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tags/tag1.xml" ContentType="application/vnd.openxmlformats-officedocument.presentationml.tags+xml"/>
  <Override PartName="/ppt/notesSlides/notesSlide2.xml" ContentType="application/vnd.openxmlformats-officedocument.presentationml.notesSlide+xml"/>
  <Override PartName="/ppt/ink/ink22.xml" ContentType="application/inkml+xml"/>
  <Override PartName="/ppt/tags/tag2.xml" ContentType="application/vnd.openxmlformats-officedocument.presentationml.tags+xml"/>
  <Override PartName="/ppt/ink/ink23.xml" ContentType="application/inkml+xml"/>
  <Override PartName="/ppt/ink/ink24.xml" ContentType="application/inkml+xml"/>
  <Override PartName="/ppt/tags/tag3.xml" ContentType="application/vnd.openxmlformats-officedocument.presentationml.tags+xml"/>
  <Override PartName="/ppt/ink/ink25.xml" ContentType="application/inkml+xml"/>
  <Override PartName="/ppt/tags/tag4.xml" ContentType="application/vnd.openxmlformats-officedocument.presentationml.tags+xml"/>
  <Override PartName="/ppt/ink/ink26.xml" ContentType="application/inkml+xml"/>
  <Override PartName="/ppt/ink/ink27.xml" ContentType="application/inkml+xml"/>
  <Override PartName="/ppt/tags/tag5.xml" ContentType="application/vnd.openxmlformats-officedocument.presentationml.tags+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notesSlides/notesSlide3.xml" ContentType="application/vnd.openxmlformats-officedocument.presentationml.notesSlide+xml"/>
  <Override PartName="/ppt/ink/ink63.xml" ContentType="application/inkml+xml"/>
  <Override PartName="/ppt/notesSlides/notesSlide4.xml" ContentType="application/vnd.openxmlformats-officedocument.presentationml.notesSlide+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5.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4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44" r:id="rId2"/>
  </p:sldMasterIdLst>
  <p:notesMasterIdLst>
    <p:notesMasterId r:id="rId172"/>
  </p:notesMasterIdLst>
  <p:handoutMasterIdLst>
    <p:handoutMasterId r:id="rId173"/>
  </p:handoutMasterIdLst>
  <p:sldIdLst>
    <p:sldId id="674" r:id="rId3"/>
    <p:sldId id="701" r:id="rId4"/>
    <p:sldId id="704" r:id="rId5"/>
    <p:sldId id="592" r:id="rId6"/>
    <p:sldId id="593" r:id="rId7"/>
    <p:sldId id="702" r:id="rId8"/>
    <p:sldId id="594" r:id="rId9"/>
    <p:sldId id="595" r:id="rId10"/>
    <p:sldId id="596" r:id="rId11"/>
    <p:sldId id="597" r:id="rId12"/>
    <p:sldId id="703" r:id="rId13"/>
    <p:sldId id="624" r:id="rId14"/>
    <p:sldId id="422" r:id="rId15"/>
    <p:sldId id="258" r:id="rId16"/>
    <p:sldId id="560" r:id="rId17"/>
    <p:sldId id="557" r:id="rId18"/>
    <p:sldId id="686" r:id="rId19"/>
    <p:sldId id="676" r:id="rId20"/>
    <p:sldId id="677" r:id="rId21"/>
    <p:sldId id="711" r:id="rId22"/>
    <p:sldId id="715" r:id="rId23"/>
    <p:sldId id="675" r:id="rId24"/>
    <p:sldId id="710" r:id="rId25"/>
    <p:sldId id="712" r:id="rId26"/>
    <p:sldId id="678" r:id="rId27"/>
    <p:sldId id="679" r:id="rId28"/>
    <p:sldId id="680" r:id="rId29"/>
    <p:sldId id="681" r:id="rId30"/>
    <p:sldId id="682" r:id="rId31"/>
    <p:sldId id="683" r:id="rId32"/>
    <p:sldId id="684" r:id="rId33"/>
    <p:sldId id="685" r:id="rId34"/>
    <p:sldId id="517" r:id="rId35"/>
    <p:sldId id="708" r:id="rId36"/>
    <p:sldId id="533" r:id="rId37"/>
    <p:sldId id="518" r:id="rId38"/>
    <p:sldId id="605" r:id="rId39"/>
    <p:sldId id="713" r:id="rId40"/>
    <p:sldId id="645" r:id="rId41"/>
    <p:sldId id="563" r:id="rId42"/>
    <p:sldId id="706" r:id="rId43"/>
    <p:sldId id="705" r:id="rId44"/>
    <p:sldId id="554" r:id="rId45"/>
    <p:sldId id="555" r:id="rId46"/>
    <p:sldId id="707" r:id="rId47"/>
    <p:sldId id="630" r:id="rId48"/>
    <p:sldId id="631" r:id="rId49"/>
    <p:sldId id="632" r:id="rId50"/>
    <p:sldId id="634" r:id="rId51"/>
    <p:sldId id="633" r:id="rId52"/>
    <p:sldId id="636" r:id="rId53"/>
    <p:sldId id="637" r:id="rId54"/>
    <p:sldId id="635" r:id="rId55"/>
    <p:sldId id="638" r:id="rId56"/>
    <p:sldId id="639" r:id="rId57"/>
    <p:sldId id="641" r:id="rId58"/>
    <p:sldId id="642" r:id="rId59"/>
    <p:sldId id="544" r:id="rId60"/>
    <p:sldId id="606" r:id="rId61"/>
    <p:sldId id="587" r:id="rId62"/>
    <p:sldId id="687" r:id="rId63"/>
    <p:sldId id="688" r:id="rId64"/>
    <p:sldId id="689" r:id="rId65"/>
    <p:sldId id="690" r:id="rId66"/>
    <p:sldId id="691" r:id="rId67"/>
    <p:sldId id="692" r:id="rId68"/>
    <p:sldId id="693" r:id="rId69"/>
    <p:sldId id="694" r:id="rId70"/>
    <p:sldId id="695" r:id="rId71"/>
    <p:sldId id="696" r:id="rId72"/>
    <p:sldId id="697" r:id="rId73"/>
    <p:sldId id="714" r:id="rId74"/>
    <p:sldId id="698" r:id="rId75"/>
    <p:sldId id="699" r:id="rId76"/>
    <p:sldId id="700" r:id="rId77"/>
    <p:sldId id="619" r:id="rId78"/>
    <p:sldId id="650" r:id="rId79"/>
    <p:sldId id="441" r:id="rId80"/>
    <p:sldId id="551" r:id="rId81"/>
    <p:sldId id="567" r:id="rId82"/>
    <p:sldId id="629" r:id="rId83"/>
    <p:sldId id="664" r:id="rId84"/>
    <p:sldId id="665" r:id="rId85"/>
    <p:sldId id="657" r:id="rId86"/>
    <p:sldId id="658" r:id="rId87"/>
    <p:sldId id="659" r:id="rId88"/>
    <p:sldId id="660" r:id="rId89"/>
    <p:sldId id="661" r:id="rId90"/>
    <p:sldId id="662" r:id="rId91"/>
    <p:sldId id="663" r:id="rId92"/>
    <p:sldId id="651" r:id="rId93"/>
    <p:sldId id="628" r:id="rId94"/>
    <p:sldId id="580" r:id="rId95"/>
    <p:sldId id="581" r:id="rId96"/>
    <p:sldId id="643" r:id="rId97"/>
    <p:sldId id="644" r:id="rId98"/>
    <p:sldId id="583" r:id="rId99"/>
    <p:sldId id="591" r:id="rId100"/>
    <p:sldId id="607" r:id="rId101"/>
    <p:sldId id="604" r:id="rId102"/>
    <p:sldId id="584" r:id="rId103"/>
    <p:sldId id="585" r:id="rId104"/>
    <p:sldId id="586" r:id="rId105"/>
    <p:sldId id="525" r:id="rId106"/>
    <p:sldId id="526" r:id="rId107"/>
    <p:sldId id="527" r:id="rId108"/>
    <p:sldId id="528" r:id="rId109"/>
    <p:sldId id="529" r:id="rId110"/>
    <p:sldId id="530" r:id="rId111"/>
    <p:sldId id="531" r:id="rId112"/>
    <p:sldId id="532" r:id="rId113"/>
    <p:sldId id="447" r:id="rId114"/>
    <p:sldId id="460" r:id="rId115"/>
    <p:sldId id="449" r:id="rId116"/>
    <p:sldId id="448" r:id="rId117"/>
    <p:sldId id="564" r:id="rId118"/>
    <p:sldId id="565" r:id="rId119"/>
    <p:sldId id="444" r:id="rId120"/>
    <p:sldId id="445" r:id="rId121"/>
    <p:sldId id="292" r:id="rId122"/>
    <p:sldId id="420" r:id="rId123"/>
    <p:sldId id="421" r:id="rId124"/>
    <p:sldId id="452" r:id="rId125"/>
    <p:sldId id="453" r:id="rId126"/>
    <p:sldId id="454" r:id="rId127"/>
    <p:sldId id="455" r:id="rId128"/>
    <p:sldId id="456" r:id="rId129"/>
    <p:sldId id="457" r:id="rId130"/>
    <p:sldId id="458" r:id="rId131"/>
    <p:sldId id="375" r:id="rId132"/>
    <p:sldId id="416" r:id="rId133"/>
    <p:sldId id="415" r:id="rId134"/>
    <p:sldId id="417" r:id="rId135"/>
    <p:sldId id="410" r:id="rId136"/>
    <p:sldId id="414" r:id="rId137"/>
    <p:sldId id="411" r:id="rId138"/>
    <p:sldId id="412" r:id="rId139"/>
    <p:sldId id="407" r:id="rId140"/>
    <p:sldId id="356" r:id="rId141"/>
    <p:sldId id="354" r:id="rId142"/>
    <p:sldId id="355" r:id="rId143"/>
    <p:sldId id="378" r:id="rId144"/>
    <p:sldId id="379" r:id="rId145"/>
    <p:sldId id="380" r:id="rId146"/>
    <p:sldId id="381" r:id="rId147"/>
    <p:sldId id="383" r:id="rId148"/>
    <p:sldId id="384" r:id="rId149"/>
    <p:sldId id="385" r:id="rId150"/>
    <p:sldId id="386" r:id="rId151"/>
    <p:sldId id="387" r:id="rId152"/>
    <p:sldId id="388" r:id="rId153"/>
    <p:sldId id="389" r:id="rId154"/>
    <p:sldId id="390" r:id="rId155"/>
    <p:sldId id="391" r:id="rId156"/>
    <p:sldId id="392" r:id="rId157"/>
    <p:sldId id="393" r:id="rId158"/>
    <p:sldId id="394" r:id="rId159"/>
    <p:sldId id="395" r:id="rId160"/>
    <p:sldId id="396" r:id="rId161"/>
    <p:sldId id="397" r:id="rId162"/>
    <p:sldId id="398" r:id="rId163"/>
    <p:sldId id="399" r:id="rId164"/>
    <p:sldId id="400" r:id="rId165"/>
    <p:sldId id="403" r:id="rId166"/>
    <p:sldId id="402" r:id="rId167"/>
    <p:sldId id="480" r:id="rId168"/>
    <p:sldId id="495" r:id="rId169"/>
    <p:sldId id="552" r:id="rId170"/>
    <p:sldId id="558" r:id="rId171"/>
  </p:sldIdLst>
  <p:sldSz cx="9144000" cy="6858000" type="screen4x3"/>
  <p:notesSz cx="9144000" cy="6858000"/>
  <p:defaultTextStyle>
    <a:defPPr>
      <a:defRPr lang="en-US"/>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CD4C8"/>
    <a:srgbClr val="000AF9"/>
    <a:srgbClr val="CC3300"/>
    <a:srgbClr val="009900"/>
    <a:srgbClr val="CCFFCC"/>
    <a:srgbClr val="FFCCCC"/>
    <a:srgbClr val="CCECFF"/>
    <a:srgbClr val="FFEFD7"/>
    <a:srgbClr val="F6890C"/>
    <a:srgbClr val="FAE9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10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viewProps" Target="viewProps.xml"/><Relationship Id="rId170" Type="http://schemas.openxmlformats.org/officeDocument/2006/relationships/slide" Target="slides/slide168.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theme" Target="theme/theme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164" Type="http://schemas.openxmlformats.org/officeDocument/2006/relationships/slide" Target="slides/slide162.xml"/><Relationship Id="rId169" Type="http://schemas.openxmlformats.org/officeDocument/2006/relationships/slide" Target="slides/slide167.xml"/><Relationship Id="rId177"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72" Type="http://schemas.openxmlformats.org/officeDocument/2006/relationships/notesMaster" Target="notesMasters/notes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handoutMaster" Target="handoutMasters/handoutMaster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presProps" Target="pres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06" charset="0"/>
                <a:ea typeface="+mn-ea"/>
                <a:cs typeface="+mn-cs"/>
              </a:defRPr>
            </a:lvl1pPr>
          </a:lstStyle>
          <a:p>
            <a:pPr>
              <a:defRPr/>
            </a:pPr>
            <a:endParaRPr lang="en-US"/>
          </a:p>
        </p:txBody>
      </p:sp>
      <p:sp>
        <p:nvSpPr>
          <p:cNvPr id="60419" name="Rectangle 3"/>
          <p:cNvSpPr>
            <a:spLocks noGrp="1" noChangeArrowheads="1"/>
          </p:cNvSpPr>
          <p:nvPr>
            <p:ph type="dt" sz="quarter" idx="1"/>
          </p:nvPr>
        </p:nvSpPr>
        <p:spPr bwMode="auto">
          <a:xfrm>
            <a:off x="518160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06" charset="0"/>
                <a:ea typeface="+mn-ea"/>
                <a:cs typeface="+mn-cs"/>
              </a:defRPr>
            </a:lvl1pPr>
          </a:lstStyle>
          <a:p>
            <a:pPr>
              <a:defRPr/>
            </a:pPr>
            <a:endParaRPr lang="en-US"/>
          </a:p>
        </p:txBody>
      </p:sp>
      <p:sp>
        <p:nvSpPr>
          <p:cNvPr id="60420" name="Rectangle 4"/>
          <p:cNvSpPr>
            <a:spLocks noGrp="1" noChangeArrowheads="1"/>
          </p:cNvSpPr>
          <p:nvPr>
            <p:ph type="ftr" sz="quarter" idx="2"/>
          </p:nvPr>
        </p:nvSpPr>
        <p:spPr bwMode="auto">
          <a:xfrm>
            <a:off x="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06" charset="0"/>
                <a:ea typeface="+mn-ea"/>
                <a:cs typeface="+mn-cs"/>
              </a:defRPr>
            </a:lvl1pPr>
          </a:lstStyle>
          <a:p>
            <a:pPr>
              <a:defRPr/>
            </a:pPr>
            <a:endParaRPr lang="en-US"/>
          </a:p>
        </p:txBody>
      </p:sp>
      <p:sp>
        <p:nvSpPr>
          <p:cNvPr id="60421" name="Rectangle 5"/>
          <p:cNvSpPr>
            <a:spLocks noGrp="1" noChangeArrowheads="1"/>
          </p:cNvSpPr>
          <p:nvPr>
            <p:ph type="sldNum" sz="quarter" idx="3"/>
          </p:nvPr>
        </p:nvSpPr>
        <p:spPr bwMode="auto">
          <a:xfrm>
            <a:off x="518160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4CF09D7-1C68-44AE-994C-C4420A4FDD52}" type="slidenum">
              <a:rPr lang="en-US"/>
              <a:pPr>
                <a:defRPr/>
              </a:pPr>
              <a:t>‹#›</a:t>
            </a:fld>
            <a:endParaRPr lang="en-US"/>
          </a:p>
        </p:txBody>
      </p:sp>
    </p:spTree>
    <p:extLst>
      <p:ext uri="{BB962C8B-B14F-4D97-AF65-F5344CB8AC3E}">
        <p14:creationId xmlns:p14="http://schemas.microsoft.com/office/powerpoint/2010/main" val="157424102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333.974"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7:46:49.475"/>
    </inkml:context>
    <inkml:brush xml:id="br0">
      <inkml:brushProperty name="width" value="0.05292" units="cm"/>
      <inkml:brushProperty name="height" value="0.05292" units="cm"/>
      <inkml:brushProperty name="color" value="#FF0000"/>
    </inkml:brush>
  </inkml:definitions>
  <inkml:trace contextRef="#ctx0" brushRef="#br0">1679 3430 25 0,'0'0'28'15,"-11"19"-5"-15,1 10-15 16,-7 3-5-16,0 12-1 16,2 0 1-1,4 3-2-15,0-4 1 0,14-5-1 16,8-10 3-16,16-8-1 16,13-20 1-16,19-6-1 15,9-20-1-15,15-3 3 16,6-12-3-16,9 0 2 15,-5-1-3-15,-2 5 0 16,-14 3 0-16,-8 13 0 16,-15 14-3-16,-10-2-18 15,-11 18-12-15,-7 3-1 0,-9 0-2 16,-1-6 31-16</inkml:trace>
  <inkml:trace contextRef="#ctx0" brushRef="#br0" timeOffset="1171.8501">23468 3470 46 0,'-17'42'29'16,"-6"3"-1"-16,2-4-26 16,8 3 1-16,8-4-1 0,14-3 1 15,7-19 1-15,21-3 1 16,10-21 1-16,20-6-1 16,7-15 1-16,18-3-2 15,6-13 1-15,8 7-2 16,-3-5-1-16,-6 4 0 15,-11 6-1-15,-10 6 0 16,-14 10-1-16,-17 2 1 16,-15 9-1-16,-12 0 0 15,-18 4-1-15,7 12 1 16,-7-12-2-16,-8 11-1 16,5 1-4-16,-8-13-14 15,11 1-12-15,0 0-1 0,0 0 0 16,-4-16 12-16</inkml:trace>
  <inkml:trace contextRef="#ctx0" brushRef="#br0" timeOffset="2908.1185">22276 3952 35 0,'0'0'33'0,"-15"-16"0"15,2-8-17 1,11 7-6-16,-8-14-2 15,7 2-1-15,-4-15-3 0,3-2 0 16,1-14-2-16,0 0-1 16,1-10 0-16,0 2 0 15,-1-4-1-15,1-5 0 16,-2 3 1-16,0 10 0 16,-1 1-1-16,0 6-1 15,-1 2 0-15,2 9-1 16,1 7 1-16,1 12 0 15,0 10 0-15,2 17-2 0,0 0 4 16,7 15 1 0,0 25-1-16,-3 7 0 15,2 11 0-15,-2 7 0 16,3-1 0-16,-3-3 0 0,3-9-1 16,-2-14-1-16,5-21 1 15,4-17 0-15,5-23 1 16,5-21-1-16,2-17 0 15,0-8-1-15,1-5 1 16,0 2-1-16,-4 7 0 16,-2 16 0-16,-3 24 1 15,-2 22 1-15,1 24-2 16,-1 17 0-16,9 20-32 16,-7-6-1-16,7 4 0 15,-2-20-1-15,4-13 21 16</inkml:trace>
  <inkml:trace contextRef="#ctx0" brushRef="#br0" timeOffset="3943.6769">6265 4372 48 0,'-15'4'33'0,"4"3"-10"16,-11-23-14-16,15-1-2 16,-8-20-1-16,12-8-2 15,-1-24 0-15,11-9-2 16,2-22 0-16,8-8 0 16,1-8-1-16,4 1 0 15,0 7 0-15,-2 7 0 16,-3 17-1-16,-3 15 1 15,-6 23 0-15,-8 23-1 0,0 23 0 16,-13 28 0-16,-2 15 0 16,-1 11 0-16,1 3 0 15,1 1 0 1,3-5 0-16,3-4 0 0,5-13 0 16,3-15 0-16,7-5-1 15,-7-16-7-15,18 23-26 16,-10-7 0-16,3 5-1 15,-8-7 2-15,6 2 33 16</inkml:trace>
  <inkml:trace contextRef="#ctx0" brushRef="#br0" timeOffset="5448.3481">7498 4352 10 0,'0'0'27'0,"6"18"0"16,7-15-22-16,3-11-2 15,10-1-2 1,1-8 1-16,8-2-1 0,4-6 1 15,5-6-1-15,4-6 0 16,7-10 1-16,4-4 0 16,7-2 1-16,3-8 0 15,4 2 1-15,0-10 0 16,4 9 1-16,-5-4-1 16,1 9 1-16,-13 2-1 15,-3 13 1-15,-15 3-2 0,-3 12 1 16,-17 4-1-16,-10 9-1 15,-12 12 0-15,-15-6-1 16,-8 8 0-16,-10 5 0 16,-11 0-1-16,-6 3 0 15,-2 2 0-15,-6-3-1 16,7 1 1-16,7-3 0 16,8-5 0-16,13-6 0 15,15-7 0-15,15-1 0 16,17-9 1-16,10-1-1 15,15-1 1-15,6-1-1 16,4 3 1-16,3 6-1 16,-3 6 1-16,-5 9 0 15,-10 7 0-15,-7 10 1 16,-16 9-1-16,-9 9 1 16,-9 8-1-16,-6 0 0 15,-4 6-2-15,-4-9-4 0,10 11-26 16,-9-13-5-16,10-1 0 15,0-11-2-15,7-11 36 16</inkml:trace>
  <inkml:trace contextRef="#ctx0" brushRef="#br0" timeOffset="11014.136">15778 3235 58 0,'-13'14'36'15,"8"1"-1"1,5-15-25-16,-9-11-3 0,5-12-1 16,13-7 0-16,0-15-2 15,8-4-1-15,-1-14 0 16,2-9-2-16,1-3 1 15,1 4-1-15,-5 3 1 16,-1 8-3-16,-7 9 2 16,1 7 0-16,-2 19-1 15,-6 25 0-15,11 12 0 16,-4 16 0-16,1 13-1 0,3 4 0 16,1 3 1-16,2 1 0 15,5-9-1-15,2-10 2 16,2-21-1-1,3-17 0-15,5-24 1 0,2-14-1 16,0-10 1-16,2-8 0 16,-3-10-1-16,-2 1 4 15,-6 6-3-15,-4 11 1 16,-9 27-2-16,2 23 1 16,-7 22-1-16,1 25-1 15,-7 26 1-15,1 14-4 16,-1 8 3-16,2 10 1 15,-2-6-1-15,-2-8 1 0,1-14 0 16,-1-17 0-16,4-14-1 16,-2-20-1-1,0-20-3-15,0 0-9 16,27-30-23-16,-18-9-1 0,13 5 1 16,-5-13-1-16,10 10 34 15,-12-10 4-15,12 22 0 16,-3 6 0-16,-12 4 0 15,6 15 13-15,-18 0 20 16,18 22 1-16,-18-4 0 16,10 21-18-16,-16-7-7 15,7 10-5-15,-4-1-1 16,5 1-1-16,3-9 1 16,5-4-1-16,4-20 0 15,10-13 0-15,4-17 0 16,2-6 0-16,-1-20 0 15,0-7 0-15,-3-17-1 0,-7 1-1 16,-1 9-1-16,-12 5-3 16,-1 10 0-16,-5 4-6 15,13 31-26-15,-13 11 0 16,17 15-1-16,-4 3 0 16,12 12 36-16</inkml:trace>
  <inkml:trace contextRef="#ctx0" brushRef="#br0" timeOffset="11281.9931">17074 2840 62 0,'12'11'33'0,"-2"11"3"16,-14-2-30-16,-1 12 0 15,-3 2-4-15,-1 3 0 16,2-12 0-16,5-5 2 0,2-20-2 16,13 5-1-16,0-27 2 15,8-11-1-15,0-23 3 16,2-12-3-16,-7-6 2 15,-1-8-4-15,-8-5 2 16,-4 5 2-16,-6 7-4 16,-3 4 1-16,1 20-4 15,-3 14 0-15,8 37-16 16,0 0-19-16,8 17 0 16,-2 12-3-16,13 18 5 15,-5 3 36-15</inkml:trace>
  <inkml:trace contextRef="#ctx0" brushRef="#br0" timeOffset="11565.9008">17378 2819 61 0,'4'31'34'0,"1"9"2"15,-9-8-30-15,5 11 0 16,-2-1-3-16,5-5 1 16,0-10-1-16,10-5 3 15,4-26-3-15,9-12-1 16,4-22 2-16,4-15-2 15,-2-23 1-15,0-9 0 16,-4-6-1-16,-11-17-3 16,-12 1 2-16,-8 1 3 15,-11 7-4-15,-7 7 2 0,-4 15-4 16,-3 14 3-16,-3 18-5 16,0 20-2-16,16 23-31 15,-9 11-2-15,10 23 1 16,1-1-1-16,16 13 20 15</inkml:trace>
  <inkml:trace contextRef="#ctx0" brushRef="#br0" timeOffset="12001.1421">16567 3538 82 0,'-78'9'39'15,"3"-16"0"-15,33 2-29 16,7-14-4-16,33-1-2 16,28-2-1-16,31 3-1 15,32 2-1-15,27 1-1 0,24-1 0 16,15 0 0 0,4 3-1-16,-3 1 1 15,-16 6 0-15,-16-2 0 16,-21 3 1-16,-25 1-1 0,-22 2 1 15,-15 0-2-15,-17 5-1 16,-10-7-3-16,1 17-16 16,-15-12-17-16,14 2-1 15,-14-2-2-15,1 15 2 16,-8-2 39-16</inkml:trace>
  <inkml:trace contextRef="#ctx0" brushRef="#br0" timeOffset="25908.6012">15192 7417 29 0,'-8'14'34'0,"8"-14"2"16,-5 13-18-16,5-13-8 15,0 0-2-15,-11-9-1 16,11 9-2-16,9-25-1 15,6 11-1-15,-1-5-1 16,10-6 0-16,4-3-1 16,2 2 0-16,0 6 0 15,2 12-1-15,-2 8 1 0,-4 13 0 16,-5 14-1-16,-9 15 0 16,-6 18 0-16,-10 14-1 15,-6 10 1-15,-7-3 0 16,-9 7 0-16,-5-4-1 15,-5-7 1-15,-7-7-1 16,-1-10 1-16,0-16 0 16,0-13-1-16,2-15 1 15,1-15-1-15,8-18 1 16,2-9 0-16,9-6 0 16,10-7 1-16,8 3-1 15,10 6 2-15,15 8-2 16,10 16 1-16,10 14 0 0,6 9-1 15,8 7 1-15,7 6-1 16,2 3 1-16,-2 0-1 16,-6-3 0-16,-2-3-2 15,-7-14-1-15,3 3-11 16,-14-23-23-16,-1-7-1 16,-13-23 0-16,2-3 6 15,-13-20 32-15</inkml:trace>
  <inkml:trace contextRef="#ctx0" brushRef="#br0" timeOffset="26394.0487">15942 7551 39 0,'4'-23'34'0,"4"-3"1"15,-17-13-23-15,6 3-3 16,-16-8-1-16,2 2-2 16,-13 2 0-16,-4 11-3 15,-6 8 0-15,-6 18-2 16,-2 16 0-16,3 22 0 16,3 18 1-16,6 11-2 15,10 10 0-15,14 1-1 0,13-1 1 16,14-9 0-16,13-13 1 15,11-18-1-15,8-17-1 16,6-18 2-16,0-18-1 16,1-10 1-16,-8-11 0 15,-6-5-1-15,-12-7 1 16,-6 10 1-16,-11 9-2 16,-9 16 0-16,-2 17 2 15,-17 17-2-15,2 25 1 16,-1 15 0-16,1 21 0 15,1 8-2-15,-1 5 2 16,4 5-2-16,4-6 0 16,-1-9 0-16,10-9-6 0,-4-20-7 15,5-8-24-15,3-25 0 16,8-14 0-16,-6-30 7 16,9-15 31-1</inkml:trace>
  <inkml:trace contextRef="#ctx0" brushRef="#br0" timeOffset="26912.5553">15677 7232 68 0,'-49'-51'37'15,"-4"10"-1"1,-18-3-29-16,-2 16-3 16,-8 10-2-16,-3 17 0 0,-9 14-2 15,5 16 1-15,-3 23-1 16,9 18 0-16,12 17 1 16,10 15-2-16,18 16 0 15,13 7 1-15,25 3-1 16,19 4 1-16,29-14-1 15,18-6 1-15,20-17 1 16,18-15-1-16,16-17 2 16,13-17-3-16,4-18 1 15,5-17 1-15,-1-19-1 16,-6-18 2-16,-2-23-3 16,-10-16 2-16,-18-24-1 15,-16-17 3-15,-22-13-2 0,-24-11 0 16,-26-4 1-16,-24-1-1 15,-26 9 0-15,-16 11 1 16,-20 20-1-16,-11 20-1 16,-7 20 1-16,-4 21-2 15,-2 20-1-15,2 14-4 16,14 26-32-16,-9 7 0 16,14 13-1-16,0 5 0 15,16 2 31-15</inkml:trace>
  <inkml:trace contextRef="#ctx0" brushRef="#br0" timeOffset="28283.4183">19923 7285 45 0,'-17'-9'32'0,"-3"-8"-2"16,5 9-20-16,-16-11-2 15,5 4-2-15,-11-4-2 16,4 5 0-16,-8-3-1 15,-2 6 0-15,-3 2-2 16,-3 10 0-16,-2 3-1 16,1 12 1-16,-3 10-2 15,3 12 1-15,5 9 0 0,5 8-1 16,8 7 0-16,10 5 1 16,10 8 1-16,13 4-1 15,13-4 0 1,10-6 1-16,14-3 0 0,9-9-1 15,9-5 1-15,7-9 0 16,9-14 0-16,5-10-1 16,1-13 1-16,7-8 0 15,0-12 0-15,3-6 0 16,0-12 0-16,-2-11 0 16,-5-11-1-16,-6-9 1 15,-8-9 0-15,-12-10 0 16,-13-14 0-16,-13-4 1 0,-18-5 0 15,-13 6 0-15,-20 2 0 16,-15 15 0-16,-16 10-1 16,-15 21 0-16,-9 23-2 15,-11 16-1-15,2 19-5 16,-9 8-30-16,15 14 1 16,4-3-2-16,21 10 0 15,10-7 25-15</inkml:trace>
  <inkml:trace contextRef="#ctx0" brushRef="#br0" timeOffset="29302.9856">16071 8578 61 0,'-23'-30'34'0,"-5"2"0"16,-15 1-29-16,1 13-1 0,-10 2-2 15,-5 10-2-15,-7 5 3 16,-2 9-2-16,0 7 1 16,3 13 0-16,1 9-1 15,7 11 0-15,1 11-1 16,5 18 1-16,8 13 0 15,5 9-1-15,6 12 0 16,7 6 1-16,7 3-1 16,8-8 1-16,14-4-2 15,8-17 1-15,21-17-1 16,19-14 2-16,16-24-2 16,14-20 0-16,19-25 1 15,15-18 0-15,10-23 1 0,6-16-1 16,-3-18 1-16,-9-14 0 15,-15-16 1-15,-16-11-2 16,-25-8 3-16,-22 2-2 16,-29-3 0-16,-26 6-1 15,-31 9 0-15,-19 14 0 16,-18 27-1-16,-14 21-1 16,-6 28-4-16,-9 11-29 15,13 31 0-15,6 11-1 16,29 9-1-16,20 6 29 15</inkml:trace>
  <inkml:trace contextRef="#ctx0" brushRef="#br0" timeOffset="29954.8143">19751 8562 60 0,'-40'-41'36'0,"-2"10"0"15,-10-6-21-15,3 19-11 16,-8 16-3-16,2 12 0 15,-3 22 0-15,-3 24-1 16,6 24-1-16,4 21-1 16,15 16 0-16,8 15-2 15,21 10-1-15,12-8 2 16,25-1-2-16,18-27 1 16,23-18 2-16,15-26 0 15,14-22 3-15,14-20 2 0,4-32 1 16,7-10 0-16,-9-31 2 15,-4-10 1-15,-15-23-2 16,-13-14 1-16,-23-18-2 16,-19-7-1-16,-24-4 0 15,-21-1 0-15,-24 7-2 16,-18 10 0-16,-19 19 1 16,-15 21-1-16,-9 29-1 15,-12 21-2-15,2 37-11 16,-11 12-25-16,7 21 0 15,0 18-1-15,10 10-2 16,12 17 35-16</inkml:trace>
  <inkml:trace contextRef="#ctx0" brushRef="#br0" timeOffset="194999.9724">22945 8349 48 0,'0'0'32'0,"-8"-20"-3"16,8 20-19-16,-7-12 0 15,7 12-3-15,0 0-2 0,0 0-1 16,0 0-1-16,-6 25 0 16,8-1 0-16,-4 15-3 15,2 19 1 1,-2 20 0-16,-5 19-1 0,-6 13 1 15,-6 13-1-15,-3 4 0 16,-4 3 0-16,-1-1 2 16,-2-10-2-16,1-12 0 15,4-20 1-15,2-11-1 16,8-12 1-16,3-12 0 16,3-10 0-16,5-8 0 15,2-13 0-15,2-4 0 0,2-6 0 16,-3-11-1-16,0 0 0 15,11-4-1-15,-11 4-3 16,7-30-5-16,3 14-25 16,-10-12-1-16,4 0 0 15,-3-10 0-15,9-2 22 16</inkml:trace>
  <inkml:trace contextRef="#ctx0" brushRef="#br0" timeOffset="195381.4369">23246 8323 54 0,'9'-19'32'15,"-9"19"2"-15,0 0-19 0,4 18-5 16,-19 9-2-16,1 20-4 15,-8 16-1-15,-3 26 0 16,-4 16-1-16,-3 12-1 16,-3 12 0-16,2 2-1 15,0-3 0-15,7 1 1 16,1-14-1-16,4-16 0 16,5-16 0-16,3-10 1 15,5-16-1-15,4-13 1 16,-3-10-1-16,4-11 0 0,-1-8 1 15,4-15 0 1,0 0-1-16,-16 8-1 16,16-8-1-16,-11-19-5 0,11 19-28 15,0-18 0-15,0 18-1 16,1-11-2-16,-1 11 21 16</inkml:trace>
  <inkml:trace contextRef="#ctx0" brushRef="#br0" timeOffset="216665.621">4416 14953 80 0,'-15'11'39'0,"11"1"-9"16,4-12-21-16,0 0-4 0,11 16-2 16,19-10 2-1,14-3-4-15,17 0 1 16,20 0-1-16,21 3 2 16,19-7-1-16,18-2 0 0,11-1 0 15,6 0-1-15,-2-5 1 16,-4 1 1-16,-11-1-2 15,-12-3-1-15,-24 2 2 16,-22 2-2-16,-19 1 0 16,-18 0 2-16,-15 6-3 15,-18 9 1-15,-11-8-1 16,-18 14-1-16,6-2-4 16,-16-12-32-16,13 10-3 0,-11-6-1 15,8 0 0 1,-8-12 21-16</inkml:trace>
  <inkml:trace contextRef="#ctx0" brushRef="#br0" timeOffset="225777.018">12479 9886 47 0,'-14'-10'35'15,"-3"-10"-5"-15,6 12-19 16,-13-12-3-16,9 2-1 16,-11-12 0-16,4 4-1 15,-8-4-2-15,2 2 0 16,-6-7 0-16,-5 3-2 15,-6 0 0-15,-6 2-1 16,-4 7 0-16,-8 4 0 16,-9-2 0-16,-5 7 0 15,-7 5-1-15,-4 4 1 16,-2 5-1-16,-6 4 0 0,-4 3 1 16,-3 6-1-16,-1 6 0 15,-2 2-1-15,0 8 1 16,-3 7 0-16,-1 8 0 15,4 6-1-15,1 11 1 16,5 5-1-16,5 3 1 16,7 6-2-16,5 6 2 15,10 2 0-15,9 2 0 16,7 3 0-16,10-5 0 16,11 2 0-16,9-4 1 15,12 5 1-15,9-5-2 16,9-6 0-16,12-1 1 0,11-1-1 15,13-4 0-15,13 2 1 16,12-6-1-16,11-10-1 16,15-4 2-16,14-7-1 15,12-9 1 1,9-6 0-16,8-4-1 0,6-11 1 16,5-2-1-16,2-1 1 15,2-3-1-15,-1-4 0 16,-6-3 0-16,-6-7 0 15,-6-6 0-15,-8-10 0 16,-3-7 0-16,-12-13 0 16,-7-17 1-16,-7-11-1 15,-11-18 0-15,-7-15 1 0,-10-13-1 16,-7-14 1-16,-14-7 0 16,-8 0 0-1,-14-4 0-15,-6 2 0 16,-15 8 1-16,-7 11-2 0,-14 11 1 15,-11 19 0-15,-15 8-1 16,-15 16 0-16,-15 21-1 16,-24 20 0-16,-11 17-1 15,-21 16-1-15,-13 27-7 16,-25-1-28-16,7 23-1 16,-9-4-1-16,2 14-1 15,2-4 28-15</inkml:trace>
</inkml:ink>
</file>

<file path=ppt/ink/ink1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6:25:19.254"/>
    </inkml:context>
    <inkml:brush xml:id="br0">
      <inkml:brushProperty name="width" value="0.05292" units="cm"/>
      <inkml:brushProperty name="height" value="0.05292" units="cm"/>
      <inkml:brushProperty name="color" value="#FF0000"/>
    </inkml:brush>
  </inkml:definitions>
  <inkml:trace contextRef="#ctx0" brushRef="#br0">8732 5553 46 0,'-17'-3'34'0,"17"3"-15"0,-27-8-5 16,27 8-3-16,-11-6-3 16,11 6-2-16,0 0 0 15,22-12-2-15,-7 2-1 0,11 4 0 16,3 2-2-16,9-1 0 16,4 3 0-16,8 6 0 15,5 0 0-15,4 4 0 16,3 2-1-16,2 1 0 15,-2-1 1-15,-2 2-1 16,-4-4 1-16,-7 2-1 0,-8 0 1 16,-7 1-1-16,-7 1 0 15,-7 2 1-15,-6 4-1 16,-4 2 1-16,-2 2-1 16,-2-2 0-16,-1 10 0 15,-1 1 0-15,1 8 0 31,0 7 0-31,0 5 0 0,0 11 0 16,1 8 1-16,-1 14-1 16,0 10 1-16,-2 9-1 15,-1 7 1-15,-4 7-1 0,-1 7 1 16,-3 5 0-16,-3 9-1 16,-2 1 0-16,-2 0 0 15,-3 0-1-15,-1 3 1 16,0 0 0-16,-4 5 0 0,0-1 0 15,-3-2 0-15,-1-1 0 16,-1 1 0-16,-3 3 2 16,5-5-2-16,0 1-1 15,3-7 2-15,3-4 0 16,4-2-2 0,2-6 2-16,7-8-1 15,3-10 0-15,0-9 0 16,4-13 2-16,-1-10-3 15,2-10 1-15,-3-13 0 16,3-10 0-16,-3-9 0 16,0-9-1-16,1-8 1 15,-1-3 0-15,0-12 0 0,0 0 1 0,0 0 0 16,0 0-1-16,-12 0 2 16,12 0-1-16,-21-11-1 15,5 3 1-15,-6 2 0 16,-6 3 0-16,-7-8 1 15,-5-1-1-15,-8 0 0 16,-3-4 1 0,-8 7-1-16,-3-2-2 15,-2 8-2-15,-6-13-12 0,10 27-23 16,-9 0-2-16,11 8 0 16,-1 3-1-16,9 4 33 15</inkml:trace>
  <inkml:trace contextRef="#ctx0" brushRef="#br0" timeOffset="11330.0129">14365 15501 74 0,'0'0'39'16,"-18"-1"-1"-16,6 1-30 15,-9-15-3-15,1 3-2 16,-5-5-2 0,-7-4 0-16,-7-4 1 0,-10-3-1 15,-11-3-1 1,-12 4-1-16,-11 2 1 15,-12-6-1-15,-10 5 1 16,-10 2-1-16,-7 0 1 16,-6-1-2-16,-1 4 2 0,-4-5-2 15,-1 5 1-15,-4 6 0 0,-3 0 1 16,-3-1 0-16,-2 4 0 16,-6 4 0-16,-9 3-1 15,-3 8 1-15,-6 1 0 16,-2 7 0-16,-6-3 0 15,-4 5-1-15,-5 6 1 16,0 2-1 0,-1 4 1-16,-1 1 1 15,1 0-1-15,3 2 1 16,3 10-1-16,2 7 0 16,8 1 1-16,9 6-1 0,6 3 2 15,12 8-2-15,10 5 0 16,8 2 0-16,13-1 0 15,15 1 1-15,13-5-2 16,12-5 1-16,17 4-1 0,14-5 0 16,19 0-1-16,17-3 2 15,19-2 0-15,20-2-1 16,20 3 2-16,18 2-1 16,21-8 1-16,20-4-1 15,23 2 0 1,17-3-1-16,19-4 0 15,18 1 1-15,19 3-1 16,14-7 0-16,14 0 1 16,9-5-1-16,10-5 2 15,10-4-2-15,4-3 0 16,6-5 1-16,3-10 0 16,4-4 0-16,-1-4 0 0,5-7 0 0,-3-9 1 15,-4-6 1-15,-7-6-2 16,-9-13 0-16,-16-8 2 15,-14-5-1-15,-22-6-1 16,-21-5 1-16,-28-5 0 16,-21-6 0-16,-29-2 1 15,-27-1-1 1,-30 1-1-16,-28-14 1 16,-32-2 1-16,-28-1-2 15,-30-4 1-15,-29 0 0 16,-24-4-1-16,-26 0 0 15,-20 4 0-15,-25 12-1 16,-21 11-2-16,-24 9-5 0,-23 33-30 16,-31 23-1-16,-24 38-1 15,-36 30-1-15,-34 41 39 16</inkml:trace>
</inkml:ink>
</file>

<file path=ppt/ink/ink10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9:19.811"/>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30 66 51,'-18'-20'36,"18"20"0,-9-18 0,9 18-22,-3-18-5,3 18-3,1-10-1,-1 10-1,0 0-1,0 0 0,2 14 0,2 7-1,-1 7 0,3 9-1,0 7 1,2 5 0,0 5 0,2 1-1,-3-4 0,2-6 1,-2-6-2,0-5 1,-2-6 0,0-5 0,-3-6-1,0-4 0,0-3-1,-2-10-1,3 12-2,-3-12-9,0 0-27,0 0 0,0 0-1,-16 7 0</inkml:trace>
</inkml:ink>
</file>

<file path=ppt/ink/ink10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9:23.134"/>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17 11 63,'-10'-2'38,"10"2"2,0 0 0,0 0-28,0 0-4,0 0-1,0 0-1,0 0-2,0 0 0,0 0-2,0 0 0,-7-9-1,7 9-1,0 0 0,0 15 1,3 5-1,2 8 1,1 8-1,2 6 1,1 7-1,2 5 1,0 4 0,-2-3-2,-1-5 3,0-4-2,-2-6 0,1-6 0,-3-4 1,0-7-1,-1-5 1,-1-4-1,1-4 0,-3-10 0,2 12 0,-2-12-1,0 0-3,0 0-4,0 0-33,0 0-1,0 0 0,0 0-1</inkml:trace>
</inkml:ink>
</file>

<file path=ppt/ink/ink10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9:31.012"/>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31 142 45,'-4'-16'33,"-1"-1"3,5 8-8,-13-19-10,13 28-2,-6-33-6,6 33-2,-2-24-2,2 24-1,-1-15-1,1 15-2,0 0 0,0 0-1,1 14 1,2 9-2,-2 8 1,1 8 0,2 10 0,-1 5 1,1 3-1,-1 2-1,1-2 0,0-5 2,-2-6-2,2-4 0,-3-8 0,2-5 0,-2-7 0,1-3 0,-1-5 1,-1-5-1,0-9 0,1 11-1,-1-11 0,0 0-1,0 0-6,0 0-32,0 0 0,0 0-1,0 0 0</inkml:trace>
</inkml:ink>
</file>

<file path=ppt/ink/ink10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9:49.198"/>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60 6 93,'0'0'40,"-19"-6"1,19 6-5,-10 1-29,10-1-3,0 0-1,1 12-1,-2 3-1,2 7 1,-1 6-2,0 11 2,0 4-2,0 7 1,0 3 0,0 1-1,0-3 0,-1-5 1,0-2-1,1-6 0,0-5 0,-1-3 0,0-4 1,0-3-1,1-3 1,-1-4-1,1-1 0,0-15-1,0 18 1,0-18-2,0 9-1,0-9-4,0 0-33,0 0-2,-13-4 0,-1 1 1</inkml:trace>
</inkml:ink>
</file>

<file path=ppt/ink/ink10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9:52.505"/>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191 32 60,'0'-10'38,"0"10"-1,-2-14 2,2 14-26,0 0-2,0 0-4,-4-9 0,4 9-2,0 0-1,0 0-1,0 0-1,0 0 0,-3 17-1,0-3-1,-4 12 0,-1 7 1,-3 8-1,-1 6 0,-3 6 1,0 4-1,1 1 1,0-5-1,2-3 1,2-9 0,4-6 0,1-7-1,2-6 1,3-4 0,-1-7 0,1-11-1,2 12 0,-2-12 0,0 0-1,0 0-1,0 0-14,0 0-25,-4-19-3,-14-5 2,-8-3-3</inkml:trace>
</inkml:ink>
</file>

<file path=ppt/ink/ink10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0:34.933"/>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174 32 74,'20'-14'41,"-6"-2"-1,2 9 1,-16-4-22,0 11-15,0 0 0,0 0-1,0 0-1,-5 19 0,-6 4-2,-2 2 0,-2 9 0,-1 6 0,-3 7 0,-2 5 0,2 1-1,2 1 1,1-4 0,2 1 0,2-3 0,1-6 1,3-3-1,1-7 0,3-3 1,0-5-1,1-3 0,0-7 1,3-14-1,-3 16 0,3-16 0,0 0-1,0 0-2,-4-10 0,4 10-4,-3-32-17,8 17-16,-4-10-1,8 1 0,-2-6 1</inkml:trace>
</inkml:ink>
</file>

<file path=ppt/ink/ink10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0:35.417"/>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81 18 79,'14'-14'39,"-14"14"-1,9-6 2,-9 6-30,0 0-4,6 13-2,-10-1-1,2 8 0,-3 4-1,1 8 0,-2 7-1,0 6 1,0 5-1,-3 0 0,0-1 0,4 1-1,-1-3 2,-1-5-1,1-7 0,2-6-1,-2-2 1,5-4-1,-3-5 1,2-3 0,-2-6-1,4 2 1,0-11-1,-2 12 0,2-12 0,-2 11 0,2-11 0,0 0 0,0 14 0,0-14 0,0 0 0,-1 12 0,1-12 0,0 0 0,0 0 0,0 0-1,-2 11-1,2-11-1,0 0-12,0 0-26,0 0-1,-7-22 1,4 5-3</inkml:trace>
</inkml:ink>
</file>

<file path=ppt/ink/ink10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0:47.163"/>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48 391 19,'0'0'31,"-16"14"2,6-16-8,10 2-4,-13 2-2,13-2-4,-11 2-2,11-2-5,0 0-2,0 0 0,0 0-2,0 0-1,0 0-1,0 0 0,9 2 0,6-6 0,8-2 0,12-2 0,16-4-1,16-2 2,18-7-1,19 0 1,14-7 0,11 2 0,7-2-1,6 0 0,-4 2-1,-3 0 1,-12 2 0,-11 4-1,-19 1 0,-11 4 1,-23 1-1,-11 5 0,-15-1 1,-14 6-2,-6 1 0,-13 3-1,0 0 1,-2-11-2,2 11-1,0 0-2,0 0-2,-9-21-7,18 19-27,0-5-1,8 6 0,3-5 0</inkml:trace>
</inkml:ink>
</file>

<file path=ppt/ink/ink10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0:47.709"/>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107-8 88,'10'-1'37,"-10"1"1,0 0 0,-4 12-33,1 7-2,-4 4 0,3 13-1,-5 6 1,3 10 0,-2 4 0,1 6 0,0-2-1,-3-1 0,4-3 0,2-5-1,-2-6 0,3-6 0,0-5 1,3-3-2,-1-9 1,2 0-1,0-7 0,-2-4-1,5 0-2,-4-11-5,0 0-31,0 0-4,-14 2 1,-6-13-1</inkml:trace>
</inkml:ink>
</file>

<file path=ppt/ink/ink10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48:35.42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3025-12 54,'9'-13'36,"-9"13"0,12 11 0,-4 22-28,-6 1-5,4 19 0,-2 11 0,3 12-1,-2 9 0,2 1-2,-6 1 2,-4-1-1,-6-4 0,-6-7 0,-9-13 0,-7-9 0,-11-9 1,-9-9-1,-8-11 0,-8-8 1,-11-12-1,-9-9 0,-11-9 0,-7-4 0,-6-5 0,-6 1 0,-7-1 0,-3 1-1,-1 3 1,-1 3 0,1 5 0,0 3-1,6 1 1,6 5 0,7 1-1,7 5 1,7 3-1,7 5 0,9 5 1,9 5-2,5 3 1,6 6 0,7 2 0,3 3 0,7 3 0,6-1 0,5 0 0,2 2 0,6 0 0,1-5 0,3-3 0,4-4 1,2-6-1,2-2 1,3-5-1,8-15 0,-10 13 1,10-13-1,0 0 0,0 0 0,0 0 0,0 0-1,-7-18 1,5 9-1,0-5 0,-1-3-1,0-2 1,-1-2 0,1 0 0,-1-3-1,0 3 1,-1-4 1,0 3-1,0 2 1,0 1 0,1 3 0,0 1 1,1 6-1,3 9 1,-2-10 0,2 10 0,0 0-1,-5 13 1,1 2-1,-3 4 0,0 3 0,-2 3 1,-1 6-1,-1 2 0,-1-3 1,2-4-1,0-3 1,3-4-1,2-3 0,2-3 0,3-13 1,5 13 0,4-10-1,6-1 0,5-1 1,5-1 0,4 2 0,4-4 0,4 1 0,3 0-1,1 0 1,-1 1-1,-2 0 0,-3 2 0,-6 1 0,-3-1 0,-7 1-1,-5-1 1,-14-2 0,15 4 0,-15-4 1,0 0-1,0 0 0,0 0-1,0 0 0,0 0-2,0 0-3,0 14-26,0-14-8,0 0 0,-12-18-2</inkml:trace>
</inkml:ink>
</file>

<file path=ppt/ink/ink1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333.974"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7:59:17.499"/>
    </inkml:context>
    <inkml:brush xml:id="br0">
      <inkml:brushProperty name="width" value="0.05292" units="cm"/>
      <inkml:brushProperty name="height" value="0.05292" units="cm"/>
      <inkml:brushProperty name="color" value="#FF0000"/>
    </inkml:brush>
  </inkml:definitions>
  <inkml:trace contextRef="#ctx0" brushRef="#br0">15818 13265 63 0,'-35'46'34'0,"-8"20"-11"0,-9-2-18 31,5 16-1-31,-15 12-2 16,-12 17 0-16,-12 14-1 16,-5 15 1-16,-13 8 1 0,4 0-1 15,-3-2 1-15,6-2 0 16,4-14 0-16,16-13 0 15,9-23 1-15,15-14-2 16,10-21 0-16,12-16 0 0,9-10 0 16,9-8-1-16,13-23 0 15,0 0-1-15,0 0 0 16,2-37 0-16,9-6 0 16,4-6 0-16,0-18-2 15,-1-10 2-15,1-8 0 16,-3 0 1-1,-5 0-2-15,-3 5 1 16,-8 13 0-16,-3 11 0 16,-3 13 1-16,-1 19 0 15,-4 28-2-15,-3 27 1 16,-4 23 1-16,-7 25-2 16,-4 24 1-16,-10 18-1 0,-2 12 1 15,2-1 0-15,7-12 0 0,17-20 2 16,16-25-1-16,28-30 2 15,25-38-1-15,32-30 0 16,25-30-3-16,4-20-35 16,26-11-2-16,-2-11-3 15,0 1 0-15</inkml:trace>
</inkml:ink>
</file>

<file path=ppt/ink/ink11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48:33.66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92 30,'14'4'31,"3"-9"3,5-7-1,2-7-21,14 8-2,-4-8 0,5 8-3,-5-3-1,0 9-2,-10 4-1,-2 7 0,-11 8-1,-3 3-1,-5 4 0,-1 3 0,1-4 0,5-1 0,5-10 0,10-7 0,10-10 0,8-4 0,9-5 0,5-1 1,0 2-1,0 5 0,-6 7 1,-6 6-1,-8 4 0,-5 5 0,-4-2-1,0-2 1,2-5-1,4-4 0,7-4 0,5-4 0,4 1 0,2 0 0,1 6 1,-1 3-1,-6 5 0,-4 7 1,-4 2-1,-5 5 1,-3-3 0,-4-1-1,-4-1-1,-5-4-1,0 2-9,-15-12-28,16 5 0,-16-5 0,12-6-1</inkml:trace>
</inkml:ink>
</file>

<file path=ppt/ink/ink11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1:29.2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197 264 56,'2'-20'37,"0"-1"-1,-3-3 1,1 2-26,-11-3-3,0 8-2,-11 4-3,-2 12-1,-6 11-1,0 14 0,2 10-1,6 11 0,6 7 0,10 1 0,10-2 0,9-4 0,13-9 1,5-9 1,6-13-1,3-7 2,-3-12-1,0-6 1,-6-12-1,-4-7 1,-8-7-2,-6-1 1,-5-1-1,-3 5 0,-2 5-1,-3 5 0,0 22 0,0 0-1,3 31 2,2 10-2,3 12 1,1 9-1,1 11 1,-2 5 0,-2 1 0,-4-2 0,-5-8-1,-7-6 1,-6-12 0,-4-10 0,-7-14 0,-3-12 0,-3-13-2,-2-11 0,1-6-1,2-9-3,8 3-5,-4-13-21,14 2-7,8-6-1,13 0 2</inkml:trace>
  <inkml:trace contextRef="#ctx0" brushRef="#br0" timeOffset="524">725 315 55,'6'15'34,"-22"4"0,-7 8 0,-2 4-30,-7 3 0,2 5-1,3-2 2,9 1-2,11-10 1,14-2 0,12-15-1,12-5 0,8-13 0,7-6 0,0-10-1,-2-5 1,-5-9 0,-10-4-1,-11-3 1,-9 0 0,-12 2-1,-3 4 0,-6 4-1,1 5 0,3 4 0,7 8-1,9 7 0,10 8 0,8 8 0,6 4-1,7 5 1,0 5 0,1 8 0,-4 5 0,-6 3 0,-7 3 0,-7 1 0,-7 0 0,-6 1 1,-5-5-2,-2-2-1,-3-9-1,4 1-2,3-26-8,-7 9-28,6-18 2,4-11-1,2-9 2</inkml:trace>
  <inkml:trace contextRef="#ctx0" brushRef="#br0" timeOffset="976">1197 0 64,'0'0'34,"0"0"-2,0 0-4,-11 2-26,11-2-2,0 0 1,0 0-3,0 0-6,16 10-15,-6-5-10,-1 4 0,6 6 0</inkml:trace>
  <inkml:trace contextRef="#ctx0" brushRef="#br0" timeOffset="1209">1390 659 56,'10'6'37,"0"-19"1,2-7 1,-5-15-25,12 4-2,-8-16-4,6-2-2,-4-2 0,2 5-1,-4 3-2,-2 10-1,-3 7-1,0 8-1,-6 18-1,0 0 1,10 19-1,-5 3 0,3 3 0,2 2 0,4 1 1,2-1 0,2-6 0,0-5 0,-1-2 1,0-8-1,-3-8-1,1-7 1,-4-11-2,1-6 1,2-6-2,-4-6 0,8-2 0,-2-3-1,7 4-1,0-1 0,5 12 2,-4 4 0,-1 9-1,-1 5 2,-5 11 0,-8 11 1,-8 9 1,-8 11 0,-6 6 1,-3 8-1,-1 3 2,3 0-1,3-6 2,8-3 0,7-10 1,11-5 0,4-15 0,8-5 1,-1-13-1,4-6 0,1-9 0,-2-10-1,-3-7-1,-4-7 0,-6-3 0,-1 1 0,-6 5-1,0 5 0,-7 9-1,-2 17 0,0 13 0,-2 29 0,8 14-1,-1 17 1,7 17-1,6 14 1,6 15 0,6 4-1,-1-3 0,5-3 1,-8-12-2,-3-9 2,-8-18-2,-13-16 2,-11-19-1,-15-21 1,-9-12-1,-13-18 1,-4-10 0,-1-8 0,-2-7 0,6 0 1,5-1 0,11 4 0,15 0 1,13 9-1,12 3 0,11 1 1,9 1 0,5-3-1,3 3-2,0-9-7,-7 6-32,-8-3-2,-15 0 0,-22 4-2,15 31 44</inkml:trace>
</inkml:ink>
</file>

<file path=ppt/ink/ink11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1:19.34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383 184 26,'-9'-14'33,"-3"1"1,-6 0 0,-8-4-18,3 11-3,-14-4-5,2 9 0,-7 2-4,2 4 0,-3 4-1,6 7 0,5 4-1,11 5-1,13 6 0,11 3 0,13 0 0,12 4-1,9-1 2,5-1-2,3-3 2,-2-2-2,-4-7 2,-7-4-3,-10-1 3,-8-5-2,-12-4 1,-2-10 0,-25 10-1,0-10 1,-6-3 0,-5-1 0,-1-3-1,-1-2-2,6 3 0,2-5-2,12 9-5,-2-10-6,20 12-24,1-9 2,10 6-1,6-1 1</inkml:trace>
  <inkml:trace contextRef="#ctx0" brushRef="#br0" timeOffset="774">541 253 18,'10'2'30,"-10"-2"2,0 0-5,0 0-6,0 0-6,-2 22-4,-1-8-3,4 10 1,-5 4-2,5 14-2,-3 4 0,2 11-2,-2 4 0,1 6-2,-2-1 0,2 0-1,0-4-1,-1-6-2,2-4-5,-7-19-14,7-3-14,-4-13 0,4-17-1,0 0 1</inkml:trace>
  <inkml:trace contextRef="#ctx0" brushRef="#br0" timeOffset="1052">374 391 68,'3'-44'39,"7"1"-2,7 4 2,-1-2-31,11 5-3,2 5-1,4 8-2,1 7 0,2 9-1,3 6 0,2 9-1,-2 7 1,0 6-2,-4 6 1,-6 2-1,-6 3 0,-10-1 1,-10 0-2,-10-4 2,-8-2-1,-7-4 0,-8-3 0,-6-6-1,-1-2-1,-1-6-1,7 2-3,-2-11-8,14 8-7,2-5-13,17 2-3,0 0 3,0 0 0</inkml:trace>
  <inkml:trace contextRef="#ctx0" brushRef="#br0" timeOffset="1400">834 459 32,'0'0'35,"13"7"3,-2-11 0,-4-12-15,11 1-5,-6-13-9,8 1-2,-2-8-2,3 2-1,-2-5-1,1 6 0,-2-1-1,-1 9-1,-4 5 0,-2 7-1,2 10 0,-2 5 0,2 10 0,1 5-1,1 7 0,5 4 0,1 2 1,0 2 0,-2-4-1,-1 0 1,-4-7 0,-5-1-1,-3-2 1,-8-7-1,-5 2 0,-5-7 1,-7-2 0,-5-5 1,-6-4-2,-3-1 2,-2-6-2,-1 1 0,3-2-2,1-5 0,11 8-5,-4-9-10,14 7-21,7-2 0,9 2 0,6-1 1</inkml:trace>
  <inkml:trace contextRef="#ctx0" brushRef="#br0" timeOffset="1949">1230 479 31,'0'0'34,"0"0"1,0 0-6,12 1-6,-12-1-7,9-14-2,-5-2-5,7 0-1,-2-10-3,7 2 0,-2-9-2,1 1 0,-1-1-1,-1 3 0,-2 6-1,0 4 0,-5 6-1,-2 4 0,-4 10-1,5 11 1,-3 4-1,1 5 1,0-1 0,4 7-1,-2-1 1,2-1 0,2-4 0,2-6 0,2-5 0,3-5 0,1-4 0,2-7 0,3-6 0,0-6 0,-1-8 1,-2 0-1,-3-1 0,-2 3 0,-3 3 0,-4 3 0,-7 19 0,0 0-1,9 14 0,-8 11 1,-2 4 0,1 6 0,-1-1 1,1 2-1,1-6 0,0-4 0,2-6-1,-1-9-3,4 0-2,-6-11-7,13-6-21,-7-4-6,3 1 0,0-3 2</inkml:trace>
  <inkml:trace contextRef="#ctx0" brushRef="#br0" timeOffset="2540">1733 541 26,'0'0'34,"0"0"2,10 0 0,-7-14-13,11 7-4,-8-13-8,7 5-3,-1-9-2,1-1-1,0-2-2,-2 6 0,-3 1-1,1 8 0,-9 12-2,0 0 0,0 0 1,8 22-2,-7-1 2,0 0-2,3 1 1,0-3-1,5-3 1,2-9 0,1-4-1,5-6 1,0-7 0,3-3 0,-1-7 0,-1 2 1,0 0-2,-4 4 2,1 6-2,-5 5 1,-1 11 0,-2 6-1,-3 10 1,0 3-1,-2 1 1,2 0-2,-2-4 0,-1-4-3,7-2-5,-8-18-16,11 5-12,1-11 0,4-4-1,0-6 2</inkml:trace>
  <inkml:trace contextRef="#ctx0" brushRef="#br0" timeOffset="2972">2299 387 61,'2'13'36,"-3"5"0,-1 1-9,4 12-14,-7-4-4,5 3-5,-4-6-2,3-2 0,0-9-1,1-13-4,12 4-7,-9-16-27,9-12 2,3-8-2,1-8 1</inkml:trace>
  <inkml:trace contextRef="#ctx0" brushRef="#br0" timeOffset="3165">2407-1 59,'-9'4'34,"-6"2"-2,4 5 0,6-1-28,5-10-1,-9 11-4,9-11-1,0 0-8,0 0-22,13 15 0,-13-15 0,18 19 0</inkml:trace>
  <inkml:trace contextRef="#ctx0" brushRef="#br0" timeOffset="3422">2462 640 44,'14'-13'35,"-2"-3"1,-3-7-9,9 6-6,-14-13-5,14 9-5,-13-7-3,6 8-2,-5-2 0,1 6-3,-3 3 0,-2 3-1,-2 10-1,0 0-1,6 11 0,0-1 0,-2 3-1,6 0 1,-1-2-1,5 3 2,2-6-1,0-1 0,5-5 0,-4-4 0,5-1 1,-5-5-1,0-5 1,-2-5-1,-5-9 0,-1-4 1,-5-3-2,-2 0 1,-1-1-2,-4 1 0,6 5-4,-7 0-2,12 18-10,-9-3-15,10 10-5,3 3-2,3 4 2</inkml:trace>
  <inkml:trace contextRef="#ctx0" brushRef="#br0" timeOffset="3819">3008 360 39,'10'2'32,"0"-4"-4,1 2-3,-9-11-6,-2 11-1,7-10-4,-7 10-2,0 0-4,0 0-4,-6 15-1,5-1-2,-3 2-1,5 1-1,-1 0 2,3 1-1,2-5 2,1-3 0,-6-10 0,14 11 1,-14-11 1,16-2-1,-16 2 0,12-20 0,-9-1 0,2-2 0,-2-5-1,2 3 0,-4 0-1,1 4 0,1 5-1,-3 16 0,6 13-1,1 12 0,4 17 0,3 11 0,6 16 0,6 12 0,3 6 0,1 3 0,-1-1 0,-4-1 0,0-8 1,-8-8-1,-5-13 0,-11-14 0,-9-8 1,-5-19-1,-10-11 1,-1-13 1,-6-12 0,2-11 0,-1-12 0,5-4 1,7-9 0,4 1 0,11 1-1,4 0 0,5 5 0,4 2 0,1 9-1,4 6 0,-5 3 0,4 4 0,-5 4-1,-1 3-1,3 2-1,-7-2-2,9 5-4,-8-11-14,7 10-19,-2-2 0,2 3 0,-2-3 1</inkml:trace>
  <inkml:trace contextRef="#ctx0" brushRef="#br0" timeOffset="5427">1807 864 9,'-12'-6'31,"12"6"2,-11-5 3,11 5-13,0 0-4,-14-10-3,14 10-3,0 0-4,14-4-1,-4 1-3,7 0-2,2 1-1,5-1-2,3 1 0,2 0 0,-3 0 0,-3 0-2,-2 0 0,-4-3-3,-2 5-4,-15 0-10,12-13-19,-12 13 0,0 0 0,0 0 1</inkml:trace>
  <inkml:trace contextRef="#ctx0" brushRef="#br0" timeOffset="5953">1489 873 49,'-13'1'34,"4"-1"0,9 0-10,-10 4-7,10-4-5,0 0-3,20 7-2,-10-9-2,4 4-2,1-5-1,1 1-1,1-1-2,-3-4-2,5 4-5,-8-7-9,7 3-20,-5 0 0,0 5-1,-2 1 1</inkml:trace>
</inkml:ink>
</file>

<file path=ppt/ink/ink11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1:07.0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446 200 28,'0'0'31,"11"-6"0,-11 6-5,0 0-5,13-9-5,-13 9-4,-11-14-2,-4 3-3,2 2-2,-11-4-2,-3 2-1,-6-1-1,-4 4 1,-5 1-1,1 5 0,-3 4-1,3 5 1,5 1-1,4 3 1,8 1-1,8 4 0,12-1 0,9 4 1,14-1-1,10 1 0,9 4 0,8-1 0,4 3-1,3-1 2,-2 3-2,-6-1 2,-6 0-1,-12 0 0,-12-3 0,-12 4 1,-13-2-1,-14-3 1,-11-1-1,-9-4 0,-6-3 1,-4-5-1,-2-2 0,4-6 0,8-3-1,7-4 0,10-2-1,8-4-4,19 12-9,1-22-23,17 5 2,9-2-2,9-3 1</inkml:trace>
  <inkml:trace contextRef="#ctx0" brushRef="#br0" timeOffset="627">666 268 26,'0'0'33,"0"0"2,8-10 0,-8 10-11,0 0-11,0 0-2,0 0-5,0 0-1,-11 1 0,11-1-2,0 0-1,-6 13 0,-1-4-1,-1 5-1,-2 4 0,1 4 0,0 6 0,0 0 0,3 0 0,4 0 0,5-2 1,5-3 0,2-7 0,4-4 0,3-9 0,3-3 0,0-3 0,0-7 0,-1-6 0,-2-4 0,-1 0-1,-2 1 1,-4 1-2,0 5 1,-2 3 0,-8 10-1,20 5 1,-7 6-1,6 6 0,5 1 1,7 3-1,4-3 1,2-2 0,1-4 0,-2-8 0,-4-3 1,-7-7 0,-6-5-1,-10-9 1,-9-6 0,-8-7 0,-6-7 0,-6 3 0,-4-3-1,-4 5 0,1 2 0,1 3 1,5 8-1,5 5-2,4 3-3,12 14-11,-2-11-23,14 3 2,7 1-3,8 4 2</inkml:trace>
  <inkml:trace contextRef="#ctx0" brushRef="#br0" timeOffset="1252">1345 290 42,'0'0'33,"12"15"3,-12-15 0,5 10-20,3 2-2,-8-2-5,4 7-2,-4-2 0,4 8-2,-4-2-1,3 4-1,-3-3-2,1 1 0,-1-5 0,0-3-2,1-2-1,-1-13-3,4 13-11,-4-13-23,-1-19 0,3-2 0,1-6 0</inkml:trace>
  <inkml:trace contextRef="#ctx0" brushRef="#br0" timeOffset="1498">1357 26 81,'-7'-10'38,"7"10"-1,-10-5 1,10 5-32,0 0-3,0 0-2,0 0-2,0 0-1,0 0-4,0 0-14,0 0-17,13 14 0,-3-4-1,3 3 1</inkml:trace>
  <inkml:trace contextRef="#ctx0" brushRef="#br0" timeOffset="1801">1568 525 59,'5'-11'38,"-1"-5"-1,-3-3 2,7-1-23,-9-7-7,4 4-2,-3-1-2,3 5-1,-3 1-1,1 5 0,-1 13-2,0 0 0,0 0-1,14 5 0,-5 7 0,3 1-1,2 3 0,5 0 1,1-1 0,3-1 0,1-5 0,-1 0 0,-4-5 0,-1-3 1,-5-4 0,-1-4 0,-6-7 0,-3-10-1,-4-5 1,-1-13-1,-1-2 1,-1-4-2,2 0 0,1 1-3,7 5-2,2 3-6,19 13-16,5 5-12,12 10 0,8 1 0</inkml:trace>
  <inkml:trace contextRef="#ctx0" brushRef="#br0" timeOffset="2208">2535 221 53,'0'0'37,"-14"-5"-2,-1-12-10,5 8-9,-17-7-4,0 8-4,-11-3-1,-1 9-3,-5 7-1,0 3-1,2 7-1,5 7 0,6 3-1,11 4-1,13 0 1,13 0-1,11-5 1,9-1 1,11-5-1,2-6 1,2-4 0,1-6 0,-5-9 0,-5-2 1,-6-4-1,-4 0 0,-10 1 1,1 10-1,-3 7 0,0 12 0,5 19 0,0 15 0,5 18 0,4 12-1,6 13 1,1-2-2,-3 0 2,-4-8-2,-7-11 1,-9-14-1,-13-20 1,-18-16-1,-14-19 1,-13-14-1,-6-14 1,-7-13 0,1-13 0,5-4 2,8-4-1,18 4 1,13-1-1,17 8 2,17 4-2,14 9 1,11 6-2,11 2 1,6 3-1,3-4-2,-1 2-1,-4-7-8,2 0-29,-13 1-2,-6 3 1,-8 1-2</inkml:trace>
</inkml:ink>
</file>

<file path=ppt/ink/ink1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0:08.73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223 330 34,'0'0'32,"-10"-6"-4,10 6-5,0 0-5,0 0-2,-10-1-4,10 1-2,0 0-4,0 0-1,-4 12-2,4-1-1,-3 2 0,1 5-1,-2 3 0,1 6 0,-1 3 0,1 5-1,1 3 1,1 4-1,0 1 0,1 0 0,0 4 0,0-4 0,1 0 0,-1-4 1,0-5-2,0-2 2,0-9-1,-1-2 0,1-5-1,0-7-1,0-9 0,0 0 0,4 9-4,-8-19-5,4 10-9,-4-18-11,-5 2-5,-1-3 1,-3-8 0</inkml:trace>
  <inkml:trace contextRef="#ctx0" brushRef="#br0" timeOffset="384">0 452 51,'5'-39'37,"2"1"-2,3 0-5,11 9-12,-4-2-9,10 8-3,1 3-3,6 3-1,2 5 0,7 6-2,0 6 1,2 8 0,-4 5-1,-3 7 0,-7 6 0,-7 2 0,-10 7 0,-11-1 0,-11 4 0,-8-4-1,-10-2 2,-4-3-2,-4-5 1,0-4-1,0-9 1,2-4-2,6-6 0,3-7-1,12 0-3,-1-10-7,19 3-15,2-5-7,5-2-2,8-1 2</inkml:trace>
  <inkml:trace contextRef="#ctx0" brushRef="#br0" timeOffset="769">609 331 1,'0'0'27,"-1"26"0,-4-13 0,4 3-8,5 8-4,-3-3-3,12 6-3,-3-9 0,10 5-1,-1-11 0,10 0 0,-3-10-2,6-2-2,-3-8 0,-1-7-1,-5-3-1,-2-3 1,-6-5-2,-4-2 0,-7-2 0,-2 2 0,-5 0-1,-2 4-1,1 5-1,-2 1-2,6 18-5,-8-19-7,8 19-15,10 0-6,-10 0 0,18 12 1</inkml:trace>
  <inkml:trace contextRef="#ctx0" brushRef="#br0" timeOffset="1154">1091 382 35,'7'21'31,"-6"3"1,-1 7-11,6 16-6,-10 3-6,6 12-3,-6-2 0,4 4-1,-3-4-2,0-3-1,-1-8 1,1-8 1,-2-12-1,4-10 1,1-19-1,-11 4 0,3-21 1,3-9-1,-2-16 0,0-11-2,-2-10 1,3-8 0,4-5-1,2 0 1,4 7-1,5 5 0,3 11-1,5 13 1,6 13-1,5 13 0,2 11 0,1 10-1,1 7 0,-6 8 0,-3 6 0,-10 2-1,-7 4 1,-9-3-1,-9 2 0,-8-5-1,-4-2-1,-3-9-2,5-3-3,-6-13-7,12 2-8,0-5-11,8-8-1,4-1 2</inkml:trace>
  <inkml:trace contextRef="#ctx0" brushRef="#br0" timeOffset="1985">1414 455 8,'0'0'26,"0"0"-1,0 0-4,0 0-3,0 0-4,0 0-2,1 9-3,-1-9-1,-1 9-2,1-9-1,-1 23 0,-1-3-1,5 8 0,-4 5-2,3 4 2,-3 4-3,2 2 0,1-1 0,-2-4-1,1-3 0,0-7 1,0-8-1,0-3 1,-1-8 0,0-9 0,0 0 0,-5-16 1,-2-9 1,0-6 0,-1-10 0,0-4 0,-4-9 1,3-3 0,-1-2-1,4 4 0,1 5-1,6 4 1,2 3-2,6 10 0,5 4-1,6 8 0,7 7 0,4 6-1,7 4 1,1 5-1,6 9 1,-4 0 0,-3 6-1,-4 0 0,-10 2 1,-8 0-1,-13 0 0,-12 0 0,-10-1 0,-9-3-1,-3-1 1,-6-4-2,1 1 1,0-6-2,9 3 0,3-9-3,10 6-8,2-9-12,12 5-11,0 0 2,15-15 0</inkml:trace>
  <inkml:trace contextRef="#ctx0" brushRef="#br0" timeOffset="3619">1977 282 30,'0'0'33,"12"-9"2,-12 9-1,10 0-15,-10 0-6,0 0-4,0 0-4,2 18-1,-3-7 1,3 7-1,-4 0 1,8 7-2,-8 0 0,6 2-1,-3-1 1,4-1-2,-2-3 1,1-2-1,2-5 0,-4-3 0,3-3-1,-5-9-1,0 0 0,0 0-2,0 0-3,-13-8-6,13 8-16,-15-25-10,7 3-1,-4-3 0,7-7 1</inkml:trace>
  <inkml:trace contextRef="#ctx0" brushRef="#br0" timeOffset="3934">2015 61 62,'2'-9'37,"-2"9"0,0 0 1,0 0-29,-3-10-3,3 10-4,0 0-3,-1-10 0,1 10-4,2-13-9,9 3-24,-2 6 2,7 0-2,0 3 2</inkml:trace>
  <inkml:trace contextRef="#ctx0" brushRef="#br0" timeOffset="4196">2258 303 34,'0'0'33,"0"0"1,0 9-9,0-9-9,18 4-2,-8-7-4,10 6 0,-5-6-2,9 3-1,-6-5-2,2 2-1,-4-5-1,-7 1-1,-4-4-1,-3 1 0,-6-1 0,-5 1 0,-7 3-3,-1 1 1,-5 4-1,2 3 1,-3 4 0,2 6 0,1 4-1,1 4 1,8 3 2,1 4-2,8 1 3,2 1-2,4-2 1,4-2-1,1-4 2,5-3-2,0-4 1,4-4 1,0-4-1,0-3 0,0-1 0,-1-4-2,2 3-2,-4-6-3,7 7-6,-12-9-15,5 5-11,-1-1-1,-3 0 0,2 3 3</inkml:trace>
  <inkml:trace contextRef="#ctx0" brushRef="#br0" timeOffset="5049">2974 313 30,'9'-10'26,"-9"10"-3,0-11-1,0 11-3,-6-11-3,6 11-3,-15-11-4,15 11-2,-17-14 0,17 14-3,-18-15-1,7 7-1,0 0 0,-3 1-1,-1 0 0,-1 2 0,-5 0-1,3 3 1,-4 0 0,3 4 0,2-2 0,0 2-1,8 3 1,9-5 0,-13 13-1,13-13 1,2 19 0,6-8 0,1 2-1,4 2 1,1 0 0,5 0-1,2 1 0,1 0 0,2 1 0,-2 1-1,2 0 1,0 1 0,-3 2 0,-3-3 0,-6 2 0,-2-1 0,-1-4 1,0 2-1,-4-3 0,-3-2 0,0-2 0,-1 0 0,-1-10 0,-4 14 1,-6-8-1,-6 0 1,-6-4 0,0 0 0,-7-4 0,-4-1 0,1-4 0,0 0 0,2-1 1,0-3-1,3 4 0,3-3 0,2 4 0,7 0 0,-1 2 0,6 1-1,10 3-1,-15-4-3,15 4-13,0 0-23,0 0 1,0 0-1,0 0 0</inkml:trace>
</inkml:ink>
</file>

<file path=ppt/ink/ink11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1:39.97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-2 205 59,'2'-31'37,"4"-1"0,1 0 1,4 6-24,-7-3-6,4 10-2,-4 2-1,0 7 0,-2 0-2,-2 10 0,0 0-1,0 0-1,5 19 0,-3 5-1,0 8 0,1 8 0,0 7 0,1 8 0,0 4 0,-2-3 0,-1-3 1,1-4-1,-2-9 0,0-6 0,0-8 0,0-8 0,1-7 1,-1-11 0,0 0 0,12-15 0,-6 0 1,2-2-1,0-2 0,-1 0 0,1 3-1,4 1 0,1 10 0,4 5-1,3 4 1,2 2 0,2 6 0,3 0-1,0 2 1,-4 1 0,-5-3-1,-4 0 1,-8-1-1,-6 0 1,-9 1-1,-8-4 1,-7 2 0,-5-2 0,-4 0 0,-1-2 0,0-5 0,2 0 0,5-3-1,4-1-1,10-1-2,1-7-3,12 11-9,0-14-23,10 3 0,4-6-1,8 4 1</inkml:trace>
  <inkml:trace contextRef="#ctx0" brushRef="#br0" timeOffset="589">363 533 37,'1'9'31,"3"2"2,0-1-7,-4-10-9,12 12-5,-12-12-3,14 10-1,-14-10-1,13 4-1,-13-4-1,12-16 0,-8 2 0,1-2-1,-3-8-1,1-1-1,0-4-1,-1 1 0,1 2 0,2 2 0,2 4-1,2 1 0,5 7-1,1 2-1,4 5-1,0 0-2,7 5-4,-7-5-8,8 6-17,-5 0-3,-2 1-2,0 1 2</inkml:trace>
  <inkml:trace contextRef="#ctx0" brushRef="#br0" timeOffset="916">799 438 47,'-15'17'32,"-2"-9"1,-4-4-10,1 8-9,-7-6-5,7 6-2,-2-4-1,8 6-1,5-3-1,10-2 0,8-1-1,12-3 0,6-5 0,9-2-1,4-8 1,5-1-2,-1-7 1,0-1-1,-7-6 1,-5-1-1,-8-3 1,-7-1-1,-9 4 0,-4 1 0,-6 3 0,-1 3 0,-2 7 0,5 12-1,-13-1-1,8 13 2,1 5-1,2 7-1,1 3 1,1 2 0,3 1-1,1-1 1,3-3 0,2-4 0,1-5 1,1-5-1,1-8 1,2-4 0,0-8 0,0-2 0,0-4 0,-1-2 0,-1 2-1,-4 0-1,-8 14 1,14-6 0,-14 6 0,13 15-1,-4-1 1,1 1 0,7 2 0,3-1 0,5-4 0,-1-3 0,5-1 0,0-7 0,-1-3 0,-4-3 0,-2-5 1,-6-7-1,-4-5 0,-5-5-1,-6-3 1,-4 0-2,0 1 0,-4-2-4,4 8-5,-7-2-14,11 10-15,4 4 2,7 4-2,5 0 3</inkml:trace>
  <inkml:trace contextRef="#ctx0" brushRef="#br0" timeOffset="1666">1623 406 48,'0'0'37,"17"-14"0,-9 4 0,5 4-13,-7-7-16,3 4-3,-9 9-2,12-11-1,-12 11-1,6 12 1,-5 5-1,0 4 0,-2 4-1,0 4 0,0 2-1,0 0 2,1-4-1,1-4 0,1-7 0,3-6 0,5-5 0,2-10 0,2-8 1,5-5-1,-1-4 1,1-3 0,0-2 0,-2 3 1,-6 5-2,-2 6 1,-9 13 0,0 0-1,10 17 0,-11 2 1,0 3-2,2 3 1,-1-2 0,1-3-1,2-6-2,-3-14-5,17 11-9,-12-22-17,11-5-4,2-5-1,3-4 4,-1-9 9</inkml:trace>
  <inkml:trace contextRef="#ctx0" brushRef="#br0" timeOffset="2043">2057 377 24,'18'-5'35,"-5"11"2,-5 8-3,-2 16-9,-12-1-4,4 13-8,-10-4-5,5 1-3,-4-7-3,1-4 0,3-11-3,7-17-2,0 0-4,-5-18-14,14-12-17,3-8 0,3-7-1,1-7 1</inkml:trace>
  <inkml:trace contextRef="#ctx0" brushRef="#br0" timeOffset="2241">2164 206 26,'-1'10'27,"-8"-2"-7,12 10-3,-3-4-24,0-14-12,16 12-3,0-13-1</inkml:trace>
  <inkml:trace contextRef="#ctx0" brushRef="#br0" timeOffset="2360">2429 214 40,'19'7'27,"-3"6"2,-10 0-3,-2 7-4,-18-4-7,5 6-3,-15-6-6,4 3-2,-1-7-2,0 3 0,4-7 0,7 1 1,10-9-1,-6 16 0,7-6-1,1-1 0,-3 2 1,1 2-1,-2 1-1,0 1 0,1-2 1,-1 1 0,3-4 0,3 0 0,-4-10 0,15 15 0,-15-15 0,18 2 0,-9-4-2,-9 2-1,18-10-2,-12-1-2,9 8-5,-10-9-14,9 6-12,2-1-2,3 2 3,2 2 0</inkml:trace>
  <inkml:trace contextRef="#ctx0" brushRef="#br0" timeOffset="2776">2857 421 61,'18'-24'38,"-4"-1"0,-1 5-8,-11-8-11,2 13-9,-10-2-3,-3 8-3,-11 4-1,1 6 0,-8 3-2,5 5 0,-3 3 0,5 5-1,9 4 1,7 3-1,10 2 0,5 2 0,9 5 1,3-1-1,1 2-1,0-3 2,-7-3-1,-2-3 0,-7-4 0,-8-4 1,-4-4 0,-11-4 0,0-3 0,-8-2 0,-3 0 0,-2 0 0,-2-2 0,4 0 0,-1 0-1,6 0 0,0-2-1,3 0-1,18 0-2,-19-7-6,19 7-30,0 0-1,0 0 0,-10-5 0</inkml:trace>
</inkml:ink>
</file>

<file path=ppt/ink/ink11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1:50.1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0 53,'3'9'26,"-3"-9"-3,0 0-18,0 14-22,0-14-8,7 20-1,-7-20-3</inkml:trace>
</inkml:ink>
</file>

<file path=ppt/ink/ink11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1:48.76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369 204 28,'2'-16'25,"1"-1"0,-1 2-2,-4-8-5,3 5-4,-10-4-3,3 4-3,-9-3-1,2 7-2,-10-2-1,0 6 1,-7 0-2,-1 7-1,-2 2 0,2 5 0,0 4-1,4 4 0,4 8 0,4 7-1,6 6 1,9 7 0,5 9-1,6 5 1,8 4 0,4 4-1,4 1 1,1-1 0,-1-1 1,0-3-1,-4-6 0,-2-1 0,-8-4 1,-2-2-1,-6-5 0,-2-2 0,-4-6 0,-1-3 0,-2-6-1,0-4 0,0-7 0,-1-2-1,9-10 0,-15 6-1,15-6-2,-15-3-3,15 3-5,-13-9-12,13 9-12,-4-16-1,3 2 1,2 2 1</inkml:trace>
  <inkml:trace contextRef="#ctx0" brushRef="#br0" timeOffset="610">6 537 48,'0'0'33,"-14"1"2,14-1 0,0 0-20,15 8-6,4-3-5,4-3-1,7 0 0,2-1-1,4-1 0,-1-2-1,0 1-1,-4-2-2,-5-4-3,1 5-11,-11-4-17,2-2-2,-3-3-2,-2-2 1</inkml:trace>
  <inkml:trace contextRef="#ctx0" brushRef="#br0" timeOffset="875">446 139 62,'0'0'35,"0"0"0,0 0-1,0 0-25,0 0-5,-6 26 0,10-4-2,3 11 1,0 6 1,2 7-1,0 3 0,1 6 0,-2-3 0,-1-1-2,-1-5 0,-3-7 0,0-6-1,-2-9-2,1-4 0,-2-9-2,0-11-5,0 0-9,12-4-17,-6-7-3,1-6 0,3 0 2</inkml:trace>
  <inkml:trace contextRef="#ctx0" brushRef="#br0" timeOffset="1160">683 444 43,'13'0'33,"-13"0"2,7 15 0,1 4-21,-8-1-4,5 7-5,-5 2 1,3 4-2,-4-2 0,2-2-2,-3-4 0,1-5-2,1-4-6,0-14-10,0 0-22,-11-11 2,8-6-1,1-7 0</inkml:trace>
</inkml:ink>
</file>

<file path=ppt/ink/ink11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2:45.63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291 964 50,'-13'-9'36,"13"9"-1,-8-10-4,0-1-17,8 11-3,-3-9-3,3 9-3,0 0 0,0 0-1,-4-10-1,4 10 0,0 0-1,0 0-1,0 0 1,0 0-2,0 0 1,0 0 0,0 0-1,0 0 1,0 0-1,0 0 1,0 0 0,0 0 0,0 0-1,0 0 1,0 0-1,1 23 0,1 4 1,0 12-1,0 10 0,0 12 0,-1 9 0,-1 7 1,-2 1-1,0-3 0,-1-6 0,0-8 0,0-9 0,0-14-1,0-8 1,3-10 0,0-20 0,0 0 1,15-11-1,-3-15 1,3-9 0,1-7 0,3-4 0,1 0 0,-1 5-1,0 7 1,-2 12-1,0 13 0,0 14 0,2 17 0,-1 9 0,0 14 0,0 5 1,-1 7-1,-1 0 0,-3-1 0,-3-4-1,-1-6 1,-1-8-3,-4-13-2,4-2-6,-8-23-19,0 0-11,10-23 1,-5-6-1</inkml:trace>
  <inkml:trace contextRef="#ctx0" brushRef="#br0" timeOffset="618">691 1547 57,'6'10'38,"4"-1"-1,6 2 1,0-8-22,12 4-10,1-3-1,7 0-1,-1-7-1,0 0 0,-3-6 0,-2-3 0,-6-5 0,-3-3-1,-10-4 0,-7-4 0,-10 0-2,-5 1 1,-7 4-1,-4 5 0,-3 6 0,-3 11-1,0 10 1,1 11-1,5 10 1,2 8-1,3 6 1,6 4 0,3 3-1,7-3 1,5-2 0,3-6 1,5-8-1,5-7 0,3-12 0,4-7 0,2-11 1,2-10-1,1-5 0,0-6 0,0-2 0,0 0 0,-5 3 0,-1 4 0,-3 6-1,-2 8 2,0 8-1,-2 8 0,1 6 0,1 1 0,0 4 1,0 0-1,-1-1 1,1-6-1,-5-5 1,0-8-1,-13 0 1,9-20 0,-8-3 0,-5-6 1,-2-7 0,-2-3-1,3 0 1,1 1-1,6 1 0,4 3 0,8 5-1,8 5 0,10 4-1,8 1 0,9 0-5,-1-1-35,15-12-1,6-9-1,6-14-1</inkml:trace>
  <inkml:trace contextRef="#ctx0" brushRef="#br0" timeOffset="3694">206 429 58,'-3'-34'36,"0"-3"0,0-1-1,0-4-21,3 12-7,-1 2-2,2 9-2,-2 6 0,1 13 0,4 12 0,0 14 0,0 14 0,1 12-1,-1 12-1,1 8 1,-2 7-1,-1 1 0,-2-3-1,-1-8 0,-3-12-1,-2-12-2,2-9-3,-6-21-7,7-3-12,-11-22-10,4-10-2,-5-17 1,2-5 12,-11-21 10,4-6 9,-3-5 9,-5-11 15,9 3 11,0 2 5,10 3-2,7-1-8,20 17-8,5 5-7,17 15-2,9 11-3,11 16-1,2 7-1,1 19-1,-3 10 0,-5 9-2,-7 4 1,-9 4-1,-13 0 0,-9-4-1,-10-4 0,-10-8-2,-8-6-2,-12-14-5,5 2-13,-11-12-15,1-4 0,-2-2 0,3-3 1</inkml:trace>
  <inkml:trace contextRef="#ctx0" brushRef="#br0" timeOffset="4223">462 217 74,'59'-7'38,"3"-6"-1,0-6 0,-7-9-28,1 2-5,-14-1-2,-9 3 0,-17 1-1,-14 8 1,-17 2-1,-12 13 1,-10 10 0,-4 8-1,-6 11 0,2 9-1,3 7 1,6 4-1,12 0 0,11-1 0,12-9 0,7-3 0,11-15 0,9-7 0,7-12-1,5-9 1,4-8 0,3-9-1,0-2 1,5-4 0,-1 2 0,-2 5 0,-3 7 0,-2 7 1,-4 8 0,-4 9-1,-5 6 1,-7 6 0,-8 1-1,-5-3 1,-8-4-1,-1-14 1,-18 5-1,-2-13 1,-2-9 1,0-4-1,2-4 0,6-1 1,7 0-1,13 3 0,11 4 0,15 4 0,14 3-1,9 0-1,11 1-2,3-6-3,11 2-28,-4-7-6,-1-7 0,-4-10-2</inkml:trace>
</inkml:ink>
</file>

<file path=ppt/ink/ink11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1:50.33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30 120 40,'12'8'33,"6"-4"2,1-3-5,0-8-14,10 4-4,-7-10-4,4 1-3,-7-5-1,0 2 0,-9-4-1,-5 3 0,-8 2 0,-6 2-2,-7 8 0,-4 5-1,-4 7 0,-2 8 0,0 8 0,1 4 0,2 7 0,3 2 0,5-1 1,3-1-1,6-3 0,3-5 0,4-3 1,5-6-1,3-6 0,7-7-1,3-1-1,3-7-2,7 0-5,-3-8-9,10 1-13,-2-1-5,3-4-2,-3-3 1</inkml:trace>
  <inkml:trace contextRef="#ctx0" brushRef="#br0" timeOffset="367">513 27 72,'-8'-9'35,"-8"3"0,-7 2-12,3 12-13,-7 1-7,2 3-2,3 4 0,9 2 0,10 0 0,12 1 1,9-2-1,10 0 0,7 0 2,0 1-1,-3-3 0,-3 2 1,-11-2-1,-8 2 0,-14 0 1,-7 0-1,-13-3 0,-3-1 0,-5-1-1,-2-3-2,5-2 0,1-5-2,11 1-5,-2-9-19,19 6-12,4-16 1,13 3-2,8-4 3</inkml:trace>
</inkml:ink>
</file>

<file path=ppt/ink/ink1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6:27:48.454"/>
    </inkml:context>
    <inkml:brush xml:id="br0">
      <inkml:brushProperty name="width" value="0.05292" units="cm"/>
      <inkml:brushProperty name="height" value="0.05292" units="cm"/>
      <inkml:brushProperty name="color" value="#FF0000"/>
    </inkml:brush>
  </inkml:definitions>
  <inkml:trace contextRef="#ctx0" brushRef="#br0">22655 9473 65 0,'0'0'31'0,"6"-16"-7"15,-12 28-18-15,-7 5-3 16,0 10-1-16,-3 2 0 15,0 6-1-15,2 5-1 0,7 0 1 16,6-4 0-16,13-7-1 16,12-11 1-16,14-11 0 15,14-8 0-15,12-8 2 0,8-14 0 16,11-5 1-16,1-3-1 16,2 1 0-16,-8-2-1 15,-5 10 0-15,-12 3-1 16,-9 4-1-16,-10 7-1 15,-11 0-4-15,-3 14-8 16,-14-3-21 0,1 5 0-16,-15-8-1 15,14 22-1-15,-13-6 35 16</inkml:trace>
  <inkml:trace contextRef="#ctx0" brushRef="#br0" timeOffset="385.9803">22873 10739 54 0,'-10'16'32'15,"0"5"-1"-15,0 4-22 16,16 10-4-16,5-7 2 0,19 2-2 16,9-10 2-16,22 0 0 0,10-14-1 15,16-4 1 1,6-15-4-16,7 1 1 0,-4-6-4 15,-5 4-1-15,-7 3-4 16,-20-6-9-16,-12 14-23 16,-16 8 1-1,-14 13 0-15,-19 3 0 0,-6 13 25 0</inkml:trace>
  <inkml:trace contextRef="#ctx0" brushRef="#br0" timeOffset="748.7729">23070 12520 76 0,'3'23'36'0,"3"2"-1"0,-4-1-26 16,9-3-6-16,5-5-2 16,10 0 0-16,8-8 0 15,11-2 1 1,10-10 0-16,10-8-1 15,10-11 1-15,5 3-2 16,3 0-2-16,-6-3-27 16,0 9-6-16,-11-1 0 15,-13 10-3-15,-14 4 9 16</inkml:trace>
</inkml:ink>
</file>

<file path=ppt/ink/ink12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2:26.67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100 852 24,'0'0'28,"-18"1"1,18-1-5,-12 4-9,1-3-3,11-1-2,-17 7-2,17-7 0,-16 11-2,16-11 0,-14 12-1,14-12-2,-11 10-1,11-10 0,0 0 0,-1 13-1,1-13 0,18 12 1,-1-6-1,5 1 0,7 0 1,8 2-1,7-3 0,9 1 1,5-1-1,5-1 0,4 1 0,4-1 0,1-1 1,1-1-1,0-1 1,-1 1-1,-3-3 0,0 2 1,-2-2-1,-2 0 0,-3 0 0,0 0 1,-4 1-1,0-1 0,-4 2 1,-1-1 0,-3-2-1,0 2 0,0-3 1,0 1-1,0-2 1,1 0-2,-1 0 1,1-1 0,-2 1 0,3 0-1,-2-1 1,-3 2 0,0 0 0,-2 1 0,-1-1 0,0 1 0,-1-1-1,-4 1 1,0-1 0,0 1-1,0-1 1,-2 0 0,1 0-1,-2-1 1,2 0 0,-1 0 0,-2-2 0,-1 2-1,-3-1 1,-2 0-1,-3 2 1,-4-2-1,-3 2 0,-4 1 1,-4-2-1,-2 3 0,-9 0 1,11-2-1,-11 2 0,0 0 1,0 0-1,0 0 0,0 0 0,0 0 0,0 0-1,0 0 0,9 13-3,-9-13-8,-7 21-30,-3-3-1,0 5 0,-5 4-1</inkml:trace>
  <inkml:trace contextRef="#ctx0" brushRef="#br0" timeOffset="72394">3289 699 56,'0'0'37,"0"0"-2,0 0 0,0 0-15,13 4-12,-13-4-3,15 7-2,-4 2 0,7 5 0,3 3 0,9 4 0,8 3 1,7 5-1,7 3 1,4 3-1,3-1 0,1 2-1,-4-2 0,-3 0 0,-8-5-1,-7-2 0,-8-4 0,-8-4-1,-8-5 1,-5-4-2,-9-10 0,0 0-1,0 0-1,-1-11-3,-3 1-5,-10-14-17,3 3-13,-4-7 2,-1-2-2,-2-2 3</inkml:trace>
  <inkml:trace contextRef="#ctx0" brushRef="#br0" timeOffset="72762">3472 597 89,'-13'-13'38,"6"3"1,1 1 0,6 9-32,0 0-2,11 9-2,4 5 0,11 5-1,6 4 1,12 4-1,10 3 0,8 2 1,6-3-2,3-1 1,-3-2-1,-5 0 0,-6-4 0,-9 1-1,-9-2 1,-12-1-2,-9-1 1,-10-1-3,-5 1-2,-9-8-5,5 6-21,-9-11-11,10-6 1,-15 7-1</inkml:trace>
  <inkml:trace contextRef="#ctx0" brushRef="#br0" timeOffset="73201">4318 707 56,'3'-9'38,"-3"9"1,0 0 0,0 0-13,0 0-17,0 0-2,-12 0-3,12 0-1,3 15-1,11-5-1,6 3 0,9 5 1,8 2-1,5 3-1,7 3 1,1 2 0,-1 1-1,-8 5 0,-8-3 0,-8 3 0,-10-2 1,-10 2-1,-14 0 0,-7 1 0,-12-1 0,-7-3 1,-9-2-1,-7-3 0,-3-2 0,-4-3 0,3-4 0,4-4 0,5-3-1,9-4 0,8 0-1,9-6-2,20 0-8,-12-3-27,24-7-1,6-9 0,12-3-1</inkml:trace>
  <inkml:trace contextRef="#ctx0" brushRef="#br0" timeOffset="73769">5012 979 76,'22'19'35,"0"5"0,2 9-6,-3-2-24,6 6 0,-4-2-2,-1-2 1,-6-7-1,-2-6 1,-6-11-1,-8-9 1,3-10-1,-7-8-1,-7-12 0,-2-8 0,-4-9-1,1-4-1,0-3 1,5 2 0,4 7-1,6 2 0,7 9 0,6 6-1,10 12-3,3 0-4,13 12-19,-3-2-12,4 4 2,1 1-2,-1 4 2</inkml:trace>
  <inkml:trace contextRef="#ctx0" brushRef="#br0" timeOffset="74056">5585 928 53,'17'23'38,"3"-3"-2,-1-8 1,0-2-13,-4-14-15,3-1-4,-7-9-1,-2-2-2,-7-4 0,-3-3 0,-8-1-1,-5 1 0,-5 3 0,-4 7 0,-3 6-1,-2 8 0,1 9 0,3 8-1,4 11 1,4 6-1,8 6 1,5-1 0,8-1 0,8 0 1,5-5 0,4-5-1,5-8 1,3-10-1,2-8 0,0-8-5,4-2-8,-7-15-26,6-7 2,-2-9-1,1-3-2</inkml:trace>
  <inkml:trace contextRef="#ctx0" brushRef="#br0" timeOffset="74406">5959 658 89,'0'0'37,"16"-6"1,-1 5 0,10 9-30,1 0-4,4 8-1,2 2 0,0 7-1,-1 4-1,-1 1 0,-4 1-1,-5 1 1,-1-4-1,-6-1 0,-4-5 0,-5-4-1,-3-4 0,-7-4 1,-7-4-1,-8-4 0,-9-4-1,-7-3 1,-8 1 1,-3 0-1,-3 2 1,2 4-1,4 5 1,7 8 0,9 2 0,10 7 1,12 0 0,10 2 0,10 0 1,9-3-1,7-3 1,3-4 0,2-5 0,1-4-1,-3-5-1,0-6-2,-2-3-2,-7-14-10,4 1-25,-5-10-2,3-3 2,0-7-1</inkml:trace>
  <inkml:trace contextRef="#ctx0" brushRef="#br0" timeOffset="74901">6820 235 87,'10'-2'37,"-10"2"1,0 0-8,0 0-20,-12 0-2,1 3-2,-6-2-2,-2 0 0,-8-1-1,-3-1-1,-7-1 0,-8-2-2,-12 0 1,-9-2-1,-12-1 0,-13 0 0,-11-2 0,-15 0 0,-14-1-1,-13 0 2,-8-2-1,-8 2 0,-7-3 0,-3 3 0,-1 0 0,2 3 1,4 3-1,8 0 0,7 6 0,11 4 1,10 1-1,10 3 1,14 2-1,13 4 1,12 0-1,13 6 0,11 2 1,11 5-2,10 9 1,10 4 0,6 12 0,2 7 0,5 13 0,0 6-1,-1 9 1,1 10 0,-5 4 0,2 4 0,-1-1-1,5-1 0,2-7 0,9-5 0,8-8 0,8-11 1,15-11-1,13-13 1,13-12 0,13-9 0,13-11 1,11-7-1,12-10 0,15-7 0,10-4 0,10-2 0,8-3 1,9 1-1,7 1 0,6 1 0,3 3 0,1 4 0,1 1 1,-3 6-1,-5 3 0,-2 3 0,-9 4 0,-7 1 0,-12 2 0,-12 0 1,-14-2-1,-13 1 0,-16-5 0,-16-5 1,-14-8-1,-15-8 1,-12-11-1,-9-13 0,-10-14 1,-8-15 0,-4-17 0,-8-18 0,0-15 0,-6-13 0,1-10-1,-2-5 2,-1 0-2,2 4 0,-1 11 1,-1 12-1,1 18 0,-4 15 1,-1 19-2,-3 18 1,-1 15-2,-2 13-1,4 15-4,-2 2-8,13 12-26,2 4-1,14 11 1,11-1 0</inkml:trace>
  <inkml:trace contextRef="#ctx0" brushRef="#br0" timeOffset="75919">7107 493 67,'-48'21'38,"5"-4"0,5 2 1,7-11-21,13 6-9,5-6-3,17 1 0,5-8-1,16-1 0,12-8-1,17-4 0,13-6 0,17-8-1,17-7-1,13-3 0,7-4 0,2-3-1,-1 4 1,-6 2-2,-9 3 0,-11 4 0,-19 8 0,-13 0 0,-17 7 0,-13 0-3,-10 2-1,-18-2-1,-6 15-4,-24-23-13,-8 17-20,-12 0 0,-14 7 0,-16 3 0</inkml:trace>
  <inkml:trace contextRef="#ctx0" brushRef="#br0" timeOffset="76382">6982 193 55,'-13'-1'39,"4"0"-1,9 1 1,0 0-12,0 0-17,-19 17-5,6 2-2,-6 5-2,-4 7 1,-3 4-2,-2 6 1,-1 2-1,3 0 1,6-4-1,10-5 1,11-5 0,12-9 0,13-3 0,12-6 0,11-4 0,8-3 0,5 0 0,0 0 0,-3 1-1,-5 3 1,-10 1 0,-6 3-1,-12 0 1,-5 3 0,-12 2-2,-6-1-1,-1 10-23,-7-6-16,-1-2 1,-5-4-2,2-3 0</inkml:trace>
</inkml:ink>
</file>

<file path=ppt/ink/ink12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2:35.39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441 197 37,'0'0'33,"0"0"1,0 0-7,0 0-7,0 0-4,-8-22-3,9 13-4,-9-9-1,0 3-3,-6-5 0,-5 4-2,-8 2-1,-4 5 0,-6 3-1,-4 7 1,-2 6-1,2 5-1,5 6 1,6 4-2,11 6 1,12 1-1,13 2 1,12 0-1,12 0 1,9 0-1,5-2 1,0 0 0,-3-4 1,-5 0-1,-10-4 1,-8 0 0,-14-4 0,-11-2 0,-12-1-1,-8-8 1,-8-3-1,-5-5-1,-4-1 0,0-7-2,3 4-2,-1-6-3,15 8-15,1-5-17,9 3 2,7 0-2,10 6 2</inkml:trace>
  <inkml:trace contextRef="#ctx0" brushRef="#br0" timeOffset="519">546 315 24,'3'21'30,"3"15"2,-5 7-1,-3 7-11,4 13-10,-7 4-4,4 4-1,-6-2 0,4-1 0,-4-11 1,2-7-2,-4-16 0,2-9 0,-2-20 0,9-5-1,-17-25 1,7-8 0,0-20 0,2-12-1,0-18 1,5-4-1,3-5 0,7 2 1,4 4-2,8 8 0,5 16 0,8 15-1,6 19 0,3 14 0,1 16 0,1 11-2,-3 10 1,-8 8-1,-9 8 0,-12 2 0,-11 3 1,-12-4-2,-9-1-1,-9-9 0,-2-4-3,-5-13-4,10 0-9,-5-14-15,12-5-6,8-7 1,11-3 1</inkml:trace>
  <inkml:trace contextRef="#ctx0" brushRef="#br0" timeOffset="963">843 382 72,'12'6'39,"-12"-6"0,15-3-5,-16-13-19,12 1-6,-7-11-2,5-3-2,-3-2-1,4 0 0,1 2-2,2 4 0,4 7-1,1 6 0,4 13-1,3 9-1,1 6 0,2 6 0,-1 5 1,3 3-1,-3 0 1,-3-1-1,-2-4 1,-7-3 0,-3-3 0,-9-5 0,-7-4 1,-8-5-2,-7-5 1,-6-7-1,-6-2 1,-1-4-2,-1-3 0,2-1-2,6 1-2,-1-4-3,18 10-10,-3-5-14,11 15-7,12-15 1,4 11 0</inkml:trace>
  <inkml:trace contextRef="#ctx0" brushRef="#br0" timeOffset="1376">1263 450 63,'10'11'38,"-10"-11"-1,14-14-4,-1 6-16,-7-11-6,6 0-4,-4-10-1,5 0 0,-5-4-2,4 2 0,-4 1-2,1 3 1,-3 5-2,-1 5 0,-5 17 0,10-8-2,-3 18 1,-2 7-1,-1 3 0,2 3 0,-1 2 1,4 1-1,-4-2 0,3-5 1,-2-6 0,-6-13 0,19 10 0,-10-13 0,3-6 1,-3-5-1,1-3 1,-3-2-1,1 1 0,-2 6 1,-6 12-1,0 0 0,10 1 0,-6 13-1,2 7 0,-1 0-1,2 2-3,-2-8-2,7 4-5,-12-19-7,21 14-7,-21-14-4,25-4-4,-13-1 0,3 2 2</inkml:trace>
  <inkml:trace contextRef="#ctx0" brushRef="#br0" timeOffset="1799">1703 372 70,'10'0'34,"-10"0"1,10-8-3,-11-9-9,11 2-10,-7-13-4,5 0-3,-2-6-2,2 2 0,2 2-3,-2 3 1,0 8-1,2 12 0,0 13-1,1 6-1,-4 11 1,4 1-1,-1 3 1,0 1 0,4-3 0,-3-5-1,5-7 2,-3-8-2,7-10 2,-4-6 0,-1-8-1,0-5 0,-4 1 1,1-1 0,-5 3-1,-3 8 1,-4 13 0,0 0-2,7 28 1,-9 4-1,2 7 0,-1 1-1,-1 5 0,5-5-3,0-2-4,-1-18-7,10 0-15,-2-16-10,4-12 0,-1-7 0</inkml:trace>
  <inkml:trace contextRef="#ctx0" brushRef="#br0" timeOffset="2213">2141 211 75,'14'21'37,"-1"-4"0,3-4-5,9 5-20,-5-9-5,8-3-3,-3-9 0,1-5-1,-6-6 0,1-5 0,-9-2-1,-4-4 0,-6-2-1,-9 2 1,-3 5-2,-7 6 1,-3 8-1,-5 11 0,-5 11 0,4 10 0,-2 14 0,6 5-1,4 7 1,4 2-1,11-1 1,2-3-1,10-5 1,3-7 0,5-9 0,5-10 0,0-7 1,3-12-1,-3-13 0,4-6 0,-2-12 0,0-5 1,-3-5-1,-3 3 1,2 1-1,-8 6 0,-2 10 1,-1 9-1,-9 12 1,0 0-1,5 23 0,-4-2 0,-1-1 0,2 1 0,1-3 0,6-6 1,1-8-1,2-7 2,4-9-1,-1-10 1,1-6 0,1-7 0,0-2 1,-4 0-2,7 1 1,-3 5 0,5 3-1,0 6 0,7 5-1,2 3-2,4 4-1,-1-6-4,8 11-18,5-12-19,-1-1 1,5-5-2,-2-3 1</inkml:trace>
</inkml:ink>
</file>

<file path=ppt/ink/ink12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06.94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0 74,'1'31'38,"6"-7"-1,14-1-5,3-15-25,9-7-9,9-7-32,0-7-2,1-10-1,1-7 0</inkml:trace>
</inkml:ink>
</file>

<file path=ppt/ink/ink1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2:58.50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 1181 75,'-7'15'36,"7"-15"2,0 0-11,23 2-21,-1-11-2,9-3-3,4-8 1,6-5-1,2-13 1,1-7-2,-4-5 1,-6-2 0,-11-2 1,-8 4 0,-14 6 1,-9 11 0,-16 14 0,-10 19 0,-13 14 0,-3 20-2,0 15 1,2 14-2,6 9 0,11 5 1,13-1-1,16-2 1,15-8-1,13-12 0,9-17 0,8-18-4,11-15-10,-5-25-26,5-19 0,-2-21-1,0-21 0</inkml:trace>
  <inkml:trace contextRef="#ctx0" brushRef="#br0" timeOffset="335">629 131 82,'2'-34'39,"-2"34"0,-1 12-7,-5 28-23,6 25-3,-3 20-3,4 18-2,-2 18 1,0 7-2,1-1 1,2-3-1,0-11-1,0-12-4,7-12-8,-10-23-26,6-23 1,-1-18-2,-4-25 1</inkml:trace>
  <inkml:trace contextRef="#ctx0" brushRef="#br0" timeOffset="578">896 1071 72,'6'46'39,"-3"-1"-4,-5-5-1,-5-2-38,-2-11-20,6-3-11,0-14-1,3-10-1</inkml:trace>
  <inkml:trace contextRef="#ctx0" brushRef="#br0" timeOffset="728">1028 738 64,'6'-58'38,"1"6"0,-2 0-5,6 13-17,-2-7-9,5 4-1,2-7-2,2-4-1,-1-6 0,0 2 0,-5-1 0,-1 6-1,-6 6 2,-4 7-2,-6 15 0,-5 12-1,-3 20 0,1 16 0,2 19-1,2 18 0,6 17 0,8 17-1,6 14 1,10 13 0,3 5 0,6 5 0,1-2 0,-1-1 0,-3-3 0,-2-6 0,-7-6 0,-3-7 0,-6-10 0,-5-6-1,-2-11-1,-4-11-1,-1-12-2,-3-16-2,6-6-9,-15-26-26,14-9 2,-21-40-1,9-12 2</inkml:trace>
  <inkml:trace contextRef="#ctx0" brushRef="#br0" timeOffset="1103">1162 1283 59,'-2'-27'39,"9"14"0,15 9 1,5-2-20,13 5-14,4-3-7,0-2-35,7-8-1,-1-7-2,-6-10-2</inkml:trace>
</inkml:ink>
</file>

<file path=ppt/ink/ink1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01.62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53 505 58,'9'-1'35,"-9"15"-1,-5 11-1,-5 6-27,1 10-4,-2 9-2,2 4-1,0 3 1,4-2-1,4-8 0,3-10 1,6-14 1,2-11 0,4-17 2,4-10 0,-4-9 0,3-1 0,-5-3-1,1 2-1,-3 6 0,2 8-1,-2 12 0,1 9-1,2 6 0,5 4 0,3-1 1,4-1 0,4-9 1,0-7 0,-2-11 1,1-8 0,-5-6-1,-3-8 1,-10-3 0,-4-4 0,-7 3-3,-4-2-3,1 13-6,-11-4-15,5 11-11,1 4-2,9 14 1,0 0 1</inkml:trace>
  <inkml:trace contextRef="#ctx0" brushRef="#br0" timeOffset="512">755 79 65,'9'-25'40,"-2"7"-3,-7 18 1,13 4-27,-13 18-7,0 15-3,-1 13-1,0 11 0,-1 10-1,2 8 0,0-2 1,3-5-1,0-9 1,1-12 0,0-9-1,0-17 2,1-14-1,-5-11 0,1-21 0,-9-5 0,-5-5 1,-6-1 0,-4-1 1,-2 6-2,-6 11 2,-1 15-1,1 16 0,5 15 0,6 13-1,5 6 1,7 7-2,6 1 1,7-3 1,8-6-2,5-10 2,4-9-2,2-9-1,-1-17-5,12-6-29,-6-15-3,2-10 0,-2-9 1</inkml:trace>
  <inkml:trace contextRef="#ctx0" brushRef="#br0" timeOffset="1198">1338 30 81,'0'0'39,"-14"-9"0,-4 2-6,0 5-25,-9-1-4,-2 0-3,-2 2-1,0 1 0,2 1 0,6 3 1,4 4-1,7 9 0,3 9 0,4 12 0,2 15-1,0 14-1,0 18 0,-2 11 1,-1 8 0,-1 2-2,0 0 2,1-6 0,1-9 0,3-14 1,3-16 0,6-11-1,6-16 2,5-9-1,5-11 1,6-7 0,4-6-1,7 0 1,3-2 0,1 1 0,0 2 0,-2 1-1,-5 2 1,-3 2-1,-6 4-4,-14-4-35,-4-1 1,-10-6-3,-32-13 1</inkml:trace>
  <inkml:trace contextRef="#ctx0" brushRef="#br0" timeOffset="3214">1343 526 82,'0'0'40,"-15"8"-1,15-8-5,4 10-28,9-8-3,7-3-1,7 1 0,4-2 0,6-1-1,1 0-1,-1-3-2,2 4-4,-10-7-10,2 6-23,-6-3-1,-2 2 0,-4-4 0</inkml:trace>
  <inkml:trace contextRef="#ctx0" brushRef="#br0" timeOffset="3664">1975 252 40,'12'6'35,"-6"4"1,-3 8-1,-11 3-20,8 15-5,-7 4-5,4 12 1,-5 3-2,4 5 1,-4-1-2,4 1 1,-4-5-2,1-6-2,2-7-3,-5-16-13,4-5-23,6-21 1,0 0-2,1-26 1</inkml:trace>
  <inkml:trace contextRef="#ctx0" brushRef="#br0" timeOffset="4336">2293 50 68,'3'-16'40,"4"4"0,1 1 0,9 7-24,-1-2-12,7 7-3,2 7 0,1 9-1,2 12 0,0 9 0,1 13-1,-4 9 1,-2 7-1,0 7 1,-3 1 0,-2 1 0,0-4 0,-4-2 0,0-6 0,-5-8 0,-1-4 0,-5-9-1,-5-5 2,-6-7-1,-8-7 1,-3-9 0,-10-10-1,-3-4 1,-5-9-1,-1-3-2,2-3-1,2-10-5,16 6-22,2-7-10,13 0 1,8-4-1</inkml:trace>
</inkml:ink>
</file>

<file path=ppt/ink/ink1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06.36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34 86,'38'11'39,"0"-3"-2,-2-7 0,1-8-38,1 3-4,-7-7-5,5 9-15,-11-8-13,2 4-1,-3-1 2,-2 1 1</inkml:trace>
  <inkml:trace contextRef="#ctx0" brushRef="#br0" timeOffset="214">123 316 67,'11'14'39,"12"-5"-1,3-10 0,11-2-27,-1-7-11,2-6-5,4 3-19,-5-6-14,-3-3 1,-2-3-2,0 0 2</inkml:trace>
  <inkml:trace contextRef="#ctx0" brushRef="#br0" timeOffset="424">670 45 67,'28'11'38,"2"-6"-1,5-4-1,3-9-29,0 0-9,4 1-6,-12-8-7,1 11-8,-13-4-14,-4 4 0,-14 4 2</inkml:trace>
</inkml:ink>
</file>

<file path=ppt/ink/ink1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07.20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83,'20'41'40,"-4"-1"-1,5 0 0,-5-6-34,-3 1-10,3 7-7,-13-7-28,6-2 1,-3-10 0,1-3 0</inkml:trace>
</inkml:ink>
</file>

<file path=ppt/ink/ink1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07.39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43 316 94,'0'13'38,"-7"-1"-2,-2 4-5,0-1-31,2 4-2,4 2 0,8 3 0,7 2 2,8 2 0,0-1 2,3 1 1,-3-2 1,-2 2 1,-10-3-1,-6-3 0,-11-3 0,-6-3-2,-4-5-1,-4-5-2,1-4-1,0-7-2,8-2-6,-2-11-21,17 2-10,5-7 1,11 1-1</inkml:trace>
  <inkml:trace contextRef="#ctx0" brushRef="#br0" timeOffset="489">411 0 85,'7'34'37,"1"2"-1,1-4-4,0-4-37,4 1-31,-4-5-2,0-7 0,0-7-1</inkml:trace>
</inkml:ink>
</file>

<file path=ppt/ink/ink1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16.79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-1 716 76,'0'0'39,"-3"-13"-2,3 13-1,0 0-29,0 0-3,0 0-2,4 19 0,3 1-1,3 5-1,1 3 1,1 3-3,3 1-1,-5-5-6,10 0-27,-10-8-2,4-3-1,-4-5 1</inkml:trace>
  <inkml:trace contextRef="#ctx0" brushRef="#br0" timeOffset="244">356 1441 46,'8'18'36,"-8"-18"1,0 0 0,5-30-18,-3 2-11,-3-15-2,2-3-1,-2-11-1,2-3 0,-1-1-1,3 2 0,-2 3-1,4 5 0,-1 10-1,1 4 0,-1 13 0,0 5-2,-4 19 0,13-1-1,-5 16 0,0 8 0,3 2 0,1 4 0,2-1 0,2-3 1,-1-6 1,3-9-1,0-11 2,2-10-1,0-4 0,-3-8 1,0-8 0,-2-2 0,-4-4 1,0 5-1,-3 5 0,-2 6 0,1 10 0,4 14-1,5 17 0,1 12 0,4 12-1,2 6 0,2 7 0,1 2 1,-3-3 0,-1-5-1,-2-7-1,-5-10-1,0-5-4,-9-18-9,4-4-23,-10-7 1,8-26-2,-9-5 2</inkml:trace>
  <inkml:trace contextRef="#ctx0" brushRef="#br0" timeOffset="748">939 790 46,'14'8'36,"0"10"1,4 11 0,-3-1-16,7 14-13,-2 1-5,1 2 0,-1-1-3,-3-1 0,-2-5-1,-5-12-5,3 2-7,-10-16-25,-3-12 2,0 0-2,2-20 2</inkml:trace>
  <inkml:trace contextRef="#ctx0" brushRef="#br0" timeOffset="941">1046 697 74,'-10'-12'36,"10"12"-2,-15-6-4,15 6-40,-12-10-22,12 10-4,-14-14-1,12 4 0</inkml:trace>
  <inkml:trace contextRef="#ctx0" brushRef="#br0" timeOffset="1095">1264 542 61,'14'7'36,"-7"3"-2,-8 2 0,0 6-23,-8 0-8,6 4-2,2 3-1,5 4-2,9 3 1,7-3 0,8 0 0,5-1 1,3-1 1,0-1 0,-6-3 1,-3 2 1,-11-6-1,-5 1 1,-11-3-1,-8 0 0,-6-4-2,-6-3-1,-1-1-1,-7-7-4,8 7-6,-7-14-16,11 4-9,1-6-1,15 7 2</inkml:trace>
  <inkml:trace contextRef="#ctx0" brushRef="#br0" timeOffset="1433">1779 553 88,'3'-11'37,"-3"11"0,-20-3-6,-3 4-28,-1 4-2,3 7-2,5 5-1,8 5 1,8 1 0,9 3 0,9-1 1,8-1 0,4 3 1,1-2 0,-4 0-1,-6 1 2,-7-1-1,-9 1 0,-9 0 0,-7-3 0,-7-1-1,-3-7 0,-4-4-2,2-4-2,-4-11-6,13 1-20,-1-10-7,9-4-2,6-8 1</inkml:trace>
  <inkml:trace contextRef="#ctx0" brushRef="#br0" timeOffset="1812">2154-5 77,'-7'-10'38,"7"10"1,0 0-1,4 27-29,1 1-5,3 13-1,-1 6-1,2 8-3,1 11-15,-3-6-23,-6-10 0,-6-13-2,-14-20 1</inkml:trace>
</inkml:ink>
</file>

<file path=ppt/ink/ink1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09.30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 0 45,'-5'26'35,"8"-1"2,6-4-1,12 0-21,3-9-17,0-7-30,11-10-3,0-7-1,4-9-1</inkml:trace>
</inkml:ink>
</file>

<file path=ppt/ink/ink1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6:28:25.317"/>
    </inkml:context>
    <inkml:brush xml:id="br0">
      <inkml:brushProperty name="width" value="0.05292" units="cm"/>
      <inkml:brushProperty name="height" value="0.05292" units="cm"/>
      <inkml:brushProperty name="color" value="#FF0000"/>
    </inkml:brush>
  </inkml:definitions>
  <inkml:trace contextRef="#ctx0" brushRef="#br0">17738 10661 79 0,'29'-48'38'16,"10"-1"0"-16,-5-3-31 15,9 6-4-15,-4 3 0 16,0 9-1-16,-2 12-1 16,-6 21 0-16,-5 17 0 15,-8 19-1-15,-7 17-1 0,-9 19 0 16,-12 11 0-16,-11 12-1 16,-12 4 0-16,-10-2 0 15,-8-3 1-15,-8-3-1 16,0-11 1-16,0-14 1 0,9-16 0 15,6-12 1-15,10-19 0 16,8-21 0-16,12-11-1 16,8-12 2-16,9-8-1 15,9 3 0-15,7-2 0 0,6 8 0 16,10 11-1-16,5 15 0 16,3 9 0-16,2 10-1 15,2 10-1-15,-3-5-2 31,8 14-11-31,-10-17-22 0,1-5 0 16,-6-14 0-16,4-8 2 16,-2-18 35-16</inkml:trace>
  <inkml:trace contextRef="#ctx0" brushRef="#br0" timeOffset="315.7166">18685 10212 64 0,'0'0'37'0,"7"-11"1"15,-9 39-18-15,-15 6-15 16,-2 21-2-16,-6 15-3 0,-5 13-1 15,-3 17 1-15,-4 7-1 16,0 4 0-16,-1-2 0 16,5-2-1-16,3-14 0 15,5-9-2-15,0-21-4 0,14-8-27 16,-6-20-2-16,6-8 0 16,-4-19 1-16,9-23 35 15</inkml:trace>
  <inkml:trace contextRef="#ctx0" brushRef="#br0" timeOffset="631.5411">18536 10727 78 0,'56'-31'38'0,"5"10"-1"15,-6-5-29-15,5 10-3 16,-8 2-3-16,-5 8-2 0,-16 12 1 15,-10 11-2-15,-16 18 1 16,-16 10-2-16,-13 14 1 16,-12 8-1-16,-6 8 1 15,-4 5 0-15,4-4 1 0,10-4 0 16,10-8 1-16,20-13 0 16,15-14 1-16,15-10 1 15,15-9-1-15,9-8 0 0,7-9-1 16,-1-7-1-16,2-1-3 15,-13-8-33-15,9 8-1 16,-12-7-1-16,0 5 0 16,-11-5 18-16</inkml:trace>
  <inkml:trace contextRef="#ctx0" brushRef="#br0" timeOffset="22904.4555">6396 18313 41 0,'0'0'33'0,"-37"58"-10"0,37-58-8 16,-50 38-7-16,50-38-1 15,-57 33 0-15,57-33-3 16,-56 19-2-16,56-19 0 0,-49 0 2 16,49 0-3-16,0 0-4 15,-44-62 4-15,44 62 0 16,-2-85 0-16,8 22 3 16,4-12-4-16,5-12 3 0,3 13-3 15,3-17 2-15,1-15-3 16,3 12-1-16,1 8 0 15,0 6 0-15,2 16 2 16,1 15-4-16,0-2 4 16,3 27 1-16,4 25 0 31,3 3 0-31,5-4-1 0,9 13 0 16,9 8 0-16,12-8 1 15,14 4-1-15,14 0-1 16,10-12 0-16,14-13 1 15,16 16 1-15,12-10-1 16,12-12 1-16,6 9-1 0,13-7 1 16,4 3 0-16,8 9 0 15,6 23-1-15,6-9 0 16,3 13 2-16,3 7-2 16,5 17 0-16,-1-3 1 0,4 0 2 15,-1 2-2-15,1-13-2 16,-2 12 3-1,0-8-5 1,5-1 5-16,2-29-2 0,1 6 0 0,11-7-1 16,3-9 1-16,2-8 3 15,5-9-4-15,3-8 7 16,-4-2-6-16,-1 5 1 16,-2-3 0-16,-10 12-2 0,-4-15 3 31,-8-1-1-31,-9 11-3 0,-9-4-1 15,-10-11 2-15,-10 9 0 16,-10-6-1-16,-9-5 2 16,-14 16-1-16,-9 8 0 15,-12-14 2-15,-13 11-1 16,-12 26 0-16,-12-13 3 16,-13 7-2-16,-12 4-1 0,-10 7 0 15,-11 5 0-15,-11-5 2 16,-8 8 2-16,-30-26-2 15,39 53-3-15,-39-53 1 0,14 94-29 16,-14-94-6-16,19 77-4 16,-19-77 2-16,31 53 7 31</inkml:trace>
</inkml:ink>
</file>

<file path=ppt/ink/ink1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08.39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1 417 51,'0'0'36,"5"13"-1,-5-13-1,0 0-26,-3 19-6,3 1-1,0 8 2,-1 12-3,0 8 1,0 5 1,1 1-1,1-2 0,4-4 0,-1-8 0,2-10 1,2-21 1,7-10 0,-1-16-1,4-2 2,-3-14-2,3 1 0,-1-1-1,1 4 0,2 8-2,-3 12 1,4 12-1,0 2-1,4 10 1,4 0 1,4-3-1,1-3 1,1-12 0,-1-11 0,0-11-1,-4-8-1,-1-8-4,-12-17-9,5 1-13,-10-10-9,-1 4-1,-5-4 2</inkml:trace>
  <inkml:trace contextRef="#ctx0" brushRef="#br0" timeOffset="351">587 24 49,'2'-19'37,"0"7"-1,-2 12-10,8 12-9,-4 11-6,9 20-6,0 13-2,3 14-2,1 9 0,5 5-1,0 3 1,1-5-1,-2-8 0,0-14 0,-2-14 0,-3-14 1,-1-11 1,-6-11-1,-9-10 0,-2-23 1,-11-1-1,-9-4 0,-9-1 0,-5 2-1,-1 5 0,-2 6 0,3 16 0,3 11 0,9 12 0,9 10 0,12 4 0,10 5 0,11-1 1,8-2-1,10-6 1,6-11-1,6-7-1,1-12-3,4-1-14,-9-18-20,-2-5 0,-7-15-1,-4-3 0</inkml:trace>
  <inkml:trace contextRef="#ctx0" brushRef="#br0" timeOffset="788">1252 463 79,'37'4'34,"3"0"-9,-7-7-25,1-8-34,-4 0-3,-5 1 1</inkml:trace>
</inkml:ink>
</file>

<file path=ppt/ink/ink1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09.65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9 548 75,'0'0'38,"-4"21"-2,4 2-7,-4 2-24,4 6-3,0 2-2,2 6 0,3-2 0,2-4 0,2-8 1,3-12 1,4-12 0,5-10 0,-2-6 0,3-11 0,0-2-1,-2 0 0,2 3-1,1 12 0,0 9-1,0 8 0,3 7 0,3 6 0,4 2 0,4-3 1,1 0 0,2-8 1,-2-9 0,-2-7 1,-6-10 0,-5-6 0,-10-10 0,-6-4 0,-9-9-1,-5 0-2,-4 3-1,-3 1-4,4 13-4,-8-6-11,13 18-18,1 8 1,2 10-2,15 3 3</inkml:trace>
  <inkml:trace contextRef="#ctx0" brushRef="#br0" timeOffset="753">1080 150 85,'-5'-12'39,"-5"-8"-1,0 5-8,-6-12-23,1 7-3,-2-2-1,0 5-1,0 5-1,-1 7 0,3 12-1,1 11 1,4 16-1,2 9-1,3 15 1,3 13 0,2 13-1,1 8 1,0 9 0,-1 4-1,-1-2 0,-1-2 0,0-1 0,0-15 0,2-8 0,2-12 1,8-16 0,4-9 0,5-14 1,5-8-1,3-11 1,1-1-1,1-3-3,-5-12-11,-3 4-26,-3-10 2,0-4-3,-4-11 2</inkml:trace>
  <inkml:trace contextRef="#ctx0" brushRef="#br0" timeOffset="1289">1374 534 76,'-1'9'42,"4"2"-1,-3-11 1,0 0-29,0 0-8,0 0-4,0 0-1,0 0-2,-10 5-5,1-12-12,9 7-23,0 0 1,-8 19 0,7-5 0</inkml:trace>
  <inkml:trace contextRef="#ctx0" brushRef="#br0" timeOffset="1459">1419 893 68,'6'34'40,"-4"-7"0,2-2 0,-4-25-25,-2 18-11,2-18-2,0 0-3,0 0-6,-11-16-9,13 2-24,-1-11 0,7 0 0,0-7 1</inkml:trace>
  <inkml:trace contextRef="#ctx0" brushRef="#br0" timeOffset="1665">1710 703 69,'19'14'39,"5"0"0,0-8 0,7 1-28,-5-7-8,1-2-3,-3-1-4,-6-8-6,6 5-24,-11-4-4,1 0-1,-5-3 0</inkml:trace>
  <inkml:trace contextRef="#ctx0" brushRef="#br0" timeOffset="1873">2269 536 80,'14'12'40,"-12"-2"-1,2 9-2,-6 1-31,3 6-2,-1 5-2,1 1-1,-1 2-1,3 3 0,-2-4-2,0-8-4,6 0-12,-7-25-22,13 6 0,-3-13 0,2-6 0</inkml:trace>
  <inkml:trace contextRef="#ctx0" brushRef="#br0" timeOffset="2165">2535 57 70,'-3'-12'40,"-1"3"-2,4 9 2,9-7-29,8 9-6,5 0-2,4 5-1,1 6-1,9 7 0,-2 11-1,-2 8-1,-5 13 0,-7 8 0,-2 10 0,-4 5-2,3 5 1,-5 0 0,3 3 0,1-5 1,4-4 1,1-7-1,-4-5 1,-2-4 1,-10-5 1,-7 0 1,-10-9 1,-6-5-1,-11-5 0,-3-6 1,-3-9-2,-1-5 1,4-13-3,4-8-2,9-3-30,-2-8-10,9-6 0,-3-5-1</inkml:trace>
</inkml:ink>
</file>

<file path=ppt/ink/ink1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48:40.48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1242 163 49,'0'0'34,"0"0"2,-15-7-1,-5-6-24,4 0-5,-7-1-3,-2-2-1,-6 0 1,-1 1-3,-4-1 3,0 4-3,-4 0 2,3 3-3,-1 0 1,0 3-1,-2 2 2,1 0-1,0 6 1,-2 1-1,-1 3 1,-1 1 1,-1 1-1,1 2 1,0-2-2,3 4 2,2-4-2,4 0 3,4-1-3,2 0 1,3 0 0,2 1 0,3-1 0,1 2 0,3-2 0,0 3-1,2-1 0,0 4 0,1 0 0,0 2 0,2 1-1,0 1 1,-1 1 0,2 1 0,0-1 1,1 2-1,2-2 0,0-1 0,1 4 0,0-1 0,0 2 1,6-22-1,-9 46 0,9-46 1,-10 45-1,10-45 0,-11 43 0,11-43-1,0 0 2,-10 52-2,10-52 1,0 0-3,0 0 3,-5 55-3,5-55 3,0 0-3,0 0 3,4 46 0,-4-46 0,0 0 1,0 0-1,13 48 3,-13-48-3,0 0 3,0 0-3,21 42-1,-21-42 2,0 0-2,0 0 1,0 0-2,0 0 2,34 47 0,-34-47 1,0 0-1,0 0 0,25 43 0,-25-43 0,0 0 3,0 0-3,0 0-3,37 46 3,-37-46-1,0 0 1,0 0-2,0 0 2,45 42 0,-45-42 0,0 0 3,0 0-3,49 41 0,-49-41 0,0 0 3,45 25-3,-45-25 0,0 0 0,46 23 0,-46-23 0,0 0-3,55 25 4,-55-25-4,41 18 3,-41-18-1,50 14 1,-50-14-1,53 12 1,-53-12 3,55 8-2,-55-8-1,60 10-1,-60-10 2,63 14-1,-63-14 1,71 9-2,-71-9-1,82 2 2,-38-3 0,1 1 0,1-5-3,0-6 3,3 7-3,-3-6 4,1-3 2,-4 2-3,2-3 2,-3-8-2,-42 22 2,78-42-2,-78 42 3,73-60-4,-73 60 0,65-65 1,-65 65 0,55-70 0,-55 70 0,42-72 0,-42 72 0,22-76 0,-20 30 3,-8 1-3,-7-5 1,-5 0-1,-6 0 2,-2 1-1,-2 4 0,-1-1 0,1 11-1,1 3 1,4 6-1,1 5 0,3 3 0,0 7-2,-3-2-7,5 8-31,-5 0 1,0 3-3,0-3 2</inkml:trace>
</inkml:ink>
</file>

<file path=ppt/ink/ink1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2:25.47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304-3 18,'0'0'25,"-17"-5"1,5 7-3,-5 6-9,-1-3-6,0 7-1,-3-1-2,2 4 0,-2 0-1,2 2 0,-3-3-1,6 1 0,-5-3-1,4 3 1,0-3-1,2-1 0,2-2 1,2-1 0,11-8 0,-11 14 0,11-14 2,4 12-1,5-10 0,8 3 0,2-4-1,10 2 1,3-3 0,8 0-1,5-2-1,5-1 0,4-2 0,7-1 0,2-1 0,0 2-1,1-3 1,3 3 0,-3-1-1,-1 0 0,-2 1 0,0-1 0,-2 0 0,1 0-1,0 1 1,-2-2-1,0 1 1,0 0 0,-1-1 0,-1 2 0,-2-2 0,0-1 0,-4 1 0,0 0 0,0 2 0,-1 0 0,1 2-1,0 1 1,0 2 0,1 0 0,1 0 0,-1 0 0,3-1 0,0 1 0,1 0 0,-1 0 0,0-2-1,2 2 1,-3 4-1,0-2 1,-4 3-1,-2 1 0,-3 0 0,-5-1 0,-5 1 0,-6-1 0,-4 0 0,-4-2 0,-5 0 1,-4-2-1,-11-1 0,13 3 0,-13-3-1,0 0-1,0 0-5,0 0-31,3-13-3,-2 2 0,7-1-1</inkml:trace>
</inkml:ink>
</file>

<file path=ppt/ink/ink1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35.92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1128 100,'0'0'37,"0"0"1,4 13-7,-1 6-28,6 9-1,5 7-2,3 3 1,2 7-2,2-2 2,-2-2-1,-1-5 0,-3-8 1,-3-7 0,-5-12-1,-7-9 1,0-10 0,-3-12-1,-1-13 1,1-6-1,-1-10 1,1-6-2,2 1 2,3 2-2,5 4 1,1 8 0,5 10-1,4 6-1,7 9-2,3 1-5,10 8-19,2-1-9,2-2 0,2 2 0</inkml:trace>
  <inkml:trace contextRef="#ctx0" brushRef="#br0" timeOffset="336">565 1028 63,'3'20'36,"4"-6"1,4-4-7,-1-15-11,10 0-7,-7-13-4,4-3-2,-6-10-2,-2-1-1,-7-4-2,-5 3 0,-6 4 0,-6 7-1,-5 11 0,-3 12 1,-2 14-2,0 11 1,4 11-1,4 7 1,8 2 0,6 3 0,7-2-1,6-8 1,7-6 0,1-8 1,4-8-1,-1-9-1,0-6-1,-2-13-1,2-5-4,-6-11-3,9-2-2,-7-12-1,6 2-1,-4-11 1,4 4 4,-6-1 4,2 4 5,-1 7 3,-7 3 5,4 10 1,-8 4 2,5 12 1,-3 3-2,8 13-1,-3 2-2,6 8-1,-2 1-1,7 5-2,-3 0 0,1-1-2,-2-3 0,-4-4 0,-3-4 0,-4-4 0,-10-9-1,10 3 0,-10-3 1,-16-15-1,1 6 0,-6 3 0,-3 4-1,-5 3 1,-1 7-1,-1 7 1,6 11-1,3 5 1,8 4-1,6-1 0,8 0 0,7-6 0,8-5-1,6-12-4,12-7-6,-4-18-14,11-6-12,0-13 1,4-6-1,0-6 1</inkml:trace>
  <inkml:trace contextRef="#ctx0" brushRef="#br0" timeOffset="998">1303 750 49,'-16'12'31,"0"13"1,-7 0-1,0 2-17,8 6-7,-2-2 0,9 0-3,4-6 0,8-3 1,3-12 0,10-3-1,1-10 0,4-8-1,1-11-1,-1-7 1,-2-10-1,-1-7 0,-7-11 0,-2-8 0,-9-10 0,-5-8 0,-7-6 0,-5-3 0,-6 0-1,-2 6 0,-1 10 0,2 14 0,3 14 0,3 26 0,5 21 0,6 20-1,8 24 0,5 16 0,5 14-1,6 5 0,7 6 1,6-5-1,6-10 0,3-9 1,4-19 0,-1-10 0,0-20 1,-2-9 0,-6-13 0,-5-9-1,-10-8 1,-9-7-1,-10-1 0,-8-2 0,-4 6 0,-7 8 0,-2 11-1,1 9 1,2 12-1,6 11 1,7 4-1,6 2 1,5 2 0,4-5 0,3-5 0,1-3 0,2-6 0,-2-3 0,1 3 0,0 1 0,-2 0 0,2 4 0,-2-1 0,2 2 0,-2 0 0,1-1 0,-4-4 0,-1-4 0,-10-5 1,10-12-1,-10-3 1,-5-6-1,-2-11 1,1-5-1,1-4 1,2-2-2,5 4 2,7 0-1,9 3 0,7 4 0,8 5 0,3 5 0,3 2 0,1 2 1,-2 2-2,-4 0-1,-4 4-2,-8-3-3,3 10-20,-10-4-13,0 3 1,-6 1-1,-9 5 1</inkml:trace>
  <inkml:trace contextRef="#ctx0" brushRef="#br0" timeOffset="2040">316 1655 68,'-9'10'38,"9"-10"-1,-8 11 2,8-11-25,14-8-6,4-2-1,7-11-1,12-2-1,11-7-2,12-6 1,11-7-2,11-6-1,9-4 1,8-3-1,4 2 0,-2 1-1,-4 4 0,-4 3-1,-10 6 0,-11 7-2,-12 10-2,-20 4-3,-7 10-4,-18 0-15,-15 9-13,0 0 1,0 0 0,-22 17 2</inkml:trace>
  <inkml:trace contextRef="#ctx0" brushRef="#br0" timeOffset="2440">460 1766 46,'-6'12'33,"6"-12"2,7 13 0,-7-13-18,29-11-6,-4-6-2,11 2-1,7-13 0,13-3-1,5-6-1,11-2-1,5-2 0,2 1-1,2 3-1,-2 4 0,-9 4-2,-7 6 0,-11 5-1,-10 6 0,-10 3 0,-10 3 1,-6 3-1,-5 2 0,-11 1 0,17 2 0,-17-2-1,16-1 1,-5-1-2,1-4 0,5 0-3,-3-12-10,6 4-24,-6-3-2,-2 1 2,-12-1-2</inkml:trace>
</inkml:ink>
</file>

<file path=ppt/ink/ink1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4:29.0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82 309 53,'-9'5'39,"3"7"-2,8 13 0,4 6-14,7 18-18,8 14 0,6 18-1,1 9-1,3 7-1,1 3 0,2-4 0,-3-10 0,-3-9-1,-6-18 0,-3-16 1,-5-12 0,-3-13 0,-11-18 1,0 0-1,0 0 0,-14-22 0,-6 1-1,-7 3 1,-8 0-2,-7 6 0,-4 13 0,0 12 0,2 18-1,3 11 1,7 14 0,11 9-1,11 4 1,12-2 0,12-11 0,9-4 0,12-16 0,8-11 0,6-15 0,5-19 0,1-14-1,-3-14 1,-3-12-2,-6-12 1,-5-9 0,-7-5-1,-8-1 0,-8 7 1,-3 8 0,-4 12 0,-2 19 1,2 19 0,1 21 1,6 18 0,4 13 0,2 12 1,3 2-1,2 5-1,-1-9-1,-3-9-4,3-5-9,-11-24-26,0-18 1,-4-22-1,0-16 0</inkml:trace>
  <inkml:trace contextRef="#ctx0" brushRef="#br0" timeOffset="561">665 712 73,'0'0'36,"-11"25"-5,13 0-8,-2-1-49,3-6-8,0-4-1,-3-14 0</inkml:trace>
  <inkml:trace contextRef="#ctx0" brushRef="#br0" timeOffset="749">1055 812 44,'-20'17'34,"-7"-2"2,-3 4-2,-7-3-20,8 11 0,-4-5-4,11 8-3,4-2-2,11 7-1,7-2 0,12 1-2,7-1 0,11-7 0,5-3 0,6-8-2,1-12-1,0-15-2,4-9-8,-13-19-22,4-12-6,-11-14 0,-2-12 0</inkml:trace>
  <inkml:trace contextRef="#ctx0" brushRef="#br0" timeOffset="992">1123 12 80,'-8'-14'37,"6"25"0,9 28-4,1 17-26,10 22-2,3 13-1,8 14-2,1 3 0,3-4 0,2-6-2,-2-12-1,-3-18 0,-4-18-2,-5-16-1,-11-22 0,-10-12-1,0-17 1,-14-14 2,-10-16 0,-5-9 1,-2-4 3,1-6 1,9 6 2,5 0 0,15 12 0,10 9-1,18 18 0,8 16-1,11 14 0,1 11-1,1 10-1,-4 13 0,-6 6 0,-6 1-1,-7-1-2,-6-5 0,-8-11-4,-2-2-4,-10-21-23,1-10-6,3-23 0,-2-13-1</inkml:trace>
  <inkml:trace contextRef="#ctx0" brushRef="#br0" timeOffset="1372">1509 157 87,'-12'-22'39,"12"22"-2,-16-8 1,16 8-34,-2 14-5,2-14-3,7 21-10,-6-11-24,8 2 0,0-3 0,3 1 0</inkml:trace>
  <inkml:trace contextRef="#ctx0" brushRef="#br0" timeOffset="1638">1882 518 58,'0'0'37,"-9"-14"-2,9 14-9,-18-5-8,18 5-6,-19 15-7,9 1-3,1 5-1,2 7-2,5 2 1,2 3-1,6-1 1,3-3 0,5-4 0,1-7 0,3-9 1,1-7 1,-4-12 1,4-5 1,-5-9 0,1-3 0,-6-11 0,-1-4-1,-6-2 0,0 4-1,-3 7-1,-1 6-1,0 12 0,2 15 0,0 0 0,4 32 0,7-3-1,4 2 1,6-2-1,5-3 0,4-7 1,2-8-1,2-9 1,0-5 0,-4-5 0,-4 0 0,-6-1 0,-4 4 0,-5 3 0,-2 6 0,-3 6 0,-3 3-2,1 7-3,-4-7-8,11 3-27,-3-5 2,5-2-2,-4-10 2</inkml:trace>
  <inkml:trace contextRef="#ctx0" brushRef="#br0" timeOffset="2135">2461 558 76,'0'0'40,"8"-10"-1,-9-9 1,5-2-28,-8-8-4,3-1-2,-2-6-2,1 1-2,0 4 0,1 4-1,1 10-1,0 17 0,13-12-1,4 15 1,5 6-1,5 1 1,7 2-1,3-1 1,2 3 0,-2-3 0,-4 2 1,-5-1-1,-8 1 1,-12 5 0,-14 0-1,-11 2 1,-12 1-1,-12 1-1,-4-3 0,-5-2-1,2-2-2,2-9-2,13 2-10,3-10-25,18-10 1,9-9-1,10-3 3</inkml:trace>
  <inkml:trace contextRef="#ctx0" brushRef="#br0" timeOffset="2537">2785 272 76,'14'49'36,"-1"3"-1,-1 0-8,-4-3-22,1 0 0,-5-12 0,1-5 0,-5-14-1,2-7 0,-2-11 0,-3-15 0,-1-8 0,2-10-2,-2-9 0,0-11-1,-2-11 0,1-6 1,0-2-1,1 4 0,0 6 0,0 9 0,1 11-1,1 13 1,2 29 0,0 0-2,2 22 1,0 9 0,3 7 0,2 2 0,2 3 0,3 0 0,4-9 0,3-6 1,3-13 0,4-7-1,0-9 1,0-5 0,-3-7 0,-2-1-1,-4 0 0,-4 1 0,-3 4 0,-10 9-1,8-12 1,-8 12-1,0 0 1,12-4 0,-12 4-1,20-17 1,-9 5 1,3-5-1,-2 1 1,0-2 0,-2 1 0,-3 3-1,-2 2 0,-5 12 0,0 0 0,16 16 0,-5 12-1,8 16 0,8 16 1,9 13 0,7 14-1,9 6 2,1 4-1,2 2 0,-1-7 0,-9-6 1,-8-15-1,-13-12 1,-12-13-1,-14-16 0,-15-17 0,-10-20 0,-12-13 0,-2-12 0,-4-7 0,1-5-1,4-3 0,6 3 0,11 4-2,2 3-2,14 11-6,-3-7-25,16 5-6,2-7 2,7 2 0</inkml:trace>
  <inkml:trace contextRef="#ctx0" brushRef="#br0" timeOffset="3328">3604 449 89,'10'15'36,"0"-1"0,-10-14-1,10-2-47,-10 2-25,2-24 0,-2 0 0,0-8 0</inkml:trace>
  <inkml:trace contextRef="#ctx0" brushRef="#br0" timeOffset="3474">3850 213 64,'17'26'31,"-1"4"-6,-10-11-6,2-5-46,-2-4-7,-6-10 1,12-10 0</inkml:trace>
  <inkml:trace contextRef="#ctx0" brushRef="#br0" timeOffset="3602">4142 142 79,'28'9'35,"-5"5"-3,-6 0-10,-7-3-20,-10-11-10,15 3-15,-14-13-11,-3-13-1,-4-12 1</inkml:trace>
</inkml:ink>
</file>

<file path=ppt/ink/ink1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2:33.13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2553 455 45,'-17'0'31,"17"0"2,-17-18-13,4-4-6,4 1-4,-6-5-4,1 0-2,-5-7 0,1 5 1,-9-4-2,3 3-1,-4 0-1,-2 4 0,-4 1-1,0 0 0,-2 3 0,-3-1 0,-1 6 0,-2 0 1,-4 3-1,-3 1 1,-4 3-1,-4 3 1,-3 3-1,-2 3 0,-2 2 1,-3 2-1,-4 3 1,-1 4 0,-1 3 0,0 0 1,2 1 0,0 5 0,-1-3-1,4 5 1,2-2 0,0 0-1,2 2 1,-1 0-1,0 2 0,4-1 0,1 1 0,0 4 0,0 2-1,3 3 1,2-2-2,1 5 1,3 0 0,2 1 0,3 3 0,2-2-1,6 2 1,5 0 0,4 3 0,6-1 0,8-1 0,5 3 1,7-4-1,10 2 0,5-3 1,8-2-1,6-2 1,4-2-1,5 1-1,7-3 2,6-2-1,2-3 0,7-3 0,5-4 1,9-1-1,4-4 1,5-4-1,5-3 1,4-1-1,3-2 0,4 2 0,3-3 0,1 1 1,1 0-1,1 1 0,2 1 0,1-1 0,3-1 0,-2-1 1,-1 2-1,0 0 0,1-1 1,-1 1-2,2 0 2,-1-1-2,2 0 1,0-1 1,5-2 0,3-2-2,5 0 1,2-2 0,2-1 1,3-1-1,3-1 0,-3 3 0,-1 0-1,-4 2 1,-6 1 1,-5 1-1,-6 1 1,-10-1-1,-12 1 0,-7-4 1,-14-1 0,-10-3 1,-53 6-2,71-28 0,-71 28 0,25-55 1,-25 55 0,-7-87-1,-9 34 1,-9-8-1,-6-4 2,-8-6-1,-11 1 0,-7-4-1,-4 4 0,-7 3 0,-3 2 0,-9 5 0,-2 6-1,-7 9 1,-1 7-2,-6 8 2,-5 10 0,-10 7 0,-8 9 1,-5 11-2,-9 6 0,-4 11 0,-2 3 1,2 9-2,5-2-6,16 8-32,17-3-1,22-8 0,33-8 0</inkml:trace>
</inkml:ink>
</file>

<file path=ppt/ink/ink1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4:32.77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4917 155 65,'-135'-62'35,"-14"20"0,-17 12-2,-17 9-29,-19 15-4,-17 11-1,-20 17 1,-21 18 0,-14 19 1,-10 21-2,-6 19 1,-4 24 0,5 16 1,10 20-2,12 13 1,18 12-1,20 1-2,21 5 2,22 2 0,27 0-1,26-3 1,29-4 0,32-7 1,31-7-1,30-9 1,35-13 0,27-13 0,29-19 1,26-17 0,26-17 0,22-18-1,22-20 2,20-16-2,20-18 2,15-14-2,16-15 0,15-11 0,10-12-1,10-8 2,7-7-3,0-7 2,2-4-2,-3-8 2,1-5-1,-2-11 1,-8-7 0,-5-11 2,-8-11 0,-6-7 2,-15-13-1,-10-6 0,-27-13 1,-19-2-1,-29-8 0,-25 0-1,-35 2 0,-30 2-2,-33 14-4,-35 6-26,-28 27-6,-28 25-3,-26 31 2</inkml:trace>
</inkml:ink>
</file>

<file path=ppt/ink/ink1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31:25.75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7497 380 81,'15'-5'39,"-1"13"-2,2 17 1,-4 12-33,6 17-4,1 18-2,-1 14 0,0 14 0,2 11 0,-1 14-1,-3 7 1,1 7 1,-2 3-1,-5-1 1,-2 2 0,-8 1 1,-11-3 0,-8-9-1,-9-5 1,-10-12-1,-11-3 1,-10-13 0,-8-7 0,-10-12 1,-7-9-1,-7-12 1,-2-6-1,-7-9 0,-2-6 1,-7-7-1,-3-7 0,-5-3-1,-3 0 0,-6-4 0,-6 0-1,-5-4 1,-5 0-1,0 0 0,-4 1 0,-1-2 1,4-3-1,1 1 1,3-2 1,2 2-1,5-1 0,2 0 1,4 2-1,5 1 1,2 2-1,2 4 1,2 3-1,7 4 0,2 1 1,3 2-1,7 5 0,5-1 1,5 4 0,4 0-1,11 3 1,5-3 0,7 2 0,9-2 0,9-2 0,7-1-1,8-5 0,8-4 0,2-5 0,8-4 0,3-4-1,5-11 1,-4 10 0,4-10 0,0 0 0,0 0 0,2-9 0,-2 9 0,2-21 1,0 7-1,-1-3 0,0-4 0,0-3 0,-1-1 0,1-4 1,-1 1-1,0-1 0,0-1 0,0 1 0,-1-1 1,1 3-1,-1 2 1,1 4-1,1 1 1,0 3-1,1 3 1,1 2-1,-3 12 0,4-14 0,-4 14 0,0 0 0,3 15-1,-7 7 1,-2 10 0,-6 8 0,-2 6 0,-3 9 1,-4 4-1,-1 0 0,-3-4 0,2-3 0,3-6 0,8-8-1,3-7 1,7-8-1,9-9 1,7-8 0,11-8 0,8-4 1,6-5-1,2-1 1,6-1-1,2 0 1,1 4-1,-3 2 0,-1 4 0,-6 3 0,-4 3-1,-4 3 2,-5 1-2,-6 1 1,-6 0-1,-3-2-2,-3 2-2,-9-8-12,0 0-24,0 0 1,0 0-1,10-3 1</inkml:trace>
  <inkml:trace contextRef="#ctx0" brushRef="#br0" timeOffset="154552">328 4 64,'-71'6'36,"8"0"-2,6 0 2,5-4-26,15 4-6,6-2-2,14 2 1,17-6 0,9 10 0,26-7 0,23 3 0,24-3 0,25 2 0,30-1 0,31 0-1,26-2 1,26 3 0,20-2 0,22 1 0,16 0 0,13 0-1,1 0 1,-3-1-1,-5 1 0,-11-1 0,-18 0-1,-19 1 1,-26-1-1,-25-1 0,-27 0 0,-25-1 0,-29 0 0,-23 0-1,-22 0 0,-20-3-2,-14 4-1,-25-2-7,11 0-31,-11 0-1,-18 6 1,3-2-2</inkml:trace>
</inkml:ink>
</file>

<file path=ppt/ink/ink1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32:12.79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447 886 38,'0'0'33,"-13"7"2,13-7-7,-14-6-11,14 6-5,0 0-3,0 0-2,-4-15-1,4 15-1,0 0-1,5-9 0,-5 9-2,0 0 1,0 0-2,0 0 0,0 0-1,-4 13 1,-6-1-1,-5 5 0,-1 3 0,-4 3 0,0-1-1,1 0 1,0-3 0,6-6 0,13-13 0,0 0 0,0 0 0,21-25 1,1 2-1,5-1 1,1-2 0,1 1 0,-3 2 0,-3 5 1,-8 3-1,-2 6 0,-13 9 0,0 0 0,0 0 0,0 0-1,-9 3-1,9-3 1,-17 12 0,17-12-1,-14 13 0,14-13 1,0 0 0,0 0 0,18-6 0,-1-5 0,0-1 0,2 0 0,-1 1 1,-2 1-1,-4 4 0,-12 6 0,0 0 1,-3 20-1,-11 0 0,-4 4 0,0-1 0,-1 3 0,2-4 0,7-3 0,6-6 0,4-13 0,20 1-1,1-14 1,7-2 0,3-6 0,3-1 1,-4 0-1,-4 2 0,-5 6 1,-8 6-1,-13 8 1,0 0-1,-6 23 0,-10 0 0,-4 4 0,0 2 0,-1 0 0,1-2 0,5-2 0,3-7-1,5-3 0,5-6-1,2-9-3,0 0-9,0 0-26,13-2 1,-8-9-1,1-2 0</inkml:trace>
  <inkml:trace contextRef="#ctx0" brushRef="#br0" timeOffset="1099">12 76 49,'0'0'39,"-12"17"-1,12-17 1,-1 9-18,1-9-10,9-3-3,1-1-2,8 2-1,2-1-1,4 1-2,3 0 0,3 2-1,2-1 0,0 2 0,-3-1-1,-2 2 0,-5-1 0,-2 0-1,-3 1-2,-6-3-2,-1 5-4,-10-4-11,0 0-21,0 0 1,10-3 0,-10 3 1</inkml:trace>
  <inkml:trace contextRef="#ctx0" brushRef="#br0" timeOffset="1461">124 288 54,'0'0'39,"0"0"-1,0 0 2,-9-2-20,9 2-10,0 0-5,0 0-1,0 0-2,8 10 0,-8-10 0,15 10 0,-3-6 0,4 0 0,3-3 0,5 1 0,1-2-1,2-1 0,0 0 0,-1 0-1,-3 1-1,-3 0 0,-2 1-1,-9-1-2,0 3-5,-9-3-18,0 0-14,-1-11 1,1 11-1,8-16 1</inkml:trace>
  <inkml:trace contextRef="#ctx0" brushRef="#br0" timeOffset="1897">591 44 57,'-18'6'39,"18"-6"-1,-12 6 2,12-6-21,0 0-11,10 10-3,-1-10-1,5 3-1,3-1-1,6-1 1,7-1-1,3-2-1,2-2 0,2 0 0,-1-1-1,-1-3-1,-2 0 0,-4 0-2,-5 2-1,-6-3-4,1 7-4,-13-8-14,-6 10-14,12-8 1,-12 8 0,0 0 1</inkml:trace>
  <inkml:trace contextRef="#ctx0" brushRef="#br0" timeOffset="2224">715 198 50,'-11'3'39,"11"-3"-1,-13-1 0,13 1-12,0 0-17,-12-8-3,12 8-1,0 0-1,0 0-1,0 0 0,19 2-1,-5-1 1,4-1-1,5 1 0,4-3 0,2 1-1,2-1 0,-1 1 0,-3 0 0,-3 0-1,-4-1 1,-6 1-1,-4 0-1,-10 1-2,9-2-2,1 3-36,-10-1-1,11-16 0,-2 5-1</inkml:trace>
</inkml:ink>
</file>

<file path=ppt/ink/ink1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333.974"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8:01:36.764"/>
    </inkml:context>
    <inkml:brush xml:id="br0">
      <inkml:brushProperty name="width" value="0.05292" units="cm"/>
      <inkml:brushProperty name="height" value="0.05292" units="cm"/>
      <inkml:brushProperty name="color" value="#FF0000"/>
    </inkml:brush>
  </inkml:definitions>
  <inkml:trace contextRef="#ctx0" brushRef="#br0">5604 17693 78 0,'-15'-32'39'0,"4"13"-3"16,-19 7-29-1,30 12-8-15,0 0 6 16,-62 65-1-16,44-9-1 15,4 11 2-15,6 23-3 16,5-11 1-16,10 1-2 16,7-10 2-16,12-7-2 15,8-13-3-15,-34-50 4 16,103 33-4-16,-35-55 4 0,16-20-3 0,14-14 2 16,8-21 4-16,4-19-6 15,7 6 2 1,-2-16-2-16,1 11 0 15,-11 9-1-15,-6 15 1 0,-15 13 1 16,-11 16-3-16,-14 11 3 16,-14 5-2-16,-10 24 0 0,-9-4-1 15,-3 12-14-15,-17-18-23 16,5-7 1-16,-4-5 0 16,12-8-1-16,3-20 40 15</inkml:trace>
  <inkml:trace contextRef="#ctx0" brushRef="#br0" timeOffset="1404.2181">7774 16125 79 0,'-29'3'37'16,"10"14"1"-16,-6-13-31 0,10 8-4 15,5 1-2-15,10 4 0 16,14-1-1-16,12 1 1 31,17 6 0-31,13-5 0 16,17 4-1-16,11-1 0 0,15-2 1 16,10 6-1-16,4-10 1 15,0 7-1-15,4-10 0 16,-3-7 1-16,-8-4-1 15,-2-1 1-15,-11-3 0 16,-8-4-2-16,-12 2 0 0,-7-6 1 16,-19 5 0-16,-4 2 0 15,-10 8 1-15,-7-4-1 16,-11-4 0-16,-4 2 1 16,-11 2-1-16,0 0 1 15,10-21-2-15,-13 10 1 16,-7-18-1-16,-2-3 1 0,-7 3 0 15,-6-6-2-15,-4 0 3 16,-4 1-2-16,-8 4 2 16,-2 2-2-16,-1 12 2 0,0 6-1 15,0 2 1-15,1 3 1 16,5 7-1-16,4-1 0 31,9 1 1-31,6 4-2 16,19-6 1-16,-3 19-1 0,23-6 0 15,9 7 0-15,14-6-1 16,9 12 1-16,13-3-1 16,2-2 2-16,3-1-1 15,-8-2 1-15,-7-1-1 16,-8-3 2-16,-11 2-1 0,-9-9 0 16,-14 3 0-16,-13-10-1 15,-14 23 1-15,-10-9-1 16,-11 3 2-16,-8-1-2 15,-5 0 0-15,-4 3 0 16,-2 8 2-16,2-8-2 16,5 2 1-1,4 7 0-15,2 1-1 16,11-8 1-16,1 7-1 16,7-2 0-16,-1-9 0 15,8 5 1-15,3-7-1 16,1-3-1-16,11-12 2 0,-11 14-1 15,11-14-1-15,0 0 0 16,0 0 1-16,0 0-1 0,0-14 1 16,7-8-1-1,0-6 0-15,4-10 2 0,0-9-1 16,0-6 0-16,2-7 0 16,-1 8-1-16,-1-10 1 15,-4 4-1-15,0 6 1 16,-3 4-2-1,-3 8 3-15,2 6-2 16,-2 17 0-16,1-2 1 16,-2 19 0-16,0 0 0 15,5 16 0-15,-2 16 0 16,0 5 0-16,-3 10 1 16,4-6-1-16,-3 4 2 15,2-2-2-15,0-6 1 0,1-11-1 0,-4-26 1 16,12 12-1-16,-2-28 1 15,1-2-2-15,1-5 1 16,2 0-1 0,-3-1 2-16,-4-2 1 0,0 12-3 15,-7 14 1-15,0 0-1 16,11 40 2-16,-11 5-2 0,1 3-1 16,-2 3-13-16,12 13-25 15,-3-16 1-15,2-5-1 16,1-23-2-16,4-19 31 15</inkml:trace>
</inkml:ink>
</file>

<file path=ppt/ink/ink1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31:45.89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91 461 69,'9'-16'38,"1"-4"0,3 8-7,-4-8-18,9 8-6,-5 2-2,5 7-2,0 6-2,-1 9 1,-1 10-1,-1 10 0,0 5 0,-2 8 0,-2 2 0,-1 1-1,-5-4 1,-2-3-1,-3-7 1,-3-11-1,-3-5 0,-4-9 0,-3-9 0,-5-5 0,-3-6 0,-4-3 0,-3-1 0,0 1 0,-1 2 0,1 7 0,1 7-1,2 5 1,6 10 0,5 2 0,6 6-1,8 1 1,5 0 0,5-3 0,7-4 0,5-4 0,3-5 1,2-7-1,2-6 0,-3-8 0,1-2-2,-2-8 0,-1 0-2,-5-8 0,-1 3-3,-6-5-1,1 9-3,-10-4-4,5 13-5,-8-4-1,0 17 2,12-4 4,-3 12 8,0 3 8,0-2 5,7 9 5,-7-12 8,10 9 4,-10-19-1,10 7-1,-11-19-9,7 1-4,-7-13-2,1-3-2,-1-4-1,-1 0-2,-1 4 0,-3 4-1,1 10 0,-4 17 0,12-3 0,-4 20 0,0 9 0,3 7 0,1 3 0,0 1 0,2-1 0,-2-6 0,1-7-1,-3-9 1,-1-13 0,0-10-1,-2-12-1,-2-10-1,1-5 0,3-5-1,3 1-1,0-5 0,5 10-1,-1 1 2,3 10 0,-1 6 2,-1 7 2,-2 3 1,-15 8 1,14 4 2,-15 6-1,-4 10 0,-7 7 0,-4 6-1,-1 6-1,3 4 0,3 1-1,5-3 1,6-5 1,8-8 0,8-14 0,12-9 0,3-19 1,4-10-1,-1-14 1,-1-7-1,-3-11 0,-5-10 0,-10-6 0,-8-1 0,-10 0-1,-10 7 1,-7 5-2,-5 8-3,3 17-18,-5 6-20,8 12 0,8 9-1,11 9 0</inkml:trace>
</inkml:ink>
</file>

<file path=ppt/ink/ink14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31:33.83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92 334 67,'5'15'39,"-3"10"-3,0 12 2,-8 6-29,1 14-6,-4 7-1,-1 9-1,-6 4-1,1-3 0,0-6 1,2-7-1,4-12 1,4-10 0,8-19 1,9-14 0,9-17 0,8-13 0,4-13 0,8-5 0,3-5-1,2 3-1,2 7 1,-1 12-1,-2 14 0,-6 14 0,-4 14 0,-9 13 0,-7 10 0,-12 5-1,-10 5 1,-11-4-1,-9-1 2,-10-2-1,-5-6 1,-2-6-1,0-8 0,-1-7-1,5-8-1,3-8-1,8-5-3,3-15-8,17-1-25,3-5 0,11-3 0,7-6 1</inkml:trace>
  <inkml:trace contextRef="#ctx0" brushRef="#br0" timeOffset="424">608 742 85,'36'-4'36,"-4"5"1,-1 12-5,-5 2-26,1 8-4,-5 7-1,-6 5-1,-2 2 0,-4-1 1,-3-5 0,-3-4 0,-3-7-1,-1-6 1,0-14 0,-14 5-1,-1-14 1,-5-3-1,-8-2 1,-2 0 0,-5 2 0,-2 7 0,0 6 0,4 8 0,6 11-1,7 8 1,13 6-1,6 2 0,13-1 0,9-3 0,11-8 0,10-7 0,6-14 1,8-12-1,3-15 0,3-12 0,-1-10 0,-2-14 0,-4-11 0,-7-14 0,-8-9 0,-10-6 0,-9-1 1,-9 4 0,-9 7 0,-7 13 0,-6 16 0,-6 24 0,-3 27 0,-4 32-1,-2 29 1,-2 22-1,0 19-1,2 15 0,7 8 0,4 3 1,11-5-1,8-14 0,11-19 1,12-19-1,10-24 1,9-22 0,8-24-1,2-26 0,3-21 1,-1-24-1,-4-21 1,-6-17 0,-10-8 1,-9-2 0,-12 3 1,-10 15 1,-8 17-2,-8 29 2,-8 31-2,-4 34 1,-4 35-2,-3 29 1,1 27-1,-1 17-1,2 14 0,6 2 0,4-2-1,6-9-1,7-15-3,1-26-8,11-16-26,0-24 1,9-22-1,-1-19 1</inkml:trace>
  <inkml:trace contextRef="#ctx0" brushRef="#br0" timeOffset="1150">1575 1051 69,'15'12'41,"-3"7"-1,-5-6 0,0 3-17,-7-16-23,0 0-14,6-22-25,-2-5 0,6-5-2,3-7 1</inkml:trace>
  <inkml:trace contextRef="#ctx0" brushRef="#br0" timeOffset="1465">1794 639 80,'10'5'38,"3"10"1,0-1-3,5 14-26,-4 6-6,1 10-2,0 6-1,0 7-1,2 1 1,0 0-2,3-5 2,0-10 0,0-12-1,4-14 1,0-16-1,-1-15 1,-4-14-1,-1-13 0,-7-8 1,-2-6-1,-4 2 0,-4 5 1,-2 6-1,-1 11 0,1 14 0,1 17 1,0 0-1,19 16 0,-1 0 0,6 0 1,3 1-1,4-6 1,1-6 0,-1-5 0,-3-8-1,-5-5 1,-7-8 0,-11-3-1,-8 1 1,-8 3-1,-10 8 0,-3 9 0,-5 10-1,0 11 1,2 15-1,7 9 1,8 5-1,10 6 1,12-7 0,11-2 0,10-13 0,11-12 1,6-14-1,6-12 0,2-17 0,1-16 0,-1-17 0,-5-15 0,-5-18 0,-8-12 1,-10-8 0,-7-7-1,-13 3 2,-9 9 0,-8 14 0,-6 17-1,-4 27 1,-5 26-1,0 28 0,-2 26-1,2 24-1,2 19 1,2 15-1,3 12 1,8 4 0,6-1 0,5-5 0,8-7 1,5-12 0,3-13-1,3-16-1,1-14 0,-1-14 0,-3-14-2,3-8-2,-7-16-3,8 4-12,-8-14-21,4 2 1,-1-4-1,1 5 1</inkml:trace>
  <inkml:trace contextRef="#ctx0" brushRef="#br0" timeOffset="2266">3007 1036 95,'11'20'41,"1"1"1,-6-6-3,3-4-37,-6 1-39,-3-12-4,0 0-1,4-15-1</inkml:trace>
  <inkml:trace contextRef="#ctx0" brushRef="#br0" timeOffset="3595">3310 597 56,'-13'14'39,"13"-14"-2,-7 12 2,7-12-19,1 10-12,-1-10-3,5 21-1,3-3-2,3 4 0,3 3 1,5 6-2,3 4 1,5 5-1,3 3 0,4 0 0,0 3 0,-1-4 0,-1 0-1,-4-4 1,-3-8-1,-4-4 0,-6-7-1,-5-8-2,-10-11-2,0 0-7,6-10-21,-12-12-7,-1-3 1,-1-8-2</inkml:trace>
  <inkml:trace contextRef="#ctx0" brushRef="#br0" timeOffset="3913">3707 658 85,'9'4'38,"-12"6"-1,-4 12 1,-10-1-30,-5 11-4,-7 4-1,-2 9-1,-6 2 0,-1 5 0,-2-1 0,2-1 0,3-6-1,8-4 1,4-10-2,5-5 0,6-9-2,12-16-4,0 0-33,13-21-2,9-7 1,5-12-2</inkml:trace>
  <inkml:trace contextRef="#ctx0" brushRef="#br0" timeOffset="7905">4180 530 68,'9'-5'37,"1"-1"0,-3-5-1,6 2-25,-9-6-5,6 5-1,-6-2-2,-4 12 1,7-12-1,-7 12 0,0 0-1,-15 20 1,-1-4-2,-5 6 0,-1 1 0,-6 0-1,1 3 0,1-3 0,4-6 1,4-3-1,5-4 0,13-10 0,-9 8 1,9-8 0,13 1 0,1 0 0,2 1 0,5 2 0,2 0 0,5 6-1,1-3 1,-4 5-1,-1-2 0,-3 2 0,-3-1 0,-4-2-1,-4-2 0,-10-7 0,0 0-1,10 7-2,-10-7-2,0-9-5,0 9-11,13-10-19,0 0 1,2-2 0,8-1 2</inkml:trace>
  <inkml:trace contextRef="#ctx0" brushRef="#br0" timeOffset="8401">4938 530 64,'0'0'38,"-12"2"0,-3-2-1,-1 9-22,-7-2-12,-2 11-1,-2 10-2,-2 9 0,4 9 0,4 9 0,5 4 0,8 3 0,10 0 0,9-4 1,12-10 0,12-10 0,10-15 0,10-15 0,7-13 0,5-15 0,0-14 0,1-11 0,-5-11 0,-11-8 0,-12-3 1,-13-1 1,-17 0 0,-15 5-1,-15 5 1,-12 12-1,-10 9 0,-7 13-1,-3 10-1,0 9-3,5 11-7,-4 0-31,11 7 0,4-6 0,6 1-1</inkml:trace>
</inkml:ink>
</file>

<file path=ppt/ink/ink14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32:58.54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82 390 26,'4'11'35,"-4"-11"1,0 0 0,12 3-17,-14-19-7,7 2-3,-4-10-2,4-3-2,-2-6-2,3-5 1,-2-3-2,3 3 1,-2-1 0,1 4-1,-2 5 0,0 5 0,-2 6-1,0 6 0,-2 13-1,3-12 0,-3 12 0,8 12 0,0 0-1,5 6 0,1 3 1,5 1-1,2 2 1,2 0 0,-1-3 0,-2-4-1,-5-4 1,-2-4 1,-4-4-2,-9-5 2,0 0-1,0 0 0,-20-17 0,0 4 1,-7-6-1,-7-2 1,-6 0-1,-2 1 0,0 2 0,3 2 0,7 5 0,5 4 0,12 4-1,15 3 1,10-3-1,12 2 1,11-2 0,8 0-1,7 2 1,2 1 0,-2 2 0,-7 6 0,-7 6 0,-13 6 0,-11 7 1,-14 5-1,-13 2 1,-8 5-1,-5-1 1,-5-3-2,2-2 1,3-8-2,7-3-3,1-17-8,22-5-27,0 0 1,9-14-2,16-7 2</inkml:trace>
</inkml:ink>
</file>

<file path=ppt/ink/ink1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32:59.41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75 53,'0'0'37,"0"0"0,0 0-1,0 0-23,0 0-9,3 16-1,-2 6-2,1 8 0,0 7 0,-1 8-1,-2 4 1,-1 4-1,0 0 1,1-7-1,-1-7 1,3-7-1,3-12 1,6-8 0,5-13 0,8-6 0,3-10 1,6-6 1,2-3-1,0 0 0,-2 1-1,-1 3 0,-5 8 0,-3 9 0,-6 9-1,-3 13-1,-3 7 1,-3 9-1,-2 5 1,-2 6 0,-3-1 0,-3-1-1,-2-6 1,-2-5 1,-3-7-1,-3-10 0,-6-9 1,-3-6-1,-5-13 0,-5-4 0,-3-4 0,-1-3-1,3 0-1,1 1-1,9 5-2,0-4-5,22 23-23,0-18-6,14 13-1,6-1 2</inkml:trace>
  <inkml:trace contextRef="#ctx0" brushRef="#br0" timeOffset="580">636 345 72,'5'-13'41,"0"-1"-3,6 2 1,-6 2-33,6 2-4,0 5-1,2 4 0,1 5-1,3 4 1,1 6-1,2 3 0,-1 1 1,-1 4-2,-2-2 1,-3-1 0,-3-2 0,-7-2-1,-5-3 1,-9-3-1,-4 1 0,-9-2 1,-4 0 0,-5-2-1,-3 0 1,0 2-1,1-2 1,4 1 0,5 0 0,7 3-1,7 0 1,8 2 1,7-2-1,8-1 1,7 0 0,7-3 0,3-4 0,5-3 0,2-4 0,1-3-1,-1-2-2,-6-9-6,4 2-32,-11-4 1,-1 1-1,-3-4 1</inkml:trace>
  <inkml:trace contextRef="#ctx0" brushRef="#br0" timeOffset="1138">1138 74 59,'0'-13'40,"0"13"-2,0 0 1,0 0-24,-11 14-11,5 7-2,-3 9 0,3 5-1,-2 10 0,4 5 0,-1-1 0,5 2-1,-1-5 0,3-6-1,3-7-1,-3-10-5,9-2-13,-11-21-20,19-1 0,-10-16 0,7-8 2</inkml:trace>
  <inkml:trace contextRef="#ctx0" brushRef="#br0" timeOffset="1377">1368 0 77,'5'34'40,"-8"12"-2,-1 13-8,-7 0-22,4 9-4,-5-4-1,1 2-2,1-9-1,1-9-4,6-9-1,-2-18-11,12-4-24,2-15 1,5-5-1,4-12 2</inkml:trace>
  <inkml:trace contextRef="#ctx0" brushRef="#br0" timeOffset="1586">1583 554 88,'8'13'40,"-8"-13"-1,8 11-7,-8-11-32,-2-15-8,2 15-26,8-21-5,2 9-3,-1-6 3</inkml:trace>
  <inkml:trace contextRef="#ctx0" brushRef="#br0" timeOffset="1875">1906 576 47,'-2'42'36,"-1"8"1,1 5-1,-4-2-20,2 13-13,-2 0 0,2-4 0,-3-7-1,2-10 2,-1-11-1,1-10 1,5-24 0,0 0 0,-10-33-1,12-8 0,0-20-1,4-17 0,3-14 0,1-9-1,5-2 1,3 10 0,2 5-1,0 13 1,3 20-2,3 19 0,3 21 0,-1 16 0,-3 11 0,-4 10-1,-4 8 0,-8 4 0,-6 1 0,-9-2-1,-5-3-1,-6-7-2,1-3-2,-7-16-8,13-1-21,-2-12-4,13-4 0,4-7 1</inkml:trace>
  <inkml:trace contextRef="#ctx0" brushRef="#br0" timeOffset="2239">2275 343 45,'12'8'37,"-6"8"-1,-13 6 0,-2 10-14,-7-4-15,5 4-6,5 0-1,8-3-1,13-5 2,9-7 0,12-9 1,6-5 0,2-8 1,1-4-1,-8-7 1,-7-2-1,-13-4-1,-12-2-1,-10 1-1,-11 1 1,-4 2-3,-2-2 0,2 3-3,2-2 0,14 4-3,5-4 1,19 6 0,5-6 2,12 6 1,1 0 2,3 6 4,-3 8 3,-11 4 2,-5 11 1,-15 5 0,-6 11-1,-11-1 0,2 6-2,-2 0-2,4 0-1,6-4-1,1-4 0,6-7 0,0-3 1,1-5 0,-8-12 1,4 10-2,-4-10-1,-12-6-4,-1-7-11,1 5-21,3-5-1,6 2-1,3-3 1</inkml:trace>
  <inkml:trace contextRef="#ctx0" brushRef="#br0" timeOffset="2751">2969 562 79,'5'15'41,"1"-3"-2,-6-12 1,0 0-37,0 0-5,0 0-8,6-10-30,-6-1 0,6 1 0,2-5 1</inkml:trace>
  <inkml:trace contextRef="#ctx0" brushRef="#br0" timeOffset="3027">3017 343 76,'12'0'39,"-1"3"0,0-3-4,8 9-28,-2 4-3,7 9-3,3 5 1,3 6-1,7 6 1,4 1-2,2 1 2,3-1-3,-1-4 1,-4-6-2,-4-4-3,-12-15-13,-1 0-23,-8-10 2,-4-7-2,-6-8 1</inkml:trace>
  <inkml:trace contextRef="#ctx0" brushRef="#br0" timeOffset="3277">3441 287 71,'-14'13'39,"2"10"0,-7 3 1,7 10-31,-15 3-5,-2 11-3,-4 2 1,1 2-1,3-4 0,3-3-1,6-5-2,4-15-5,18-9-34,-2-18 2,27-10-2,4-18 1</inkml:trace>
  <inkml:trace contextRef="#ctx0" brushRef="#br0" timeOffset="3740">3783 400 54,'9'12'37,"4"-3"0,3 0-1,1-8-21,9 5-11,-1-3-1,4 1-3,0-1 0,1-2-2,1 3-4,-11-8-12,3 6-18,-11 0-1,-12-2-1,0 0 2</inkml:trace>
  <inkml:trace contextRef="#ctx0" brushRef="#br0" timeOffset="4025">3862 533 42,'0'0'37,"-9"15"2,9-15 0,15 17-19,-15-17-12,24 14-2,-9-8-1,6 3-2,-2-2-3,1-2-3,7 4-15,-4-12-22,1-1 1,0-10-1,4-2 1</inkml:trace>
  <inkml:trace contextRef="#ctx0" brushRef="#br0" timeOffset="4451">4330 177 61,'-10'1'41,"10"-1"0,15 6 0,6 0-24,3-7-11,8 1-2,3 1-2,4 1-1,-1 4-1,-3 1 0,-5 7-1,-6 5 0,-11 8 0,-12 5-1,-11 7 0,-14 6 0,-10 5 0,-11 2-1,-5 1 2,0-1 0,6-8 1,7-3-1,9-9 3,14-6 0,14-10 0,16-7 0,9-7 1,7-8-1,7-3 0,2-4-1,4-6-2,-4-4-3,-3 7-10,-10-9-27,-2 2 1,-5 1-2,-3 2 2</inkml:trace>
  <inkml:trace contextRef="#ctx0" brushRef="#br0" timeOffset="4951">4964 535 75,'0'0'42,"-4"12"-1,4-12 0,-6 11-31,6-11-7,-12 15-1,12-15-3,-14 15-1,11-6-3,3-9-6,0 0-25,0 0-4,10 5-2,0-12 3</inkml:trace>
  <inkml:trace contextRef="#ctx0" brushRef="#br0" timeOffset="5182">5192 343 86,'-13'-12'39,"0"13"-1,0 13-4,-2 3-31,0 10-3,3 9 0,3 10-1,6 3 1,8 3-1,7-2 1,9-5-1,7-8 1,6-11 0,6-13 0,5-13 0,2-11 1,2-12 0,-2-11 0,-2-8 1,-8-12 0,-5-5 0,-11-6 0,-11 2-1,-13 5 0,-12 8 1,-12 8-2,-10 11 1,-6 17-1,-5 9-1,1 16-2,-1 2-2,12 14-10,0-3-26,16-1 1,10-4 0,15-3 0</inkml:trace>
  <inkml:trace contextRef="#ctx0" brushRef="#br0" timeOffset="5575">5804 95 62,'18'7'41,"-5"3"0,-3 11 0,-8 1-20,-1 14-16,-4 8-1,1 11-2,-2 7 1,1 4-1,1 1 0,2-3-1,2-7-2,-2-15-10,6-4-31,-1-15-2,-5-23 0,20-8 0,-20 8 44</inkml:trace>
</inkml:ink>
</file>

<file path=ppt/ink/ink1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33:44.30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600 161 54,'17'-10'39,"-4"4"-2,-13 6 0,9-5-16,-9 5-12,13 16-5,-3-1-1,2 4-1,6 8-1,4 6 0,5 9 0,8 5-2,2 8 0,4 7-1,4 9 1,0 10 0,1 11 0,3 10 0,5 12 0,-2 11 2,1 11 0,0 9-1,-2 8 1,-1 9 0,1 3-1,1 4 0,-7-2-1,-4 2 1,-5-1-2,-2 0 3,-7-5-1,-4-3 0,-7-6-1,-10-2 2,-5-5-1,-12-7 1,-5-7 1,-8-8-1,-5-6 1,-6-11-1,-9-10 0,-9-6 0,-12-12 1,-6-11-2,-3-13-1,-17-14 2,-1-13-1,-7-13 1,-4-11-1,5-23 1,4-11 0,3-19 0,2-16 0,10-17 0,5-15 0,9-18 0,10-14-1,4-14 0,7-13 0,11-7 0,9-10-1,13-6-2,1-6 2,9-6-1,4-4 2,10-1 0,1-5-1,2 3 1,2 4 1,-5 6 1,2 5-1,-3 11-1,2 12-1,-4 11 1,0 18 0,0 12 0,-4 15 0,2 11-1,0 16 0,-4 12 2,3 9 0,-4 12-1,4 7 1,-4 10-1,2 7 0,-1 7 1,-4 12 0,6-11 0,-6 11-1,0 0 1,-6 18-1,6-18 2,0 0-1,-38 63 0,38-63 0,-47 68 0,17-27 0,0 2 0,-4 0 0,34-43-2,-52 72 0,52-72 0,-30 45 0,30-45 1,0 0 0,0 0 0,0 0 1,9-72-1,5 26 1,1-10 0,1-4 0,5-4 1,-2 3-1,3 2 0,-4 9 0,-18 50 1,31-73-1,-31 73 0,0 0 0,0 0 0,25-11-1,-22 45-1,4 7 0,5 7 0,-1 6 0,6 2 0,3 2 0,-4-6-1,5-11 3,-4-9-1,-2-9 0,-6-2-3,-9-21-5,11 15-32,-11-15-2,0 0 0,1-16-1</inkml:trace>
</inkml:ink>
</file>

<file path=ppt/ink/ink1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33:53.43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3 48,'0'0'31,"10"8"1,-10-8-6,20 2-15,2 2-3,2-4-3,11 4 1,4-4 0,14 5-1,5-5 1,13 4-1,3-3 0,6 3-1,5-1-2,3-1 1,0 1-1,5 0 0,-2-2 0,3 2 0,-1-2-1,3 0 1,0-1 0,-1 0-1,0 1 1,-6 1-2,-6 0 1,-5 2 0,-10 1-1,-8-1 1,-10 1-2,-9 0 2,-12-2-1,-9-1-1,-4-1-1,-16-1-1,14 1-5,-14-1-6,-10-8-22,-2 5-3,-2 2 0,-7-2 0</inkml:trace>
  <inkml:trace contextRef="#ctx0" brushRef="#br0" timeOffset="536">236 149 56,'0'0'33,"0"0"0,0 0-7,0 0-13,0 0-4,5 9-3,-5-9 0,28 4 0,-4-4 0,17 4 0,9-5 0,17 2-1,11-1 0,16-1-2,13-2 0,13 0-1,10 1 0,4-1-1,2 1 1,0 1 0,-7-2 0,-9 3-1,-17 0 1,-13 1-2,-22-1 1,-14 1 0,-15 0 0,-14 0-1,-13 1 1,-12-2-1,11 2 1,-11-2 0,0 0-1,0 0 0,0 0-2,0 0-3,4-14-10,-4-6-27,9-5 0,5-10 0,11-9-2</inkml:trace>
</inkml:ink>
</file>

<file path=ppt/ink/ink1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33:54.78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58 829 45,'0'0'33,"0"0"-2,-1 15-4,1-15-8,0 0-3,0 0-4,17 8-4,-7-8-2,5 4-2,4-4-1,5 1-1,2-1 0,4 1-2,2-1 0,0-2-2,1 4-3,-7-7-6,3 5-27,-10 0 2,-7 0-2,-12 0 1</inkml:trace>
  <inkml:trace contextRef="#ctx0" brushRef="#br0" timeOffset="1018">331 307 62,'0'0'33,"0"0"0,0 0-8,0 15-13,-5 6-4,3 11-3,-3 6 0,2 13-1,-3 4 1,2 8-2,-3 2 0,1-3-1,0-5-1,2-5 0,0-9 0,2-9 0,1-9-1,2-8 1,-1-17 1,3 11-1,-3-11 1,1-21-1,-5-4 1,-4-5-1,-7-6 1,-3 0-1,-6 1 0,-5 5 0,-2 10-1,-4 12 1,1 11 0,5 16-1,4 9 0,6 8 0,11 3 0,8 3 0,8-2 0,9-1 0,7-4 0,5-8 0,5-5 0,1-7 0,-1-7 0,-3-4 0,-1-8-3,-6-8-3,1 1-14,-8-13-19,-5-4 1,-3-9-1,-1-1 1</inkml:trace>
  <inkml:trace contextRef="#ctx0" brushRef="#br0" timeOffset="1510">643 199 91,'11'-13'37,"-11"13"0,0 0-1,-4 21-31,-9 8-2,-1 13-1,-5 9-1,1 12 1,-1 5-1,3 6 1,4 1-1,5-1-1,6-7 0,4-6 0,8-11-2,3-8-1,5-8-3,-3-17-9,8-8-23,-5-9 0,-1-9 0,-5-12 1</inkml:trace>
  <inkml:trace contextRef="#ctx0" brushRef="#br0" timeOffset="1769">369 610 81,'0'0'39,"18"19"-2,9-16-5,10 4-21,1-7-6,6-1-3,0-5-5,-4-8-6,4 2-15,-4-8-14,1-2 1,3-3 0,1-2 1</inkml:trace>
  <inkml:trace contextRef="#ctx0" brushRef="#br0" timeOffset="1948">1142 494 64,'6'20'36,"1"-8"-3,7 0-1,6-6-20,4-7-12,1-3-5,6 0-7,-5-2-20,-2-7-2,-2 2 0,-10-3 2</inkml:trace>
  <inkml:trace contextRef="#ctx0" brushRef="#br0" timeOffset="2122">1175 587 86,'8'18'39,"7"-2"-2,8-10 1,9-2-31,0-5-7,0-11-10,8 0-22,-4-8-6,2-4 0,3-6 0</inkml:trace>
  <inkml:trace contextRef="#ctx0" brushRef="#br0" timeOffset="2431">1938 215 79,'6'22'37,"0"5"0,-4 6 0,5 13-28,-8 4-3,3 11-1,-6 2-1,5 6-1,-4-3 0,3 1 0,-1-9-1,1-5-1,1-8-2,-1-11-1,3-6-4,-7-16-7,4-12-26,0 0 1,13-3-1,-6-11-1</inkml:trace>
  <inkml:trace contextRef="#ctx0" brushRef="#br0" timeOffset="2699">2313 832 83,'4'10'38,"-4"-10"0,0 11 0,0-11-27,0 0-8,0 0-1,0 0-1,1-9-1,-1 9-4,-4-20-6,9 7-28,-5-2 1,4-5-1,3-4-1</inkml:trace>
  <inkml:trace contextRef="#ctx0" brushRef="#br0" timeOffset="2894">2593 344 82,'4'-23'38,"-6"9"-1,-7 5 1,-1 11-27,-12 9-6,-2 15-3,-3 10-1,0 10-1,4 10 0,6 6 0,10 3 1,10 2-1,15-6 0,13-8 1,12-10 0,13-11 0,7-12-1,6-12 1,1-14 0,0-14 0,-7-16 0,-11-15 0,-12-13 1,-14-8-1,-18-7 2,-15-1-2,-16 4 1,-14 7-1,-9 14 0,-6 10-1,0 16-1,2 6-2,12 15-5,0-2-7,24 7-26,14 3 2,13 0 0,18-1-2</inkml:trace>
  <inkml:trace contextRef="#ctx0" brushRef="#br0" timeOffset="3284">3802-2 85,'17'4'38,"-10"9"-1,-15 10 2,-7 13-26,-13 8-10,-6 13 0,-12 13 0,-6 13 0,-7 8 0,-2 10 0,-3 1-1,2 2 0,4-5-1,3-5 0,9-8-1,6-11-1,6-7-2,6-20-3,13-2-13,2-22-22,7-15 1,6-9 1,12-31-2</inkml:trace>
  <inkml:trace contextRef="#ctx0" brushRef="#br0" timeOffset="3672">3793 478 72,'0'18'37,"-2"11"-1,-2 7-1,1 11-26,-6 5-4,1 6-2,-3 1-2,-1-4-3,4-2-14,-2-12-20,1-15 1,3-15-2,6-11 1</inkml:trace>
  <inkml:trace contextRef="#ctx0" brushRef="#br0" timeOffset="3844">3715 399 76,'32'-23'40,"12"14"-2,8 9 3,7 13-18,0 2-19,2 6-1,-8-1-3,-12 5 1,-20-1-1,-14 2 0,-18 1 0,-10 3-1,-13 1 1,-4 0 0,0 5 0,4 1 0,8 0 0,13 1 0,12-3 1,10-4-1,11-3 0,6-5-1,6-8-1,0-10-5,7-1-13,-6-13-20,-3-6 2,-2-8-2,-4-3 2</inkml:trace>
  <inkml:trace contextRef="#ctx0" brushRef="#br0" timeOffset="4207">4478 452 68,'0'0'37,"0"0"-1,0 0 2,-6 30-20,-13-5-13,-2 11-2,-9 6 0,-2 9-1,-4 1 0,0 0-1,1-1-1,2-8-3,5-3-2,2-15-4,13-5-6,-1-16-13,14-4-9,9-19-1,9-7 3,6-11 7,14-9 13</inkml:trace>
  <inkml:trace contextRef="#ctx0" brushRef="#br0" timeOffset="4377">4320 672 4,'51'-65'24,"-6"0"11,-4 5 2,-5 8 0,-4 13-6,-14 5-7,4 25-10,-13 9-7,2 17-2,-8 12-3,1 11 1,0 9-2,3 8 0,2 5-1,4 0 1,1 1-2,1-7 1,3-7-1,-2-10-2,-1-9-2,-7-16-5,-8-14-2,0 0 1,-12-18 3,-15-11 0,-6-3 4,-8-3 2,-7 1 4,0 6 3,-3 1 4,8 12-1,3 3-3,12 11-2,10 2-3,18-1-3,1 9-8,13-5-24,11-8 0,10-1-1,7-8 1</inkml:trace>
  <inkml:trace contextRef="#ctx0" brushRef="#br0" timeOffset="4776">4930 538 88,'5'31'37,"-3"8"0,-3 4-1,2 7-30,-2 0-3,0 1-2,-1-3-2,-3-10-3,4-2-5,-6-18-18,7-18-10,0 0 1,-4-12-2</inkml:trace>
  <inkml:trace contextRef="#ctx0" brushRef="#br0" timeOffset="4949">4748 421 101,'-1'-29'38,"15"6"3,17 14-11,12-2-21,18 9-4,10 0-1,7 3-1,1 0-1,-3 1-1,-12 1 0,-10 0-1,-17 3 0,-14 2 0,-16 3 0,-10 2 0,-6 1-1,-4 4 1,5-1 0,6 4 0,7 1 0,7-1 0,6 1 0,1 1 0,-4 3 0,-10 0 0,-12 2-1,-17 1 2,-10 0-1,-7 2 0,-4-1 0,3 2 0,7-2 1,14-1 0,15 0-1,19-4 1,12-3-2,7-4 0,9-2-4,-4-13-5,6 1-24,-11-9-7,-8-3 1,-13-3-1</inkml:trace>
</inkml:ink>
</file>

<file path=ppt/ink/ink14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1-20T22:11:02.002"/>
    </inkml:context>
    <inkml:brush xml:id="br0">
      <inkml:brushProperty name="width" value="0.05292" units="cm"/>
      <inkml:brushProperty name="height" value="0.05292" units="cm"/>
      <inkml:brushProperty name="color" value="#C0504D"/>
    </inkml:brush>
  </inkml:definitions>
  <inkml:trace contextRef="#ctx0" brushRef="#br0">18703 1091,'0'0,"25"-49,-25 49,0 0,-50 0,50 0,-74-25,-1 50,25-25,-24 0,0 25,24-1,-24-24,24 25,50-25,-50 75,50-75,25 74,25-49,-1 0,26 24,-1 1,25-1,1 1,-26 0,1-1,-26 1,1 0,-25-1,-1 1,-48 24,-1-24,-25-1,1 26,-51-26,26 26,-25-26,-25 26,24-26,1 26,0-26,-25 26,25-26,0 1,-1 0,26-1,-1 1,26-25,-26 24,26-24,-1 25,25-1,-24-24,24 25,0-25,25-1,-49 1,49 25,-50-25,25-1,0 1,1 25,-1-25,0-1,-25 1,26-25,-1 25,0-25,0 0,0 0,1 25,-1-25,25 0,-25 0,0 0,25 0,0 0,-25 25,25-25,0 0,0 0,0 0,0 0,0 0,0 0,0 0,-24 0,24 0,0 0,0 0,0 0,0 0,0 0,-25 0,25 0,0 0,0 0,0 0,0 0,0 0,0 0,0 0,0 0,0 0,0-50,25 50,-25-25,24-24,-24-1,25 25,-25-24,25-1,0 0,-25 26,0-1,0 0,25 0,-25 0,0 25,0 0,0 0,0 0,0 0,-25 25,25 0,-25 0,0 0,0 24,1-24,-1 25,0-1,-25 1,26-1,-26 1,50-25,-25 24,0-24,25 0,0 0,0 0,25-25,0 24,0-24,0 25,-1-25,26 25,-25-25,0 0,24 0,-24 25,0-25,0 0,-1 0,-24 25,25-25,-25 25,25-25,0 0,-25 0,0 0,25 24,-25-24,0 0,0 0,0 0,24 25,-24-25,0 0,0 0,0 0,0 0,0 0,0 0,0-25,0 1</inkml:trace>
  <inkml:trace contextRef="#ctx0" brushRef="#br0" timeOffset="9531.5452">19968 1191,'0'-50,"0"50,0 0,-25-74,25 74,0 0,0-75,0 75,0 0,-50-49,50 49,-49 0,49 0,-75 0,26 0,24 24,-25 1,50-25,-74 50,74-50,0 74,0-74,25 75,-25-75,74 74,-24-49,-1 0,26 24,-26-24,-24 0,0 0,0-1,-25 1,0 0,-25 0,0-25,0 25,-24-1,-1 1,1-25,24 0,-25 0,1 25,49-25,-25-25,25 25,0 0,25-25,-1 25</inkml:trace>
  <inkml:trace contextRef="#ctx0" brushRef="#br0" timeOffset="10109.5782">19993 1265,'0'0,"0"0,0 0,0 0,0 0,24 50,-24-50,50 0,-25 24,0-24,-25 0,49 0,-49 0,50 0,-50 0,0 0,25-49,-25 49,0 0,0-50,0 50,0 0,-50-49,50 49,-50-25,50 25,-49 25,49-25,-50 49,50-24,-25 25,25-1,0 1,0-25,0 24,0 1,25-25,0-1,-25 1,50-25,-26 0,1 0,0 0,0 0,0 0,-1 0</inkml:trace>
  <inkml:trace contextRef="#ctx0" brushRef="#br0" timeOffset="10498.6005">20513 794,'0'-75,"0"75,0 0,0 0,0 0,0 0,0 0,0 0,-24 100,24-26,0-24,0 24,0 0,0 26,-25-26,25-24,0 24,0-24,0-1,0-24,0 0,0-25,25 0,-1-25</inkml:trace>
  <inkml:trace contextRef="#ctx0" brushRef="#br0" timeOffset="10841.6201">21010 769,'24'-50,"1"1,-25 49,-25-75,25 75,-24-74,24 74,-75-25,75 25,-49 50,49-50,-50 74,50-24,-25 24,25 1,0 24,0 0,0 0,0 25,0-25,0 25,0-24,0 24,0-25,0 0,0-24,0-1,0-24,0-1,-25-24,25 0,0-25,0 0,0-25,0-25</inkml:trace>
  <inkml:trace contextRef="#ctx0" brushRef="#br0" timeOffset="11012.6299">20762 1439,'0'-25,"0"25,24 0,1 0,-25 0,25 25,0-25,-25 0,25-25,-1 25,1 0,0-25,0 25,0-25</inkml:trace>
  <inkml:trace contextRef="#ctx0" brushRef="#br0" timeOffset="11201.6407">21258 1439,'0'24,"0"-24,0 0,24 25,-24-25,0 0,0 0,0-25,0 25,0-24,0 24,0-50,0 50,25-50</inkml:trace>
  <inkml:trace contextRef="#ctx0" brushRef="#br0" timeOffset="11731.671">21530 2133,'0'50,"25"-25,-25-25,0 24,0-48,0-26,0 0,0-24,0-25,0 24,0-49,0 25,0-25,0 50,0-26,25 26,0 24,-25 50,49-24,-49 24,50 24,-25 1,0 0,-25 0,0 24,0-24,0 25,0-25,0-25,-25 24,0-24,25 0,0-24,0 24,0-50</inkml:trace>
  <inkml:trace contextRef="#ctx0" brushRef="#br0" timeOffset="12632.7226">21927 744,'0'0,"0"0,0 0,0 0,0 0,0 0,0 50,0-50,0 99,-24-49,24 24,-25 0,25-24,0 24,-25 1,25-26,0 26,0-50,0 24,0-24,0 0,0-25,25 25,0-50,-25 0,24 0,1 0,0 1,0-1,0 0,-1 25,1-25,-25 25,0 25,0-25,0 25,0 0,0-25,25 0,-25 24,25-24,-25 0,25-24,-1 24,1 0,-25 0,0 0,0 0,50-75,-50 75,0 0,0 0,25-49,-25 49,0 0,0 0,0 0,0 0,0 0,0 0,0 0,0 0,0 0,0 0,24 0,-24 24,0 1,0 0,0 0,25 24,-25 1,25 0,0-1,-25-24,25 25,-1-25,1-1,-25 1,25-25,-25 0,0 25,0-25,25 0,-25 0,0-25,0 25,0 0,0 0,25-25,-25 25,0 0,0 0,0 0,0 0,0 0,0 0,0 0,0 0,0 0,0-24,0 24,-25 0,25 0,0-25,0 25</inkml:trace>
  <inkml:trace contextRef="#ctx0" brushRef="#br0" timeOffset="13261.7585">22250 1439,'0'0,"0"0,0 0,0 0,0 24,0-24,0 25,0 0,25 0,-1 24,-24 1,25 0,0 24,0-24,0 24,-1-24,-24 24,25 1,0-51,-25 26,0-25,0 0,-25-1,0-24,1 0,-1 0,0-24,0-1,25 0,-25 0,25 0,0 1,0-26,25 0,-25 1,25-1,0 1,-25-1,25 0,-1 26,-24-26,25 25,-25 0,25 0,-25 1,0-1,0 0,0 25,25 0,-25 0</inkml:trace>
  <inkml:trace contextRef="#ctx0" brushRef="#br0" timeOffset="13889.7945">19893 2729,'0'-25,"0"0,-24 0,24 0,-25 0,0 25,0-24,0 24,1 24,-1 1,0 0,25 25,0-1,0 1,25 0,-25-1,25 26,-1-26,1 1,-25-1,0-24,-25 0,25-25,-24 0,-1 0,0-25,0 0,25 25,-25-24,25-1,25 25</inkml:trace>
  <inkml:trace contextRef="#ctx0" brushRef="#br0" timeOffset="14767.8447">19819 3026,'50'0,"-1"-25,1 1,-1-1,1 0,-25 0,0-24,-1 24,1 0,-25 0,0 0,-25 25,1 0,-1 0,0 25,25 25,-25-25,25 24,-25 1,25-25,0 24,25-24,-25 0,25-25,0 0,0 0,-1 0,1-50,0 25,0-49,0 24,-1-49,1 25,0-26,0 1,-25 25,25-1,-25-24,0 50,0 24,-25 0,25 25,0 0,-25 25,25 24,-25 1,25 24,0 1,0 24,-25 0,50 1,-25-26,0 25,0-49,0 24,25-24,0-25,-25-1,0 1,25 0,-25 0,24-25,1 0,-25-25,25 0,0 25,-25-25,25-24,-1 24,1-25,0 1,0-1,0-24,-1-1,-24-24,25 0,-25 0,25 24,-25-24,0 49,0-24,0 24,0 50,0-24,0 24,0 0,-25 24,25 1,0 50,0-26,0 50,-25 1,25 24,0-25,0 25,-24 0,24 25,0-25,0-25,0 25,0-25,24-24,-24-1,0 1,0-26,25-24,-25 0,0-25,0 0,25-25,-25-49,25 24</inkml:trace>
  <inkml:trace contextRef="#ctx0" brushRef="#br0" timeOffset="14931.8541">20886 3026,'0'25,"0"0,0-25,0 0,0 0,0 0,0 0,0-25,24 0,1-24</inkml:trace>
  <inkml:trace contextRef="#ctx0" brushRef="#br0" timeOffset="15969.9134">21382 2753,'0'0,"0"0,0 0,-25 0,0 0,25 0,-50 0,50 0,-24 0,-1 0,0 25,0 0,0 25,25-1,0-24,0 25,25-1,0 1,0-25,24-1,-24 1,25-25,-1 0,-24 0,0 0,25-25,-50 1,0-1,0-25,0 25,0-24,-50-1,25 25,0 1,1-1,-1 0,0 0,0 25,25 0,0 0,0 0,25 0,-25-25</inkml:trace>
  <inkml:trace contextRef="#ctx0" brushRef="#br0" timeOffset="16235.9286">21605 2753,'25'0,"-25"0,24 0,1 25,0-25,-25 50,25-25,0-1,24 1,-49 25,50-25,-25 24,0-24,-1 0,1-25,0 25,0-25,-25 0,25 0,-25 0,24-25,-24 0</inkml:trace>
  <inkml:trace contextRef="#ctx0" brushRef="#br0" timeOffset="16493.9434">22076 2629,'0'0,"0"0,-25 0,25 25,-24 0,-1 0,0 0,0 24,-24 1,24-1,0-24,-25 25,50-1,-24 1,-1-25,0 0,25-1,-25 1,25 0,0-25,0 0,0 0,25 0</inkml:trace>
  <inkml:trace contextRef="#ctx0" brushRef="#br0" timeOffset="22113.2648">6648 3547,'0'0,"0"25,0-25,0 0,0 0,0 0,0 0,0 0,0 0,0 0,0 0,0 0,0-25,0 25,0 0,24-25,-24 25,25-25,0 25,0-24,0-1,24 0,1 25,-25-50,24 26,1-1,24 0,-24 0,0 0,-1 25,1 0,-1-24,1 24,24 0,-24-25,0 25,-1 0,1 0,24 0,-24 0,-1 0,1 25,24-25,-24 0,0 24,-1-24,26 0,-26 0,1 25,0-25,24 25,-24 0,-1-25,1 25,-1-25,1 0,24 24,-24-24,0 0,24 0,-24 0,24 0,1 0,-26 0,26 0,-1 0,0 0,-24-24,24 24,1-25,-1 25,-24-25,24 0,1 0,-26 25,26-24,-26 24,1-25,0 0,-1 25,-24-25,25 25,-26-25,1 25,0 0,-25-24,25 24,-25 0,0 0,0 0,0 0,0 0,0 0,0 0,0 0,0 0,0 0,0 0,0 0,0 0,0 0,0 0,0 0,0 0,0 0,0 0,25 24,-25-24,0 0,0 0,0 0,0 25,0-25,0 25,0-25,24 0,-24 25,25-25,-25 0,0 25,25-25,0 0,-25 0,25 24,-1-24,-24 0,25 0,-25 0,50 0,-50 0,49 0,-49 0,50 0,-25-24,0 24,24 0,-24-25,25 25,-26-25,26 25,0-25,-1 25,-24-25,25 1,-1 24,1-25,0 25,-1-25,1 25,-1-25,26 0,-26 25,26-24,-1-1,-24 0,24 25,25-25,-24 25,-1 0,25-25,1 25,-26 0,25 0,1-24,24 24,-25 0,0 0,0 0,25 0,-25 24,1-48,24 48,-25-24,0 0,25 0,-25 0,1 0,-1 0,-25 25,25-25,-24 0,-1 25,1-25,-1 0,1 25,-26-25,26 25,-26-1,1-24,24 25,-49-25,25 25,-1-25,-24 25,0-25,24 0,-24 25,0-25,0 24,0-24,-1 25,-24-25,25 25,0-25,0 0,-25 25,25-25,-25 0,0 0,0 0,24 25,-24-25,0 0,0 0,0 0,0 0,0 0,0 0,0 0,0 0,0-25,0 0</inkml:trace>
  <inkml:trace contextRef="#ctx0" brushRef="#br0" timeOffset="31624.8088">4217 6300,'0'0,"0"0,0 25,0 0,0 49,0 1,0 24,-25 25,25 0,0 25,0 0,-25 0,25-1,0 1,0-25,0 0,-25 0,1-24,-1-1,0-50,25 26,-25-50,0-1,25-24,-24-24,24-1</inkml:trace>
  <inkml:trace contextRef="#ctx0" brushRef="#br0" timeOffset="32161.8394">3969 6697,'-25'-25,"0"1,0-1,25-25,0 25,25 1,0-26,25 0,-1 26,26-26,-1 50,25-25,0 25,1 0,-26 0,0 25,-24 0,0 24,-50 1,-25 0,0-1,-25 26,-24-26,24 1,1-1,24 1,0 0,25-1,50 26,-1-26,1 26,24-26,-24 26,24-1,-24-24,0 24,-1-24,-49-25,-24 24,-26 1,-25-1,1 1,-25 0,-25-26,25 1,-1 0,1 0,25 0,-1-25,26 24,24-24,0-24,50-1,0 0,24-25</inkml:trace>
  <inkml:trace contextRef="#ctx0" brushRef="#br0" timeOffset="32803.8763">5259 6499,'0'25,"0"-25,-25 49,0 1,0 24,-24 1,-1 24,0 0,1 25,-1-25,1 1,24-26,0 0,0-24,25-25,0-25,0-25,50-49,-25 24,-1-49,1-25,25 0,-1 0,1 0,0 0,-26 0,1 49,0 1,-25 24,25 25,-25 50,0 0,25 49,-25 1,0 24,0 25,0 25,24-25,1 0,-25 0,25-25,-25-24,25-1,0-24,-25-26,0 1,0-25,0-25,0-24,-25 24,0-25,-25-24,1 24,24 1,-25 24,1 0,24 0,-25 25,50 0,0 0,0 25,25-25,0 0,25 0,-1 0,1-25,-1 1,1-1</inkml:trace>
  <inkml:trace contextRef="#ctx0" brushRef="#br0" timeOffset="33193.8986">5829 6672,'0'-24,"-25"-26,0 25,25 0,-49 1,-1 24,25 0,-24 24,24 1,0 0,25 25,0-1,0 26,50-1,-1-24,-24 49,50-49,-26 24,-24 0,0-24,0 0,-50-1,25 1,-50-25,25 24,-49-24,24-25,1 0,-1 0,1-25,-1 0,25-24,0 24,25-49,0 24,25-24</inkml:trace>
  <inkml:trace contextRef="#ctx0" brushRef="#br0" timeOffset="33547.9188">6127 6325,'49'0,"-24"0,0 0,-50 25,0 25,-24-26,-26 26,26 0,-1-1,1 1,49-25,0 24,24-49,26 50,0-25,-1-1,1 1,-50 25,0 0,-25 24,-25 0,1 1,-1-1,1 25,24-49,0 49,50-49,0-1,24-24,26 0,-1-25,0-25,26 0,-26-24,-24-1</inkml:trace>
  <inkml:trace contextRef="#ctx0" brushRef="#br0" timeOffset="34227.9577">6995 6573,'0'-49,"25"-1,0 0,-25 1,-25 24,0 0,0 25,0 0,-24 25,-1 49,0 26,1-1,24 25,-25 0,26 25,24-25,-25 0,25-25,25 25,-25-50,24 1,1-50,0-1,0 1,0-50,24 1,-24-26,25-24,-25-1,24-24,1-25,-1 25,-24-25,25 25,-1-1,-24 1,0 49,0 1,0-1,-25 25,24 25,-24 25,25 0,-25 25,25-1,0 26,0-1,-1 1,26-1,-25 0,-25-24,25 0,-1-26,-24 1,0-25,-24 25,-1-25,-25-25,1 25,-1-25,0 25,1-24,24-1,0-25,0 25,25 1,25-26,-25 0</inkml:trace>
  <inkml:trace contextRef="#ctx0" brushRef="#br0" timeOffset="34860.9932">8062 6548,'24'-24,"-24"24,-24-25,-1 0,0 0,0 0,-25 1,1 24,-1 0,25 0,-24 0,24 24,0 1,0 0,1 0,24 0,0-1,0 26,0-25,0 24,24-24,-24-25,0 25,25 0,0 0,0-1,0 1,-1 0,1 0,0 0,25-25,-26 25,26-1,-25 1,0-25,0 25,-1 0,-24-25,0 25,0-25,0 24,0-24,0 25,-24 0,24 0,-25 0,-25-25,25 24,0-24,-24 25,-1-25,1 0,-1 0,25 0,-24 0,24 0,0 0,0 0,0 0,25 0,25-25,0 1,0-1,0 0,24-25</inkml:trace>
  <inkml:trace contextRef="#ctx0" brushRef="#br0" timeOffset="35243.0158">8434 6400,'49'-50,"-24"50,0-25,-25 0,0 25,0 0,-50 0,1 25,24 0,-25 0,1 0,24 24,0-24,25 25,25-26,-25 1,25 25,-1-1,-24 1,0 24,-24 1,-1-1,-25 1,25-1,-24 1,24-1,0 0,25-24,0 0,25-26,0 1,24 0,1-50,0 25,24-25,-24-24,-1-1,26 1</inkml:trace>
  <inkml:trace contextRef="#ctx0" brushRef="#br0" timeOffset="35639.0384">9079 6524,'-25'0,"0"0,0 0,-25-25,1 25,-1 0,25 0,-24 25,49-25,-25 49,50 1,0-1,-1 1,26 24,0 1,-1-25,1 24,0-24,-26-1,-24 1,0-1,0-24,-24 0,-1 0,-25 0,25-25,-24 24,-1-24,25-24,0 24,1-25,-1 0,25 0,25 0</inkml:trace>
  <inkml:trace contextRef="#ctx0" brushRef="#br0" timeOffset="50518.8895">14436 1786,'-24'0,"24"0,-25 0,25 0,0 0,0 0,0 0,0 0,0 0,25 0,-1 0,1 0,0 0,25 0,-1 0,-24 0,25 0,-1 0,-24 0,0 0,0 0,-25 0,24 0,-24 0,0 0,0 0,0 0,-24 0,-1 0,25 0,-25 0,-25 0,26 25,-26-25,25 25,-24-25,24 24,-25-24,25 0,25 25,-24-25,24 0,24 0,-24 25,50-25,-25 0,24 0,1 0,0 0,-1 0,1 0,-1 0,-24 0,0 0,-25 0,0 0,0 0,-25 0,0 0,1 25,-26-25,25 0,-24 25,-1-25,25 24,-24-24,24 25,25-25,-25 25,50-25,-25 25,25-25,24 0,-24 0,0 25,24-25,-24 0,0 0,0 0,-25 0,0 0,0 24,-25-24,0 0,25 25,-25-25,1 25,24-25,-25 25,25-25,0 0,0 0,25 0,-1 0,-24-25,25 0,0 0,0 25</inkml:trace>
  <inkml:trace contextRef="#ctx0" brushRef="#br0" timeOffset="51863.9665">10666 6424,'0'-24,"0"24,0 0,-25 0,25 0,0-25,0 25,-25 0,25 0,0 0,0 0,0 0,0 0,0 25,0-1,-24 1,24 25,0-1,-25 1,25 24,0-24,0 24,-25 1,25-25,0-1,0 1,-25-1,25-24,0 25,0-25,0-25,0 0,0 24,0-24,0 0,0-24,0-1,25 25,-25-25,25 0,-25 0,25 1,-25-1,24 0,1 25,0 0,0-25,-25 25,49 25,-24-25,25 25,-25-25,-1 25,26-25,-25 24,0 1,-1 0,1 0,-25 0,0-25,0 24,-25-24,1 25,-1 0,0-25,-25 25,26-25,-26 0,0 25,1-25,-1 0,25 0,-24 0,24 0,0 24,25-24,0 0,0 0,0 0,25 0,0 0</inkml:trace>
  <inkml:trace contextRef="#ctx0" brushRef="#br0" timeOffset="52555.006">11187 7193,'0'0,"0"0,0 0,0 0,0 0,0 0,0 0,-25 25,25-25,0 25,0 0,0-25,0 25,0-1,0-24,25 25,-25-25,25 0,-25 0,25 0,-1 0,-24-25,0 25,25-24,-25 24,0-25,-25 25,25-25,0 25,-24 0,-1 0,25 0,-25 0,25 0,0 25,0-25,0 0,25 0,-25 0,25 0,-1 0,-24 0,0 0,0 0,0 0,0 0,0 0,-24 0,-1 0,25 0,0 0,-25 25,25-25,0-25,25 25,-25-25</inkml:trace>
  <inkml:trace contextRef="#ctx0" brushRef="#br0" timeOffset="53266.0466">11609 6871,'0'0,"0"0,0 0,0 25,0-25,0 25,0-25,-25 24,25-24,-25 25,25 0,-25 25,0-26,1 26,24 0,-25-1,25 1,-25 24,25-24,0-25,25 24,-25-24,25 0,-1-25,1 0,0 0,0 0,0-25,24 0,-49-24,50-1,-50 25,25 0,-1 1,-24-1,0 0,0 25,0 0,25 25,-25 0,25-25,0 24,0 1,-1 0,26-25,-25 0,24 0,1-25,-25 25,0-25,-1 1,-24-26,0 25,0-24,-24 24,-1-25,0 25,0 1,0-1,1 0,-1 25,25 0,0-25,0 25,25 0</inkml:trace>
  <inkml:trace contextRef="#ctx0" brushRef="#br0" timeOffset="53475.0586">12328 6970,'0'25,"0"0,0 0,0-1,0 26,0 0,-25-26,25 26,0-25,0 0,0 24,0-49,25 0,-25 0,25-25,-25 1</inkml:trace>
  <inkml:trace contextRef="#ctx0" brushRef="#br0" timeOffset="53634.0675">12402 6623,'0'-25,"0"25,-24 0,24 0,0 0,0 25,0-25,24 25</inkml:trace>
  <inkml:trace contextRef="#ctx0" brushRef="#br0" timeOffset="54023.0899">12526 7218,'0'25,"0"-25,0 0,0 0,0-25,0 25,0-25,25-24,-25 24,0-25,25 26,-25 24,0 0,0 0,25 0,0 24,-25 1,49 25,-24-25,0-1,24-24,1 25,-25-25,24 0,-24 0,25-25,-50 1,25-1,-25 0,-25-25,25 26,-25-26,0 0,25 26,-25-1,25 0,0 25,25-25,0 25</inkml:trace>
  <inkml:trace contextRef="#ctx0" brushRef="#br0" timeOffset="54298.1056">13345 6796,'0'0,"-25"0,0 25,1-25,-1 25,0 0,0 0,0 0,50 24,0-24,0 25,0-26,24 26,-24 0,25-26,-50-24,24 25,-48 0,24 0,-50-25,25 0,-24 0,24 0,-25 0,25 0,0-25</inkml:trace>
  <inkml:trace contextRef="#ctx0" brushRef="#br0" timeOffset="54688.128">13841 7317,'25'0,"-25"-24,0-1,0-25,0 25,-25-24,0-1,-24 1,24-26,0 1,-25 24,1-24,24 24,0-24,25 24,0 0,0 1,0 24,25-25,25 26,-26-1,26 0,0 25,24-25,-24 0,-1 1,26 24,-26-25,1 0,24 25,-49 0,25 0,-50 0,24 0</inkml:trace>
  <inkml:trace contextRef="#ctx0" brushRef="#br0" timeOffset="55400.1687">13667 6747,'0'25,"0"24,0-24,25 0,0-25,25 0,-26 0,26 0,0 0,-26-25,26 0,-25 25,0-25,24 25,-24 0,-25 0,50 0,-50 0,0 0,0 25,0 0,0 0,-25-25,25 25,-25 0,0 24,0 1,1-25,-1 24,25 1,0-25,0-1,25 1,-1 0,1 0,0-25,25 0,-26 0,1-25,0 0,-25 0,0-24,0-1,0 25,-25-24,25-1,-25 25,25-24,-24 24,24 25,0 0,24 25,-24 0,25-1,0 26,0 0,0-1,-1 1,26-1,-25-24,0 0,-25 0,25-25,-25 0,24-25,-24 0,-24 0,24-24,0-1,0 1,0-1,0 0,24 1,-24 24,25 0,0-25,25 50,-26-49,26 49,0-25,-1 0,1 0</inkml:trace>
  <inkml:trace contextRef="#ctx0" brushRef="#br0" timeOffset="56226.216">15081 6077,'-25'0,"25"0,-24 25,-1 0,25 24,-25 1,0 24,-24 1,24 24,0-25,25 50,-25-49,25 24,0-24,25-1,0-24,24-26</inkml:trace>
  <inkml:trace contextRef="#ctx0" brushRef="#br0" timeOffset="56651.2403">16793 5804,'-50'0,"50"0,0 0,0 25,25 0,25 25,-26 24,26 0,-25 26,0-26,-1 50,-24-50,0 26,0-1,-24-25,-1 1,0-26,0 1,0-25,1-25,-1 25</inkml:trace>
  <inkml:trace contextRef="#ctx0" brushRef="#br0" timeOffset="57696.3">10616 7789,'0'0,"0"0,0 0,0 0,25 0,-25 0,25 0,0 0,0 0,-1 0,1 0,25 0,-1 24,1-24,24 0,1 0,-1 0,1 0,24 0,0 0,25 0,-25 0,25 0,0 0,25-24,-25 24,25 0,25-25,-25 25,24 0,1-25,-1 25,1 0,0-25,-1 25,1 0,0-25,-26 1,26 24,0 0,-1-25,-24 25,25-25,-25 25,-1 0,1-25,0 25,0-25,-25 25,0-24,0 24,-25 0,25-25,-24 25,-26 0,0 0,1-25,-26 25,-24 0,0 0,0 0,-25 0,0 0,0 0,0 0,0 0,0 0,0 0,0 0,-25 0,0 0,25 0,-49 0</inkml:trace>
  <inkml:trace contextRef="#ctx0" brushRef="#br0" timeOffset="83245.7614">4093 9128,'0'25,"0"-25,0 0,0 25,-25 0,25 24,0-24,0 25,0-1,-25 1,25-25,25 24,-25-24,0 25,0-26,0-24,0 0,0 0,0-24,0-1,0-25</inkml:trace>
  <inkml:trace contextRef="#ctx0" brushRef="#br0" timeOffset="83390.7697">4018 8756,'0'0,"-24"-25,24 25,0 0,0 0,24 0</inkml:trace>
  <inkml:trace contextRef="#ctx0" brushRef="#br0" timeOffset="83786.7919">4713 8434,'25'-25,"-25"0,-25 0,0 0,0 1,0 24,-24-25,24 25,-25 0,26 0,-1 25,0-1,25 1,-25 25,25-1,0 26,0-1,0 25,0 1,25-1,-25 25,25 0,-25-25,0 25,0-25,25 25,-25-24,0-1,0-25,0 1,0-26,0 1,-25-25,25-25,0 0</inkml:trace>
  <inkml:trace contextRef="#ctx0" brushRef="#br0" timeOffset="83957.8021">4341 9277,'0'0,"0"0,0 0,25 0,-1 25,1-25,25 0,-1 0,-24-25,0 0,25 0</inkml:trace>
  <inkml:trace contextRef="#ctx0" brushRef="#br0" timeOffset="85825.909">5457 8458,'0'0,"0"0,0 0,0 0,0 0,-25 25,25-25,0 25,0 0,0 24,0 1,0 0,0-1,0 26,0-26,0 26,0-26,0 1,0 0,0-1,0 1,0-25,0-1,0 1,0-25,0 0,0 0,0 0,0 0,0-25,0 1,0-1,25 0,-25 0,0 0,25 25,-25-24,0-1,0 25,25 0,-25 0,24 0,-24 25,25-25,0 24,0 1,-25 0,25 25,-1-26,-24 26,25-25,-25 0,-25-1,25 1,-24 0,-1-25,0 25,0-25,0 0,-24 0,49-25,-50 25,50-25,-25 25,50-25,-25 25,0-24,25 24</inkml:trace>
  <inkml:trace contextRef="#ctx0" brushRef="#br0" timeOffset="86033.9209">5804 9327,'0'24,"0"-24,0 0,0 0,0 0,0 0,0 0,0 0,0 0,0 0,0-24,0 24</inkml:trace>
  <inkml:trace contextRef="#ctx0" brushRef="#br0" timeOffset="86513.9481">6028 8954,'0'0,"24"-24,-24 24,25 0,-25 0,25 0,-25 0,25 24,-25-24,25 50,-1-50,-24 50,25-1,0-24,-25 0,25 25,-25-26,0 1,0-25,0 0,0 0,-25 0,0 0,0-25,1 25,-1-24,-25 24,25 0,1 0,-1 0,0 24,25 1,0 0,0 0,25 0,-25-1,25 1,-1-25,1 25,25-50,-25 25,-1-25,1 1</inkml:trace>
  <inkml:trace contextRef="#ctx0" brushRef="#br0" timeOffset="86746.9616">6300 8458,'0'0,"0"0,0 50,0-25,0 49,0 1,0-1,0 25,0-24,25-1,-25 1,0-1,25-24,-25-26,25-24,0 0,-1-24</inkml:trace>
  <inkml:trace contextRef="#ctx0" brushRef="#br0" timeOffset="86962.974">6573 8508,'0'-74,"0"24,0 0,-25 50,25 25,0 0,-24 49,24 1,0-1,-25 25,25 1,-25-1,25 0,0-24,0-26,0 1,0-25,0-1,25-24,-25-24</inkml:trace>
  <inkml:trace contextRef="#ctx0" brushRef="#br0" timeOffset="87774.0204">6623 9004,'0'0,"0"25,-25 25,25-26,-25 26,25 0,0-1,0-24,0 0,0 0,25-25,0 0,0 0,-1 0,1 0,0-50,-25 25,0-24,0 24,0-25,0 1,0-1,0 25,0 0,0 0,0 1,0 24,0 0,0 0,0 49,0-24,0-25,0 50,25-25,-25 24,25-24,-25 0,24 0,-24-1,25-24,-25 0,25 0,-25-24,25 24,-25-25,0 0,0 25,0 0,25 0,-25 0,0 0,25 25,-25 0,24-1,1-24,0 25,-25-25,25 0,0-25,-25 25,0-24,24-1,-48 0,24-25,0 1,0-1,0 25,0-24,0-1,0 25,0 0,0 25,24-24,-24 24,0 0,0 0,0 24,-24-24,24 25,0-25,24 50,-24-25,25-1,25 26,-25-25,24 0,-24 24,0-24,-25 0,0 0,0-25,0 25,-25-25,0 24,0-24,1-24,-1 24,25-25,0 0,0 0</inkml:trace>
  <inkml:trace contextRef="#ctx0" brushRef="#br0" timeOffset="88484.061">7392 9302,'0'0,"0"0,0 0,0-25,0 0,0 0,0-24,0-1,0 1,0-26,0 1,0 24,0 0,0-24,0 49,0 0,0 25,0 0,0 25,0 0,25 0,-25 24,24-24,1-25,0 25,0-25,0-25,-1 0,1 1,0-51,0 26,0-26,-1 1,-24-1,25 1,-25 24,0 1,0-1,0 50,0 25,0 25,-25-1,25 50,0-24,0 49,0-25,0 0,0 0,0 1,0-26,0-49,0 25,0-26,0-24,0 0,25 0</inkml:trace>
  <inkml:trace contextRef="#ctx0" brushRef="#br0" timeOffset="89080.0951">7789 9079,'0'0,"0"0,0 24,0 1,0 0,0 0,0 24,0-49,24 25,-24-25,0 0,25 0,0-25,-25 1,0-26,0 25,0 0,0-24,-25-1,25 50,0-50,0 26,0 24,0 0,0 0,25 24,-25 26,0-25,25 0,0 24,-25-24,24 0,1 0,-25 0,25-25,-25 0,0 0,0-25,0 0,0 25,0-25,0 0,0 1,0 24,25-25,-25 25,25-25,0 25,-1-25,26 0,-25 0,0 1,-1-1,-24-25,25 25,-25 1,25-26,-50 50,25 0,-25 0,25 25,-24 24,-1 1,25 24,0-24,0 25,0-26,0 1,0-1,25-24,-1 0,-24 0</inkml:trace>
  <inkml:trace contextRef="#ctx0" brushRef="#br0" timeOffset="89671.1289">8632 8210,'0'0,"-25"25,25-25,0 50,-25-1,1 1,24 24,-25 1,0 49,25 0,-25-25,25 25,0 0,0-25,25 1,-25-26,25 0,-25-24,25-25,-25 24,0-49,24 0,-24 0,0-24</inkml:trace>
  <inkml:trace contextRef="#ctx0" brushRef="#br0" timeOffset="90129.1551">8855 9054,'0'0,"0"0,0-25,0 0,-25 25,25 0,-24-25,24 0,-25 25,25 0,-25 0,0 25,25 0,0 0,-25 0,25 24,0 1,0 0,0-26,25 26,-25-25,0 0,25-1,0-24,-25 0,49 0</inkml:trace>
  <inkml:trace contextRef="#ctx0" brushRef="#br0" timeOffset="90619.1831">8954 9178,'0'0,"0"0,0 0,-24 0,24 25,0-1,0 1,0 0,0 0,0-25,24 25,-24-25,25 0,0 0,-25-25,0 25,25-25,-25 25,0 0,25-25,-25 25,25-25,-1 1,1-1,0 0,0-25,0 1,-1-1,1-24,0-1,-25 1,0-25,0 24,-25-24,25 49,-25-24,25 24,-24 26,-1 24,25 0,0 24,0 1,-25 50,25-1,0 25,0 0,0 1,-25-1,25 0,25 0,-25-24,0-1,25-24,-25-1,25-24,-1 0,1-25,0-25</inkml:trace>
  <inkml:trace contextRef="#ctx0" brushRef="#br0" timeOffset="90940.2015">9401 8210,'0'0,"25"0,0 25,-25 25,24 24,-24 1,25 24,0 25,-25 0,0 0,25-25,-25 25,0-25,0-24,0-26,0 1,0-25,25 0,-25-25,0-25</inkml:trace>
  <inkml:trace contextRef="#ctx0" brushRef="#br0" timeOffset="91174.2147">9798 8830,'25'0,"-25"25,24-25,1 0,0 0,0 0,0 0,-1 0,1 0,0 0,0 0,0-25,0 25,-25 0,24 0</inkml:trace>
  <inkml:trace contextRef="#ctx0" brushRef="#br0" timeOffset="91396.2276">9823 9054,'0'25,"0"-1,0-24,0 0,24 25,1-25,-25 0,25 0,0 0,-25 0,25 0,-1 0,1 0</inkml:trace>
  <inkml:trace contextRef="#ctx0" brushRef="#br0" timeOffset="91650.2417">10195 8905,'25'0,"-1"0,1-25,0 25,0 0,0 0,-25 0,24 0,-24 0,0 0,25-25,-25 25,25 0,-25 0</inkml:trace>
  <inkml:trace contextRef="#ctx0" brushRef="#br0" timeOffset="91819.2518">10170 9079,'0'24,"0"1,0 0,25-25,0 0,-25 0,49 0,-24 0,0-25,0 0,24 1</inkml:trace>
  <inkml:trace contextRef="#ctx0" brushRef="#br0" timeOffset="92305.2796">10691 9327,'0'0,"0"-50,0 0,0-24,-25 24,25-49,-25 25,0-1,1 1,-1-1,25 26,-25-26,25 51,0-26,25 50,-25-25,49 0,-24 25,25-24,-1-1,1 25,0-25,-26 25,26-25,0 25,-26 0</inkml:trace>
  <inkml:trace contextRef="#ctx0" brushRef="#br0" timeOffset="92841.3101">10666 8781,'0'49,"0"-24,0 0,25-25,0 0,-1 0,1-25,0 25,25 0,-26-25,1 25,0-24,0 24,0 0,-25 0,24 0,1 24,-25-24,25 25,-25-25,25 25,0 0,-1 24,1-24,-25 0,0 25,25-1,-25 1,0 0,0-26,0 26,0-25,0-25,0 0,0 25,0-25,0-25,0 0,-25 25,0-25,1 0,-1 1,0 24,0 0,0 0,1 0,24 24,-25 26,25-25,0 0,0-1,25-24,-1 25,1-25,0 0,25 0,-26-25,1 1,0-26,25 0</inkml:trace>
  <inkml:trace contextRef="#ctx0" brushRef="#br0" timeOffset="93106.3254">11361 8359,'0'-25,"0"25,-25 25,25 25,0-1,-25 1,25 24,0 1,0-1,-25 25,25-24,-25 24,25-24,0-1,0-24,0-1,0 1,0-50,25 25,0-25,0-25,0 0</inkml:trace>
  <inkml:trace contextRef="#ctx0" brushRef="#br0" timeOffset="93627.3552">11410 9203,'25'-50,"25"0,-50 1,24 24,-24 0,0 0,-24 0,-1 25,0 0,0 25,25 0,-25 25,25-25,0 24,0 1,25-1,0 1,-25-25,0 0,25-1,-25-24,0 0,-25 25,25-25,0 0,-25-25,25 25,-25 0,25 0,0 0,25-24,0 24,-25 0,25 0,0-25,-1 0,1 0,25 0,-25 1,-1-26,1 25,0-24,0-1,0 25,-25-25,24 1,-24-1,-24 25,24 25,-25-24,25 48,-25 1,0 0,0 0,1 49,24-24,0 24,0-24,0 24,0 1,24-50,1 24,-25 1,25-25,0-1,0-24,-1-24</inkml:trace>
  <inkml:trace contextRef="#ctx0" brushRef="#br0" timeOffset="94498.405">12080 8533,'0'0,"-25"25,25-25,0 0,-25 24,25 1,0-25,0 25,0 0,25 0,-25-25,25 0,-25 0,25 0,-1-25,-24 25,25-25,-25 0,0 0,0 1,-25 24,25-25,-24 25,-1 25,25-25,-25 24,25 1,-25 0,25 0,0 0,0-25,25 24,-25-24,0 0,25 0,-25 0,25 0,-25-24,0 24,0 0,0 0,0-25,0 25</inkml:trace>
  <inkml:trace contextRef="#ctx0" brushRef="#br0" timeOffset="95032.4354">12080 9054,'0'0,"0"0,0 0,0 0,0 0,0-25,0 25,0 25,0-25,0 25,0-1,25-24,-25 25,24-25,-24 25,25-25,0 0,-25 0,0-25,25 25,-25-25,-25 1,25-1,0 25,-25-25,0 25,1-25,-1 50,25-25,-25 25,25-25,0 25,0-1,0 1,25 0,0-25,-1 0,1 0,0 0,0 0,0 0,-25 0,0 0,0 0,-25-25,25 25,-25 0,25 0,0 0,0 0,0 0</inkml:trace>
  <inkml:trace contextRef="#ctx0" brushRef="#br0" timeOffset="95925.4864">12526 9327,'0'0,"0"0,0 0,0 49,0-49,0 25,0 0,0 24,0-24,0 25,0-25,0 24,-24-24,24 0,24 0,-24 24,0-49,25 25,0-25,25 0,-26 0,26-25,0 25,24-25,-24 1,49 24,-25-25,25 0,-24 25,24 0,25 0,-25-25,25 25,0 0,0 0,0 0,0 0,0 0,25 25,0-25,-25 0,25 25,0-25,0 25,-1-25,1 24,25 1,-25 0,0 0,-25-25,24 0,1 25,-25-25,0 0,-24 24,-1-24,-25 0,1 0,-26 0,1 0,-25 0,-1 0,-24-24,0 24,25 0,-25 0,0 0,0 0,0-25,0 25,0-25,0 0,0-24,0 24,0 0,0 0,0 0,-25 1,25-1,-24 0,24 0,0 0,0 1</inkml:trace>
  <inkml:trace contextRef="#ctx0" brushRef="#br0" timeOffset="110609.3265">13221 8508,'0'0,"0"0,0 0,0 0,0-25,0 25,-25-25,0 1,0 24,25-25,-49 25,49-25,-50 25,25 0,1 0,-1 0,-25 25,50-25,-25 25,25-25,25 24,-25 1,50 0,-25 0,24 0,1-1,-1 1,-24 0,0 0,0 0,0-1,0-24,-25 25,0 0,0-25,-25 25,0 0,0-25,0 24,0 1,1-25,-1 0,-25 0,50 0,-25 0,1-25,24 25,-25-24,25 24,0-25,0 0,25 25,-25-25</inkml:trace>
  <inkml:trace contextRef="#ctx0" brushRef="#br0" timeOffset="111124.356">13469 8533,'0'0,"0"-25,0 25,0 0,0 0,-25-25,25 25,0-25,0 25,0 0,-25 0,25 0,-24 0,24 0,-25 25,0 0,25-25,-25 50,25-26,0 26,0-25,0 0,0 24,25-24,-25 0,25 0,0-1,-1-24,1 0,0 25,0-50,-25 25,25-24</inkml:trace>
  <inkml:trace contextRef="#ctx0" brushRef="#br0" timeOffset="111712.3896">13667 8657,'-24'0,"-1"0,25 25,-50-25,50 24,-25 1,1 0,24 25,-25-26,25 1,25 0,-25 0,24 0,1-25,0 24,0-24,0 0,-1-24,1-1,0 25,-25-25,0 0,0 0,0-24,0-1,-25 25,0 1,25-26,-24 25,24 0,-25 1,25-1,0 0,0 25,0 0,25 0,-25 0,24 0,1 0,0 25,-25 0,25-1,0 26,-1-25,-24 0,25-1,0 26,-25-25,25 0,-25-25,0 24,0-24,0 0,0-24,0-1,25 0,-25-25,0 26,0-1,24-25,-24 25,25 1,-25-26,25 50,0-25,0 25,-25-25</inkml:trace>
  <inkml:trace contextRef="#ctx0" brushRef="#br0" timeOffset="112110.4119">14139 8781,'24'0,"1"0,0-25,-25 25,25-25,0 0,-25 1,24-1,-24 0,-24 0,24 0,0 1,-25-1,0 25,0 0,0 0,1 25,-1-1,0 26,0-25,25 24,0 1,0-25,0 24,0-24,25 0,0 0,-25 0,25-25,-1 0,1 0,0-25,0 25</inkml:trace>
  <inkml:trace contextRef="#ctx0" brushRef="#br0" timeOffset="112456.4321">14486 8508,'0'0,"0"0,0 0,-25 0,0 0,25 25,-24 0,-1-1,0 1,25 0,0 0,0 0,25-1,24 1,-24 25,25-25,-25-1,24 1,-24 0,0 0,0 0,-25-25,0 24,-25-24,0 0,0 25,-24-25,24 0,0 25,-25-25,50 0</inkml:trace>
  <inkml:trace contextRef="#ctx0" brushRef="#br0" timeOffset="113111.4696">14932 7937,'0'0,"-24"0,-1 0,25 0,-25 0,0 0,0 0,1 0,-1 0,0 25,0-25,0 25,25-25,-24 0,24 25,0 0,0 24,0-24,0 25,24-25,-24 24,0 26,0-26,0 1,0 49,0-25,0 1,0-1,-24 25,24-24,0 24,-25-24,25-1,0-24,-25 24,25-24,0-26,25 1,-25 0,25 0,-25 0,24-25,1 24,-25-24,25 0,0 25,0-25,-25 25,24-25,-24 0,25 0,-25 0,25-25,-25 25,0-25,25 25</inkml:trace>
  <inkml:trace contextRef="#ctx0" brushRef="#br0" timeOffset="113547.4944">14957 8657,'0'0,"0"-25,0 25,-25 0,25 0,0 0,-24 0,-1 0,25 0,-25 25,0 0,25-25,-25 24,25 26,0 0,0-26,0 26,0-25,0 24,0-24,25 0,-25-25,25 0,0 0,0 0,-1-25,1 0</inkml:trace>
  <inkml:trace contextRef="#ctx0" brushRef="#br0" timeOffset="114223.5332">15106 8706,'0'0,"-25"0,25 0,-25 25,1-25,-1 50,25-25,0-1,-25 1,50 0,-25 0,25 0,-1-1,1-24,0 0,0 0,0-24,-1 24,-24-25,0 0,0 0,0 0,-24 1,24-1,-25 0,25 0,0 25,0 0,0 0,25-25,-1 25,-24 0,50-24,-50 24,50 0,-50-25,24 0,1 0,0 0,-25 1,0-1,0 0,25-25,-25 1,0-1,25 1,-25-1,0 0,0 1,0 24,0-25,-25 26,25-1,0 0,-25 0,25 25,0 0,0 25,-25 0,25 0,-25 24,25 1,-24 24,24 1,0-1,0 0,0 1,0-1,0 1,24-26,-24 26,25-51,0 1,-25 0,0 0,0-25,25 0,-25 0,25 0,-25-25,0 0,0 0</inkml:trace>
  <inkml:trace contextRef="#ctx0" brushRef="#br0" timeOffset="114821.5674">15602 8012,'0'0,"25"0,-25 0,25 0,-25 0,25-25,-25 25,24 0,-24 0,25 0,-25 0,0 0,25 25,-25 0,0 0,0 24,0 1,-25 24,25 1,0-1,0 25,0 0,0 1,25-26,-25 25,25-24,-25-1,0-24,25 24,-50-24,25-25,0 24,-25-24,0-25,0 25,1-25,-1 0,0 25,25-25,-25 0,0 0,25 0,0-25,0 25,0-25,0 0</inkml:trace>
  <inkml:trace contextRef="#ctx0" brushRef="#br0" timeOffset="115112.5841">15949 8384,'0'0,"0"0,0 0,25 0,-25 0,25 0,0 0,0 0,-1 0,1 0,0 0,0 0,-25-25,25 25,-25 0,0 0,0 0</inkml:trace>
  <inkml:trace contextRef="#ctx0" brushRef="#br0" timeOffset="115346.5975">15974 8558,'0'0,"0"0,0 24,25-24,0 0,-25 0,25 25,-25-25,24 25,1-25,0 25,0-25,0 0,-1 0,-24 0,25 0,-25 0</inkml:trace>
  <inkml:trace contextRef="#ctx0" brushRef="#br0" timeOffset="115660.6154">16470 8508,'0'0,"25"0,0 0,0 0,-25 0,25 0,-25 0,24 0,-24 0,0 0,25 0,-25 0,0 0,0 0,0 0,25-25</inkml:trace>
  <inkml:trace contextRef="#ctx0" brushRef="#br0" timeOffset="116082.6396">16966 8012,'0'-25,"0"25,0 0,25 0,-25 25,0-25,0 50,0-26,0 26,0 0,0-1,0 26,-25-26,25 26,25-1,-25-24,0-1,0 26,0-51,0 26,25-25,-25 0,0-1,0 1,0 0,0-25,0 0,0 25,0-25,0 0,25 0,-25 0,0-25,0 25,25 0</inkml:trace>
  <inkml:trace contextRef="#ctx0" brushRef="#br0" timeOffset="122831.0255">15180 6548,'0'-24,"0"24,-24 0,24 0,-25 0,25 0,0 0,-25 0,25 0,-25 0,25 0,0 0,0 0,0 24,0 1,0-25,0 50,25-25,0-1,-25 1,25 0,-1 25,1-26,0 1,0 0,-25 0,25-25,-25 0,0 0,0 25,-25-25,0 0,25 0,-50-25,26 25,-1 0,0 0,0 0,0-25,25 25,-24-25</inkml:trace>
  <inkml:trace contextRef="#ctx0" brushRef="#br0" timeOffset="123251.0496">15304 6697,'0'0,"25"0,0-25,0 25,0-24,-25-1,0 0,25 0,-25 25,-25-25,25 1,0 24,0 0,-25 0,0 0,25 0,-25 24,0 1,25 0,0 25,0-26,0 26,0-25,0 24,0-24,25 0,-25 0,25-25,0 25,-25-50,25 25,-25 0</inkml:trace>
  <inkml:trace contextRef="#ctx0" brushRef="#br0" timeOffset="123624.0709">15503 6127,'-25'-25,"25"25,0 0,0 25,0-25,0 25,0 24,25-24,-25 25,0-1,0 1,0 24,25 1,-25-26,0 1,0-1,0-24,0 0,0 0,0 0,0-25,0 0</inkml:trace>
  <inkml:trace contextRef="#ctx0" brushRef="#br0" timeOffset="124022.0937">15801 5879,'24'-25,"-48"0,24 0,0 0,-25 1,0 24,25 24,-25 1,0 0,1 0,-1 25,25-1,-25 26,25-1,0 0,0 26,0-26,0 25,25-24,0 24,-25-25,24 25,-24-24,25-25,0 24,-25-24,0-26,25 26,-25 0,0-26,0-24,0 0</inkml:trace>
  <inkml:trace contextRef="#ctx0" brushRef="#br0" timeOffset="124202.104">15652 6747,'25'-25,"-25"25,24 0,-24 0,25 0,0 0,-25-25,25 25,0 0,-25-25</inkml:trace>
  <inkml:trace contextRef="#ctx0" brushRef="#br0" timeOffset="124396.1151">15974 6697,'-25'0,"25"50,0-50,0 25,0-1,0-24,0 0,-24 0,24 0,24-49,-24 49,25-50</inkml:trace>
  <inkml:trace contextRef="#ctx0" brushRef="#br0" timeOffset="124886.1431">16173 6499,'-25'25,"25"-25,0 24,-25 1,25 0,-25-25,25 25,0 0,25-25,-25 24,25-24,0-24,-25 24,24 0,1-25,-25 0,0 25,25-25,-25 0,-25 1,25 24,-25-25,25 0,-24 0,-1 0,25 1,-25 24,25-25,0 25,0-25,0 25,25 0,-25 0,25 0,-1 0,-24 0,25 25,0 0,0-25,24 49,-49-49,25 25,0 0,0 0,-25-1,25-24,0 25,-25-25,24 0,-24 0,25-25</inkml:trace>
  <inkml:trace contextRef="#ctx0" brushRef="#br0" timeOffset="125122.1566">16570 6201,'0'0,"0"0,0 0,-25 25,25 0,0 24,-25-24,0 25,25-1,0 1,-25 0,1-26,24 26,0 0,0-26,-25 1,25 0,0-25,0 0</inkml:trace>
  <inkml:trace contextRef="#ctx0" brushRef="#br0" timeOffset="126188.2176">16346 6648,'0'0,"0"0,0 0,0 0,0 0,0 0,0 0,0 0,0 0,0 0,0 0,0 0,0 0,0 0,0-25,0 25,25 0,-25 0,25 0,-25 0,0 0,25 0,-25 0,25 0,-25 0,0 0,0 0,24 0,-24 0,25 0,-25 0,0 0,0 0,25 0,-25 0,25 25,-25-25,0 0,0 0,25 0,-25 24,0-24,24 0,-24 0,25 25,-25-25,0 0,25 0,-25 0,0 25,0-25,25 0,-25 0,0 0,0 25,0-25,0 0,0 0,0 0,0 0,0 0</inkml:trace>
  <inkml:trace contextRef="#ctx0" brushRef="#br0" timeOffset="126732.2487">17016 5482,'0'-25,"0"0,0 25,0 0,0 0,0 25,0 0,0 0,0 24,0-24,0 25,0 24,25-24,-25-1,25 1,-25-25,0 0,0-25,0 0</inkml:trace>
  <inkml:trace contextRef="#ctx0" brushRef="#br0" timeOffset="127238.2776">17140 5556,'-25'25,"25"0,0 24,0 1,25-25,-25 0,0-1,25-24,0 0,-1 0,1 0,0-24,-25-1,25 0,-25 25,0-25,0 0,-25 1,25-1,0 25,-25 0,25-25,0 25,-25 0,25 0,25 25,-25-25,25 25,0-1,0-24,-1 25,1 0,25-25,-25 25,-1-25,1 0,0-25,0 25,0-25,0 0,-25 1,24-26,-24 25,-24 0,24-24,-25 24,0 0,-25 0,25 25,1 0,-1 0,0 25,25-25,-25 25,25 25</inkml:trace>
  <inkml:trace contextRef="#ctx0" brushRef="#br0" timeOffset="128047.3239">17711 6970,'-25'-25,"0"25,25-24,-25 24,0-25,1 25,24 0,-25 0,0 0,25 0,0 25,0-1,0 1,0 0,25 25,0-26,-1 1,1 0,0 0,25-25,-26 0,1 0,0-25,0 25,0-50,-25 26,0-1,0 0,0 0,-25-24,25 24,-50 25,50-25,-49 50,24-25,0 0,25 25,-25-1,25 1</inkml:trace>
  <inkml:trace contextRef="#ctx0" brushRef="#br0" timeOffset="143969.2346">3870 6375,'-25'0,"25"0,-25 0,0 0,0-25,-24 25,24-25,0 0,0-24,0 24,1 0,-1 25,25 0,-25 0,25 0,0 25,0 0,0 49,-25-24,25 49,0 0,25 25,-25 0,0 0,0 50,0-25,-25 24,0 26,25-26,-24 1,-1 0,0 24,-25-24,26-1,-1 1,0 0,0-25,25 24,-25-24,25-25,0 25,0-25,0-25,25-24,-25-26,0 1,25-1,-25-24,0-25,0 0,25 0,-25 0,25 0,-1 0,-24 0,25 0,0 0,-25 0,25-25,-25 1,0-26,-25 0</inkml:trace>
  <inkml:trace contextRef="#ctx0" brushRef="#br0" timeOffset="144837.2842">2307 7962,'0'0,"25"25,-25 0,0 0,0 0,-25-1,50 26,-25-25,0-25,0 25,0-1,24-24,1 0,-25-24,25-1,25 0,-26-25,26 1,-25-1,24-24,26 24,-25-24,-1-1,26 26,-26-26,1 26,-1-1,-24 25,0-24,0 24,-25 25,0 0,25-25,-25 25,0 0,0 0,0 0,0 0,0 0,0 0,0 0,0 0,0 0,0 0,0 0,0 0,0 0,0 0,0 0,0 25,0-25,0 0,-25 0,25 0,0-25</inkml:trace>
  <inkml:trace contextRef="#ctx0" brushRef="#br0" timeOffset="146236.3639">3423 11261,'0'25,"0"-25,25 0,0 0,-1 0,1 0,25 0,-25 0,24-49,1 24,-25 0,0-25,-1 25,-24 1,0-1,0-25,-24 50,-1-25,-25 25,25 25,-24 0,-1 0,0 24,1 1,-1 25,25-1,1 0,-1-24,25 24,0 1,25-26,-1 1,1 0,0-26,25 1,-26-25,26 0,0 0,-26 0,1-25,25 1,-25-26,0 0,-1 1</inkml:trace>
  <inkml:trace contextRef="#ctx0" brushRef="#br0" timeOffset="146568.3829">3894 10492,'0'-24,"0"24,-24 0,24 0,-25 24,25 1,0 25,-25-1,25 26,0 24,0-25,0 26,0-1,0-25,0 26,-25-26,25 0,0-24,0 0,0-26,0 26,0-50,0 0,25-25,-25-24,0 24</inkml:trace>
  <inkml:trace contextRef="#ctx0" brushRef="#br0" timeOffset="147248.4221">4093 10964,'0'-25,"-25"0,25 50,-25-25,0 25,1-25,-26 24,25 26,0-25,25 24,0-24,25 25,0 0,25-1,-26-24,1 0,0 0,25-1,-50 1,0 0,0-25,0 0,-25 0,0 0,0 25,0-25,1 0,-1 0,0 0,25 0,0 0,0 0,0 0,0 0,0 0,25 0,0 0,-1-25,1 25,0 0,-25-25,50 0,-26 1,1-1,0 0,0 0,0 0,-1 1,1-1,-25-25,25 25,-25 0,0-24,-25 24,25 0,0 25,-25-25,25 25,-24 25,-1 0,25 0,0 0,0 24,0 1,25 0,-25-1,24-24,-24 25,25-1,0-24,0 0,-25 0,25-25,-1 24,-24-24,0 0,25 0,-25 0,25-24</inkml:trace>
  <inkml:trace contextRef="#ctx0" brushRef="#br0" timeOffset="147704.4482">4762 10641,'-24'0,"24"0,-25 25,0-25,25 25,-25 0,25-1,-25 1,25-25,0 0,25 25,0-25,-25 0,25 0,0-25,-25 25,0-25,0 1,0 24,0-25,-25 25,0 0,25 0,-25 0,0 0,1 25,-1-25,25 24,0-24,0 25,0 0,25-25</inkml:trace>
  <inkml:trace contextRef="#ctx0" brushRef="#br0" timeOffset="148271.4803">4812 11038,'0'0,"0"0,0-25,0 25,0 0,0 0,0 0,0 25,-25 0,25-25,0 25,0-1,0-24,25 25,-25-25,0 0,25 0,-25 0,0 0,25 0,-25 0,0-25,0 25,-25 0,25 0,-25 0,25 0,0 25,0-25,-25 0,25 0,25 0,-25 0,25 0,-25 0,25 0,-25 0,0-25,0 25,-25 0,0 0,0 0,0 0,1 25,24-25,-25 0,0 0,25 25,0-25,0 0,0 0,0 0,0 0,0 0,0 0,0 0,0-25,0 25</inkml:trace>
  <inkml:trace contextRef="#ctx0" brushRef="#br0" timeOffset="150531.6099">3175 10468,'0'0,"-25"0,25 24,-25-24,25 0,-24 0,-1 25,-25-25,25 0,1 0,-1 25,-25-25,1 0,24 0,0 0,0 0,0 0,25 0,0 0,-24 0,24 0,0 0,0 25,0-25,0 25,0-1,24 1,-24 25,0-1,25 26,-25-1,0 1,0 24,25-25,-25 26,25-1,-25 25,0-25,25 25,-25 0,0 0,0 0,0 0,-25 0,25 25,0-25,-25 25,25-25,0 25,0-25,0 0,-25 0,25 0,0 0,0-25,0 25,0-25,0 0,0 1,0-1,25 0,-25 0,0 1,0-26,25 25,-25 0,0-24,25 24,-25-25,0 26,24-26,-24 0,0 26,0-26,0 25,0-24,0 24,-24-25,24 1,0-1,0 1,-25-1,25 0,-25 1,25-1,0-24,0 24,0 1,0-26,-25 1,25 0,0-1,0 1,0-1,0-24,0 25,0-25,0 24,0-24,0 0,0 24,0-24,0 25,0-25,0-1,0 1,0 0,0 0,0 0,0-25,0 0,0 24,0-24,0 0,0 0,0 0,0 0,0 0,0 0,0 0,0 0,0 0,0-24,0 24,25-25,-25 25,25-25,0 25,-25-25,24 0,1 25,0-24,0 24,24-25,-24 0,25 0,-25 25,-1-25,26 25,-25 0,24 0,-24 0,0 0,25 0,-26 25,1-25,0 25,0 0,0 0,-1-25,-24 24,25-24,-25 0,0 0,25 0,-25 0,0 0,0 0,0 0,0 0,0 0,0 0,0 0,0-24,-25-1,25-25</inkml:trace>
  <inkml:trace contextRef="#ctx0" brushRef="#br0" timeOffset="166250.509">6102 10964,'0'-25,"0"25,0 0,0 0,0 0,-25 25,25-25,0 0,0 24,0 1,0 0,0 25,0-1,0-24,0 25,0-1,0 1,0 0,0-26,0 26,0-25,-25 0,25-1,0-24,0 25,0-25,0 0,0 0,0 0,0 0,0 0,0-25,0 1,25-1,-25 25,0-25,0 25,0-25,0 25,0 0,25-25,-25 25,25 0,-25 0,25 0,-1 0,1 0,0 25,0-25,0 25,-1-25,1 25,0-25,-25 25,25-1,-25 1,0-25,0 25,0 0,-25 0,25-25,-25 0,0 24,25-24,-24 25,-1-25,0 0,0 25,0-25,25 0,-24-25,-1 25,25 0,0 0,0 0,-25 0,25 0,0-25,0 25,25 0,-25-24</inkml:trace>
  <inkml:trace contextRef="#ctx0" brushRef="#br0" timeOffset="166485.5223">6548 11609,'25'24,"-25"-24,0 25,0-25,0 0,0 0,0 0,0 0,0 0,-25 25,25-25,0 0,0 0,25-25,-25 0</inkml:trace>
  <inkml:trace contextRef="#ctx0" brushRef="#br0" timeOffset="167028.5533">6821 11286,'0'0,"0"-25,25 25,-25-24,25 24,-25 0,25 0,-25 24,0-24,25 25,-1 0,1 25,0-26,-25 26,25-25,0 0,-25-1,0 1,0 0,0-25,0 0,0 0,0-25,-25 25,0-25,0 25,0-24,1 24,-1-25,0 25,25 0,-25 25,0-25,25 24,0 1,0 0,0 0,0-25,0 25,25-25,-25 24,25-24,-25 0,25 0,0-24,-1 24,-24 0</inkml:trace>
  <inkml:trace contextRef="#ctx0" brushRef="#br0" timeOffset="167433.5767">7193 11485,'25'-25,"-25"0,-25 25,25-25,-24 25,24-25,-25 25,0 0,0 0,25 25,-25 0,25 0,0 0,0-1,25 26,0-50,-25 25,50-25,-26 0,1-25,0 0,0 0,0-24,-25 24,24-49,-24 24,0-24,-24-1,24 25,0-24,-25 0,25 24,-25 0,0 26,25-1,0 25,0 0,0 0,0 0,25 25</inkml:trace>
  <inkml:trace contextRef="#ctx0" brushRef="#br0" timeOffset="167842.6001">7516 11261,'0'0,"-25"25,25-25,-25 25,0 0,25 0,-24-1,24 26,0-50,24 25,-24 0,25-25,25 0,-25-25,-1 0,1 0,0-24,0-1,-25-24,0-1,0 1,-25-1,25 1,-25-1,0 26,1-26,-1 51,0-1,25 0,0 25,0 25,25 0,-25-1</inkml:trace>
  <inkml:trace contextRef="#ctx0" brushRef="#br0" timeOffset="168645.646">7813 11435,'0'0,"0"0,0 0,0 0,0 0,0 0,0 0,0 0,0-25,0 0,25 1,-25-26,0 25,25-24,-25-1,0 0,0 25,0-24,0 24,0 25,0 0,0 0,0 0,25 0,-25 50,0-50,25 49,-25-49,0 25,24 0,1-25,0 0,-25 0,25-25,0 0,0 0,-1-24,-24-1,25 1,0 24,-25-25,0 25,0 1,0 24,0 0,0 24,0 26,0 0,0-1,0 26,0-1,0 1,0-26,0 1,0-1,0-24,25 0,-25-25,25 0,-25-25,24 25</inkml:trace>
  <inkml:trace contextRef="#ctx0" brushRef="#br0" timeOffset="169401.6892">8310 11212,'0'0,"-25"-25,25 50,-25 0,25-1,-25 1,25 25,0-25,0 24,25-24,0 0,0 0,-1-25,1 0,0 0,0-25,0 0,-25 0,0 0,0-24,0-1,-25 25,0-24,25-1,-25 25,25 0,0 1,0 24,0 0,0 0,0 24,25 1,-25 0,25 0,0 25,-1-26,1 1,0 0,0-25,0 25,-1-25,-24 0,0 0,25-25,-50 0,1 0,24 1,-25-1,0 0,0 0,25 0,-25 25,25 0,0 0,25-25,-25 25,25 25,25-25,-26 0,1-25,25 25,-25 0,24-24,-24-1,0 0,-25 0,25-24,-25 24,0-25,0 25,0-24,-25 24,25 0,-50 25,50 0,-25 25,1 0,24 24,-25 1,25 0,0 24,25 0,-1 1,-24-25,25-1,-25 26,25-51,0 26,-25-50,25 25,-25-25,24 25,-24-25,25 0,-25-25</inkml:trace>
  <inkml:trace contextRef="#ctx0" brushRef="#br0" timeOffset="185446.6069">6375 16545,'0'0,"25"0,-25 0,0 0,0 0,0 0,-25 25,0-25,25 24,0 26,0 0,0-26,-25 26,25 24,0-24,0 0,0 24,-25-24,25-1,0 1,0-25,0-1,0 1,0 0,0-25,0 0,0 0,0-25,0 0,0 1,25-1,-25-25,25 25,0-24,0 24,-1 0,26 25,-25-25,0 25,24 0,-24 25,0-25,0 25,-1-25,1 25,-25-25,0 0,0 25,-25-1,1-24,-1 25,0-25,0 25,-24-25,24 25,-25-25,25 25,1-25,24 0,0 24,-25-24,25 0,25 0,-25 0</inkml:trace>
  <inkml:trace contextRef="#ctx0" brushRef="#br0" timeOffset="185604.616">6623 17115,'0'0,"0"0,25 25,-25-25,0 25,-25 0,25-25,0 24,0-24,0 0,0 0,25-24,-25-1</inkml:trace>
  <inkml:trace contextRef="#ctx0" brushRef="#br0" timeOffset="186371.6599">7119 16520,'0'0,"0"-25,0 25,0 0,0 0,0 25,-25 0,25 24,0 1,0 0,0-1,0 26,0-26,0 26,0-26,0 1,25-25,-25-1,0 1,0-25,0 0,0-25,-25 1,25-1,-25 25,25-50,-24 25,24 1,-50-1,50 25,-50 0,26 25,-1-25,25 24,-25 1,25 0,-25 0,25 0,0 24,0-24,25 0,-25 0,25-1,0-24,-1 0,26 0,-25 0,0 0,24 0,1-24,-25-1,24 0,1 0,-25-24,-1 24</inkml:trace>
  <inkml:trace contextRef="#ctx0" brushRef="#br0" timeOffset="186703.6788">7342 16966,'0'25,"0"-25,0 25,0-25,25 0,-25 0,25 0,-25 0,25 0,-1 0,-24 0,0-25,0 0,-24 25,-1-24,25 24,-25 0,0 0,0 24,1 1,-1 0,25 0,0 24,-25 1,25 0,25-26,-25 1,0 0,25 0,-1 0,1-25,0-25,0 25,0-25,-1-25</inkml:trace>
  <inkml:trace contextRef="#ctx0" brushRef="#br0" timeOffset="186977.6943">7615 16545,'0'0,"0"0,0 0,0 25,0 24,0-24,0 25,0 24,0-24,-25 24,25 0,0 1,0-26,0 26,25-50,-25-1,0 26,0-50,0 0,0-25,25 0,-25 1</inkml:trace>
  <inkml:trace contextRef="#ctx0" brushRef="#br0" timeOffset="187735.7379">7789 17140,'24'25,"-48"0,24-1,0-24,0 0,0 0,0 0,0 25,0-25,0 0,0-25,0 25,0-24,0-26,0 0,24 1,-24-1,0-24,25 24,-25-24,25-1,-25 1,25 0,-25 24,25 0,-25 26,0-1,0 25,0 0,24 49,-24 1,0 0,0 24,25 0,0 1,-25-26,0 1,25-25,0 0,-25-25,25-25,-1 0,1 0,0 0,-25-24,0 24,25-25,-25 26,0-1,0 25,0 0,-25 25,25-1,0 26,0 0,0-1,0 26,0-1,-25-24,50 24,-50-49,50 0,-25-1,0-24</inkml:trace>
  <inkml:trace contextRef="#ctx0" brushRef="#br0" timeOffset="188461.7794">8285 16991,'0'50,"0"-50,-25 49,25-24,0 25,0-25,25-1,0-24,-25 25,24-25,1-25,0 25,-25-24,25-1,-25 0,0 0,0-24,0 24,-25 0,25 0,0 0,0 1,0-1,0 25,25 0,-25 0,25 0,-25 25,24-25,1 24,-25-24,25 0,0 0,-25 25,25-50,-25 25,0 0,0 0,0 0,0-24,0 24,0 0,0 0,0 0,0 0,0 0,24-25,1 50,-25-25,25 0,0 0,24 0,-24-25,25 25,-25 0,-1-25,1 0,25 25,-50-25,25 1,-25-1,0 0,0-25,0 26,0-1,-25-25,0 25,0 25,25 0,-25 0,1 0,-1 50,25-25,0 24,-25 1,25 24,25-24,-25 0,0 24,25-49,-1 24,-24-24,0 0,0-25,25 0,-25-25</inkml:trace>
  <inkml:trace contextRef="#ctx0" brushRef="#br0" timeOffset="188991.8093">9252 16421,'0'-25,"0"25,0 0,0 25,0-25,-25 25,25 24,-49-24,49 25,-25 24,0-24,0 24,25 25,0-24,0-1,0-24,0 24,25-49,-25 24,25-24,0-25,-25 25</inkml:trace>
  <inkml:trace contextRef="#ctx0" brushRef="#br0" timeOffset="189358.8307">9575 16768,'0'0,"0"0,-50 0,50 0,-25 0,0 0,25 25,-24 0,24-1,-25 1,25 0,-25 25,25-26,0 26,25-25,-25-25,0 25,25-1,-25-24</inkml:trace>
  <inkml:trace contextRef="#ctx0" brushRef="#br0" timeOffset="189979.8662">9649 17016,'0'0,"0"0,0 25,0-25,0 0,0 25,0-1,0-24,0 25,25 0,0-25,-1 0,1 0,0 0,0-25,0 0,-25 25,0-24,0-1,0 0,0 0,0 0,0 1,-25-1,0 25,25-25,0 25,0 0,0 0,25 0,0 0,-1 0,1-25,0 25,0-25,0 1,-1-1,1 0,-25-25,25 26,0-1,-25-25,0 25,0-24,0-1,0 25,-25 1,25-1,-25 0,0 50,25 0,-24-1,24 26,0 0,0 24,0 0,0 1,0-1,24 1,-24-26,25 1,-25-1,0 1,25-25,0 0,-25-25,25 0,0-25</inkml:trace>
  <inkml:trace contextRef="#ctx0" brushRef="#br0" timeOffset="190267.8823">10319 16594,'0'25,"0"-25,25 50,-25-25,24 24,1 1,-25 24,25-24,-25 24,0 1,0-1,-25-24,0-1,25 1,-24-25,24 24,-25-24,25-25,0 0,25 0</inkml:trace>
  <inkml:trace contextRef="#ctx0" brushRef="#br0" timeOffset="216669.3928">9178 11212,'0'0,"0"25,0-25,0 0,0 0,0 0,0 0,0 0,0 0,-25 0,25-25,25 25,-25-25</inkml:trace>
  <inkml:trace contextRef="#ctx0" brushRef="#br0" timeOffset="216848.403">9401 11212,'0'25,"0"-1,0 1,0-25,0 0,0 0,0 0,25-25,-25 25,25-24</inkml:trace>
  <inkml:trace contextRef="#ctx0" brushRef="#br0" timeOffset="216970.41">9599 11212,'25'25,"0"-25,-25 0,0 24,25-24,-25 0,0 0,25-24,-25-1</inkml:trace>
  <inkml:trace contextRef="#ctx0" brushRef="#br0" timeOffset="217104.4177">10046 11137,'0'0,"25"0,0 0,-25 0,0 0,24 0</inkml:trace>
  <inkml:trace contextRef="#ctx0" brushRef="#br0" timeOffset="225675.9079">6375 12849,'0'25,"0"-25,-25 0,25 0,0 0,-25 24,25-24,-25 25,25-25,-24 0,24 25,-25 0,25 0,-25-1,25 1,-25 0,25 0,-25-25,25 49,0-24,0 0,-24 0,24 0,0-25,24 25,-24-1,0-24,25 25,0-25,-25 25,25-25,0 0,-1 25,1-25,0 0,0 0,0 0,-1 0,-24 0,50 0,-50 0,25-25,0 25,-25 0,24-25,1 0,-25 25,25-24,-25-1,0 0,25 0,-25-25,0 26,0-1,0-25,0 25,0-24,0 24,-25 0,25 0,-25 1,25-1,-25 25,1-25,24 25,-25 0,0 0,0 25,0-25,25 25,-24-25,24 24,0 1,0-25,0 25</inkml:trace>
  <inkml:trace contextRef="#ctx0" brushRef="#br0" timeOffset="226451.9523">6821 12923,'0'0,"0"0,0 0,0 25,0-25,0 0,0 0,0 25,0 0,0-1,0 1,0 0,0 0,0 24,0-24,0 25,0 0,0-1,0 26,0-26,0 1,0-1,0 1,0 0,0-1,0-24,0 0,0 0,0-1,0-24,0 25,0-25,0 0,0 0,0 0</inkml:trace>
  <inkml:trace contextRef="#ctx0" brushRef="#br0" timeOffset="227386.0057">6796 12898,'0'0,"0"0,0 0,0 0,25 0,-25 0,0-24,25 24,-25 0,25 0,-25-25,25 25,-25 0,25 0,-1 0,1-25,0 25,0 0,0 0,-25 0,24 25,1-25,0 25,-25-25,25 24,0 1,-25-25,0 25,24-25,-24 25,0-25,0 25,0-25,0 24,0 1,0-25,-24 25,24 0,-25-25,25 0,-25 25,25-25,-25 24,0-24,1 25,24-25,-25 0,0 0,0 25,0-25,1 0,24 0,-25 0,25 0,-25 0,25 0,0 0,0 0,-25 0,25 0,-25 0,25 0,0 0,0 0</inkml:trace>
  <inkml:trace contextRef="#ctx0" brushRef="#br0" timeOffset="228158.0499">7541 12650,'24'0,"-24"0,0 0,25 0,0 0,-25 25,25-25,0 0,-1 0,1 0,0 0,25 0,-26 0,-24 25,25-25,0 0,0 0,-25 0,25 0,-25 0,0 0,0-25</inkml:trace>
  <inkml:trace contextRef="#ctx0" brushRef="#br0" timeOffset="228656.0784">7541 12874,'0'0,"24"0,-24-25,0 25,0 0,25 0,-25 0,25 0,0 0,-25 25,25-25,-1 0,1 0,0 0,-25 0,0 0,25 0,-25 0,0 0,0 0,0 0,0 0,0 0,0 0,25 0,-25 0,0 0,0 0</inkml:trace>
  <inkml:trace contextRef="#ctx0" brushRef="#br0" timeOffset="238142.621">8384 12452,'0'0,"0"0,0 0,0 25,0-25,0 49,0-49,0 50,0-25,0 24,0 1,25 0,-25-1,25 1,-25 24,0-24,24 24,-24-24,0-1,0 1,0 0,0-25,0 24,0-24,0 0,0 0,0-1,0-24,0 0,0 0,0-24</inkml:trace>
  <inkml:trace contextRef="#ctx0" brushRef="#br0" timeOffset="238576.6458">8086 12675,'0'-25,"0"1,0-1,0 25,0-50,25 25,0 1,0-26,0 25,24 0,1 1,-1 24,1-25,24 25,-24 25,0-1,-1 1,1 25,-25-1,-1 1,1-25,-25 49,-25-49,25 25,-24-26,-26 26,25-25,-24 0,24-1,-25 1,25-25,1 0,24 0,-25 0,25 0,0 0,25 0,-25 0,24 0</inkml:trace>
  <inkml:trace contextRef="#ctx0" brushRef="#br0" timeOffset="239022.6713">8905 12378,'0'0,"0"0,0 24,0 1,0 0,0 0,0 24,0 1,0 24,0 1,0-26,25 51,-25-51,0 26,0-1,0 0,24-24,-24 0,0-1,0-24,0 25,0-25,0-1,0-24,0 0,0 0,25-24</inkml:trace>
  <inkml:trace contextRef="#ctx0" brushRef="#br0" timeOffset="239899.7215">9128 12849,'0'0,"25"0,-25-25,25 25,-25 0,25 0,-1-25,-24 25,25 25,0-25,0 25,-25 0,49 24,-49-24,25 25,0-1,0-24,0 25,-25-26,24 1,-24 0,0 0,0-25,0 0,0 0,-24-25,24 0,-50 0,25 1,0-1,-24 0,24 0,0 0,-24 25,24 0,0 25,0 0,25 25,0-26,0 26,0 0,50-25,-50 24,49-24,-24 0,0-25,0 0,0 0,-1 0,1-25,0 0,0-24,0 24</inkml:trace>
  <inkml:trace contextRef="#ctx0" brushRef="#br0" timeOffset="240963.7823">9649 12799,'0'0,"-25"25,25 0,0-25,0 25,-25 24,25-24,-24 0,24 24,0 1,24-25,1 24,-25-24,25 0,0 0,0 0,-1-25,1 0,0 0,0 0,0-25,-1 0,1 0,0-24,0-1,-25 0,25 1,-25-1,0 25,0-24,0 24,0 0,0 0,0 25,24 0,-24 0,0 25,0 0,0 0,25 24,-25 26,25-1,0 1,0 49,0-25,-25 0,24 0,-24-24,25 24,-25-25,0-24,-25 0,1-1,-1-49,0 0,0 0,0-25,-24-24,49-1,-25 1,25-1,0-24,0 24,25 0,-1 1,1-1,25 1,-25-1,24 0,-24 1,0-1,25-24,-50 24,24 0,-24-24,0 49,0-24,-24 24,24 0,-25 25,0 0,25 25,-25 0,25 24,0-24,0 25,0-1,25 1,-25-1,25-24,-25 25,25-25,-25-25,24 25,-24-1,25-24,-25 25,25 0,-25-25,25 25,0 0,-25-25,24 0,1 0,-25 0,0-25,25 0,-25 0,-25-24,25 24,0-50,0 26,0-1,0 0,0-24,0 49,25 0,0-24,-25 49,49-25,-49 0,25 25,25-25,-25 25,-1-24,1-1,25-25</inkml:trace>
  <inkml:trace contextRef="#ctx0" brushRef="#br0" timeOffset="241535.8151">11261 11981,'0'-25,"0"25,0 0,-24 25,-1 24,25 1,-25-1,0 26,25 24,-25 0,0 25,25-24,0 24,0-25,0 0,25 0,-25-24,25-1,25-24,-25 24,-1-24,1-1,0-49,0 50,0-50,-25 25,24-25,-24 0,0 0,0-25,0 0,0 0,0 1</inkml:trace>
  <inkml:trace contextRef="#ctx0" brushRef="#br0" timeOffset="242565.874">19248 11881,'0'0,"0"0,25 0,-25 0,0 25,0 0,0-25,0 25,25 0,-25 24,25 1,0-1,-1 26,1-1,0 1,0 24,0-25,-1 26,-24-1,0 0,0 0,-49-24,49 24,-25-25,-25 1,26-26,-1 1,0 0,0-26,0 26,25-25,0-25,0 25,0-25,0 0,0 0,0 0,0 0,0 0,0 24,0-24,0 0,0 0,0 0,0 0,0 0,0 0,0 0,0-24</inkml:trace>
  <inkml:trace contextRef="#ctx0" brushRef="#br0" timeOffset="243947.953">11906 13395,'0'0,"-25"-25,25 25,0 0,0 0,0 0,0 0,0 0,0 0,0 0,25 0,-25 25,25-25,0 0,0 0,-1 24,26-24,0 0,-1 0,26 0,-26 0,26 0,-26 0,26 0,-1 0,1-24,-1 24,0 0,1 0,-1 0,1-25,-1 25,0 0,1 0,-1-25,1 25,-1 0,-24 0,24-25,-24 25,24 0,-24 0,24 0,1 0,-26-25,26 25,-1 0,-24 0,24-24,-24 24,24-25,-24 25,-1 0,1 0,0-25,-26 25,1 0,0 0,0 0,0 0,-25-25,0 25,0 0,0 0,0 0,0 0,-25 0,0-25</inkml:trace>
  <inkml:trace contextRef="#ctx0" brushRef="#br0" timeOffset="244692.9956">12105 13667,'0'0,"0"0,-25 0,25 0,0 25,-25-25,25 0,-25 25,0-25,25 25,-24-25,-1 25,0-25,25 24,0 1,-25 0,25 0,0 0,25-1,0 1,-25-25,49 0,-24 25,0-25,0-25,24 25</inkml:trace>
  <inkml:trace contextRef="#ctx0" brushRef="#br0" timeOffset="245091.0184">12254 13593,'0'0,"0"0,0 25,0 0,0-1,0 1,0 0,24 0,-24 0,0-1,25-24,-25 25,0-25,0 0,25 0,0-25,-25 25,25-24,-25 24,24 0,-24 0,25 0,-25 0,25 0,-25 24,0 1,25 0,-25-25,25 0,-25 25,24-25</inkml:trace>
  <inkml:trace contextRef="#ctx0" brushRef="#br0" timeOffset="245392.0356">12650 13767,'25'0,"-25"0,25-25,-25 25,25 0,-25-25,25 25,-25-25,0 0,0 25,-50 0,50 0,-25 0,25 25,-25 0,1 0,-1 0,25-1,0 1,-25 0,50-25,-25 0,25 25,-25-25,24 0</inkml:trace>
  <inkml:trace contextRef="#ctx0" brushRef="#br0" timeOffset="245594.0472">12874 13667,'0'0,"0"0,-25 0,25 25,-25-25,0 25,25 0,0 0,0-1,0 1,0-25,25 25,0-25,-25 0,25 0,-25 0</inkml:trace>
  <inkml:trace contextRef="#ctx0" brushRef="#br0" timeOffset="245823.0603">13047 13469,'0'0,"0"25,0 0,0-1,0 1,0 0,0 25,0-1,0-24,0 25,0-50,0 49,0-49,-25 25,25-25</inkml:trace>
  <inkml:trace contextRef="#ctx0" brushRef="#br0" timeOffset="246136.0782">13122 13692,'0'25,"-25"-25,25 0,-25 25,0-25,25 0,-25 25,25-25,-24 0,24 24,0-24,0 0,0 0,0 25,0-25,0 0,0 25,24-25,-24 0,25 0,-25 0,25-25,0 25,0 0,-1 0,1 0</inkml:trace>
  <inkml:trace contextRef="#ctx0" brushRef="#br0" timeOffset="246847.1189">13246 13692,'0'25,"0"-25,25 0,-25 0,24 0,1 0,-25 0,25-25,-25 25,25-25,-25 1,0 24,0-25,0 25,0 0,-25 0,25 0,-25 25,25-25,-25 24,25 26,0-25,0 0,0-1,0-24,25 25,0 0,-25-25,25 0,0 0,-1-25,-24 25,25 0,-25-25,25 25,0 0,-25 0,0 0,25 25,-25-25,24 0,-24 25,25-50,-25 25,25-25,-25 1,25 24,-25-25,0-25,0 25,0 1,25-1,-1 25,-24-25,25 25,25 0,-25 0,-1-25,26 25</inkml:trace>
  <inkml:trace contextRef="#ctx0" brushRef="#br0" timeOffset="247215.1399">14808 13444,'0'50,"0"-25,0 24,0-24,0 25,-24-26,24 1,-25 0,25 0</inkml:trace>
  <inkml:trace contextRef="#ctx0" brushRef="#br0" timeOffset="248859.2339">15180 13568,'25'25,"-25"-25,0 0,0 25,0 0,0-1,0 1,0 25,0-25,0-1,0 1,0 0,25 25,-25-26,0-24,0 25,0-25,-25 0,25 0</inkml:trace>
  <inkml:trace contextRef="#ctx0" brushRef="#br0" timeOffset="249093.2473">15056 13767,'25'0,"0"0,0 0,0 24,-1-24,1 0,0 0,0 0,0 0,-1 0,-24 0,25 0,0-24,-25 24</inkml:trace>
  <inkml:trace contextRef="#ctx0" brushRef="#br0" timeOffset="249249.2562">15429 13767,'0'0,"0"24,0 1,0 0,0 0,0-25,0 25,0-25,0 24,0-24,0 0,0-24</inkml:trace>
  <inkml:trace contextRef="#ctx0" brushRef="#br0" timeOffset="249774.2863">15627 13692,'0'0,"0"0,0 0,0 0,0 0,-25 25,25-25,-25 0,25 0,-24 25,24-25,0 0,-25 25,25-25,25 0,-1 0,-24 0,0 24,25-24,-25 0,0 25,0-25,-25 25,25-25,0 25,0-25,0 25,0-1,0-24,25 25,0-25,-25 0,25 0,0 0,-25-25</inkml:trace>
  <inkml:trace contextRef="#ctx0" brushRef="#br0" timeOffset="250249.3134">15850 13345,'0'0,"-25"25,25 0,0-1,-24 26,24 0,0-1,-25 1,25-1,-25 1,25-25,0 0,0-1,0-24,0 0,25 0,-25 0,25-24,-1 24,1 0,0 0,0 0,0 0,-1 0,1 0,0 24,-25-24,0 25,0-25,0 25,-25-25,25 0,-25 25,1-25,-1 0,25 0,-25-25,25 25,-25 0,25 0,0 0,0 0</inkml:trace>
  <inkml:trace contextRef="#ctx0" brushRef="#br0" timeOffset="250886.3499">15974 13891,'0'0,"0"0,25-50,-25 50,0-25,0 0,0 1,0 24,0-25,0 25,0 0,25-25,-25 25,0 0,25 25,-1-25,1 0,0 0,0 0,0 0,-1 0,-24-25,25 25,-25-25,0 0,0 1,0-1,0 25,0 0,-25-25,25 50,0-25,-24 25,24-1,-25 26,25-25,0 0,0 24,0-24,25 0,-25 0,0-1,0-24,24 0,-24 0,25 0,-25-24,25-1,0 0,-25 0,25 0,-1 1,-24 24,0-25,25 25,-25 0,0 0,25 0,-25 25,25-25,-25 24,25 1,-25 0,25 0,-25 0,0-25,0 24,0-24,-25 0,0 0,25 0,-50 0,50 0,-25-24,25 24,-24-25</inkml:trace>
  <inkml:trace contextRef="#ctx0" brushRef="#br0" timeOffset="251130.3638">16495 13444,'0'-25,"0"25,0 0,0 0,0 25,0 25,0-25,0 24,0 1,0-1,0 1,0 0,0-26,0 1,0 0,0-25,0 0</inkml:trace>
  <inkml:trace contextRef="#ctx0" brushRef="#br0" timeOffset="251328.3752">16619 13692,'0'0,"0"0,0 25,0-25,-25 25,1 0,24-25,0 24,0 1,0-25,24 25,1-25,-25 0,25 0,0-25,0 0</inkml:trace>
  <inkml:trace contextRef="#ctx0" brushRef="#br0" timeOffset="251684.3955">17041 13593,'25'25,"-25"0,0-1,0 1,0 0,0 25,0-26,0 1,0 25,0-50</inkml:trace>
  <inkml:trace contextRef="#ctx0" brushRef="#br0" timeOffset="252699.4536">17438 13742,'0'0,"0"25,0-25,0 24,0 1,0 25,0-1,0 1,0 0,0 24,0-24,0 24,0-24,0-26,0 1</inkml:trace>
  <inkml:trace contextRef="#ctx0" brushRef="#br0" timeOffset="252932.4669">17363 13891,'25'-25,"-25"0,25 0,0 25,-25 0,49 0,-49 25,25 0,0 0,-25-1,0 1,25 0,-50-25,25 25,0 0,-25-25,0 0</inkml:trace>
  <inkml:trace contextRef="#ctx0" brushRef="#br0" timeOffset="253219.4833">17735 13519,'0'24,"0"1,0 0,-24 25,24-1,0 1,0-25,-25-1,25 26,0-25,-25 0,25-25</inkml:trace>
  <inkml:trace contextRef="#ctx0" brushRef="#br0" timeOffset="253421.4949">17785 13742,'25'25,"-25"-25,0 24,0 1,25 0,-25 0,24 0,1-25,0 24,-25-24,25 0,0-24,-25-1</inkml:trace>
  <inkml:trace contextRef="#ctx0" brushRef="#br0" timeOffset="253741.5132">18008 13692,'0'25,"0"0,0 0,0-25,0 24,0 1,0 25,0-1,0-24,-25 50,25-26,0 1,0-1,0 1,0 0,-24-26,24 1,0 0,0 0,0-25</inkml:trace>
  <inkml:trace contextRef="#ctx0" brushRef="#br0" timeOffset="254888.5788">15081 13246,'25'0,"-25"0,0-25,25 25,0 0,-1 0,1 0,0 0,25 0,-26 0,51 0,-25 0,-1 0,50 0,-24 0,-1-25,1 25,24 0,-25-25,1 25,24-25,-25 25,-24 0,24 0,-24-24,-25 24,24 0,-24 0,0 0,0 0,-25 0,0 0,0 0,0 0,0 0,0 0,25-25,-25 25,0 0,0 0</inkml:trace>
  <inkml:trace contextRef="#ctx0" brushRef="#br0" timeOffset="255616.6204">17413 13122,'0'24,"-25"-24,25 0,0 0,0 0,0 0,0 0,0 0,25 0,-25 0,25 0,24 0,-24 0,25 0,-1 0,26 0,-1 0,1 0,24 25,0-25,-25 0,26 0,-1 25,0-25,0 0,-24 0,24 0,-49 0,24 0,-24-25,-1 25,-24 0,-25 0,25 0,0-25,-25 25,0 0,0 0,0 0,0 0,0 0,0 0,0 0,-25 25,25-25</inkml:trace>
  <inkml:trace contextRef="#ctx0" brushRef="#br0" timeOffset="273787.6596">23242 868,'25'-49,"-25"49,0 0,0 0,0 0,25-25,-25 25,0 0,0 0,0 0,0 0,0 0,0 0,0 0,0 0,-25 49,25-49,-25 50,25-50,-74 50,74-50,-50 74,50-74,-74 50,74-50,-50 49,50-49,0 0,0 0,-25 50,25-50,0 0,0 0,25 74,0-49,0-25,-1 25,26 24,-25-24,0 0,-1 25,26-26,-25 1,0 0,-25 0,24 0,-24-1,0 1,0-25,0 0,0 0,25 0,-25-25,0 1</inkml:trace>
  <inkml:trace contextRef="#ctx0" brushRef="#br0" timeOffset="274396.6946">23143 1215,'0'0,"0"0,0 0,0 0,0 0,0 0,25-24,-25 24,74-25,-49 25,24 0,26 0,-26-25,26 25,-1 0,25 0,-24-25,24 25,-24 0,24 0,-25-25,-24 25,-1 0,1 0,-50 0,74 0,-74 0,25 0,-25 0,0 0,50 0,-50 0,0 0,49 0,-49 0,0 0,0 0,50 0,-50 0,0 0,0 0,0 0,0 0,0 0,0 0,0 0,0 0,0 0,0 0,0 0,0 0,0 0,0 0,0 0,0 0,0 0,0 0,0 0,0 0,0 0,0 0,0 0</inkml:trace>
  <inkml:trace contextRef="#ctx0" brushRef="#br0" timeOffset="278354.921">23242 2555,'0'0,"0"0,0 0,0 0,0 0,0 0,0 0,-25 25,0-25,25 0,-24 24,-1-24,0 25,-25 0,26 0,-1 25,0-26,-25-24,50 25,-24 0,24 0,-25 0,25-1,0 1,25 0,-25 0,24 0,1-1,0 1,0 0,0 0,-1 0,1-1,0 1,0 0,-25 0,25 0,-25-25,0 24,0-24,24 0,-24 0,25 0,-25 0</inkml:trace>
  <inkml:trace contextRef="#ctx0" brushRef="#br0" timeOffset="278942.9546">23068 3001,'0'0,"0"0,0 0,25 25,-25-25,25-25,-25 25,25 0,0-24,-1 24,1 0,0 0,0-25,24 25,-24 0,25 25,24-25,-24 0,24 0,-24 0,24 24,1-24,-1 0,1 0,-1 0,-24 0,-1 0,1 0,-1 0,1 25,-50-25,74 0,-74 0,25 0,-25 0,0 0,50 0,-50 0,0 0,0 0,0 0,0 0,0 0,0 0,0 0,0 0,0 0,0 0,0 0,0 0,0 0,0 0,0 0,0 0,0 0,0 0,0 0,0 0</inkml:trace>
  <inkml:trace contextRef="#ctx0" brushRef="#br0" timeOffset="286056.3615">12105 12378,'-25'0,"0"0,0 24,0 1,-24 0,24 25,0-1,25 26,0-1,0 0,25-24,0 24,24-49,1 0,0-25,-1-25,1 0,0-24,-26-1,26-24,-25-1,-25 1,0 0,0-1,-50 1,25 24,-24 25,-1 25,0 0,-24 0,49 25,-24 0,24 25,25-26,0 1,0 0,49-25</inkml:trace>
  <inkml:trace contextRef="#ctx0" brushRef="#br0" timeOffset="286525.3883">12204 11559,'0'-25,"0"0,0 25,-25 0,25 25,0 0,0 0,0 24,25 26,0-1,0 1,24 24,-24-25,25 25,-26-24,26-1,-25-24,0 0,-1-26,-24 1,0-25</inkml:trace>
  <inkml:trace contextRef="#ctx0" brushRef="#br0" timeOffset="286980.4143">12055 12229,'0'0,"0"0,25-50,0 0,-25-24,24 0,1-26,-25 1,25 0,-25 25,0-26,0 26,0 24,0 26,0 24,0 0,25 49,0 1,-25 24,25 25,24 1,-24-1,0 25,24-50,-49 1,25-51,0 1,0-50,-25 1,0-26,25 0,-25-24,0 24,0 1,0-1,24 50,-24 0,25 0,0 25,0 0,0 0,-1-1,1-24,25 0,-25 0,-1-24</inkml:trace>
  <inkml:trace contextRef="#ctx0" brushRef="#br0" timeOffset="287444.4409">12799 11609,'0'0,"0"0,25 0,-25 0,25-25,-25 25,0-25,0 0,0 0,0 1,0-1,-25 25,0 0,25 25,-25-25,1 49,24-24,0 25,0-26,24 26,-24-25,25 24,0-24,0-25,0 25,-1-25,1 0,0 0,0 0,0 0,-25 0,49-25,-49 25,25 0,-25-25,0 1,0-1,0-25,-25 25,25 1,-25-26,1 0,24 26,0-26,24 25,-24-24,25 24,25-25,-1 1,-24 24,25-25,0 25</inkml:trace>
  <inkml:trace contextRef="#ctx0" brushRef="#br0" timeOffset="287849.4641">12898 12601,'-24'-25,"-1"0,0 25,0 0,-24 25,24 0,0 0,25 24,0 1,0-1,25 1,0 0,24-26,1 1,-25-25,49 0,-24-25,-1-24,-24-1</inkml:trace>
  <inkml:trace contextRef="#ctx0" brushRef="#br0" timeOffset="288671.5111">12923 12055,'-25'0,"25"25,0 0,25-1,0 26,0 25,0-26,-1 26,1-1,0-24,0-1,0-24,-25 0,24-25,-24-25,25 0,-25-24,0-1,0 25,0-24,0 24,25 0,-25 25,25 0,0 25,0-25,-1 25,1-25,0 0,25-25,-26 25,1-50,0 50,0-49,-25-1,0 25,0-25,0 26,0-26,0 0,-25 26,25-1,0 0,-25 0,25 25,0-25,0 1,0-1,0 0,-25 0,25 25,-24 0,24 0,-25 0,0 25,25 25,0-1,0 1,25-25,0 24,-25 1,49-1,-24-49,0 25,0-25,24-25,-24 25,0-49,0-1,-1-24,1 24,-25-24,25 24,-25-24,0 24,-25 1,0 24,25 25,-24 0,-1 25,25-25,-25 49,25 1,0-1,0-24,25 25,0-25,-1-1,1 1,0-50,25 25,-26-24,1-26,0 25,0-24</inkml:trace>
  <inkml:trace contextRef="#ctx0" brushRef="#br0" timeOffset="288902.5243">13568 10864,'0'0,"0"0,0 50,25 0,0-26,0 51,-1-1,26 26,-25-1,24 0,1 0,-25-24,24 24,-49-50,25-24,0 25,0-50,-25-25</inkml:trace>
  <inkml:trace contextRef="#ctx0" brushRef="#br0" timeOffset="289446.5554">13965 11286,'-25'0,"0"25,25 25,0-1,-24-24,24 0,0 0,0-1,24-24,-24 0,50-24,-25-1,0 0,24 25,-24-50,-25 26,0-1,25 0,-25 0,0 25,-25 0,25 25,0-25,0 50,25-26,0 1,-25 0,49 0,-24 0,0-1,0-24,-1 0,-24 0,25-24,-50 24,25-25,-24 0,24 25,-25-25,0 0,0 1,25-1,0 25,-25-25,25 0,0 0,25-24,-25-1,0 0,0 1,25-26,-25 1,25 24,0-24,-1 24,1-24,-25 49,25-24,0-1,-25 25,25 0</inkml:trace>
  <inkml:trace contextRef="#ctx0" brushRef="#br0" timeOffset="289942.5838">13370 12675,'25'0,"24"-49,1 24,-1-50,1 1,24 0,1-26,-1 1,1 0,-1-25,0 49,-24-24,24 25,-24 24,0 1,-1-1,-24 25,0 25,-25-25,25 25</inkml:trace>
  <inkml:trace contextRef="#ctx0" brushRef="#br0" timeOffset="294116.8225">15205 12278,'-25'0,"25"0,-49 0,24 0,0 25,0-25,-24 25,49 0,-25 24,25-24,25 0,0-25,-1 25,26 0,0-1,-1 1,1 0,-1 0,1-25,-50 49,25-24,-25 25,0-25,-25-1,25 26,-50-25,50 0,-24-25,-1 0,0-25,0 0,25 0,-25 0</inkml:trace>
  <inkml:trace contextRef="#ctx0" brushRef="#br0" timeOffset="294419.8399">15329 12526,'25'-24,"0"-1,0 0,0 25,-1-50,-24 26,0-1,25 0,-25 0,-25 0,25 1,-24-1,24 0,-25 25,25 0,-25 0,25 25,0 0,0-1,25 26,-25-25,25 24,-1 1,1-25,0 24,0-24,24-25,-49 0,25 0,0-25,0 1,-25-26</inkml:trace>
  <inkml:trace contextRef="#ctx0" brushRef="#br0" timeOffset="294698.8556">15379 11435,'-25'0,"25"0,0 25,0 0,0 24,25 1,0-1,0 26,-1-1,1 25,25-24,-25-1,24 1,-24-26,0 26,0-26,-1-24,1 0,0-25,-25 0,25-25,-25 0</inkml:trace>
  <inkml:trace contextRef="#ctx0" brushRef="#br0" timeOffset="295174.883">15577 11063,'-24'0,"24"0,-25-25,25 25,-25-25,0 50,0-25,25 0,-24 25,-1 0,25-1,25 26,-1 0,1 24,0 1,25 24,-1 0,26 25,-26-25,26 25,-26 0,26-25,-26 26,1-51,-25 25,24-49,-24-1,0 1,-25-25,0-25</inkml:trace>
  <inkml:trace contextRef="#ctx0" brushRef="#br0" timeOffset="295329.8919">15825 11956,'0'0,"25"0,-25 0,25-25,0 25,-25-25,25 0,-1-24</inkml:trace>
  <inkml:trace contextRef="#ctx0" brushRef="#br0" timeOffset="295461.8995">16222 11708,'25'25,"0"-25,-25 24,0-24,0 0,0-24</inkml:trace>
  <inkml:trace contextRef="#ctx0" brushRef="#br0" timeOffset="295809.9194">15900 10765,'0'0,"-25"-25,25 25,0 0,0 25,25 0,0 0,-25 24,49 1,1 0,-25 24,24 25,1-49,-1 24,1 1,-25-26,0 1,24 0,-49-26,25 1,0-25,-25-25</inkml:trace>
  <inkml:trace contextRef="#ctx0" brushRef="#br0" timeOffset="296008.9307">16049 11237,'-25'0,"25"0,0 0,0 0,25 0,-1-25,1 0,25-25,-1 25,-24 1,25-26,-50 0,25 26,-1-26,-24 0</inkml:trace>
  <inkml:trace contextRef="#ctx0" brushRef="#br0" timeOffset="296475.9575">16073 10492,'0'0,"0"0,0 25,25 0,0 25,0-1,0 26,24-1,-24-24,25 24,-1-24,-24 24,0-24,0-26,0 1,-1-25,-24 0,0 0,25 0,-25-25,0-24,0 24,0-25,0 26,25-1,0 0,-25 25,25-25,24 50,-24-25,0 25,0 0,-1-1,-24 1,25 0,-25 25,-25-26,25 1,-24 0,-1 0,0-25,0 25,0-25,1 0,24 0,-25-25,0 0,25 0,-25 0</inkml:trace>
  <inkml:trace contextRef="#ctx0" brushRef="#br0" timeOffset="296945.9843">16545 10145,'0'0,"0"0,0 0,0 25,0-25,0 25,0 24,25-24,-25 25,49-1,-24 1,0 0,0-1,-1 26,26-26,-25 1,0-1,-1-24,1 0,0 0,-25 0,25-25,-25 0,0 0,0 0</inkml:trace>
  <inkml:trace contextRef="#ctx0" brushRef="#br0" timeOffset="297143.9957">16545 10542,'-25'-25,"25"0,25 25,-25-24,25-1,-1 0,1-25,0 26,0-1,0 0,-1-25,1 1,-25-1,25 1</inkml:trace>
  <inkml:trace contextRef="#ctx0" brushRef="#br0" timeOffset="329232.831">17562 12303,'-25'0,"25"-25,-25 25,0-24,25 24,-49 0,24 0,0 0,0 24,25-24,-25 25,25-25,0 25,25 0,0 24,0-24,24 0,1 0,0 0,-1 24,1-24,-25 0,0 0,-25 24,0-24,0 25,-25-26,0 1,0-25,0 25,1-25,-1 0,0 0,25-25,-25 0</inkml:trace>
  <inkml:trace contextRef="#ctx0" brushRef="#br0" timeOffset="329578.8506">17760 12526,'0'0,"25"0,0-24,-25-1,0 0,25 0,-25-24,0 24,0-25,-25 25,25 1,-25-1,0 25,25 0,-49 0,49 25,-25-1,25 26,0 0,0-1,25 1,-25-1,49 1,-24-25,0 0,0-1,-1 1,1-25,25 0,-25-25,-1 1,-24-1</inkml:trace>
  <inkml:trace contextRef="#ctx0" brushRef="#br0" timeOffset="329902.8694">17760 11609,'0'0,"-25"-25,25 25,0 0,0 25,0-1,25 1,-25 25,25 24,0-24,0 24,-1-24,1 24,25 1,-25-26,-1 1,26 0,-50-1,25-49,0 25,-25 0,24-25,-24 0</inkml:trace>
  <inkml:trace contextRef="#ctx0" brushRef="#br0" timeOffset="330267.8902">18033 11261,'-25'-49,"0"24,-24 25,49-25,-50 25,50 0,0 25,0 25,0-26,25 26,0 24,0 1,-1 24,26 0,-25 0,24 25,1-24,-25 24,24-25,-24 0,0-24,25-1,-26 0,1-24,0 0,-25-26,25 1,-25-25,0 0,0 0</inkml:trace>
  <inkml:trace contextRef="#ctx0" brushRef="#br0" timeOffset="330446.9005">18058 12129,'0'-24,"0"24,0-25,25 25,-1-25,1 25,0-25,25 0,-26 1,-24-1,50 0,-50 0</inkml:trace>
  <inkml:trace contextRef="#ctx0" brushRef="#br0" timeOffset="330913.9272">18529 12005,'0'25,"25"-25,-25 0,0 25,0-25,0 0,-25 0,25 0,0 0,0-25,0 25,-25-25,25 1,25 24</inkml:trace>
  <inkml:trace contextRef="#ctx0" brushRef="#br0" timeOffset="331303.9495">18752 12402,'0'-49,"-24"-1,-1 1,0-51,0 26,0-50,1 25,-1 24,0-24,0 25,25 24,25 0,0 50,0 0,-1 25,26 0,-25 0,24 24,-49 1,25 0,0-1,-25 1,-25-25,25-1,-25 1,1 0,-1-25</inkml:trace>
  <inkml:trace contextRef="#ctx0" brushRef="#br0" timeOffset="331570.9648">18504 11013,'0'-25,"0"25,0 0,0 0,0 25,0 0,25 25,-25-1,25 26,0-1,0 1,-1-1,1 0,0 1,0-26,-25 1,25-25,-1 0,-24-25</inkml:trace>
  <inkml:trace contextRef="#ctx0" brushRef="#br0" timeOffset="332057.9926">18802 11509,'0'0,"0"25,25-25,-25 25,0 0,25 0,-25-25,24 0,1 24,-25-24,25 25,-25-25,25 0,-25 0,25 0,-25-25,24 25,1 0,-25-24,0 24,25-25,-25 0,0 0,0 0,0 1,0-26,-25 25,25 0,0 1,0 24,0 0,0 24,0 1,25 0,0 25,24 24,-24-24,0 24,0 0,24-24,-24 24,-25 1,0-26,0 1,0 0,-25-26,25 1,-24-25,-1 0,25 0,-25-25,25 1,-25-1,25-50</inkml:trace>
  <inkml:trace contextRef="#ctx0" brushRef="#br0" timeOffset="332281.0054">19273 11336,'25'-25,"0"25,0 0,-25-25,24 25,1 0,0-25,0 25,-25-24,25-1,-25 0,24 0,-24 0,0 25,25-49</inkml:trace>
  <inkml:trace contextRef="#ctx0" brushRef="#br0" timeOffset="332556.0211">19621 10765,'0'0,"0"25,24 0,1-25,-25 49,25 1,0 0,-25-1,25 1,-1 24,1-24,-25 0,0-1,25-24,-25 0,25 0,-25-1,0-24,0 0,0 0,0-24,0 24,0-50,0 25</inkml:trace>
  <inkml:trace contextRef="#ctx0" brushRef="#br0" timeOffset="333889.0974">20935 12750,'0'0,"25"-50,-25 25,25-49,-25 24,25-24,-1-25,1 24,-25-24,0 0,25 24,-25 1,0 24,0 1,0 24,0 25,25 49,0 1,-1 24,26 26,-25-26,24 50,1-49,24 24,-24-25,0 1,-26-26,26-24,-50 0,0 0,0-25,-25 0,-24-25,-26 0,1 0,-25 0,-25 1,24-1,-24 25,25 0,25 0,-1-25,50 25,1 0,24 0,49-50,1 26,24-26,26 25,-1-49,0 24,0 1,0-1,-24 25,-26 0,1 0,0 50,-50 0,-25 25,0 24,-25 1,-24 24,24 0,-24 25,0-25,-1 0,1-24,24-1,1-24,24-25,0-1,25-24,25-24,0-1</inkml:trace>
  <inkml:trace contextRef="#ctx0" brushRef="#br0" timeOffset="334556.1355">21679 12774,'25'-24,"-25"-1,25 0,0-49,-25 24,25-24,-25-1,0-24,0 0,0-1,-25 26,25-25,0 49,0 1,-25-1,25 50,0 0,25 50,0 24,-1-24,26 49,0 0,24 0,0 1,-24-26,0 25,24-49,-24 24,-26-49,1 0,-25 0,0-25,-25-25,-24 0,-26 0,1-24,-25 24,24-25,-24 1,25 24,24 0,25 0,0 0,25 1,25-1,25 0,24 0,-24 0,24-24,26-1,-51 25,26 0,-51 1,1-1,0 25,-25 25,-25-1,25 51,-49-1,-1-24,0 49,1-24,-26 24,51-25,-26 1,0-26,26 1,-1-25,25-1,0-24,0 0,0-24,25-1,-1 0,-24-25</inkml:trace>
  <inkml:trace contextRef="#ctx0" brushRef="#br0" timeOffset="350975.0746">6350 14660,'0'0,"0"0,0 0,0 0,0 0,0 0,0 0,0 0,0 0,0 0,0 0,0 0,0 0,0 0,0 0,0 0,0 0,0 0,0 0,-25 0,25 0,-25 0,25 0,0 24,-24 1,-1-25,25 25,0 0,-25 0,25 24,0-24,0 0,0 24,0 1,0-25,0 24,25-24,0 0,-1 0,1 0,0-1,0-24,24 25,-24-25,0-25,25 25,-26-24,26-1,-50 0,50 0,-50-24,24 24,-24-25,0 1,0-1,0 0,-24 26,24-26,-25 50,0-25,25 0,-25 25,0 25,1-25,24 25,-25 0,0 0,25-1,-25 1,25 0,25-25</inkml:trace>
  <inkml:trace contextRef="#ctx0" brushRef="#br0" timeOffset="351761.1196">6772 14784,'0'24,"0"1,0 0,0 0,24 0,-24-1,25 26,-25-25,0 24,25-24,-25 0,25 0,-25 24,0-49,0 25,0-25,-25 0,25 0,0 0,-25-25,25 1,0-26,-25 0,1 1,24-1,0 1,0-1,0 0,0 1,24 24,1-25,-25 26,25 24,0-25,0 25,0 25,-1-25,1 24,0 1,0 0,0-25,-25 25,0 0,0-1,0-24,0 25,-25 0,0-25,0 25,0-25,-24 0,49 0,-25 0,25 0,0 0,0 0</inkml:trace>
  <inkml:trace contextRef="#ctx0" brushRef="#br0" timeOffset="352339.1516">7392 14585,'0'0,"0"0,0 0,0 0,-25 0,0 0,0 0,1 0,-1 0,25 25,-25-25,0 25,25-25,0 25,25-1,0 1,-25 0,25 0,-1 0,1-1,-25 1,25 0,-25 0,0 0,0-1,0 1,-25 0,25-25,-25 25,1-25,-1 0,0 0,0 0,25 0,-25 0,1 0,24 0,0 0,0 0,0 0</inkml:trace>
  <inkml:trace contextRef="#ctx0" brushRef="#br0" timeOffset="352764.1766">7714 14585,'25'0,"-25"0,0 0,-25-25,25 25,-25 0,25 0,-24 0,-1 25,25 0,-25 0,0 0,25 24,-25-24,25 25,0-1,-24 1,48-1,-24-24,0 25,25-25,0-1,-25 1,25-25,0 0,-1 25,-24-25,25 0,0 0,0-25,0 25,-1-25,1 25,0-24</inkml:trace>
  <inkml:trace contextRef="#ctx0" brushRef="#br0" timeOffset="353021.1916">8012 14684,'0'0,"-25"0,25 0,0 0,25 0,0 0,-25 25,25-25,-1 0,1 0,0 0,0 0,0 0,-1 0,1-25,0 25,-25-24,25 24</inkml:trace>
  <inkml:trace contextRef="#ctx0" brushRef="#br0" timeOffset="353300.2076">8086 14808,'0'25,"0"-25,0 0,0 0,25 25,-25-25,25 0,-25 25,25-25,-25 0,25 0,-1 0,-24 0,25 0,0 0,25-25,-26 0</inkml:trace>
  <inkml:trace contextRef="#ctx0" brushRef="#br0" timeOffset="354088.2526">9277 14412,'-25'0,"25"-25,-25 25,25 0,-24 0,-1 0,-25 25,25-1,1 26,-26 0,25-1,0 1,0 24,1 1,24-1,0-24,24 24,1-24,0-26,25 1,-1-25,1 0,24-25,-24 25,0-49,-1-1,1 1,-25-1,-1-24,1 24,-25-24,-25 24,25 0,-24 1,-26-1,25 25,0 1,-24-1,24 25,0 0,0 0,25 0,0 0,0 25,0-25</inkml:trace>
  <inkml:trace contextRef="#ctx0" brushRef="#br0" timeOffset="354697.2875">9624 14635,'0'25,"0"24,0-24,0 25,0-1,25 26,-25 24,0-25,0 50,0-25,0 1,0-1,0 0,0-24,0-1,-25-24,25-1,0-24,-25-25,1 0,24-25,0-24,0-1,-25-24,25-26,0 1,25 0,-25-25,0 0,0 25,24-25,1 24,-25 26,25 0,-25 24,0 0,25 26,0-1,-1 0,1 25,0 25,0-25,0 25,-1-1,1 1,0 0,-25 25,0-26,0 26,-25-50,25 25,-25 0,1-1,-1-24,0 0,0 25,25-50,-25 50,1-50,24 25,0-24,0 24,24 0</inkml:trace>
  <inkml:trace contextRef="#ctx0" brushRef="#br0" timeOffset="354944.3016">9947 14808,'0'0,"0"0,0 0,24 0,-24 0,0 0,0 0,0 0,0 0,0 0,0 0,0 0,0 25,0-25,25-25,-25 1,0-1</inkml:trace>
  <inkml:trace contextRef="#ctx0" brushRef="#br0" timeOffset="355443.3302">10517 14560,'-25'-24,"25"-1,-24 0,-1 25,0 0,0-25,-24 50,24-25,0 25,25 0,0 24,0-24,0 25,25-1,0 1,-1-1,1 1,0-25,0 24,-25-24,0 0,0 0,0 0,-25-25,0 0,0 24,1-24,-1 0,0-24,25 24,-25-25,25 25,0-25,25 25</inkml:trace>
  <inkml:trace contextRef="#ctx0" brushRef="#br0" timeOffset="355765.3476">10815 14610,'25'-25,"-25"25,0 0,0 0,-25 25,0-25,0 25,0 0,25 24,-24-24,-1 25,25 24,0-49,-25 24,50 1,-25 0,0-26,25 1,-1 0,-24-25,25 25,0-50,25 0,-26 0</inkml:trace>
  <inkml:trace contextRef="#ctx0" brushRef="#br0" timeOffset="356332.381">11038 14759,'-25'0,"0"25,25-1,-24 1,24 25,-25-25,25 24,0 1,25-25,-25-1,24 26,1-50,0 25,0-25,0 0,-1-25,1 25,-25-25,25 0,-25-24,0-1,-25 1,25 24,0-25,-25 25,25-24,0 24,-24 25,24 0,0 0,24 25,1-25,-25 49,25-24,-25 0,50 25,-50-26,25 26,-1-25,1 24,-25-49,25 25,-25-25,0 0,0 0,0-25,0 1,0-1,0-25,0 1,-25-1,25 25,0-24,0-1,0 50,0-25,0 0,25 25,-25-24,25 24,-25 0,25 0,-1-25,1 25</inkml:trace>
  <inkml:trace contextRef="#ctx0" brushRef="#br0" timeOffset="356712.4028">11435 14858,'-25'25,"25"-25,0 0,25 0,0 0,0 0,-1 0,1 0,0 0,0-25,0 0,-25 25,24-25,-24 1,0-1,0 0,-24 25,24-25,-25 25,0 0,0 25,0-25,1 50,-1-1,0-24,25 25,-25-1,25 1,0-1,0-24,25 25,-25-50,25 25,0-25</inkml:trace>
  <inkml:trace contextRef="#ctx0" brushRef="#br0" timeOffset="357031.421">11832 14759,'-25'0,"0"0,0 0,1 0,-1 0,0 0,0 25,25-1,0 1,25 0,0 0,0 0,-1-1,1 26,0-25,0 0,-25-1,25-24,-50 25,25 0,-25-25,0 0,25 0,-25-25,25 25,-24-25,24 25,0-24</inkml:trace>
  <inkml:trace contextRef="#ctx0" brushRef="#br0" timeOffset="357498.4476">12005 15230,'0'0,"0"-25,0 0,0 1,0-26,0 0,0 26,0-51,0 1,-24 24,24 1,-25-1,25-24,-25 49,25-25,-25 25,25 1,-25 24,25 0,25-25,0 25,0 0,0 0,-1 0,1-25,25 25,-25 0,-1-25,26 25,-25-25,0 25,-25 0</inkml:trace>
  <inkml:trace contextRef="#ctx0" brushRef="#br0" timeOffset="357691.4586">11931 14759,'0'25,"25"-1,0-24,24 0,-24 0,0 0,24 0,-24-24,0 24,0-25,0 25,0-25,-25 25</inkml:trace>
  <inkml:trace contextRef="#ctx0" brushRef="#br0" timeOffset="358233.4898">12303 14858,'0'25,"-25"-25,25 25,-24-1,24-24,-25 25,25 25,0-25,0-1,0-24,25 25,-1-25,1 0,25 0,-50-25,49 25,-49-24,0-26,25 25,-25-24,-25 24,25 0,0 0,0 0,0 25,0 0,0 0,0 0,0 50,25-25,-25 0,25 24,0-24,-25 25,25-26,-25 1,0-25,0 0,0 0,24-25,-24 25,-24-49,24 24,0-25,0 26,0-1,24 0,-24 0,25 0,0 25,0-24,0 24,-1 0,26-25,-25 25</inkml:trace>
  <inkml:trace contextRef="#ctx0" brushRef="#br0" timeOffset="358600.5108">13122 14511,'0'25,"-25"-1,25 1,-25 0,25 25,-25-1,25 1,0 49,0-49,0 24,0 0,0-24,0 0,25-1,0-24,-25-25,49 0</inkml:trace>
  <inkml:trace contextRef="#ctx0" brushRef="#br0" timeOffset="359169.5433">13543 14412,'0'0,"-24"0,24 0,0 0,0 24,0 26,-25-25,25 49,0-24,25 24,-25-24,0-1,0 26,0-50,0 24,0-24,0 0,0-25,0 0,0 0,0 0,0-25,24 0,-24 25,25-25,-25 1,25-1,0 25,-25 0,25 0,-1 25,-24-1,25 1,0 0,-25 0,0 0,25-1,-25 1,-25-25,25 25,-25-25,0 25,1-25,-1 0,-25 0,25-25,1 25,24 0,-25-25,25 25,0 0,0-25,0 25</inkml:trace>
  <inkml:trace contextRef="#ctx0" brushRef="#br0" timeOffset="359588.5673">13990 14337,'-25'0,"25"0,-25 25,50 0,-25 0,0 24,25 26,0-26,24 26,-24-1,0 25,0-49,24 49,-49-25,25-24,-25 0,0-1,-25 1,25-25,-25 24,1-24,-1 0,0 0,0-25,25 25,0-25,0 0,0 0</inkml:trace>
  <inkml:trace contextRef="#ctx0" brushRef="#br0" timeOffset="362920.7576">7367 14114,'0'0,"-25"-25,0 25,25 0,-24-25,-1 25,-25-25,25 25,-24 0,-26-24,26 24,-26 0,1 24,-1-24,1 25,0-25,-1 25,-24-25,25 0,24 25,-49-25,49 25,1-25,-26 24,26-24,24 25,-25-25,25 0,1 25,24-25,-25 25,0-25,25 25,0-25,0 24,25 26,-25 0,25-25,-25 49,0 0,0 1,0-1,0 25,0-24,-25 24,25 0,0 0,-25 1,25-1,0-25,0 1,25-1,-25-24,25-1,-25 1,24-25,-24 0,25-1,-25 1,25 0,0-25,-25 25,25-25,-25 0,0 25,24-25,1 0,0 0,0 0,0 0,-1-25,26 25,-25 0,24-25,1 25,0-25,24 25,-24-25,24 1,-24-1,24 25,0-25,1 25,-1-25,1 0,24 1,-25-1,1 25,-1-25,25 0,-24 25,-1-25,1 25,-1 0,0 0,1-24,-26 24,51 0,-51-25,26 25,-1 0,1-25,-1 25,-24 0,24 0,-24 0,24 0,0 0,-24 0,24 0,1 0,-1 0,-24 0,49 0,-24 0,-1 0,0 0,1 0,-1 0,1 25,-1-25,0 0,1 0,24 25,-25-25,1 0,24 24,0-24,1 0,-1 0,-25 25,25-25,1 25,-1-25,0 25,0-25,25 25,-49-1,49-24,-25 25,0-25,25 25,-25-25,1 25,-1-25,0 25,25-25,-49 0,49 24,-25-24,0 0,0 25,0-25,1 0,-1 0,-25 25,25-25,-24 0,24 25,-24-25,24 0,-25 25,1-1,-1-24,0 25,26 0,-51-25,26 25,-1-25,0 0,-24 0,24 0,-24-25,0 25,-1-25,-24-24,25 24,-25 0,-1-25,1 1,0 24,0-49,0-1,-25 26,24-26,-24 1,25 24,-25-24,0-1,25 1,-25-1,0 26,0-26,0 26,0-26,0 1,0 24,-25 1,25-1,0-24,-25 24,25 1,-24-1,24 0,-25 25,0 1,25-26,-25 25,0 0,1 1,-1-1,0 0,0 25,0-25,1 25,-1-25,0 25,0 0,0 0,-24 0,24 0,0 0,0 0,-24 25,-1-25,25 0,-24 25,-1-25,25 0,-24 0,-1 0,0 0,1 25,24-25,-25 0,1 0,-1 0,1 0,24-25,-25 25,1 0,24 0,-25 0,1 0,24-25,-25 25,25 0,-24 0,-1-25,0 25,1 0,-1 0,1-24,-1 24,-24 0,24 0,0 0,-24 0,24-25,1 25,-26 25,26-25,-26 0,1 0,-1 0,1 24,24-24,-24 0,-25 0,49 0,-24 25,-25-25,24 0,-24 0,25 0,-26 0,1 0,25 0,-1 0,-24 0,25-25,-1 25,1 0,-1-24,-24 24,50-25,-26 25,1-25,-1 25,1-25,0 25,-1 0,1-25,-1 25,1-24,-1 24,1-25,0 25,-26 0,26-25,0 25,-1 0,1 0,-25 0,24 0,1 0,-1 0,1 0,-1 0,-24 25,50-25,-26 0,-24 25,25-25,-1 24,1-24,-1 25,-24-25,25 25,-1-25,-24 25,25 0,24-25,-49 24,49 1,-24-25,24 25,-24-25,24 0,1 25,-1-25,0 25,26-25,-1 24,0-24,0 0,0 0,25 0,-24 0,24-24</inkml:trace>
  <inkml:trace contextRef="#ctx0" brushRef="#br0" timeOffset="405533.1952">16743 17537,'0'-25,"0"25,0-25,-25 0,25 1,-24-1,-1 25,0 0,0 0,0 0,1 25,-1-1,-25 1,50-25,-49 50,49-50,-50 50,50-50,0 0,0 49,0-49,50 25,-50-25,74 50,-24-50,-26 24,26 1,-50-25,74 25,-74-25,0 0,25 74,-25-74,0 0,-49 25,49-25,-50 50,50-50,-74 0,74 0,-75 25,75-25,-49-25,49 25,-50 0,50 0,0 0,0 0,0 0</inkml:trace>
  <inkml:trace contextRef="#ctx0" brushRef="#br0" timeOffset="405985.221">16966 17512,'0'0,"0"0,0 0,-24 0,24 0,0 0,0 0,-25 25,25-25,0 0,-50 25,50-25,-49 74,49-74,-25 75,25-75,-25 99,25-50,0-49,0 75,0-75,25 74,-25-74,49 25,-49-25,50 0,-50 0,50-50,-50 50,74-74,-24 49</inkml:trace>
  <inkml:trace contextRef="#ctx0" brushRef="#br0" timeOffset="406542.2526">17264 17636,'0'0,"0"0,-25 0,25 0,-74 25,74-25,-50 74,50-74,-25 75,25-75,25 49,-25-49,25 50,-25-50,99 0,-74 0,25-25,-50 25,74-25,-74 25,25-49,-25 49,25-50,-50 1,25 24,-25 0,0-25,0 26,1-1,-1 0,0 25,25 0,0 0,0 0,0 0,0 0,50 25,-50-25,49 25,-49-25,75 74,-75-74,74 50,-74-50,50 0,-50 0,0 0,0 0,0-25,0 0,-25 0,25-24,-25-1,0 0,25 1,0-1,0 0,0 26,25-1,0 25,0-25,0 25,-1 25,1-25,0 0,0 0</inkml:trace>
  <inkml:trace contextRef="#ctx0" brushRef="#br0" timeOffset="406876.272">17884 17388,'25'0,"0"0,24 0,-24 25,0-25,0 0,-25-25,25 25,-1 0,-24 0,0-25,25 25,-50-25,25 25,0-24,-24-1,-1 25,0 0,-25 0,26 25,-1-1,0 1,0 25,25-50,0 99,0-99,0 75,0-75,25 74,-25-74,25 50,-25-50,49 24,-49-24,50 0,-50 0</inkml:trace>
  <inkml:trace contextRef="#ctx0" brushRef="#br0" timeOffset="407232.2924">18405 17314,'0'0,"0"0,0 0,-50 0,26 24,-1-24,0 25,-25 0,50 0,-24 0,24-25,24 74,-24-74,75 75,-50-51,24 1,1 0,-1 0,-49-25,50 25,-50-25,0 0,0 49,0-49,-74 25,24 0,0-25,26 0,24 0,-50 0,50 0,0 0,0-75</inkml:trace>
  <inkml:trace contextRef="#ctx0" brushRef="#br0" timeOffset="407834.3268">19248 16768,'-24'0,"-1"0,0 0,-25 0,1 0,-1 0,1 0,-1 0,25 0,-24 0,24 0,0 0,25 0,0 25,0 0,0 24,0-24,0 49,25 1,-25-1,0 25,-25 1,25-1,0 0,-25 0,25-24,0-1,0 1,0-26,0 1,0-50,25 99,-25-99,50 50,-50-50,49 49,-49-49,25 50,-25-50,0 0,50 25,-50-25,0 0,49-25</inkml:trace>
  <inkml:trace contextRef="#ctx0" brushRef="#br0" timeOffset="408156.3452">19348 17338,'-25'-24,"25"24,-25-25,-25 25,26 25,-26-25,0 49,26-24,-26 25,25-1,0 1,25 0,0 24,25-24,-25-50,50 74,-50-74,49 50,1-26,-50-24,74-24,-74 24</inkml:trace>
  <inkml:trace contextRef="#ctx0" brushRef="#br0" timeOffset="408820.3832">19546 17587,'0'0,"0"0,0 0,0 0,0 0,-50 49,50-49,0 0,-49 75,49-75,-25 49,25-49,25 50,-25-50,25 49,-25-49,74 0,-74 0,75-49,-75 49,74-50,-49 1,-25 24,0-25,0 25,0 1,-25-26,0 50,25-25,-25 25,25 0,25-25,0 25,0 0,24-25,1 1,0-26,-1 25,1-24,-1-26,1 26,-25-26,-25 1,25-1,-50-24,0 50,25-26,-50 1,26 24,-1 25,0 1,0 24,0 24,1 26,-1 0,25 49,0 0,0 25,0 0,0 0,25 0,-25 0,24-25,1 1,0-26,-25-24,0-50,50 49,-50-49,24 25,-24-25,0 0,50-50,-50 50</inkml:trace>
  <inkml:trace contextRef="#ctx0" brushRef="#br0" timeOffset="409300.4106">20166 16867,'0'0,"0"0,0 0,0-25,25 25,0-24,0 24,-1 0,1 0,-25 24,25 1,0 25,-25 24,25 1,-1 24,1 0,-25 0,25 0,0 1,0-1,-1-25,1 26,-25-51,0 1,0-50,-25 99,25-99,-49 50,-1-50,1 0,24 0,25 0,-75 0,75 0,-49 0,49 0,0 0,25-50</inkml:trace>
  <inkml:trace contextRef="#ctx0" brushRef="#br0" timeOffset="409592.4273">20737 17190,'0'0,"0"0,25 24,-1-24,1 0,0 0,25 25,-1-25,1 0,-1 0,-24 0,25 0,-1 0,-24 0,0 0</inkml:trace>
  <inkml:trace contextRef="#ctx0" brushRef="#br0" timeOffset="409788.4386">20886 17462,'0'25,"0"0,0-25,49 25,-24-25,0 0,0 0,-1 0,26 0,-25 0,24 0,1-25</inkml:trace>
  <inkml:trace contextRef="#ctx0" brushRef="#br0" timeOffset="410400.4736">23912 16371,'0'-25,"0"0,25-24,-25 24,0 25,49-50,-49 50,75-24,-26 24,1 0,-1 24,1 1,0-25,-1 50,-24 24,0 1,-25 24,0 0,-25 0,0 25,-24 0,-1-24,0 24,1-25,-1 0,1-25,24 1,0-25,0-1,25-49,-25 75,25-75,0 0,0 0</inkml:trace>
  <inkml:trace contextRef="#ctx0" brushRef="#br0" timeOffset="410933.5041">23986 18107,'0'0,"0"0,0 0,0 0,0 0,0 0,0 0,0 0,0-49,0 49,0 0,0 0,0 0,0 0,0 0,0 0,0 0,0 0,0 0,0 0,0 0,0 0,0 0,0 0,0 0,0 0,25-50,-25 50,0 0,0 0,0 0,0 0,0 0,0 0,0 0,0 0,0 0,0 0,0 0,0 0,0 0,0 0,0 0,0 0,0 0,0 0</inkml:trace>
  <inkml:trace contextRef="#ctx0" brushRef="#br0" timeOffset="413977.6776">15726 17562,'25'25,"-25"-25,0 0,0 0,0 0,0 0,0 0,0 0,0 0,0 0,0 0,0 0,-50 24,26-24,-1-24,-25-1,1 0,-26 0,1-25,-26 26,26-26,-25 25,-25-24,25-1,-25 0,0 26,-25-26,25 25,-25-24,0-1,0 0,0 1,1-1,-1 25,25-24,-25-1,25 1,0 24,0 0,-25-25,50 26,-25-1,0 0,25 0,-1 0,1 1,0-1,24 25,-24-25,25 0,24 25,1 0,-1 0,25 0,-24 0,49 0,-25 0,25 0,0 0,0 0,0 0,0 0,0 0,0 0,0 0,0 0,0 0,0 0,0 0,0 25,0-25,0 0,0 0,0 0,0 0,0 0,0 0,0 0,0 0,0 0,0 0,0 0,0 0,0 0,0 0,0 0,0 0,0 0,0 0,0 0,0 0,0 0,0 0,0 0,0 0,0 0,0 0,0 0,0 0,0 0,0 0,0 0,0 0,0 25,0 0,25-1,-25 1,0 0,24 0,1 24,0-24,0 25,-25-25,25-1,-1 1,-24 0,25 0,-25 0,25-25,-25 0,0 0,0 0,-25-25,25 0,-25 0,1-24,-1-1,-25 0,25 1,-24-1,-1 1,25-26,-24 50,24-24,0 24,0-25,1 50,-1-25,25 1,0-1,0 25,-25 0,25 0,25 0,-25 25,25-25,-1 24,26-24,0 25,-26-25,26 0,0 0,24 0,-24 0,-1-25,1 1,-1 24,-24-25,0 25,0 0,-25 0,0 0,0-25,0 25,0 0,0 0,0 0,0 0,0 0,0 0,0 0,0 0,0 25,0 0,0-25,-25 24,25 1,-25 25,25-1,-25 1,25 0,-24-1,-1 26,25-50,-25 24,0 1,25-25,0-1,-25 1,25-25,0 0,0 0,0 0,0 0,0-25,0 1,0-1,25-25,-25 1,0-1,0 0,0 1,0-1,0 0,0 26,0-1,0 25,0 0,0 25,-25-1,25 26,-24-25,24 0,-25 0,25-1,0 1,0-25,0 0,0 0,0-25,25-24,-25 24,0 0,24 0,-24 0,0 1,25-1,-25 25,-25-25,25 25,-24 25,-1 0,25-25,-50 24,25-24,1 25,-1-25,0 0,-25 0,26 0,24-25,-25 25,0 0,25-24,0 24,0 0,0 0,0 24,25-24,0 0,24 25,-24-25,25 0,-26 0,26 0,-25 0,0 0,-25 0,24 0,-24 0,0 0,0-25,-24 25,-1-24,25-1,-50 25,25-25,1 0,-1 25,0 0,25 0,-25 25,50-25,-25 25,25 0,0-25,24 24,1-24,-25 25,24-25,-24 0,0 0,0 0,-1-25,-24 25,0 0,0 0,0 0,-24 25,-1 0,0-25,-25 50,26-25,-1 24,0-24,0 0,25 0,0-1,0-24,0 0,0-24,25-1,0-25</inkml:trace>
  <inkml:trace contextRef="#ctx0" brushRef="#br0" timeOffset="416908.8456">16570 15304,'0'0,"0"0,-25 0,25 0,-25 25,0-25,-24 25,24 0,-25 0,0 0,-24 24,24 1,-24-1,0 26,-1-26,1 1,-25 24,24-24,1 0,-25-1,24-24,-24 25,24-26,-24 1,25 0,-25 0,24-25,-24 25,0-25,24 0,-24 24,25-24,-1 0,-24 25,25-25,-1 0,1 0,-1 25,1-25,0 25,-1-25,1 25,24-25,-24 0,24 0,1 0,24 0,-25 0,1-25,-1 25,25-25,-24 25,24 0,-25 0,0-25,26 25,-26 0,25 0,-24 0,24 0,-25 0,50 0,-49 0,49 0,-25 0,0 0,25 0,-25 0,25 0,0 0,-25 0,25 0,0 0,0 0,0 0,0 0,0 0,0 0,0 0,0 0,0 0,0 0,0 0,0 0,0 0,-24-25,24 25,0 0,0 0,0 0,0 0,0 0,0 0,0 0,0 0,24 0,-24 0,25-24,-25-1,25 0,0 0,0 0,-1 1,1-1,25-25,-25 25,-25 25,24-24,1 24,-25-25,0 25,0 0,0 0,0 25,0-25,0 24,-25-24,1 25,24-25,-25 25,-25 0,25-25,1 25,-26-1,25-24,-24 25,-1 0,25 0,0-25,1 0,24 25,-25-25,25 0,0 24,0-24,25 25,-25-25,24 0,1 25,0 0,0 0,0-1,24 26,-24-50,0 25,0 0,-1 0,1-1,0 1,0 0,0-25,-25 25,0-25,0 0,24 0,-24 0,0 0,0 0,25 0,-25 0,0 0,0-25,0-25,-25 26,25-26,0 0,0-24,-24 24,24 1,0-26,0 50,0-24,0 24,-25 0,25 25,0 0,0 0,0 0,0 25,0 25,-25-26,0 1,25 25,-25-25,1 24,-1-24,25 0,-25-25,25 25,0-25,-25 0,25 0,0-25,25 25,-25-25,0 25,0-25,25 25,-25-25,0 25,0 0,0-24,0 24,-25-25,25 25,-25 0,25 0,-25-25,25 25,-24 0,24 0,0 0,0 25,0-25,24 0,-24 0,25 25,-25-25,25 0,0 0,-25-25,25 25,-25 0,0 0,0 0,0 0,0 0,0 25,0-25,0 24,0-24,0 25,0-25,0 25,0-25,0 0,24 25,-24-25,25 0,-25 0,0-25,0 25,0 0,0 0,0 0,0 0,0 0,0 25,0 0,0-1,25-24,-25 25,25 0,-25-25,0 25,0-25,25 0,-25 0,0 0,0 0,0 0,0-25,0 25,-25-25,25 25,0-25,0 25,-25 0,25 0,0 0,0 25,0-25,0 25,0-25,0 25,0-25,0 0,25 25,-25-25,0 0,0-25,0 25,0-25,-25 25,25-25,0 25,-25 0,25 0,0 0,0 0,0 25,0-25,0 25,25-25,0 0</inkml:trace>
  <inkml:trace contextRef="#ctx0" brushRef="#br0" timeOffset="436111.9442">21406 16917,'0'0,"-24"-25,24 25,0 0,0 0,0 0,0 25,0 0,0 24,0-24,0 25,24 24,-24 0,0-24,0 24,0-24,0 24,0-24,0-25,0-25,0 74,0-74,0 0,0 75,0-75,0 0,0 0,25 0,-25-25</inkml:trace>
  <inkml:trace contextRef="#ctx0" brushRef="#br0" timeOffset="436465.9644">21530 17289,'0'0,"0"0,0 0,0 25,0 24,0-24,25 25,-25-1,25 1,-25-50,74 74,-49-49,25-25,0 0,-26-25,26 1,-25-26,0 25,-1-49,-24 24,-24-24,24-1,-25 1,0 24,-25 1,1 24,-1 0,25 0,-24 50,49 0,-25-25,0 49,25-24,25 0,0 0,-25 0</inkml:trace>
  <inkml:trace contextRef="#ctx0" brushRef="#br0" timeOffset="436810.9842">21952 17314,'0'74,"0"-24,0-1,25 1,-25-50,50 74,-50-74,74 50,-74-50,74 0,-49-25,25 0,-50-24,25-1,-25 0,0-24,-25 0,25-1,-50 26,1-26,24 26,0 24,-25 0,26 0,24 25,0 0,0 25,24-25,1 25</inkml:trace>
  <inkml:trace contextRef="#ctx0" brushRef="#br0" timeOffset="437046.9977">22448 17338,'25'0,"0"25,-25-25,25 25,-1-25,1 0,0 0,-25 25,25-25,-25-25,49 25</inkml:trace>
  <inkml:trace contextRef="#ctx0" brushRef="#br0" timeOffset="437843.0432">22845 17611,'0'0,"0"0,0-24,0 24,0-25,0 0,25 0,-25 0,0 0,0-24,25 24,-25-25,0 1,0-1,0 25,0 25,0-24,0 24,0 0,25 24,-25 1,0 25,24-25,-24 24,0-24,25 0,-25 24,25-49,-25 25,0-25,25-25,-25 25,25-49,-25 24,0-25,24 26,-24-26,0 25,0 0,0 1,0 24,0 24,0-24,0 50,25 0,0-26,-25 26,25-25,-25 24,25-24,-25 0,24 0,-24-25,25 0</inkml:trace>
  <inkml:trace contextRef="#ctx0" brushRef="#br0" timeOffset="438481.0797">23292 17239,'0'-25,"0"25,-25-24,25-1,0 25,25-25,-25 25,0 0,0-25,0 25,0 25,24 0,1 0,-25-1,0 1,25 0,0 25,-25-26,25 26,-25-25,24 0,-24-1,25 1,-25-25,0 0,0 25,0-25,0 0,0 0,0 0,0-25,0 25,-25-25,25 25,-24-24,24 24,0-25,-25 0,0 25,25-25,-25 25,0-25,1 25,-1 0,25 0,-25 25,25 0,-25-25,25 25,0 24,0-24,0-25,25 50,-25-25,25-25,-25 0,25 25,-25-25,24 0,1-25,-25 0,25 25,0-50,-25 25</inkml:trace>
  <inkml:trace contextRef="#ctx0" brushRef="#br0" timeOffset="438714.093">23540 17115,'0'0,"-25"0,25 25,0 0,0 0,0-1,0 1,25 25,-25-1,0-24,24 0,1 0,-25 0,25-1,-25-24,25 0,-25-24,25-1</inkml:trace>
  <inkml:trace contextRef="#ctx0" brushRef="#br0" timeOffset="438933.1055">23763 16966,'0'0,"0"25,-25-25,0 50,0-1,25 1,-49 24,24 1,-25-1,26 1,-1-1,-25-24,25-1,25-49,-24 75,24-75</inkml:trace>
  <inkml:trace contextRef="#ctx0" brushRef="#br0" timeOffset="440541.1975">16545 16148,'0'25,"0"-25,0 0,25-25,-25 0,0-25,24 1,-24-26,25 1,-25 0,0-1,25 1,0 24,-25 25,0 1,25 48,-25 1,24 25,-24 24,0 1,25-1,-25-24,25 24,-25-49,25 0,-25-25,25-50,-1 25,1-24,-25-26,25 26,-25-1,0 0,0 1,0 49,0 0,0 25,25 24,-25 1,0 24,25 1,-25 24,0-25,24 1,-24-26,25-24,0 0,0-25,0 0,-25-50,24 1,1-26,0 1,-25-25,25-1,0 26,-25-25,24 49,-24 1,25 24,-25 0,25 75,0-26,0 51,-25-1,24 1,1 24,0-25,0 1,0-26,-25 1,24-25,1-1,-25-24,0 0,-25-24,1-1,-1 0,-25-25,1 26,-1-1,0 0,26 25,-26 0,25 25,0 24,1-24,24 25,24-1,1 1,0-25,0 0,24-1,-24-48,25 24,-1-50,1 25,0-49</inkml:trace>
  <inkml:trace contextRef="#ctx0" brushRef="#br0" timeOffset="440729.2083">17611 15602,'25'-25,"-25"25,0 0,25 25,-25 0,25 25,0 24,-1-49,1 24,25 1,-25 0,-25-26,49 1,-24-25,0 0,0-25,-1 1</inkml:trace>
  <inkml:trace contextRef="#ctx0" brushRef="#br0" timeOffset="440897.2179">17934 15404,'-50'25,"25"24,1 26,-1-1,-25 25,50-24,-49 24,49-25,-25-24,25-1,0-24,25-25</inkml:trace>
  <inkml:trace contextRef="#ctx0" brushRef="#br0" timeOffset="441409.2472">18331 15577,'-25'0,"25"25,-25 0,0 0,0 0,1 24,-1-24,25 0,-25 0,50-1,0-24,-1 0,26-24,0-26,-26 0,26 1,0-26,-1-24,-24 25,0-50,0 49,-25-49,0 25,-25 0,0 24,25 1,-25 49,0 0,1 25,24 25,0 25,0 24,0 50,0 0,0 25,0 25,24-25,-24 24,25-24,-25 0,25-25,-25-25,0 0,25-24,-25-50,25-1,-25-24,0 0,0-49</inkml:trace>
  <inkml:trace contextRef="#ctx0" brushRef="#br0" timeOffset="442166.2905">19075 15404,'0'0,"0"0,-25 0,0 0,0 25,1-1,-1 26,25 0,-25-1,25 1,0-1,25-24,0 0,24-25,-24 0,0-25,24-24,-24 24,-25-50,25 51,0-51,-25 26,-25-1,25 0,-25 1,25-1,0 25,0 25,0 0,0 25,0 0,50 49,-50 1,49 24,-24 0,25 25,-25 0,24-25,-24 1,0-26,-25 0,25-49,-25 0,0-25,-25 0,25-50,-25-24,0 0,0-50,1 0,-1 0,0 0,25-25,-25 49,50 1,-25 50,25-1,0 50,24 0,-24 25,0 24,0 1,-1 0,1 24,-25-24,0-25,0 24,-25-24,25 0,-49-50,49 25,-25-25,25 25</inkml:trace>
  <inkml:trace contextRef="#ctx0" brushRef="#br0" timeOffset="442555.3126">19844 15156,'0'0,"0"-25,-25 25,0 0,25 0,-25 0,-24 0,49 0,-25 25,0-1,25 1,25 0,0 25,0-26,-1 26,1 0,-25-25,25-1,-25 26,0-25,0 0,-25-25,25 24,-25-48,25 24,-49-25,49 0,0-25</inkml:trace>
  <inkml:trace contextRef="#ctx0" brushRef="#br0" timeOffset="442829.3284">20191 15081,'0'0,"0"0,0-25,0 25,-25 25,0 0,1 0,24 24,-25 1,25 0,0-1,25 26,-1-50,1 24,0-24,25 25,-1-50,-24 24,0-24,0 0,-1-24,1-26</inkml:trace>
</inkml:ink>
</file>

<file path=ppt/ink/ink1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6:29:26.734"/>
    </inkml:context>
    <inkml:brush xml:id="br0">
      <inkml:brushProperty name="width" value="0.05292" units="cm"/>
      <inkml:brushProperty name="height" value="0.05292" units="cm"/>
      <inkml:brushProperty name="color" value="#FF0000"/>
    </inkml:brush>
  </inkml:definitions>
  <inkml:trace contextRef="#ctx0" brushRef="#br0">8858 12889 57 0,'-29'21'32'0,"-2"10"-14"15,-5-18-8-15,11 5-5 16,-4-2-1-16,9 0-1 16,2-12 0-16,18-4-1 0,-11-15 1 15,22-6-1-15,9-7 0 16,11-3-1-16,6-4 0 16,4 3-1-16,3 7 0 15,-1 8 1-15,-9 14-1 16,-8 19 0-16,-14 13 1 15,-14 16 0-15,-18 10 0 0,-3 2 0 16,-5-2 1-16,1-4-2 16,6-9 1-16,15-18 1 15,6-24-2-15,34-8 2 16,18-24-2-16,15-9 2 16,11-4-1-16,8 0 1 0,-1 1-1 31,-10 10 0-31,-7 12 0 15,-16 17-2-15,-19 13 1 16,-15 10 1-16,-12 4-1 16,-7-2-1-16,1 0 1 0,7-6 0 15,12-11 0-15,16-14 0 16,16-7 0-16,14-8 0 16,12-3 0-16,5 5 0 0,-2 3 0 15,-6 11 1-15,-13 9 0 16,-14 11-1-16,-10 2 0 15,-8 4 0-15,-1 0 0 16,3-9 0-16,13-9 0 16,13-9 0-16,19-11 0 15,18-5 0 1,11 3 0-16,6 3 0 16,-5 7 0-16,-7 9 1 15,-16 13-1-15,-15 10 0 16,-17 9 1-16,-16 1-1 15,-11-1 1-15,-1-7 0 16,5-9 0-16,13-13 0 16,13-10-1-16,22-15 1 0,14 0 0 15,14 4 0-15,4-2 0 16,-2 7 0-16,-7 5 0 16,-10 16-1-16,-17 8 1 0,-16 11 0 15,-17 2-1-15,-10-3 1 16,-8 2-1-16,-3-3 0 15,-1 1 0 1,1-4-1-16,2-5 1 16,5-1-2-16,8 2-11 15,1-10-25-15,5 4 0 16,-5-8-2-16,3 4 0 16,-4-4 34-16</inkml:trace>
  <inkml:trace contextRef="#ctx0" brushRef="#br0" timeOffset="24771.5119">5234 11278 59 0,'-30'11'22'0,"11"12"-4"15,-10-18-3-15,14 15-4 16,-5-14-4-16,11 9-1 15,-3-11-1-15,12-4-2 16,0 0 1-16,0 0-2 0,0 0-1 16,28 9 0-16,0-9-1 31,13-1 0-31,16-4 1 16,13-2-1-16,18 3 0 0,14-2 1 15,15 1-1-15,18-1 1 16,14 0 0-1,15 3 0-15,10 3 0 0,17 2-1 0,10 0 1 0,13 1-1 32,11-1 0-32,5 3 1 0,4 4-1 15,8-3 1-15,0-3-1 16,-7 5 1-16,-5-1-1 16,-5 0 1-16,-13 3 0 15,-13 0 0-15,-16-3 0 16,-17 4 0-16,-21-3 0 15,-14 0 1 1,-26-4 0-16,-21 1-2 16,-18-2 1-16,-19 0 1 15,-15-1-2-15,-14-4-1 16,-18 2-5-16,0 0-31 16,0 0-1-16,-19-9-1 0,5-3 0 15,-8-7 23-15</inkml:trace>
</inkml:ink>
</file>

<file path=ppt/ink/ink1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333.974"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8:02:38.750"/>
    </inkml:context>
    <inkml:brush xml:id="br0">
      <inkml:brushProperty name="width" value="0.05292" units="cm"/>
      <inkml:brushProperty name="height" value="0.05292" units="cm"/>
      <inkml:brushProperty name="color" value="#FF0000"/>
    </inkml:brush>
  </inkml:definitions>
  <inkml:trace contextRef="#ctx0" brushRef="#br0">20580 11544 53 0,'0'0'36'0,"-14"4"-2"16,-8-14-22-16,10 8-3 0,-16-12-3 15,0 4-2-15,-14-7-1 0,-6 5-1 16,-13-6-3-16,-5 2 1 15,-9-1 0 1,-6 0 0-16,-5 8-1 0,-2 3 1 16,-1 3 0-16,6 2 1 15,4 1 0-15,7 2 0 32,9 3 1-32,9 3-1 0,10-5 1 15,10-1 0-15,10 1-1 16,4-1 0-16,6 4 0 15,4 5 0-15,2 2-1 16,1 8 0-16,-1 13 2 16,-3 12-2-16,-1 15 2 15,-4 18-2-15,-5 13 1 0,-2 15-1 16,-1 6 2-16,-2 6-2 16,1-3-1-16,0-3 1 15,4-9 0-15,4-16 1 16,7-14-1-16,8-15 1 15,8-13-1-15,11-9 0 16,10-14 1 0,10-7 0-16,14-13-1 15,6-5-1-15,10-8-1 16,0-12-3-16,14 4-24 16,-10-12-8-16,-1-2-1 0,-9-11 0 15,-6-1 8-15</inkml:trace>
  <inkml:trace contextRef="#ctx0" brushRef="#br0" timeOffset="422.1486">19962 11284 68 0,'28'-10'35'0,"6"9"1"15,5-11-30-15,27 0-4 16,20-8 0-16,19 3 0 16,18-2-1-16,15 1 0 15,9 3 0-15,2 14 0 32,1 11 0-32,-3 19 1 0,-8 24-2 15,-9 19 0-15,-16 20 1 16,-13 21 0-16,-20 17-1 15,-12 6 1-15,-17 6-1 16,-5-5-1-16,-10-8 1 0,-5-12 0 16,-8-15 1-16,-3-12-1 15,-6-18 2-15,-7-9 1 16,-12-15 1-16,-11-5 0 0,-23-8 1 16,-11-6-1-16,-15 1-2 15,-9-8-7-15,0 5-31 16,1-1-2-16,13-2-2 15,13 0-2-15,22-7 19 16</inkml:trace>
  <inkml:trace contextRef="#ctx0" brushRef="#br0" timeOffset="6488.5356">19411 14095 48 0,'-17'3'21'0,"13"10"-4"0,-13-18-1 16,17 5-3-16,-12-1-2 16,12 1-3-16,0 0-3 15,0 0-2-15,0 0 0 16,12-1-2-16,9-10 0 15,8-5 1-15,8-12-1 16,9-10 2-16,9-17 0 0,10-10 1 16,4-14-2-16,5-6 2 15,-1-11-1-15,3-2 1 16,-8-4-1-16,-4 5 0 16,-13 7 0-16,-6 5-1 0,-12 12 0 15,-10 13 0 1,-9 11-1-1,-11 13 0-15,-7 10 0 16,-7 12-1-16,-8 8 1 0,-6 12-1 16,-8 5 0-16,-7 7 0 15,-4 7 0-15,-4 3 0 16,1 1 1-16,5-3-1 16,4-2-1-16,10-4 1 15,11-7 0-15,17-13 0 0,0 0 0 16,27-17 0-16,8-7 1 15,7-8-1-15,8-4 0 16,5-2 1-16,-3-1-1 16,-2 9 1-16,-9 13 0 15,-7 14-1-15,-10 18 0 16,-11 20 1-16,-9 11 0 0,-6 10 0 16,-5 6 0-16,1 4 0 15,2-8-1-15,2-4 1 16,2-10-1-16,4-10 1 15,2-7-2-15,-1-9-1 0,3-3 0 16,-8-15-2-16,12 3-4 31,-15-21-17-31,12 7-14 16,-9-11 0-16,5 4 0 16,-3-5 1-16,3 1 33 0</inkml:trace>
  <inkml:trace contextRef="#ctx0" brushRef="#br0" timeOffset="7857.5597">13711 9569 63 0,'21'12'34'0,"18"-9"0"31,15-5-31-31,17 1-1 0,17-4-1 16,11 0-1-16,14-1 1 16,12 1-1-16,14 5 0 15,9 5 0-15,6 0 1 16,12 3 0-16,10 1 0 16,8 1 1-16,2 2 0 15,6 1 0-15,-5-8 1 0,-6 1-1 16,-15-4 1-16,-14 2 0 15,-25-4-1-15,-21 5 0 16,-27-7 0-16,-19 2 0 16,-23-2 0-16,-14-3-1 15,-15-5 0-15,-9-9-2 16,-6-10 2-16,-2-11-2 0,-1-10 1 16,-2-14-1-16,0-12 1 15,-1-12 0-15,2-8 1 16,-2-7 0-16,-3-5 1 0,-1 0-2 15,-5-2 1-15,-1 5 0 16,-5 1-2-16,-1 5 1 31,-6 8 0-31,-8 8-1 16,-3 12 0-16,-3 7 1 0,-8 11 0 16,-5 6-1-16,-8 15 1 15,-8 10 0-15,-7 6 0 16,-10 11 0-16,-16 4 0 15,-9 6 0-15,-14 3 0 16,-12 3 0-16,-12 5-1 0,-7 6 2 16,-5 0-1-16,5 6-1 15,4-2 1-15,2 2 0 16,15 4 0-16,9 1 0 16,21-7 0-16,12-3-1 15,20-6 1-15,14-3 1 16,17-5-1-1,15 0 1-15,14-5-1 16,7-6 0-16,15 2-1 16,-13 3 1-16,13 11 0 15,4 7 0-15,2 12 0 16,2 13-1-16,3 19 2 0,-1 16-1 16,1 20 0-16,0 12 1 15,-2 3 0-15,2-1-1 16,-4-6 1-16,-1-7 1 0,-1-13-1 15,2-12 0-15,1-16-1 16,-5-16-2-16,8 0-15 16,-13-23-19-16,4-5-3 15,-2-17 0-15,-14-6-1 16,-1-8 38-16</inkml:trace>
  <inkml:trace contextRef="#ctx0" brushRef="#br0" timeOffset="11118.0917">19334 14509 69 0,'-2'-27'38'0,"6"9"-1"15,-13-6-21-15,9 24-7 16,-3-11-5-16,3 11-1 0,0 0-2 16,0-22 1-16,8 4-2 31,6-10 1-31,3-10 0 15,3-9-1-15,-2-8 3 0,-3 1-2 16,-10 3 0-16,-6 7 0 16,-16 10 0-16,-13 23-1 15,-9 28 0-15,-11 26-1 16,1 31-1-16,1 28 2 16,10 19-1-16,10 14 0 0,17 1-1 15,15-9 1-15,19-15 0 16,14-21 1-16,14-32 0 15,7-30 0-15,7-31 0 16,3-30 2-16,-6-20-2 16,0-18 2-16,-11-18 0 15,-7-5 0 1,-10 1-1-16,-6 4 0 0,-7 17-1 16,0 19 1-16,-2 19 1 15,4 27-1-15,3 24-1 16,6 18 0-1,5 14 1-15,6 11-1 0,2-1 0 16,3-1-1-16,0-5-1 16,-7-12-5-16,5-1-8 0,-11-28-23 15,-8-9-2-15,-12-27 1 16,-4-10 0-16,-16-28 27 16</inkml:trace>
  <inkml:trace contextRef="#ctx0" brushRef="#br0" timeOffset="11318.7372">19970 14062 98 0,'-10'56'38'0,"-4"2"-2"16,3 23-30-16,-4 10-1 0,1 3-4 16,-1 1-1-1,0-5-1-15,4-2-1 16,-1-16-2-16,11-9-6 0,-6-34-22 15,14-17-7-15,2-27 1 0,9-16 1 16,1-25 17-16</inkml:trace>
  <inkml:trace contextRef="#ctx0" brushRef="#br0" timeOffset="12135.6181">20256 13511 86 0,'0'0'38'16,"-5"11"0"-16,7 30-25 31,-2 19-8-31,7 19-4 0,-1 19 0 16,0 15-2-16,0 10 0 15,1-1-1-15,1-4 1 16,-4-12-2-16,-1-18 1 15,-4-16 1-15,-5-20-2 0,-9-25 2 16,-7-25 0-16,-11-21 1 16,-11-21 0-16,-1-13 1 15,0 0 1-15,6 1-1 0,6 1 1 16,17 11 0-16,17 16-1 16,20 21 0-16,19 23-2 15,13 21 2-15,6 12-2 16,5 5 0-16,1 6 1 15,-1-3-1 1,-9-6 1-16,-10-10-1 16,-8-16 2-16,-8-17-1 15,-9-24 0-15,-3-17 1 16,-12-26 0-16,-5-14 1 16,-9-17 0-16,0-6 1 15,-5-2-2-15,0 6 0 16,0 11 1-16,3 18-1 0,6 27 0 15,5 32-1-15,5 15 0 16,5 30-1-16,4 15 0 16,1 8 0-16,4 4 0 15,3-8 0-15,0-7-1 0,0-14 2 16,4-18-1-16,-6-26 2 16,0-26-1-16,-2-19 1 15,-4-18 1-15,-6-11 0 16,-2-11 0-16,-2-1 1 0,-1 4-1 15,-1 12-1-15,2 17 0 16,6 20 1-16,7 24-3 16,7 24-1-16,8 20 2 31,5 13-2-31,4 8 1 0,2 6-1 16,-1-1 2-16,-5-8-2 15,-7-5 3-15,-9-8 1 16,-14-15-2-16,-14-9 1 15,-15-7-1-15,-14-10 0 16,-9-5 0-16,-8-4 0 16,1-2-2-16,-2-2-1 0,10 7-2 15,4-9-7-15,29 5-26 16,6-4 0-16,24 7-1 16,10-8 1-16,19 0 23 15</inkml:trace>
  <inkml:trace contextRef="#ctx0" brushRef="#br0" timeOffset="12557.3961">21455 13829 92 0,'18'-7'38'0,"-1"-12"0"15,10-4-32-15,2-14-4 16,3-1 0-16,-3-9-2 0,1-1 0 15,-9-2 0-15,-8 1 0 16,-11 15-1-16,-10 12 1 16,-13 22 0-16,-5 19 0 15,-3 19 0-15,-2 17 1 16,5 11-2-16,7 13 0 16,11-2 0-16,9-9 0 0,10-11 1 15,10-17-1-15,5-15 2 16,10-19-1-16,2-21 1 15,4-16 1-15,-1-13 0 16,2-2 2-16,-2 3-3 16,2 7 2-16,1 9-2 0,-4 14 1 31,1 14-1-31,-3 14 0 16,-2 8-1-16,-3 3-1 15,-1 0-1-15,-7-7-2 16,2 2-8-16,-15-20-27 0,9-11 1 15,-9-18-1-15,7-9 0 16,-8-15 22-16</inkml:trace>
  <inkml:trace contextRef="#ctx0" brushRef="#br0" timeOffset="12692.059">22255 13444 89 0,'-15'26'38'16,"-14"10"-6"-16,4 25-21 15,-15 5-7-15,2 8-2 16,-5-3-2-16,2-10-4 15,11 1-9 1,-1-26-24-16,16-10-1 16,3-24 0-16,14-15 0 0,5-28 31 15</inkml:trace>
  <inkml:trace contextRef="#ctx0" brushRef="#br0" timeOffset="13624.7129">22380 12944 78 0,'23'116'36'0,"-8"10"-1"15,2 16-25-15,-7-11-8 16,3-6-2-16,-5-16-2 16,-8-21-2-1,-4-24 1-15,-10-23-2 16,-4-24 3-16,-8-19 0 15,-4-18 2-15,-3-12 2 16,4-7 0-16,5 4 1 16,4-1 1-16,14 11 0 0,9 10-1 15,16 14-2-15,5 11 0 16,6 9 0-16,4 7-1 16,3-1 0-16,0-2 0 15,-2-3 0-15,-3-13 0 0,-4-9 1 16,-3-15 1-16,1-12-1 15,-2-12 2-15,-2-10 0 16,-4-12-1-16,-2-2 1 16,-2 0-1-16,-2 8-1 0,-1 10 0 31,-2 12 0-31,-2 15-1 16,-7 20 0-16,20 26 0 15,-8 15 0-15,2 13-1 16,6 5 1-16,1 4 0 15,0 0 0-15,1-7 0 16,-2-11-1-16,-4-11 1 0,-3-12 0 16,-13-22 1-16,0 0-2 15,-31-9 2-15,2-10-1 16,-5-6 0-16,-6 0 0 16,0 1-1-16,3 1 0 15,9 5 1-15,8 10-1 0,20 8-1 16,-3 17 0-16,21 2 1 15,5 0-1-15,9 0 2 16,6 1 0-16,5-2-1 0,-2-8 1 16,-2-9 1-16,0-9-1 15,-8-11 1-15,0-5 0 16,-5-12 0-16,-6-8 0 31,-6-11 1-31,-3-3-1 0,-3-8 0 16,-2 3 0-16,-1 3 0 15,-2 7 0-15,0 5 1 16,1 10-1-16,0 16 0 16,-4 22-1-16,24 8 0 15,-7 17 1-15,4 16-1 16,3 7-1-16,4 6 0 0,3 8 0 16,2-5 0-16,0-7 1 15,-4-10 0-15,-5-9 0 16,-2-12 0-16,-8-11 0 15,-14-8 0-15,0 0 1 16,-21-20-1-16,-6 5 0 0,-6 2-1 31,-4-4-2-31,-2 10-2 16,-5-10-11-16,15 22-22 16,-2 1-1-16,13 13 1 15,0 0-1-15,11 12 33 0</inkml:trace>
  <inkml:trace contextRef="#ctx0" brushRef="#br0" timeOffset="15165.627">22090 14156 88 0,'-21'10'37'16,"3"11"0"-16,-4 8-33 0,3 18-2 16,1 13-2-16,4 11 0 15,7 9 0-15,6 1 0 16,11-1 1-16,10-7-2 0,9-9 1 16,8-22-2-16,9-13-1 15,-4-23-4-15,12-6-7 16,-18-28-5-16,15 4-2 15,-22-24 4-15,10 5 4 16,-17-13 5-16,0 2 5 16,-6 8 6-1,-10 0 7-15,11 23 7 16,-17 0 1-16,13 30-3 16,-9 7-3-16,11 20-4 15,-7 5-3-15,2 7-3 16,-2 0 0-16,1-1-2 15,-1-10 2-15,-1-7-1 16,-7-28-1-16,12-1 1 0,-5-21 0 0,7-12 1 16,-5-20 0-16,4-2 0 15,0-3-1-15,0 3 1 16,-1 10-1-16,-1 17 0 16,-2 17-1-16,-9 12 0 15,20 28-1-15,-9 4 1 16,5 7-1-1,3 3-1-15,5-10 2 16,4-6-1-16,2-15 1 16,2-15-1-16,-3-12 1 15,-3-9 0-15,-8-12 1 16,-7-4 0-16,-8 5-1 16,-7 5 0-16,-5 11 0 0,-3 11 0 15,1 12 0-15,3 8-1 16,6 7 2-16,7 4-2 15,10-2 1-15,3-3 0 16,5-11 0-16,3-7 0 0,-2-6 0 16,-2-2 0-16,-3 7-2 15,-5 4 0-15,-3 9 1 16,-5 3 0-16,1 8 0 0,2 3 0 16,2-4 0-16,6-7 1 15,4-15 1-15,4-16 1 16,2-18 0-16,4-11 0 15,-5-15 2-15,-3-13-2 16,-10-16 1-16,-5-8 0 31,-10 1-1-31,-2 3 0 0,-5 18-1 16,-2 7-1-16,1 19-1 16,3 26 2-16,7 24-2 15,1 46 1-15,8 20-1 16,3 22 0-16,3 10 0 15,6 8 1-15,6-2-1 16,5-10 0-16,3-17 1 0,4-18-1 16,3-27 1-16,2-22 0 15,2-26 1-15,-1-20 0 16,-4-22 1-16,-5-21-1 0,-7-15 0 16,-4-8 2-16,-6-11-1 15,-3 7 0-15,-6 11-1 31,-3 20 0-31,-2 28-1 16,0 35 1-16,-1 35 0 0,1 30-3 16,3 25 3-16,3 16-2 15,9 7 0-15,7-5-1 16,9-11 2-16,8-16-2 16,6-19 0-16,3-26 2 15,1-19-1-15,-3-20 1 0,-12-27 0 16,-16-17 0-16,-16-21 1 15,-19-13 0-15,-15-12 1 16,-13-3-1-16,-8-1 0 16,-2 3 1-16,4 11-2 15,6 6 2-15,11 9-2 16,14 3 1-16,11 3 0 0,8 2 0 16,3-5-1-16,-2 1 1 15,-4 2-1-15,-7 13 1 16,-11 10-1-16,-9 17 1 15,-10 29-1-15,-11 26 1 0,-3 28-1 16,-1 23 0-16,5 18 0 31,8 3 0-31,9 7-1 16,9-3 0-16,12-13-1 0,7-21-3 16,13-9-3-16,-5-37-19 15,12-3-12-15,-6-18 0 16,2-3-1-16,-5-9 7 15</inkml:trace>
  <inkml:trace contextRef="#ctx0" brushRef="#br0" timeOffset="15431.1006">23694 14770 85 0,'135'-17'1'0,"-6"-13"-2"15,-5-16-30-15,-17-8-10 0,-10-8 29 16</inkml:trace>
  <inkml:trace contextRef="#ctx0" brushRef="#br0" timeOffset="30944.6282">6184 13276 50 0,'27'-22'32'0,"-2"-2"-16"16,9 11-7-16,2-8-4 16,7 4-2-16,5 1-2 15,9-1 0-15,9 4-1 16,7 0 0-16,15-4 0 16,7-2 1-1,15-3-2-15,11-2 1 16,17-6 0-16,9-4 0 15,14-5-1-15,11-3-1 16,10 5 1-16,8 0-2 0,11 6-1 16,3 2-1-16,13 10 0 15,-2 1 0-15,12 13 1 16,4-4-1-16,8 6 1 16,-4-2 2-16,6 7 1 0,0-1 1 15,-7-2 2-15,-2 3 1 16,-4-1 1-16,-8 9 1 15,-17-4 0-15,-7 10 1 16,-20-6 0-16,-6 3 0 16,-25-3-1-16,-8 3 0 0,-28-5-2 15,-14-1 0-15,-19-7-2 16,-14 0 1-16,-17-3-1 16,-12 3 0-16,-14-2-1 15,-19 2-1-15,0 0-1 16,-6-23-8-16,-8 10-23 31,-5-5-1-31,-3-4-1 0,-7-6 18 0,-6-2 17 16</inkml:trace>
</inkml:ink>
</file>

<file path=ppt/ink/ink1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6:30:57.167"/>
    </inkml:context>
    <inkml:brush xml:id="br0">
      <inkml:brushProperty name="width" value="0.05292" units="cm"/>
      <inkml:brushProperty name="height" value="0.05292" units="cm"/>
      <inkml:brushProperty name="color" value="#FF0000"/>
    </inkml:brush>
  </inkml:definitions>
  <inkml:trace contextRef="#ctx0" brushRef="#br0">14105 10569 71 0,'47'-1'21'16,"-24"-14"-1"-16,12 18-4 15,-24-13-4-15,6 13-3 16,-17-3-2-16,-16-2-2 0,-19 7 0 15,-16 8-2-15,-22 8-2 16,-20 7 0-16,-15 9 0 16,-14 11-1-16,-5 10 1 15,0 8-1-15,15 2 1 16,19 6-2-16,27 3 2 0,35 2 0 31,31-2-1-31,35-6 2 16,29-2-2-16,22-1 1 15,19-6 0-15,10-3-1 16,-2-11 2-16,-10 1-2 0,-19-8 1 16,-20 3 0-16,-31-2 0 15,-28-1 0-15,-34-2 1 16,-25 5-1-16,-26-3 0 16,-16 1 0-16,-10-1 0 0,-7-2-1 15,7-8 0-15,10-4 0 16,11 0 0-16,15-13-1 15,15 2-1-15,13-8 1 16,15-3-3-16,8-6 0 16,19 1-1-1,-15-18-3-15,15 18-3 16,3-30 0-16,4 17 0 16,-16-16-2-16,11 15 2 15,-17-15 0-15,4 13 2 16,-12-8 3-16,1 8 5 15,-5 0 3-15,-4-10 3 16,9 8 3-16,-8-11 1 0,17 11 2 16,-7-12 0-16,18 14 0 15,-5-15-2-15,16 12-2 16,0-3-2-16,10 6-1 0,3 2-1 16,6 3-1-16,1 0 0 15,4 1 0-15,-2 4-1 16,-2 4 0-16,-6 4 0 15,-8 5 0-15,-14 6 0 0,-12 4 1 16,-16 8-1-16,-15 8 0 16,-12 5 0-16,-7 2 0 15,-7 3-1-15,-1 6 1 16,3-2-1-16,11-1-1 31,13-2 1-31,20-3 0 0,17-2 0 16,21-4 1-16,20-2 0 15,17-4-2-15,15-1 1 16,9-4 1-16,7-7 0 16,-3 2-2-16,-5-4 2 15,-8 0-2-15,-14-3 0 16,-9 0 3-16,-15-2-3 0,-9 1 1 16,-12 3-2-16,-9-14 0 15,0 21-1-15,0-21-3 16,-10 28-22-16,-2-23-11 15,12-5-1-15,0 0 1 0,0 0 13 16</inkml:trace>
  <inkml:trace contextRef="#ctx0" brushRef="#br0" timeOffset="3400.7392">12595 13811 71 0,'-13'5'38'15,"13"-5"0"-15,0 0-30 0,0 0-4 16,18-10-2-16,5 11-1 16,7 3 0-16,6 5-1 15,7 5 1-15,11 10-1 16,4 9 1-16,6 10-1 15,3 5 1 1,3 7 0 0,0 2-1-16,0 2 1 15,-4 1 0-15,0-2 1 16,-8-6-1-16,-2-6 0 0,-8-7 0 16,-6-5 0-16,-8-7 0 15,-7-8-1-15,-5-3-1 16,-9-7-1-16,-13-9-2 0,0 0-8 15,12-17-26-15,-22-8 0 16,2 2 0-16,-9-12-1 16,-4-5 36-16</inkml:trace>
  <inkml:trace contextRef="#ctx0" brushRef="#br0" timeOffset="3901.2934">12588 13799 90 0,'0'0'39'16,"-15"-2"-11"-16,8 17-22 0,-3 3-3 15,3 10-2-15,0 14 0 16,1 10-1-16,2 7 0 16,1 6 0-16,6-1 0 0,2-6-1 15,2-2 1-15,2-9 0 16,-1-15 0-16,1-17 0 16,-9-15 1-16,14-30-1 15,-10-10 1-15,-4-17-1 16,-7-18 2-16,-7-12 0 15,-9-10-1 1,-5-5 2-16,-6 12-2 16,-2 7 1-16,5 10 0 15,0 18-1-15,7 15-1 16,15 16 0-16,9 24 0 16,32 8-1-16,8 9 1 15,13 6 0-15,9 4 0 16,10 0 1-16,7 1-1 0,-3-3-1 0,1-6-3 15,-18-19-34-15,3 5 0 16,-20-21-2-16,-6-2-1 16,-15-16 21-1</inkml:trace>
  <inkml:trace contextRef="#ctx0" brushRef="#br0" timeOffset="12134.618">5256 15649 64 0,'-12'-4'36'16,"-2"-13"-16"-16,14 17-7 15,-13 5-6-15,13-5-2 16,0 0-1-16,0 19-1 15,7-8 0-15,9 3 0 16,7-8-1-16,15 4 0 16,12-8-1-16,20 3 0 0,16-8 1 15,21-4-1-15,20-4 0 16,14-3 0-16,17 0-1 16,8-3 0-16,5 1 2 15,-1-2-1-15,-2 1 1 16,-10 1-1-16,-16 3 0 0,-14-1 1 31,-19 3-1-31,-17 5 1 16,-18-3-2-16,-18 7 1 15,-15 0-1-15,-13 0 2 16,-10 3-1-16,-18-1-1 0,12 8 0 16,-12-8-1-16,0 0 0 15,-11 9-2-15,11-9-2 16,-19 4-16-16,19-4-19 0,-13 10 0 15,13-10-1-15,-11 0 9 16,11 0 32-16</inkml:trace>
  <inkml:trace contextRef="#ctx0" brushRef="#br0" timeOffset="35336.3598">7142 16455 51 0,'5'-41'37'16,"-3"-13"-1"-16,10 14-18 15,-14-19-11-15,8 6-3 16,-4 12 0-16,2 7-3 16,-4 4 1-16,1 7-2 15,1 7 1 1,0 3 0-16,-2 13 0 16,17-8-1-16,0 10-1 15,8 1 1-15,9 4-1 0,11 1 0 16,14-3 0-16,13-2 0 15,15 2 0-15,7-5 1 16,14-7-1-16,8-3 2 16,7-4-1-16,9-3 1 0,1-3 0 15,-2-1 0-15,-3-3 0 16,-6 0 1-16,-10 3 0 16,-7 4-1-16,-13 6 1 15,-16 8-1-15,-13 6 0 16,-8 11 0-16,-18 8-1 15,-4 7 1-15,-11 14-2 0,-3-6 2 16,-7 5-1-16,0 1 2 16,-2-6-3-16,-3-6 0 15,5-7-5-15,-12-24-30 16,0 0-2-16,10-12-1 16,-5-8 0-16,-11-14 26 0</inkml:trace>
  <inkml:trace contextRef="#ctx0" brushRef="#br0" timeOffset="36454.4752">2222 17288 62 0,'-9'10'39'0,"5"1"0"0,-17-7-31 0,21-4-4 15,-22 13-1 1,11 3-3-16,0 1 1 15,2-5-1-15,2 3-1 0,3 10 3 16,0 6-3-16,2 1 1 16,3-18 3-16,3 8-2 31,4-1 0-31,5 11-1 0,5-6 1 16,6-12 0-16,7-1 3 15,5-8-8-15,10 24 2 16,7-5 2-1,8-26 4-15,6-9-1 0,7 7-5 0,1-4 2 16,8-5-1 0,6 3 6-16,4-3-3 0,4-10-2 15,3 23-3-15,4 1 1 16,4-8 4-16,4 12-2 16,2 1-1-16,-2-4-2 15,-1-8 1-15,-1 1 1 16,-4 10-2-16,-3-9 3 15,-5 6-2 1,-8 6 2-16,-6-10 0 0,-5 3 0 16,-4 0 1-16,-8 16 1 15,-5-16 0-15,-6 7-1 16,-2 9 1 0,-1 1-3-16,-8-2 5 0,-45-16-2 15,82 43 0-15,-82-43-7 16,64 11 5-16,-38-17 2 0,-10-7-3 15,-5-30 4-15,-8 7-5 16,-6-8 2-16,-7-8-1 16,-7 0 5-16,0 4-9 15,-16 7-34-15,10 0 0 16,-3 7-1-16,9 11-1 16,5-9 34-16</inkml:trace>
</inkml:ink>
</file>

<file path=ppt/ink/ink1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333.974"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8:04:10.365"/>
    </inkml:context>
    <inkml:brush xml:id="br0">
      <inkml:brushProperty name="width" value="0.05292" units="cm"/>
      <inkml:brushProperty name="height" value="0.05292" units="cm"/>
      <inkml:brushProperty name="color" value="#FF0000"/>
    </inkml:brush>
  </inkml:definitions>
  <inkml:trace contextRef="#ctx0" brushRef="#br0">1251 11786 68 0,'-11'30'32'16,"-3"-9"-9"-16,2 19-18 15,-2 7-3-15,3 6-1 16,1 4 0-16,6 1 1 0,3-7 0 16,9-1 2-16,13-17 0 15,19-10 1-15,19-24 0 16,25-16 1-16,19-27 0 16,25-8-1-16,11-19 0 15,13-4-3-15,1-3 1 0,-2 1-2 16,-15 4 0-16,-13 11-1 15,-24 13 0-15,-19 13 1 16,-22 9-1-16,-17 10-1 16,-12 12-7-16,-29 5-30 15,18 11-1-15,-25 5-1 32,-4 4-1-32,-6 3 25 0</inkml:trace>
  <inkml:trace contextRef="#ctx0" brushRef="#br0" timeOffset="50664.6202">21018 15406 56 0,'0'0'36'32,"-10"19"-2"-32,6 7-23 15,-28-1-7-15,-1 11-2 16,-10 7 0-16,-4 14-1 0,-5 4-1 16,-2 0 0-16,2-1 1 15,9 4-1-15,4-10 1 16,12 0 2-16,8-8-1 15,16-4-1-15,8 0 0 0,15-6 1 16,9-6-1-16,10 1 0 16,7-8-1-16,4 1 0 15,5 0 0-15,-4-12-2 16,1 1 0-16,-6-1-3 16,1 13-6-16,-20-14-25 15,3 10 0-15,-12-10 0 0,-3 1 6 16,-15-12 30-16</inkml:trace>
  <inkml:trace contextRef="#ctx0" brushRef="#br0" timeOffset="51064.6806">20757 15970 54 0,'0'0'36'0,"0"0"-1"16,37-4-23-16,-2-5-6 15,21 1-3-15,16-6-1 0,20-3-1 16,24-7-1-16,23-8 0 16,22-6 1-16,19-2 0 15,17-11 2-15,10 4 0 16,7-5 2-16,3 1 0 15,-4 3 1-15,-8 10-1 16,-20 2 1 0,-12 5-2-16,-26 8 1 15,-19 5-2-15,-24 3-1 16,-18 11-1-16,-26 2 0 16,-18 4-1-16,-12 5 0 15,-17-1-2-15,-4 6-5 0,-20-7-31 16,9 13-3-16,-12-3 1 15,0-1-3-15,-8 5 15 16</inkml:trace>
</inkml:ink>
</file>

<file path=ppt/ink/ink1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6:32:12.517"/>
    </inkml:context>
    <inkml:brush xml:id="br0">
      <inkml:brushProperty name="width" value="0.05292" units="cm"/>
      <inkml:brushProperty name="height" value="0.05292" units="cm"/>
      <inkml:brushProperty name="color" value="#FF0000"/>
    </inkml:brush>
  </inkml:definitions>
  <inkml:trace contextRef="#ctx0" brushRef="#br0">14808 629 45 0,'0'0'31'0,"0"0"0"15,-77-18-18-15,77 18-4 16,-58 52-5-16,58-52-5 15,-71 92 1-15,36-36 0 0,2-2-2 16,8-1 2-16,25-53 0 16,-11 71 1-16,11-71 1 15,63 4 4-15,-4-26-3 16,18-8 2-16,5-3 0 16,2 3-3-16,-8 13 2 15,-9 24-1 1,-67-7-2-16,53 115 2 0,-75-8-5 15,-22 23 4-15,-15 6-4 16,-3 0 4-16,2-6-4 16,7-20 2-16,22-27-2 15,27-38 2-15,28-25-1 16,22-20 0-16,10-12 2 16,5 4-1-16,-3 10 1 0,-5 16-2 15,-19 24 2-15,-18 19-1 16,-19 17 1-16,-7 12-4 15,-6 6 3-15,1-5-3 16,3-15 4-16,8-15-4 16,16-16 2-16,14-20-2 15,13-14 2 1,6-8 1-16,0-4-2 16,-1-1 2-16,-6 7 0 15,-7 9 0-15,-9 3 0 16,-5 6 1-16,0-2-1 0,5-2 0 15,12-12 1 1,14-9 0-16,14-14-2 16,9-12 1-16,5-4 0 0,1-3-1 15,-7 6 2-15,-15 8-1 0,-26 19 0 16,-26 25 0-16,-27 13 0 16,-13 13 1-16,-10 2-1 15,0 4 0-15,4-7 0 16,11-8 0-16,21-13 0 15,11-27 0-15,37 3 0 0,1-9 0 16,3 2 1-16,1 0-1 16,-8 15 1-16,-13 16 2 15,-19 16-3-15,-11 9 1 16,-9 8-1-16,1-4 1 16,4-5 0-16,8-5 0 31,19-17-1-31,21-18-1 0,23-16 1 15,20-8 2-15,15-7-3 16,2 6 3-16,-2 4-2 16,-10 10 1-16,-18 13 0 15,-19 14-1-15,-19 14 0 16,-16 9-1-16,-9 5 1 16,2-6-1-16,7-2 1 0,15-10 1 15,20-16-1-15,21-5 1 0,21-5-1 16,11-4 1-16,1 1 0 15,-5 11 0-15,-14 10-1 16,-20 11 1-16,-23 18-1 16,-21 6 1-16,-21 3-1 15,-11 4 1 1,-5-1-2-16,-1-11-3 16,17 1-23-16,3-24-10 15,18-16-1-15,6-29-1 16,14-21 17-16</inkml:trace>
</inkml:ink>
</file>

<file path=ppt/ink/ink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333.974"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7:52:13.529"/>
    </inkml:context>
    <inkml:brush xml:id="br0">
      <inkml:brushProperty name="width" value="0.05292" units="cm"/>
      <inkml:brushProperty name="height" value="0.05292" units="cm"/>
      <inkml:brushProperty name="color" value="#FF0000"/>
    </inkml:brush>
  </inkml:definitions>
  <inkml:trace contextRef="#ctx0" brushRef="#br0">13559 7500 69 0,'1'11'38'0,"-5"0"0"16,-29-13-33-16,0-2-4 15,-11-7 0-15,-14-12-1 16,-11-12 1-16,-14-12 0 16,-8-12 2-16,-10-4 0 15,-12-5 0-15,-5 4 0 16,-7 6 0-16,-1 14-1 16,1 15 1-16,5 21-2 15,3 18-1-15,3 22 1 16,5 25-2-16,7 23 1 0,3 24 0 15,0 21-1-15,5 26 0 16,1 18 0-16,1 22 1 16,4 15 0-16,11 8 0 15,13 8-1-15,10-1 1 16,17-3 2-16,18-16-2 16,19-16 1-16,26-20-1 15,18-24 1-15,26-25 0 16,23-19 2-16,20-24-3 15,24-15 1-15,14-16 0 16,16-5 0-16,5-9-1 16,6 1 0-16,-5 0 0 0,-9-3 0 15,-11 3-1-15,-14 2 0 16,-11 4-3 0,-22-7 0-16,-9 2-4 15,-28-20-23-15,1-1-7 16,-14-16-1-16,-1-4 1 0,-11-21 21 15</inkml:trace>
  <inkml:trace contextRef="#ctx0" brushRef="#br0" timeOffset="335.1544">13720 9683 91 0,'-27'-33'38'0,"4"18"-4"0,-6-4-28 16,8 7-3-16,8 11-1 15,13 1-1 1,20 19 0-16,20 2-1 16,21 5 0-16,19 6-1 0,17 2 1 15,10 5 1-15,4-2-2 16,-6 1 1-16,-13 0 0 16,-25 2-1-16,-30 5 3 15,-37 8-1-15,-39 5 0 16,-32 9 0-16,-25 5 0 15,-14 1-1-15,-8 2 1 16,-2-4-1-16,10-4-3 16,20-7 1-16,29 2-14 0,19-20-23 15,34-4 1 1,12-13-1-16,26-7-1 16,20-10 37-16</inkml:trace>
</inkml:ink>
</file>

<file path=ppt/ink/ink2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333.974"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8:12:22.852"/>
    </inkml:context>
    <inkml:brush xml:id="br0">
      <inkml:brushProperty name="width" value="0.05292" units="cm"/>
      <inkml:brushProperty name="height" value="0.05292" units="cm"/>
      <inkml:brushProperty name="color" value="#FF0000"/>
    </inkml:brush>
  </inkml:definitions>
  <inkml:trace contextRef="#ctx0" brushRef="#br0">1116 6702 54 0,'0'0'35'16,"-15"3"-1"-16,15-3-27 0,0 0-1 15,15-3-3-15,0-5 1 16,11 2-1-16,2-1-1 0,9 0 0 16,1 1 0-16,7 0-2 31,-1 2 1-31,0-2 0 16,-3 1-1-16,-5 4 0 15,-4 0 0-15,-5-1 0 16,-5-1 1-16,-5-1 0 15,-17 4-1-15,16-18 1 16,-20 7 0-16,-3-1-1 16,-9-3 1-16,-6 1 0 0,-3 4-1 15,-5 5 0-15,-2 4-1 16,2 2 1 0,5 8 0-16,7 4 0 0,11 0 0 15,13 3 0-15,14-4 1 16,16-5-1-16,15-5 0 15,12-1 1-15,9-6-1 0,2-7 0 16,-1 2 1-16,-3-1-1 0,-11 0 0 16,-14 8 1-16,-18 5 0 15,-27-2-1-15,-8 26 1 16,-21-3 0-16,-11 5-1 16,-14 3 1-16,-6 3-1 31,-6-2 0-31,4-1-2 0,4-6 0 15,15 2-3-15,6-13-4 16,22 11-11-16,1-16-18 16,14 5 1-16,0-14 0 15,14 21 21-15,-4-10 16 16</inkml:trace>
  <inkml:trace contextRef="#ctx0" brushRef="#br0" timeOffset="647.843">1014 7393 47 0,'-15'9'34'16,"4"-4"1"-16,-4-6-23 16,15 1-4-16,0 0-2 0,0 0-2 15,12-6-2-15,13-2 0 16,7-4 0-16,9 0 0 16,11-5-2-16,5-2 1 15,9 2-1-15,4-3-1 16,-2 2 2-16,-1 3-1 15,-5-3 1-15,-4 1-1 0,-13-1 1 16,-5 5-1-16,-12-4 1 16,-9 1 0-16,-15-4 0 15,-7 1 0-15,-12 3 0 16,-4 2 0-16,-11 2 0 16,-5 2 0-16,-2 1-1 0,3 7 1 31,-1 2-1-31,8 1 0 15,9 3 0-15,18-4 0 16,-3 13 0-16,21-4 0 0,12-5 1 16,5 3-2-16,3-1 1 15,2 1 1-15,-3-1-1 16,-5 0 0-16,-13 6 1 16,-9 3 0-16,-16 5-1 0,-9 6 1 15,-11 2-1 1,-4 3 1-16,-6 1-1 15,-4-3 0-15,3-2 0 16,5-4 0-16,5-5-1 16,6-6 0-16,6-2 0 15,15-10-2-15,-3 14-4 16,3-14-29-16,18-1-1 16,-2-6-1-16,12-2 0 15,1-2 30-15</inkml:trace>
  <inkml:trace contextRef="#ctx0" brushRef="#br0" timeOffset="8989.7648">13609 5620 12 0,'0'0'7'0,"0"0"-1"16,0 0-2-16,-9-13 1 15,9 13 0-15,0 0 1 0,0 0 0 16,1-12 3-16,-1 12 0 15,0 0 1-15,0 0-1 16,0 0 1-16,0 0-1 16,3-13-1-16,-3 13-1 0,0 0-2 15,0 0-1-15,0 0-2 32,0 0 0-32,0 0 0 15,-6-13-1-15,6 13 1 16,0 0-1-16,0 0 0 0,0 0 1 15,-12-8-1-15,12 8-1 16,-12-3 1-16,12 3 0 16,-18 3-1-16,7-1 2 15,-3-1-2-15,2 0 1 0,-2 2-1 16,2 3 1-16,12-6-1 16,-18 7 0-16,18-7 1 15,-18 12-2-15,18-12 1 16,-21 15 0-16,12-4 0 15,-2 2 0-15,1-1 0 16,2 0 0-16,-2 3 0 0,2 0 0 16,1 2 0-16,-1 1 0 15,5-5 0-15,0 3 0 16,2 0 0-16,5 1 0 16,-1 2 0-16,2-3-1 15,5-2 2-15,-3 1-1 0,1 2 0 31,2 0-1-31,-1 0 1 16,1 0 0-16,-3-2 0 16,1-1 0-16,0 3 0 0,-1 0 0 15,3-3 0-15,-3-1 0 16,1-2 1-16,-8-11-1 16,18 18 0-16,-3-12 0 15,-1 1 0-15,1-5 0 0,0 0 0 16,3-2 0-16,-3 1 1 15,4-1-1-15,-1-2 0 16,-3-2 1-16,0-1-1 16,3-2 1-16,-3 0-1 15,2-2 0-15,1-3 1 16,-2 2 0 0,1-3 0-16,-3 3 0 15,1-3-1-15,-2 0 0 16,-2 0 1-16,-2-1 0 15,-2-2 0-15,1 2-1 16,-3-2 2-16,-1-4-2 16,-1 1 1-16,3 2 0 0,-1 0 0 15,-1-4-1-15,-2 3 1 16,2-3 0-16,-3 2-1 16,3 2 1-16,-6 0 0 15,0 1-1-15,-3-2 1 0,-1 3-1 16,-5 3 0-16,0 4 1 15,-3-3-1-15,-1 0 0 16,1 1 0-16,-6-1 0 0,3 4-1 16,-1 1 2-16,1 0-1 15,0-3 0-15,-1 5 0 16,-2 0 0-16,2 4-1 16,0 1 2-16,-4 0-1 15,0 3 0-15,0 1 0 31,4-3 0-31,-4 8 0 0,3-3 0 16,2 4 0-16,1 3 0 16,5-1 0-16,0 3 0 15,4 4-1-15,0 3 1 16,3-3 0-16,0 4 0 16,2-1 0-16,1-2 0 15,4 2 0-15,1-4 0 0,1-2-1 16,2-1 2-16,3 0-2 15,-2-5 1-15,3-2-1 16,4 2 1-16,-4-7 0 0,4 0 0 16,-1-8 0-16,1-2 0 15,-1-5 0-15,0-2 0 32,-2-8 1-32,-4-2-1 15,2-1 1-15,-6-3-2 0,-1 4 3 16,-3 2-2-16,-3 3 0 15,-1 5 0-15,-6 2-1 16,10 11 2-16,-19-7-1 16,7 13 0-16,-5 2-2 15,1 5 2-15,-2 4 0 0,0 7-1 16,3 5 1-16,-2-3-1 16,5 6 0-16,4-5 1 15,5-1 0-15,4-6 0 16,6-4 0-16,10-8 0 15,3-6-1-15,4-6 2 16,2-9-1-16,3-4 0 0,-3-3 0 0,-2 2 1 16,-3-5-1-1,-9-3 1-15,-5-1 0 16,-5 7-1-16,-6 2 1 16,-6 4-1-16,-7 8 0 0,-4 2 0 15,-3 9 0-15,1 10 0 31,-3 9-1-31,4 7 1 0,1 4-2 16,6 2 2-16,8 0 0 16,6-3 0-16,6-3-1 15,9-5 2-15,0-9-1 16,6-9 0-16,1-6 0 16,1-9 1-16,-3-5-1 15,2-10 1-15,-5-3-1 0,-6-9 0 16,-2-6 1-16,-6 1-1 15,-4 1 1-15,-5 3-1 16,-6 9 0-16,-4 6 0 0,-2 8 0 16,-3 13 0-16,-3 16-1 15,3 10 1-15,4 7-1 32,3 5 2-32,8 1-1 0,6-1 0 15,5 1-1-15,11-9 1 16,6-6 0-16,6-12 0 15,2-8 0-15,4-9-1 16,1-6 2-16,-1-9-1 16,-1-8 0-16,-7-7 1 15,-6-5 0-15,-6-4-1 0,-7-3 1 16,-8-1-1-16,-7 4 1 0,-6 8-1 16,-4 8 1-16,-6 7-1 15,-4 14-1-15,-1 10 1 16,0 15-1-16,1 15 2 15,7 5-2-15,0 6 0 32,8 3 1-32,9-1 0 0,13-5-1 15,3-3 1-15,4-10 0 16,6-12-1-16,5-6 2 16,-3-11-1-16,0-7 1 15,-3-6 0-15,-4-12 0 16,-3-6-2-16,-8-8 2 15,-2-4-1-15,-7-3 0 0,-7 1 1 16,-10 3-1-16,3 4 0 16,-7 13 0-16,-2 9 1 15,1 11-2-15,-3 15 1 16,4 9 0-16,5 10 0 0,6 8-1 16,-1 4 1-16,11 4 0 31,4-1 0-31,9-5-1 15,8-8 1-15,2-5-1 16,6-9 1-16,4-8 0 0,-3-6 0 16,1-13 0-16,-1-5 0 15,-2-8 1-15,-9-5-1 16,-5-2 0-16,-6-9 1 16,-8-4 0-16,-7-2-1 0,-10 6 0 15,-5 5 1-15,-6 8-1 16,-2 13 0-16,-3 6 0 15,1 16-1-15,0 13 0 16,6 11 1-16,10 6 0 16,7 6 0-16,9 0-1 15,8-2 2 1,9-3-2-16,10-7 1 16,10-7 0-16,4-9 0 15,3-10 0-15,0-9 0 16,-2-7 0-16,0-7 0 15,-6-4 1-15,-8-9-1 16,-5-3 1-16,-8-7 0 0,-11-1 0 16,-4-1-1-16,-9 2 0 0,-3 7 1 15,-5 6-1-15,-4 10 0 16,-4 7 0-16,1 16 0 16,2 11-1-16,2 8 1 15,5 7-1-15,5 2 1 16,6 2-1-16,8-3 1 15,7-5-1-15,5-5 0 0,6-8 1 16,3-10 0-16,1-7 1 16,1-10-1-16,0-2 0 15,-5-4 1-15,-1-9-1 16,-5-8 0-16,-1-1 1 16,-3 2-1-16,-5 0 0 15,0 7 0 1,-4 1 0-16,-1 5 0 15,2 20 0-15,-11-5 0 0,4 18 0 16,2 4-1-16,-2 10 1 16,4 2 0-16,3 1 0 15,2 1 0-15,4-5-1 16,4 0 1-16,4-11 0 16,1-6 0-16,3-9 0 0,-2-7 0 15,2-3 0-15,-1-8 0 16,-4-3 0-16,-6-7 1 15,-5-3-1-15,-4-1 1 16,-5 3-1-16,-6 3 0 16,-4 0 0-16,-6 9 1 31,1 5-1-31,-3 8-1 0,2 12 1 16,1 7 0-16,4 6 0 15,1 7-1-15,6 0 0 16,6 1 0-16,5 2 1 15,4-3 0-15,6-2-1 0,3-4 1 16,2-6 0-16,2-6 0 16,1-1 0-16,-2-5 1 15,-1-9-1-15,-2-1 1 16,-5-5-1-16,-2-5 0 0,-5 0 1 16,-4-2 0-16,-4 1-1 15,-4 5 0-15,-4 5 1 16,1 2-2-16,-3 6 1 15,0 5-1-15,2 9-3 0,0-1-5 16,12 19-19-16,-9-12-11 16,6 4 1-16,-2-4-2 15,5 3 24-15</inkml:trace>
  <inkml:trace contextRef="#ctx0" brushRef="#br0" timeOffset="12299.6402">13051 5289 26 0,'0'0'27'0,"-11"2"-15"15,11-2-1-15,0 0-2 16,0 0-1-16,-18-12-2 15,18 12-1-15,-14-17 0 16,14 17-1-16,-15-23 0 0,7 8-1 31,-6-3 0-31,-1 2-1 16,-3-7 0-16,-4 0 0 16,-4-10 0-16,-3-2 0 0,-4-7 0 15,-4-1-1-15,-6-8 1 16,-1 0 0-16,-7 0 0 15,6-1-1-15,-3 2 0 16,3 9 1-16,2 2-1 0,6 8 0 16,3 2 0-16,5 7 2 15,7 0-2-15,3 6 2 16,2 4-3-16,5 7 2 16,12 5-1-16,-16-4 1 15,14 17-2-15,4-1-1 16,3 11 0-1,3 5-1-15,6 2 2 16,-2-2-1-16,2 2 1 16,0-4-2-16,-3-8 1 15,-11-18 1-15,11 1 0 16,-14-19 0-16,-5-12 0 16,-6-8 2-16,-1-8-1 0,-7-5 0 15,0-1 1-15,0 2 1 16,0 10-2-16,7 7 1 15,1 11-1-15,6 8 0 16,8 14 0-16,0 0 0 0,27 12 0 16,-2 2-1-16,1 2 1 15,7 0 0-15,3-1-1 16,-2-3-2-16,2 0-4 16,-16-12-30-16,7-3 0 0,-16-7-2 15,-6-10 0-15,-16-10 23 16</inkml:trace>
  <inkml:trace contextRef="#ctx0" brushRef="#br0" timeOffset="13040.1101">5329 7026 16 0,'-4'12'32'16,"4"-12"-1"-16,0 0-18 16,0 0-2-16,15 2-3 15,0 3-3-15,4 0-2 16,5 1-2-16,6 4-5 0,-5-5-18 16,9 4-10-16,2-4 0 15,-3 2 3-15,0-2 29 31</inkml:trace>
  <inkml:trace contextRef="#ctx0" brushRef="#br0" timeOffset="13355.8843">5301 7603 35 0,'25'8'30'0,"7"-5"1"16,2 0-30-16,2-1-27 16,0 1-3-16,5-2 0 15,-9 0 17-15,1 4 12 16</inkml:trace>
  <inkml:trace contextRef="#ctx0" brushRef="#br0" timeOffset="23783.861">2614 16985 28 0,'0'0'21'0,"0"17"-5"0,0-17-4 16,-1 16-5-16,1-16-2 15,-3 22-1-15,3-22-2 16,-7 16-1-16,7-16 0 16,-7 14 1-16,7-14 0 15,0 0 1-15,0 0-1 31,-4 14 0-31,4-14 2 0,0 0-1 16,0 0 0-16,0 0-1 16,7-11 0-16,-7 11 0 15,0 0 1-15,0-20-2 0,0 9 0 16,0 11 1-16,-3-25-1 16,2 5 0-16,-2-4 0 15,6-1-1-15,-6-3 1 16,6-4 0-16,-2-5 1 0,2-1-2 15,-3 3 2-15,7-4-1 16,-3-1 0-16,-4 1 1 16,7-7-1-16,-6 2 0 15,2 4-1-15,-3-1 2 16,0 0-3 0,0 2 1-16,-3 0 0 15,3 0 0-15,-5 5-1 16,2 5 1-16,-4-3-1 15,3 1 1-15,1-4 1 16,-2 3 0-16,2 0 0 16,-4 3-1-16,4 3 1 15,-2-2 0-15,1-1 0 0,-2 5 0 16,2 5-1-16,1-9 0 16,-1 8 1-16,4 3-1 15,-1-5 1-15,-2 2-1 16,3 6 1-16,0-2-2 0,0 0 1 15,0 16 1-15,0-17-1 16,0 4 0-16,0-1 1 16,0 14-1-16,4-24 0 15,-4 7 0-15,3 3 0 0,-2-3 0 16,-1 4 0-16,2 3 1 16,-2 10-2-16,1-14 1 15,-1 14 1-15,0 0-1 31,0-13-1-31,0 13 2 0,0-11-1 16,0 11 0-16,-3-12 0 16,3 12 0-16,-4-12 0 15,4 12 1-15,0 0-1 16,-8 12 0-16,1-1 0 16,0 4 1-16,-2 5-1 15,0 5 1-15,-2 8-2 0,0 0 1 16,-4-4 0-16,1 7 1 15,2 2-1-15,-2-6 0 16,3-4 0-16,0-5 0 16,1-5-1-16,2-4 1 0,4-3 0 15,4-11-1-15,0 0 1 32,0 0 0-32,0 0-1 15,0 0 1-15,0 0 0 16,-4-20 0-16,8 6 0 0,3-4 0 15,0-5 1-15,4-10-1 16,0 1 1-16,0-6-1 16,4-1 0-16,-3 0 1 15,2-1-1-15,-3 0 1 0,0 6-1 16,0 10 0-16,-4-2 1 16,0 9 0-16,-1 6-1 15,-6 11 0-15,0 0 1 16,16-2 0-16,-8 15 0 15,3 13 0-15,0 3-1 16,3 5 1-16,4 5-1 0,1 1 0 16,-1 4 0-16,3-2 0 15,-5-4 0-15,-2-10-1 16,1-2 1-16,-3-4 0 16,-2-7 0-16,0-2 1 15,-10-13-2-15,12 15 1 0,-12-15 1 31,0 0-1-31,11 1 0 16,-11-1 0-16,0 0 0 16,0 0 0-16,0 0 1 15,-4-12-2-15,4 12-1 0,0 0-3 16,0 0-12-16,0 0-22 16,15-9-1-16,-9-4 0 15,9-2 16-15,7-5 24 0</inkml:trace>
  <inkml:trace contextRef="#ctx0" brushRef="#br0" timeOffset="24646.678">5874 13993 47 0,'18'26'35'15,"-10"-9"0"-15,6 9-22 16,-11-7-4-16,8 5-3 16,-7-10-1-16,3 5-1 15,-2-4-1-15,5 0-1 0,1-4 0 16,1-3 0-16,2-4-1 15,4-2 0-15,4 3-1 16,4 1 1-16,7-6 0 16,6-1 1-16,3-5-2 0,8 1 2 15,5-4-2-15,7 1 1 32,3-5 0-32,2-4 0 15,5-1 0-15,2 2-1 0,3 5 0 16,3-1 0-16,-3 3 1 15,-4 1-1-15,-1 4 1 16,-5 1-1-16,-2 5-1 16,-9-2 1-16,-2 1 0 15,-7 5 0-15,-6-2 0 0,0 2 0 16,-6 0 0-16,-2 3 0 16,-3-2 0-16,-5 1 1 15,1-3-1-15,-4 1 0 16,-2 5 1-16,-4-4-1 15,1 0 1-15,-3-5-1 16,-1 2 0 0,-13-4 0-16,19 8 0 15,-19-8-1-15,11-4-1 16,-11 4 0-16,17 13-17 16,-17-13-20-16,12 7 0 15,-12-7-1-15,0 0 4 0,6 18 36 16</inkml:trace>
  <inkml:trace contextRef="#ctx0" brushRef="#br0" timeOffset="53461.1102">3740 17775 59 0,'0'0'29'16,"0"0"-8"-16,0 0-11 0,0 0-5 16,0 0-2-16,0 0-5 15,14 55 4-15,-14-55-2 16,40 61 1-16,-40-61-1 15,55 69 0-15,-55-69 1 16,62 57 0-16,-62-57-1 16,59 45-2-1,-59-45 2-15,59 22-4 16,-59-22 3-16,57-15 2 16,-57 15-2-16,52-19-2 15,-52 19 3-15,0 0 0 0,59-33 1 16,-59 33 3-16,0 0-3 15,0 0-2-15,0 0 2 16,50-28 1-16,-50 28-2 16,0 0 1-16,0 0-1 0,0 0 0 15,0 0-1-15,0 0 5 16,0 0-4-16,-11-57 2 16,11 57-2-16,0 0 0 15,-33-61 1-15,33 61 2 16,0 0-2-16,-36-59 0 0,25 41 3 15,11 18-4-15,0 0 2 16,0 0 2-16,0 0-4 16,0 0-4-16,0 0 5 15,0 0-4-15,0 0 0 16,0 0 3-16,47 68-1 31,-47-68-1-31,52 35 2 0,-52-35 1 0,55 45-2 16,-55-45 2-1,52 30 1-15,-52-30-1 16,0 0-1-16,57 23 0 16,-57-23 2-16,0 0 1 0,0 0-2 15,0 0 0-15,0 0 0 16,0 0 0-16,0 0-1 16,-61 61-3-16,61-61 4 0,-51 58-5 15,51-58 4-15,-44 77-2 16,44-77-4-16,-30 88-25 15,30-88-3-15,-7 54 1 16,7-54-4-16,0 0 36 16</inkml:trace>
  <inkml:trace contextRef="#ctx0" brushRef="#br0" timeOffset="120092.7112">20487 13037 46 0,'0'0'32'0,"13"-16"2"16,-14 5-19-16,1 11-7 16,0 0-2-16,20 6-2 15,-20-6 1-15,11 7-2 16,-11-7 0-16,14 14 1 0,-14-14-1 16,15 6 0-16,-15-6 2 15,14-15-2-15,-7-3 0 16,2-8 0-16,-3-12 0 15,3-10-2-15,-4-14 1 16,-4-10-2-16,-5-9 0 16,-10-8 0-1,-11-7 0-15,-12-1 1 16,-14-4-1-16,-19 1 1 16,-18 6-1-16,-15 6 0 15,-20 8 0-15,-17 11-1 0,-24 11 1 16,-17 13-1-16,-18 17 0 15,-16 13 0-15,-8 14 0 16,-11 13 0-16,-10 14-1 16,3 9 2-16,-2 15-2 0,-2 13 2 15,6 10 0-15,0 13-1 16,-3 10 1-16,4 9 0 16,10 9-1-16,5 8 2 15,6-4 0-15,19-1-2 16,14-3 2-16,25-8 0 0,23-10-1 15,23-6 1-15,19-16-1 16,22-9 1-16,21-10-1 16,14-10 1-16,15-9-1 15,8-8 0-15,6-5 0 16,8-6 1-16,0-5 0 16,0-12-2-1,8 15 1-15,-8-15 0 16,0 0-1-16,0 0 1 15,0 0 0-15,3-20-2 16,-6 0 3-16,-5-4-2 16,1-9 1-16,-2-7-1 0,-2-5 2 15,-2-6-2-15,-1 6 1 16,-1-1 0-16,-1 7-1 0,2 6 2 16,-2 10-2-16,-2 13 2 15,-3 16-1-15,-4 19 0 16,-1 11 0-16,-4 15 0 15,-2 10 1-15,1 10-1 16,-5 1 0-16,6 0 0 16,8-13 0-1,5-7 1-15,13-13 0 16,18-16-1-16,15-14 1 16,16-14 0-16,20-11-1 15,10-5 0-15,13-3-1 16,9-9-2-16,16 12-18 15,-10-17-18-15,4 6-1 16,-9-5 0-16,4 5 1 0,0-3 39 0</inkml:trace>
  <inkml:trace contextRef="#ctx0" brushRef="#br0" timeOffset="121279.5027">20651 13265 61 0,'15'-20'34'0,"-13"9"0"15,-13-13-20-15,5 4-7 16,-8-12-2-16,-1-1-3 15,-8-8 1-15,1-3 0 16,-7-7 1-16,0-1-2 0,-8 0 2 16,-1 1-2-16,-5 2-1 15,-7 9 1-15,-9 1 0 16,-9 9-1-16,-7 8-1 16,-13 10 1-16,-9 13-1 0,-6 14 1 15,-10 9 0-15,0 16-1 31,0 17 1-31,7 14 0 16,3 12 1-16,12 10 1 0,12-1-2 16,12-1 1-16,13 2-1 15,12-11 1-15,12-5-1 16,8-9 1-16,8-15-2 16,5-8 1-16,3-14 0 15,4-4-1-15,0-11 0 0,2-5 0 16,0-11 1-16,2-14-2 15,2 0 1-15,-1-7-1 16,1-2 1-16,3-5 0 16,0-7-1-16,-1-6 1 15,2-2-1-15,-1-3 0 16,-2 0 1-16,3-5 0 0,-2-1-1 0,-2-1 0 16,-1 2 1-16,-3 5-1 15,-2 4 1 1,-2 4-1-16,-5 8 1 15,-2 7-1-15,-6 9 2 0,-5 12-2 16,-4 8 1-16,-4 16 0 31,-7 9 0-31,-3 6 0 0,-3 7 1 16,2 3-1 0,3 0 0-16,6-3 1 0,7-5-1 15,7-5 1-15,6-12 0 16,12-9-1-16,0-13 0 15,27 10 1-15,-5-14-1 16,8-3 1-16,5-4 0 0,3-5-1 16,6 2 0-16,1-1 1 15,-2 0-1-15,1 1 0 16,-4 2 0-16,-4 1 0 16,-3 5 0-16,-8 1 0 15,-3 0 0-15,-5 4 0 16,-4-3 0-1,-13 4 0-15,12 0 0 0,-12 0 0 16,0 0-1 0,0 0 0-16,0 0-1 15,0 0-1-15,15-6-2 16,-15 6-9-16,16 0-25 16,-16 0 0-16,13 6-2 0,-13-6 1 15,14 1 25-15</inkml:trace>
</inkml:ink>
</file>

<file path=ppt/ink/ink2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333.974"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8:14:43.853"/>
    </inkml:context>
    <inkml:brush xml:id="br0">
      <inkml:brushProperty name="width" value="0.05292" units="cm"/>
      <inkml:brushProperty name="height" value="0.05292" units="cm"/>
      <inkml:brushProperty name="color" value="#FF0000"/>
    </inkml:brush>
  </inkml:definitions>
  <inkml:trace contextRef="#ctx0" brushRef="#br0">20271 2995 68 0,'8'-11'31'0,"-6"-17"-9"15,-2 28-12-15,-4-28-2 0,-3 14-4 16,-14 0 0-16,-1 7-1 16,-9-1 0-16,-4 7-1 15,-5 1 0-15,-3 1-1 16,-1 1 0-16,-2 6-1 0,0-2 1 15,2 1-1-15,3 2 1 32,4 1-1-32,4-4 0 15,1 1 0-15,5 5 0 0,2-1 1 16,5 5 0-16,4-4 1 16,1 9-2-16,4 5 0 15,2 5 0-15,2 4 1 16,2 2-1-16,2 5-1 15,2-1 1-15,0 6-2 0,1-7 2 16,2 2 0-16,2-2-1 16,1 0 1-16,4-4 0 15,1-4 0-15,3-1-1 16,3 1 1-16,2-5 0 16,4-7 0-16,1 1 0 15,3-5 0-15,1-2 0 0,0 0-1 0,2-1 1 16,1-6 0-16,3 0 0 15,0 1 0-15,4-6-1 16,1 1 1-16,5-2 0 16,2-2 0-16,3-4 1 15,0-3-1-15,2 2 0 32,0-1 0-32,-1 0 0 0,-1-2 0 15,-4 2 0-15,-1 1 0 16,-5 1 0-16,-1 4 0 15,-3 1 0-15,-1-3-1 16,-1 2 2-16,2 2-2 16,1-1 2-16,4 0-1 0,1-2 1 15,4 0-1-15,3-2 1 16,5-1-1-16,1 3 1 16,2-3-1-16,0 0 0 15,-3-1 1-15,4 2-1 0,-3-4 0 16,-1 4 0-16,-3-2 0 15,0 6 0-15,1 0 0 32,0 0 0-32,1 2 0 15,2 1 0-15,2 4 0 0,4-3 0 16,1 2 0-16,6-4 0 16,2-3 0-16,1 1 1 15,1-1-1-15,-1 1 0 16,-1 1 0-16,0 0 1 15,1-3-1-15,-4 3 0 0,-1 3 0 16,-3 2 0-16,-2 2 0 16,-3-2 0-16,-5 0 0 15,-3-1 1-15,-4 5-1 16,-4-4 0-16,-2-2 0 16,-5-8 1-16,0-2-1 15,-2-6 1 1,0-4 0-16,0-7 0 15,2-6 0-15,0-11 1 16,0-5-1-16,0-1-1 16,0-4 1-16,-1 3 0 0,-2-3-1 15,-2 1 0-15,-3 3 2 16,-6 4-1-16,-1 5 1 16,-3 0-3-16,-4 0-1 15,-3 1 2-15,0 4-1 0,-6 6 0 16,-3-2-1-16,-2 5 1 15,-4 4-1-15,-6 2 2 16,-3 5 1-16,-7 1-1 16,-5 4-1-16,-8 0 2 15,-8 6-1-15,-5-4 0 0,-15-3 0 16,-7-1 0-16,-10 1-1 16,-14-4 1-16,-13-2 0 15,-10-3 0 1,-10 1 0-1,-12 1 0-15,-9 3 0 0,-6 6 0 16,-4 4 1 0,-1 7-2-16,3-1 2 0,2 9-1 15,7-5 0-15,13 10 0 16,14 1 1-16,11-4-1 16,15 0 0-16,14-4 2 15,11 1-2-15,15 1 0 0,9-2 0 16,8 0 0-16,5 0-1 15,6 2 0-15,3 0 0 16,2 7-1-16,-2-3 0 16,9 17-15-16,-12-14-19 0,10 10-2 15,-9-9 0-15,8 0-1 16,-3-11 39-16</inkml:trace>
  <inkml:trace contextRef="#ctx0" brushRef="#br0" timeOffset="1256.7396">20745 4002 58 0,'-11'11'34'32,"-2"-9"1"-32,13-2-26 15,-11 2-3-15,11-2-2 16,0 0 0-16,-12 1-1 16,12-1-2-16,0 0 0 0,0 0 0 15,18 0-1-15,1 2 0 16,11 2 2-16,10-3-2 15,14 3 1-15,15-2 0 16,16 1 0-16,10-6 1 0,17 0-1 16,13-4 0-16,7 3 0 15,10-4 1-15,3 1-2 16,-2 1 0-16,3 5 2 16,-2 1-1-16,-3 6-1 15,-10-3 2 1,-4 4-2-16,-8-1 1 15,-6 0 1-15,-10-4-1 16,-6 1 0-16,-14-2 0 0,-7-6 1 16,-13 2-2-16,-6 0 2 15,-12-1-2 1,-5 1 1-16,-11-2 0 16,-4 1 0-16,-7-2-1 0,-5 5 1 0,-13 1 0 15,14-3 0-15,-14 3-1 16,0 0 1-16,0 0-2 15,0 0 1-15,0 0-1 16,-12-6-2-16,12 6-2 16,-24-7-11-16,24 7-21 15,-27 0-2 1,13 1 0-16,-7-4 0 16,3 11 30-16</inkml:trace>
  <inkml:trace contextRef="#ctx0" brushRef="#br0" timeOffset="2661.6647">19678 1885 51 0,'0'0'35'0,"0"0"-1"0,-24 0-20 15,24 0-2-15,-20 1-4 16,6 2-4-16,-12 5-1 16,-3 4-1-16,-8 1-1 15,-7 4-2-15,-9 8 2 0,-6 11-2 16,-9 4 1-16,-8 11-1 16,-5 5 1-16,-3 11-2 15,-5 7 1-15,1 0 0 16,-5 15 1-16,3 7 0 0,1 0 1 15,8 1 1-15,-1-5-1 16,8-4 1-16,6-6 0 31,9-6 0-31,6-16-1 16,11-14 1-16,3-8-1 0,10-13-2 16,7-8 1-16,5-5 0 15,5-5 0-15,12-7 0 16,-14 2-1-16,14-2 0 15,-8-17 0-15,5-2 0 16,3 4 0-16,0-10 0 16,0-4 0-16,-2-6 2 0,-2-3-1 15,0 1 0-15,-4-1 0 16,1 7 1-16,-4-5 0 16,1 11 0-16,-2 5-1 15,1 8-2-15,11 12 3 16,-17 10 2-16,13 16-3 0,0 12 1 31,-1 17-2-31,-2 5 2 16,-3 10-1-16,-1 9 1 15,-2-5-1-15,1-9-2 16,0-12 2-16,2-11 0 0,9-14 1 16,8-13 0-16,12-22 0 15,13-11-1-15,10-5 1 16,9-7 0-16,6-5 1 0,6-1-1 15,0 0 0-15,-3 4-1 16,-7 9 1-16,-5 3-2 16,-9 5 2-16,-10 9-2 15,-8 5 0-15,-5-3-2 16,-3 18-6-16,-13-14-27 16,-3 26-2-1,-4-7 0-15,-1 8-2 16,-6-3 27-16</inkml:trace>
  <inkml:trace contextRef="#ctx0" brushRef="#br0" timeOffset="24396.8009">1093 6944 66 0,'0'0'34'0,"-17"38"-14"16,6-19-13-16,4 11-3 15,-5 5 0-15,2 6-1 0,2 4 0 16,8 2-1-16,7-12 0 15,8-8 0-15,11-18 1 32,18-13-1-32,18-21-1 0,23-16 1 15,15-24 0-15,14-13 1 16,11-9 0-16,13 1 0 16,1 2-1-16,-4 4 1 15,-18 9-2-15,-18 14 2 16,-18 14-1-16,-19 15-1 15,-18 8 1-15,-19 14-1 0,-25 6-1 16,0 0 0-16,-14 18 0 16,-2-8-3-16,9 12-17 0,-7-15-18 15,14-7-2-15,0 0 0 16,0 0 1-16,32-30 39 16</inkml:trace>
  <inkml:trace contextRef="#ctx0" brushRef="#br0" timeOffset="26161.5132">8530 11016 54 0,'-11'15'37'0,"0"15"-1"15,-11-5-22 1,19 21-5-16,-12 3-3 15,8 9-2-15,-3 5-2 16,5 5-1-16,-1-1 0 0,2-2-1 16,3 0 0-16,-2-8-2 31,4-5-1-31,-2-13-8 0,4 3-26 16,-3-10 0-16,5-1 0 15,-10-6 1-15,10 1 36 16</inkml:trace>
  <inkml:trace contextRef="#ctx0" brushRef="#br0" timeOffset="26361.1677">8411 12316 73 0,'-8'21'37'0,"7"-2"1"15,-17-13-29-15,18-6-5 16,-4 13-2-16,4-13 0 15,0 0-2-15,-6-11-1 0,6 11-2 16,-5-25-4-16,5 25-29 16,8-25-1-16,-1 10-1 15,-7-2 0-15,7 0 34 16</inkml:trace>
  <inkml:trace contextRef="#ctx0" brushRef="#br0" timeOffset="27048.3242">8667 11835 66 0,'-1'35'36'16,"2"10"-1"-16,-2-1-32 0,8 6 0 15,-3 3-2 1,3-2 0-16,-2-4-1 15,2-4 1-15,-1-12 0 16,2-13 2-16,-8-18 0 0,19-1 0 16,-8-23 1-16,8-11-1 0,-4-16 1 15,5-9-2-15,-2-6 1 16,-1-5-3-16,-3 4 1 16,-1 6-1-16,-4 8 0 15,-5 12-2-15,3 14 0 16,-3 15-1-16,-4 12-2 15,12 20-1-15,2 9-2 0,-3-1 1 16,9 11 1-16,1-8 2 16,5 2 2-16,6-9 3 15,1-13 2-15,4-6 2 16,-4-21 0-16,3-5 1 0,-6-12-1 16,-1-5-1-16,-14-5-1 31,-8 2-1-31,-11 1 0 15,-7 9-1-15,-11 11 0 0,-7 18 0 16,-7 10 0-16,0 21-1 16,3 13 0-16,3 15 0 15,8 9-1-15,4 4 0 16,14 0-1-16,4-11-1 16,14 0-4-16,-3-28-8 0,19 0-21 15,-1-28-2-15,11-12 2 16,-2-18 8-16,9-12 28 15</inkml:trace>
  <inkml:trace contextRef="#ctx0" brushRef="#br0" timeOffset="27252.1225">9419 11665 70 0,'-22'12'37'16,"0"18"-2"-16,-14 6-25 15,17 10-6-15,-3 5-3 16,7 6 1-16,10-6-2 15,8-3 0-15,10-10 1 16,6-9-2-16,6-7-1 16,1-12-2-16,9-5-6 0,-15-26-26 15,9-8-1-15,-5-19 1 16,0-6 3-16,-8-14 33 16</inkml:trace>
  <inkml:trace contextRef="#ctx0" brushRef="#br0" timeOffset="28023.2483">9488 11084 66 0,'0'0'36'0,"-18"15"-1"16,20 29-26-16,-8 12-5 0,10 20-1 16,-2 12-4-16,3 10 0 15,3 10-2-15,-3-10-1 16,6 2-2-16,-11-24-2 15,11-5-1-15,-16-29-1 0,10-5 1 16,-5-37 1-16,-14-3 4 16,3-23 4-16,-2-21 4 15,4-4 3-15,-6-13 2 16,17 13 1-16,-8-10 1 16,15 19-1-1,-1 4-3-15,8 19-2 16,4 14-3-16,6 17-2 15,3 9 0-15,0 6-1 16,1 8 0-16,2 0-1 16,-2-2 1-16,2-5 1 15,1-6 0-15,-4-13 1 16,-7-8 1-16,0-14-1 0,-11-9 1 0,-3-8 0 16,-12-10 0-1,0 0 1-15,-6-1-2 16,2 7 0-16,-3 6-1 15,4 15 0-15,7 13-1 0,8 13 0 16,9 16 1-16,5 7-2 16,4 7 1-16,4-5-1 15,2-4 2-15,5-8-1 0,-8-15 2 16,4-15 0-16,-4-14-1 16,-5-14 2-16,-2-15 0 15,-6-6 1-15,-5-15-1 16,-5-1 1-16,-6 3-1 31,0 10 0-31,-6 8-1 0,3 22-1 16,3 26 0-16,-8 11 0 15,14 28-2-15,5 8 1 16,5 4 1-16,9 0-2 16,5-2 2-16,10-21-1 15,4-14 2-15,3-11-1 16,1-19 2-16,-8-2 0 0,-6-7-1 0,-6 2 0 15,-10 3 0-15,-18 20-1 16,8-12 0 0,-8 12-2-16,-19 20-4 15,-5-8-24-15,5 16-9 0,-7-2 1 16,-3 7-1-16,-7-3 16 31</inkml:trace>
  <inkml:trace contextRef="#ctx0" brushRef="#br0" timeOffset="28254.9131">8820 12635 88 0,'102'-21'39'0,"26"-5"-1"15,7-28-31-15,12-10-4 16,4-10-5-16,-10-12-8 16,-3 5-28-16,-16-4 0 0,-10 7-2 15,-15-3 1-15,-3 17 32 0</inkml:trace>
  <inkml:trace contextRef="#ctx0" brushRef="#br0" timeOffset="30059.8873">9280 15042 79 0,'-48'18'37'15,"15"6"1"-15,5-9-33 16,21 1-2-16,18-4-1 15,21 2-1-15,15 0-1 16,23-2 0-16,18-1 0 16,18 1-1-16,17-2 1 0,10-2 0 15,1 1-1-15,-2-3 2 16,-8-4-1-16,-15 1 1 16,-16-1-1-16,-17-1 2 15,-20-2-2-15,-16-1 1 0,-15-3 0 16,-14 0-1-1,-11-6 1 1,-7 0-1-16,-5-1 0 16,-5-5 0-16,-2-5 0 15,-6 1 0-15,-1 1-1 0,3-1 1 16,-2-3 0-16,-1 2-1 16,-3-6 2-1,-3 0-1-15,-1 3 0 16,-1 0 0-16,-5 0 1 0,1 1-1 0,1 7 1 15,4 3-1-15,4 7 1 16,8 11-1-16,12 8 0 16,17 6 0-16,14 4 0 15,14 3 0-15,14 6 0 16,12 0 0-16,10 2 0 31,5-3 0-31,-4-4 0 0,-2-7 0 16,-10 6 0-16,-10-2-1 15,-12-3 2-15,-16 1-1 16,-14 1 0-16,-10 1 1 16,-16 1-1-16,-8 6 1 0,-8 0-1 15,-9-2 3-15,-5 1-2 16,-2 1-1-16,2 2 1 16,3-3-1-16,4 0 0 15,7-1 0-15,2-6 0 0,10 3-1 16,7-6 0-16,6-3 0 15,5-4 1-15,3-1 1 16,0-11-2-16,0 0 1 31,0 0 0-31,0 0 0 0,0 0 0 16,3-22 0-16,-10-1 0 16,-4-8 1-16,-3-9-1 15,-5-11 0-15,-5-6 0 16,-3-6 0-16,-3-3 0 15,2 2 0-15,5 6 0 16,-3-1-2-16,6 14 3 0,2 11 0 16,7 9-1-16,3 7 0 0,5 7 0 15,3 11 0-15,0 0 0 16,3 29 0 0,6 1 0-16,8 5-1 15,-1 8 2-15,6 5-1 0,0 6-1 16,4-2 2-1,-4-5-1-15,0-4 2 16,-6-12-3-16,-2-10 2 16,-3-4-2-16,-11-17 3 15,15-2-1-15,-12-20-3 16,-3-10 3-16,0-8-2 16,-3-8 1-16,-1-1 0 15,-2-1 1-15,1 2-2 0,-1 4 2 16,2 17-1-16,7 13 0 15,-3 14 0-15,12 16-1 16,-2 9 1-16,1 10-2 16,0 11 2-16,3 5-1 15,-3-1 0-15,0-7 1 16,0-7 1-16,0-17-1 0,0-11 1 16,1-18-1-16,3-18 1 0,-4-11 0 15,-1-14 0-15,-7-5 0 16,-2-6-2-16,-5 4 2 15,0 8 0-15,-7 7 0 16,1 13-1-16,2 21 1 31,8 11-2-31,-11 26 1 0,11 14-1 16,2 7 0-16,7 2 1 16,2 2-1-16,4-7 0 15,3-6 0-15,4-9 1 16,0-17 0-16,0-13 0 15,-1-7 0-15,-1-4 1 16,-3-2-1-16,-6 2 1 0,-11 12-2 16,12-17 1-16,-12 17 1 15,0 0-1-15,0 18 0 16,0-4 0-16,3-3 0 16,-3-11 0-16,11 10 0 0,-11-10-1 15,22-9 1-15,-11-2 0 31,0-4 0-31,-4 2 0 16,-7 13 0-16,0 0 0 16,0 0-1-16,-18 24 2 0,3 5-2 15,-2 2 2-15,2-1-1 16,3-1 0-16,5-3-1 16,3-8 2-16,4-18-3 15,14-7-5-15,12-15-29 0,-10-16-4 16,10-4 0-16,2-23-2 15,8-9 31-15</inkml:trace>
</inkml:ink>
</file>

<file path=ppt/ink/ink2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333.974"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8:22:21.746"/>
    </inkml:context>
    <inkml:brush xml:id="br0">
      <inkml:brushProperty name="width" value="0.05292" units="cm"/>
      <inkml:brushProperty name="height" value="0.05292" units="cm"/>
      <inkml:brushProperty name="color" value="#FF0000"/>
    </inkml:brush>
  </inkml:definitions>
  <inkml:trace contextRef="#ctx0" brushRef="#br0">19489 11358 18 0,'0'0'11'0,"10"1"-1"15,-10-1-1-15,18-6-1 16,-18 6-2 0,25-15 0-16,-13 3-1 15,7 4-1-15,-1-10 0 16,5 1-1-16,1-5-1 0,5 1 0 15,0-7-1-15,7 4 0 16,-2-9 1-16,5 3-1 16,-1-2 1-16,4 3-1 15,-4-1 2-15,2 6 0 0,-6-1-1 16,3 6 1-16,-8 1 0 16,0 2-1-16,-4 1 0 15,1 1 0-15,-4-1-1 16,-1-1 0-16,0 2 0 15,0 0 0-15,-1-3 0 16,0 7 1 0,-2-5-2-16,2 3 1 15,-2-2-1-15,1 2 2 16,-2-1-2-16,2 0 2 16,0-2-2-16,0 0 2 15,-2 0 0-15,4-1-1 16,-1-2 1-16,3 0 0 0,0-3 0 15,1-1-1-15,0-6 0 16,1 3 1-16,-1-1-1 16,2-1 0-16,-1-3 1 0,-1 1-2 15,-1 1 1-15,0 0 0 16,1 1 0-16,1-1 0 16,-2-2 0-16,3 0-1 15,0 3 1-15,2-2 0 0,-2 1-2 16,4 0 1-16,-4-2-1 15,2 1 1-15,2-2-2 16,-2 2 2-16,1-1-1 16,0-2 1-16,0-4 1 15,1 4-1-15,-1-4 0 16,0 3 0 0,2 0 1-16,1 1-1 15,0-4 0-15,-1 2 0 16,1 3 1-16,1-2-1 15,0 1 1-15,0 1-1 16,-3-4 1-16,3 4-1 16,-2-1 0-16,1 0 0 0,0 3 0 15,0-4 0-15,0 3 0 16,-2 2 1-16,-1 1-2 16,0-1 1-16,1 2 0 15,-2 1 1-15,-1 1-1 0,2 2 0 16,-3 0 0-16,4-1 0 15,-2-2 0-15,1 3 1 16,3-2-1-16,-1-6 1 16,1 4-1-16,0-3 0 0,1 1 1 15,0 2-1-15,0-4 1 16,0 1-1-16,-3 2 1 16,2 4 0-16,-2-1 0 15,2 1 0-15,-2-2 0 31,0 0-1-31,1 3 1 0,0-2 0 16,1-4-1-16,0 0 1 16,-1 0-1-16,-2-1 0 15,-3 1-1-15,2 2 2 16,-4 1-2-16,-2 1 3 16,-5 2-3-16,-2 5 1 15,-4 0 1-15,-5 2 0 0,-6 15-1 16,-3-20 0-16,-9 14 1 15,-10 1-2-15,-9 2 1 16,-10 6 0-16,-9 4-1 0,-10 0 1 16,-5 2 0-16,-2-1-1 15,-2 4 0-15,2 1 0 32,7-1 1-32,8-3 0 15,10-4 0-15,10 0 0 0,11-5-1 0,21 0 1 16,0 0 0-16,11-17 0 15,15 3 1-15,10-2-1 16,9-2-1-16,9-2 1 16,7 2 0-1,2 1 0-15,-1 0 0 0,0 0 0 16,-4 7-1-16,-5 4 1 16,-5 4 0-16,-8 5-1 15,-5 2 2-15,-8 3-1 16,-6 7 0-16,-3 7 0 15,-6 4 0-15,-5 2 0 16,-3 7 1 0,-7 2-1-16,-2 5 1 15,-5 6-1-15,-2 0 1 16,-3 1 0-16,-5-1 0 16,-2-2 0-16,-2-4-1 15,-1 1 2-15,-1-3-1 0,1-4-1 16,0-7 0-16,5-1 1 15,2-7-1-15,1-3 0 16,6-3 0-16,11-15-1 16,-13 13 0-16,13-13 0 0,0 0-2 15,-3-15-7-15,3 15-25 16,15-24-1-16,0 8 0 16,-3-8-1-16,8 1 25 15</inkml:trace>
  <inkml:trace contextRef="#ctx0" brushRef="#br0" timeOffset="1940.864">9905 10767 39 0,'-11'13'33'16,"11"-13"0"-16,4 21-20 0,-4-21-8 0,21 14-3 15,-2-2 0-15,5-2-2 16,10 5 1-16,8-3-1 15,8-1 0 1,6-1-1-16,15-8 1 0,7-2 1 16,12-1-1-16,13-3 1 31,3-7-2-31,6 1 2 0,9-2 0 16,0 1 0-16,2 5 1 15,-1 3-2-15,-3-6 2 16,0 6-1-16,-6 3 1 15,0 1-1-15,-10 0 0 16,-3 5 0-16,-5-6 0 16,-3 2 0-16,-14 0 0 0,-9 1 1 15,-7-3-1-15,-9 0 1 16,-10 0 0-16,-7-3 0 16,-12 1-1-16,-4 4 1 0,-7-4-2 15,-13 2 0 1,17-2-2-16,-17-9-15 15,0 11-19 1,0 0 0-16,12-11-1 16,-12 11 10-16,-8-11 27 0</inkml:trace>
  <inkml:trace contextRef="#ctx0" brushRef="#br0" timeOffset="10513.3322">23217 7907 23 0,'-15'-4'30'0,"3"3"2"15,12 1-16-15,-30-4-3 16,17 7-4-16,-10-7-2 16,8 9-2-16,-9 0-1 15,5 7-2-15,-3 11-1 16,3 6-2-16,0 5 2 16,5 10-1-16,4 5 0 0,6-1-1 15,7 1 0-15,8-3 1 16,5-11 0-16,8-6 0 15,3-8 0-15,5-9 2 16,4-15 0-16,3 0 0 0,0-15 1 16,1-4 0-1,-3-12 0-15,-2-3-1 0,-7-9 1 16,-4-4-2-16,-11-2 1 0,-10-2-1 16,-11 5 0-16,-7 2 0 15,-8 9 0-15,-4 9 0 16,-4 11-1-16,-2 13 1 15,-3 16-1-15,4 12 0 32,3 18 0-32,3 17 0 0,7 12-1 15,2 7 0-15,9 3 0 16,5-3 0-16,6-3 0 16,14-10 0-16,10-15 1 15,4-19-2-15,10-14 2 16,4-16 0-16,7-16 0 15,3-8 1-15,2-16-1 0,-5-15 1 16,-9-10-1-16,-3-7 2 16,-15-3-1-16,-9 1 0 15,-16 2 1-15,-11 9-1 16,-16 10 1-16,-12 15-2 0,-13 17 1 16,-9 18-1-16,-6 16 0 31,-2 17 0-31,-1 19-1 15,-2 20 1-15,8 15-1 16,9 7 0-16,12 2 0 0,15-3 0 16,16-7 0-16,11-14 0 15,14-14 1-15,16-24-1 16,11-20 2-16,12-13 1 16,2-18-2-16,0-13 1 0,-6-9-1 15,-3-13 2-15,-10-9-1 16,-12-6 0-16,-16-7 1 15,-15-1-2-15,-10 7 1 16,-12 6-1-16,-8 13 2 16,-3 13-2-16,-3 16 0 15,0 21 0 1,4 21 0-16,7 21 0 16,7 13 0-16,9 7 0 0,9 7-1 15,11-1 0 1,12-3 0-16,10-11 1 15,12-13-1-15,8-15 1 16,8-19 0-16,5-11 0 0,1-14 0 16,-3-11 1-16,-5-15 0 15,-8-8 0-15,-13-9 0 16,-14-5 0-16,-16 1 1 0,-13-1-2 16,-15 4 0-16,-11 10 0 15,-10 21 0-15,-5 13 0 16,-2 23 0-16,1 17 0 15,7 22-1-15,4 22 1 0,12 10 1 16,10 7-1-16,14-3-1 16,12-3 1-16,11-8-1 15,13-11 1-15,7-17 0 16,9-20 0-16,5-15 1 16,0-10-1-16,1-14 0 31,-6-11 0-31,-9-14 1 0,-11-11-1 15,-14-6 1-15,-13-2-1 0,-17 1 1 16,-12 2-1-16,-10 8 2 16,-3 13-2-16,-6 18 0 15,-1 20 1-15,5 23-2 16,4 17 2-16,11 16-2 16,10 13 1-16,10 8-1 0,12 2 1 15,11-3 0-15,13-7 0 16,10-16 0-16,11-14-1 15,5-12 1-15,5-16-1 16,1-15 2-16,-2-11-1 16,-5-14 0-16,-9-12 1 31,-11-11 0-31,-12-8-1 0,-16-6 1 16,-12-4 0-16,-14 4 0 15,-10 7-1-15,-9 14 1 16,-5 15-1-16,-3 25 0 15,0 21 0-15,6 19 0 0,8 22 0 16,12 12-2-16,9 7 2 16,16-1-1-16,13-4 1 15,14-10 0-15,13-11 0 0,11-15-1 16,5-16 1-16,1-13 0 16,-1-12 0-16,-7-10 1 15,-11-7-1-15,-12-6 0 16,-15-4 1-16,-19-5-1 15,-11 7 1 1,-15 7-1-16,-9 12 0 16,-6 15 0-16,-1 12 0 15,4 10 0-15,5 11 0 16,14 3-1-16,11-3 1 16,13-6 0-16,15-11-2 15,11-12 2-15,8-12 1 16,3-8-1-16,2-8 0 0,-9-3 0 15,-6-2 1-15,-11 0-1 16,-9 5 1-16,-11 7 0 16,-7 3-1-16,-4 6 0 15,-2 0 1-15,6 0-1 0,5 1 0 16,7-7 1 0,9-10-2-16,5-5 2 0,5-8-1 15,-1 2 0-15,0 1 1 16,-6 5-1-16,-3 5 1 0,-9 10-1 15,-10 15 1-15,-1 6-1 16,-4 11 0-16,4-1 0 16,1 0-1-16,8-7 1 31,8-11 0-31,8 11-1 0,6-18 1 16,5-9 1-16,2-6-1 15,-6-3 0-15,-2-1 0 16,-8 9 0-16,-6-1 0 15,-10 9 0-15,-6 9 1 16,-2 5-1-16,-3 7 0 16,4 5 0-16,0 2 0 0,5-6 0 15,3 0-1-15,10-13-3 16,0 0-15-16,0 0-19 16,9-23 0-16,5-1-1 15,0-14 0-15,11-8 24 16</inkml:trace>
  <inkml:trace contextRef="#ctx0" brushRef="#br0" timeOffset="12398.2745">1916 14652 49 0,'0'0'37'15,"-24"0"-1"-15,24 0-22 16,-30 6-6-16,18 0-2 0,-10 3-3 15,8 4 0-15,-8 7-1 16,3 5-1-16,1 9 1 16,3 13-1-16,1 6 0 15,3 11-1-15,4 9 0 16,0 5 1-16,6 6-3 16,1 11 2-16,1 7-2 0,-1 1 1 15,3 5 0-15,-6 4 1 16,-1-5-1-16,1 2 0 15,-5 0 1-15,0-1 0 0,-2-1 1 16,0-8-1-16,-3 5 1 16,2-8-2-16,0-5 2 31,-3 2-1-31,3-3 1 16,0-2 0-16,4-6-2 0,0 7 2 15,2-8-2-15,2 0 1 16,0-4-1-16,7-2 3 15,-1 5-1-15,4-9-4 16,0 0 5-16,1-8-3 16,3-3 4-16,-11-60-1 0,26 104 1 15,-26-104-4-15,24 78 2 16,-24-78 3-16,20 52-4 16,-20-52 2-16,0 0-3 15,0 0-3-15,0 0 4 16,18-35 0-16,-22-4-2 15,-3 9 1 1,-5-31 1-16,-5 4-2 16,-5-7 0-16,-4 3 4 15,-7-14-4-15,-3 14 1 16,-2-5-1-16,-1-6 2 16,-2 22-1-16,9 7 1 0,-1 11 0 15,7 4 1-15,7 8 0 16,5 9-1-16,14 11 0 15,-1 26 0-15,12 14-1 0,1 13 2 16,6 18 1-16,4-5-1 16,0 45 0-16,4-4 2 15,-4 3-1-15,0-10 0 16,-1-13 0-16,-2-19-1 16,-1-18-1-16,1 3-2 0,-19-53 2 15,0 0 0-15,65-29 0 16,-40-18-1-16,-2-9 2 15,3-8-1-15,-1-3-1 16,1-6 3-16,0-6-4 16,-1 20 2-16,0 2-1 31,-4 13 1-31,5 9-5 0,-3 12-2 16,17 2-30-16,-12 6-2 15,2 7 0-15,-1-10-2 16,0 8 41-16</inkml:trace>
  <inkml:trace contextRef="#ctx0" brushRef="#br0" timeOffset="20844.2996">23250 8190 50 0,'0'0'31'0,"-16"2"-13"0,16-2-5 16,0 0-3-16,0 0-3 15,0 0-1-15,0 0-2 0,0 0 0 16,-4-12-2-16,4 12 0 15,0 0 0-15,-3-11-1 16,3 11-1 0,0 0 1-16,0 0-1 15,15-10 0-15,-15 10 0 16,25-3 1-16,-7-4-1 16,5-2 1-16,6-3 0 15,-1-1-1-15,5-4 1 16,-2-3 0-16,1-4 0 15,-3 4 0-15,-1 1 0 16,-4 1 0-16,-3 4-1 0,-3 1 1 16,-3 3-1-16,-3 2 1 15,-12 8-1-15,16-10 0 16,-16 10 0-16,0 0 0 16,12 0 0-16,-12 0 0 0,0 0-1 15,0 0 1-15,0 0-2 16,0 0 1-16,0 0-2 15,0 0-1-15,0 0-4 16,0 20-10-16,0-20-16 0,0 0 0 16,0 0 0-16,0 0 12 15,0 0 22-15</inkml:trace>
  <inkml:trace contextRef="#ctx0" brushRef="#br0" timeOffset="23790.7426">23122 8132 45 0,'0'10'30'16,"0"-10"-10"-16,0 0-10 16,0 0-2-16,0 0-2 15,5-17 0-15,-5 17-2 0,0 0-1 0,8-14-1 16,-8 14 0-16,4-16-1 16,-4 16 1-16,0 0-1 15,7-13 1-15,-7 13-1 16,0 0 1-16,14-15-1 15,-14 15 1-15,16-8 0 16,-16 8 1-16,23-16 0 0,-9 1-1 16,7 7 0-16,1-8 0 15,5-2 0-15,2-2-1 16,4-3 0-16,3-3 0 16,3 0-1-16,2-1 1 15,5-8 0-15,0-1-2 16,5 2 2-1,0-3-1-15,4-3 1 16,0 0 0-16,3-1-1 16,-1-4 1-16,-1 5-1 15,-1 1 2-15,-4-1-2 0,-4 4 1 16,-4 1-1-16,-7 8 1 16,-5 7-1-1,-7 2 1-15,-7 2-1 0,-4 9 0 16,-13 7 1-16,12-16 0 0,-12 16-1 15,0 0 1-15,3-13-1 16,-3 13 0-16,0 0 0 16,-10-17 1-16,10 17-1 15,-19-7-1-15,3-1 0 32,-6 0 1-32,-3-1 0 0,-8 3 0 15,-9 3 0-15,-5-1 0 16,-4 3 0-16,-4 6 0 15,2 3 1-15,3 2-2 16,7 2 1-16,10-1 0 16,16-5 0-16,17-6-1 15,13-6 1-15,22-4 0 0,13-4 0 16,13-4 0-16,9-1 0 16,1 6-1-16,-3 7 1 15,-6 13 0-15,-10 15 0 16,-15 12 2-16,-15 12-1 0,-16 11 0 15,-10 8 0-15,-11 1 0 32,-7 6-1-32,-6-7 2 15,0-7-1-15,-2-7-1 0,5-10 0 16,4-7-1-16,4-11-2 16,13 1-17-16,4-24-15 15,0 0-4-15,16-23 1 16,5-2-2-16,2-7 31 15</inkml:trace>
  <inkml:trace contextRef="#ctx0" brushRef="#br0" timeOffset="43549.5143">9472 16191 60 0,'-17'21'37'16,"5"-25"-13"-16,13 21-7 31,-11-20-7-31,10 3-2 0,0 0-3 16,0 0-1-16,0 0 0 15,16-8-4-15,-1 2 2 16,5 5-1-16,5-9 0 15,8 6-1-15,7-1 0 16,1 2 0-16,3 11 0 16,2-6 1-16,-1 0 0 0,2 1-1 15,-3 7-1-15,-4-4 2 16,-7-5-2-16,-4 5-1 16,-3 0-1-16,-11-6-2 0,3 6-3 15,-18-6-29-15,0 0 0 16,-13-4 0-16,13 4 0 31,-24 7 30-31</inkml:trace>
  <inkml:trace contextRef="#ctx0" brushRef="#br0" timeOffset="43999.0497">9575 16372 65 0,'0'0'33'0,"0"0"0"16,0 0-27-16,0 0-1 15,-2-12-2-15,2 12 2 0,0 0 1 16,13-12-3-16,-13 12 2 16,26-2-1-16,-8-1-2 31,4 2 0-31,4 0-1 16,3-2 0-16,0 2-1 0,2 2 0 15,-2-1 2-15,-4 3-2 16,0-3 1-16,-6 6-1 15,-1-3 1-15,-7 2-3 16,-11-5 0-16,12 3 0 16,-12-3-6-16,-1-21-14 0,1 21-15 15,-11-31-2-15,1 15 1 16,-10-16 11-16,-5 15 27 16</inkml:trace>
  <inkml:trace contextRef="#ctx0" brushRef="#br0" timeOffset="45102.7262">6502 16885 56 0,'1'10'35'0,"-1"-10"0"16,-8 22-21-16,-3-12-8 0,4 3-2 16,-1 8-1-16,1 0-2 15,0-3 0-15,4 5 0 16,-1 0-1-16,4 2 0 15,0 0-1-15,4 1 1 0,-1 0 0 16,7-8 0-16,2 6 0 16,6 6-1-16,1-6 0 15,9-16 2-15,6-2-1 16,9-2 0-16,8-10 0 16,8 1 1-1,10-8 0-15,5-12-1 16,6 2 0-16,8 5 0 15,3-1 1-15,4-1 0 16,1 6-2-16,3 5 1 16,0 0 0-16,2 4 0 15,-2 1 2-15,0 11-2 16,2 2 0-16,-2 1 0 0,3-4 1 16,-3 6 0-16,0 0-1 15,-1-2 1-15,-3 1-1 16,-3-7 1-16,-5-6-1 15,-6 4 0-15,-10-3 1 0,-7-6 0 16,-6 0-1-16,-6-1 0 16,-5-5 0-16,-7-4 0 15,-7 2 0-15,-3-4 1 0,-1-4-2 16,-7-3 3-16,-7-5 0 16,-1 1-2-16,-10-6 2 15,-4 2 0-15,-8 6-2 16,-3 3-3-16,4 7-32 31,-15 1-4-31,4 6 0 0,3-9 0 16,11-14 22-16</inkml:trace>
  <inkml:trace contextRef="#ctx0" brushRef="#br0" timeOffset="52439.9637">9122 15923 74 0,'11'24'36'0,"-11"-24"-9"16,11 17-18-16,-11-17-2 0,11 16-2 16,-11-16-2-1,9 24 1-15,-9-13-2 16,2 5 0-16,-2 0 0 0,0 12 0 0,0 0-1 15,-2 6 2-15,2 3-3 16,-8 0 1-16,4 0-2 16,-3 8 3-16,3 3-1 15,-3-9 0-15,3-3-1 16,0-1-1-16,0-2 2 16,1-9-1-16,3 0 1 0,-4-7-1 31,4-1-3-31,0-16-1 15,-4 18-4-15,-7-24-24 16,11 6-6-16,-7-12 1 16,7 12-2-16,-11-30 19 15</inkml:trace>
  <inkml:trace contextRef="#ctx0" brushRef="#br0" timeOffset="52825.5101">9320 15966 59 0,'-6'19'34'0,"-5"-13"1"15,10 12-25-15,-18-10-5 16,5 4-2-16,-7-3 0 31,2 8 0-31,-3 7-1 0,3 7 3 16,-2 1-3-16,3 3 0 15,0 5 0-15,2-1-2 16,1-2 2-16,1 0-1 16,3-12 0-16,4-5-3 15,0-7 3-15,3-2-2 16,4-11 1-16,0 0-3 0,-4 12-3 15,-3-24-13-15,7 12-18 16,-4-13 1-16,4 13-1 16,-4-23 9-16,4 7 28 15</inkml:trace>
  <inkml:trace contextRef="#ctx0" brushRef="#br0" timeOffset="53210.2426">8910 16153 81 0,'7'14'35'0,"-7"-14"-12"0,19 9-15 16,-12-20-3-16,4 13-3 15,-11-2 1-15,23 22 0 16,-8-14-2-16,2 7 1 15,-1 0 0-15,2 14-2 16,3 8 2-16,1-6-1 16,1 3 2-16,1 3-4 0,-2-3 3 15,0-5-2-15,-3 1 1 16,0-1-1-16,-5-5 0 16,0-5 1-16,-3-2-2 15,-3-4 2-15,-8-13-3 0,16 18 1 16,-11-7-2-16,-5-11-3 31,12-8-29-31,-12 8-2 16,7-19 0-16,-10-3 0 15,9 11 22-15</inkml:trace>
  <inkml:trace contextRef="#ctx0" brushRef="#br0" timeOffset="53679.1801">8854 16263 53 0,'-14'6'32'15,"14"6"2"-15,0-12-21 0,0 0-5 16,12-13-1-16,12 7-1 16,3-16-1-16,7 10-1 15,6-11 1-15,7 1-2 0,0-2 0 16,1 5-2-16,-1-1 0 15,-3 6-1-15,-6 11 1 16,-5 3 0-16,-8 3-1 16,-3 4 1-16,-7 3-1 0,-8 6 1 15,0 2-1-15,-7-1 2 16,0-3-3-16,0-14 2 16,-4 18-2-16,4-18-1 15,-7 17-5-15,-8-34-30 16,15 17-1-16,-10-27-2 31,13 10 2-31,-3-6 21 0</inkml:trace>
  <inkml:trace contextRef="#ctx0" brushRef="#br0" timeOffset="54298.1799">10464 16397 55 0,'-18'-3'36'0,"3"-4"0"15,15 7-23-15,0 0-5 16,0 0-2-16,0 0-1 15,14 7-1-15,8 0 0 16,7-1-4-16,5-6 1 0,6 9 1 16,4-4-1-16,5-5 0 15,2-4-1-15,1 4 0 16,-4-5 0-16,-8-3-1 16,-3 11-2-16,-11-15-4 15,-4 12-31-15,-22 0 0 0,15-5 0 16,-19-7 0-16,4 12 30 15</inkml:trace>
  <inkml:trace contextRef="#ctx0" brushRef="#br0" timeOffset="54679.6865">11257 15949 59 0,'20'-4'37'0,"-20"4"0"16,22 12-25-16,-26 1-5 15,8 8-3-15,-6 7-1 16,2 18 0-16,-2 9-1 0,4 4-1 16,-2 4 2-16,4 8-1 15,0 0 0-15,1 2 1 16,2-5-1-16,1-8 1 15,-1-13-2-15,-1-4 1 16,-1-8-1-16,1-10-1 0,-3-10 0 31,-3-15 0-31,4 14-3 16,-4-14-4-16,11-5-31 16,-11 5-2-16,7-19-1 15,-3-2-1-15,-2 2 30 0</inkml:trace>
  <inkml:trace contextRef="#ctx0" brushRef="#br0" timeOffset="79859.6573">20937 980 87 0,'0'0'38'15,"0"0"-14"-15,0 0-18 16,0 0 0-16,0 0-5 16,-20 70 1-16,20-70-4 0,-21 110 5 15,10-33-5-15,0 15 2 16,2 6-2-16,-1 9 2 16,2 16-1-16,-1 6 0 0,3 5 2 15,1 3-4-15,1 9 4 16,1 9-1-16,1 12 3 15,0 5-3-15,1 8 3 16,2 13-2-16,-1 2 1 16,2 12 1-1,-2-1-1-15,1 5-1 16,0-3 1-16,1 7-1 16,-2-1 0-16,3 1 0 15,-2 4-1-15,2-3 1 16,-2-3 0-16,1-1-1 15,-1 0 1-15,0-6 0 16,-1-3 0-16,-1-6 0 0,-2-11 0 16,0-3-1-16,-2-11 1 15,1-7-1-15,-2-7 1 16,1-11-1-16,-2-10 1 16,0-6 0-16,0-5 0 0,0-7-1 15,2-6 1-15,-1-7-1 16,2-8 0-16,0-7 1 15,0-7-1-15,2-9 0 16,1-6 0-16,0-13 0 0,-1-4 1 16,1-4 0-16,0-13-1 15,-1-2 1-15,1-5-1 16,1-5 0-16,0-7 1 31,-2-2-1-31,2-14 0 0,-6 11-1 16,6-11 0-16,0 0-1 15,-17-8-1-15,3-12-3 16,7 6-18-16,-12-25-16 16,1-5 0-16,-9-23 0 15,3-8 2-15,-3-17 38 16</inkml:trace>
  <inkml:trace contextRef="#ctx0" brushRef="#br0" timeOffset="83047.3449">21437 3802 33 0,'0'0'28'16,"0"0"-15"-16,0 0-3 16,-14-9-2-16,14 9-1 15,-24-9-3-15,10 9 0 16,-7-5 0-16,3 7 1 16,-8-4-2-16,6 5 1 15,-8 0-1-15,3 3 0 0,-4-3-1 16,2 5 1-16,-3-1-1 15,1 3-1-15,-3-1 1 16,2 4-1-16,-3-1 1 16,4 2-1-16,-3 2 1 15,3 2 0-15,-1-1-1 0,1 1 0 32,0 3 0-32,3 2 0 15,3 1-1-15,-1 1 1 16,2-1-1-16,1 4 1 0,2-1-1 15,0 4 1-15,2 1-2 16,2-3 2-16,1 1-1 16,1 3 0-16,4 0 0 15,-2-3 0-15,3 3 0 0,3 0 0 16,-2-4 0-16,5-1 0 16,-3 2 0-16,4 3 0 15,-1-4 1-15,2 1-1 16,2-3 1-16,-1 1 0 15,4-4 0-15,-3 3-1 16,5-2 1 0,-4-6-2-16,3 0 2 15,-2-1 0-15,-1 2-1 16,1-2 0-16,-2 5-1 16,0-4 2-16,-1 1-1 15,1-1 0-15,-2 4-1 16,4-6 1-16,-4 5 0 0,4-1 0 15,-1-2 1-15,1 2 0 16,0-1-1-16,3 0 0 16,-2-1 0-16,3 3 1 15,0-4-1-15,0-1 0 0,1-1 1 16,0-3-2-16,2 0 2 16,2-1-1-16,-1-1 0 15,3-2 0-15,-1 0 1 16,4 2-2-16,-2-3 1 0,4 3 1 15,1-1-2-15,-1 1 2 16,2-1-1-16,0-1 0 16,1 1 0-16,2-2 1 15,0 1-1-15,0-3 0 32,0-1 1-32,1-1-1 0,-1-3 1 15,1 2-1-15,-3-1 0 16,2-2 1-16,-3-2-1 15,3 0 1-15,-2 0-1 16,2 2 2-16,-2-4-2 16,6-2 1-16,-3-3 0 15,2 0 0-15,-2-2-1 0,4 1 1 16,-4-2 0-16,2-5-2 16,-2 2 2-16,0-2 0 15,-2 2-1-15,3-5 0 0,0-1 1 16,0-4-1-16,0-2 0 15,1-2 1-15,-2-1-1 32,2 3 0-32,-2-4 2 15,-3 5-2-15,-1-4 0 0,0-1 1 16,-3-1-1-16,-3-1 0 16,-1-4 0-16,-3-3 0 15,-2-2 0-15,-2-4 0 16,-2 3 0-16,-2 1 0 15,-3 0 0-15,-1 6 1 0,-1-2-1 16,-5 3 0-16,2 2 0 16,-4 4 0-16,0-3 1 15,-2 0-1-15,-4-1 0 16,-1-6 0-16,-4 7 0 16,-1-6 0-16,-3 2 0 15,-3-1 0-15,-3 4 0 0,-1 3 0 16,-2 2 1-16,-1 7-1 15,0 1-1-15,1 4 1 16,1 1 1-16,0 3-1 16,5 4 0-16,3 1 0 0,1 1-1 15,1 2 1-15,3 0-1 32,2 1 1-32,2 1-2 15,2 0 2-15,12 2-1 16,-17 1 1-16,17-1 0 0,-12 1-1 15,12-1 0-15,-11 5 1 16,11-5 0-16,-13 6-1 16,13-6 0-16,-16 8-1 15,16-8 2-15,-17 9-1 0,17-9 0 16,-15 14-1-16,15-14 0 16,-10 8-2-16,10-8-4 15,-13 3-17-15,13-3-12 16,0 0 0-16,0 0-1 15,0 0 20-15</inkml:trace>
  <inkml:trace contextRef="#ctx0" brushRef="#br0" timeOffset="84901.654">21334 4500 45 0,'11'-5'21'15,"-11"5"-4"-15,0 0-4 16,0 0-2-16,0 0-3 15,0 0-2-15,0 0-1 16,0 0-1-16,0 0-1 0,0 0 0 16,0 0-1-16,0 0-1 15,0 0 1-15,0 0-2 16,0 0 1-16,0 0-1 16,-10 11 1-16,10-11-1 0,0 0 1 15,0 0-1-15,0 0 1 16,0 0 0-16,0 0 0 15,0 0 0-15,0 0 0 32,-9 11-1-32,9-11 1 0,0 0-1 15,0 0 1-15,-14 2-1 16,14-2 1-16,0 0-1 16,0 0 0-16,0 0 0 15,-14-12 0-15,14 12 1 16,0 0-2-16,-13-7 1 15,13 7 0-15,-14 5 0 0,14-5 1 16,-13 3-1-16,13-3 0 16,0 0-1-16,0 0 1 15,0 0 0-15,0 0 0 16,4-14 0-16,-4 14 2 16,13-8-2-16,-13 8 0 0,14-5 1 31,-14 5-1-31,0 0 1 0,0 0-1 15,5 16 0 1,-5-16-1-16,0 14 2 0,0-14-1 16,4 11 0-16,-4-11 0 15,0 0 0-15,0 0 0 16,14 6 0-16,-14-6 0 16,0 0 0-16,0 0 0 0,-1 11 0 15,1-11 0-15,-4 12 0 16,4-12 1-16,-5 19-1 15,5-19 0-15,-1 15-1 16,1-15 1-16,-1 13 1 16,1-13-1-16,0 0-1 15,0 0 1-15,0 0 0 0,0 0 0 16,0 0-1-16,0 0 1 16,0 0 0-16,0 0-1 15,9 12 1-15,-9-12 0 16,0 0 0-16,0 0 0 15,2 14 0-15,-2-14 0 0,0 0 0 32,0 0 0-32,0 0 0 15,0 0 0-15,13-19 0 16,-13 19 0-16,5-15 1 16,-5 15-1-16,-2-13 0 0,2 13 0 15,0 0 1-15,-11-8-1 16,11 8 0-16,0 0 0 15,-12 12 0-15,12-12 0 0,0 0 0 16,0 0 0-16,0 0 0 16,0 0 0-16,0 0 1 15,0 0-1-15,-11-12 1 16,11 12-1-16,-10-16 0 16,10 16 0-16,-11-11 0 15,11 11-1 1,-12-5 2-16,12 5-2 15,0 0 1-15,-11 10 0 16,11-10 0-16,0 0 0 16,2 15 0-16,-2-15 0 15,0 0-1-15,0 0 1 16,0 0 0-16,12 7-1 16,-12-7-1-16,0 0-3 0,0 0-8 15,0 0-22-15,-7 13-1 16,11-2 0-16,-4-11 9 15,0 0 27-15</inkml:trace>
  <inkml:trace contextRef="#ctx0" brushRef="#br0" timeOffset="114009.6375">21004 3181 50 0,'0'0'18'0,"0"0"-4"15,0 0-5-15,0 0-2 16,0 0-1-16,0 0-2 0,0 0-1 16,0 0 0-16,0 0 0 15,0 0-1-15,0 0 1 16,0 0 0-16,0 0-1 15,9-10 0-15,-9 10 1 0,0 0-1 16,2-13-1-16,-2 13 1 31,0 0-2-31,0 0 1 16,0 0 0-16,0 0-1 16,0 0 0-16,0 0 0 0,0 0 0 15,-4 11-1-15,4-11 2 16,0 0-1-16,15 4 0 15,-15-4 0-15,11-4 0 16,-11 4 1-16,0 0-1 0,10-12 1 16,-10 12-2-16,0 0 2 15,0 0-1-15,-18 4 0 16,18-4 1-16,-18 17-1 16,18-17 0-16,-18 23 0 15,10-10 1-15,8-13-2 16,-6 20 1-1,6-20 0-15,4 12-1 16,-4-12 1-16,14 1 0 16,-14-1 0-16,17-11 0 15,-17 11 1-15,9-11-1 16,-9 11 0-16,-3-16 0 16,3 16 0-16,-13-9 1 0,13 9-1 15,-21 0 0-15,21 0 0 16,-17 3 0-16,17-3 0 15,0 0 0-15,0 0 0 0,0 0 0 16,14-15 0-16,-14 15 0 16,18-21 0-16,-14 9 1 15,-4 12-1-15,3-15 1 16,-3 15-1-16,0 0 1 0,0 0 0 16,-11 9-1-16,11-9 0 15,-3 19 1-15,3-19-1 16,0 18 1-16,0-18-1 15,-3 16 0-15,3-16 0 16,0 0 1-16,-13 12 0 31,13-12-2-31,-13 0 1 0,13 0-2 16,0 0-4-16,0 0-20 16,0-11-7-16,11 6-1 15,-2-12 0-15,7 7 20 16</inkml:trace>
  <inkml:trace contextRef="#ctx0" brushRef="#br0" timeOffset="115497.7014">21264 2450 24 0,'-17'-25'30'0,"6"12"0"15,-8-7-21-15,10 10-1 0,-13-11-1 16,6 10 0-16,-8-7-1 16,3 8 1-16,-8-2-4 15,1 7 3-15,-6-2-3 0,0 4 2 16,-3 2-4-16,-1 5 1 16,1-2-2-16,1 4 1 15,2 0 0-15,4 3-5 16,2-1 5-16,2 3-3 0,4 1 3 15,-2-1-3 1,2 3 3-16,2 0-3 0,-2 1 3 16,1 1 1-16,-1 1-1 15,3 4 0-15,-2 0 0 0,3 5-1 16,2-2 2-16,1 4-2 16,0 1 0-16,2 6 1 15,1 2-1 1,0-5 0-1,2 3 0-15,-1 2 1 0,1 3-2 16,0-1 4-16,1-3-3 16,-2-5 3-16,3 1-3 15,-1 1 3-15,2 0-2 16,1-3-1-16,1-1 0 16,1-2-1-1,3 0 1-15,1 2-2 16,3-1 2-16,-1 2-1 0,4-4 1 15,-1-2 0-15,1 3 0 16,-1 1 1-16,1 1-2 16,1-1 2-16,-2 0-1 15,2 3 0-15,1-4 0 16,-1 4 0-16,3-3 0 16,0-3 0-16,2 1-1 15,0-1 2-15,2-4-1 16,1-4 1-16,3 2-1 0,0-2 1 15,4-4 0-15,1-1 0 16,1-1-1-16,-1-1 0 16,3 1 1-16,0-2-1 15,-3 1 0-15,3 1 0 0,-3-1 0 16,0-1 0-16,1-1 1 16,2 0 0-16,0-2-1 15,-1-1 0-15,1-1 1 16,2-4 0-16,0 0 0 15,3 0-1-15,-1-1 1 16,1-4-1 0,-1 1 0-16,2-2 0 15,1 0 0-15,-2 1 1 16,1-1-1-16,0-3 1 16,1-3-1-16,1 0-1 15,0-2 2-15,-1-2 0 16,0-1-1-16,-1-6 0 0,-2-1 1 15,-1 0-1-15,-4-5 0 16,-2 4 1-16,-1-2-1 16,0-2 0-16,-2-4 1 15,1-3-1-15,-2 2-1 0,-1-3 2 16,0 1 0-16,-2-4-1 16,-2-6 1-16,-3 0 0 15,-1-4-1-15,-1 0-1 16,-2-2 1-16,1-4-2 0,-2-2 2 15,-1-2-1-15,-2 3 0 16,0-1-1-16,-3 3 3 16,-4 1 0-16,-3 0 0 15,-6 3-1-15,-3 8 1 32,-5-1-1-32,-1 2 1 0,-7-2 1 15,-2 7-1-15,-5 5 1 16,-6 4-2-16,-2 3 3 15,-1 8-3-15,-2 4 3 16,-4 9-4-16,3 11 1 16,-1 1-1-16,-2 3-5 15,15 13-30-15,-16-7-5 0,16 5 2 16,-1-6-3-16,15-2 21 16</inkml:trace>
  <inkml:trace contextRef="#ctx0" brushRef="#br0" timeOffset="132348.5564">21572 1673 29 0,'-14'-6'27'16,"14"6"-10"-16,-27-6-4 15,27 6-2-15,-21 4-3 16,21-4-1-16,-15 9-2 16,15-9 0-16,-19 13-1 15,5-3 0-15,-5 6-1 0,-2-2-1 16,-6 2 1-1,-2 1-2-15,-4 10 1 0,-2-7-1 16,-1 3-1-16,2 2 1 16,-2 4-1-16,1-1-1 0,0 6 1 15,3 1-1-15,1 4 2 16,6 9-2-16,2 3 3 16,6 3-5-16,9-1 4 15,9 8-2-15,8-4 2 0,10 4-2 16,8 4 1-16,8-2-1 15,6-1 1-15,3 1 0 16,3-2 0-16,6-3 2 16,1-4-3-16,0-6 3 15,4-11-1-15,2-9 2 32,3-10-3-32,4-10 1 0,3-13 0 15,2-12-1-15,0-15 3 16,3-17-4-16,-1-14 3 15,-4-10-3-15,-3-15 4 16,-9-10 1-16,-12-11-1 16,-9-4 2-16,-15-2-3 0,-13 0 4 15,-18-1-3-15,-10 13 4 16,-15 11-5-16,-11 11 1 16,-8 21-1-16,-8 15 0 0,-8 18 0 15,-2 12-2-15,-1 20 0 16,1 13-1-16,2 8 0 15,2 1-3-15,7 5-2 32,1-10-11-32,19 6-20 0,0 4-2 15,21 0 0-15,1-18-1 16,16 7 30-16</inkml:trace>
  <inkml:trace contextRef="#ctx0" brushRef="#br0" timeOffset="132864.4403">21543 2218 90 0,'-12'9'35'0,"-2"-5"-12"32,3 11-21-32,11-15 1 0,-12 17-1 15,12-17 0-15,0 0 0 16,15 3 0-16,-1-8 0 15,-1-3 1-15,3-2 0 16,-4 3 0-16,-1 1 0 16,-11 6-1-16,11 1-1 15,-11-1 0-15,0 0 1 0,1 15-2 16,-1-15 0-16,17-2 1 16,-3-4-2-16,5-6 1 15,3-4 2-15,-3 2-2 16,-1-2 0-16,-5 9 1 15,-13 7 0-15,0 0 0 16,0 0-1 0,-17 26 0-16,3-12-4 15,6 14-19-15,-6-17-17 16,13 3 1-16,1-14-3 16,18 5 5-16</inkml:trace>
  <inkml:trace contextRef="#ctx0" brushRef="#br0" timeOffset="137178.6797">21626 2170 50 0,'13'-5'19'0,"-11"-9"-2"16,15 13-1-16,-17 1-5 31,16-5-2-31,-16 5-1 0,14-4 0 16,-14 4-1-16,0 0-1 15,0 0 0-15,0 0-1 16,0 0 0-16,1-11-1 16,-1 11-2-16,-23-15 1 15,6 0-2-15,-4 4 1 16,-4-7-2-16,-6-2 1 0,-5-3-1 15,-2-3 2-15,-5 0-2 16,2-1 1-16,-2 8-1 16,3-5 2-16,2 6-2 0,3 5 2 15,6 2-1-15,6 7-1 16,4-1 1 0,6 2 1-1,2 0-1-15,11 3-1 16,-13 0 0-16,13 0 0 0,-11-4 0 15,11 4 0-15,0 0 0 16,-14-1 0-16,14 1-1 16,0 0 1-16,0 0 0 15,0 0 1-15,21-5-1 16,-5-1 0-16,6-4 1 0,6-1-1 16,7-1 0-16,5-17 0 15,6-1 1-15,2 4-1 16,4 7-1-16,2-4 0 15,-2-5 2-15,1 11-1 16,-6-1 1-16,-5 13-1 16,-5 2-1-16,-5-13 1 0,-6 14 1 15,-7 6 0-15,-5-1-1 16,-14-3 0-16,14-7 1 16,-14 7-1-16,0 0 1 15,0 0-2-15,0 0 2 0,-8-18-1 16,-3 14-1-16,11 4 1 31,-32-50 3-31,32 50-2 16,-50-65 1-16,50 65-3 0,-66-66 3 15,66 66-1-15,-74-77 2 16,74 77-4-16,-73-37-1 16,73 37 3-16,-57-22 0 15,57 22-1-15,0 0-2 16,0 0 2-16,0 0 1 0,-35-55 0 15,35 55 1-15,0 0-4 16,62-45 3-16,-62 45-3 16,74-40 4-16,-74 40-2 15,91-47-1-15,-91 47-1 16,94-51 1-16,-94 51-2 16,82-44 2-1,-82 44 4-15,52-31-3 16,-52 31-1-16,0 0 1 15,0 0 2-15,0 0-2 16,-19-53 1-16,19 53-1 16,-77-10-2-16,26 4 3 0,-4 2-2 15,-4 2 2-15,1 8-2 16,6-5 1-16,52-1 3 16,-83 1-3-16,83-1-1 15,0 0 0-15,-52 2 3 0,52-2-3 16,0 0 2-16,52-19 0 15,-52 19-2-15,95-24 1 16,-26 8 3-16,9-3-3 16,8 2 0-16,0-1 1 0,0 6-2 15,-6-4 1-15,-9 7 0 16,-10-5 0-16,-61 14 1 16,79-14-1-16,-79 14 0 15,0 0 1-15,0 0-2 16,50-6 0-16,-50 6 1 31,0 0 0-31,0 0 0 0,0 0 1 16,0 0-2-16,0 0 1 15,0 0 4-15,0 0-4 16,0 0-1-16,0 0 1 16,0 0-4-16,0 0 5 15,0 0 1-15,0 0-3 0,0 0 1 16,0 0 0-16,0 0 2 15,0 0-2-15,0 0 3 16,0 0-3-16,0 0-5 0,0 0 5 16,0 0-2-16,0 0 3 15,0 0 0-15,0 0-1 16,0 0 0-16,0 0-1 31,0 0 2-31,0 0-5 0,0 0-10 16,0 0-25-16,0 0-3 15,-15 55 0-15,15-55-3 16,-30 92 23-16</inkml:trace>
  <inkml:trace contextRef="#ctx0" brushRef="#br0" timeOffset="138595.9812">22101 566 84 0,'0'0'36'16,"0"0"-13"-16,0 0-10 16,0 0-4-16,0 0-1 0,0 0-4 15,-10 53 0-15,10-53-3 16,0 0 0-16,0 0 1 15,-18 50-3-15,18-50 2 16,0 0-2-16,0 0 3 0,55 7-3 16,-55-7 1-16,58-11 0 15,-58 11-1-15,72-11 2 16,-72 11 0-16,87-22-1 16,-39 5-1-16,6 5 3 15,5-6-1-15,5-3 1 16,5-2 0-1,5-2 0-15,3-1 0 16,0 0 0-16,2 6-1 16,-3-3 0-16,-6 10-1 15,-6-3 0-15,-4 5 1 16,-60 11 0-16,89-11 0 16,-89 11 0-16,56-3-2 0,-56 3 2 15,0 0 1-15,0 0-2 16,0 0 0-16,0 0 0 15,0 0 0-15,0 0 0 0,0 0 1 16,0 0-2-16,0 0 0 16,-57-57 3-16,57 57-2 15,-73-38-1-15,73 38 1 16,-98-51 0-16,42 23 0 0,-4 6 1 16,-1 4 0-16,-2-1-2 15,3 2 1-15,7 9 0 16,53 8-1-16,-80-5 0 15,80 5 2-15,0 0-2 16,0 0 0-16,9 51 0 16,-9-51 0-1,110 42 0-15,-32-24 2 16,13 0 0-16,10 4-3 16,3-6 1-16,-1-3 3 15,-12 2-2-15,-12-6 1 16,-14 5 1-16,-65-14-1 15,71 48 0-15,-71-48 0 0,-17 60 0 16,17-60-1-16,-82 79 1 16,26-36-1-16,-4-1 0 15,-2-4 0-15,1-2-1 16,8-2 2-16,53-34 0 0,-83 47-1 16,83-47-1-16,-48 27-1 15,48-27 2-15,0 0-1 16,0 0 0-16,0 0-1 0,0 0 1 15,0 0-6-15,0 0-13 16,0 0-17-16,0 0-4 16,23-57 1-16,-23 57-1 15,0 0 25-15</inkml:trace>
  <inkml:trace contextRef="#ctx0" brushRef="#br0" timeOffset="141005.3464">21540 1116 54 0,'-23'-61'37'15,"23"61"-10"-15,-62-85-9 32,62 85-3-32,-65-68-4 0,65 68-2 15,-74-63-3-15,74 63-4 16,-75-48 1-16,75 48-1 15,-76-37 0-15,76 37-2 16,-70-24 1-16,70 24-1 16,-61-10 1-16,61 10-1 0,-52-4 1 15,52 4-2-15,-50-3 2 16,50 3 1-16,-58-4 0 16,58 4-1-16,-76-12 0 15,76 12 3-15,-86-16-2 0,86 16 0 16,-86-24-1-16,86 24-2 15,-72-26 1-15,72 26 1 32,-49-25-1-32,49 25 0 15,0 0-1-15,0 0 3 0,-55-52-2 16,55 52 2-16,0 0-2 16,0 0 0-16,-64-45 2 15,64 45-2-15,-51-17 0 16,51 17-2-16,-62-6 2 15,62 6-1-15,-60-2 1 0,60 2 0 16,0 0 0-16,-64 6 1 16,64-6-1-16,0 0 1 15,0 0-1-15,0 0-1 16,0 0 1-16,0 0 1 16,0 0-2-16,0 0 0 15,0 0 1-15,0 0 0 0,47-59 0 0,-47 59 1 16,0 0-2-16,54-47 2 15,-54 47-1 1,0 0 1-16,0 0 0 0,0 0-2 16,0 0 1-16,0 0 0 15,0 0 2-15,-83-40-4 32,83 40 2-32,-79 17 0 0,79-17-1 15,-75 13 1-15,75-13 0 16,-54 14 1-16,54-14-2 15,0 0 1-15,0 0-1 16,0 0 0-16,0 0 0 16,0 0 4-16,45 66-4 15,-45-66 1-15,64 57-1 0,-64-57 0 16,77 70 1-16,-77-70 1 16,74 72 1-16,-74-72-4 15,62 66 3-15,-62-66-1 16,0 0 1-16,55 64 0 15,-55-64-1-15,0 0 0 16,0 0 0 0,17 52 0-16,-17-52-1 0,0 0-1 15,0 0 1-15,0 0-7 16,0 0-5 0,0 0-27-16,-47 50-1 15,47-50 0-15,0 0-3 0,-2 80 28 16</inkml:trace>
  <inkml:trace contextRef="#ctx0" brushRef="#br0" timeOffset="153381.3625">9521 17847 70 0,'0'0'39'31,"0"0"2"-31,0 0-21 0,0 0-10 16,0 0-5-16,0 0-3 15,-12 49-1-15,12-49-2 16,0 0 4-16,0 0-3 16,7 53 2-16,-7-53-2 15,0 0 0-15,53 55 1 16,-53-55 1-16,62 20 2 0,-62-20-4 15,73 12 0-15,-73-12 0 16,76-15-3-16,-76 15 3 0,62-15-1 16,-62 15-2-16,0 0-3 15,64 3-1-15,-64-3-12 16,0 0-21-16,0 0 1 31,0 0-1-31,0 0 2 0,0 0 36 16</inkml:trace>
  <inkml:trace contextRef="#ctx0" brushRef="#br0" timeOffset="153697.1414">9528 18226 64 0,'0'0'37'0,"0"0"-3"16,0 0-17-16,0 0-10 0,0 0-2 31,0 0-1-31,0 0 0 16,62 52 0-16,-62-52-1 16,0 0 0-16,67 5-2 15,-67-5-2-15,58 18 3 0,-58-18 1 16,62 4-4-16,-62-4-4 15,55 9-3-15,-55-9-31 16,0 0 0-16,70-21 1 0,-70 21-2 16,54-61 24-16</inkml:trace>
  <inkml:trace contextRef="#ctx0" brushRef="#br0" timeOffset="154815.225">10544 17839 89 0,'-14'58'37'0,"14"-58"-16"16,0 0-10-16,0 0-5 16,-41 78-2-1,41-78-1-15,-21 58 1 16,21-58-4-16,-15 79 2 16,15-79 0-16,-10 83-1 15,10-83-2-15,6 70 2 16,-6-70-1-16,19 53 2 15,-19-53 1-15,0 0-4 16,62 0 2-16,-62 0-3 0,47-56 5 16,-20 8-4-16,-3-1 2 0,-24 49-1 15,41-91 0 1,-41 91 2-16,31-73-2 16,-31 73 2-16,0 0-2 0,0 0 0 15,60 50-2-15,-60-50-1 16,51 72 2-16,-51-72 1 0,73 71 0 15,-73-71 0-15,77 16 0 16,-77-16 3-16,68-45-1 16,-68 45 4-16,49-105-3 15,-37 40 0-15,-9-20-4 16,-4 15 0-16,-10-9 1 31,0 17-1-31,-3 4-4 0,-1 14 0 16,3 16-3-16,-1 1-5 15,13 27-23-15,0-13-4 0,10 9 2 16,-1-7-1-16,13 16 26 16,-5-3 13-1,12-17 0-15,5 6 0 16,-9-7 15-16,9-3 23 0,-8 1-3 0,7 7 4 16,-9-6-12-16,11 12-17 15,-11 17-5-15,3 13-1 16,-3 12 0-16,3-4-8 15,-4 18 7-15,-1 29-2 16,-4 5 0-16,-3-13-1 31,-3-1 2-31,-2-9-4 0,-6-13 1 16,-3 1 7-16,-1-50-7 16,0 0-1-16,0 0 1 15,0 0-2-15,-66-22 4 16,66 22 1-16,-63-35-1 15,63 35-3-15,-65 18 2 16,65-18 1-16,-48 51 0 0,39 3-2 16,11-4 0-16,11 5 1 15,-13-55 1-15,51 81-1 16,-51-81 1-16,80 47-3 0,-80-47 2 16,86-25 2-1,-86 25-4-15,76-53-3 16,-76 53-13-1,63-87-18-15,-34 22-4 16,-11-18 5-16,5-13-4 0,-6-3 34 16</inkml:trace>
  <inkml:trace contextRef="#ctx0" brushRef="#br0" timeOffset="155030.9612">11877 17033 77 0,'0'0'39'0,"0"0"-2"16,14 37-26-16,-27 18-6 15,4 19 1-15,-3 25-7 16,2 17 1-16,1 10 2 16,4-5-2-16,5 8 2 15,2-23-1-15,6-4 1 16,2-16-6-16,3-33 3 0,-13-53-2 16,0 0-17-16,0 0-21 15,54-29 2-15,-43-32 2 16,6-35 2-16,-6-18 35 0</inkml:trace>
  <inkml:trace contextRef="#ctx0" brushRef="#br0" timeOffset="155216.5477">12030 17090 61 0,'4'-22'37'0,"-11"34"-2"0,10 38-21 16,-16 46-7-16,4 9-1 15,-4 24-1-15,4 13-4 16,-2 6 3-16,4-13-5 15,7-8 1-15,-4-21-7 16,15-41-3-16,-5-8-27 0,-6-57 0 16,0 0 1-16,57-3-4 15,-57 3 39-15</inkml:trace>
  <inkml:trace contextRef="#ctx0" brushRef="#br0" timeOffset="155363.2961">12265 18070 107 0,'19'76'41'16,"-19"-76"-8"-16,0 0-27 16,-8 57-6-16,8-57-9 15,0 0-31-15,0 0 2 16,0 0-3-16,-14-50 0 0,14 50 24 16</inkml:trace>
  <inkml:trace contextRef="#ctx0" brushRef="#br0" timeOffset="156505.3092">12762 18730 80 0,'0'0'42'0,"0"0"-4"16,0 0-22-16,-14-68-7 0,-8 8-3 15,0-22-4-15,-7-7 1 16,9-12 1-16,2-2-4 16,5-7 1-16,9 21-3 15,10-11 3-15,9 13-5 0,13 14 5 16,8 36-4-16,7 3-1 16,1 19 2-16,-44 15-3 15,87 38 4-15,-53 11-2 31,-5 17 4-31,-15-2-1 0,-9-8 1 16,-6 1-1-16,1-57 0 16,-29 71 0-16,29-71-2 15,0 0-6-15,-54-40 1 16,54 40-12-16,-27-62-20 16,27 62 1-16,0-78 1 15,0 78 7-15,30-60 30 0,-30 60 0 16,0 0 0-16,62 13 0 0,-62-13 21 15,41 71 12-15,-41-71-1 16,37 91 0-16,-37-91-17 16,35 74-11-16,-35-74 1 15,51 33-1-15,-51-33 1 16,61-19 1 0,-61 19-2-16,55-45 0 15,-55 45 2-15,32-62-1 16,-32 62-2-16,-11-72 0 15,11 72-1-15,-45-59 0 16,45 59-1-16,-53-48 1 16,31 14-6-16,22 34 1 15,-8-29 1-15,25 10-1 0,16 3-1 16,-33 16-2-16,88-16 4 16,-41 3-3-16,-47 13 6 15,87 10 1-15,-58-14 1 16,-10 10-1-16,-19-6 1 0,0 0 0 15,0 49 0-15,0-49 1 16,0 0-2-16,3 75-1 16,-3-75-1-16,41 68-2 0,-41-68 3 15,59 62 0-15,-59-62-1 16,52 56-3-16,-52-56 5 16,17 68-2-16,-17-68 0 15,-29 61 3-15,29-61-4 31,-51 47-2-31,51-47 3 0,-52 14-1 16,52-14-4-16,0 0-4 16,0 0-12-16,-26-56-18 15,26 56 0-15,44-80 4 16,-44 80 2-16,73-82 33 16,-23 61 0-16,0-4 0 15,-50 25 0-15,96-37 1 0,-96 37 39 16,84 16 0-16,-84-16 0 15,55 42-3-15,-55-42-13 16,0 0-15-16,19 57-7 16,-19-57-3-16,0 0-1 0,0 0-3 15,0 0-19-15,0 0-18 32,0 0 0-32,0 0 1 15,0 0 5-15,27-70 36 16</inkml:trace>
  <inkml:trace contextRef="#ctx0" brushRef="#br0" timeOffset="156906.735">14111 17644 88 0,'0'0'42'0,"7"-14"-5"15,12 14-28-15,-1 17-5 16,9 35-7-16,-27-52 9 0,84 87-4 15,-27-28 1-15,5 15-5 0,6 0 7 16,2-4-3-16,-1 9 0 16,-6-32 2-16,-7 0-5 15,-56-47-1-15,88 71 0 16,-88-71 1-16,52 29-8 16,-52-29-32-16,0 0 0 15,0 0-2-15,10-82 2 0,-18 23 24 16</inkml:trace>
  <inkml:trace contextRef="#ctx0" brushRef="#br0" timeOffset="157123.023">14782 17417 71 0,'-13'-3'39'16,"5"19"2"-16,-13 3-22 15,2 21-9-15,-10 16-5 0,-4 23-1 16,-7 17 0-16,-1 3-5 15,-3 10 4 1,0-7-4-16,3-7 3 16,5-5-3-16,3 7 1 0,5-33-2 15,10-7-5-15,-10 5-31 0,28-62-3 16,-16 60 3-16,16-60-3 16,0 0 14-16</inkml:trace>
</inkml:ink>
</file>

<file path=ppt/ink/ink2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6:56:21.264"/>
    </inkml:context>
    <inkml:brush xml:id="br0">
      <inkml:brushProperty name="width" value="0.05292" units="cm"/>
      <inkml:brushProperty name="height" value="0.05292" units="cm"/>
      <inkml:brushProperty name="color" value="#FF0000"/>
    </inkml:brush>
  </inkml:definitions>
  <inkml:trace contextRef="#ctx0" brushRef="#br0">6855 11817 73 0,'18'6'37'16,"-14"-17"-10"-16,17 12-17 15,-1-12-4-15,13 4-3 0,5-4 0 16,9 0-2-16,6-1 0 16,1-1-2-16,0 4 1 15,-7-1-3-15,-1 12-2 16,-17-10-9-16,-2 17-23 16,-16-1 1-16,-10 7-1 15,-16 1 10-15,-6 2 27 0</inkml:trace>
  <inkml:trace contextRef="#ctx0" brushRef="#br0" timeOffset="185.0847">6937 11972 65 0,'-11'12'35'0,"13"3"2"0,-2-15-27 0,25 16-5 15,4-13-1-15,10 5-3 16,6-5-2-16,3-5-2 15,9 10-13 1,-4-14-20-16,0 1-1 0,-5-6 1 16,2 3 9-16,-6-4 27 15</inkml:trace>
  <inkml:trace contextRef="#ctx0" brushRef="#br0" timeOffset="2232.3755">7939 11506 25 0,'0'0'14'15,"0"0"1"-15,-7-18-3 16,7 18-2-16,0 0-1 15,0 0-2-15,-13-12-1 16,13 12-2-16,0 0 0 16,0 0-2-1,-13-12 1-15,13 12-1 16,0 0 2-16,0 0-2 0,-13-3 2 16,13 3-1-16,-14 5 0 15,14-5 0 1,-23 6 0-16,7 1-1 15,-6-1 0-15,-1 8 0 0,-5 0-1 16,1 3 0-16,-2 4 0 0,2 4-1 16,-1 9 0-16,5 13 1 15,4 3-1 1,7 11 0-16,10 2 0 0,4 5 0 16,11 3 0-16,13-2 1 15,9-6-2-15,12-12 1 16,9-10 1-16,7-12-1 0,6-12 0 15,5-11 1-15,1-13-1 16,3-15 1-16,-6-18 1 16,-1-6-1-16,-9-13 0 15,-7-9 1-15,-12-10 0 16,-12-6 0-16,-16-8 1 31,-14 2 0-31,-17 5-2 0,-15 6 1 16,-15 11 0-16,-7 16-2 15,-11 14 1-15,-5 23-4 16,5 30-31-16,-9 13-3 16,11 20-2-16,7 4 0 15,11 9 22-15</inkml:trace>
  <inkml:trace contextRef="#ctx0" brushRef="#br0" timeOffset="5479.4092">7004 6015 28 0,'15'-89'32'15,"-8"-18"1"-15,12-3-18 32,-19-30-2-32,14 4-4 0,-15-20-2 0,2 4 0 15,-11-8-2-15,3 2 0 16,-9-4-1 0,-1 7-1-16,-9 0 0 15,4 3 0-15,1 4-1 0,2 3 0 16,4 8-1-16,4 11 0 15,5 5 0-15,6 5 2 0,8 12-4 16,2 4 0-16,4 6 1 0,5 6-1 16,1 2 0-1,2 4 0-15,-1 7 1 16,-3 8-3-16,-3 5 4 16,-4 9 0-16,-5 12-1 31,-4 7 0-31,-2 14 1 0,0 20-2 0,-14 6 1 15,-4 25 0 1,-6 24-1-16,-9 19 3 16,-7 18-1-16,-10 11 0 0,-4 4-1 15,-1-1 3-15,-1-12-3 16,2-17 1-16,8-21 0 16,8-26-3-16,8-22 2 0,8-17 0 15,7-23 0-15,5-16 2 16,9-18-2-16,2-13-2 15,5-11 2-15,6-4-1 16,2-1 0-16,2 6 0 16,2 17 0-16,0 11-2 15,4 20 3 1,4 27-1-16,3 26 1 16,2 33 0-16,2 26 0 15,0 16 3-15,3 14-3 16,3 11 2-16,-1 3-2 15,-1-10 1-15,-3-1 0 16,-1-18 0-16,-1-15-1 16,-2-14-2-16,1-6 0 0,-6-13-3 0,10 8-17 15,-13-19-15-15,6-3-1 16,-10-13-2-16,8-1 10 16</inkml:trace>
</inkml:ink>
</file>

<file path=ppt/ink/ink2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333.974"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8:26:30.742"/>
    </inkml:context>
    <inkml:brush xml:id="br0">
      <inkml:brushProperty name="width" value="0.05292" units="cm"/>
      <inkml:brushProperty name="height" value="0.05292" units="cm"/>
      <inkml:brushProperty name="color" value="#FF0000"/>
    </inkml:brush>
  </inkml:definitions>
  <inkml:trace contextRef="#ctx0" brushRef="#br0">7029 6238 9 0,'4'21'29'15,"-4"-3"-3"-15,0-18-13 16,-5 23-3-1,-6-22-2-15,11-1 0 0,-18-7-2 16,8-5-3-16,-5-13 0 16,0-6-1-16,1-13-1 15,3-8 1 1,-4-16 0-16,8-11 0 0,-2-18 1 16,10-14 0-16,3-17 1 15,11-8 0-15,-4-23 1 0,13-6-1 16,-4-12 0-16,8-1 0 15,-2-9-2-15,0 8 1 16,-4-8 0-16,0 7 0 16,-1 5-1-16,1 7 1 15,-3 3-1-15,2 6-1 16,-2 7 0 0,-1 13-1-16,0 7-1 15,-3 11 0-15,-4 14 1 16,-3 9-1-16,-1 10 1 15,-3 12-1-15,-1 13 2 0,-6 6-1 16,2 13 1-16,-2 3 2 16,-1 11-3-1,0 9 2-15,4 21-2 0,-14-10 0 16,3 18 0-16,-3 8 0 0,-2 10 1 16,-2 14-4-16,-4 7 4 15,-7 9-3-15,-7 1 2 16,-5 10 1-16,-9 2 0 15,-5 1 1-15,-4 4-1 16,-6-1 2-16,-1-9-3 0,4-3 1 16,4-9 0-16,9-14-1 15,6-8 1-15,13-11-3 16,8-12 1-16,11-18-1 16,11-12 1-16,15-14 0 15,6-5 0-15,6-11 0 31,9-13 0-31,4 2 1 0,1-7-1 16,2 1 0-16,-3 3 2 16,-2 8-2-16,-1 3 2 15,-9 13-2-15,-2 11 1 16,-5-2-1-16,-4 12 1 0,-2 10 1 16,-4 4-2-1,-11 8 2-15,20-2-1 0,-9 9 0 16,7 10 0-16,3 13 0 0,5 3 0 15,3 13 0-15,4 10 1 16,3 7-1-16,1 4 1 16,1 6 1-16,-2-1-1 15,-2-3 0-15,-3-4 0 16,-4-11 0 0,-3-5-2-16,-2-4 2 15,-3-7-1-15,-8-10 0 16,0-7 0-16,-3-8 0 15,-8-13 0-15,11-3 0 16,-8-20 0-16,-6-12 1 16,-2-19 0-16,-3-11-3 15,-1-17 2-15,-2-9-2 0,0 1 1 16,-1-1 0-16,-3 9 1 16,5 7-3-16,-2 18 3 15,5 10-1-15,0 18 2 16,-1 12-1-16,2 5 1 0,6 12-2 15,0 0 2-15,-8 29-1 16,9 7-1-16,2 18 2 16,5 11-2-16,3 20 4 15,2 12-3-15,2 6 1 0,3 0-1 16,-3-4 1-16,3-14-1 16,-4-18 2-16,-2-12-2 15,-1-18-1-15,-4-17 1 31,-7-20 0-31,0 0 1 0,0-32 0 16,-11-11-1-16,-10-13-1 16,-8-20 0-16,-9-16 0 15,-13-7 1-15,-7-5-1 16,-7 12 1-16,1 1-2 16,-1 14 1-16,11 19 1 15,8 19-1-15,15 17 1 0,16 23 0 16,19 21 0-16,16 15-1 15,9 23 1-15,10 16 1 16,1 1 2-16,3 14-2 16,-3 4 0-16,-7-5 0 15,-7-11 0-15,-12-12 0 0,-9-18 0 32,-12-17 0-32,-9-9-2 15,-16-22 2-15,-13-14-1 16,-16-18 0-16,-9-7 1 0,-3-7 0 15,-3 0-3-15,3 1 1 16,11 8 2-16,14 6-2 16,19 14 2-16,29 16 0 15,11 20-2-15,25 8 0 0,22 5 2 16,12 1-1-16,8-1-1 16,8-1 1-16,2-1-1 15,-5-12 1-15,-9-12-2 16,-11-1 3-16,-17-7-1 15,-15-2 1-15,-13-3 0 16,-18 6-1-16,-29-21 0 0,-13 10 1 16,-12 1-1-16,-16 3 0 15,-3 3 0-15,1 7-1 16,6 4 1-16,13 5-1 16,17 5 1-16,19 4 0 15,24-4 0-15,20-10-1 0,12-6 1 31,8-14-1-31,8-13 3 16,0-15-3-16,-1-13 0 16,-6-17 1-16,-12-3-1 15,-14-2 1-15,-11-2-1 0,-17 9 2 16,-9 13-4-16,-11 16 4 16,-6 24-1-16,-10 20 0 15,-1 22 0-15,3 22 0 0,6 14 3 16,6 4-3-16,8 2 3 15,11-12-4-15,12-18 4 16,8-20-3-16,8-29-1 16,6-28 1-16,0-13-2 15,1-9 2-15,-4-5-3 16,-4 7 4 0,-4 7-3-16,-3 28 2 15,-2 35 3-15,1 24-3 16,-2 22 3-16,7 18-4 15,-5 9-6-15,19 19-28 16,-14-9-3-16,7-3-2 16,-4-30-4-16,-3-12 25 15</inkml:trace>
</inkml:ink>
</file>

<file path=ppt/ink/ink2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6:56:46.715"/>
    </inkml:context>
    <inkml:brush xml:id="br0">
      <inkml:brushProperty name="width" value="0.05292" units="cm"/>
      <inkml:brushProperty name="height" value="0.05292" units="cm"/>
      <inkml:brushProperty name="color" value="#FF0000"/>
    </inkml:brush>
  </inkml:definitions>
  <inkml:trace contextRef="#ctx0" brushRef="#br0">4247 8670 34 0,'0'0'32'0,"0"0"0"16,0 0-20-16,-11 0-3 15,11 0-4-15,-8-17 1 16,2 7-2-16,-5-9-1 15,3 0 0-15,-5-10-2 0,3 0 1 16,-4-8-2-16,2 2 2 16,0-5-3-16,4-3 2 15,2-3-1-15,3 0 0 16,1-1 1-16,4 2 0 0,1 2 0 16,2 1 0-16,2 1 1 15,6 4-2-15,0 2 0 31,3 6 1-31,3 5-2 16,2-1 1-16,5 4 0 0,3 2 0 16,4 6 0-16,5 0 0 15,2 1 0-15,7 1 0 16,1-5 1-16,4 2-1 16,-1-4 1-16,0-1-1 15,-2-3 0-15,-4-1 0 0,-3-3 0 16,-4-1 2-16,-8-1-3 15,-3-3 3-15,-4 0-2 16,-2-1 1-16,-5-4 1 16,-3-3-1-16,-4-2 0 15,-2-2 0-15,-5-1 1 16,1 6-1-16,-4-1 0 0,-2 4 0 16,-2 4 0-16,0 6 0 15,1 7 0-15,4 18 0 16,-9-19-1-16,9 19 0 0,0 0 0 15,0 0 0-15,4 20 0 16,8-3 1-16,3-2-2 31,3 1 1-31,4-1 0 16,2-2 0-16,3-7 0 0,4-3 1 16,-1-8-1-16,1-7-1 15,-2-4 2-15,4-7-1 16,0-4 1-16,2-6-1 15,-1-4 0-15,2-3 1 16,-2-6 0-16,0-4 0 0,0-4-1 16,-1-1 1-16,-1-7 0 15,-3 1 0-15,2-1 0 16,-3 1-1-16,1 6 0 16,3 2 0-16,0 4 1 15,1 2-2-15,2 11 1 16,2 3-1-1,3 5 1-15,5 4 0 0,1 1 0 16,3 8 0 0,4 2-1-16,-1 6 2 15,0 3-1-15,-5 3 1 16,-4 2 0-16,-5 4 0 0,-5 3 0 16,-9 0 0-16,-4 3 0 15,-6 1 0-15,-2-5 0 0,-12-7 0 16,18 17 0-1,-18-17-1-15,11 10-1 0,-11-10-2 16,9 11-10-16,-9-11-25 16,0 0-2-16,0 0-1 15,0 0-1-15,0 0 32 16</inkml:trace>
</inkml:ink>
</file>

<file path=ppt/ink/ink2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6:57:36.131"/>
    </inkml:context>
    <inkml:brush xml:id="br0">
      <inkml:brushProperty name="width" value="0.05292" units="cm"/>
      <inkml:brushProperty name="height" value="0.05292" units="cm"/>
      <inkml:brushProperty name="color" value="#FF0000"/>
    </inkml:brush>
  </inkml:definitions>
  <inkml:trace contextRef="#ctx0" brushRef="#br0">24324 4372 66 0,'-14'-14'36'16,"-3"-2"0"-16,17 16-25 15,-20-11-3-15,20 11-3 16,-9 18-2-16,9 3-1 15,3 7-1-15,1 9-1 16,4 16 1-16,-2 12 0 16,0 14-2-1,-5 8 1-15,-4 13 0 16,-8 3 0-16,-8 8 0 0,-10-1 0 16,-11-4-1-16,-9-7 1 15,-9-4 0-15,-6-8 2 16,-11-10-2-16,-4-3 1 15,-3-10-1-15,-1-1 0 16,1-8 0-16,3-5 0 0,6-8 0 16,7-7 0-16,10-1-1 15,7-9 1-15,11-4-1 16,8-4 2-16,8-3-1 16,7-3 0-16,15-11 0 15,-16 17 0-15,16-17 0 16,0 0 0-16,-6 12 0 0,6-12 0 15,0 0 0-15,-12 10 1 16,12-10-2-16,-16 7 1 16,16-7 0-16,-18 6-1 15,18-6 1-15,-16 0 0 0,16 0 0 16,-11-13 1-16,11-2-1 31,0-7 1-31,3-8 1 16,2-7-1-16,3-3-1 15,3-11 1-15,3 0 0 0,3 0 0 16,2-1 1-16,-1 6-1 16,0 11-1-16,-1 4 1 15,-1 8 0-15,-4 12-1 16,-12 11 0-16,8 17 1 0,-16 14-3 16,-5 10 2-16,-11 10 0 15,-7 7-1-15,-6 4 1 16,-4 6 0-16,-5-3-1 15,-1-6 1-15,5-7 0 16,4-8 1-16,8-6 0 16,7-8-1-1,10-2 0-15,7-4 0 16,13-4 1-16,13-6-1 16,9-1 0-16,12 1 0 15,11 0-1-15,7-1 0 16,8 0 1-16,6 3 0 15,-3 1 0-15,0 1 1 0,-7 0-2 16,-8 0 2-16,-10-3-2 16,-8 1 2-16,-10-4 0 15,-10-9-1-15,-6-1 0 0,-11-2 1 16,1-13-1-16,-4-4 1 16,-5-7 0-16,-2-12-2 15,-2-8 1-15,-4-9 0 16,-2-8 0-16,0-3 1 0,-5-10 0 15,-1 0 0-15,-1 0-1 16,0 7 2-16,1 0 0 16,3 11-1-16,0 8 0 15,4 5-1-15,3 13 1 16,3 10-1-16,11 20-1 31,-17-6 1-31,9 29 0 0,-1 15 0 16,-4 17-1-16,-5 17 1 15,-4 9-1-15,-6 8 1 16,-1 1 1-16,-4-2-2 16,1-11 1-16,3-11 0 15,7-14 0-15,5-18 0 0,8-13 1 16,9-21 0-16,0 0-1 16,28-21 1-16,-3-14-1 15,4-14 1-15,1-16 0 16,3-11-1-16,-2 0 0 0,-4 3 0 15,-5 5 0-15,-6 9 1 16,-8 15-1-16,-9 23 1 31,-11 27-1-31,-8 25 0 0,-8 20 0 16,-5 8 0-16,-1 10 1 16,0 3-2-16,2-2 1 15,8-8-1-15,10-16 2 16,11-13-1-16,11-17-1 15,10-14 2-15,7-10-2 16,5-16 2-16,3-8-2 0,1-3 1 16,-1-3 0-16,-2 2 0 15,-8 4 0-15,-3 9 0 16,-20 23 0-16,0 0 0 16,0 16 1-16,-15 16 0 15,-3 4-1-15,-6 3 0 16,6-2 1-16,0-3-1 0,6-8 0 15,7-13 0-15,5-13 0 16,7-15 0-16,5-9 0 16,3-7 0-16,-2-12-1 0,2-5 1 15,-3-1 0-15,-2 7 0 16,-4 7-1-16,-3 15 1 31,-3 20 0-31,-11-2 1 0,1 25-1 16,-5 14 1-16,2 8-1 15,-1 5 0-15,6 0 0 16,0-6-1-16,6-9 2 16,4-12-1-16,7-11 0 15,2-12 0-15,4-16 1 16,0-10-2-16,0-12 1 0,0-12 0 16,-4-2 0-16,-3-4 0 15,-4 0 0-15,0 8 0 16,-7 4 0-16,-3 16 1 15,6 28-1-15,-23 5 0 16,7 30 0-16,-2 16 0 16,1 12 1-1,0 6-1-15,3 9 0 0,4-5-1 16,8-12 2 0,4-16-1-16,8-15-1 15,5-20 1-15,5-15-2 16,4-20 2-16,0-12 1 0,-1-14-1 15,-2-10 0-15,-3-2 1 16,-1-1-1-16,-2 10 0 0,-6 9 0 16,-2 14 0-16,-3 16 0 15,-4 15-1-15,1 34 2 16,-4 8-1-16,1 9 0 16,1 8 0-16,4-2 1 15,3-2-2-15,3-6 1 16,4-15 0-1,5-7-1-15,2-14 2 16,1-14-1-16,-1-13 0 16,-3-14 1-16,-8-7 0 15,-5-14-1-15,-6 0 1 16,-7-5 0-16,-4-1-1 16,-4 9 0-16,-4 10 0 15,-1 14-1-15,0 15 0 0,2 19 2 0,4 11-2 16,4 16 0-16,6 6 1 15,5 7 0 1,5 0-1-16,3-4 1 16,0-4 0-16,4-11 0 0,-5-4 0 15,-4-11 0-15,-2-18 0 16,-21 3 0-16,-4-14 1 0,-9-7-1 16,-6-7 0-16,-5 1 0 15,-4-6 0-15,3-3 0 16,2 5 0-16,6 5 0 15,7 2 0-15,9 9 0 16,10 4-1-16,12 8 1 16,0 0 0-1,17 6 0-15,4 0 0 16,5 1 0-16,3-3 0 16,0-3 0-16,-1 3 0 15,-5-4 0-15,-8-7-1 16,-15 7 1-16,0 0 0 15,-15-4 0-15,-10 6 0 16,-4 4 0-16,-4-2-1 0,0 2 1 16,5 1 0-16,6-2 0 0,9-1 0 15,13-4 0-15,4-13 0 16,12 0-1 0,5-5 1-16,4-6 0 15,2-3-1-15,1 1 1 0,-2 0 0 16,-7 5-2-1,-2 5 3-15,-7 5-2 16,-10 11 1-16,0 0 0 16,0 0-1-16,-6 21-1 15,-6-9-2-15,3 8 0 16,-9-12-11-16,14 15-13 16,-13-12-11-16,8 1-1 15,-7-9 1-15,16-3 17 0</inkml:trace>
  <inkml:trace contextRef="#ctx0" brushRef="#br0" timeOffset="3260.7971">14761 6578 60 0,'0'0'33'16,"0"0"-12"-16,0 0-12 15,0 0-3 1,13 11-2-16,-13-11-1 0,15 3-1 16,-15-3 0-16,22 2 0 0,-10 4 0 15,5-1-1-15,1-1 1 16,6 2-1-16,1-2 0 16,4-3 0-16,4 5 0 15,5-2 0-15,4-5-1 16,2 1 1-16,1-1 0 15,1 1-1-15,3 1 0 0,0-1 1 16,1-1-1-16,0 2 1 16,0-1-1-16,1 2 1 15,-2 1-1-15,1-2 1 16,-1 1-1-16,2 1 1 0,-2-2-1 16,4-1 1-1,-2 0-1 1,0 0 1-16,0-3 0 15,2 6 0-15,-2-6-1 0,-1 0 1 16,-2 2 0-16,-1-2-1 16,-2 2 1-16,1-1 0 15,-2-1 0-15,0-2 0 16,-2 0 0-16,1 5 0 16,0-2 0-16,-2 3 0 0,-1-1-1 15,0 1 1-15,-4-1 0 16,0 4 0-16,-2 1-1 15,-1-1 1-15,-2-1 0 16,0-3-1-16,-3 3 1 16,0 4 0-16,1-2-2 15,-1 0 2 1,1-3 0-16,-1 3-1 16,0-5 1-16,0 5-1 15,-1-2 0-15,1-4 1 16,-3 1 0-16,3 0-1 15,0 0 0-15,-1-1 0 0,3 2 0 16,-2 0 1-16,2-2-1 16,2-1 1-16,0 1-2 15,1-3 2-15,0 4-1 16,-1 2 0-16,1 0 0 0,0-2 1 16,0 2-1-16,0 3 0 15,1-3 0-15,1 6 0 16,0-6 1-16,4-1-1 15,-1 3 0-15,1-4 1 0,0 1 0 32,0-1-1-32,-2-1 1 0,1 0 0 0,-4-1-1 15,-1-5 0-15,-3 2 1 16,0 2 0-16,-2-2-2 16,0 5 2-16,-1-5 0 31,1 2-1-31,1 1 0 0,1 3 1 15,3-2-1-15,3-1 0 16,2 0 2-16,2-2-3 16,4 1 2-16,1-1-1 15,3 2 0-15,2-3 0 16,0-3 0-16,-2-1 0 0,-1 0-1 16,-1 0 2-16,-1 2-1 15,2-2 0-15,-3-3 1 16,-2 4-2-16,2 2 1 0,0-1 1 15,-2 3-1-15,1-2-2 16,-2-4 3-16,-4 5-1 16,-4 4-1-16,-3 1 2 31,-3-1-1-31,-1 2 0 0,-4-1 0 16,0-3 1-16,-4 11-2 15,0-2 2-15,1-3-1 16,-1 1 0-16,0-2 0 15,-1 0 0-15,0 1 0 16,-1 5 0-16,-1-7 0 16,1-1 0-16,-2-1 0 0,1 2 0 15,1 0 0-15,-2 1 0 16,5 2 0-16,0-2 0 16,2 1 0-16,2-3 0 15,2 2 0-15,0 2 0 16,1-5 0-16,2 3 1 0,-1-4-1 15,1 1 0-15,-1-2 0 16,0 1 0-16,0 2 0 16,-1-4 0-16,1 0 0 15,0 2-1-15,2 1 1 0,1 1 0 16,0 0 0-16,2 2 0 16,1-3 0-16,0 0 0 31,1 1 1-31,-1-5-2 0,0 2 1 15,-1-1 0-15,1 0 1 16,-3 0-2-16,-1-2 1 16,-1-1 0-16,1 3-1 15,0 1 2-15,-2-1-1 16,0 0 0-16,-1-4 0 16,1 3 1-16,1-1-2 0,3 4 2 15,-1-5-1-15,2 3 0 16,1-7 0-16,2 2 0 15,2 3 0-15,5-2 0 16,-1-3 0-16,3-3 1 16,-1 2-1-16,1 1-1 15,0 2 1 1,0-2 0-16,-3 2 0 16,-3-2-1-16,-2 3 1 15,0 0 0-15,-1 5 0 16,-3-3 0-16,-1 2-1 0,-3 0 2 15,-2 2-1-15,0-3 0 16,0 5 0-16,-4 0 0 16,0-1 0-16,1 0 0 15,-1 2 1-15,0-1-2 0,-3 1 1 16,1-1 0-16,-1 3-1 16,0-1 2-16,0 0-1 15,0 3-1-15,1 1 1 16,1 2 1-16,2-1-1 15,3 4 0-15,1-1 0 0,1 1 0 16,2-1 0-16,2 6 0 16,0-4 0-16,1 2 0 15,-2 0-1-15,5 0 1 16,-3 1 0-16,1 0 0 16,-1 0 0-16,-1 0 0 31,1-1 1-31,-3-1-2 0,2-4 2 15,-3 4-1-15,-1-7 0 16,-1 2 0-16,0 0 0 16,-4-6 0-16,-1 1 0 15,-2 0 1-15,-3 3-2 0,0-2 1 16,-4 0 1-16,2-3-1 16,-15-1-1-16,21 8 2 15,-9-2-2-15,-12-6 1 0,18 10 0 16,-18-10 0-16,16 11 0 15,-16-11 0-15,15 15 0 16,-15-15-1-16,11 8 0 16,-11-8 0-16,0 0-1 15,0 0-2 1,0 0-4-16,0 0-10 16,-11-19-18-16,-16-2-4 15,-4 2 0-15,-18-15-1 16,-10-2 35-16</inkml:trace>
  <inkml:trace contextRef="#ctx0" brushRef="#br0" timeOffset="4545.776">6491 7018 42 0,'0'0'34'16,"6"-19"0"-16,13 15-20 16,1-7-6-16,18 8-2 0,4-3-2 15,14 5-1-15,10 3-1 16,13 3 0-16,5 1 0 16,10 5 0-1,5-2 0-15,6 0 0 16,-1 2 1-16,6-1-1 15,-8-4 1-15,-2 1-1 16,-8-5 0-16,-10 1-1 16,-11-1 0-16,-14 3 0 0,-12-5 0 15,-14 0 0-15,-13 1-1 16,-18-1 0-16,0 0 1 16,4 12-1-16,-15-7 0 15,-4-1 0-15,-7 2-1 16,-4-4 0-16,-9 5 1 15,-7-5 0-15,-4 0 0 16,-6 0 0-16,-6-4 0 16,-3 2 0-16,-1-3 0 0,-6-1 1 0,0-3-2 15,0 0 1 1,-4-2 0-16,-2 1-1 16,-2-1 2-16,1 1-1 0,1 1-1 15,7 4 2-15,7-1-1 16,9-1 0-16,11 3 0 31,11 2 1-31,18 4 0 16,11-4-1-16,35 18 1 0,13-4-1 15,18 2 1-15,17 4-1 16,13 4 1-16,7-1-1 16,5-2 0-16,-4 2 1 15,-12 2-1-15,-9 1-1 16,-12 9-4-16,-26-10-32 0,0 7-1 15,-21-8-2-15,-10 6 0 16,-15-9 23-16</inkml:trace>
</inkml:ink>
</file>

<file path=ppt/ink/ink2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333.974"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8:27:17.786"/>
    </inkml:context>
    <inkml:brush xml:id="br0">
      <inkml:brushProperty name="width" value="0.05292" units="cm"/>
      <inkml:brushProperty name="height" value="0.05292" units="cm"/>
      <inkml:brushProperty name="color" value="#FF0000"/>
    </inkml:brush>
  </inkml:definitions>
  <inkml:trace contextRef="#ctx0" brushRef="#br0">7131 5641 43 0,'25'-17'35'0,"-10"-12"1"16,4 3-23-16,-15-21-7 15,2 4-2-15,-12 0-2 16,-5 4 1-16,-11 1-2 0,-9 9 2 16,-12 6-2-16,-5 11 1 15,-11 9 0-15,-4 11 0 16,-4 5 2-16,1 6-2 15,-4 3 0-15,8 3 0 16,7-1 1-16,4-4-2 16,11 0 2-1,4-2-2-15,7-3 0 16,7 2-1-16,3 7 2 16,5 7-3-16,-2 17 1 15,-1 17 0-15,-3 17 0 16,-4 18 0-16,-5 22 0 0,-4 11 1 15,-4 12-1-15,-6 5 1 16,2 0-2-16,-3-8 1 16,4-8 1-16,7-7-2 15,7-19 1-15,9-9-1 0,12-15 2 16,13-14-1-16,17-11 0 16,15-11 1-16,15-7-1 15,12-7 1-15,13-6 0 16,7-5 0-16,5-4 0 0,-1-4 0 15,0-1 0-15,-7 0 0 16,-7-3 0-16,-11-4-1 16,-11 2 1-16,-8-2-2 15,-6 1 0-15,-12-5-1 16,-3 3-2-16,-9-11-2 31,2 9-10-31,-11-16-23 0,5-1-1 16,-12-14 0-16,-1 0 6 15,-11-10 34-15</inkml:trace>
  <inkml:trace contextRef="#ctx0" brushRef="#br0" timeOffset="786.7496">4698 6847 57 0,'-137'52'37'0,"6"-8"0"0,18 13-29 16,7-20-1-16,19 3-4 16,16-10 0-16,14-6-1 15,16-7 0-15,22-3-1 16,20-2-2-16,25-5 2 15,21-3-1-15,27-3 0 16,23-7 1-16,22-1 0 0,19-4 0 16,12-3-1-16,3-3 1 0,0-1 0 15,-3-3-1-15,-12 1 1 16,-17 3 0 0,-21 1-1-16,-20 3 1 15,-17 2 0-15,-17 0-1 0,-14 1 0 16,-16 0 1-1,-9-4-1-15,-9-6 0 16,-7 2 2-16,-8-10-2 16,-5-6 1-16,-8-5 0 15,-10-3 0-15,-4-2 0 16,-7 4 0-16,-1 3 0 16,1 1 0-16,3 7 0 15,8 10-1-15,8 7 1 0,14 8-1 16,18 4 0-16,7 13 0 15,25 0-1-15,16 2 1 16,14 7-1-16,12-1 1 16,13-1 0-16,4 1 0 0,3-6 0 15,-2-1 0-15,-10 2 1 16,-14-1-1-16,-9 2 1 16,-19 3 0-16,-14 7 0 0,-19 4 0 15,-17 8-1-15,-16 7 1 16,-8 3-1-16,-9 2 1 15,-8-1-1-15,3-4 0 16,-3-2 0-16,10-3-1 31,5-12 1-31,9-1 0 0,7-11 0 16,7-5 0-16,4-1 0 16,9-11 0-16,0 0 0 15,0 0 0-15,0 0-1 16,0 0-1-16,0 0-2 15,0 0-4-15,11 16-16 16,-11-16-15-16,11 6-1 0,-11-6 0 16,11 7 17-16</inkml:trace>
</inkml:ink>
</file>

<file path=ppt/ink/ink2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333.974"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8:28:25.073"/>
    </inkml:context>
    <inkml:brush xml:id="br0">
      <inkml:brushProperty name="width" value="0.05292" units="cm"/>
      <inkml:brushProperty name="height" value="0.05292" units="cm"/>
      <inkml:brushProperty name="color" value="#FF0000"/>
    </inkml:brush>
  </inkml:definitions>
  <inkml:trace contextRef="#ctx0" brushRef="#br0">21487 9452 60 0,'12'-8'37'16,"2"0"-1"-16,-14 8-25 15,0 0-6-15,7 14-2 0,-11 8-2 16,-9 7 0-16,-7 12-1 16,-9 10-1-16,-12 12 2 15,-10 10-3-15,-11 9 2 0,-10 14-1 16,-5 6 1-16,0 1-1 15,4 2 1 1,11-3 0 0,10-3 0-16,18-6 1 15,18-7 0-15,21-11 1 0,19-6 0 16,17-7 0-16,13-8 1 16,9-8 0-16,8-5-1 15,0-2 1-15,1 1-1 16,-8-4-1-16,-7 3 0 15,-14 5 1-15,-13 6-1 0,-19 10-1 16,-20 11 0-16,-22 9 1 16,-15 6-1-16,-21 7 1 15,-16 11-1-15,-11 2 0 16,-6 5 0-16,-3-1 2 16,5-2-2-16,6-7 1 15,9-6 0-15,8-2 0 0,12-9 1 16,8-11 0-16,10-6 0 15,4-15-1-15,8-4 1 16,4-9 0-16,6-4-1 16,2-8-1-16,2-6 1 0,1-2-1 15,-2-5 0-15,1-5 0 32,0 5 0-32,0 3-1 15,-1-3 1-15,1 1-1 16,-2-1 1-16,0 3 0 0,1-1-1 15,2 3 1-15,0-5-1 16,-2-6 1-16,-1 1-1 16,3-3 0-16,-1-2 0 15,1-4 1-15,0-4-1 0,3-3 0 16,-1-2 1-16,2-1 0 16,2-1 0-16,6-4 0 15,2-2-1-15,2-3 0 16,4-5 1-16,1-2 0 15,4-7 0-15,6-5 0 16,2 0 0 0,2-7 1-16,4-5-1 15,2-3 1-15,2-1-1 16,1 3 1-16,-1 2-1 16,-1 3 1-16,-4 3-1 15,-2 8 0-15,-3 11 0 0,-6 8 0 16,-9 17 0-16,15 0 0 15,-12 20 0-15,-7 14 0 16,-2 11 0-16,-5 13 0 16,-4 9 2-16,-7 8-3 0,-2 0 2 15,-5 3-1-15,-2-6 0 16,3-6 0-16,0-5 0 16,5-11 0-16,5-11 0 15,7-8 0-15,8-8 2 0,9-8-2 16,12-4 0-16,9-8 0 15,13-5 1-15,9-7-1 16,10 0 0-16,5-5 1 16,5 0-1-16,1 0 0 15,-3 0 0-15,-3 1 0 32,-9-1 0-32,-7 7 0 0,-11 0 0 15,-5 3-1-15,-12 3 0 16,-4 2 0-16,-16-1-3 15,13 7-6-15,-13-7-28 16,-11 1-1-16,11-1 0 16,-16-10-1-16,2-7 19 0</inkml:trace>
</inkml:ink>
</file>

<file path=ppt/ink/ink2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6:58:54.076"/>
    </inkml:context>
    <inkml:brush xml:id="br0">
      <inkml:brushProperty name="width" value="0.05292" units="cm"/>
      <inkml:brushProperty name="height" value="0.05292" units="cm"/>
      <inkml:brushProperty name="color" value="#FF0000"/>
    </inkml:brush>
  </inkml:definitions>
  <inkml:trace contextRef="#ctx0" brushRef="#br0">18026 5431 56 0,'-22'-9'34'0,"8"-5"2"15,-2-28-26-15,20-4-2 16,2-23-3-16,13-7-1 0,6-15-2 16,13 0 0-16,8-8-1 15,9 0 0-15,10-3-1 16,11 7 1-16,9 9-1 16,8 6 1-16,9 8-1 0,6 8 1 15,7 14 0-15,3 18 0 16,5 15-1-16,-1 19 0 15,-1 12-1-15,-1 13 2 0,-6 13-2 16,0 6 1-16,0 0 0 16,0-6 0-16,1-3 0 15,0-13 0-15,3-7 0 16,0-10 0-16,1-9 0 31,-1-7 1-31,-5-5 0 0,-11-3 0 16,-13 2 0-16,-12 7 1 15,-18 5 0-15,-13 11-1 16,-14 7 0-16,-9 10 0 16,-11 6-1-16,-2 2 0 15,0 1 1-15,3-5-2 16,9-11 2-16,11-4-2 0,11-16 2 0,13-12-1 16,13-16 2-1,14-8-1-15,11-13 0 16,9-9 0-16,7-6 0 15,0-6 0-15,3 3 1 0,-3 6-2 16,0 8 1-16,-2 9-2 31,-3 13 1-31,-4 16 0 16,0 20 0-16,-2 14 0 16,0 13 0-16,-3 14 0 0,0 8 0 15,-4 4 0-15,-4 2 0 16,-3-2 1-16,-6-5 0 15,-7-9-1-15,-5-8 2 16,-8-8-1-16,-9-9 0 0,-8-3 1 16,-9-8-1-16,-7-1-1 15,-6-2 1-15,-5 0 0 16,-16-3-2-16,16 3 1 16,-16-3 0-16,0 0-1 15,0 0 0-15,0 0-1 16,11 6-3-16,-11-6-6 0,12 18-28 0,-11-6 0 15,5 9-1 1,-7-4 0-16,1 6 25 16</inkml:trace>
</inkml:ink>
</file>

<file path=ppt/ink/ink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333.974"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7:52:57.958"/>
    </inkml:context>
    <inkml:brush xml:id="br0">
      <inkml:brushProperty name="width" value="0.05292" units="cm"/>
      <inkml:brushProperty name="height" value="0.05292" units="cm"/>
      <inkml:brushProperty name="color" value="#FF0000"/>
    </inkml:brush>
  </inkml:definitions>
  <inkml:trace contextRef="#ctx0" brushRef="#br0">19594 18594 46 0,'70'23'30'0,"-70"-23"-1"16,0 0-18-16,76-42-5 0,-76 42-2 15,67-49-1-15,-67 49 0 16,75-65-1-16,-75 65 1 16,77-60-4-16,-77 60 4 15,64-37 0-15,-64 37 0 16,55-29-2-16,-55 29 3 16,0 0 0-16,62-18 0 15,-62 18-1-15,0 0 0 16,0 0-1-16,55-4-1 15,-55 4 1-15,0 0-3 16,0 0-5-16,0 0-30 16,0 0 4-16,0 0-5 0,0 0 1 15,0 0 16-15</inkml:trace>
  <inkml:trace contextRef="#ctx0" brushRef="#br0" timeOffset="8295.927">23134 17783 43 0,'-1'-25'29'0,"-3"10"-9"0,-12 0-10 15,13-6 0-15,-11 3-6 16,3-2 4-16,-4 1-5 16,-3-1 0-16,-5 8-3 15,-5-4 2-15,-5-2-1 16,-4-2 1-16,-7 14-1 15,-6-1-1-15,-6-3 1 16,-9 16 1-16,-5 6 0 16,-3 4-1-16,-5-4-1 15,-5 2 1-15,-2 17 2 0,-2-6-2 16,-3 5 2-16,2-8-8 16,0 6 8-16,3-2-6 15,1 6 5 1,8 3-1-16,7-25 0 0,8 15-1 15,8-3-1-15,53-22 5 16,-72 45-4-16,72-45 4 16,-37 55-3-16,37-55-1 15,-4 65 1-15,4-65 0 16,29 83 1-16,-29-83-1 16,65 80-2-16,-17-38-1 15,14-3 2-15,4 4-1 16,11-8 1-16,6-1-1 0,5-1 2 15,8-13-2 1,5 2 2-16,5-9 1 16,7-5-2-16,1-7 0 15,6 0 0-15,4-11 1 0,1-7-2 16,3 8 1-16,-3-6 0 16,-4-5-3-16,-8 5 3 15,-11-2 0-15,-10 2 0 16,-13 12 1-16,-16-1-1 15,-63 4 0-15,73-16 2 16,-73 16 4-16,0 0-4 16,-43-49-1-16,-17 7 1 0,-17-17-1 15,-18-13-1-15,-18 1-1 16,-3 0-24 0,-9 17-11-16,9-5-2 15,5 16 0-15,22-2 5 0</inkml:trace>
  <inkml:trace contextRef="#ctx0" brushRef="#br0" timeOffset="33692.3832">23688 11388 38 0,'-15'-22'32'16,"3"11"-1"-16,12 11-14 15,-24-13-6-15,24 13-4 16,-19-4-3-16,19 4-1 15,-11 3 0-15,11-3-2 16,0 0 0-16,18 10 0 16,-1-8-1-16,6-1 1 15,6-1-1-15,7 3 1 0,2-3 0 16,3 1 0 0,1 6 0-16,-2 13-1 0,0 4 1 15,-2 15-2 1,-4 13 1-16,-5 20-1 0,-1 26 0 15,-9 17-1-15,-2 22-3 16,-8 14 1-16,2 18-2 16,-8 3 3-16,3 10-2 15,-2-7 0-15,1-5 3 16,2-6 2-16,0-11 2 16,4-8 0-16,-4-15 2 15,0-4-1-15,-3-18 1 16,-1-4-1-16,-6-18-1 15,-2-11-2-15,-6-16 2 16,-4-10-1-16,-8-14 0 16,-3-12 1-16,-11-8 0 15,-2-4 0-15,-7-6 1 0,0-1-1 16,-5 5 0-16,3 3-1 16,3 9-5-16,1 3-31 15,19 4 0-15,8-3-1 16,12 1-2-16,8-3 29 15</inkml:trace>
  <inkml:trace contextRef="#ctx0" brushRef="#br0" timeOffset="85947.6219">10157 17539 75 0,'-44'99'39'16,"2"-38"1"-16,-36-4-31 15,1-16-4-15,-18 12 1 0,-14-6-4 16,-12 7 0-16,-7-21 4 15,-8-5-6-15,-3-10-3 16,-6 7 2-16,2-5-1 16,9 13 0-16,12 3-2 15,16 3 4-15,14 22-1 16,24 2 0-16,16 20-2 16,33 10-4-16,15 10-5 15,38 9-3-15,7-3 3 16,39-3-3-16,7-24 6 15,30-23 5-15,17-59 6 16,20 0 3-16,18 0 6 16,5 0 4-16,22-29-1 0,-12-44 0 15,14-17-6-15,-23-28-3 16,-5-8-3 0,-30-16-2-16,-19-27 2 15,-36-30-3-15,-28 2 0 0,-34-19 1 16,-30 10-1-16,-32 5 2 15,-25 17-1-15,-37 23 1 16,-16 37-3-16,-21 41 4 16,-16 29-1-16,-15 33 0 15,-3 36 0-15,0 26-2 16,2 27 2-16,17 45-1 16,11 20-2-16,25 25-9 15,13 13-25-15,31 4-2 0,15-10-2 16,21-12 0-16,13-25 35 15</inkml:trace>
  <inkml:trace contextRef="#ctx0" brushRef="#br0" timeOffset="104217.262">19440 18393 66 0,'0'0'31'16,"0"0"-11"-16,0 0-10 16,0 0-3-16,-2 50-2 15,2-50-2-15,0 0-2 16,0 0-2-16,-27 77 3 15,27-77-2-15,-17 57 0 16,17-57 0-16,-5 68 0 0,5-68 1 16,20 63-1-1,-20-63 3-15,55 26-2 16,-55-26-1-16,89-17 2 0,-29-19 0 16,1-15 0-16,12-1 0 15,-3-14 2-15,9-8-1 16,-2 0-2-16,6 6-1 15,-7 1 1-15,-1 13 1 16,-8 9 0-16,-5-6-1 16,-8 11-2-16,-54 40 3 15,77-33-1-15,-77 33 2 16,0 0-3-16,59-36-3 16,-59 36 3-16,0 0-2 15,0 0 0-15,0 0-5 16,0 0-27-16,0 0-1 15,0 0-2-15,15-68 0 0,-26 18 19 16</inkml:trace>
</inkml:ink>
</file>

<file path=ppt/ink/ink3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333.974"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8:29:13.279"/>
    </inkml:context>
    <inkml:brush xml:id="br0">
      <inkml:brushProperty name="width" value="0.05292" units="cm"/>
      <inkml:brushProperty name="height" value="0.05292" units="cm"/>
      <inkml:brushProperty name="color" value="#FF0000"/>
    </inkml:brush>
  </inkml:definitions>
  <inkml:trace contextRef="#ctx0" brushRef="#br0">23322 4285 86 0,'0'0'33'15,"-4"-12"-13"-15,-22-3-17 16,-5 2-1-16,-14-3 0 16,-13-6-1-16,-16 3 0 15,-17-1 0-15,-24-2 1 16,-18 5-1-1,-25 5 0-15,-22 6 0 16,-23 5-1-16,-13 6 1 16,-19 1-1-16,-9 4 1 15,-1 2-1-15,0-2 2 0,3-1-1 16,14 0 0-16,10-7 1 16,10 3-1-16,12-3 1 15,13 2 0-15,11 1-1 16,18 5-1-16,12-1 0 0,13 5 1 15,11 4-1-15,12 6 0 16,14 4-1-16,10 6 1 16,6 7-1-16,10 7 1 15,7 10 1-15,5 6-2 16,10 8 1-16,5 6 0 0,9 4 0 16,7 6-1-16,6-3 1 15,5 0-1-15,5-7 0 16,0 3 2-16,3-6-2 15,2-8 1-15,2-6 1 16,2-8-1-16,3-6 0 31,5-3 1-31,9-9 0 0,9-6-1 16,9-10 0-16,11-3 0 16,11-4 0-16,9-2 0 15,13-4 0-15,7-3 0 16,13-3 1-16,7 0-1 0,14 3 0 15,4 0 0-15,12-1 1 16,8 0-1-16,9 0 0 16,12-2 0-16,9 6 0 0,6 2 0 15,11-2 1-15,8 5-1 16,4 1 0-16,7 3 0 16,3 9-1-16,-1 8 2 15,-3-1-1-15,-2 1 0 16,-8 2 0-1,-9 2 0-15,-11 0 0 16,-11 1 0-16,-15-9 0 16,-11-7 1-16,-6-6-1 15,-15-7 1-15,-10-12 0 16,-7-12 0-16,-11-18 0 16,-4-17 1-16,-9-17-1 15,-5-17 0-15,-11-15 0 0,-5-22 0 16,-7-10 0-16,-10-8-1 15,-9-5 0-15,-8 2 0 16,-12 0 0-16,-11 9 0 16,-7 6 0-16,-11 19 0 0,-6 16 0 15,-5 12 0-15,0 21-1 16,-1 14 0-16,3 21-3 16,-1 11-6-16,16 36-27 15,-4 8-2-15,8 19 0 0,2 9-1 16,2 10 30-16</inkml:trace>
</inkml:ink>
</file>

<file path=ppt/ink/ink3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6:59:21.696"/>
    </inkml:context>
    <inkml:brush xml:id="br0">
      <inkml:brushProperty name="width" value="0.05292" units="cm"/>
      <inkml:brushProperty name="height" value="0.05292" units="cm"/>
      <inkml:brushProperty name="color" value="#FF0000"/>
    </inkml:brush>
  </inkml:definitions>
  <inkml:trace contextRef="#ctx0" brushRef="#br0">7041 12753 47 0,'-26'-13'36'16,"-8"-1"0"-16,-2 14-24 15,-22-7-4-15,-5 14-4 0,-18 7-1 32,-14 13 0-32,-20 7-2 15,-11 9 0-15,-6 4-1 16,-4 6 1-16,4 1-1 15,7 4 0-15,12-6 1 0,14 0 0 16,16-1-1-16,17 2 0 16,13 6 0-16,14 10 0 15,9 14 0-15,4 10 0 0,4 23 0 16,5 15-1-16,-1 16 1 16,-2 13-1-16,-2 10 1 15,2 0-1-15,-2 1 2 16,3-7-2-16,2-9 0 15,6-15 1-15,9-14 0 16,10-11-1 0,12-19 2-16,14-17-1 15,15-16 0-15,13-11 0 16,17-15 0-16,15-14 1 16,19-13-1-16,16-15 1 15,19-9 0-15,12-4-1 16,17-7 0-16,16-9 2 15,13-4-2-15,14-4 2 0,14-5-2 16,8 1 1-16,13-7-1 16,14-8 0-16,10-1 0 15,12-7-1-15,16-3 1 0,14 0-1 16,13-4 1-16,13-3 1 16,8 2-1-16,9 2 1 15,8-7 0-15,6 3 0 16,4-1 0-16,2-4 0 0,-2-2 1 15,-3-2-1-15,-1 0-1 16,-9 0 1-16,-7 0 0 16,-14 1 0-16,-18 3 0 15,-15 9 0-15,-29 7 0 32,-21 11-1-32,-31 7 1 0,-26 14-1 15,-36 13 0-15,-33 15-3 16,-28 28-16-16,-40 2-19 15,-31 16-1-15,-39 11 0 16,-36 10 6-16,-34 9 33 16</inkml:trace>
</inkml:ink>
</file>

<file path=ppt/ink/ink3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6:59:45.693"/>
    </inkml:context>
    <inkml:brush xml:id="br0">
      <inkml:brushProperty name="width" value="0.05292" units="cm"/>
      <inkml:brushProperty name="height" value="0.05292" units="cm"/>
      <inkml:brushProperty name="color" value="#FF0000"/>
    </inkml:brush>
  </inkml:definitions>
  <inkml:trace contextRef="#ctx0" brushRef="#br0">9373 8020 31 0,'-8'22'32'16,"0"2"1"-16,-2-8-17 16,10 17-7-1,-3-10-4-15,15 3 2 0,5-14-2 16,20-6 1-16,15-19-1 15,23-4 0-15,17-17 0 16,24-2-1-16,12-12 0 0,18-4-1 31,5-1-1-31,8 2 0 16,-5 0-2-16,-8 6 2 16,-15 7-2-16,-20 10 1 15,-21 7 0-15,-19 8-2 16,-24 16 1-16,-22 2-5 15,-13 18-31-15,-22 0-3 0,-9 8-1 16,-13 1 0-16,-11 1 24 0</inkml:trace>
  <inkml:trace contextRef="#ctx0" brushRef="#br0" timeOffset="11850.5963">7932 10607 38 0,'4'-14'19'0,"-4"14"-5"15,0 0-3-15,0 0-2 0,0 0-1 16,3 12-1-16,-3-12-2 16,-3 14 0-16,3-14-2 15,-2 23 0-15,1-12-1 0,4 3 0 16,2 0-1-16,6-2-1 15,3 0 1-15,4-1 0 16,6-2-1-16,6 0 1 31,4-3-1-31,6-2 1 0,5-4-1 16,7-2 2-16,4-1-2 16,6-3 1-16,1 0 0 15,3-4 0-15,3-2 1 16,0 2-1-16,0 0 0 15,-2 0 0-15,-4-1 1 16,-2 1-1-16,-5-1 0 0,2 6 1 16,-4 0-2-16,-1 3 1 15,-1-3 0-15,-1 3 0 16,0-1 0-16,2 3 0 16,-2 0 0-16,1-2-1 15,2 2 1-15,3-4 0 0,1 3 0 16,3 0 0-16,2 1-1 15,3-2 0-15,5-2 1 16,2 1-1-16,0 1 0 16,1 0 0-16,-2 1 0 0,0 2 0 15,-4-3 0-15,-1 2 1 16,-5 0-1-16,-3 1 0 31,-2 0 1-31,1 1-1 0,-3-5 0 16,0 1 0-16,-1-1 1 15,4 2-1-15,-2 0-1 16,0 0 2-16,-1-3-1 16,-4 2 0-16,-1 4 0 15,-1 2 1-15,-2-2-1 16,-5 3 0-16,0-4 1 0,1 3 0 16,-1-2-1-16,3 3 0 15,2-4 1-15,2-1-2 16,2-1 2-16,4 0-1 15,0 1 1-15,0 1-1 16,-2-1 0-16,0 1 1 16,-3-2-1-1,-1 2 1-15,-4 1-1 16,-2 1 0-16,1-3 0 16,-2 3 2-16,2-5-2 15,0 4 1-15,1-2 0 0,-2-3-1 16,-1 2 1-16,-2-1-1 15,-5 0 1-15,-1 1-2 16,-4 1 2-16,-5 0-1 16,-3 0 0-16,-3 5 0 0,-4-3 0 15,0 0 1-15,-15-2-1 16,18 2 0-16,-18-2-2 16,0 0-1-16,19 1-16 15,-23-14-18-15,4-3-1 16,-9-9 0-16,0-8 1 0,-12-11 37 15</inkml:trace>
  <inkml:trace contextRef="#ctx0" brushRef="#br0" timeOffset="13751.4172">1222 11166 15 0,'-15'-1'7'0,"15"1"-2"15,-12 2-1-15,12-2 1 16,-11 9 0-16,11-9 1 31,0 0 2-31,-12 3 1 0,12-3 1 16,0 0 0-16,13 10 0 16,-13-10-2-16,16 1-1 15,-16-1-1-15,26 0-1 16,-9 3-2-16,4 2-1 15,2 0 1-15,3 3-2 16,0-1 1-16,5 3-2 0,2 1 1 16,2 1-1-16,2-1 1 15,3 1-1-15,2 0 1 16,2-1 0-16,1 0 0 16,4-2 0-16,-2-1 0 15,1 2 0-15,-2-3 0 16,-1-1 0-16,-2-2 0 0,0 1 0 15,-3-4-1-15,0 0 1 16,-1-1-1-16,2-1 1 16,0-3-1-16,2 1-1 0,1 0 2 15,0 0-1-15,1-1 0 16,0 1 0-16,-1 2 1 31,2-1-1-31,-2-2 0 16,2 2 1-16,-2-4-1 0,1 2 1 15,0-2-1-15,1 2 1 16,1-3-1-16,-1 1 0 16,0-1 1-16,2 1-1 15,0 0 0-15,0-3 1 16,-1 3-1-16,0 1 1 0,0 3-1 16,-2-1 1-16,-1 2-1 15,2 2 1-15,-2-1-1 16,-1 5 0-16,0 0 1 15,1-1-2-15,-2-3 2 16,3 4-1-16,1 1 0 16,-2-1 1-1,1-1-1-15,2-1 1 16,1 1-1-16,-2-6 1 16,1 8-1-16,-3 2 0 15,0-7 1-15,-3 3-1 16,-3-3 0-16,1 4 1 0,0-4-1 15,0 4 0-15,-1-7 1 16,1-1 0-16,0-2 0 0,3 1 0 16,0 1-1-16,0-2 1 15,-1-1 0-15,2 0 0 16,-2 1-2-16,1-2 2 16,-2 4-1-16,-1 4 0 15,-2-4 1-15,-3 4 0 16,-1 0-1-16,-4 0 0 0,1 1 1 15,-2 2-1-15,0-2 0 16,1-5 1-16,0 4-1 16,1-1-1-16,-1 0 0 15,1 0 1-15,1-1 1 16,1 0-2-16,-1 1 1 31,1-2 0-31,2 2 1 0,4 2-1 0,1-2 1 16,5 1 0-16,4 0 0 15,2 1-1 1,2-4 0-16,2 2 1 16,0-2-1-16,1-4 0 0,-3 2 1 15,-1-1-1-15,-3 3 0 16,-3-3 1-16,-2 4-1 0,-4-3 0 16,-2-1 1-1,-4 3-1-15,-3 0-1 0,-2 2 2 16,-2-3-1-16,-2 7 1 15,-2-5-1-15,0 3 0 16,-4 2 0-16,0-3 1 16,-5 1-1-1,-1 0 0-15,-1-2 1 16,-11 0-1-16,12-3 0 16,-12 3 1-16,0 0-1 15,0 0-1-15,2-14 0 16,-2 14-2-16,-11-11-4 15,-9-3-31-15,20 14 0 16,-29-16-1-16,13 8-1 0,-5-1 27 16</inkml:trace>
</inkml:ink>
</file>

<file path=ppt/ink/ink3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333.974"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8:30:11.890"/>
    </inkml:context>
    <inkml:brush xml:id="br0">
      <inkml:brushProperty name="width" value="0.05292" units="cm"/>
      <inkml:brushProperty name="height" value="0.05292" units="cm"/>
      <inkml:brushProperty name="color" value="#FF0000"/>
    </inkml:brush>
  </inkml:definitions>
  <inkml:trace contextRef="#ctx0" brushRef="#br0">15767 7678 52 0,'-9'20'34'0,"-6"1"-7"0,6 3-20 16,-7-6-1-16,12 7-2 15,-3-8 0-15,17 0 0 16,5-14-1-16,22-3 0 16,10-14 0-16,24-6 0 15,15-8-1-15,19-4 1 16,12-9-1-16,9-1 1 0,2-1-3 16,-3 3 1-16,-10 9 1 15,-6 7-1-15,-20 2 0 16,-14 8 1-16,-18 6-1 15,-13 4 0 1,-13 3 0-16,-11 2-1 16,-5 0 0-16,-15-1 1 15,10 5-1-15,-10-5-1 16,0 0-1-16,0 0-1 16,0 0-9-16,0 0-25 15,0 0-1-15,0 0-1 0,11-6 1 16,-11 6 38-16</inkml:trace>
  <inkml:trace contextRef="#ctx0" brushRef="#br0" timeOffset="32507.1934">4580 6773 41 0,'-11'-7'18'0,"-11"-9"-3"16,22 16-3-16,-30-19-1 0,17 18-2 15,-9-8 0-15,7 16-1 16,-7-5-1-16,6 7-2 0,-8-4 0 15,9 6-2-15,-1-4 0 16,4 5-1-16,12-12-1 16,-8 13 1-16,8-13-1 15,29 3 0-15,0-5 0 16,11-1-1-16,15-1 1 16,14-5 0-16,12 2 0 0,10-1-1 15,5-1 1-15,13 3 0 16,2 0 0-16,5 1 0 0,-4 1 0 15,2 3 0 1,-8 1 0-16,-4 5 0 16,-6 0 0-16,-9 1 0 15,-10 0 1 1,-11 2-1-16,-8 1 0 0,-11 0 0 16,-9 0 0-16,-2-3-1 15,-11 0 1-15,-6 1 0 16,-4-3 0-1,-1 2-1-15,-14-6 1 0,14 6 0 16,-14-6-1-16,0 0 1 16,0 0-1-16,0 0 1 0,11 5-2 15,-11-5 0-15,0 0-1 16,0 0-3-16,0 0-22 16,0 0-12-16,13-2-1 15,-13 2 0 1,22-20 16-16</inkml:trace>
  <inkml:trace contextRef="#ctx0" brushRef="#br0" timeOffset="33839.4179">3557 7577 33 0,'14'14'33'16,"-14"-14"2"-16,0 0-25 0,4 21-2 16,-4-21-2-16,7 17-2 15,-7-17 0-15,29 19 0 16,-3-10-1-16,15-1-1 16,14-5 1-16,19 0-1 15,16-7 0-15,20-2 1 16,14-8-1-16,15 0 1 0,10-6 0 15,8 2 0-15,-3 1-1 16,-1 0 1-16,-8 4-1 16,-12 2 1-16,-19 3-2 0,-16 6 1 15,-21 3-1-15,-19 2 0 16,-14-1 0-16,-14 1-1 31,-12 3 1-31,-18-6 0 16,11 18-1-16,-11-18 0 0,-4 13 0 15,4-13 0-15,-7 11-2 16,7-11-1-16,-7 11-4 16,-4-23-25-16,11 12-7 15,0-16-1-15,10 2 0 16,-2-11 23-16</inkml:trace>
</inkml:ink>
</file>

<file path=ppt/ink/ink3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7:00:39.907"/>
    </inkml:context>
    <inkml:brush xml:id="br0">
      <inkml:brushProperty name="width" value="0.05292" units="cm"/>
      <inkml:brushProperty name="height" value="0.05292" units="cm"/>
      <inkml:brushProperty name="color" value="#FF0000"/>
    </inkml:brush>
  </inkml:definitions>
  <inkml:trace contextRef="#ctx0" brushRef="#br0">16435 7425 8 0,'-18'-32'29'15,"3"0"2"-15,1 5-21 16,-12-1-1-16,9 20-1 16,-12 9-1-16,10 23 0 15,-7 6-2-15,7 20 0 16,0 2-3-16,10 5 0 15,12-8-1-15,20-10 1 0,17-25 1 16,22-18 0-16,18-29 1 16,23-21-2-16,15-21 2 15,11-11 0-15,3-11-3 16,-3-4-2-16,-4 14-6 16,-22-3-9-16,-6 24-19 0,-24 20 0 31,-22 18-1-31,-23 17 20 15,-20 26 16-15</inkml:trace>
  <inkml:trace contextRef="#ctx0" brushRef="#br0" timeOffset="318.0899">16335 8712 66 0,'-23'65'38'0,"21"-13"1"16,15-39-30-16,24-19-3 16,25-32-3-16,27-23 0 15,17-24 0 1,16-14-1-16,9-8-1 16,3-6 1-16,-5 10-2 15,-5 11 0-15,-17 19 1 0,-15 14-1 16,-19 23 0-16,-14 19-1 15,-16 13 1 1,-13 8-3-16,-12 18-2 16,-18-5-13-16,-4 19-21 0,-11 0 1 0,-7 5-1 15,-10-6 10-15,-5 5 29 16</inkml:trace>
  <inkml:trace contextRef="#ctx0" brushRef="#br0" timeOffset="1071.5399">10545 10134 64 0,'-47'-59'37'0,"1"12"-1"16,-10 11-30-16,5 23-1 0,-3 11-2 16,4 17-2-16,4 16 1 15,10 17-1-15,7 24-1 16,9 20 0-16,7 19 1 16,6 17-2-16,-3 26 1 0,-4 21 0 15,-2 19 0-15,-14 18 1 16,-7 0 0-16,-3 5 0 15,-8-4 1-15,5-8 0 0,3-17 1 16,16-18 0-16,9-23 0 16,28-20 0-16,18-24-1 15,25-19 0-15,20-21-1 16,18-15 1-16,14-16-1 16,9-2-2-16,-3-9 1 31,6 0-4-31,-6 19-10 0,-18-3-26 15,-15 20-1-15,-28 7-1 16,-22 15 3-16,-29 5 39 16</inkml:trace>
  <inkml:trace contextRef="#ctx0" brushRef="#br0" timeOffset="4866.0704">2662 13696 66 0,'16'-9'23'0,"15"15"-4"16,-23-23-6-16,11 4-4 16,-17-14-2-16,0-2-3 15,-13-12-1-15,-4-6-3 16,-12-1 1-16,-7 0-1 16,-12 4 1-16,-5 12-1 0,-7 14 1 15,-3 15-1-15,-1 21 1 16,3 27 0-16,0 27-2 15,7 23 0-15,5 27 0 0,3 28 1 16,4 24-1-16,5 25 0 16,2 13 1-16,5 3 0 15,6 0 0-15,3 3 0 32,8-11 1-32,11-17 0 0,11-21 0 15,16-17 2-15,12-16-2 16,17-17 0-16,18-20 3 15,15-19-2-15,12-17 0 16,16-8-1-16,9-4-1 16,2-13-8-16,8 17-31 15,-17-1-2-15,-15 11-1 0,-25 13 12 16,-27 6 30-16</inkml:trace>
  <inkml:trace contextRef="#ctx0" brushRef="#br0" timeOffset="13585.7513">6348 5529 49 0,'0'-36'32'15,"-1"-14"-15"-15,7 10-6 16,-8-15-5-16,8 4-1 16,-1-7-2-16,7 3-1 15,3-1-1-15,7 9 0 0,5 5 0 16,4 4 0-16,3 8-1 16,4 13 1-16,3 14-1 15,1 17 1-15,1 11-2 16,-1 12 2-16,-5 9-1 15,1 7 0-15,-1 8 1 16,-1-5-1-16,1-3 1 0,1-2-1 0,1-13 1 16,2-8 0-16,3-9 0 15,3-12 0-15,3-9 0 16,0-9 0 0,-1-14-1-16,0-11 1 15,-3-7-2-15,-2-7 2 0,-4-9-2 31,-3 0 2-31,-7 0-1 0,-2 5 0 16,-2 5 1-16,-2 10-1 16,-3 11 1-16,2 18 0 15,1 18 0-15,1 13-2 16,2 14 1-16,4 8 0 16,0 9 0-16,3 4 0 15,5-6 1-15,4-7-1 0,7-14 0 16,6-9 1-16,8-19 0 15,9-14 0-15,9-17 0 16,8-15-1-16,5-14 1 0,4-5-1 16,-1 3 1-1,-3 1-1-15,-5 9 1 16,-8 12-1 0,-7 17 1-16,-9 19 0 15,-9 24-1-15,-9 15 3 0,-11 8-2 16,-4 7 0-16,-7 1 1 15,-6 1-1-15,-7-5-1 16,-3-7 1 0,-5-11-1-16,-1-9-2 0,3-3-1 15,-7-20-7-15,13 16-26 0,-13-16-2 16,16-4 1-16,-6-7 2 16,4-2 35-16</inkml:trace>
  <inkml:trace contextRef="#ctx0" brushRef="#br0" timeOffset="34176.345">13746 16952 49 0,'-18'-9'36'0,"-3"-17"1"15,9 7-24-15,-5-4-5 16,13 6-1-16,-5-9-1 16,6 15-1-16,3 11-1 15,-10 19-1-15,4 13-1 16,0 18 0-16,1 11-2 0,2 10 1 15,4 16-1-15,5-1 0 16,9-9-1-16,13-18 2 16,14-19-2-16,19-40 0 15,19-39 2-15,19-25-1 16,17-38 1-16,17-18 1 16,13-24 0-1,10 1 0-15,3 2 0 16,1 10 0-16,-6 18-1 15,-7 15 0-15,-10 23-1 16,-18 14-3-16,-10 34-16 16,-27-1-22-16,-12 16 0 0,-29 17-1 15,-18 5 4-15,-23-10 38 16</inkml:trace>
</inkml:ink>
</file>

<file path=ppt/ink/ink3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333.974"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8:31:31.866"/>
    </inkml:context>
    <inkml:brush xml:id="br0">
      <inkml:brushProperty name="width" value="0.05292" units="cm"/>
      <inkml:brushProperty name="height" value="0.05292" units="cm"/>
      <inkml:brushProperty name="color" value="#FF0000"/>
    </inkml:brush>
  </inkml:definitions>
  <inkml:trace contextRef="#ctx0" brushRef="#br0">4997 2458 26 0,'-24'-5'33'0,"7"9"-1"16,-8-13-19-16,25 9-4 15,-25-1-3-15,25 1-2 16,-12 3-1-16,12-3 0 16,0 0-1-16,19 4 1 0,3-2-1 15,10-5 0-15,14-2 1 16,15-1 0-16,15-11-1 15,13-1 2-15,5-5-2 16,5 0 2 0,3-4-2-16,-5 1 1 15,-8-1-1-15,-8-1 2 16,-11 6-3-16,-13 4 1 16,-12 2-1-16,-8 1-1 15,-9 3 1-15,-5 6-1 16,-8-1 1-16,-2 2-1 15,-13 5-1-15,11-5 1 0,-11 5 1 16,5-12-1-16,-5 12 0 16,-1-12 0-16,1 12 0 15,-10-21 0-15,-2 6 1 16,-6-6-1-16,-8 2 0 16,0 2 0-16,-7 3 0 0,-6 1 0 15,-1 1 0-15,0 7-1 16,2 4 0-16,5 3 1 15,5 3 0-15,6-1 0 0,7 0 0 16,15-4 0-16,4 20-1 16,13-10 2-16,9-1 0 15,8 8-1-15,6-2 0 32,7 1 0-32,4-3 0 0,0 3 1 15,0-3 0-15,-3 0-1 16,-8 1 1-16,-3-3-1 15,-11-2 1-15,-5 6 0 16,-10 2 0-16,-11 0 0 16,-7 4-2-16,-4 4 2 15,-6-1-1-15,1 4-2 0,-2 3 2 16,-1-2-2-16,5-1 2 16,-1-5-2-16,5-1 2 15,3-3-2-15,2 2 2 16,2-2 1-16,-1-7-1 15,0-1-1-15,4-11 1 0,-10 12 0 32,10-12 0-32,-15-6 0 15,0-6 0-15,-3-6 0 16,-3-4-1-16,-2-5 1 16,-3-7 1-16,-2-1 1 0,2-3-1 15,3 0 2-15,2 0-3 16,6 2 3-16,1 2-2 15,7 2 1-15,-1 7-2 0,5-1 0 16,2 8 0-16,-2 2 0 16,3 4 0-16,0 12 0 15,0-16 0-15,0 16 0 16,0 0-1-16,6 23 1 16,-1-3 0-16,2 8 0 15,4 4-1-15,3 6 1 0,1 4 0 16,-1-3-2-16,1-1 2 15,0 3-2-15,-1-10 2 16,-2-7-3-16,-2-7 4 16,1-4-3-16,-11-13 3 15,12 3 0-15,-9-17-1 32,-2-11 3-32,-5-7-1 0,-1-7 1 15,-2-7-2-15,-4-7 2 16,0-5-3-16,0 2 2 15,1 7-3-15,2 9 1 0,2 10-1 16,2 14 1-16,4 16-2 16,0 0 2-16,14 33-1 15,-3 2 1-15,0 4 1 16,4 2-1-16,0 3 0 0,2-4 0 16,-5-10 1-16,2 1-1 15,-3-8 1-15,0-12-3 16,-11-11 2-16,14 4 0 15,-14-4 0-15,11-26 0 16,-11 5 0 0,1 0 0-16,-2-4 0 15,1 4 3-15,-3 8-3 16,3 13 0-16,0 0 0 16,-11 13 1-16,7 8-2 15,1 4 1-15,2-2 0 16,1 1 0-16,4-12 0 15,-4-12 0-15,16-11 0 0,1-12-1 0,1-13 2 16,1-15-1-16,3-2 0 16,-3 1 0-16,-2 6-1 15,-2 1 1 1,-8 18 1-16,-6 16 0 0,-1 11-1 16,-11 39 1-16,3 4-1 15,-3 9-1 1,0 4 2-16,0 7-3 15,4-5 1-15,-1-8-3 16,5-11 3-16,-1-5-3 16,4-9 0-16,0-14-6 15,12 6-19-15,-12-17-10 16,0 0-1-16,6-29-1 16,6 7 26-16</inkml:trace>
  <inkml:trace contextRef="#ctx0" brushRef="#br0" timeOffset="21495.7297">23178 8770 85 0,'15'-10'33'15,"-7"-3"-12"-15,-8 13-17 16,15 4-2-16,-10 13-1 16,-2 7-1-16,3 6 1 15,2 2-2-15,7-6 1 16,11-5 1-16,9-6-1 0,7-12 0 16,13-3 1-16,9-12 0 15,6-5 0-15,0-3 0 16,1 0 0-16,-8 6 0 0,-1 4 0 15,-11 3 0-15,-7 4-1 16,-10 6-1-16,-10-2-5 31,0 8-28-31,-13-6 0 16,-11-3 0-16,9-17-1 0,-11-5 25 16</inkml:trace>
  <inkml:trace contextRef="#ctx0" brushRef="#br0" timeOffset="23556.4073">18342 9145 36 0,'-13'9'31'15,"7"6"-13"-15,-8-15-4 0,14 12-2 16,0-12-2-16,0 0-3 0,0 0-1 16,4 14-2-1,-4-14-2-15,25 0 1 0,-5-3-1 16,8 3 0-16,9-4-2 15,8 0 3-15,9-3-2 16,8-1 0-16,8-4 0 31,5 4 0-31,5-4 0 0,5-2 0 16,1 2 0-16,-1-1-2 16,-1-2 2-16,-1 4 0 15,-5 6-1-15,-3-1 0 16,-7 5 1-16,-3 0-1 15,-6 3 0-15,-2 7 1 16,-3-2-1-16,-5 0 0 0,1-4 0 16,1 2 0-16,-2-8 0 0,2 1 0 15,-3-2 0 1,1-7 0-16,-3 0 1 16,-3-1-1-16,-6 0 0 15,-5 0 1-15,-8 3-1 0,-3 5 1 31,-8-5-1-31,-13 9 0 0,12-12 0 16,-12 12-1-16,-1-11 2 16,-1 0-1-16,-1-6-1 15,-2-8 1-15,1-6 0 16,-2-5 0-16,1-5 1 16,-2-10-1-16,-1-2 0 15,-1-5 0-15,1-3 1 0,-2 4 0 0,-1-1-1 16,2 2 1-1,-1 0-1-15,2 2 1 16,2 2 1-16,1 4-2 16,-1 7 1-16,1 8 0 0,1 2 0 15,0 8-1-15,-2 1 1 32,-1 4 0-32,7 18-1 0,-19-14 1 15,5 12 0-15,1-1-1 16,-3 11 0-16,-2-4 1 15,-1 7-1-15,-3 8 0 16,2-4-1-16,-4 1 1 16,1-1 0-16,-6-3 0 15,-3-2 0-15,-3 3 0 0,-3-8 0 16,-4 0 0-16,-7-5 0 16,-4-4 0-16,-3 0 0 15,-4 2-1-15,-5-5 1 16,-1-2 0-16,-3-1 0 15,-3 4 0-15,0 4-1 16,-1 1 1 0,-2-2 0-16,1-2 0 0,0 3 0 15,-1-2 0-15,1 7 0 16,4-4 0-16,3-2 1 16,2 2-1-1,6 2-1-15,5-1 2 16,3 6-1-16,10 3 1 0,3-2-1 15,10 5 0-15,-1-5 0 0,9 6 1 16,5-1-1-16,4 1-1 16,11-13 1-16,-9 16 0 15,9-16 0-15,0 0 0 16,-2 13 0-16,2-13 0 16,0 0 1-16,2 15-1 15,-2-15 0-15,0 19 0 0,0-3 0 16,2 7 0-16,2 3 0 15,-1 6-1-15,-1 3 2 16,4 7-1-16,-3 6 0 0,1 7 1 16,-4 3-1-16,-2-1 1 15,-3 8 0 1,-3-5-1 0,3 5 1-16,-4-5 0 15,1-4-1-15,5-6 0 0,3-8 0 16,3-3 0-16,8-10-1 15,10-6 1-15,4-8-1 16,8-8 1-16,6-7 0 16,6-2 0-16,3-5 0 15,0-3 1-15,-2 6-1 0,-5-4-1 16,-4 8 1-16,-8 0-2 16,-7 11-1-16,-22-11-10 15,18 25-24-15,-28-9-2 16,-5 2-1-16,-14-2 0 15,-8-3 35-15</inkml:trace>
  <inkml:trace contextRef="#ctx0" brushRef="#br0" timeOffset="26981.9877">1109 7753 16 0,'-11'-16'30'16,"-4"-2"1"-16,-7-10-17 16,11 13-1-16,-11-14-4 0,11 9 0 31,-4-11-3-31,5 9-1 16,-1-8 1-16,7 3-2 15,1-1-1-15,3 2 0 0,0-2-1 16,6 2 0-16,-5-3 0 15,6 1-2-15,0 4 1 16,1 1-1-16,-1 0 1 16,3 5 0-16,2-1-1 0,3 7 0 15,6 4 0-15,5 0-1 16,7 8 1-16,11 3 0 16,10 2 0-16,12 1 0 15,10 2 0-15,8 0 0 16,11 0 0-16,8 3 0 15,4-7 0 1,9-3 0-16,5-1 0 16,-1-3-1-16,0 1 1 15,-1-3-1-15,-7-3 1 16,2-4 0-16,-13 2 0 16,-9-5 0-16,-5 2-1 15,-9-3 1-15,-13-2 1 0,-6-1-1 16,-12 0 0-16,-6 5 1 15,-9-2-1-15,-10 4 1 16,-7 3 0-16,-4 6 0 16,-11 3 0-16,7 14 0 0,-7 8-1 15,-1 10 1-15,-2 8-1 16,0 5 0-16,-1 10 0 16,1 4 1-16,-1 1-2 0,0 0 0 15,4-7 1-15,-3-2 0 16,-1-7 1-16,3-3-1 15,-2-8 0-15,3-10-4 16,4 3-10-16,-4-26-21 16,0 0-2-16,-4-14-1 31,1-6 5-31,-1-10 33 0</inkml:trace>
  <inkml:trace contextRef="#ctx0" brushRef="#br0" timeOffset="28484.1387">10445 1205 31 0,'0'0'30'16,"15"54"-14"-16,-15-54-2 0,51 12-3 15,-51-12 0-15,74-4-3 16,-74 4-3-16,86-2 1 15,-86 2-3-15,87-5 1 16,-87 5-1-16,75 1 0 0,-75-1-3 16,66 17 3-16,-66-17-1 15,65 16-3-15,-65-16 3 16,65 18 0-16,-65-18-1 16,71 20-1-1,-71-20 2-15,62 8 0 16,-62-8 0-16,51 6 0 15,-51-6-2-15,0 0-1 16,0 0 2-16,0 0-1 16,48 6-1-16,-48-6-7 15,0 0-19-15,0 0-9 16,0 0 0-16,0 0 2 0,0 0 15 16</inkml:trace>
  <inkml:trace contextRef="#ctx0" brushRef="#br0" timeOffset="29289.3726">13176 1304 44 0,'0'0'32'15,"0"0"1"-15,0 0-18 16,0 0-5-16,57 32-2 0,-57-32 0 16,0 0-4-16,51-18-2 15,-51 18 2-15,53-12-1 16,-53 12-3-16,69-7 3 15,-69 7-4-15,88 2 0 0,-37 2 2 16,-2 4 1-16,5-3-3 31,1 0 4-31,1-2 0 16,-1 3-4-16,-8-2 3 16,-47-4 1-16,88 8-2 0,-88-8 1 15,67 8 0-15,-67-8-4 16,0 0 2-16,58 18 3 15,-58-18-3-15,0 0 0 16,0 0-1-16,0 0-1 0,0 0 3 16,52 8 1-16,-52-8-2 15,0 0-3-15,0 0 3 16,0 0-4-16,0 0-10 16,0 0-20-16,0 0-3 15,0 0-3-15,0 0 2 16,65-61 27-1</inkml:trace>
  <inkml:trace contextRef="#ctx0" brushRef="#br0" timeOffset="31255.9868">16656 2270 45 0,'0'0'17'0,"3"-15"-3"16,-3 15 0-16,14-9-5 16,-1 7-2-16,-13 2-2 15,22-12-1-15,-22 12-1 16,24-11-1 0,-13 8 0-16,5 3 0 15,-3-3-1-15,3 4 1 16,2-2 0-16,4 1 0 15,3 0 0-15,9 1 1 16,3-1 0-16,6 2-1 16,5-4 0-16,7 2 1 15,4 2-1-15,1 1 0 0,3-5-1 16,2 3 0-16,-4-1-1 16,-1 1 1-16,-3 2 0 15,-3-1 0-15,-7-1-1 0,-3 1 0 16,-9 1 0-16,-4 1 1 15,-10-3-1-15,-3 0 1 16,-6 2-1-16,-12-3 1 0,11 2-2 16,-11-2 2-16,0 0-3 15,0 0-3-15,0 0-30 16,-2 14 1-16,2-14-2 16,0 0 1-16,-13 15 25 15</inkml:trace>
  <inkml:trace contextRef="#ctx0" brushRef="#br0" timeOffset="55111.1205">12733 17162 73 0,'15'-6'37'0,"7"10"-1"16,-22-4-26-16,32 27-4 0,-10 2-3 15,1 21-1-15,6 12 0 16,4 13-6-16,0 44 6 16,10 8 1-16,2 8-2 15,4 2-2-15,-2-1 2 16,-1-17 0-1,-4-10 0-15,-11-2-1 16,-3-45-2-16,-28-62-4 16,22 69-4-16,-22-69-27 15,0 0-1-15,-66-35-2 16,29-31 13-16,-18-34 15 16,0-39 12-16,-4-18 0 15,-7-32 1-15,18-17 35 0,-7 8 1 16,21 2 2-16,5 12-11 15,27 25-14-15,2 26-6 16,21 28-4-16,9 17 0 16,14 28-3-16,3 26 0 0,0 33-1 15,-5 16 0-15,-3 21 0 16,-16 33-1-16,-5 6 1 16,-17 16-1-16,-13 1 1 15,-7-9-2-15,-11-17 0 0,-3-8 0 16,-3-19-1-16,-1-27 0 15,-2-18-1-15,12-13-3 16,2-19-3-16,17 5-4 16,-3-20-2-1,23 16 0-15,-5-17 2 16,19 22 8-16,3 4 4 16,0 15 5-16,11 18 5 15,-12 4 6-15,17 34 2 16,-14-10 0-16,16 27-2 15,-13-13-6-15,12 5-3 16,-6-17-1-16,2-10-1 0,-3-26 0 16,-3-17-1-16,-4-28 1 15,-6-11 0-15,-4-18 0 16,-10-18-1-16,-9-6 0 16,-7-2-2-16,-10 11 0 15,-2 5 0-15,-2 12 0 0,0 15-2 31,7 27-2-31,1 20 1 16,16 29 0-16,6 22-2 16,13 16 3-16,4 7-2 0,4 17 2 15,1-11 0-15,-1-6 4 16,-1-7 1-16,-10-18 1 16,0-24 0-16,-11-19 0 15,-4-8-1-15,-9-21 1 0,-1 0-1 16,-2-1-1-16,1 5-2 15,5-1 0-15,7 18 0 16,9 9-1-16,9 10 0 16,10 9 0-16,4 2 0 15,5-5-1-15,3-12 2 16,-4 0-1-16,-4-15 1 0,-7-14-2 16,-10-14 0-16,-8-5-1 15,-8-15 0-15,-6 4-2 16,-6-2 1-16,5 5-2 15,-6 0 1-15,8 17 1 16,-2 10 2-16,5 14 0 0,-5 15 1 31,21 21 3-31,-9 15 1 16,-2 6 2-16,1 12-1 16,-4 3 1-16,4 9-2 15,-3-6 2-15,4-4-3 0,1-4 1 16,6-12-3-16,-1-11 0 15,7-13 0-15,3-5 0 16,1-16 0-16,4-8-2 0,-2-21-5 16,11-2-19-16,-11-27-10 15,4-5-2-15,-9-17 1 16,7-14 16-16</inkml:trace>
  <inkml:trace contextRef="#ctx0" brushRef="#br0" timeOffset="55448.3417">14490 15473 90 0,'-26'-60'39'16,"0"41"-12"-16,-10 9-17 16,8 33-5-16,4 23-1 15,8 31-2-15,9 18-1 16,11 24 0-16,14 14-3 16,9 7 0-16,15-2 1 15,6-11-2-15,5-12 0 0,-2-28-3 16,1-17 2-16,-15-34-1 15,-14-29 1-15,-20-30 2 16,-18-19-1-16,-18-12 4 0,-15-19 1 16,-15-3 2-16,-6-8-1 15,8 10 2-15,4 5-1 16,16 14-1-16,15 9 0 16,20 11-1-16,17 7-1 0,18 12 0 15,12 9-3-15,3-3-4 16,20 11-30-16,-15-9-2 15,3 4 0-15,-12-6-1 16,1 9 26-16</inkml:trace>
  <inkml:trace contextRef="#ctx0" brushRef="#br0" timeOffset="55769.3102">13479 17521 77 0,'14'26'40'0,"20"-45"-1"16,39-32-24-16,18-37-8 15,26-12-3-15,15-8 3 31,17 11-3-31,6-11-2 0,3 19-1 16,-1 17 0-16,-12 18-1 16,-16 15 1-16,-16 13-3 15,-14 32-3-15,-26-3-14 16,-10 37-21-16,-31 0-1 16,-17 6-1-16,-24 0-1 0,-20 6 38 15</inkml:trace>
  <inkml:trace contextRef="#ctx0" brushRef="#br0" timeOffset="80944.6526">17711 11014 56 0,'-40'16'36'0,"5"8"-12"15,-14-13-6-15,16 11-7 16,-11-13-2 0,13 8-3-16,1-9 0 15,16-2-2-15,14-6 0 16,24-3-1-16,25-12 1 15,34-3-2-15,32-8 0 16,33-5 0-16,35-3 0 16,25-5-1-16,18-4 1 15,8 2-1-15,-7 5 0 0,-18 3 0 16,-26 4 1-16,-29 6 0 16,-40 3-1-16,-34 11 0 15,-33 1-2-15,-29 2-1 16,-18 6-4-16,-21-12-20 15,7 12-15-15,-6-5-1 0,7 0 0 16,0-1 2-16</inkml:trace>
  <inkml:trace contextRef="#ctx0" brushRef="#br0" timeOffset="82749.8462">18166 9983 16 0,'22'-30'25'0,"-4"0"-13"16,-3-5-4-16,7 11 0 16,-18-8 3-16,12 15-1 15,-18-4 2-15,2 21 0 16,6-20 0-16,-6 20-1 16,0 0 0-16,0 0-3 15,-4-14-1-15,4 14-1 0,-11-6-2 16,11 6 0-16,-29-18-2 15,5 5 0-15,-11-5-1 16,-10 3 1-16,-14 3-1 16,-12 0-1-16,-12 1 0 0,-9 5-1 15,-11 8 1-15,-6 6 0 32,-8 1 0-32,-1 3-1 15,-2 3 1-15,4 0 0 16,7 1 1-16,9 3-1 0,8-5 1 15,10-3 0-15,16 0 0 16,14 0 0-16,13-5 0 16,11 0 1-16,10-2-2 15,18-4 1-15,-14 1-1 0,14-1 0 16,11 10 0-16,3-4 1 16,1 2-1-16,5 6 0 15,3 5-1-15,0 13 2 16,0 6-2-16,-1 11 1 15,-2 9-1-15,-5 11 0 16,-6 8 0 0,-4 8 1-16,0 2-1 15,0-5 0-15,2-3 2 16,4-10-2-16,5-5 1 16,8-12 0-16,12-4-1 15,9-12 0-15,10-7 1 0,9-5-1 16,9-5 1-16,11-5-1 15,8-4 1-15,11-6-1 16,7-10 0-16,7-4 1 16,4-4-1-16,-2-7 2 0,-3-6-2 15,-8-8 2-15,-9-13 0 16,-12-9 0 0,-13-12 0-16,-16-12 0 15,-14-11 1-15,-14-2-2 0,-17-13 2 0,-11 3-1 31,-15-1-1-31,-12 10 1 16,-9 14-1-16,-9 17 0 16,0 16-2-16,-7 3-19 15,15 40-18-15,6 10-2 16,14 18 0-16,14 8-1 16,17 9 38-16</inkml:trace>
  <inkml:trace contextRef="#ctx0" brushRef="#br0" timeOffset="85456.4535">9144 9725 69 0,'0'0'37'15,"-14"-13"-4"-15,14 13-23 16,-21 5-4-16,6-3-2 15,-7-2-2-15,3 4 0 16,-6 1-2-16,0 1 2 16,-5 0-1-16,-7-4 0 31,-7 1-1-31,-6 2 0 0,-15 1 1 16,-7-2-1-16,-7 1 0 15,-8-1 0-15,-1 0 0 16,-1-1 1-16,2 0-1 15,8-2 1-15,8-1 0 16,13 1 0-16,6-6 1 0,12 6-1 16,7-2 0-16,12 2 0 15,6-2 1-15,15 1-1 16,-15 0 0-16,15 0-1 0,0 0 0 16,0 0 0-16,8 14 0 15,-8-14 0-15,10 15 0 16,-6 0-1-16,-3 4 1 31,-1 9 0-31,-1 8-1 0,-3 6 1 16,1 5-1-16,-5 6 1 15,4 6-1-15,1 3 1 16,-1 3-1-16,4 1 1 16,0-5 0-16,1-4 0 15,2-4-1-15,0-7 1 16,1-7-1-16,4-6 1 0,-1-10 0 15,1-8-1-15,6 0 1 16,5-4 0-16,10-3-1 16,11-1 2-16,8-1-2 15,17-2 1-15,16-3 0 16,14 0 0-16,14-5 0 0,8 1-1 16,4-2 2-16,7 1-2 15,-1-2 1-15,-3 1-1 16,-13 2 1-16,-9 1 0 15,-14 1 0-15,-12 0 0 0,-14 0 0 16,-14-4-1-16,-12-4 2 16,-17-4-1-16,-9-14 1 31,-9-14-1-31,-6-15 3 0,-8-13-2 16,-7-17 0-16,-5-16 1 15,-7-10 0-15,-3-4 0 16,-2 3-2-16,-1 4-2 15,16 19-31-15,-7 0-5 16,18 17-2-16,14 8 0 16,28 5 12-16</inkml:trace>
  <inkml:trace contextRef="#ctx0" brushRef="#br0" timeOffset="90889.4478">14754 1199 53 0,'0'0'32'15,"0"0"-1"-15,-77 14-19 16,77-14-3 0,0 0-3-16,0 0 0 15,0 0-5-15,0 0 2 16,0 0 0-16,0 0-2 16,0 0 1-16,27 55 0 15,-27-55 0-15,78 19-3 16,-28-12 3-16,6-2 0 15,8 3-1-15,5 1 0 0,3-4-3 0,6 0 3 16,3-5-2-16,6 4 2 16,-1-8 2-1,3 7-4-15,-2-8 5 16,0 2-2-16,-6-3 1 0,-10 4-3 16,-6 2 4-16,-13 2-2 15,-52-2-4 1,74 15 2-16,-74-15-2 15,0 0 2-15,54 31 2 16,-54-31-3-16,0 0-1 16,0 0 2-16,0 0-1 15,0 0 1-15,31 53 0 16,-31-53-4-16,0 0-6 16,0 0-25-16,0 0 1 0,0 0-4 15,0 0 0-15,0 0 20 16</inkml:trace>
  <inkml:trace contextRef="#ctx0" brushRef="#br0" timeOffset="105703.1043">9346 14893 100 0,'-7'-13'38'15,"-12"-14"-13"-15,1 11-17 16,-12-7-4-16,-3 8 0 16,-3 4-2-16,-3 4 0 15,-2 8 1-15,4 10-2 0,8 6 0 31,3 10 0-31,11 10 0 16,13 3-1-16,12 7 0 16,12 4 0-16,8-4-1 0,9 1 1 15,-2-3 0-15,-1-2 1 16,-10-4-1-16,-14 3 1 16,-17-5-1-16,-17-2 0 15,-13 0 1-15,-20-6-1 0,-5-1 1 16,-8-5-1-16,4-1 0 15,7-10-1-15,9-5-1 16,13-4-1-16,19-4-1 16,16 1-3-16,22-5-10 15,2-16-16-15,28 15 0 16,-7-21 14-16,24 15 10 0,-7-7 7 16,1-1 2-16,3 3 3 15,-12-11 11-15,8 15 16 16,-17-22 1-16,12 14-13 15,-20-21-9-15,9 0-5 16,-10-6-1-16,-1-5 0 0,-7-3-1 31,-6 3 0-31,-11 6 0 0,-6 6 0 16,-12 9 0 0,-9 17 1-16,-10 7-2 15,-7 18-1-15,-8 11 1 0,-1 11 0 16,-2 12-1-16,0 9 0 15,5 9 0-15,9 2 0 16,8 1-1-16,11-4 3 0,15-7-1 16,6-6-1-16,13-9-1 15,10-12 3-15,7-12-3 16,2-9 2-16,3-13-1 16,5-7-1-16,-2-10 0 15,-3-9 1-15,-1-8 0 16,-5-3-1-1,-6-5 1-15,-6 0-1 16,-6 3 2-16,-10 6-1 16,-6 10 1-16,-5 9 0 0,0 21-1 15,0 0 0-15,-15 15 0 16,10 6 0 0,2 10 0-16,3 3 0 15,0-3-1-15,4-3 1 16,6-11 0-16,4-8-1 15,5-8 1-15,4-6 0 0,2-11 0 16,4-3 0-16,-3 1 0 16,-1 4 0-16,1 7 0 15,-3 12 1-15,-2 11-2 16,-3 9 2-16,-1 8-1 16,-1 7 0-16,-1 1-1 15,1-7 0-15,1-2-2 16,-4-14-2-16,8-1-16 15,-11-28-18-15,6-7-2 16,-4-23 0-16,3-8 1 16,-7-14 38-16</inkml:trace>
  <inkml:trace contextRef="#ctx0" brushRef="#br0" timeOffset="107037.088">10271 14292 102 0,'0'0'39'0,"-1"25"-12"16,1 20-21-16,-3 11-4 0,3 14-1 16,0 11 0-16,3 11-2 15,0-2 2-15,1-1-1 16,3-7 0-16,2-12 0 16,1-9-1-16,-6-16 1 15,4-10-1-15,-2-19 0 31,-6-16 0-31,0-11-1 0,-7-17 2 16,-8-9-2-16,-7-4 3 16,-4-4-1-16,1 4 1 15,0 13 1-15,3 7-1 16,10 15 0-16,12 6 0 16,8 28 1-16,15-5-2 0,13 3 1 15,8-1-1-15,6-9-1 16,5-11 2-16,-4-6 0 15,-3-10-1-15,-8-10 0 16,-9-9 1-16,-10-7-2 0,-14-5 2 16,-11 1 0-16,-9 4-2 15,-7 6 2-15,-9 5-1 32,0 14 1-32,-4 15-1 0,4 15 0 15,3 13 0-15,8 14-1 16,8 7 2-16,12 4-2 15,9 2 1-15,8-2 0 16,10-6-1-16,7-11 1 16,5-15-1-16,6-13 2 15,2-13-2-15,-3-14 2 0,0-8 0 16,-6-5 0-16,-5-12 1 16,-6 5-2-16,-10 3 1 15,-5 8 0-15,-11 13-1 16,-3 12 1-16,0 0-1 15,-14 25 0-15,10 3 0 16,4-2 0-16,4 1 0 16,7-5 0-1,10-12 0-15,1-9-1 16,9-8 1-16,1-9 0 16,1-2 0-16,-7 3 1 0,0-2-1 15,-4 9 0-15,-5 9 0 16,-5 6 0-16,-2 9 0 15,-3 10 0-15,-2 2 0 16,1-3-1-16,2 1 1 0,0-5 0 16,6-7-1-16,0-3 2 15,5-8-2-15,3-9 1 16,3-7 0-16,-1-4 0 16,2-1-1-16,-3-5 1 15,1-2 0 1,-4 0 0-16,-1-2 0 15,-3-1 0-15,-1 8 0 16,-3 1 0-16,-1 1 0 0,-1 4 0 16,-5 3 0-16,1-1 0 15,-3 1-1-15,-3 11 1 16,6-14 0-16,-6 14 0 16,6-18 0-16,-6 18 0 0,7-14 0 15,-7 14 0-15,5-13 1 16,-5 13-2-16,-1-13 1 15,1 13 0 1,-15-10-1-16,0 8 1 0,-3 6 0 16,-10 5 1-16,-3 9-2 15,-2 6 1-15,2 8 0 0,4 6 0 16,5 1 0-16,10 4 0 16,11-5 0-16,13 1 0 15,14-4 0-15,14-8 1 16,12-9-1-16,8-7 0 15,10-6 0-15,3-11 0 16,6-5-1 0,-2-11 2-16,-3-10-1 15,-10 1 1-15,-4-12-1 16,-14-3 2-16,-14-2-1 0,-13 4 0 16,-15 3 0-16,-15 8-1 15,-15 12 0 1,-11 12 1-16,-7 23-1 15,-1 13 0-15,1 12 0 0,7 9 0 0,12 12 0 16,14 3 0-16,15-1-1 16,17-5 1-16,12-12 0 15,8 1 0 1,8-13-3-16,-3-15-3 0,10 0-19 16,-15-24-15-16,1-4 0 15,-10-15-1-15,1 1 6 0</inkml:trace>
  <inkml:trace contextRef="#ctx0" brushRef="#br0" timeOffset="107825.0366">12942 14343 87 0,'0'-22'39'0,"0"22"0"0,-26-6-33 16,9 16-3-16,-5 9-1 16,-5 13-1-16,-6 15-2 15,0 17 1-15,-3 10 1 16,3 12-2-16,-3 7 0 15,9 1 1-15,5 0-1 16,7-4 0 0,11-11 1-16,12-16 0 15,8-15 2-15,13-14-1 0,11-14 0 16,7-17 0-16,8-11 1 16,4-7-1-16,-1-15 0 15,-2-10 0-15,-7-4-1 16,-6-2 0-1,-13 3 1-15,-13 7 0 0,-12 7 0 16,-14 8 0-16,-12 21-1 16,-6 16 1-16,-2 10-1 15,-1 5 0-15,8 6-1 0,8-2 1 16,10 0 0-16,12-10 0 16,14-8 0-1,9-7 0 1,4-10 0-16,3-1 0 15,-2-3 0-15,-6 2 0 0,-5 1 0 16,-3 4 0-16,-3 0 0 16,-5 3 0-16,3 2 0 15,3-3 0-15,7-2 1 16,9-8 0-16,5-1 0 16,6-4-1-16,-2-2 1 0,1 2 0 15,-5 6-1-15,-3 7 1 16,-6 11-1-16,-6 12-1 15,-7 13 1-15,-3 9-2 16,-4 15 1-16,-2 10 1 16,-4 4 0-16,-4-1-1 15,-6 1 1-15,-3-7 1 0,-7-9 0 0,-4-11 0 16,-4-12-2 0,0-21 0-16,-1-13 0 15,-1-16-3-15,7-6-2 16,-4-25-14-16,10 7-20 0,-7-13 0 15,6 7 0-15,-10-9 3 32,-3 11 37-32</inkml:trace>
  <inkml:trace contextRef="#ctx0" brushRef="#br0" timeOffset="108072.3414">11986 15480 91 0,'-31'29'41'16,"24"-14"-2"-16,45-1-29 16,21-9-5-16,30-1-1 15,21-10-2-15,25 1 0 0,9-4-1 16,16-1-1 0,1 0 0-16,-4 4 0 15,-13 5 0 1,-20 1-2-16,-17 8-1 0,-29-8-13 15,-9 17-24-15,-36-7-1 16,-8 2-1-16,-25-12 0 16,0 0 34-1</inkml:trace>
</inkml:ink>
</file>

<file path=ppt/ink/ink3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7:05:43.852"/>
    </inkml:context>
    <inkml:brush xml:id="br0">
      <inkml:brushProperty name="width" value="0.05292" units="cm"/>
      <inkml:brushProperty name="height" value="0.05292" units="cm"/>
      <inkml:brushProperty name="color" value="#FF0000"/>
    </inkml:brush>
  </inkml:definitions>
  <inkml:trace contextRef="#ctx0" brushRef="#br0">16272 12615 55 0,'0'0'36'0,"0"0"1"0,0 0-24 31,0 0-6-31,22 9-1 0,-22-9-1 16,27 7-1-16,-13-3-1 15,8 4 0 1,1 1-1-16,5 2 0 0,4-5-1 16,10 0 1-16,7-6 0 15,8-3-1-15,11-1 1 16,10-5-1-16,10-10 0 0,4-4 0 15,3-3 0-15,0-1 0 16,-3 2 0-16,-7-1-1 16,-9 2 1-16,-13 5 0 15,-13 3-1-15,-12 5 1 16,-10 4-1-16,-12 4 1 16,-16 3 0-1,0 0-1-15,0 0 1 16,-7 17-1-16,-5-5 0 15,-1 1-1-15,1 1 0 0,-2 0-1 16,3 3-1-16,0-8-4 16,13 12-32-16,-2-21 0 15,0 13-1 1,0-13 1-16,18-7 18 0</inkml:trace>
  <inkml:trace contextRef="#ctx0" brushRef="#br0" timeOffset="1636.362">12306 13750 68 0,'18'4'35'0,"13"2"-1"16,1-6-27-16,18 4-5 15,11-1-1-15,16 2 0 16,17-1-1-16,14 0 1 16,18-6 1-16,14 6 0 15,8-5 2-15,8 6-1 16,-2-5 0-16,0 3 1 0,-14-2-1 16,-13 2 0-16,-22 1-1 15,-16 4-1-15,-22-3 1 16,-15 2-2-16,-18-4 1 15,-13-1 0-15,-10 0-1 16,-11-2 0-16,0 0-2 0,0 0-5 31,2-14-31-31,-12-8-2 0,4-2 1 16,-5-19-3-16,5-14 31 16</inkml:trace>
  <inkml:trace contextRef="#ctx0" brushRef="#br0" timeOffset="3353.9187">10898 11852 35 0,'-11'11'31'15,"11"-11"-1"-15,-7 19-18 16,7-19-5-16,-7 14-1 15,7-14-1-15,-4 11-1 16,4-11 2-16,0 0-1 0,0 0 0 16,0 0 1-16,0 0-3 15,0-11 1-15,0-4 0 16,3-3-1 0,-3-8-2-16,1-5 1 0,-1-1 0 15,0-2-1-15,-1-6 0 31,2 1 1-31,-1 3-1 0,1 2 0 16,2 2 0-16,2 8-1 16,0 0 1-16,2 4-1 15,1 9 0-15,-8 11 0 16,24-7 1-16,-6 12-1 16,4 1 0-16,5 4 0 15,4 3 0-15,10 1 0 0,4-4 0 16,6 1 0-16,5-2 0 15,7-3-1-15,5-2 0 16,6-2 1-16,6-2 0 16,-1-1 0-16,3 0 0 15,3-2-1-15,-2 1 1 16,-2 1 1-16,-3-2-1 0,-4 2 0 0,-4 2 1 16,1 0-2-16,-3 1 1 15,-1 0 0 1,0 0 0-16,1 3-1 15,-3-2 1-15,1 0-1 0,-2-3 1 16,-4 0 0-16,-3 3 0 31,-3-1 0-31,1-1 0 0,-5 1 1 16,-1 0-1-16,-2 0 0 16,3 0 0-16,0 0 0 15,0-1 0-15,5-4 1 16,-5 0-1-16,5 1 1 15,1-3-1-15,-2 0 1 16,-2-1-1-16,2 1 0 0,0-1 0 16,-3 1 0-16,2 3-1 15,0-1 0-15,3 1 1 16,1 2 0-16,-2-1 0 16,-2 2 0-16,0 1 0 15,-3 2 0-15,-3-3 0 16,-1 0 1-1,-6 2-1-15,-2-2 0 16,-3 0 0-16,-3 1 0 0,0-2 0 16,-2-3 1-16,1 3-1 15,-3-5 0-15,1 2-1 16,1-1 1 0,1 0 0-16,1-1 0 0,-3 3 0 15,2 0 0-15,-1-2 0 0,1 3 1 16,0-4-1-16,-1 1 0 15,0-1 0-15,1 2 0 16,0-2 1-16,0 0 0 16,1 0-1-16,-3 0 0 15,0 2 0-15,2-2 0 16,-2 2 0 0,-1 2 0-16,1 0-1 15,-1 1 1-15,2 0 0 16,-1 1 0-16,-1 0 0 15,-1 3 0-15,0-2 0 16,0 0 0-16,-3-1 0 0,-1 0-1 16,-2-1 1-16,-1 0 0 15,-3 1 0-15,-2-2 0 16,-1-1 0-16,-1 0 0 0,-2 1 0 16,-11 1 1-16,19 0 0 15,-19 0-2-15,14 0 3 16,-14 0-2-16,0 0 0 15,0 0 1-15,0 0-1 16,8 17 0-16,-11-2 1 0,-2 3-1 16,2 5 1-16,-5 9-1 15,5 0 1-15,-6 2-1 16,3-1 1-16,-3 0-1 16,3-4 0-16,1-6 0 15,1-1 1-15,1-9-1 31,1 1 0-31,0-1 0 0,2-13-3 16,0 0-3-16,18 21-24 16,-18-21-9-16,0 0-2 15,11 5 0-15,-11-5 13 16</inkml:trace>
  <inkml:trace contextRef="#ctx0" brushRef="#br0" timeOffset="19706.2753">16105 2208 62 0,'-2'-12'34'0,"-7"-2"0"16,9 14-22-16,-15-7-3 15,15 7-4-15,-18 9-2 16,8 3-1-16,0 5-1 0,0 7 0 16,2 2-1-16,-1 0-2 15,1 6 2 1,3-3-1-16,-1-4 2 0,2-3-2 31,2-6 4-31,2-16-4 0,-3 12 4 16,3-12-1-16,0 0 0 15,5-24 0-15,-5 2-1 16,-1-2 3-16,-3-5-4 16,-3 0 3-16,-5-5-2 15,-5 0 1-15,-5-2-1 0,-7 8 1 16,-6 3-2-16,-6 1 0 15,-8 3 0-15,-7 3 0 16,-7 8 0-16,-5 2 1 16,-5 3-2-16,-5 4 2 15,-3 1 1-15,-2-2-2 16,-2 5 0-16,-1-7 1 0,0 4-1 0,-1-1 0 16,-1 3 1-1,0-6-1-15,-2-6 0 16,2 7 1-16,-1-1-1 15,-3 0 0-15,1-5 0 0,-2 6 0 16,-1-5 0-16,-1 5 2 31,0 4-1-31,-2 0-1 16,1 2 2-16,1 4-2 0,-3 1 1 16,0-8 0-16,1 9 0 15,-1-1-2-15,0 0 1 16,1-1 0-16,-2-2 0 15,0 1 0-15,-1 1 0 16,0 8 0-16,-3-4 0 0,2 0 0 16,3 2-1-16,1 0 1 15,4 3 0-15,5-4-1 16,7-2 1-16,8-2 0 16,5-1-1-16,3-3 0 15,4 1 1-15,6 1 1 16,3-6-2-1,2 2 1-15,4 1-1 0,6-3 1 16,5 1 0 0,6 2 0-16,5-2 1 15,5-3-2-15,5 3 2 16,14-1-2-16,-15 6 2 0,15-6-1 16,0 0 0-16,-11 17 0 15,11-17 0-15,-8 25 0 0,1-9-1 16,-3 11 2-16,-1 0-2 15,-2 13 1-15,-2 0-1 16,0 6-1-16,0 1 1 16,2 10 0-16,5 6 1 15,0-6-3-15,6 8 3 16,2-8 1-16,2 2 0 0,-2-1 1 16,5 0-1-16,-1-9 0 15,1-4-1-15,-1-5 1 16,2-5-1-16,0-2-1 15,4-4 0-15,5-2 0 16,5-9 1-16,7-2 0 16,7-6 0-1,9 0 1 1,9-3-1-16,7-1 0 0,5 1 0 0,6-7 0 16,8 5 0-16,3 1 1 15,0-1-2-15,4 1 1 16,3 4 0-16,7-4 0 0,4-5 0 31,3 1 1-31,2 0-2 0,5 0 1 0,0-3 1 16,4 2-1-16,4-9 0 15,-1 0 0-15,0 0 0 16,3-3-1-16,-3 1 1 16,3-6 0-16,-3 3-1 15,-3-3 1-15,-4 5 0 31,-4 0-1-31,-1 5 1 0,-8 1 0 16,0 2-1-16,-3 2 1 16,-3 4 0-16,2 0-1 15,1 4 1-15,0 6 0 16,-1-3 0-16,4 3 0 16,-1 3 0-16,1 1 0 15,1 3 0-15,0 1 0 0,2 0-1 16,-1-5 1-16,1 1 0 0,-4 1 0 15,-2-3 0-15,-4-1 1 16,-8-3-2-16,-7-4 2 16,-12-7-1-1,-10-4 0-15,-6-3 0 0,-10-6 1 16,-6-8-1-16,-6-10-1 0,-6-7 1 16,-4-9 0-16,-6-5 0 15,1-10-2-15,-8-7 2 16,-2-9-1-16,-5-11 1 15,-7 1 0-15,-1-1 0 16,-6 3 0-16,2 3 1 31,-6 9 2-31,2 6-3 0,0 9 2 16,0 16-1-16,2 7 1 16,4 9-2-16,0 3 1 15,2 12-2 1,0-3-1-16,14 15-8 0,-30-5-17 15,30 5-12-15,-27 9-1 16,15-3-1-16,-3-2 9 0</inkml:trace>
</inkml:ink>
</file>

<file path=ppt/ink/ink3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333.974"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8:33:46.532"/>
    </inkml:context>
    <inkml:brush xml:id="br0">
      <inkml:brushProperty name="width" value="0.05292" units="cm"/>
      <inkml:brushProperty name="height" value="0.05292" units="cm"/>
      <inkml:brushProperty name="color" value="#FF0000"/>
    </inkml:brush>
  </inkml:definitions>
  <inkml:trace contextRef="#ctx0" brushRef="#br0">16784 816 40 0,'0'0'32'0,"0"0"3"0,0 0-20 15,0 0-6-15,-52 23 0 16,52-23-5-16,0 0 3 16,-29-52-4-16,29 52 1 31,0 0-3-31,-40-70 3 0,40 70 0 16,0 0-1-16,-27-54 2 15,27 54-4-15,0 0 0 16,0 0-1-16,0 0 2 15,0 0-2-15,0 0 0 16,63-35-1-16,-63 35 1 16,76 0 1-16,-24 2-1 0,12 0 0 15,11-2 0-15,7 0 0 16,10-1-2-16,9-2 4 16,5-1-2-16,10-5 1 15,6 0 0-15,3-1-1 16,4 1 0-16,2-9 0 0,3-5 0 15,3 4 0-15,0-1 0 16,-2 0 0-16,-1-1 0 16,-5-2-1-16,-4 5 2 0,-5 4 0 15,-9 6-2-15,-8-3 1 16,-8 5-1-16,-9 0 1 16,-11 5 0-16,-8 0 1 31,-8-2-1-31,-9 1 1 0,-50 2 1 15,76 1 0-15,-76-1-1 16,0 0 2-16,58 5 0 16,-58-5-2-16,0 0 0 15,0 0 0-15,-20 48 1 16,20-48-2-16,-34 49 1 16,34-49-2-16,-40 52 1 0,40-52 0 15,-36 56 0-15,36-56 0 16,-24 52-1-16,24-52 1 15,0 0 0-15,-17 60 0 16,17-60 0-16,0 0 1 16,0 0-3-16,-2 52 2 0,2-52-2 31,0 0 2-31,0 0-2 16,0 0 0-16,0 0-5 15,0 0 0-15,0 0-30 16,0 0-2-16,0 0 2 0,0 0-2 15,0 0 16-15</inkml:trace>
  <inkml:trace contextRef="#ctx0" brushRef="#br0" timeOffset="957.1454">14616 680 91 0,'0'0'38'16,"0"0"-12"-16,0 0-19 15,0 0 1 1,-8-62-4-16,8 62-2 16,0 0 0-16,7-61 1 15,-7 61-2-15,0 0 1 16,0 0-1-16,55-54-2 16,-55 54 2-16,70-15 0 15,-19 20-1-15,9-2-1 0,11 5 1 16,8-3 0-16,9-3 1 15,7 4 0-15,9 1 0 16,-4-10-1-16,2-2 1 16,-3 0 0-16,-7-2-1 0,-8 9 0 15,-12-7 1-15,-11 8 0 16,-61-3-1-16,82 19 0 16,-82-19 0-16,0 0 1 0,59 68 0 31,-59-68-1-31,16 66-1 15,-16-66 0-15,9 57 1 16,-9-57 2-16,10 48-2 16,-10-48-1-16,0 0 0 0,0 0-2 15,0 0-22-15,0 0-14 16,0 0-1-16,0 0 0 16,0 0-2-16</inkml:trace>
  <inkml:trace contextRef="#ctx0" brushRef="#br0" timeOffset="2245.0186">13214 1650 53 0,'-29'-5'34'16,"1"-3"0"-16,-11 6-21 16,17 2-4-1,-10-2-3-15,13 3-1 16,-3-10-1-16,8-2 1 15,3 5-2-15,6-7 0 16,5 13 1-16,1-63-3 16,-1 63 1-16,13-67-1 15,-13 67 2-15,32-76-3 16,-32 76 3-16,40-82-3 0,-40 82-1 16,0 0 0-16,73-58 4 15,-73 58-2-15,62-17-3 16,-62 17 2-16,79 11-3 15,-29 7 4-15,9 2-2 16,7 3 3-16,11 2-4 16,7 1 2-16,11-7 1 0,9-1-2 0,6-2 4 15,5-6-3-15,1-2 2 16,2-7-3 0,2-4 1-16,-4-3-2 15,-6 6 3-15,-10-8-1 0,-8 6-3 16,-13 2 3-16,-11 2-2 31,-11 9 2-31,-18 0 1 0,-9 10 1 16,-30-21-5-16,29 19 5 15,-29-19 0-15,2 31-2 16,-5-14 0-16,-1-5 0 16,-2-1-2-16,6-11-1 15,-9 31-24-15,-2-23-11 16,10 10-1-16,1-18-1 0,0 0 8 15</inkml:trace>
  <inkml:trace contextRef="#ctx0" brushRef="#br0" timeOffset="11273.2347">18367 11399 48 0,'0'0'35'16,"13"7"1"-16,-26-10-24 0,10 14-4 15,-13-8-4-15,-1 8 0 16,-11-6-1-16,-3 4 0 31,-9-4-1-31,-8 2-1 16,-8-6 0-16,-13 1 0 0,-11 0 0 15,-6-6-1-15,-8 3 0 16,-10 2 1-16,-9-1-1 16,-5-1 1-16,-6 6 0 15,1 0 0-15,0-1 0 16,0 6 1-16,5-4-1 0,8-1 1 16,8-3 1-16,11 2-2 15,13-5 1-15,11 3-1 16,12-4 0-16,11-2 0 15,7 2 0-15,7 1-1 16,5 1-1-16,3 2 0 16,4 3 2-1,-4 0-1-15,2 3 0 0,0 3 0 16,0 2 0-16,0 1 0 16,1 0 0-16,0 1 1 15,1 3-1-15,-1 2 0 16,1 1 1-16,0 4-1 15,-4 0 1-15,0 6 0 16,-1 0-1-16,-1 1 1 0,-2 0-1 16,0 0-1-16,-1 3 1 15,1 3 1-15,1-2-1 16,-1-1 0-16,2 4-1 16,4 1 2-16,2 0-1 15,5 3 2-15,4-2-3 16,7-1 0-16,4 3 1 0,5-1-1 15,4-3 1-15,2 4 0 16,3-5-1-16,3 0 0 0,-1 1 2 16,4-2-1-16,2 2 0 15,1 3 0-15,5-5 0 16,1-2 0-16,6 2 0 31,4-1 1-31,7-5-1 0,7-5 1 16,8-5-1-16,8-7 0 15,7-1 2-15,7-5-2 16,7-2 0-16,7-5 1 16,5-2-1-16,7-2 1 15,2 1-1-15,1 0 1 16,6-2-2-16,-2 3 2 0,1-5 0 16,6 0-1-16,1-3 1 15,-3 5-1-15,-4-6 1 16,-1 0-1-16,-9 4 1 15,-2-4-1-15,-14 2 1 16,-13 3 0-16,-14 5-1 0,-14 0 0 31,-10 1 0-31,-15 0 0 16,-10 4 0-16,-17-5 1 16,15 12-3-16,-15-12 1 15,0 0-1-15,0 0-2 0,0 0-11 16,0 0-24-16,-5-21 0 15,3-11-2-15,5-4 1 16,-5-15 29-16</inkml:trace>
  <inkml:trace contextRef="#ctx0" brushRef="#br0" timeOffset="11721.5311">18074 11148 79 0,'0'0'39'0,"13"4"-1"16,26 10-32-16,5-2-2 16,14 8-1-16,6-1-2 15,11 7 1-15,1 0-2 0,3 6 1 0,-8 9-1 16,-5 16 1-1,-8 11 1-15,-13 10-2 16,-9 12 2-16,-14 10-1 0,-9 7 1 16,-9 2-2-16,-6 1 3 15,-5-5-3-15,-6-3 0 16,1-8 1-16,-5-6-1 0,-2-14 0 16,-1-7 0-16,-4-5 1 15,0-12-1-15,-2-6 2 16,0-9-2-16,2-5 1 15,1-7 0-15,5-3-1 16,3-2 1-16,4-2-1 16,6-2-1-1,5-14-4-15,19 22-33 16,-19-22-2-16,29 16 0 16,-10-16-1-16,9-8 16 15</inkml:trace>
  <inkml:trace contextRef="#ctx0" brushRef="#br0" timeOffset="21704.7097">12101 10739 54 0,'0'0'36'0,"-7"-23"-14"15,7 23-6-15,-1-12-4 0,1 12-3 16,0 0-3-16,0 0-1 16,-11 2-2-16,11-2-1 15,0 19 1-15,4-2-2 0,3 13 0 16,2 5-1-16,4 4 1 15,3 4-1-15,5 2 1 16,-2 1-1-16,6-4 0 16,-2-3 0-16,1-13-1 0,2-6 1 15,-3-13 1-15,3-13-1 16,-1-8 1-16,4-10 0 16,-4-10 0-16,1-6 0 15,-3-4 0-15,-1 0 0 31,-1 5-1-31,-5 6 0 0,-1 6 0 16,-2 8 0-16,-2 10 0 16,1 11 0-16,-1 11 2 15,4 8-2-15,0 5 1 16,3 5 0-16,0 3 0 16,1 4-1-16,1 4 1 15,0 0-1-15,-4-9-1 0,2 0 2 16,-4-7-1-16,-3-5 0 15,-3-2 0-15,-8-19-2 16,14 16 0-16,-14-16-2 16,0 0-4-16,-3-19-17 0,3 19-13 15,0-12-1 1,0 12 1 0,0 0 11-16</inkml:trace>
  <inkml:trace contextRef="#ctx0" brushRef="#br0" timeOffset="22152.1422">12567 11152 47 0,'0'0'35'0,"-18"-15"0"16,18 15-17-16,-11-11-8 15,11 11-2-15,0 0-2 16,0 0-1 0,0 0-2-16,18 2 0 15,-7 9-1-15,8 10 0 16,-1 1-1-16,4 5-1 16,4 4 1-16,-1 8 0 15,3-3-1-15,-3-2 0 0,0-1 0 16,-6-9 1-16,-1-3-1 15,0-5 1-15,-4-9 0 16,-2-10 1-16,-1-13-1 16,1-12 0-16,-6-7 1 0,1-7 0 15,-3-6-1-15,-3-4 0 16,1-4 1-16,-2 5-2 16,0 5 0-16,-2 10 1 15,2 7-1-15,-1 5-2 0,1 24-3 16,-8-17-33-16,8 17-2 15,0 11 1-15,4 0-2 16,-4-11 14-16</inkml:trace>
  <inkml:trace contextRef="#ctx0" brushRef="#br0" timeOffset="42387.0728">11336 12641 54 0,'22'0'34'0,"7"-5"2"31,16 5-25-31,0-7-5 16,17 1-4-16,7-2-1 0,11 2 0 15,8 5-1-15,5 2 1 16,10 7-1-16,8 3 0 15,6 3 0-15,7 3 1 16,-1 0 1-16,8 1-2 16,6-2 1-16,-2 2 0 0,1-9 0 15,1-1 1-15,-6-3 0 16,-1-5-1-16,-9 1 1 16,-7 4-1-16,-13-5 1 15,-11 3 1-15,-13 0-1 16,-15 2-1-16,-10 2 0 15,-12 2 1 1,-13-5 0-16,-6 2-1 16,-10-1 0-16,-11-5-1 15,15 9 1-15,-15-9-1 16,0 0 1-16,3 14-1 16,-3-14-2-16,0 12 2 0,0-12-3 15,0 0-6-15,0 0-30 16,0 0 0-16,0 0 0 15,4-14-1 1,3 2 35-16</inkml:trace>
</inkml:ink>
</file>

<file path=ppt/ink/ink3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7:06:34.675"/>
    </inkml:context>
    <inkml:brush xml:id="br0">
      <inkml:brushProperty name="width" value="0.05292" units="cm"/>
      <inkml:brushProperty name="height" value="0.05292" units="cm"/>
      <inkml:brushProperty name="color" value="#FF0000"/>
    </inkml:brush>
  </inkml:definitions>
  <inkml:trace contextRef="#ctx0" brushRef="#br0">1615 13142 64 0,'0'28'36'0,"-6"-1"0"0,1 14-25 32,-10-3-9-32,4 7-1 15,-3 7-1-15,0 5 0 16,1 0 0-16,4-2 1 15,7-6-1-15,8-9 1 0,12-20 1 16,17-17 0-16,15-20 0 16,18-15 1-16,14-24 0 15,23-11 0-15,7-20 1 0,17-8-1 16,2-3-1-16,1 5 0 16,-6 4 0-16,-12 7 0 15,-12 11-1-15,-21 12 1 16,-16 18-1-16,-19 11 0 15,-15 10 0-15,-10 7 1 16,-21 13-2-16,8-12 1 0,-8 12 0 16,0 0 0-16,-19-3-1 15,8 8 1-15,11-5-1 16,-20 6 0-16,20-6 0 16,-16 8-2-16,16-8-1 15,-12 2-8-15,12-2-29 31,1-18-1-31,7-19-1 0,4-30 0 16,23-40 30-16</inkml:trace>
  <inkml:trace contextRef="#ctx0" brushRef="#br0" timeOffset="1295.4828">16181 5349 39 0,'18'9'30'0,"-18"-9"3"16,0 0-23-16,17-4-2 16,-20-9-2-16,3 13-1 15,-8-26 1 1,0 12-1-16,-11-7-1 15,-4-3 0-15,-12-2-1 16,-7 0-1-16,-13-6 0 16,-10 2 0-16,-18-2-1 15,-12 1 0-15,-15-2 1 0,-16 3-1 16,-18 0 0-16,-14 13 0 16,-16 0-1-16,-14 7 1 15,-9 3 0-15,-13 4-1 0,-13 10 0 16,-10 6 0-16,-7 7 0 15,-5 1 0 1,-8 6 0-16,0 6 1 16,4 6-1-16,6 5 0 15,4 2 0-15,10 2 0 0,11 5 1 0,13 0-1 16,12 4 0-16,13 5 0 16,10 1 1-16,13 8-1 15,18-4 0-15,18 5 0 16,18-4 0-16,19 4-1 15,23-1 1-15,18-3-1 32,24 0 2-32,24-5-1 0,21 4 0 15,23-3 0-15,27 0 0 16,23-4 1-16,27-5-1 16,22-5 0-16,29-5 0 15,20-7 0-15,19-7 0 0,21-5 1 16,17-7-2-16,17-7 1 15,13-6-1-15,9-6 1 16,6-6 0-16,7-6 0 16,10-5 0-16,-1-10-1 0,-2-11 3 15,-4-7-2-15,-8-9 1 16,-5-8 1-16,-12-10-1 16,-12-8-1-16,-19-14 0 31,-16-5 1-31,-24-4-1 0,-24-5 0 15,-28-4-1-15,-24-2-1 16,-34 0 2-16,-31 2 0 16,-34 8 0-16,-32 9-1 15,-34 6 1-15,-32 11 0 16,-28 14 0-16,-23 14 0 16,-21 18 0-16,-14 12-1 0,-6 18-2 15,-5 6-5-15,14 29-29 0,5 1-2 16,29 9 0-16,23-2-1 15,41-5 36-15</inkml:trace>
</inkml:ink>
</file>

<file path=ppt/ink/ink3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333.974"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8:35:03.550"/>
    </inkml:context>
    <inkml:brush xml:id="br0">
      <inkml:brushProperty name="width" value="0.05292" units="cm"/>
      <inkml:brushProperty name="height" value="0.05292" units="cm"/>
      <inkml:brushProperty name="color" value="#FF0000"/>
    </inkml:brush>
  </inkml:definitions>
  <inkml:trace contextRef="#ctx0" brushRef="#br0">19999 4773 36 0,'33'-18'35'16,"-5"1"0"-16,-5 12-20 15,-12-12-4-15,8 16-2 0,-19 1-2 16,0 0-2-16,0 0-1 16,-10 12-2-16,-9-4 0 15,-8 7 0-15,-11 4-1 0,-14 4 0 16,-14 3 0-16,-11-1 0 15,-12 7 0-15,-7 2 1 16,-3 3-1-16,8 1 0 16,3-5 1-16,20-2-1 31,15-2 0-31,22 4 1 0,24-6-2 16,20-2 1-16,20-3 0 15,11 0 0-15,9 0 0 16,0 0-1-16,0-4 0 15,-6 0 0-15,-10-1 1 16,-15-3-1-16,-20 4-1 16,-18 5 2-16,-21 0 0 0,-18 0-1 15,-17 5 1-15,-19 3-1 16,-16-1 0-16,-14 2 0 16,-11 0 1-16,-3-10-2 15,-3-3 2-15,0 2-1 0,-1-8 0 16,8-3 1-16,4-3 0 31,11-2-1-31,11-4 1 16,10-1-1-16,12 1 0 15,9-2 0-15,14 1 1 0,11 3-1 16,8-5 0-16,6 0 1 16,7-4-1-16,6 1-1 15,1-1 1-15,-1-1 0 16,-1 0 0-16,-1-6-1 0,-4 9 1 15,-3-3-1-15,-2 5 1 16,2 1 0-16,-1 0 0 16,5 1 0-16,5 0 0 15,3 0-1-15,7-2 1 16,12 2 0-16,0 0 0 16,16-15 0-16,6 0 0 0,8-3-1 15,5-8 0-15,5-3 1 0,7-4-1 16,0-2 1-16,-2 1-1 15,-2 0 1 1,-5 6-1-16,-6 5 2 16,-6 7-1-16,-4 3 0 0,-6 3 0 31,-16 10 0-31,10-2 1 0,-10 2-1 16,-18 13 0-16,-6-4 0 15,-9 5 0-15,-9 2 0 16,-10 5 0-16,-10 3 0 15,-5 0 1-15,1 1-1 16,-3-2 1-16,9 3-1 16,7 0 1-16,7-3-1 0,13 1 1 15,13-4-2-15,11-1 1 16,12 1 0-16,10 0 0 16,15 1 0-16,8-4 0 15,12 2 1-15,7-3-1 16,1-1 0-16,6-1 0 15,-2-1-1 1,0 2 1-16,-7-2 0 16,-7 3 0-16,-7 1 0 0,-6 3 1 15,-6 1-1-15,-5 1 1 16,-6 0 0-16,-3-1-1 16,-4-4 0-1,-1-3 0-15,-3 0 0 0,-5-14-1 16,6 14 2-16,-6-14-2 0,0 0 1 15,0-16 0-15,-4 3 0 16,0-8-1-16,1-9 2 16,-6-6-1-16,-1-7-1 15,-1-2 1-15,-2-2 1 16,-1-3-1-16,-1-2 0 16,1 6-1-1,-1 6 1-15,1 5-2 16,4 9 3-16,1 1-2 15,3 10 1-15,-2 3-1 16,8 12 0-16,0 0 2 16,-11 19-1-16,5 4 2 0,-2 4-2 15,0 6 1-15,-2 1-2 16,-1 4 2-16,2-6-1 16,3-4 0-16,1-5-1 15,3-9 2-15,2-14-2 0,0 0 2 16,14 0-1-16,-4-13 0 15,-1-2 0-15,1-6 1 16,-3-2-1-16,-3 5 0 16,-7 7 0-16,3 11 0 0,-30 4-1 15,0 10 1-15,-8 10 1 16,-2 5-2-16,-4 4 1 16,3 0 0-16,4-7-1 15,6-8 2-15,11-9-1 16,20-9 0-16,0 0 0 31,5-14 0-31,14-2 0 0,2-7 0 16,0 1 1-16,0 5-2 15,-6 0 1-15,-15 17 0 16,7-12 1-16,-21 14-1 16,-5 8 0-16,-5 0 0 15,1 1-1-15,3 0 1 0,9-3 0 16,11-8 0-16,16-11 0 15,16-2 0-15,9-9 0 16,6 2 0-16,4-2 1 0,-3-1-1 16,-7 3 0-16,-11 9 1 15,-19 6-1-15,-11 5 0 16,-29 31 0-16,-7-6 0 31,-9 4 0-31,-4 3 0 0,3-4 0 16,12 0-1-16,13-8 2 15,21-20-1-15,17-1 0 16,21-13 0-16,12-8 1 16,7-6-1-16,3 0 1 15,-5-4-1-15,-9 3 0 16,-12 9 1-16,-15 6 0 0,-19 14-1 16,-15 4 0-16,-12 10 0 15,-8 2 0-15,-5 5 0 16,1-2 0-16,4-1-1 15,10-4 1-15,11-8 0 16,14-6-1-16,12-13 2 0,9-1-1 16,5-3 0-16,-1-3 0 15,0-5 1-15,-6 2 0 16,-9 0-3-16,-10 6 3 16,-11 3-1-16,-9 5 0 0,-6 2 1 15,-3 2-2-15,-4 5 1 16,2-1-1-16,2 3 3 31,5-9-2-31,5 4 0 0,4 0 0 16,4-4-1-16,11 7 1 15,-12-16-1-15,12 16 2 16,-7-14-3-16,7 14 1 16,0 0 0-16,-11 0 1 15,11 14 1-15,4 2-1 16,4 8 0-16,4 1 0 0,8 9 2 15,3-1-3-15,3 10 2 0,6-6-1 16,0-3 0-16,-2 0 0 16,-7-8 0-16,-1 0 0 15,-8-4 0 1,-2-1 1-16,-5-9-1 16,-7-12-1-1,0 19-3-15,-11-23-6 0,13 18-10 16,-23-24-14-16,10 2-8 15,-10-5 0-15,1-6 2 16,-5-4 40-16</inkml:trace>
</inkml:ink>
</file>

<file path=ppt/ink/ink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6:22:37.634"/>
    </inkml:context>
    <inkml:brush xml:id="br0">
      <inkml:brushProperty name="width" value="0.05292" units="cm"/>
      <inkml:brushProperty name="height" value="0.05292" units="cm"/>
      <inkml:brushProperty name="color" value="#FF0000"/>
    </inkml:brush>
  </inkml:definitions>
  <inkml:trace contextRef="#ctx0" brushRef="#br0">21672 10218 55 0,'-15'5'35'0,"8"6"-2"16,-12-1-21-16,18 18-3 16,-7-3-3-16,6 10-3 15,-1 6-1-15,-1 7-2 0,4 8-11 16,-5-7-23-16,3 0 1 16,-4-10-2-16,2-3 0 15,-6-11 29-15</inkml:trace>
  <inkml:trace contextRef="#ctx0" brushRef="#br0" timeOffset="473.3878">19520 10310 79 0,'0'11'34'15,"2"9"-12"-15,-4-5-19 16,5 12 0-16,1 5-3 16,-2 3-1-16,7 9-9 15,-8 1-23-15,3 3-1 0,-3-2 0 0,0 2 6 16,1 1 28-16</inkml:trace>
</inkml:ink>
</file>

<file path=ppt/ink/ink4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7:06:39.153"/>
    </inkml:context>
    <inkml:brush xml:id="br0">
      <inkml:brushProperty name="width" value="0.05292" units="cm"/>
      <inkml:brushProperty name="height" value="0.05292" units="cm"/>
      <inkml:brushProperty name="color" value="#FF0000"/>
    </inkml:brush>
  </inkml:definitions>
  <inkml:trace contextRef="#ctx0" brushRef="#br0">23562 15994 66 0,'14'-7'36'16,"-14"7"-5"-16,0-17-22 15,-5 7-4-15,-9-10-2 16,-3-2-2-16,-6-4 0 16,-6-4 0-16,-10-4 0 15,-6-7 0-15,-10-1-1 16,-10-7 0-16,-13 1 1 0,-12-1 0 16,-18-3 0-16,-16-2 0 15,-17 3 0-15,-17 4 0 16,-22-4 0-16,-18 4 1 0,-19-1-2 15,-20 0 0-15,-13 4 2 16,-16 3-1-16,-16 2-1 16,-14 4 1-16,-18 2 0 15,-12 9 0-15,-15 8 0 0,-5 8 0 16,-11 9-1-16,-3 13 1 16,0 6 0-16,3 13-1 15,7 8 0-15,9 12 0 16,14 10 0-16,10 13-1 15,14 4 1-15,17 11 0 32,19 11-1-32,21 5 1 0,25 5 0 15,29 7 0-15,28 0 1 16,31 2-2-16,36 2 1 16,32-6 0-16,37 9-1 15,34-2 0-15,38-5 1 16,35-3 0-16,39 6-1 0,36-12 1 15,38-2-1-15,37-3 1 16,35-19 1-16,32 0 1 16,35-23 1-16,28-2-7 15,29-14 6-15,21 3-4 0,56-17 5 16,-17-5-2-16,12 0 1 16,9-26-2-16,6 22-1 31,-3-21 8-31,-3 5-8 0,-8-13 3 15,-47-6-2-15,16 3-5 16,-25-14 4-16,-24 3 2 16,-31-14-2-16,-27-5 1 15,-36-16-1-15,-30-11 4 16,-37-10-5-16,-29-11 8 16,-32-8-6-16,-32-4-2 0,-37-14 3 15,-34 3-3-15,-40-10 3 16,-39 4-2-16,-38 1 1 0,-44-6-1 15,-42 3 0-15,-36 2-1 16,-37 7 1-16,-30 5 0 16,-27 1-1-16,-21 11 1 15,-19 6 1-15,-15 8 0 16,-6 14-2-16,-12 2-3 16,11 21-32-16,-11 7 0 15,5 18 0-15,-3 1-2 0,1 12 26 16</inkml:trace>
</inkml:ink>
</file>

<file path=ppt/ink/ink4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7:06:54.874"/>
    </inkml:context>
    <inkml:brush xml:id="br0">
      <inkml:brushProperty name="width" value="0.05292" units="cm"/>
      <inkml:brushProperty name="height" value="0.05292" units="cm"/>
      <inkml:brushProperty name="color" value="#FF0000"/>
    </inkml:brush>
  </inkml:definitions>
  <inkml:trace contextRef="#ctx0" brushRef="#br0">21320 13306 51 0,'11'1'32'0,"-11"-1"-5"15,0 0-18-15,0 0-2 0,0 0-2 0,-8-13 0 16,-5 6 0-16,13 7-1 15,-27-21-1-15,12 6 0 16,-10-8-1-16,1-1-1 16,-6-1 0-16,-2-3-2 15,-5-4 1-15,-3-1 1 32,-2-2-1-32,-2-2 1 0,-3 1 1 15,-1 0-1-15,-3-5 0 16,-4-1 1-16,-5-4 0 15,-4 1 0-15,-10 0 0 16,-5 1 0-16,-13 0-1 0,-7 3 0 16,-11 3 0-16,-12 2-1 15,-9 6 1-15,-13 4-2 16,-8 4 0-16,-9 6 1 16,-7 0 0-16,-8 8-2 0,-7 4 2 15,-5 7 0-15,-5 1-1 16,-2 7 1-16,-3 4-1 15,-3 4 0-15,-5 8 1 32,-5 2 0-32,-6 5-1 0,-9 4 1 15,-9 6 0-15,-8 2-1 16,-11 2 1-16,-7 1 0 16,-4 2-1-16,-2 1 2 15,-2-4-1-15,5-1 0 16,7-5 0-16,0-1 0 15,6 2 0-15,3-1 0 0,-2-2 0 16,2-1 0-16,-1 1 0 16,-1 5 0-16,4 3 0 15,1 0 0-15,4 1-1 16,6 2 1-16,12 1-1 16,11 1 1-16,9 4-1 0,11-2 1 15,14 1 0-15,15-2 0 16,12-3 0-16,16 2 0 15,12-6 0-15,15-1 0 0,18-5 1 16,18-3-2-16,16-7 1 16,14 3 0-16,18-2 0 15,15-3 0-15,18 1 0 32,12 2 1-32,13 0-1 0,12-1 1 15,10 4-1-15,12-4-1 16,12 1 1-16,10 0 0 15,13-2 0-15,9-2 0 16,11-1 0-16,12 1 0 16,16-4 1-16,13-1 0 15,10-2-1-15,13-3 1 0,14-3 0 16,17-1-1-16,14-3 1 16,15-1-1-16,10-8 1 15,15 0-1-15,12-7 0 16,12-6 0-16,6 2 1 15,7-2-1-15,4 0 0 0,1-3 0 32,5 0 1-32,0 1 0 0,-2 2 0 15,0 1 0-15,-2-2-1 16,4-5 1-16,2 0 0 16,2-3-1-16,3 0 1 15,5 0-1-15,2-3 0 16,0-3 1-16,-2 5-1 15,-9-2 0-15,-8 5-1 0,-9-2 1 16,-12 3 0-16,-15-2-1 16,-15 0 1-16,-12-2-1 15,-16-3 1-15,-13 0-1 16,-17-5 1-16,-16-1 0 0,-25-11 1 16,-14 2-1-1,-27-2 0-15,-18-3 1 0,-24-3-1 16,-19-1 2-16,-23-5-2 15,-20-4 1-15,-16 3-1 0,-22-7 1 16,-15-1 0-16,-17 1-1 16,-20-2 1-1,-13 1-1-15,-16-1 1 32,-14 3-1-32,-13-2 1 0,-9 1 0 0,-11-1 0 15,-5 0 0-15,-6 0 1 16,-5 4-1-16,-7 6-1 15,-4 3 1-15,-8 4 0 16,-9 8-1-16,-8 6 0 16,-12 12-1-16,-9 8 1 15,-7 6-1-15,-7 5 1 0,-5 6-1 16,2 11 0-16,3 4 0 16,9 7 0-16,9-4 0 15,15 6 0-15,14-1 0 16,16 2-1-16,17-1 1 15,15-4 0-15,15-4 0 32,9-5 1-32,10-5 0 0,6-3-1 15,5-1 1-15,4-8 0 16,-1-4 0-16,0-2 0 0,-3-5 0 16,-4-1-1-16,-6-4 0 15,-7-1 1 1,-9-1 0-16,-13-2-1 15,-13 5 1-15,-14-4 0 0,-13 9 0 0,-15-1-1 16,-12 7 1-16,-10 4-1 16,-9 4 1-16,-10 4 0 15,-7 5 1-15,-5 7-2 16,-9 2 2-16,-2 6-1 16,-3-2 0-16,-5 10 2 15,1 1-2-15,2 7 0 0,-1 0 0 16,9 3 0-16,12 4 0 15,10 2 0-15,10 6 0 16,17-6 0-16,13 4 0 16,18 1-1-16,15 1 1 15,17-4 0-15,15 0 0 16,17-2 0 0,21-2-1-16,14-2 1 15,19-3-1-15,20-5 2 16,18 3-2-16,18-4 1 15,18-3 0-15,16-2-1 0,19-4 2 16,12 1-1-16,15-5 0 16,13 0 0-16,13-3 0 15,14-1 1-15,9 0-1 0,13-1 0 16,10-2 0-16,15 0 0 16,9-2 1-16,9 0-1 15,9 1 0-15,9-2 0 16,5-3 1-16,6 2 0 15,-1-3-1-15,4 1 1 32,2 1-1-32,2-3 0 0,-3-2 0 15,2 1 1-15,0 2-2 16,2-6 1-16,-1 3 0 16,5 1 1-16,0-4-1 15,2-1 1-15,1-1-1 16,-1 0 1-16,0-1-1 15,-4-1 1-15,-5 1 0 0,-11-6-2 16,-16 2 1-16,-14 3 0 16,-19 1-1-16,-21 4-1 15,-27-9-12-15,-10 19-24 0,-34-9-1 16,-18 3-1-16,-24-6 0 16,-19-7 34-16</inkml:trace>
</inkml:ink>
</file>

<file path=ppt/ink/ink4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7:07:12.234"/>
    </inkml:context>
    <inkml:brush xml:id="br0">
      <inkml:brushProperty name="width" value="0.05292" units="cm"/>
      <inkml:brushProperty name="height" value="0.05292" units="cm"/>
      <inkml:brushProperty name="color" value="#FF0000"/>
    </inkml:brush>
  </inkml:definitions>
  <inkml:trace contextRef="#ctx0" brushRef="#br0">4801 6991 45 0,'-6'-19'35'15,"1"-6"0"-15,10-1-23 16,-4-10-6-16,12 3-3 16,2-7-1-16,7-1-2 15,7-3 1-15,7 5 0 16,4 0 0-16,9 3 0 0,6 1-1 15,7 3 1-15,7 4 0 16,7 9-1-16,5 9 0 16,5 9 0-16,3 9 1 0,3 12-1 15,2 8-1-15,2 3 2 16,2 11-2-16,3-1 1 16,3 1 0-16,4-3 0 15,4-5 0 1,9-8 1-16,8-8 0 15,8-5-1-15,3-10 1 16,5-7 0-16,1-9 1 16,5-9-1-16,-2-6 1 15,-5-6-1-15,-9-5 1 0,-10 0-1 16,-14 2 0 0,-10 6-1-16,-13 9 1 15,-11 13-1-15,-11 16 1 0,-6 14-1 16,-7 13 0-16,2 8 1 15,3 3-1-15,3 4 1 16,7-3-1-16,8-6 1 16,14-15 0-16,9-11-1 0,11-13 2 15,6-10-1-15,5-4 0 16,2-8 0-16,-1-4 0 16,-4 1 0-16,-9 8 0 15,-9 7 0-15,-12 9 0 0,-9 9 0 16,-10 5 0-16,-10 6 0 15,-6 2-1-15,-9 6 0 16,-5-3-1-16,-7-2 0 16,-2 0-4-1,-11-14-23-15,7 6-9 16,-7-10-2-16,1 0 1 16,-6-11 11-16</inkml:trace>
  <inkml:trace contextRef="#ctx0" brushRef="#br0" timeOffset="799.6447">14102 7851 42 0,'0'0'36'16,"24"-2"-1"-16,13-7-22 15,33 8-4-15,15-8-3 16,26 7-2-16,16-6 0 0,12-1-2 15,4 1 0-15,1 3-1 16,-9-1-1-16,-12 2 1 16,-20 0-1-16,-23-2-1 15,-21 6-2-15,-22 1 1 16,-17 6-5-16,-31-16-7 31,-7 10-22-31,-25-1 1 0,-9 1-2 16,-21 1 18-16,-13 0 19 15</inkml:trace>
  <inkml:trace contextRef="#ctx0" brushRef="#br0" timeOffset="999.5197">14452 7867 63 0,'-88'18'35'0,"32"9"-15"16,18-15-8-16,47 6-4 16,24-13-1-16,42 2-2 0,25-9-1 15,25-1-1-15,13 1-1 16,11-2 0-16,1 4-1 15,-9 0-1-15,-13 8-1 16,-23 1 0-16,-15 16-4 16,-33-4-24-1,-7 13-8-15,-24-1-1 16,-14 4-1-16,-17-5 28 16</inkml:trace>
  <inkml:trace contextRef="#ctx0" brushRef="#br0" timeOffset="5207.9659">13803 7112 74 0,'-10'-38'39'31,"-6"-13"-1"-31,10 2-33 16,-4-12-1-16,8 4-1 0,2 0-1 15,4 7 0-15,5 6 0 16,3 15-2-16,5 13 0 16,5 9 0-16,9 13 1 15,8 9-1-15,10 8-1 16,10 1 1-16,17 2-1 0,14-1 2 16,17-9-1-16,17-9 0 15,13-8 0-15,9-5 1 16,7-9 0-16,2-1 0 15,-6-1 0-15,-8 4 0 16,-14 3 0-16,-19 7 0 16,-20 8 0-16,-19 2 0 0,-16 6 1 15,-15 2-1-15,-14 3-1 16,-8-2 1-16,-9-2-1 16,-2 2 1-16,-5 0-1 0,0-16 0 15,1 17-1-15,-1-17-1 16,0 12-4-16,0-12-27 31,0 0-6-31,-6-11-1 16,11-3 1-16,-5-3 17 0</inkml:trace>
  <inkml:trace contextRef="#ctx0" brushRef="#br0" timeOffset="8112.7116">14474 7949 55 0,'23'11'34'16,"11"-1"-2"-16,10-5-29 16,16-6-2-16,13-3 0 15,13 0 1-15,6-5-2 16,5-1 2-16,-3-2 0 0,-1 0 0 16,-15 1 1-16,-10 5 0 15,-15-2-1-15,-12 8 0 16,-17-3 1-16,-6-1-2 15,-18 4-1-15,0 0 0 0,0 0-2 16,-14 4-4-16,14-4-29 16,-11 3 0-16,11-3-2 31,-12 9 5-31,12-9 32 0</inkml:trace>
  <inkml:trace contextRef="#ctx0" brushRef="#br0" timeOffset="9347.5658">5897 9867 69 0,'0'0'34'0,"0"0"-13"15,0 0-15-15,0 0-2 16,0 0-1-16,0 0 0 0,11 2-2 15,-11-2 2-15,14 12-1 16,0-4-1-16,3 3 0 16,7 1 0-16,6 2-1 15,6 0 1-15,6-1 0 16,5 1-1-16,7-6 1 16,2 2-1-1,3-3 1-15,3 2-1 16,4-2 1-16,1 3-1 15,6 0 1-15,7 2-1 16,5 0 0-16,10 4 0 16,9-1 1-16,5 2 0 15,7-1 0-15,9 0 1 0,6-2 0 16,3 1 0-16,2-2 0 16,5 2 1-16,-1-5-1 15,8-2 1-15,0 1-2 16,0-2 1-16,-3 0-1 0,0 3 1 15,1-5-1-15,0 2 0 16,-4-3-1-16,-6 2 0 16,-5 0 0-16,-5-2 0 15,-6-2 0-15,-5-2 0 0,-11 1 0 16,-10-1 0-16,-10 5-1 16,-11-1 2-16,-9-3-1 15,-12 1 0-15,-9 3 0 16,-10-2 0-16,-9 3-1 31,-6-3-1-31,-4 1-2 0,-14-4-21 16,26-9-14-16,-5-3 1 15,19-3-2-15,16-11 8 16</inkml:trace>
  <inkml:trace contextRef="#ctx0" brushRef="#br0" timeOffset="10003.2849">14445 9933 64 0,'-35'6'36'16,"2"-5"-4"-16,14 5-24 16,2-12-3-16,17 6-2 15,14 0-1 1,27 0 0-16,28-1-1 0,27 0 0 15,32 1 0-15,29 0 0 16,31 1-1-16,20 1 2 0,14 2-1 16,6 0 0-16,-5-2 2 15,-9 4-1-15,-20-2 0 16,-21-2 0-16,-31-1 1 16,-26 1-1-16,-32-4 0 15,-22 2-1-15,-23 0-1 16,-15 2 2-16,-24-2-2 0,0 0-1 15,0 0-1-15,-27-10-13 16,7 14-23-16,-12-3-1 16,-5 0-1-16,-15-3-2 0</inkml:trace>
  <inkml:trace contextRef="#ctx0" brushRef="#br0" timeOffset="12567.8964">9216 11494 80 0,'0'0'37'0,"0"0"2"16,0 0-31-16,18 13-3 0,1-8-1 15,12 1-3-15,9 1 1 16,13 2-1-16,13-4 1 16,9 0 0-16,8-4-1 15,5-4 0-15,1 0-1 16,-1 0 0-16,-5 0 0 0,-8-2-1 31,-12 2-1-31,-12-5-6 16,-2 7-27-16,-18-9-4 15,-6 1 1-15,-9-8 0 16,3 4 17-16</inkml:trace>
  <inkml:trace contextRef="#ctx0" brushRef="#br0" timeOffset="13137.4966">15712 11607 72 0,'0'0'38'0,"45"20"1"16,-3-22-28-16,34 6-5 15,13-4-3-15,16-2-1 0,7 0-2 16,4-2 0-16,-5 2 0 15,-9 1 0-15,-14 2-1 16,-18 0 2-16,-15 2-3 16,-17-3-1-16,-8 10-11 15,-18-12-23-15,-12 2-1 16,0 0-1-16,-12-13 2 0,-10 2 37 0</inkml:trace>
  <inkml:trace contextRef="#ctx0" brushRef="#br0" timeOffset="14469.1052">8672 13188 40 0,'0'0'33'31,"0"0"-3"-31,11 11-18 0,4-22-4 16,18 5 0-16,4-11-3 16,15 2 0-16,10-5-2 15,19 3 1-15,9 1-3 16,8 3 2-16,6 1-1 15,3 7-1-15,-3 0 1 16,-3 8 0-16,-8-1 1 0,-10 0-1 16,-15 3 0-16,-9 1 0 15,-14 0-1-15,-8 3 0 16,-15-4 0-16,-4 0 0 16,-18-5-1-16,13 8 1 15,-13-8-2-15,0 0 2 16,-5 11-2-16,-6-15-2 15,11 4-5-15,-17 4-31 16,17-4 2-16,-3-15-3 16,15 3 3-16,10-5 30 15</inkml:trace>
  <inkml:trace contextRef="#ctx0" brushRef="#br0" timeOffset="15087.0462">15487 13298 19 0,'27'-6'29'0,"-5"-5"-12"15,9 15-4-15,-13-8-2 16,10 15 1-16,-15-13-1 16,18 12 0-16,-5-10-2 15,20 11 0-15,2-12-1 0,26 2 0 31,9-8-2-31,19 3 0 16,7-4-1-16,12 1-2 16,-3-1-1-16,0-2 0 15,-6 4-1-15,-14 4 0 0,-17 1 0 16,-15-1-1-16,-15 6 1 16,-14-2-1-16,-13 3 0 15,-12 0-1-15,-12-5 0 0,-1 16-2 16,-6 0-3-16,-16-10-31 15,6 8-2-15,-12-5 0 16,1-1-1-16,-8-6 22 16</inkml:trace>
</inkml:ink>
</file>

<file path=ppt/ink/ink4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333.974"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8:35:39.696"/>
    </inkml:context>
    <inkml:brush xml:id="br0">
      <inkml:brushProperty name="width" value="0.05292" units="cm"/>
      <inkml:brushProperty name="height" value="0.05292" units="cm"/>
      <inkml:brushProperty name="color" value="#FF0000"/>
    </inkml:brush>
  </inkml:definitions>
  <inkml:trace contextRef="#ctx0" brushRef="#br0">14740 8033 17 0,'14'5'34'15,"1"-4"0"-15,-8-15-18 0,20 8-2 16,-14-16-1-16,18 10-3 15,-9-10-3-15,11 5-1 16,-3-1-2-16,9 9 0 16,2 1-1-16,5 4-1 15,7 2 0-15,4 5 0 16,7 3-2 0,6 3 1-16,8 2-1 0,2 1 1 15,0-2-1-15,2-3 0 16,-5 0 0-16,-3-5-1 15,-9-6 1 1,-5-10 0-16,-13-8 0 0,-10-8 2 16,-7-15-2-16,-7-7 1 15,-8-16-1-15,-5-11 1 0,-10-13-1 16,-5-8 1-16,-8-5 0 16,-2-8-1-16,-8 1 1 15,-4 7 0-15,-1 4 0 16,-4 9 0-16,3 9 0 15,0 16 0-15,-1 5 1 16,3 17-2-16,-1 7 1 0,-3 6 0 16,-4 9 1-16,-8 5-2 15,-11 9 0-15,-9 4 1 16,-14 5-1-16,-11 5-1 0,-17 3 2 16,-14 0-1-1,-13 4 0-15,-12 0 0 16,-3 2 0-1,-6 0 0-15,1 3 0 16,6 5-1-16,12 2 1 0,13 4 0 16,20 0 0-16,20 5-1 15,17-1 1-15,19-3 0 16,17 0 0-16,15-1 0 16,11 2 0-16,10 3 1 15,5 3-1-15,6 9 1 0,-4 13-1 16,2 14 1-16,-6 12-1 15,-6 6 0-15,-7 10 0 16,-3 2 0-16,-6 3-1 16,0-6 1-16,-2-9 0 15,3-12-1-15,4-14 1 32,8-9 0-32,6-18 0 0,11-11 0 15,5-9 0-15,11-12-1 16,7-10-1-16,5-7-3 15,15 3-15-15,-8-19-20 0,6 0-1 16,-13-6 0-16,-3 0 5 16,-23-8 36-16</inkml:trace>
  <inkml:trace contextRef="#ctx0" brushRef="#br0" timeOffset="616.5133">7818 7924 81 0,'-30'24'38'16,"5"-7"1"-16,22-2-32 15,3-15-3-15,39 3-2 32,9-5 0-32,15 1-1 0,28-2 0 15,18 1 0-15,25-7 0 16,21 2-1-16,18 1-1 15,16-5 1-15,11 4 0 16,6-5 0-16,0-2 0 16,-10 1 0-16,-13-2 1 15,-19 3 0-15,-29-1 0 0,-22 7 0 16,-33-4 0-16,-19 7 0 16,-21 0-1-16,-20 3 0 15,-20 0-2-15,7 12-3 16,-9 11-18-16,-9-8-15 0,3 8-2 15,-4-6 1-15,5 6 5 32,-3-5 34-32</inkml:trace>
  <inkml:trace contextRef="#ctx0" brushRef="#br0" timeOffset="2220.9528">16750 8617 68 0,'1'-12'38'0,"-10"-8"0"16,9 20-28-16,-32-18-3 15,4 11-3-15,-16-5-1 0,-8 1-2 16,-15-2-1-16,-14-4 0 16,-18 1-1-16,-15-4 2 15,-22-3-3-15,-19 1 1 16,-16 2-1-16,-14-1 2 16,-16-1-1-16,-5 3 1 0,0 1-1 31,3 3 1-31,11-1 0 15,13 4 1-15,17 0 0 16,23 1-1-16,28 4 1 16,22 1 0-16,24 2-1 0,21 2 0 15,22 7 1-15,12 8-1 16,16 10 0-16,5 7-1 16,0 15 2-16,0 9-2 0,-7 16 2 15,-4 17-1-15,-10 12 0 16,-6 6 1-16,-8 6 1 15,-4 2-1-15,1-4-1 16,2 0 2-16,6-10-2 16,9-12 2-16,13-9-2 15,13-12 1-15,19-9-1 0,18-6 1 16,21-9-2-16,17-8 2 16,16-5-1-16,18-6-1 15,21-5 1-15,15-3 0 16,17-4 0-16,11-2 0 15,18-3 0-15,7-3 0 32,7-1 0-32,7-2 2 0,-7 0-3 15,-12 1 1-15,-14-2 1 16,-18 0-1-16,-26-1 0 0,-23-1-3 0,-21 6-6 16,-38-16-29-16,-10-2 0 15,-23-12 0-15,-14-9-2 31,-18-20 29-31</inkml:trace>
  <inkml:trace contextRef="#ctx0" brushRef="#br0" timeOffset="2485.7649">16757 7991 78 0,'-7'-28'38'0,"7"28"-1"16,5 16-34-16,6 28 0 0,-1 23-3 16,0 22 0-16,-4 25 1 15,-3 21-1-15,-3 14 1 16,-8 5-2 0,-3-2 2-16,-3-11-1 0,-2-10 1 0,-1-16 1 15,2-23-3-15,0-25-7 16,9-13-29-16,-5-24 2 15,3-17-3-15,-10-25 0 16,-2-15 32-16</inkml:trace>
  <inkml:trace contextRef="#ctx0" brushRef="#br0" timeOffset="3105.4892">6785 9879 51 0,'-34'3'34'16,"2"2"1"-16,5 0-20 16,10 12-11-16,17-17-2 15,-8 26-1-15,22-9 0 16,12 0 0-16,22-2 0 16,25-1 1-16,20-3 0 0,30-3 0 15,26-5 0-15,26-12 0 16,19-5 0-16,21 0 0 15,1-7 0-15,0-2-1 0,-12-1 1 16,-16-2-1-16,-23 1 1 16,-25 9 0-16,-30 0-1 31,-26 3 0-31,-28 3 1 16,-15 4-1-16,-17 2-1 0,-24 4 0 15,0 0-3-15,1-13-3 16,-1 13-30-16,0 0-2 15,-12 10 0-15,1-9-1 16,11-1 26-16</inkml:trace>
  <inkml:trace contextRef="#ctx0" brushRef="#br0" timeOffset="7098.5544">8689 13101 51 0,'0'0'34'0,"-11"-5"-2"15,-1-7-22-15,12 12-4 0,-7-12-2 16,7 12-2-16,0-15 1 15,0 15-2-15,4-11 1 16,-4 11-1-16,14-2-1 16,-14 2 1-16,14 6 0 15,-14-6 0-15,22 13-1 16,-6-1 1-16,9-2-1 0,0-4 0 16,5 0 1-16,-3-4-3 15,4 1-7-15,-11-11-27 16,7-6 1-16,-13-9-2 0,-2-1 6 15,-8-8 31-15</inkml:trace>
  <inkml:trace contextRef="#ctx0" brushRef="#br0" timeOffset="7954.3276">8966 12591 77 0,'-5'-27'39'0,"5"13"0"16,-13-2-28-16,13 16-7 15,-16-1-2-15,1 17-1 16,-7 10-1-16,-4 8-1 0,-7 15 0 16,-5 6 0-16,-5 2 0 15,2 0 1-15,4-6 0 16,5-11 1-16,10-11 0 16,14-12 1-16,8-17 1 15,22-16 0-15,7-12-1 16,7-10 1-1,2-8-1-15,5-2-2 16,-5-1 2-16,-5 7-1 16,-7 5-1-16,-11 11 1 15,-15 26-1-15,0 0 1 16,-35 26-1-16,-2 17 1 0,-7 9-2 16,-7 4 1-16,0 3-1 15,7 0 1-15,11-11-1 16,15-10 1-16,18-16-1 0,22-19 1 15,18-14 1-15,11-12 0 16,9-8-1-16,5-7 1 16,0-7 0-16,-3 4-1 15,-11 3 1-15,-14 9-1 16,-12 12 0 0,-25 17 0-16,1 21-1 15,-20 9 0-15,-13 11 1 16,2 6-1-16,0 0 0 15,6-3 1-15,15-9 0 0,18-17 0 16,23-17 0 0,23-13 0-16,18-15 1 15,8-10 0-15,6-11 0 0,-2 5-1 0,-9-3 1 16,-12 7-1-16,-20 13 1 16,-25 18-2-16,-26 19 2 15,-23 13-1-15,-16 14-1 16,-7 4 1-16,-4 5 0 15,6-4 0-15,11-9 0 16,18-17 0-16,22-17-1 0,30-15 2 16,20-16-1-16,16-12 0 15,6-3 0-15,-1 5 1 16,-2-2 0-16,-17 15-1 16,-16 18 0-16,-21 17 1 15,-20 23-1-15,-16 16 0 31,-12 11 1-31,-8 5-2 0,1 7 1 16,3-2 0-16,4-11 0 16,12-9 0-16,10-9 0 15,10-16-1-15,8-8 1 0,6-16-4 16,7-5-1 0,0-24-13-16,19 3-18 15,-9-15-5-15,8-6-1 0,1-9 1 16,15-6 34-16</inkml:trace>
  <inkml:trace contextRef="#ctx0" brushRef="#br0" timeOffset="8926.7401">8691 12449 60 0,'-25'-6'36'32,"-4"-10"0"-32,10 8-23 15,1-16-8-15,12 0-2 16,9-6-1-16,15 0 0 0,11-1-1 15,15 0 1-15,14-3-1 16,19 0 0-16,17-3 0 16,17 1 0-16,17 3-1 15,14 4 1-15,17-2-1 0,15 4 1 16,16 4-1-16,11 3 0 16,15 7 1-16,13 3-1 15,13 3 0-15,18 2 1 16,12 8 0-16,11 3 0 15,6 6 1-15,6 6 0 16,-6 4 0 0,-7 5 0-16,-19 3-1 15,-13 5 1-15,-26 4-1 16,-25 5 0-16,-26-7-1 16,-27 0 1-16,-24-2 0 15,-23 0-1-15,-24-5-1 16,-18-5 1-16,-19-6 0 0,-11-7 0 15,-11-1 0-15,-16-11-1 0,6 14 0 16,-6-14 1-16,0 0-1 16,-18-5-2-16,18 5-3 15,-18-16-16-15,18 16-17 16,-4-11-1-16,4 11 1 16,9-15 8-16,4 12 31 15</inkml:trace>
  <inkml:trace contextRef="#ctx0" brushRef="#br0" timeOffset="10029.9905">9550 14201 62 0,'0'0'38'16,"0"0"0"-16,0 0-26 0,0-15-6 16,0 15-3-16,0 0-2 15,0 0 0-15,0 0 0 16,0 0-2-16,0 0 1 16,4 17 0-16,7-13 1 0,10-1 0 31,1-4 0-31,5-2 0 15,1-7 1-15,2 3-1 16,-1-1 1-16,-4 3-1 16,-3 9 0-16,-10 8-1 0,-4 14 0 15,-8 11 0-15,-5 14-2 16,-7 4 2-16,2 0-1 16,0-1 1-16,3-10 0 15,6-6 0-15,8-18 1 16,8-14 0-16,10-15 1 15,8-13-1-15,1-10 1 0,2 1 0 16,-7-2 0-16,-3 5-1 16,-13 7 0-16,-13 21-1 15,0 0 0-15,-24 27 1 16,-2 13 0-16,-2 6-1 16,-2 4 1-16,5 1-2 0,2-3 2 31,6-5-2-31,8-9 0 0,1-12-2 15,10-9 0-15,-2-13-4 16,15 4-10-16,-9-24-22 16,9-2 0-16,-4-10 0 15,4-7 4-15,-1-10 35 16</inkml:trace>
  <inkml:trace contextRef="#ctx0" brushRef="#br0" timeOffset="10879.265">8991 13980 64 0,'-18'11'36'0,"3"-10"1"15,15-1-27-15,0 0-6 16,0 0-1-16,7-17-2 15,16 1 2-15,13-7-2 32,18-8 0-32,13-6 0 0,17-4 0 15,25-2-1-15,18-3 1 16,27 4-1 0,16-2 1-16,16 3 0 0,21 4-1 15,13 7 1-15,19 5 1 16,15 4-1-16,9 11 1 15,6 2-1-15,7 8 1 0,3 6-1 16,1 7 0-16,-8 8-1 16,-3 5 1-16,-15 6 0 15,-9 1-1-15,-17 3 1 16,-19 4 0-16,-17-1 0 0,-18 1 1 16,-24-5 0-1,-14-2-1 1,-24-1 1-16,-21-6-1 15,-18-3 1-15,-18-2-1 16,-16-5 0-16,-13-4 0 0,-10-3-1 16,-16-9 0-16,11 3 0 15,-11-3 1-15,0 0-1 16,0 0 0 0,-14-2 0-16,14 2-1 0,-11-8 0 0,11 8 0 15,-11-9 0-15,11 9-1 16,-8-21-1-16,5 5 1 15,3-2-1-15,0-5 0 16,2-1 1-16,-1-4 0 16,0-1 1-16,-1-3 0 15,-4-2 2 1,-2 1 0-16,-5 1 1 16,1 1-1-16,-5 6 0 15,1 4 1-15,2 7-1 16,12 14 0-16,0 0 0 15,0 0-1-15,22 19 1 16,7 5-1-16,10 7 0 0,8 1 0 16,5 4 0-16,1-1 0 15,-5-2 0-15,-7-2 0 16,-15 1 0-16,-11-6 0 0,-21 1 0 16,-14 1 1-16,-16-1-1 15,-12 2 0-15,-9 0 0 16,-9-2-1-16,4 1 0 15,0-9-7-15,18 10-25 0,-4-17-7 16,22-2-1-16,13-14 0 16,22-8 22-16</inkml:trace>
</inkml:ink>
</file>

<file path=ppt/ink/ink4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333.974"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8:36:09.831"/>
    </inkml:context>
    <inkml:brush xml:id="br0">
      <inkml:brushProperty name="width" value="0.05292" units="cm"/>
      <inkml:brushProperty name="height" value="0.05292" units="cm"/>
      <inkml:brushProperty name="color" value="#FF0000"/>
    </inkml:brush>
  </inkml:definitions>
  <inkml:trace contextRef="#ctx0" brushRef="#br0">7821 13397 4 0,'-35'10'25'15,"1"-4"-12"-15,8 12-2 16,-10-8 1-16,11 9 0 16,-9-10 1-16,13 10-1 0,-12-12-1 15,15 9-2-15,-8-4-3 16,11 5-1-16,-3-6-1 15,7 8 0-15,0-9 0 16,8 3 0-16,3-13-1 16,3 15 0-16,-3-15 0 31,20-2-1-31,-1-5-1 0,4-4 0 16,7-3 1-16,8 5-2 15,8-2 1-15,4-1-1 16,5 2 2-16,7 3-2 15,1 2 0-15,7 5 1 16,6 1-1-16,-2-2 2 16,6 1-2-16,4 0 0 0,0-1 0 15,0 1 0-15,4 0 0 0,-1-2 0 16,-3 4 0-16,-3 2-1 16,-1 0 2-16,3 6 0 15,-1 1 0-15,6 2 0 16,0-3 1-16,3-1 0 31,7-1-1-31,3-1 0 0,2-5 0 16,0 0-1-16,3-11 0 15,-4 1 0-15,-1-2 0 16,1-2 0-16,-6 0 0 16,-3-3 0-16,-3-2 1 15,-2 3-1-15,-4 1-1 16,2 2 2-16,0 2-1 0,-2 4 0 15,3-1-1-15,-2 5 2 16,2 3-1-16,-1 2 0 16,-3 1 1-16,-1 3 0 15,-5 1 0-15,4 0 0 0,-6 1 0 16,-2-6 0-16,-4 2-1 31,-3 2 0-31,-6-4 1 16,-7 2-1-16,-8 1 1 0,-8-2-1 15,-4 1 1-15,-7 4-1 16,-4-2 0-16,-4-3 1 16,-3 4-1-16,1-6 0 15,-1 1 0-15,-1 2 0 16,4-4 0-16,-3 3 0 0,3-5 0 16,4-1-1-16,-1 1 1 15,1-2 0-15,1-1 0 16,-1-3 0-16,-1 1 0 15,1 0 0-15,-3-1 0 16,-5 4 1-16,-2 0-1 16,2-1 0-16,-14 3 0 0,11-5 0 15,-11 5 0-15,0 0 1 16,-22 4-1-16,-7-2 0 16,-8-3 1-16,-14-3-1 15,-15 3 0-15,-18-4 0 0,-23 1 0 16,-14-7 0-16,-16-3 0 31,-20 0 0-31,-19 2-1 16,-13 2 1-16,-16 1 0 15,-13 3 0-15,-7 0 1 16,-9 9-1-16,-5 6 1 16,-1 2-1-16,11 5 2 15,9 0-2-15,12 0 1 0,17-1 0 16,15 2-1-16,16-1 1 0,19-5 0 15,15-4 0-15,10-5 0 16,14-1 0-16,10-1-1 16,8-1 1-16,7-3-1 15,8-1 0-15,10 3 0 16,8 0 0-16,4 4 0 16,10 0 0-1,5 2 0-15,8-3-1 16,9 4 1-16,15-5-1 15,0 0 1-15,17 13-1 16,23-13 1-16,15-2 0 16,24-8-1-16,21-1 0 15,33-2 1-15,18-3 0 0,28 0-1 16,16-3 0-16,20 9 0 16,12-1 0-16,14 7 0 15,9 8 0-15,0 0 0 0,-1 3 0 16,3-1 0-16,-11-1 1 15,-10 1 0-15,-9-1 0 16,-13-1 0-16,-14-3 0 16,-18-1 1-16,-20-1-1 0,-20 1 1 15,-19 2 0-15,-19 0-1 16,-19-2 1-16,-23 2 0 16,-14 0 0-16,-14-2-1 15,-10 6 0-15,-8 1-1 16,-11-7 0-16,7 15-4 31,-18-16-11-31,15 18-15 0,-19-20-11 16,1 6 0-16,-9-21-1 15,-2-7 29-15</inkml:trace>
  <inkml:trace contextRef="#ctx0" brushRef="#br0" timeOffset="6621.2443">1269 11972 67 0,'-13'-1'36'0,"0"2"1"0,-12-11-24 15,14 19-7-15,-4 3-3 16,8 10-1-16,0 8-1 16,0 16 0-16,6 17-1 15,1 14 0-15,1 15 0 16,-1 7 0-16,0 9 0 16,-1 0 0-16,-2 0 0 0,-1-4 0 15,-6-15 1-15,3-12-1 16,-1-15 1-16,4-10-1 15,1-19 3-15,3-11-3 16,0-22 2-16,11-8 0 16,3-19 0-16,5-6 1 0,-1-12-2 31,7-5 2-31,1-2-3 16,5 2 1-16,0 12-1 15,-2 12 0-15,0 16 0 16,1 19 0-16,2 13-1 0,-6 13 1 15,-1 11-1-15,-6 9 1 16,-9 0 0-16,-9 0-1 16,-6-4 1-16,-12-10-1 15,-12-7 3-15,-8-5-2 0,-7-9 1 16,-7-12-1-16,-1-8 1 16,-6-9 0-16,4-7-1 15,2-6-1-15,5-1-2 16,11 0 1-16,10 1-6 15,4-8-5 1,29 13-27-16,4-3 2 16,14 7-1-16,8-2 1 15,15 6 35-15</inkml:trace>
  <inkml:trace contextRef="#ctx0" brushRef="#br0" timeOffset="6923.067">1696 12982 81 0,'60'-17'36'0,"1"2"1"15,-17-14-27-15,7-2-5 16,-4-6-2-16,-5-1-2 16,-7-4 1-1,-9-1-1-15,-5 1 1 0,-10 6-1 16,-11 9 0-16,-10 8-1 16,-8 10 1-16,-11 14 0 0,-7 11-2 15,-2 13 1-15,-3 16 0 16,2 8 0-16,6 8-1 15,7 3 1-15,8 1-1 16,7-2 1-16,8-5-1 16,6-8-1-16,5-6-1 0,6-15-4 31,12 3-7-31,-8-18-24 16,11-5-1-16,-3-19 1 15,17-4 2-15,-1-12 36 0</inkml:trace>
  <inkml:trace contextRef="#ctx0" brushRef="#br0" timeOffset="7239.7986">2469 12768 68 0,'24'-41'38'0,"-9"14"0"15,-33 1-24-15,3 23-5 16,-22 6-5-16,2 9-1 16,-3 7-2-16,5 10 0 15,9 5-1-15,13 0 1 16,17 2-1-16,13-5 0 15,14-1-1 1,10-4 2-16,1-2-2 16,0-6 2-16,-7-1-1 15,-12-1 0-15,-17-1 0 16,-17 2 0-16,-15-1 0 16,-12 3 0-16,-13-1 0 15,-2 0-1-15,-3-1 0 0,7-4-1 16,6-1-1-16,12-11-3 15,29-1-16-15,0 0-17 16,28-18 1-16,2-11-1 16,18-5 14-16,6-21 25 0</inkml:trace>
  <inkml:trace contextRef="#ctx0" brushRef="#br0" timeOffset="7477.1952">3142 12161 77 0,'4'24'37'0,"-2"23"0"16,-10 7-28-16,5 27-6 31,-7 16-3-31,5 16 1 16,-2 8-2-16,3 0-2 0,0 2 1 15,1-16-2-15,10-5-3 0,-11-33-6 16,19-16-24-16,-13-28-1 15,-2-25 1-15,-2-32 16 16,-4-21 21-16</inkml:trace>
  <inkml:trace contextRef="#ctx0" brushRef="#br0" timeOffset="7624.2291">2841 12698 81 0,'-41'-33'39'0,"27"23"1"0,14 10-28 15,36-4-6-15,15 8-3 16,20 0-1-16,13-3-2 31,10-6-2-31,15 3-36 16,-17-19-1-16,-1 0-1 0,-18-10-1 15,-7-9 19-15</inkml:trace>
  <inkml:trace contextRef="#ctx0" brushRef="#br0" timeOffset="16567.4983">11228 14981 54 0,'4'11'35'0,"-4"-11"-2"16,0 0-25-16,0 0-4 15,3 17-2-15,-3-17 0 16,2 15-1-16,-2-15 0 31,18 18-1-31,2-6 0 0,8 0 0 16,8-9 1-16,8-6 0 15,8-11 0-15,7-11 0 16,1-15 0-16,4-11 2 16,-8-13-1-16,2-11 1 15,-10-11 1-15,-8-8-1 16,-11-2-1-16,-11 0 1 0,-8-2-1 15,-10 4 0-15,-13 1-1 16,-11 3 1-16,-11 11-2 16,-12 9 1-16,-1 12 0 15,-7 15 1-15,-3 15-1 0,-5 17 1 16,-3 22-2-16,0 27 0 31,9 19 1-31,4 22-1 16,2 18-1-16,5 15 0 15,2 11 1-15,7 15-1 0,12 2 1 16,10-6-1-16,5-5 1 16,13-14 0-16,9-8 1 15,12-9-2-15,13-18 1 16,4-18-1-16,13-13-4 0,-6-24-33 16,16-6-1-16,-2-12-1 15,8-15 0-15,-3-16 28 16</inkml:trace>
</inkml:ink>
</file>

<file path=ppt/ink/ink4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7:08:35.935"/>
    </inkml:context>
    <inkml:brush xml:id="br0">
      <inkml:brushProperty name="width" value="0.05292" units="cm"/>
      <inkml:brushProperty name="height" value="0.05292" units="cm"/>
      <inkml:brushProperty name="color" value="#FF0000"/>
    </inkml:brush>
  </inkml:definitions>
  <inkml:trace contextRef="#ctx0" brushRef="#br0">4768 13391 80 0,'-15'30'40'0,"-19"3"-1"15,-5 11-32-15,-16 8-4 16,-5 8-1-16,-3 1 0 15,-2 6-1-15,6-5 0 16,6-2 0-16,8-5-1 16,6-5 0-16,7-7 1 15,9-6-2-15,3-9 0 0,9-6 0 0,1-2 0 16,4-6-1-16,6-14 0 16,-8 16 0-1,8-16-1-15,0 0 0 0,0 0 0 16,-8-17 1-16,10 4 1 15,-2-7 0-15,1-2 1 16,4 4 1 0,-2-9 2-16,6 1-1 15,-7 1 1-15,2 11 0 16,-3-1-1-16,-1 15 0 16,-11 6-1-16,-1 11 0 15,-4 14-1-15,-6 15 0 16,0 6-1-16,0 1 0 15,-1 1 1-15,8-7-1 0,6-6 1 16,9-7 1-16,12-18 0 16,15-7 0-16,11-18 1 0,9-5 0 15,4 0-1-15,4 0-1 16,-2 2-1 0,-10-15-12-16,-3 28-26 15,-17-6-2-15,-11 12 1 0,-14 7-2 0</inkml:trace>
</inkml:ink>
</file>

<file path=ppt/ink/ink4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333.974"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8:37:32.209"/>
    </inkml:context>
    <inkml:brush xml:id="br0">
      <inkml:brushProperty name="width" value="0.05292" units="cm"/>
      <inkml:brushProperty name="height" value="0.05292" units="cm"/>
      <inkml:brushProperty name="color" value="#FF0000"/>
    </inkml:brush>
  </inkml:definitions>
  <inkml:trace contextRef="#ctx0" brushRef="#br0">8374 3424 65 0,'0'0'36'16,"-30"-39"-13"-16,11 22-16 16,-10-8-1-16,4 2-2 15,-17-1-1-15,4 5 0 16,-10 4-1-16,2 1 0 15,-10 1 0 1,-4 6 0-16,-5 1-1 16,-4 3 0-16,-8-1 0 15,-3 2 0-15,-7-2 0 16,-5 2-1-16,-7 0 1 16,-7-1-1-16,-10 3-1 0,-2 0 1 15,-11 0 1-15,-8 0-1 16,-10 5-1-16,-6 3 1 15,-4 1 0-15,-7 1 0 16,-1-1 0-16,-7 6 0 0,2 3 0 16,0 3 0-16,3-1-1 15,6 3 1-15,2 5 0 16,7 10 0-16,9 7-1 16,12 0 1-16,9 5 0 0,13 3-2 15,11 4 3-15,13 1-3 16,17 2 2-16,12-2 0 15,17-6 0-15,16 2 0 16,13 2 0-16,20-7 2 16,15 3-3-16,17-1 2 31,16 3-2-31,14-6 1 0,14 0 0 16,15-3 0-16,9-3-1 15,11 4 1-15,6-6 0 16,8-2 0-16,8-6 0 15,7-3 0-15,-1-3-1 16,9-5 1-16,3-4 0 0,3-6 0 16,5-7 0-16,2-4 1 15,4-8 0-15,5-5 0 16,2-9 0-16,5-2 0 0,-2-9-1 16,2-5 1-16,1-8-1 15,1-5 0-15,-7-3 1 16,-5-3-2-16,-8-4 2 31,-7-1-1-31,-12-2 1 0,-15 2-1 16,-20 4 0-16,-14 0 2 15,-22 3-2-15,-19 1 1 16,-24 4 0-16,-20 7-1 16,-25-1 1-16,-23 8 0 15,-24 0 0-15,-19 9 0 16,-23 2-1-16,-13 12 1 0,-14 3-2 15,-9 8 0-15,-1 13-4 16,-11-8-32-16,21 22-1 16,0-8-1-16,20 11-1 15,6-4 31-15</inkml:trace>
  <inkml:trace contextRef="#ctx0" brushRef="#br0" timeOffset="1173.1797">9025 5834 38 0,'-12'-20'35'16,"-3"5"1"-16,-7 8-24 15,-14-14-6-15,6 4-1 16,-18-10 0-16,-2 7-1 16,-12-4-1-16,-8 2-1 0,-10-1-1 15,-5 3 0-15,-9-5-1 16,-5 6 0-16,-12 0 0 15,-8 0 0-15,-5 7-1 16,-11 1 1-16,-8 4 0 16,-14 5 0-16,-10 2 0 31,-10 4 0-31,-9 4 0 0,-8 4 0 0,-7-4 1 16,-3 6-1-1,-5-3 1-15,2 3 0 16,1 2-1-16,-1 0 2 15,5-4-1-15,8 1 0 0,2 3 0 16,12-3 0-16,15 6 0 16,11 0 0-16,16-2 0 0,17 2 0 15,16 3-1-15,17 4 0 16,15 0 0-16,18 4 0 16,15 0 0-16,13 0 0 15,13 9-1-15,14 6 0 16,15 7 2-16,11 3-1 15,10 1 0 1,18 7 1-16,9 4-1 16,14 3 0-16,14 2 0 15,15-3 1-15,17-2-2 0,14-2 2 16,16-3-1-16,11-4 0 16,19-6 1-16,8-7-1 15,10-6 1-15,8-7 0 16,8-6 0-16,3-4-1 0,9-6 1 15,3-6 0-15,5-13 0 16,7-4 0-16,2-7 0 16,2-10 0-16,4-7-1 15,-3-7 1-15,-5-13 0 16,-10-6 0-16,-9-10 0 16,-11-8-2-1,-24-6 2-15,-22-8 0 16,-23-1-1-16,-27-4 0 15,-33 4 0-15,-30-2 0 16,-34 8 0-16,-36 7 0 16,-31 8 1-16,-28 12-3 15,-33 11 2-15,-23 12-3 0,-17 20-3 16,-25 1-32-16,8 29-1 16,0 8-1-16,6 9 0 15,16 5 32-15</inkml:trace>
  <inkml:trace contextRef="#ctx0" brushRef="#br0" timeOffset="35307.9339">10380 3077 36 0,'0'0'31'0,"0"0"-11"0,0 0-2 16,4-16-5-16,-4 16-1 15,11-6-5-15,-11 6 0 16,10-12-3-16,-10 12 0 16,0 0-2-16,11-2 0 15,-11 2 0-15,0 0-1 16,0 0 0-16,0 0 0 0,0 0 1 16,0 0-1-16,0 0 0 15,0 0 0-15,0 0 0 16,-11 15 1-16,11-15-1 15,-11 0 0-15,11 0 0 16,-14-2 0-16,14 2 0 16,-19-8 1-1,6 4-2-15,1-5 0 16,-2 5-1-16,-1 1 1 16,1-2 1-16,-1 0-1 15,3-1 0-15,-2 4-1 0,3-3 1 16,-3 0 0-16,2 2 0 15,1 1 0 1,-4 1-1-16,-2-1-1 0,-3 4 3 16,-2 3-1-16,-4 0 1 0,-3 6-1 15,-4-3 1-15,4 3 0 16,-5-4 0-16,7 3 1 16,2-6-1-16,6 2-1 15,1-4 1-15,7 3-1 16,4 6 0-16,7-11 0 0,-15 29-1 15,8-2 0-15,-1 7 1 16,1 1-1-16,4 6 1 16,-4 2-1-16,6-4 1 15,6 4 0-15,8-7 0 16,3-7 1-16,9-7-1 31,5-5 0-31,7-3 0 0,3-8 1 16,3 0-1-16,-1-5 0 15,-1 3 0-15,-2 1 0 16,-1 2 0-16,-4 5 0 16,-5 2 0-16,-1 4 0 0,-7 1 0 15,-1 1 0-15,-6 3 0 16,-3 5 1-16,-6 0-2 16,-6 1 1-16,-6-2 0 0,-11 0 0 15,-4 3 1-15,-4 0-2 16,-7-6 2-16,-7-2-1 15,3 0 1-15,-4-8-1 16,6 0 1-16,2-8-2 16,4-2-1-1,5-7 0-15,4-1-3 16,2-15-3-16,18 19-22 16,-4-38-10-16,5 12 0 15,2-9 1-15,11-6 25 16</inkml:trace>
  <inkml:trace contextRef="#ctx0" brushRef="#br0" timeOffset="35678.4348">10304 2985 77 0,'0'0'40'16,"0"0"-14"-16,22-5-18 31,-5 1-2-31,9 6-1 0,-1-5-2 16,5 3 0-16,3 0-2 15,0-4 1-15,-1 3-2 16,-1 0-1-16,-2 0 1 16,-4 2 0-16,-4-3 0 15,-4-1-1-15,-4-2-1 16,-13 5-6-16,11-3-7 0,-11 3-24 16,-8-15 2-16,-1 3-4 0,9 12 15 15,-16-11 26-15</inkml:trace>
  <inkml:trace contextRef="#ctx0" brushRef="#br0" timeOffset="36148.5922">10705 3181 58 0,'6'16'35'16,"-6"-16"-4"-16,0 0-24 0,-23 9-1 16,9 5-1-16,-8 6-1 15,2 13-2-15,-5 5-1 16,-1 11 0-16,4 9-1 16,4 8 1-16,7 3 0 15,7 3-2-15,9-7 2 16,12-7 0-1,9-9 1-15,14-13-1 16,6-13 1-16,10-13 0 0,-1-16 0 16,10-11 1-16,-5-15-1 15,1-10 2-15,-10-14-3 16,-10-2 2-16,-16-14-1 16,-14 2 0-16,-11-3 0 15,-16 6-2-15,-15 7 2 0,-9 9-3 16,-4 9 1-16,-4 13-2 15,5 17-1-15,2 4-3 16,15 17-6-16,-1-6-27 16,27 9-1-16,0-12 1 15,31 16-1-15,5-20 40 16</inkml:trace>
  <inkml:trace contextRef="#ctx0" brushRef="#br0" timeOffset="36580.5167">11629 2996 74 0,'19'-16'36'31,"-16"-11"2"-31,12 5-31 16,-26-10-2-16,-3 1-3 16,-8 1 0-16,-3 7 1 0,-8-3-1 15,-5 7-1-15,-6 7 0 16,-6 14 0-16,-3 18 0 15,-2 10 1-15,0 9-2 16,2 7 1-16,10 5-1 0,13 2 2 16,13 0-3-16,16-12 3 15,19-10-1-15,16-10-1 16,20-17 2-16,8-10-1 16,11-14 1-16,3-6 0 15,-2-6-1-15,-1 0 0 16,-14-2-1-1,-8 9 0-15,-15 10 0 16,-13 13 0-16,-17 14 0 16,-14 17 0-16,-8 12 0 15,-11 15 1-15,-9 15-2 16,-1 3 3-16,-3 7-3 16,3-7-2-16,0 3 0 0,2-11-1 15,13 4-4-15,-5-28-22 16,20 2-9-16,-1-14-1 15,16-7 0-15,-8-23 18 0</inkml:trace>
  <inkml:trace contextRef="#ctx0" brushRef="#br0" timeOffset="36881.6991">11586 3712 75 0,'-11'30'36'16,"-3"3"1"-16,13 7-32 15,-2-3 0-15,17-1-2 16,5-6 0-16,18-9-1 16,6-11 0-16,13-7 1 15,5-10 0-15,-2-3 2 0,-5-12-2 16,-8-2 1-16,-13-6-2 16,-13-1 2-16,-20-3-3 15,-15 4 2-15,-16 1-3 16,-9 0 0-16,-6 9-1 15,-7 6-2-15,4 10-3 0,-2-1-3 16,25 19-30-16,-7-11-2 0,18 10 1 16,1-7-2-1,14 4 28-15</inkml:trace>
  <inkml:trace contextRef="#ctx0" brushRef="#br0" timeOffset="37915.5794">9435 2863 61 0,'-6'-10'38'16,"-11"-17"0"-16,0 6-31 16,-14-13-1-16,-2 3-1 15,-11-5-1-15,-6-6-1 16,-9 2 0-16,-7 7-1 0,-8 6 0 15,-5 4-1 1,-7 12 1-16,-8 11-2 0,0 9 1 16,2 16-1-16,0 2-1 15,8 13 1-15,3 6 0 0,9 5 0 16,12 1 0-16,7 2 3 16,9-3-2-16,4-1 1 15,10-4 0 1,5-7-1-1,3-8 0-15,7-7 0 0,0 0 0 16,5-10-2-16,2-2 1 16,8-12-1-16,-11 11 2 15,11-11 0-15,0 0-1 16,-14 4 0-16,14-4 0 16,0 0 1-16,-11-18 0 15,11 18 1-15,-7-21-2 0,6 3 1 16,-3-5-1-16,2-8-1 15,1 0 2-15,-2-12-3 16,3 3 1-16,3-14-1 16,0 3 2-16,1 1-2 15,1 1 3-15,1 7 0 0,1 5-1 32,1 7 0-32,-5 6 1 15,1 13 0-15,-4 11-1 16,0 0 0-16,-7 16-1 0,-8 20 1 15,-7 11 0-15,-3 10 3 16,-5 9-4-16,-2 8 4 16,2 1-2-16,2-6 0 15,8-8 0-15,7-15 0 0,13-9 0 16,11-11-2-16,14-9 1 16,11-13-2-16,12-4 2 15,7-2 0-15,8-4-1 16,2-3 1-16,-2 1 0 15,-2 0 0-15,-6 0 0 16,-11 3 0 0,-8 4-1-16,-7-1 0 15,-7 7-2-15,-11-7-6 16,11 16-20-16,-22-14-12 16,19-19-2-16,-4-6 2 15,20-14 19-15</inkml:trace>
  <inkml:trace contextRef="#ctx0" brushRef="#br0" timeOffset="39285.0282">14460 14030 53 0,'0'0'36'0,"-12"-10"2"0,12 10-22 16,3-21-8-16,6 4-1 15,-7-12-3-15,7 1 0 16,-3-12-1-16,-1-5-1 16,-1-7 0-16,-6-4-1 15,-5-1 1-15,-6 1-1 0,-9 3 0 16,-9 2-1-16,-9 10 2 15,-8 11-2-15,-12 13 1 16,-7 17 0-16,-10 11-1 16,-4 16 1-16,-10 11-1 15,1 12 1-15,-1 7-1 32,-1 4 0-32,11 3 1 0,8-6-1 0,11-4 0 15,10-5 0 1,11-10 0-16,12-11-1 15,8-6 2-15,10-9-2 16,11-13 0-16,-11 4-1 0,11-4-2 16,-2-32-3-16,13 16-14 15,-11-19-18-15,4 0-2 16,-4-12 1-16,3-1 12 16,-6-4 28-16</inkml:trace>
  <inkml:trace contextRef="#ctx0" brushRef="#br0" timeOffset="39517.1318">13108 13658 68 0,'-45'52'36'15,"5"8"1"-15,-9-2-28 0,13 8-5 16,0-7-3-16,10-3 1 16,7-8 1-16,16-4-1 15,14-16 0-15,15-10 2 16,17-14-2-1,12-10 0-15,11-6 0 0,5-9-2 16,3 0-1-16,-5-3-4 0,2 12-5 16,-17-7-29-1,-1 10 0-15,-14 3 1 16,-2 7-2-16,-4 2 39 16</inkml:trace>
  <inkml:trace contextRef="#ctx0" brushRef="#br0" timeOffset="40157.6302">14945 14002 81 0,'22'-9'38'0,"-11"-1"1"15,16 1-32-15,-5-7-3 32,11 1 0-32,2 0-3 0,7 4 0 15,-4 0 0-15,4 3 0 16,-8 6 0-16,-12 9 1 16,-7 9-2-16,-15 6 0 15,-14 10 1-15,-12 1-1 16,-5 6 0-16,-9 3 0 15,7-4 0-15,4-2-1 0,9 0 1 16,12-4 0-16,12-7 0 16,10-4 0-16,12-1 0 15,2-1 1-15,1 0-1 16,-4 5 1-16,-10-4-1 0,-8 3 1 16,-14 2 0-16,-8 0-1 31,-14 2 0-31,-4-1 0 15,-3-5 0-15,-5-8 0 16,5-5-1-16,1-3 0 0,7-7-1 16,3-5 0-16,12-2-3 15,2-13-5-15,19 8-29 16,-7-11 0-16,14 11 0 16,-1-12-1-16,12 6 35 0</inkml:trace>
  <inkml:trace contextRef="#ctx0" brushRef="#br0" timeOffset="40645.8944">15441 14088 83 0,'0'0'37'16,"-27"-12"-6"-16,9 25-25 0,-9 0-3 16,0 15-2-16,-5 11-1 15,6 8 0-15,4 6-1 16,7 5 1-16,12-1-1 15,14-6 1-15,14-1 1 0,19-11-1 16,11-16 1-16,12-10 1 16,6-15 0-16,3-11 0 15,-5-12 0-15,-3-7 1 16,-13-15 0-16,-17-6-1 16,-17-6 0-16,-20-3 0 15,-15 5-1 1,-16 4 0-16,-8 8 0 15,-8 10-2-15,-1 12 0 0,1 6-2 16,10 14-1-16,7 2-4 16,32 12-28-16,-3-11-3 15,23 13-1-15,6-14 1 16,21 1 27-16</inkml:trace>
  <inkml:trace contextRef="#ctx0" brushRef="#br0" timeOffset="41010.0144">16258 13906 79 0,'0'-14'39'0,"-22"10"-2"15,-1 5-31 1,-16 0-3-16,-6 9-3 0,-5 4 1 16,-1 3 0-16,5 6-1 15,7 3 0 1,12 0 1-16,13 2 1 15,14-8 0-15,14-6 1 0,15-8-2 16,12-2 1-16,1-4 1 16,1-2-1-16,-6-2-1 0,-7 5 1 15,-14 8-2-15,-14 14 0 16,-14 7 0-16,-10 3 0 16,-4 12 0-16,0 3 0 15,0 6-1-15,5-4 0 16,10-4-1-16,9-12 1 15,12-3-3 1,5-6 0-16,13-7-4 16,-8-22-19-16,15 8-11 15,-4-14-2-15,8 3 2 16,-6-9 18-16</inkml:trace>
  <inkml:trace contextRef="#ctx0" brushRef="#br0" timeOffset="41279.5143">16423 14445 61 0,'-7'22'36'0,"-12"4"-1"16,5 17-21-16,-6-10-10 16,7 2-3-16,9-6 1 15,12-1-1-15,13-8 2 16,12-7-1-16,17-12 1 16,7-6 0-16,4-12 0 0,1-4 1 31,-8-3-1-31,-10-6 0 15,-17-1-1-15,-14 5 1 16,-19-2-1-16,-13 5-1 16,-13 6-2-16,-6 4-2 15,2 5-5-15,-9-3-31 16,21 1-1-16,11-14-1 0,19-9 0 16,14-15 29-16</inkml:trace>
  <inkml:trace contextRef="#ctx0" brushRef="#br0" timeOffset="42381.9122">21115 3514 61 0,'-18'-4'36'15,"7"10"1"1,-9-16-26-16,20 10-2 16,-14-23-3-16,18 4 0 15,6-6-2-15,8-6 0 16,6-7-2-16,8-4-1 0,5 1 1 16,6 3-1-16,2-2 0 15,-3 12 0-15,-4 7-1 16,-4 4 0-16,-6 9 0 15,-5 11 0-15,-7 13 0 0,-10 13 0 16,-10 16 0-16,-7 9-1 16,-8 12 0-16,-9 10 2 15,-9 6-2-15,-11 5 1 16,-6-6 0-16,-13-2 0 16,1-10 0-1,-3-10-1-15,3-11 1 16,3-13-2-16,6-7 3 15,10-14 0-15,10-11-2 16,12-11 1-16,9-4 0 16,13-8 0-16,11-3 0 15,10 1 1-15,8 4-2 16,9 5 2-16,5 9 0 0,5 11-1 16,2 4 1-16,-1 12-1 15,-5 3 1-15,-2 1-1 16,-5 3-1-16,-5-3 0 15,-3-5-1-15,-8-7-1 0,2 2-3 16,-20-17-10-16,29-7-22 16,-18-6 0-16,6 1 0 0,-5-14 1 15,9 7 36-15</inkml:trace>
  <inkml:trace contextRef="#ctx0" brushRef="#br0" timeOffset="42699.1806">21477 3898 57 0,'0'0'36'0,"10"18"-1"0,-10-18-21 16,-7 27-4-16,-1-15-4 15,4 3-2-15,4-15-2 0,-7 19 0 16,7-19 0-16,12-3-1 16,0-8 1-16,5 3 1 15,1-6-1 1,-2 4 0-16,-2 0 0 0,-2 4 0 0,-12 6 0 15,0 12 0-15,-9 1-1 16,-1 1-1-16,-2 4 1 16,1-2-1-16,3-4-2 15,8-12 0-15,-13 8-1 16,12-19-3-16,6 0-2 31,-9-15-31-31,21-1 0 0,-5-11 0 16,13 0 1-16,0-13 27 15</inkml:trace>
  <inkml:trace contextRef="#ctx0" brushRef="#br0" timeOffset="42984.785">22006 3201 83 0,'-15'-18'38'15,"-2"20"-2"-15,-19 5-30 16,16 14-3-16,-1 7-1 0,10 8 0 15,11 13-3-15,13 8 2 16,13 5-2-16,10 3 1 31,7 0 1-31,-3-2 0 0,-1-4 1 16,-7 1-1-16,-15-8 1 16,-11-7-1-16,-16-6 0 15,-13-3 0-15,-7-4-2 16,-10-9-2-16,-1 1-7 15,-13-19-27-15,13-5-1 16,-3-19-1-16,15-9 0 0,1-25 28 16</inkml:trace>
  <inkml:trace contextRef="#ctx0" brushRef="#br0" timeOffset="43131.6501">21896 3242 75 0,'27'-17'38'0,"13"15"-2"0,-8 1-30 15,15 2-2-15,-1-4-3 16,-1-3-4-16,8 10-20 16,-11-24-12-16,3 6-2 0,-2-12 1 15,1 6 11-15</inkml:trace>
  <inkml:trace contextRef="#ctx0" brushRef="#br0" timeOffset="43570.9549">22962 2973 54 0,'0'0'35'0,"0"0"-2"16,-17 2-25-16,-16-2-3 0,-6 5-2 16,-13 3-1-16,-7 7 2 15,-1 2-2-15,3 6 1 16,7 0-1-16,10-1 0 15,17-5 2-15,19-1-1 16,18-13-2-16,20-4 1 16,9-7 0-1,10-6 1-15,2-1-1 0,2-2 1 16,-8 0-3 0,-6 4 3-16,-11 9 0 15,-12 8-2-15,-14 18 0 16,-10 12-2-16,-11 12 2 0,-7 16-2 15,-6 16 3-15,-5 12-4 16,-6 1 2-16,3 5-3 0,3-9 3 16,3-8-1-16,8-10-1 15,3-14-1-15,12-14-2 16,-1-26-13-16,19-2-19 16,1-23 0-16,18-4 0 15,-2-15 1-15,13 0 36 16</inkml:trace>
  <inkml:trace contextRef="#ctx0" brushRef="#br0" timeOffset="43817.874">22949 3871 64 0,'-8'68'34'15,"0"-10"-10"-15,9 14-15 16,2-14-1-16,16-6-2 31,7-19-2-31,19-9 1 0,5-25 0 0,12-11 0 16,-4-18-1-16,0-12-1 15,-12-12 0-15,-8-8 0 16,-19-1-2 0,-16 2 2-16,-17 4-3 0,-16 10 1 15,-13 13-2-15,-10 13 0 16,-3 17-2-16,-9 12-2 0,10 20-5 16,-9-5-28-16,17 15 1 15,-3-4-2-15,13 9 1 16,2-3 29-16</inkml:trace>
  <inkml:trace contextRef="#ctx0" brushRef="#br0" timeOffset="44272.1839">20859 4454 63 0,'0'0'36'15,"0"0"1"-15,33 8-29 16,19 2 0-16,17-7-1 16,26 6-2-16,18-3-1 15,25 5-1-15,16-5-1 16,11-1-1-16,3 0 0 16,2-3 0-16,-9 2-1 15,-8-4 0-15,-16 0 0 0,-17-3 1 16,-17 0-1-16,-16 0 1 15,-18-3-1-15,-13-1-2 16,-10-2 1-16,-11-3-3 16,-2 4-4-16,-17-10-28 0,8 2-2 15,-10-15 0-15,1 7 1 16,-12-6 24-16</inkml:trace>
  <inkml:trace contextRef="#ctx0" brushRef="#br0" timeOffset="44858.6044">9949 4350 76 0,'36'-1'38'16,"21"15"-3"-16,11-16-29 16,22 6-1-16,13-3-1 15,14 5-2-15,11 0-1 16,6 3 0-16,2-6 0 0,0 1 0 16,-12 1-1-16,-7 0 0 15,-13 2 0-15,-14-4-3 16,-6 4-34-16,-23-10 0 15,-13 1-2-15,-18-15 0 16,-2 0 25-16</inkml:trace>
  <inkml:trace contextRef="#ctx0" brushRef="#br0" timeOffset="45761.4306">15133 14785 70 0,'0'0'38'16,"0"15"-1"-16,0-15-28 0,0 0-4 16,20 9-2-16,0-6-1 15,8 6-1-15,11 2 2 16,9 1-2-16,10 0 0 16,8 4-1-16,8 3 1 15,8 3 0-15,7 4-1 31,1-2 1-31,5-2-1 0,-5-4 1 16,1 5 1-16,-2 0-1 16,-3-6 1-16,-7-6-1 15,-8 0 0-15,-7-5 0 16,-9 0 0-16,-7 1 0 0,-9-5 0 16,-8-6-1-16,-5 4 1 15,-7 1 0-15,-2 2-1 16,-4 0 0-16,-13-3 0 15,20 6-1-15,-20-6-3 0,13 25-15 16,-13-25-20-16,15 14-1 16,-15-14-1-16,9 15-1 15,-9-15 42-15</inkml:trace>
  <inkml:trace contextRef="#ctx0" brushRef="#br0" timeOffset="69848.934">21901 6011 77 0,'-24'4'37'0,"11"3"-5"15,2-17-22-15,22 7-3 16,8-10-2-16,12 0-2 31,6-2-1-31,5-2-1 0,4 4 0 16,2 7 0-16,-3 8-1 16,-3 9 1-16,-5 11 0 15,-2 12-1-15,-6 9 1 16,-6 16 0-16,-5 10-1 15,-3 8 1-15,-5 7-1 16,-4 2 0-16,-4 1 0 0,-6-3 0 16,2-4-1-16,-3-7 0 15,-2-11-1-15,-3-12-1 16,3-10-3-16,-8-17-3 16,10-4-5-16,-16-27 0 15,21 8 3-15,-29-34 3 0,13 0 5 31,-7-6 3-31,-4-4 5 16,6 5 2-16,-8-8 7 16,16 22 0-16,-9-10-1 0,17 17-5 15,4 0-2-15,16 6-3 16,7-3-1-16,8 3-1 16,4-3-2-16,4-3 1 15,-1 2 0-15,-5-2-1 0,-6 2 1 16,-8 7-1-16,-7 0 0 15,-11 9 0-15,-1 14 0 16,-10 6 1-16,0 8 0 16,0 10-1-16,3 5 0 15,6 1 1-15,9 2-1 16,8-2 2-16,9-8-1 0,8-6 0 31,4-11 0-31,6-11 0 16,-2-10 1-16,0-10 1 15,-3-12-1-15,-6-10 0 16,-5-17 1-16,-8-8-1 16,-9-6 1-16,-9-4 0 0,-10-2-1 15,-4 6 0-15,-8 8-1 16,-3 7 1-16,-3 15-1 16,3 15 0-16,0 14-1 15,4 7-1-15,9 12 0 0,1-6-4 16,22 18-21-16,-3-13-11 15,16 7-1-15,2-11 0 16,14 1 5-16</inkml:trace>
  <inkml:trace contextRef="#ctx0" brushRef="#br0" timeOffset="70411.1425">23052 6248 88 0,'0'0'37'15,"4"-20"0"-15,-4 20-31 16,-20-6-3-16,-2 11-2 16,-7 2 0-16,0 4-1 15,4 9 0-15,5-5-1 16,7 4 2-16,10-6-1 16,3-13 0-16,25 12 1 15,-1-9 0-15,4-2-1 0,-1-2 1 16,-3 4 0-16,-7 3 0 15,-9 10-1-15,-9 12 1 16,-9 11-1-16,-10 7 0 0,-2 9 0 16,-5 4 0-16,1 2 0 15,3-3-1-15,5-7 0 16,6-7-1-16,5-13 0 16,15-9-1-16,4-13 0 0,9-8-1 31,4-10-1-31,4-3 1 15,0-5 1-15,2 6 0 16,-5 2 1-16,-4 9 1 0,-4 12 1 16,-7 6 2-16,0 10 0 15,-1 2 2-15,5 2-1 16,1-4 1-16,11-8-1 16,1-8 0-16,8-8 1 15,0-12-1-15,4-7 1 16,-10-6-2-16,-6-2 1 15,-17-5-2-15,-14 3 1 16,-13 2-1-16,-10 2-1 0,-7 7 0 16,-8 3-1-16,2 7-3 15,-2-1-3-15,21 12-30 16,-6-4-2-16,15 5 1 16,0-8-1-16,15 0 19 0</inkml:trace>
  <inkml:trace contextRef="#ctx0" brushRef="#br0" timeOffset="71784.5975">15957 16381 91 0,'0'11'39'15,"0"-11"2"-15,21-5-33 0,-6-7-7 16,9 7 1-16,3-1-2 16,4 1 2-16,2 5-2 15,2 7 0-15,-4 8 0 16,-9 14-2-16,-7 16 2 15,-12 8-1-15,-11 14 3 16,-14 12-4 0,-6 12 2-16,-10-1 0 15,-2 1-1-15,0-4 1 16,3-8 0-16,8-9 0 16,8-17-2-16,9-7 2 15,11-15-1-15,8-16 2 0,6-15-1 16,9-17-2-16,9-11-1 15,2-13-2-15,11-2-1 16,-3-15 0-16,11-3 1 16,-8-1-1-16,4 10 3 0,-8 0 1 15,-7 1 4-15,-7 13 1 16,-13 12 3-16,-4 11-1 16,-9 15 0-16,-19 22-2 15,1 7-1-15,0 20-1 0,7 19-3 16,4 3 1-16,14 3-2 15,4 0 1-15,18-3-1 16,4-9 2-16,11-21 1 16,7-12 0-16,2-17 2 15,1-24 1-15,-9-17 1 32,-2-12 0-32,-14-22 1 0,-6-12-2 15,-14-3 2-15,-13-6-2 16,-14-7 0-16,-8 16 0 15,-9 11-2-15,-5 15 0 16,-6 10-1-16,2 19 0 16,3 17-1-16,3 5-3 0,12 22-6 15,-5-8-30-15,24 4 0 16,7-20 1-16,16 13-2 16,10-21 25-16</inkml:trace>
  <inkml:trace contextRef="#ctx0" brushRef="#br0" timeOffset="72315.9158">17153 16384 107 0,'-15'10'39'16,"-9"29"-11"-16,-20-7-25 16,-2 3-2-16,4 1-2 15,6 1-1-15,12-8 2 16,15-4 1-16,20-7 0 15,14-16 0-15,15-8 2 0,4-8-2 16,0 7 1-16,-3-5-1 16,-8 14 0-16,-13 20 0 15,-17 11-1-15,-14 11-1 16,-12 17 0-16,-7 16 0 16,1 3 0-16,-3 4-1 0,9 0-2 15,3-21 0-15,18-16 0 16,8-13 0-16,17-17-1 15,3-24 0-15,16-15 0 16,0-12 0-16,8-11 0 0,-2-4 1 16,0 15 2-16,-6 5-2 15,-2 18 3-15,-5 21 2 32,-7 14-1-32,-1 10 3 15,-3 6 0-15,8 3 3 0,0-13-1 16,10-4 2-16,-6-28 0 15,8-5-1-15,-5-13 0 16,-3-7 0-16,-15-10 0 16,-8 6-3-16,-18 1-1 15,-11 6 0-15,-12 12-1 0,-8 5-2 16,-1 7-2-16,-3 0-8 16,14 11-29-16,3-13 0 15,23 2 0-15,-6-17-1 16,21-7 25-16</inkml:trace>
  <inkml:trace contextRef="#ctx0" brushRef="#br0" timeOffset="73172.7854">10704 6034 92 0,'-15'-73'40'15,"0"12"0"1,-3 6-34-16,3 16-3 0,-1 19-1 16,-9 29 0-16,-1 25-2 15,0 27 0-15,-3 32 0 16,-3 27 0-16,5 21 0 15,9 17-1-15,7 3 1 0,12-3 0 16,16-12 0-16,16-20 0 16,16-27-1-16,19-29 2 15,15-32-2-15,8-27 2 0,12-28-1 16,4-20 0-16,-4-32-1 16,-5-24 2-16,-14-21-1 31,-18-16 0-31,-24-10 0 15,-20-1 1-15,-26 7-1 0,-18 7 1 16,-18 22-1-16,-9 22 0 16,-8 22 0-16,0 23-1 15,7 26-1-15,5 6-7 16,23 16-30-16,-1 8-1 16,23 6 0-16,8-5-1 0,25 5 28 15</inkml:trace>
  <inkml:trace contextRef="#ctx0" brushRef="#br0" timeOffset="73704.7783">11931 5916 89 0,'28'-22'39'16,"-26"-8"0"-16,-10 2-34 16,-21 6-2-16,-9 9-2 15,-16 13-1-15,-6 10 0 16,-2 13-1-16,11 5 2 0,11 6-2 15,23 2 2-15,19-8-1 32,17-6 1-32,20-14 0 15,16-4 0-15,0-6 1 0,0-2-2 16,-9 8 1-16,-12 15 0 16,-21 19-1-16,-20 19 1 15,-15 18-1-15,-13 11-1 16,-4 14 1-16,-2 0-1 15,5 1-1-15,6-12 0 0,16-16-3 16,13-26-2-16,21-12-3 16,4-28 0-16,28-9-1 15,-5-28 1-15,13-3 3 16,-5-15 1-16,-3 11 5 16,-7 6 2-16,-12 11 4 15,0 19 3 1,-22 8 0-16,4 22 0 15,-11 3-1-15,6 9-2 16,1-7-1-16,3 4 0 16,2-20 0-16,2-4-1 15,-4-14 0-15,-14 0 1 0,0 0-1 16,-19-16 0-16,-13 13-1 16,-15-4-3-16,2 16-14 0,-7-14-24 15,15 3-1 1,13-10-1-16,30-9-1 0,27-7 38 15</inkml:trace>
</inkml:ink>
</file>

<file path=ppt/ink/ink4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7:12:06.047"/>
    </inkml:context>
    <inkml:brush xml:id="br0">
      <inkml:brushProperty name="width" value="0.05292" units="cm"/>
      <inkml:brushProperty name="height" value="0.05292" units="cm"/>
      <inkml:brushProperty name="color" value="#FF0000"/>
    </inkml:brush>
  </inkml:definitions>
  <inkml:trace contextRef="#ctx0" brushRef="#br0">14481 14276 60 0,'0'0'23'0,"-18"-4"-5"16,18 4-5-16,-23 8-4 16,23-8-2-16,-30 2-1 15,15 0-1-15,-6-6-1 16,1 2-1-16,-5-5-1 16,1 2 1-1,-5-9-1-15,0 3 1 16,-7-7-1-16,0 2 0 15,-8 0 0-15,-4-1-1 16,-4 1 1-16,-3 4-1 0,-7 1 0 16,-3 1 0-16,-3 7-1 15,-7-3 0-15,-2-4 0 16,-1 3 1-16,-5-1-2 0,-2-1 3 16,-2-2-2-16,-2 0 1 15,-4-4 0-15,2 7 0 16,-3-1-1-16,-2 1 1 15,0 2-1-15,1 3 0 16,-2 3 0-16,2 3 0 16,0 0 1-1,5 3-1-15,2 8 0 16,4-1 1-16,4 1-1 16,4 3 0-16,3 2 0 15,5 4 0-15,3 1 0 16,7 1 0-16,1-2 1 15,6 2 0-15,5 3-1 16,3 1 0-16,5 2 0 0,4-1 1 16,1 3 0-16,0 2-1 15,1-1 0-15,3 3-2 16,1 1 2-16,1 0 0 0,3-1 1 16,4 0-3-16,2-1 3 15,5-1-2-15,3 1 1 16,5-1 0-16,4-2 1 15,4 4-1-15,6-9 0 0,4 0 0 16,8-1 0-16,5-1 0 16,5-3 0-16,6-2 0 15,7-4 0-15,4 1 0 16,7 2 0-16,6 2 1 16,2 1-2-1,5-3 1-15,3-3 0 16,2 4 1-16,2 2-1 0,2-7 0 0,0 1 1 15,2-1-1 1,3-7 0-16,7 0 0 16,4 0 0-16,4-1 0 15,6-5 1 1,7-3-1-16,2 0 0 0,6-4 0 16,1 0 0-16,2-1 1 15,-1-2-1-15,2-4 0 16,-1-3 1-16,0 1-1 15,0-4 1-15,-5 0-1 0,1-2 1 16,-7-2 0-16,-3-4 0 31,-3 0-1-31,-6 0 0 16,-5-7 1-16,-7 2-1 0,-5-2 1 16,-10 0-1-16,-7-2 0 15,-8 2 1-15,-8-2-1 16,-9-1 1-16,-8 0 0 15,-9-3-1-15,-9-6 1 16,-7-2-1-16,-10-6 1 0,-10-4-2 16,-11-1 2-16,-10 1-1 15,-11 3 0-15,-9 9 0 16,-10 8-1-16,-5 14 1 16,-4 9-2-16,2 13-3 15,-7-7-15-15,15 20-21 16,1-4 0-1,17 1-1-15,10-10 0 0,15-5 41 16</inkml:trace>
  <inkml:trace contextRef="#ctx0" brushRef="#br0" timeOffset="3389.0274">8713 4154 14 0,'-3'-16'30'0,"-2"-1"-2"16,-8-6-20-16,13 8 1 15,-9-10 0-15,12 9-1 16,-9-9 0-16,12 11 0 16,-7-6-2-16,8 7 0 15,-7-6-1-15,6 7-2 16,-3-3-2 0,1 1 1-16,-4 14-1 0,7-18 1 15,-7 18 0 1,2-11-1-16,-2 11 1 15,-5-11 0-15,5 11 0 16,-18-10-1-16,1-2 0 0,-4 1 0 16,-7-2 0-16,-8-4 0 15,-4-2-1-15,-5 4 1 0,-5-2 0 16,-4 1 0 0,-3 2 0-16,-5 1 0 0,-4-1 0 15,0 5 0-15,-4-1 0 16,-3 2 0-16,-4-5-1 15,-1 3 1-15,-4 0 0 16,2 3-1-16,-5 2 1 0,1-1-1 16,1 7 1-16,0 2 0 15,3 6-1-15,2 8 0 16,3 6 1-16,6 5-2 16,5 6 1-16,7 1-1 15,7 9 1-15,6 3 0 31,10 6 0-31,5 1-1 0,9 1 0 16,6 2 2-16,9-1-1 16,8 2 0-16,8-3-1 15,8-3 0-15,9-4 1 16,11-1 0-16,10-4 0 16,10-2-1-16,6-2 1 0,10-2 0 15,7-4 0-15,8-3 0 0,10-3 0 16,10-7 0-16,9-3 1 15,9-3-1-15,9-10 1 16,7-2 0-16,8-7-1 16,4-7 1-16,-1-5-1 15,-1-4 1-15,-9-7-1 32,-7-3 2-32,-11-1-1 0,-14-6 0 15,-19 1 0-15,-15-3 1 16,-19-4-1-16,-15-2 0 15,-17-5 1-15,-16-4-2 16,-17-4 0-16,-15 3 0 16,-18-4 0-16,-18 3 0 15,-23 0-1-15,-15 3 1 0,-19 9 0 16,-16 10 0 0,-15 9-1-16,-10 5 1 0,-1 13-1 15,1 6-4-15,11 22-11 16,-3-3-23-16,24 12-1 15,9-4-2-15,25 4 1 16,14-5 41-16</inkml:trace>
  <inkml:trace contextRef="#ctx0" brushRef="#br0" timeOffset="7337.3461">21182 3953 25 0,'0'0'32'0,"0"0"1"16,-21-13-19-16,21 13-3 15,-29-5-2-15,13 5-2 16,-9-9 0-16,4 5-2 16,-6-8 0-16,4 2-2 15,-2-2 0-15,5 5 0 16,-5-9-2-16,3 3 2 0,-3-2-2 15,-3 2 1-15,-2-2-2 16,-3 5 1-16,-3-1 1 16,-6-1-1-16,-1 4 0 15,-2 0-1-15,0 0 1 16,-1 2 0-16,-4 0 0 16,-2-3-1-1,-4 3 0-15,0 0 1 0,-4-1-1 16,-3 4 1-1,-2 0-1-15,-1-2 1 16,-1 1-1-16,0 2 0 16,5 0 0-16,1-2 1 0,1 4-1 15,4-6 0-15,1 6 0 16,2-1 0-16,2 1 0 0,2 2 0 16,2 3 0-16,0 1 0 15,2 0 0-15,2 2 0 16,2 3 0-16,2 4 0 15,3 1-1-15,2 2 1 16,3-1 0-16,0 4-1 16,4-2 2-1,0 4-1-15,0 3 0 16,2-5-1-16,-1 2 2 16,1 2-1-16,-1 1 0 15,0 2 0-15,-1 3 0 16,3-1 0-16,2-2 0 15,0-3 0-15,0 5-1 16,3-1 2-16,0-1-1 0,2-3 0 16,3-2 0-16,0 0 0 0,3-2 0 15,1 2 0 1,3-4-1-16,1-4 0 16,1 0 2-16,3-3-1 15,-1-1 0-15,3-11-1 0,-3 14 1 16,3-14 0-16,2 15 0 0,-2-15 0 15,0 0 0-15,10 12 0 16,-10-12-1-16,13 13 2 16,-13-13-1-16,16 14 0 15,-16-14 0-15,16 14 0 16,-16-14 0-16,18 17 0 31,-18-17 0-31,20 13 0 0,-9-8 0 16,0 4 0-16,1-3 0 15,1 2 0-15,1 1 1 16,-1-2-1-16,2-1 0 16,-3 4 0-16,1-2 0 15,0 8 0-15,0-7 0 16,-1 3 0-16,2-5 0 0,2-2 0 16,2 2 0-16,0-1 1 0,4-1 0 15,3-6-1 1,1 3 0-16,5-3 0 15,2 1 0-15,-3 4 1 16,5 1-1-16,2-5-1 0,-1 0 0 16,-1 2 1-1,-1 4 1-15,3-2-2 16,0 2 2-16,2 0-2 16,-1-2 1-1,1-1 0-15,1 5 1 0,5-7-2 16,4 1 2-16,1-1-1 15,2 1 0-15,2-4 0 16,1 6 0-16,5-2 0 0,2 2 0 16,5 1 0-16,2 0 0 15,1 0 0-15,4 1 0 16,3-3 0-16,1 0 0 16,1-1 1-16,0-3-1 15,1 2 0-15,-2-6 1 16,2-1-2-16,1-1 1 0,-4 0 1 15,-2-8-2-15,-5 4 1 16,-5-1-1-16,-4-8 2 0,-9 0-1 16,-8-2 1-1,-7-3-1-15,-7-3 1 16,-5-3 0-16,-7-3-1 16,-7-4 1-1,-7 2 0-15,-10-2-1 0,-7-2-1 16,-9 1 2-16,-7 0-1 15,-8 6 0 1,-6-2 0-16,-9 6 0 0,-1 1-1 16,-5 6 1-16,0 4 0 15,-1 6-3-15,-1 3 0 16,8 8-4-16,-9-6-21 0,17 13-11 16,-3-6 1-16,14 5-2 15,2-9 18-15</inkml:trace>
</inkml:ink>
</file>

<file path=ppt/ink/ink4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333.974"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8:39:25.789"/>
    </inkml:context>
    <inkml:brush xml:id="br0">
      <inkml:brushProperty name="width" value="0.05292" units="cm"/>
      <inkml:brushProperty name="height" value="0.05292" units="cm"/>
      <inkml:brushProperty name="color" value="#FF0000"/>
    </inkml:brush>
  </inkml:definitions>
  <inkml:trace contextRef="#ctx0" brushRef="#br0">6591 3645 25 0,'-16'7'23'15,"-10"-9"-3"-15,15 13-4 0,-10-15-3 16,21 4-3-16,-19 2-1 16,19-2-2-16,-7-22-2 15,11 5-1-15,7-12-2 16,4-4-1-16,6-9 0 15,6-1-1-15,5-6 1 16,4 3 0 0,5 2-1-16,2 6 1 15,1 2 1-15,0 6-2 16,0 6 1-16,-2 6 0 16,0 9-1-16,-3 5 1 15,-2 8-1-15,-3 9 1 16,-5 6-1-16,0 9 0 15,-4 3 0-15,2 5 0 0,1-3 1 16,2 4-1-16,4-6 1 16,2-5-1-16,3-9 0 0,5-5 2 15,1-11-1-15,6-8 0 16,-2-7 0-16,0-10 0 16,-1-4 1-1,0-3 0-15,-5-7 0 0,-3-1-1 0,-4 0 0 16,-3 8 0-16,-7 3-1 15,-4 7 1-15,-4 7-1 16,-3 10 0-16,0 13 0 16,3 9-1-16,0 7 1 15,4 6 0-15,4 4-1 32,10-1 2-32,5 0-2 0,3-5 1 15,10-8 0-15,9-4 0 16,5-11 0-16,9-10 0 15,7-11 0-15,4-6 0 16,4-9 0-16,3-8 0 16,0-7 1-16,-1-4 0 15,-9 4 1-15,-8 6 0 0,-7 8-1 16,-8 16 2-16,-8 13-2 16,-9 16 1-16,-6 18-1 15,-6 13-2-15,-4 12 2 0,-3 12-1 16,-2 4 0-16,-6-6-1 15,0 2 1-15,-3-6 1 32,-2-5-1-32,0-8-1 0,-5-11 1 15,-1-8-1-15,0-5 0 16,-2-7 0-16,1-7-2 16,-6-12-6-16,0 0-29 15,8-13-1-15,-5 2-1 16,-5-12 0-16,5-1 39 15</inkml:trace>
  <inkml:trace contextRef="#ctx0" brushRef="#br0" timeOffset="6804.7792">2300 4986 49 0,'26'-4'34'0,"-1"-7"1"0,15 5-25 16,7-11-5-16,27 3 0 15,13-9-1-15,23 3 0 16,11-7-2-16,11 4 1 16,6-3-2-16,1 1 0 15,-8-1 0-15,-10 6 0 0,-18-1-1 16,-16 4-1-16,-21 4 0 15,-19-6-3-15,-10 11-6 16,-30-10-26-16,-4 4 0 16,-20-3-2-16,-5 5 10 15,-13-1 28-15</inkml:trace>
  <inkml:trace contextRef="#ctx0" brushRef="#br0" timeOffset="7167.3951">2599 5132 59 0,'-54'33'37'0,"6"-15"0"16,23 3-26-16,25-21-3 0,15-1-2 16,28-13-2-16,23-4-1 15,25-14 1-15,22 2-2 16,16-5 0-16,14-2-1 15,8-1 0-15,-3-1-1 16,-5 7 0-16,-13 4 1 0,-16 14-2 16,-20 8 1-16,-23 1 0 15,-17 6 1-15,-21 6-2 16,-14 4 1-16,-16 3-1 16,-7-4-3-16,-4 3-5 15,-13-17-30-15,7-2 0 31,-5-23-1-31,12-17-1 0,10-28 40 16</inkml:trace>
  <inkml:trace contextRef="#ctx0" brushRef="#br0" timeOffset="9992.2852">14860 14232 48 0,'-33'-40'36'15,"-11"-5"-1"1,8 6-23-16,-19-10-5 15,0 5-1-15,-8-3-1 16,1 7-1-16,-8 6-2 16,2 8 1-16,-4 4-1 15,0 11 1-15,-3 13-2 16,3 12 0-16,-2 16-1 16,7 18 1-16,4 16 0 0,5 15-1 15,5 21 1-15,7 16-2 16,13 19 2-16,7 11-1 15,12 6 0-15,13 3-1 16,11-5 1-16,16-13-1 16,14-10 1-16,17-18-1 0,12-29 0 31,19-23 1-31,9-27 0 16,16-22 1-16,8-23-2 15,12-18 3-15,2-23-1 0,3-20 0 16,-4-15 0-16,-8-12-1 15,-5-9 0-15,-17-7 1 16,-17-7 0-16,-17-2 0 16,-26 2-1-16,-21 2 1 0,-24 10 0 15,-20 9 0-15,-23 9 0 16,-16 18-1-16,-17 9 0 16,-19 18 0-16,-12 16 0 15,-8 19 1-15,-8 13-2 16,-3 16 2-16,-2 17-1 15,-2 11 1-15,5 15 0 0,7 18 0 16,9 13-1-16,13 13 0 16,13 10 1-16,18 13-2 15,18 7 1-15,22 6-1 16,23-1 0-16,24-5 0 16,26-15 0-16,20-14 1 0,21-18-1 31,15-23 1-31,15-23-1 0,6-21 2 15,10-18-2-15,1-22 1 16,-1-15 1-16,-4-14-1 16,-8-11 0-16,-7-15 0 15,-17-14 0-15,-13-10 0 16,-19-8 1-16,-21-7 0 16,-20-11-1-16,-22-6 1 0,-21-4-1 15,-18 5 2-15,-15 9-1 16,-13 11 0-16,-13 9 0 15,-14 18-1-15,-9 21 1 16,-6 25-1-16,-5 25 1 16,-5 22-1-16,-7 22 0 15,2 18-1 1,4 20 1-16,3 13-1 16,15 14-3-16,2-9-19 15,28 13-16-15,8-5-1 0,23-13-2 16,16-11 8-1,20-19 34-15</inkml:trace>
</inkml:ink>
</file>

<file path=ppt/ink/ink4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333.974"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8:40:21.619"/>
    </inkml:context>
    <inkml:brush xml:id="br0">
      <inkml:brushProperty name="width" value="0.05292" units="cm"/>
      <inkml:brushProperty name="height" value="0.05292" units="cm"/>
      <inkml:brushProperty name="color" value="#FF0000"/>
    </inkml:brush>
  </inkml:definitions>
  <inkml:trace contextRef="#ctx0" brushRef="#br0">6292 10898 43 0,'-1'23'35'16,"4"0"-1"-16,-3-23-20 15,-9 23-4-15,9-23-2 31,0 0-2-31,-15-18-1 16,14 1 0-16,-5-12-3 0,4-5 1 16,-3-6-2-16,1-8 1 15,-5-4-1-15,3 1 1 16,-5 4-1-16,2 1 1 16,-1 1 0-16,2 10-1 15,-3 4 0-15,4 11 0 0,0 1 0 16,6 7 0-16,2 0 0 15,-1 12-1-15,18-1 0 16,0 2 0-16,11 0 0 16,8 4 0-16,10 0-1 15,11-4 1-15,15 2-1 16,12-5 0-16,14-5 2 0,11 1-1 16,7-6 0-16,7-3 0 15,-1 1 0-15,-1 2 0 16,-2-4 1-16,-10-1-1 15,-15 2 0-15,-11 2 0 0,-16 5 0 16,-12 1 1-16,-13 3-1 31,-13 4 1-31,-16 9 0 16,-9 9-1-16,-9 14 1 0,-7 8 0 16,-4 6 0-16,-4 9 1 15,-3 6-2-15,0 3 1 16,1-1 0-16,3 3 1 15,7-8-2-15,-1-10-3 16,16 6-12-16,-11-24-25 0,18-10 0 16,4-23-3-16,10-20 0 15</inkml:trace>
  <inkml:trace contextRef="#ctx0" brushRef="#br0" timeOffset="5800.9177">7464 17312 35 0,'-16'-9'33'0,"3"-3"1"16,-10-16-20-16,12 5-4 16,-13-6-4-16,4 4 0 15,-5 0-1-15,3 8-1 16,-3 6 0-16,3-2-1 16,-1 11-1-16,2 4-1 0,-1 9 1 15,8-3-1-15,-5 11 1 16,7 12-2-16,-1 1-1 15,1 8 2-15,2 19-1 16,2-2 0-16,1 22-1 16,-1 5 2-16,1 5 0 31,-1-4 0-31,1 4-1 0,-3 7-3 16,3-17 5-16,-1-4 0 15,1-19 0-15,3-2-2 16,4-54 0-16,-1 73 0 0,1-73 2 15,0 0 1-15,0 0-4 16,23 65 1-16,-23-65 0 16,0 0 0-16,0 0 1 15,65 44-1-15,-65-44 0 0,0 0-2 16,70 28 2-16,-70-28 1 16,58 13-1-16,-58-13 1 15,63 23-1-15,-63-23-4 16,73 20 6-16,-73-20 0 15,77 17-1 1,-77-17-5-16,80 17 4 16,-80-17 2-16,94 15-2 15,-42-6 0-15,-1-12 0 16,1 7 0-16,2-6 0 16,5 5 4-16,-5-5-3 15,2-8-3-15,-1-2 3 16,3 6 2-16,-3 5-4 0,0-3-1 15,-1 8 2-15,1-4-1 16,3-5 1-16,-3 4 0 16,3 9-1-16,-3-5-2 15,1 0 4-15,2 3 1 0,-3-6-1 16,0 1 0-16,-1 1-1 16,0 0 0-16,1-1 1 15,4 3 3-15,-1 1-4 0,2-5 1 16,2 1 1-16,3 6-3 15,-3 3 2-15,1 0 0 16,-1 1-1-16,2-3-1 16,-1 3 1-16,0 11 0 31,-1-4 0-31,3-5 2 0,1-3-3 16,4 2 1-16,3-8 1 15,2 2-1-15,4-5 1 16,4-13-1-16,-3 5 0 15,5-7-1-15,-4 7 2 16,0-12 0-16,-2-3-1 16,-4 0 1-16,-5-1-1 0,-6 0 0 15,-7 5 0-15,-5 2-3 16,-52 16 2-16,77-51 2 16,-77 51 0-16,0 0-2 15,55-67 2-15,-55 67-1 0,-4-90 1 16,-11 28 1-16,-8-12-1 31,2-2 1-31,-8-16-4 16,4 13 3-16,-4 12-3 15,6-12 1-15,1 6-1 0,4 11 3 16,0 21-2-16,3 12-1 16,-3 4 1-16,3-6 1 15,-2-3 0-15,-4 22 1 16,1-1-1-16,-2 7-1 0,-1-7 1 15,-3 1 1-15,-5 1 0 16,-2 5-2-16,-7-7 1 16,-4 6 1-16,-8 5-1 15,-6-2 1-15,-6 8-2 16,-8 3 1-16,-1 10 0 16,-5-11 0-16,5 7-1 0,2-1-2 15,12 5-5-15,-6-11-29 16,32-6-1-16,4-19-3 15,28-16 0-15,13-2 26 16</inkml:trace>
  <inkml:trace contextRef="#ctx0" brushRef="#br0" timeOffset="7142.3231">6714 1889 75 0,'1'-14'37'0,"-1"14"0"0,0 0-33 15,-15 21 2-15,11 9-4 16,-6 10 0-16,2 19-2 16,0 7 0-16,-3 22-3 15,1 14 3-15,-1 7-2 16,-1 5 2-16,1-2 1 0,0-2 0 15,-2-5-2-15,1-13 2 16,1-8 1-16,1-20-1 16,5-12 0-16,-2-11 0 15,4-9-2-15,-1-11 1 16,4-6 0-16,-1-4 0 16,1-11 0-1,0 0 0-15,0 0 1 16,0 0-1-16,-14-2 1 15,14 2-1-15,-18-22 2 16,4-2-2-16,-2-4 2 16,-1-7-2-16,-2-3 3 0,-2-4-2 15,2-2 0-15,0-1-1 16,1 0 0-16,0 7 1 16,2 6-3-16,3 5 3 15,3 6-2-15,-2 7 2 0,12 14-1 16,-14-5 0-16,10 22 2 15,2 16-2-15,4 15 3 16,5 6-2-16,4 6-1 16,4 6 1-1,3-2 0-15,4-3 0 16,4-11-2-16,2-15 1 16,2-17-2-16,6-9 3 15,1-12 0-15,3-10-2 16,1-8 2-16,2-14 0 15,1-4 1-15,-4-2-3 16,-3 2 4-16,-8 4-3 0,-3 3 0 16,-3 12-7-16,-12-11-22 15,10 26-11-15,-4-8-5 16,4 0 4-16</inkml:trace>
  <inkml:trace contextRef="#ctx0" brushRef="#br0" timeOffset="11202.4351">6488 10933 54 0,'0'0'21'32,"0"0"-1"-32,0 0-5 0,0 0-2 15,0 0-3 1,0 0-3-16,0 0-2 15,-14 1-1-15,14-1-1 16,-12 11-1-16,12-11-1 16,-18 20 0-16,11-9-1 15,2-1 0-15,5-10 1 0,-2 17-1 0,2-17 1 16,18 7 0-16,-4-9 1 16,-2-4 0-16,2-1 0 15,-4 1 0-15,-10 6 0 16,15-12 0-16,-15 12-1 15,0 0 0-15,-15 6 0 16,5 1-1 0,-1-1-1-16,0 1 1 0,11-7 0 15,-15 13 0-15,15-13 0 16,0 0 0-16,0 0 0 16,0 0 0-16,0 0 1 15,4-11-2-15,-4 11 0 16,0 0-1-16,0 0-2 15,0 0-9-15,4-14-24 0,-4 14 0 16,17-12-1-16,-1 5 1 16,5-10 34-16</inkml:trace>
  <inkml:trace contextRef="#ctx0" brushRef="#br0" timeOffset="11557.045">6689 10656 50 0,'-15'14'35'0,"1"4"1"16,-5-11-21-16,15 13-6 15,-6-10-2-15,10 6-3 16,3-1 1-16,2-2-2 16,2-2 0-16,4 1-1 15,0 0 0-15,0 5-2 0,6-6 1 16,-2-2-1-16,0-3-3 16,3-5-2-16,6 3-5 15,-12-14-24-15,10 4-3 16,0-17-1-16,-2 8 0 15,-7-8 32-15</inkml:trace>
  <inkml:trace contextRef="#ctx0" brushRef="#br0" timeOffset="11821.6275">6861 10610 49 0,'0'0'35'15,"0"0"-1"-15,-3 12-20 0,3-12-7 16,-4 11-2-16,3 0-2 15,2 9 0-15,-2 0-1 16,1 7 1-16,0 1 0 0,-3 7-2 16,3 3 1-16,0 3-1 15,3-3 0-15,-2 0-1 16,2-1 2-16,1-6-2 16,-4 2-1-16,4-5 0 15,-1-4-1 1,-6-4-2-16,6 4-7 15,-14-8-24-15,12-5-1 16,-1-11 0-16,0 0 0 16,-4-17 34-16</inkml:trace>
  <inkml:trace contextRef="#ctx0" brushRef="#br0" timeOffset="12189.5505">7018 10617 66 0,'22'-24'37'0,"4"8"0"16,-19-4-26-16,14 12-4 0,-6-1-3 16,-1 5-2-16,-2 5-1 31,-1 7 1-31,-4 6-2 16,0 8 0-16,-7 5 0 15,-3 3 0-15,-5 9 0 0,-3 2 0 16,-10 7 1-16,2-1-1 15,-3-3 1-15,4-1-1 16,3-5 1-16,5-7-2 16,10-4 2-16,6-5 0 0,9-9 0 15,4-2 0-15,2-7 0 16,5 0 1-16,0-3-1 16,-1 1 1-16,-3-1-2 15,-4-2 0-15,-2 2-3 16,-9-11-15-16,7 12-20 15,-14-2 0-15,18-16-2 0,-10-1 2 16,10-8 35-16</inkml:trace>
  <inkml:trace contextRef="#ctx0" brushRef="#br0" timeOffset="13577.1935">8110 10820 65 0,'0'0'37'16,"0"0"1"-16,-10-13-22 0,13 2-11 15,-3-11-3-15,4-5 0 16,3-9 0-16,8-8-1 15,9-15 1-15,10-8-1 16,14-5 0-16,14-4 1 0,14-1-1 16,12 6 0-16,11 0-1 31,10 13 0-31,9 13 0 16,5 19 1-16,2 12-1 0,-1 15 0 15,0 18-1-15,1 11 1 16,-2 15-1-16,-2 13 1 15,4 5 0-15,-5 0 0 16,5-3-1-16,-1-6 2 16,7-9-1-16,5-9 1 0,3-16 0 15,-2-20 0-15,4-14 0 16,1-14 0-16,-11-15 1 16,-4-7-1-16,-14-5 0 15,-10-4 0-15,-21 4 0 16,-13 5-1-16,-18 15 0 15,-17 10 1 1,-12 17 0-16,-9 14-1 16,-5 14 0-16,-1 16 1 15,1 10 0-15,10 7-1 16,15 5-1-16,11-3 1 16,19-6-1-16,18-9 2 0,22-14-2 15,15-13 1-15,18-21-1 16,10-16 1-16,9-20 1 15,7-13-1-15,0-12 0 16,2-22 0-16,-7-10 1 0,-1-7 0 16,-4-2 0-16,-2 4-1 15,-3 13 1-15,-4 13-3 16,0 19 3-16,-3 34-1 16,4 21 0-16,-5 30-1 0,1 29 1 15,-5 21 1-15,3 15-1 16,-1 12 2-16,-3 6-1 31,-5 4 0-31,-9 1 0 0,-6-6 1 0,-14-10-2 16,-10-9 2-16,-14-11-1 31,-19-12 0-31,-14-9-1 0,-11-19-2 16,-10-6-3-16,-22-30-13 15,15 18-21-15,-15-18-4 16,-18-14 0-16,0-3-1 15</inkml:trace>
  <inkml:trace contextRef="#ctx0" brushRef="#br0" timeOffset="31563.3169">8506 10683 80 0,'-37'-22'37'16,"3"11"1"-16,-12-1-33 0,4 12-1 15,-1 6-3-15,3 12 0 16,4 18 0-16,6 10-1 16,12 8 1-16,12 1-2 15,12 2 2-15,12-6-1 0,15-6 1 16,7-12-1-16,14-19 0 31,6-15 1-31,1-12 0 16,-1-14 1-16,-6-8 0 15,-10-7 0-15,-18-4-1 0,-11 3 1 16,-20-1-1-16,-13 6 1 16,-18 8-2-16,-5 11-1 15,-3 11-2-15,-3 6-2 16,17 20-10-16,5-7-22 0,21 11-2 15,12-5-1-15,29 3 1 16,13-4 36-16</inkml:trace>
  <inkml:trace contextRef="#ctx0" brushRef="#br0" timeOffset="32033.0128">9758 10637 56 0,'20'-3'39'0,"-9"-4"-1"0,2 13-19 16,-13-6-8-16,0 0-4 15,-32 14-3-15,9 3-1 16,-10 1-1-16,0 10 0 31,1 4-2-31,2 13 1 0,12 2-1 16,14-5 0-16,19 2 1 16,14-8-1-16,19-7 1 15,10-11-1-15,12-9 0 16,4-18 1-16,2-14-1 15,-7-6 1-15,-12-7-1 16,-11 1 2-16,-20-8-1 0,-20 6 0 16,-20-4-1-16,-17 6 1 15,-13 6-1-15,-9 4-3 16,2 8-1-16,-3-9-13 16,25 20-21-16,6-7-2 15,23 13 0-15,33-12-1 0,22 12 34 16</inkml:trace>
  <inkml:trace contextRef="#ctx0" brushRef="#br0" timeOffset="32532.7347">11341 10738 82 0,'-25'-15'37'0,"1"5"1"16,-7 3-32-16,2 9-3 0,-1 11 0 31,5 15-1-31,3 10 0 16,7 10-2-16,11 2 1 16,12 0-1-16,11-2 1 15,13-7 0-15,6-11-1 0,14-21 0 16,2-14 1-16,5-14 0 15,-3-17-1-15,-8-6 1 16,-12-9 0-16,-14-6 0 16,-21-1 1-16,-16 7-1 0,-15 5 0 15,-14 10-1-15,-12 19-1 16,-6 10-1-16,11 17-6 16,-4 3-26-16,27 14-4 0,14-2-2 15,26 7 0-15,20-9 19 16</inkml:trace>
  <inkml:trace contextRef="#ctx0" brushRef="#br0" timeOffset="32979.8582">12928 10580 85 0,'-56'-17'38'0,"-10"3"0"15,12 12-31-15,-14 6-4 16,8 14-1-16,3 11-2 15,10 20 1-15,17 6-2 16,19 5 2-16,18-3 0 16,22-4-1-1,27-10 1-15,15-12-1 16,17-15 2-16,14-24-1 16,-3-13 1-16,-4-11-1 15,-15-10 0-15,-16-8 0 16,-25-3-1-16,-25-4 2 15,-28-3-2-15,-25 8 0 16,-19 11-2-16,-14 7 0 0,-1 14-2 16,-3 1-9-16,25 18-25 15,10 4-1-15,33 16-1 16,20 0 0-16,39 2 33 16</inkml:trace>
  <inkml:trace contextRef="#ctx0" brushRef="#br0" timeOffset="33349.6588">14204 10838 92 0,'-20'-3'38'16,"-2"2"0"-1,-7-7-37-15,-3 3 0 16,-6 16-2-16,6 6 0 15,9 19 0-15,9 11-1 16,18 7 0-16,17-1 0 16,16-1 2-16,22-7 0 15,11-15 0-15,14-9 2 16,0-22 0-16,3-14 0 0,-10-19 1 0,-9-10-1 16,-22-9 0-16,-22-4 1 15,-24-6-2 1,-22-5 0-16,-19 3-1 15,-17 8-1-15,-5 14-2 16,-6 5-2-16,18 21-19 0,3-1-15 31,26 18 1-31,22 0-1 0,20 23 10 16</inkml:trace>
  <inkml:trace contextRef="#ctx0" brushRef="#br0" timeOffset="33683.4645">16182 10725 75 0,'-17'-43'40'15,"-5"6"-1"-15,-18-5-25 31,-10 21-10-31,-5 13-2 16,-5 16 0-16,-2 15-2 0,2 20-1 16,18 9 1-16,19 4-1 15,23-3 1-15,23-7-1 16,27-15 2-16,17-11 0 16,8-18 1-16,8-18 1 15,-15-16 0-15,-15-9 0 0,-35-4-2 16,-32-1-3-16,-27 22-25 15,-40-3-12-15,-22 21-2 16,-15 12-1-16,1 24 7 16</inkml:trace>
  <inkml:trace contextRef="#ctx0" brushRef="#br0" timeOffset="54000.0601">8256 12185 64 0,'0'0'39'0,"-3"12"0"16,3-26-23-16,0 14-11 15,15-26-1-15,-1 10-1 16,5-7-1-16,5 0 0 15,3-3-1-15,6 0 0 16,0 4 0-16,3 2-1 0,-6 15 1 16,-2 9 0-16,-6 11-1 15,-4 9 1-15,-9 12 0 16,-7 12-1-16,-4 6 1 0,-3 6-1 16,-5-3 0-16,-1-10-2 15,3-2 0-15,-4-13-2 16,12-5-5-16,-14-25-21 15,14-2-10-15,-11-8 2 0,11 8 0 16,-18-20 20-16,3 22 18 16,-10-3 0-16,-4 5 0 15,10 22 0-15,-14-4 23 16,11 9 14-16,-4-2 1 16,12 3 1-16,-1-15-18 31,19 10-11-31,3-13-5 0,11-4-2 15,9-5-1-15,9-4-1 16,5-5 0-16,9-5-3 16,5 1-2-16,-3-18-12 15,14 13-24-15,-5-11 1 16,5 0-1-16,0-7 1 0,10-1 39 16</inkml:trace>
  <inkml:trace contextRef="#ctx0" brushRef="#br0" timeOffset="54484.9297">9766 12381 83 0,'30'-11'39'0,"16"-2"1"15,-2-16-32-15,12 2-4 16,-2-3-2-16,-4 4-1 16,-8 2-2-16,-8 9 2 15,-8 11-1-15,-10 11-2 16,-13 17 1-16,-9 8-1 15,-7 9 0-15,-9 0-3 0,2 9 1 16,-7-4-2-16,1-1 1 16,-5-7 1-16,5-7 1 15,1-7 2-15,3-8 1 0,3-2 3 16,1-6 1-16,7-1 1 16,0-4 1-16,11-3-1 31,0 0 0-31,23 12-2 15,3-13-1-15,9-2 0 0,6 1-3 16,4-8-2-16,14 9-10 16,-10-20-25-16,10 4-1 15,-5-11 0-15,8 2-1 16,-3-12 37-16</inkml:trace>
  <inkml:trace contextRef="#ctx0" brushRef="#br0" timeOffset="55134.6593">22071 15350 88 0,'-18'6'37'0,"-3"-7"-10"16,21 1-20-16,-22 4-3 0,22-4-2 15,0 0 0-15,0 0-1 16,29-18 1-16,9 2-1 16,18-9-1-16,23-9 0 15,25-1 2-15,20-4-2 16,20-1 2-16,20-5-1 16,10 5 0-16,4 2 1 0,-8 5 0 15,-15 7 1-15,-21 3-2 16,-20 4 0-16,-26 3 1 15,-26 5 0-15,-23 5-1 16,-17 1-2-16,-22 5 0 16,0 0-3-16,0 0-8 15,0 0-25 1,9 17-3-16,-9-17 0 16,31 7-1-16,6-8 27 15</inkml:trace>
</inkml:ink>
</file>

<file path=ppt/ink/ink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333.974"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7:55:23.449"/>
    </inkml:context>
    <inkml:brush xml:id="br0">
      <inkml:brushProperty name="width" value="0.05292" units="cm"/>
      <inkml:brushProperty name="height" value="0.05292" units="cm"/>
      <inkml:brushProperty name="color" value="#FF0000"/>
    </inkml:brush>
  </inkml:definitions>
  <inkml:trace contextRef="#ctx0" brushRef="#br0">21550 10121 69 0,'0'0'36'0,"-22"1"1"16,22-1-24-16,-27 6-5 16,27-6-2-16,-20 15-2 15,16-1 0-15,4 0-2 16,2 8 0-16,4 6-1 0,4 4-1 16,0 4 1-16,3 2-1 15,0 1-1-15,-4-4 0 16,3 2-4-16,-8-19-7 15,8 0-24-15,-12-18 0 16,0 0-1-16,-14-22 0 16,0-2 20-16</inkml:trace>
  <inkml:trace contextRef="#ctx0" brushRef="#br0" timeOffset="552.3597">19620 10201 55 0,'-12'10'35'0,"2"6"-2"16,-5-5-22-16,15 14-2 15,-8-8-3-15,6 15-2 16,1-1 0-16,2 7-2 0,-1 3 0 15,2 5-1 1,-1 1-1-16,-1 0 1 16,0-1-2-16,0-10 1 15,3-4-3-15,-6-14-5 16,10-1-28-16,-7-17 0 0,0 0 1 16,9-15-2-16,-6-5 31 15</inkml:trace>
</inkml:ink>
</file>

<file path=ppt/ink/ink5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7:14:44.835"/>
    </inkml:context>
    <inkml:brush xml:id="br0">
      <inkml:brushProperty name="width" value="0.05292" units="cm"/>
      <inkml:brushProperty name="height" value="0.05292" units="cm"/>
      <inkml:brushProperty name="color" value="#FF0000"/>
    </inkml:brush>
  </inkml:definitions>
  <inkml:trace contextRef="#ctx0" brushRef="#br0">19348 12562 83 0,'-33'11'38'15,"5"6"-5"-15,-7-11-25 16,15 4-3-16,-1-2-3 16,21-8 0-16,0 0 0 15,21 8-1-15,30-15-1 16,29-1 1-16,34-10 1 31,36-2 0-31,36-9 1 0,35 1 0 16,31-3-1-16,25 6 1 15,21-4 0-15,10 1 0 16,2 4-1-16,-9 1 1 16,-14 6-3-16,-25-1 2 15,-28 4-2-15,-31-1 1 16,-39 4 0-16,-31 3-1 0,-35 5-1 0,-29 5 1 15,-25-1 1-15,-21 1-2 16,-23-2 0-16,-15 22-1 16,-17-4-1-1,-16-1-2-15,-7 7 0 0,-18-7-1 16,-10 9-1-16,-16-2 0 31,-6 2 0-31,-13-9-1 0,-5 4 3 16,-12-5 0-16,-4 3 1 15,-10-5-2-15,5 10-7 16,-11-9-18-16,6 0 0 16,0 4 0-16,3-4 5 15,3 1 26-15</inkml:trace>
  <inkml:trace contextRef="#ctx0" brushRef="#br0" timeOffset="378.9097">20402 12753 68 0,'-94'23'34'16,"-1"-10"-8"-16,22 16-9 15,-5-17-6-15,18 5-3 16,4-7-1-16,17 1-2 16,6-5-2-16,14-6 0 0,19 0 0 15,0 0-2-15,43-22 1 0,18 4 0 16,28-5 0 0,27 0-1-16,36-10 1 15,31 0-1-15,33-4 0 16,28 1 0-16,22 4 0 0,11 1 0 31,5 2 1-31,0 2-1 0,-14 7 1 16,-13 4 0-16,-26 3-1 15,-28 3 0-15,-34-1 1 16,-30 0-1-16,-31 5-1 16,-25-1 0-16,-25 2 0 15,-19 5 0-15,-19-2 0 16,-18 2 0-16,0 0-1 0,0 0 0 15,-21 14-1-15,4-8-2 16,2 9-10-16,-14-13-25 16,7 10-3-16,-6-11 1 15,2 6-1-15,-7-5 17 16</inkml:trace>
  <inkml:trace contextRef="#ctx0" brushRef="#br0" timeOffset="5783.2512">22881 10713 72 0,'-29'23'34'0,"2"-9"-14"16,5 6-17-1,6 0 0-15,8 2-3 16,6-3 2-16,6-2-1 16,1 0 1-16,2-5-1 0,-7-12 1 15,9 11 1 1,-9-11-1-16,-9-12 2 16,-9-6-2-16,-3-4 3 15,-15-17-1-15,-8 0-1 0,-14-13 1 0,-8-5-2 16,-10-7 0-16,-10-2-1 15,-10-4 1-15,-11 1-3 16,-9-3 0-16,-6 3 1 16,-9 6-1-16,-4 2 0 15,-7 5-1-15,-10 4 1 16,-3 8-1 0,-2 4 2-16,-3 11 0 15,-6 6-1-15,-6 10 1 16,-10 9 0-16,-5 11-1 15,-8 10 1-15,-8 16 1 16,-7 12-1-16,-9 11 0 16,0 12 0-16,5 19 0 0,11 9 0 15,7 8 0-15,17 3-1 16,13 5 0-16,17 3 0 16,23 3 0-16,18 1 0 0,19-4 0 15,14-3 0-15,20 1 3 16,19 0-1-16,16-5 0 15,19-1 0-15,19-2 0 16,18 3 0-16,18-6 1 0,18-1-1 16,20 1 0-16,18-1-1 15,22-2 0-15,23-2 0 16,22-7 1-16,16-5 0 16,19-4-1-16,17-2 0 15,20-10 1-15,13-4 0 31,15-6-1-31,7-8 0 0,11-7 0 16,9-6 1-16,5-15-2 16,2-11 2-16,-1-13-2 15,-3-13 1-15,-8-15 0 16,-6-15-1-16,-14-15 2 16,-13-20-1-16,-15-12 1 0,-13-13-1 15,-19-15 2-15,-14-14-1 16,-20-11 2-16,-24-8 0 15,-21-7-1-15,-18-5 0 16,-31-8 1-16,-26 2-1 0,-29-2-1 16,-26-2-1-16,-29 5 0 15,-26 4-1-15,-29 7 2 32,-26 15-2-32,-24 11-1 0,-21 10 1 15,-22 18 1-15,-21 18-1 16,-22 20 0-16,-20 20 1 15,-19 21-2-15,-17 15 2 16,-13 22 0-16,-9 25 0 16,0 15 0-16,2 18-1 15,9 22-4-15,4 2-32 0,24 15-1 16,3-4-1-16,19 4-2 16,11-11 19-1</inkml:trace>
  <inkml:trace contextRef="#ctx0" brushRef="#br0" timeOffset="11120.8879">17949 14146 82 0,'2'18'39'15,"3"5"0"-15,-7 5-28 0,4 17-7 16,-4 9-2-16,0 10 0 16,-1 12 0-16,0 11-1 15,1 2 0-15,1 4-1 31,1-10 1-31,0-9-2 0,5-6-4 16,-10-18-32-16,16-5-1 16,-4-22 0-16,9-11-1 15,-1-15 14-15</inkml:trace>
  <inkml:trace contextRef="#ctx0" brushRef="#br0" timeOffset="11240.4798">18248 15027 94 0,'18'19'39'0,"-12"-6"-4"15,8-6-36-15,-14-7-34 16,0 0-2-16,7-12-2 16,-2-16 1-16,8-5 21 15</inkml:trace>
  <inkml:trace contextRef="#ctx0" brushRef="#br0" timeOffset="11495.4665">18637 14369 94 0,'-30'16'39'0,"11"11"-1"15,-9 7-33-15,14 7-3 0,6 11-1 0,11 4-2 16,10 5 0-16,9 3 0 16,9 4 1-16,0-1 1 15,1 1-1 1,-5-5 0-16,-11-8-1 0,-9-9 0 15,-7-4-3-15,-19-20-32 32,2-11-1-32,-8-19-1 0,3-18 0 15,-3-26 17-15</inkml:trace>
  <inkml:trace contextRef="#ctx0" brushRef="#br0" timeOffset="11660.6165">18472 14301 94 0,'7'-25'39'0,"17"18"0"16,3-1-34-16,18 1-4 16,12-1-4-16,1-15-8 0,15 9-27 15,-8-9 0-15,3 4 0 16,-11-7 0 0,-3 7 27-16</inkml:trace>
  <inkml:trace contextRef="#ctx0" brushRef="#br0" timeOffset="11882.3047">19173 14032 82 0,'20'-16'39'0,"11"5"-1"16,-3-9-26-16,18 12-5 15,-2 1-4-15,1 12 0 16,-5 12-1-16,-7 16-1 16,-12 15 0-16,-9 19-1 0,-15 17 0 15,-9 10-1-15,-7 12 1 16,-6 2-1-16,0-1 0 15,-1-4-1-15,6-8-2 16,1-25-4-16,19-14-29 16,-11-23-1-16,12-21-1 0,-3-25 1 15,5-18 20-15</inkml:trace>
  <inkml:trace contextRef="#ctx0" brushRef="#br0" timeOffset="12013.3146">19208 14490 90 0,'0'-14'38'0,"0"14"-1"15,37-2-31-15,-4 14-5 32,9-4-5-32,16 5-31 15,-8-9-2-15,8-1 0 0,-6-13-2 16,7 2 20-16</inkml:trace>
  <inkml:trace contextRef="#ctx0" brushRef="#br0" timeOffset="12313.7103">19975 14413 78 0,'20'40'38'16,"0"-1"0"-16,7 5-20 0,-1-5-14 15,4 5-2-15,-2-2 0 16,-1-6-3-16,-2-1 0 16,-5-12-3-16,1 3-5 15,-7-21-29-15,0-2 1 0,-9-14-2 16,5-7 1-16,-7-12 26 15</inkml:trace>
  <inkml:trace contextRef="#ctx0" brushRef="#br0" timeOffset="12497.6809">20256 14327 87 0,'-15'33'39'0,"-11"4"-1"15,3 24-27-15,-10-9-8 16,2 5-2-16,-4-2-1 15,1-3-3-15,7-3-3 32,-4-20-22-32,14-4-9 0,2-20-2 15,15-5 2-15,4-24 9 16</inkml:trace>
  <inkml:trace contextRef="#ctx0" brushRef="#br0" timeOffset="13028.9444">20916 14181 85 0,'-15'20'37'15,"4"14"1"-15,-11 6-33 16,13 17-1-16,-2 3-3 16,1 12 1-16,0 9 0 0,4 8-1 15,2 0 0-15,2-6 0 16,2-7 0-16,1-8 0 15,2-11 0-15,-1-9-3 32,7-11-2-32,-5-25-10 0,7-9-23 15,2-18 0-15,10-11-1 16,1-21 1-16,12-10 27 16</inkml:trace>
  <inkml:trace contextRef="#ctx0" brushRef="#br0" timeOffset="13344.8744">21238 14321 82 0,'8'-12'37'16,"-8"12"0"-16,-13 53-27 16,-6 8-5-16,3 23-2 15,3 13-2-15,4 7-1 16,11-1 0-16,16-7 0 16,11-12 0-16,12-16 0 0,11-23 0 31,9-18 1-31,5-29 0 15,3-20 0-15,-3-19 1 16,-5-18 1-16,-11-23 0 16,-12-14-1-16,-19-9 1 0,-14-7 0 15,-22 3-1-15,-13 12 0 16,-18 12-2-16,-12 14 0 16,-12 24 1-16,-5 22-2 0,1 21-2 15,-3 13-1-15,16 20-9 16,1-5-27-16,23 5 1 15,12-6-1-15,26-2-1 16,12-12 24-16</inkml:trace>
  <inkml:trace contextRef="#ctx0" brushRef="#br0" timeOffset="13629.8629">21891 14156 81 0,'17'12'37'0,"9"-1"-1"15,-4-12-31-15,13 4-2 16,1-1-2-16,0-1-1 15,1-4-1-15,-5-2-3 0,2 7-11 16,-10-8-21-16,-3 3 0 16,-10-9-1-16,0 4 4 15,-7-6 33-15</inkml:trace>
  <inkml:trace contextRef="#ctx0" brushRef="#br0" timeOffset="13963.675">22554 13857 87 0,'-1'11'38'0,"5"11"-1"16,-18 3-31-16,12 11-4 16,-7 1 0-16,2 6-2 15,-4 4 1 1,1 3-2-16,0-3 1 16,-1-3 0-16,4-6-2 15,1-12-1-15,8 6-10 16,-2-18-24-16,0-14 0 15,11-2-1-15,1-9 0 16,-2-17 35-16</inkml:trace>
  <inkml:trace contextRef="#ctx0" brushRef="#br0" timeOffset="14314.6188">22708 13811 93 0,'27'-6'38'0,"8"8"1"0,-14-3-32 0,11 6-4 16,-9 5-3 0,-11 6 0-16,-11 4 1 15,-12 7-3-15,-8 1 2 16,-6 2-2-16,1 5 2 0,6-2-2 16,10 0 2-16,18 0-1 31,13-7 1-31,14-1 2 0,6-3-1 15,3-3 0-15,-5-3 0 16,-8 3 1-16,-16-6 0 16,-18 1 0-1,-21-1-1-15,-11 1-1 0,-12-5 1 0,-5 3-2 32,-1 2-2-32,-2-13-3 0,23 4-32 0,-4-8-1 15,20 6-1-15,14-3 0 16,0 0 21-16</inkml:trace>
</inkml:ink>
</file>

<file path=ppt/ink/ink5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333.974"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8:42:47.680"/>
    </inkml:context>
    <inkml:brush xml:id="br0">
      <inkml:brushProperty name="width" value="0.05292" units="cm"/>
      <inkml:brushProperty name="height" value="0.05292" units="cm"/>
      <inkml:brushProperty name="color" value="#FF0000"/>
    </inkml:brush>
  </inkml:definitions>
  <inkml:trace contextRef="#ctx0" brushRef="#br0">11041 7114 27 0,'15'11'33'0,"-8"0"-6"16,-7-11-16-16,0 27-1 16,-6-9-3-16,6 12-1 15,-9-2 0-15,2 11-1 16,-7 5-2-16,6 11 0 16,-9 11-1-16,1 11-1 31,-8 13 0-31,-3 15-1 0,-6 19 0 15,-4 18-1-15,-6 12 2 16,-6 12-1-16,-4 7 1 16,-2 5-1-16,-3-3 1 15,-1-5 1-15,-3-12-1 16,0-10 2-16,-4-21-2 16,-3-11 3-16,-1-24-2 0,-3-14 1 15,0-17-1-15,0-16-1 16,-3-17 0-16,-1-14 1 15,-1-16-1-15,-2-5-2 0,-4-3 2 16,-5-3-1-16,-4 0 0 16,-2 5 1-1,-1 10-1 1,-2 7 0-16,2 19 1 0,2 10-2 16,4 13 1-16,4 14 0 15,6 10 0-15,3 13 0 16,4 3 0-16,4 7-1 15,7-3 1-15,6 0 1 16,6-4 0-16,9-7 0 16,3-9 1-16,7-14-1 0,9-8 1 15,4-12-1-15,5-8 1 16,4-9-2-16,-1-12 1 16,10-12-1-16,-8 11 0 15,8-11 0-15,0 0 1 16,-8-13-1-16,2 2 0 15,-2-3 0-15,5-1-1 0,-5-4 1 16,5-5 0-16,-5-2-1 16,4-1 0-16,-6 0 1 15,2-2-2-15,1-2 2 0,-1-2-1 16,-3-5 1-16,-3 1 0 16,2-1 0-16,0 3 0 31,0 1 0-31,1 2 1 15,2 8-2-15,3 8 1 0,6 16 0 16,-11 20-1-16,10 16 2 16,-5 20 0-16,1 13-1 15,1 14 0-15,1 6 1 16,-1 4 0-16,1-7-1 16,3-11 1-16,4-14-1 0,10-26 1 15,4-14 0-15,11-27 0 16,9-20 0-16,12-24 0 15,12-13 0-15,4-10-1 16,10-3 1-16,1 3-2 16,-3 3 1-16,-5 10-1 15,-7 15 2 1,-13 20-2-16,-10 15 1 16,-10 15 0-16,-13 8-1 15,-5 16-3-15,-12-8-18 16,5 26-16-16,-5-4-1 15,1-1-1-15,-3-6 2 0,-1-9 38 16</inkml:trace>
  <inkml:trace contextRef="#ctx0" brushRef="#br0" timeOffset="11866.408">21380 8118 69 0,'-14'21'35'0,"1"13"-4"16,-3 3-23-16,10 22-3 31,-2 5 0-31,7 17-3 0,2 9-1 16,7 2 1-16,6 1-2 16,5-5 0-16,8-14 1 15,7-15 1-15,7-28-1 16,11-21 1-16,4-30 0 15,8-21 0-15,-2-28 1 16,2-17 0-16,-7-16 0 0,-6-10-1 16,-15-3 0-16,-14 1-1 15,-14 7 0-15,-13 13-1 16,-9 18 0-16,-6 12-2 16,2 25-3-16,-6 15-4 15,24 24-28-15,-9 30-1 0,17 16 0 31,2 12 0-31,13 16 23 16</inkml:trace>
  <inkml:trace contextRef="#ctx0" brushRef="#br0" timeOffset="12166.2871">22237 8686 92 0,'4'-53'38'0,"-2"-7"0"0,-17-15-31 16,9 3-1-16,-4 0-3 15,3 9-2-15,0 14-1 16,3 22 0-16,4 27 0 16,16 11-1-16,4 21 1 15,11 4-1-15,3 2 0 16,6-1 1-16,1-12 0 0,1-18 1 16,-4-23 0-16,-1-18-1 15,-9-22 1-15,-12-16 1 16,-9-18-2-16,-9-11-3 15,-3 0 1-15,-2-2-5 16,10 22-4-16,-7-7-15 0,21 31-13 31,2 12 1-31,18 28 0 16,3 14 16-16</inkml:trace>
  <inkml:trace contextRef="#ctx0" brushRef="#br0" timeOffset="12813.7524">22949 7720 63 0,'8'22'35'0,"-2"3"0"16,-16-4-23-16,10 17-5 16,-5 5-3-16,7 10-1 0,7-6-3 15,6-2 1-15,11-14 0 16,11-8 2-16,6-21-1 16,8-22 2-16,0-30-1 15,0-20 1-15,-12-26-1 16,-12-16-1-1,-19-10 1-15,-22-15-1 16,-23-5-1-16,-22 2-1 16,-18 14-1-16,-11 18 0 15,-9 22-1-15,-1 25 1 16,7 27-1-16,10 28-1 16,17 39 3-16,21 25-2 15,24 31 2-15,23 15-1 0,27 11 1 16,24 2 0-16,18-8 0 15,15-9 1-15,12-24-1 16,9-20 1-16,-2-31-1 0,-4-27 2 16,-13-21-1-16,-16-18 0 15,-18-10 1 1,-20-2-1-16,-24 0 1 0,-18 11-2 16,-14 10 1-16,-10 19-2 0,0 17 1 15,2 22 0-15,13 14-1 16,15 9 1-16,18 5-1 15,12 1 0-15,14-3 2 16,10-11-1-16,6-15 1 31,-1-12-1-31,-4-10 1 0,-9-8-1 16,-12-7 0-16,-13-7 1 16,-20-9-1-16,-15-2 0 15,-18-6-1-15,-9-4 1 16,-9-4 0-16,3-2 0 15,3-1 1-15,11-5-1 16,14 2 1-16,17-1-1 0,15 4 0 16,12-1-1-16,12-1-2 15,2-15-6-15,18 1-29 16,-13-9 0-16,0-2-1 16,-11-8 1-16,-2 3 17 0</inkml:trace>
  <inkml:trace contextRef="#ctx0" brushRef="#br0" timeOffset="13155.287">23819 5858 91 0,'-17'-34'38'0,"-14"0"-1"0,7 10-33 16,-13 9-2-16,0 15 0 15,3 17-1-15,4 16-1 16,9 15 0-16,11 22-1 16,14 24 1-16,16 25 0 15,17 25 0-15,16 24 1 16,12 20 0-16,14 11-1 0,9 14 2 0,7-1 0 16,1-5-1-1,-2-9 0-15,-6-15-1 16,-13-24 0-16,-4-17-4 15,-19-29-10-15,-2-20-24 0,-19-28 1 16,-9-25-1-16,-22-40-1 31,-12-28 28-31</inkml:trace>
  <inkml:trace contextRef="#ctx0" brushRef="#br0" timeOffset="13872.8473">23899 7236 92 0,'-15'-57'36'16,"12"4"1"-16,10-4-35 0,7-6 1 0,3-10-4 16,1-14 1-1,-2-16 0-15,-3-16 0 16,-4-7-2-16,-3 1 1 0,-10-2 1 16,-5 7-1-16,-5 15 2 15,1 18 0-15,0 24 1 31,0 21-1-31,1 26 1 0,12 16 0 16,-7 47 0-16,10 19-1 16,2 26 0-1,4 24-1-15,3 17 1 0,7 14-1 16,0-3 1-16,1-5-1 16,0-18 0-16,5-20 0 15,3-23 0-15,1-32-1 0,1-27 2 16,-2-21-1-16,-1-18-1 15,-3-14 0-15,-2-6 0 16,-6 0 1-16,-5 4-1 16,-1 8 0-16,-3 16 0 15,-7 12 1-15,20 13 0 16,-3 9 0 0,3 3 1-16,2-4-2 0,2-3 3 15,2-9-1-15,-7-15-1 16,-4-13 0-16,-5-7-1 15,-6-5 0 1,-7 1 1-16,-3 6 0 0,-3 2-1 16,1 11 0-16,8 11 2 15,-1 12-1-15,12 3 1 0,7-1-1 16,8-2 0-16,4-4 0 16,6-14 1-16,-1-13-1 15,-4-19 1-15,2-10-1 16,-13-6 2-16,-6-3 0 15,-11-5 1-15,-7-3-2 16,-11 3 1 0,-6 4 0-16,-8 7-2 15,0 12 1-15,-1 3-1 16,2 4-1-16,4 12-1 0,3 5 1 16,6 8-1-1,15 7 0-15,0 0-3 16,-14 11-7-16,27 8-21 15,-16-5-5-15,4 12 2 0,-7-1-2 0,1 13 19 16</inkml:trace>
  <inkml:trace contextRef="#ctx0" brushRef="#br0" timeOffset="14258.8761">23061 8255 83 0,'61'-47'37'0,"17"-19"-1"16,26-5-30-16,16-21 0 15,23-4-3-15,13-1-1 0,5-1-1 16,-2 9 1-16,-4 1-1 16,-13 12 0-16,-13 14 1 15,-19 12-1-15,-17 17 0 16,-22 11 0-16,-15 9-1 0,-13 6 0 16,-14 9-1-16,-10 6-2 15,-19-8-5-15,20 17-29 16,-26-4 0-16,2 5-1 15,-10 0 0-15,3 8 18 16</inkml:trace>
</inkml:ink>
</file>

<file path=ppt/ink/ink5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7:15:29.263"/>
    </inkml:context>
    <inkml:brush xml:id="br0">
      <inkml:brushProperty name="width" value="0.05292" units="cm"/>
      <inkml:brushProperty name="height" value="0.05292" units="cm"/>
      <inkml:brushProperty name="color" value="#FF0000"/>
    </inkml:brush>
  </inkml:definitions>
  <inkml:trace contextRef="#ctx0" brushRef="#br0">23959 5977 70 0,'0'0'34'0,"0"0"-7"15,0 0-19-15,2 16-1 16,0-4-2-16,4 11 0 0,-4 1-1 16,4 13-1-16,-5 1 1 15,3 12-2-15,-5 4 1 16,1 4-2-16,-1 4 1 15,1 7-2-15,-2 1 1 16,1-2 0-16,2-3-1 16,-1-6 0-16,3-4 0 0,-1-3 0 15,-4-8-1-15,4-10-1 16,0 0-2-16,-11-20-13 16,18 8-20-16,-9-22 0 15,0 18 0-15,0-18-1 0,0 0 35 16</inkml:trace>
  <inkml:trace contextRef="#ctx0" brushRef="#br0" timeOffset="300.2425">23621 7366 78 0,'35'0'38'0,"4"-16"0"15,14 2-29-15,-2-7-2 16,10 4-3-16,-1 0-2 16,2-2 0-1,-6 5-1-15,-1 2-2 16,-6 3-1-16,-7-1-1 15,-3 12-7-15,-13-8-27 16,4 3 0-16,-12-3 0 16,0 7-1-16,-18-1 25 15</inkml:trace>
  <inkml:trace contextRef="#ctx0" brushRef="#br0" timeOffset="1270.35">23216 8050 77 0,'0'0'36'0,"-13"-6"0"16,13 6-29-16,8-33-1 0,5 13-2 16,3-7 0-16,6-2-1 15,4-4 0-15,3 8-1 16,1-5 0-16,-1 6-1 15,-3 6 1-15,-2 8-1 16,-4 3 0-16,-3 5-1 16,-3 3 1-16,-14-1 0 15,17 30-1-15,-11 3 1 16,-5 13-1 0,-1 9 0-16,-6 15 0 15,-6 11 0-15,-9 12 0 16,-2 0-1-16,-6 3 0 0,-8 4 0 15,-3-8 0-15,-9-6-1 16,-4-10 0-16,-1-9 1 0,4-9 0 16,-4-8 0-16,4-15 0 15,6-16 1-15,7-17 0 16,13-17 1-16,12-11 0 16,12-12 0-16,11-7 0 15,12-2 0-15,10 0 1 16,7 7-1-16,6 13 0 0,7 13-1 15,-1 13 1-15,3 12 0 16,-2 7-2-16,-3 7 1 0,-4 6 0 16,-3-2 0-1,-3-1-1-15,-7-5 0 16,-1-3-1-16,-8-9-2 16,4 6-13-1,-12-25-20-15,4-5-1 0,-9-11-1 16,5-5 0-16,-7-16 32 15</inkml:trace>
  <inkml:trace contextRef="#ctx0" brushRef="#br0" timeOffset="2304.8836">23765 7630 29 0,'0'0'33'15,"0"0"1"-15,-12-17-16 16,12 17-6-16,0-11-2 15,0 11-3-15,7-14 0 16,-7 14-3-16,13-23 0 0,0 12-1 0,0-3-1 16,4 2 0-1,1 0-1-15,2 2 0 16,0 1 0-16,-1 7 0 16,-3 4-1-16,-1 3 0 0,-8 5 1 15,-5 7-1-15,-8 7 0 31,-7 3-1-31,-9 11 1 16,-5 1 0-16,-4 1 0 0,1 2 1 16,2-3-1-16,3-4 0 15,11-4 1-15,6-8-1 16,12-4 1-16,8-5 0 16,7-7-1-16,6-5 0 15,2 0 0-15,2-6 0 0,1-1-3 16,-6-6-2-16,7 4-21 15,-13-11-10-15,3 3-1 16,-8-8 0-16,3 0 9 16</inkml:trace>
  <inkml:trace contextRef="#ctx0" brushRef="#br0" timeOffset="2733.4969">24219 7526 84 0,'0'0'36'0,"4"-26"-12"0,-4 26-16 16,-11-17-3-16,0 14-1 16,-10 3-3-16,-4 7 0 15,-4 4 0-15,-3 5-1 16,1 4 0-16,1 5 0 15,7-1 0-15,9-2 0 16,9-5 1-16,5-17 0 0,22 9 0 16,6-11 0-16,5-8 1 15,6 1 0-15,-1-4 0 16,-2 4 0-16,-3 5-1 0,-4 10 0 16,-7 6 0-16,-7 13 0 15,-8 4 1-15,-2 3 0 31,-4 5-1-31,-1-1 0 16,-1-2 0-16,0-6 0 0,1-2-1 16,1-9-1-1,5 0-3-15,-6-17-9 0,11 12-25 16,-11-12 0-16,15-4-1 16,-11-8 0-16,1-5 24 15</inkml:trace>
</inkml:ink>
</file>

<file path=ppt/ink/ink5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333.974"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8:43:28.048"/>
    </inkml:context>
    <inkml:brush xml:id="br0">
      <inkml:brushProperty name="width" value="0.05292" units="cm"/>
      <inkml:brushProperty name="height" value="0.05292" units="cm"/>
      <inkml:brushProperty name="color" value="#FF0000"/>
    </inkml:brush>
  </inkml:definitions>
  <inkml:trace contextRef="#ctx0" brushRef="#br0">24246 6019 34 0,'-18'-51'30'15,"-7"-6"-10"-15,6 12-6 0,-15-12-3 32,8 10-4-32,-12-8 1 15,9 8-3-15,-9-4 0 16,5 1-2-16,-2-2 0 16,4 4-1-16,-1 2-1 15,0 4 0-15,-2 6-1 0,-3 5 1 16,-5 5 0-16,-2 11-1 15,-8 8 0-15,-7 8 0 16,-6 9 0-16,-4 12-1 0,-3 8 2 16,-3 9-1-16,-2 13 0 15,-3 10 0-15,2 11 0 16,2 9-1-16,0 11 1 16,2 4 1-16,-3 11-1 15,1 11 0 1,0 7 0-16,2 6 1 15,5 5 1-15,2 7 0 16,5 1 0-16,3 9-1 16,8-1 0-16,5 3 0 15,9-7 1-15,3 2-1 16,3-8-1-16,5-2 0 16,4-2 0-16,8-9-1 0,4-2 2 0,4-11 0 15,4-1-2-15,8-6 1 16,5-2 0-1,4-8 0-15,8-7 0 0,6-3 2 16,7-12-3-16,4-2 1 16,9-7 0-16,8-10-1 15,11-8 2-15,6-5-1 0,8-10 0 16,8-4 0-16,9-8 1 16,11-11-1-16,6-5 0 15,8-6 0-15,1-12 1 16,6-3-2-16,2-14 1 15,4-10 0-15,3-8 0 16,-4-10 1 0,-2-18 0-16,-4-9 0 15,-3-15 0-15,0-16 0 16,-6-10 1-16,-5-15-1 16,-8-19 0-16,-5-12 1 15,-8-11-2-15,-9-13 1 16,-12-11-2-16,-12-5 1 15,-13-8 1-15,-18 2-1 0,-14 3 0 0,-17 7 0 16,-18 10 1-16,-16 12 0 16,-24 14 1-16,-17 16-2 15,-14 21 1 1,-16 19 0-16,-9 23-1 0,-11 18 0 16,-6 26-3-16,-5 17-6 31,14 33-28-31,-7 18-1 0,9 24-1 15,3 19 0-15,10 17 26 16</inkml:trace>
</inkml:ink>
</file>

<file path=ppt/ink/ink5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7:15:42.530"/>
    </inkml:context>
    <inkml:brush xml:id="br0">
      <inkml:brushProperty name="width" value="0.05292" units="cm"/>
      <inkml:brushProperty name="height" value="0.05292" units="cm"/>
      <inkml:brushProperty name="color" value="#FF0000"/>
    </inkml:brush>
  </inkml:definitions>
  <inkml:trace contextRef="#ctx0" brushRef="#br0">24354 6760 82 0,'-6'-62'39'0,"4"23"0"15,-14-1-31-15,4 21 0 0,-9 10-3 16,3 19 0-16,-7 17-2 15,3 17-1-15,2 20 1 0,-2 8-3 16,0 23 2-16,2 9-1 16,4 8-1-1,4-3 0-15,5-1 0 16,1-6-1 0,1-9-1-16,4-17-1 0,5-9-5 15,-12-25-30-15,14-6-1 16,-10-24 0-16,4-12-1 15,-14 2 14-15</inkml:trace>
  <inkml:trace contextRef="#ctx0" brushRef="#br0" timeOffset="184.608">23786 7935 83 0,'19'36'40'0,"31"-1"-1"15,15-19-20-15,22-2-15 16,10-10 0-16,11-7-2 15,0-13-2-15,-3-6-3 16,-6-1-6-16,-28-8-29 0,-6-1-1 16,-25-3 0-16,-12 6-1 15,-22 1 18-15</inkml:trace>
  <inkml:trace contextRef="#ctx0" brushRef="#br0" timeOffset="653.2043">23488 8424 101 0,'14'-42'39'16,"2"-7"0"-16,14 8-34 16,0-3-1-16,7 14-2 15,-2 8-1-15,-2 15-1 16,-5 17 0-16,-7 18 0 0,-16 20-1 31,-6 11 1-31,-14 19-1 16,-13 8 0-16,-10 14 1 15,-6 3-1-15,-5-2 1 0,3-7 0 16,9-8 0-16,3-3 0 16,15-14 0-1,11-9 1-15,14-14-1 0,11-7 1 16,9-11 0-16,9-3-2 0,6-9 2 16,0-13-3-16,2 2-3 15,-8-19-9-15,7 8-24 16,-14-20-1-16,4 2 0 15,-13-14 0-15,4-1 26 16</inkml:trace>
  <inkml:trace contextRef="#ctx0" brushRef="#br0" timeOffset="1269.1475">23953 8416 61 0,'0'0'35'0,"14"-15"2"16,-16 0-17-16,15 8-12 15,-4-7-2-15,12 3-1 16,2-4-2-16,7 1-1 16,3 0 0-16,3 4 0 15,-4 3-2-15,-4 5 1 0,-5 3-1 16,-9 4 0-16,-14-5 1 16,3 24-1-16,-10-6 0 15,-3 3-1-15,0 0 2 16,4-1-1-16,4 0 0 0,4-2-1 15,8-1 1-15,-2 1-1 16,7-5 2-16,-7 2-1 16,-1 0 1-16,-9 0-1 15,-7 0 0-15,-9-1 0 0,-7 0 0 16,-2-6-1-16,-7 3-1 16,3-6-1-16,6 5-4 15,-2-14-9-15,27 4-21 31,-18 1 1-31,18-1-2 0,13-11 1 16,5 3 32-16</inkml:trace>
  <inkml:trace contextRef="#ctx0" brushRef="#br0" timeOffset="1637.9464">24347 8263 86 0,'20'-16'38'0,"3"11"-2"16,-9-2-30-16,5 8-2 16,-19-1-3-16,11 24 1 15,-17-3-1-15,-5 3 0 32,-2 3-1-32,1 1 0 0,2 2 0 15,7-2-1-15,8-5 1 16,6-5-1-16,7-3 0 15,-1 1 1-15,-3-1 1 16,-6 0 0-16,-12 2 1 16,-8 1-1-16,-13 4 0 15,-8-3 1-15,-8 7-1 0,1-3 0 16,5-1-3-16,2-4-1 16,16 4-5-16,-4-15-28 15,26 4-1-15,-5-11-1 0,28-1-1 16,-6-10 21-16</inkml:trace>
</inkml:ink>
</file>

<file path=ppt/ink/ink5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7:15:56.941"/>
    </inkml:context>
    <inkml:brush xml:id="br0">
      <inkml:brushProperty name="width" value="0.05292" units="cm"/>
      <inkml:brushProperty name="height" value="0.05292" units="cm"/>
      <inkml:brushProperty name="color" value="#FF0000"/>
    </inkml:brush>
  </inkml:definitions>
  <inkml:trace contextRef="#ctx0" brushRef="#br0">8771 14322 66 0,'-13'17'38'16,"-3"-10"0"-16,14 6-28 15,-14-11-4-15,16-2-3 0,-19 8-1 16,19-8 0-16,-11 8-1 16,11-8 0-16,8-18 0 15,6 1-1-15,13-5 0 16,11-10 0-16,11-8 1 0,16-4-1 15,16-9 0-15,18-2 0 16,17-3 0-16,16-4 0 16,18-2 1-16,17 6 0 0,18-1 0 15,9 5 0 1,12 10 0-16,6 10 0 16,7 10 0-1,5 13-1-15,3 13 0 0,-2 9 1 16,-2 13-1-16,7 9 1 15,1 5-1-15,1 8 1 16,3 5-1-16,1 4 1 16,-6-1 1-16,1 6-1 15,-5-5 0-15,-10 3 0 16,-15-9 1-16,-10 0-1 0,-22-4 0 16,-17 0 0-16,-19-9-1 15,-21-6 1-15,-20 0-1 16,-20-7 0-16,-19-4 0 15,-16-2 0-15,-13-5 1 16,-13-3-1-16,-11-9 0 16,0 0 1-16,-11-2 0 0,-1-5-1 15,-3-5-1-15,2-6 2 16,-4-8-1-16,0-5 0 16,-3-8 0-16,1-2-1 0,-3-10 2 15,-3 0-1-15,-3 0 0 16,-3-4 0-16,-4 4 0 31,0 1 1-31,2 10-2 16,3 4 2-16,2 8-2 0,6 4 1 15,7 9-1-15,15 15 1 16,0 0 0-16,22 29-1 16,8-1 1-16,11 12-1 15,7 5 2-15,9 10-1 16,0 1 0-16,-1-2 0 0,-6 2 1 15,-11-3 0-15,-8 1 0 16,-13-6 0-16,-13 1 0 16,-11-3 1-16,-14-3-1 15,-7-1 1-15,-13-4-2 16,-6-9 2-16,-8 1-2 16,-6-6-1-1,-2-5 1-15,-4-8-4 0,3-7-4 16,-14-25-14-16,17 4-20 15,-13-15 0-15,1-7-1 16,-13-21 2 0,-4-8 41-16</inkml:trace>
  <inkml:trace contextRef="#ctx0" brushRef="#br0" timeOffset="570.5748">8788 14002 78 0,'-2'-29'39'0,"4"4"-1"16,-8 6-31-16,6 19-4 15,-22 0-1-15,4 23-1 16,0 12-1-16,-12 10 0 16,5 13 0-16,-3 14 0 0,-4-4 0 15,8 2 0-15,6-5 1 16,9-12 0-16,10-9 2 15,11-12 0-15,9-10 0 16,8-10-1-16,5-7 1 0,4-3-1 16,-1-9 0-16,2 0-2 15,-3 5-1-15,-5-2-1 16,-2 8-4-16,-12-7-33 16,8 12-1-16,-11-9-2 0,4 6 0 15,-18-6 27-15</inkml:trace>
</inkml:ink>
</file>

<file path=ppt/ink/ink5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7:18:02.980"/>
    </inkml:context>
    <inkml:brush xml:id="br0">
      <inkml:brushProperty name="width" value="0.05292" units="cm"/>
      <inkml:brushProperty name="height" value="0.05292" units="cm"/>
      <inkml:brushProperty name="color" value="#FF0000"/>
    </inkml:brush>
  </inkml:definitions>
  <inkml:trace contextRef="#ctx0" brushRef="#br0">16816 1742 52 0,'-28'54'32'16,"-4"18"-10"-16,-14 2-14 0,3 5-1 15,-15 2-1-15,-3 7-3 0,-11-3 3 16,3 1-4 0,-4-8 1-16,6-8-2 15,2-2 0-15,8-5-2 0,8-8 1 16,7-9 1-16,10-9-1 15,6-3 0-15,5-7 0 32,5-3 0-32,5-11-1 0,4-2 2 15,7-11 0-15,0 0-1 16,0 0 1-16,-6-14 0 16,11-5-1-16,1-7 1 15,1-11 0-15,2-3-1 16,-3-3 0-16,1 2 1 15,-1 4 0-15,-1 3 0 0,-4 8 0 16,1 10 0-16,-2 16 0 16,0 0 0-16,-11 13-1 15,1 16 0-15,-7 8 1 16,-4 10 0-16,-7 8-1 16,-6 4 3-16,-7 4-1 15,0 2 1-15,-1-7-3 0,5-11 1 0,5-8-1 16,9-10 2-1,12-9-2-15,13-9-1 16,15-13 1-16,11-7 1 0,10-6 0 16,9 2 2-16,4-4-1 15,4 0 0-15,-2-3-1 32,-3 3 1-32,-7 9-3 0,-5-2 2 15,-7 3-1-15,-8 3 0 16,-7 1 0-16,-5 0 0 15,-11 3 0-15,0 0 0 16,0 0-1-16,0 0-1 16,8 11-3-16,-8-11-13 15,0 0-19-15,6 11-2 0,3 1 0 16,-9-12 2-16,12 18 37 16</inkml:trace>
</inkml:ink>
</file>

<file path=ppt/ink/ink5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333.974"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8:44:42.556"/>
    </inkml:context>
    <inkml:brush xml:id="br0">
      <inkml:brushProperty name="width" value="0.05292" units="cm"/>
      <inkml:brushProperty name="height" value="0.05292" units="cm"/>
      <inkml:brushProperty name="color" value="#FF0000"/>
    </inkml:brush>
  </inkml:definitions>
  <inkml:trace contextRef="#ctx0" brushRef="#br0">20615 13133 39 0,'0'0'33'15,"-15"-13"1"-15,3 6-23 0,12 7-4 16,-21 6-4-16,8 8-2 15,-1 3-1-15,-7 6 1 16,-5 9-1-16,-7 8 1 16,-10 10 1-16,-8 15 0 15,-12 4-1-15,-7 8 1 32,-9 7-1-32,-1 2-1 0,-4 2 1 15,5-2-1-15,4-5 1 16,12-8-2-16,13-11 2 15,15-5-1-15,11-14 1 0,19-7 2 16,16-9-2-16,18-9 2 16,12-12-1-16,17-4 0 15,11-5-1-15,13-5 1 16,6-3-1-16,3 2-1 0,-4-2 1 16,-6 6-2-16,-9 4 1 15,-8 10 0-15,-19 10 0 16,-17 11 0-16,-19 14 1 15,-15 10 1-15,-17 11 0 16,-12 10 0 0,-14 11 0-16,-9 4-1 15,-8 0 1-15,-3 1-1 16,-1 0 0-16,0-1 0 16,6-4-2-16,-2 1 2 15,4-11-1-15,6-5 1 16,2-2-2-16,6-6 0 15,4-9 1-15,6-7-1 16,4-8 1-16,8-12-1 16,4-7 1-16,7 2-1 15,3-2 0-15,12-20 2 16,-13 18-2-16,13-18 2 0,-7 13-2 16,7-13 1-16,-7 18 0 15,7-18 0-15,-11 9 1 0,6 2-1 16,5-11-1-16,-17 5 0 0,17-5 1 15,-14-10 0-15,3-3 0 16,3-9 0-16,1-1 0 16,1-14 1-16,3-2 0 15,1-9 1-15,4-10-1 32,3-4 0-32,1-4 0 0,3 4-1 15,2 0 1-15,-4 10-2 16,2 4 2-16,-1 14-2 0,-5 12 0 15,-3 10 1-15,0 12 0 16,-12 20 0 0,-3 8 0-16,-3 9 0 15,-4 14 0-15,-4 4-1 0,-5 10 0 0,-2 2 1 16,1-1-2-16,-1-1 1 16,4-8 1-16,3-4-1 15,3-8 0-15,6-6 2 16,7-6-1-16,9-4 0 15,8-5 0-15,12-8 0 32,11 1 0-32,14-6 0 0,12-6 0 15,10-8 0-15,6-3 0 16,6-5-1-16,-1-6 1 16,-3-1 1-16,-4-3-2 15,-12-2 1-15,-10 1 0 16,-9 3-4-16,-2 13-32 15,-20-5 0-15,-5 11-2 0,-12 0 0 16,-11-5 27-16</inkml:trace>
</inkml:ink>
</file>

<file path=ppt/ink/ink5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7:18:19.963"/>
    </inkml:context>
    <inkml:brush xml:id="br0">
      <inkml:brushProperty name="width" value="0.05292" units="cm"/>
      <inkml:brushProperty name="height" value="0.05292" units="cm"/>
      <inkml:brushProperty name="color" value="#FF0000"/>
    </inkml:brush>
  </inkml:definitions>
  <inkml:trace contextRef="#ctx0" brushRef="#br0">14072 11294 60 0,'-19'-13'36'0,"19"13"0"0,-26-27-24 15,14 17-5-15,-8-6-2 16,1 1-2-16,-7-2 1 16,1 7-1-16,-7 0-1 15,-1 4 0-15,-6 2-1 16,-5 4 0-16,-7 0 0 16,-6 3 0-1,-5 4-1-15,-7-2 1 16,-11 0 0-16,-4-4-1 15,-9-1 1-15,-3-4-1 0,-5 2 1 16,-7 0 0-16,-7 0 0 16,-3 3 0-16,-3 3 0 15,-2 2 1 1,-3 9-1-16,2 3 0 0,-2 6 0 0,4 4 0 16,6 7 0-16,5 6-1 15,8 6 1-15,8 8 0 16,7 1-1-16,8 10 0 15,11 1 0-15,11 0-1 16,10 8 1-16,12 0-1 16,9-1 0-1,10-3 0-15,11-4 1 16,12-2 0-16,8-2 0 16,12-3 0-16,11-9 0 15,11-7 0-15,16-4 1 16,16-7-2-16,16-3 1 15,10-7 0-15,13-8 0 0,13-3 1 16,13-7-1-16,8-5 0 16,5-4 0-16,1-3 0 15,3-3 0-15,-1-4 0 0,6-3 1 16,-6-5 0-16,-1-4-1 16,-4-2 1-16,-2-8-1 15,-8-5 0-15,-4-10 1 16,-9-6-1-16,-11-9 0 0,-8-7 0 15,-13-6 1-15,-12-3 0 16,-17-7 0-16,-15-2 0 16,-20-2 0-16,-15 3 0 15,-22 0-1-15,-18 11 2 16,-21 6-1-16,-21 10-2 31,-15 13 2-31,-15 14-2 0,-10 14 1 16,-8 9-2-16,5 15-2 15,0-2-4-15,26 17-26 16,2-8-5-16,26 3-2 16,15-11 0-16,34-1 11 15</inkml:trace>
  <inkml:trace contextRef="#ctx0" brushRef="#br0" timeOffset="1218.0465">18034 10536 71 0,'0'0'35'15,"-24"-23"-1"-15,10 12-28 16,-9-1-2-16,-1 1-1 16,-9 0-1-16,-3 4 0 15,-6-4 0-15,-6 9 0 16,-7-1-1-16,-1 7 1 0,-7-1 0 16,-5 6 0-16,-4-3 0 15,-4 2 0-15,-7 7-1 16,-2 1 0-16,-4-2 0 15,-2 1 0-15,-6 3-1 16,0 3 1-16,-5 3-2 16,-1 0 2-1,-5 3-1-15,2 3 1 16,-1 4 0-16,-1 10 0 16,6 1 0-16,5 1-1 15,7 3 1-15,8 3-1 16,9-1 1-16,13 2-2 0,9 4 2 15,12-1-1-15,9-2 0 16,13 1 1-16,10 1-1 16,11-5 0-16,9 3 0 0,10-7 0 15,13-6 0-15,9-2 0 16,11-5 1-16,7-6-1 16,12-5 1-16,7-1-1 15,9-9 1-15,7-1-1 16,8-4 0-16,4-8 0 0,7-3-1 15,6-2 2-15,4-4-3 16,3-4 2-16,3-3-1 16,1-8 1-16,2 0-1 15,3-4 1-15,2-5 0 16,-3-2 1-16,1-5-1 31,-1-5 1-31,-1 2-1 0,2 0 1 16,-3-7 0-16,-7 4-1 15,-6 0 1-15,-7-2-1 16,-11 3 2-16,-7 0-1 16,-12-5-1-16,-11-3 1 0,-14-1-1 15,-11-4 1-15,-11-3-1 16,-10 0 0-16,-10-2 0 0,-11 4 0 16,-10-1 1-1,-13 11-1-15,-9-1 1 0,-13 7-1 16,-15 7 0-16,-13 4 0 15,-19 7 0-15,-18 6 0 16,-12 10-1-16,-16 2 1 16,-6 10 0-1,-8 7 0-15,-4 7-1 16,0 7 1-16,11 8-1 16,13 1 1-16,17 2-1 15,14 5-1-15,21-1-3 0,12-13-11 16,28 8-24-1,10-14 0-15,20-4-1 16,2-16-1-16,14-4 38 0</inkml:trace>
</inkml:ink>
</file>

<file path=ppt/ink/ink5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7:18:48.210"/>
    </inkml:context>
    <inkml:brush xml:id="br0">
      <inkml:brushProperty name="width" value="0.05292" units="cm"/>
      <inkml:brushProperty name="height" value="0.05292" units="cm"/>
      <inkml:brushProperty name="color" value="#FF0000"/>
    </inkml:brush>
  </inkml:definitions>
  <inkml:trace contextRef="#ctx0" brushRef="#br0">8102 6058 52 0,'-29'22'37'0,"10"-2"0"16,-2-11-26-16,25 11-2 16,7-6-4-16,23 7 0 15,23-7-1-15,36 2-1 16,34-10-1-16,36 0 0 0,39-1 1 15,25-2-2-15,22-2 1 32,8-4-2-32,-2 5 3 15,-13-2-2-15,-23 1 2 0,-29 5-3 16,-37-2 2-16,-30 2-1 16,-35 1 2-16,-22 1 0 15,-25-2-2-15,-15 1 0 16,-14 1 0-16,-12-8-3 15,6 17 1-15,-6-17-3 0,5 27-11 16,-5-27-24-16,2 29-2 16,0-11 0-16,5 2-2 15,-1 6 38-15</inkml:trace>
</inkml:ink>
</file>

<file path=ppt/ink/ink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6:24:10.344"/>
    </inkml:context>
    <inkml:brush xml:id="br0">
      <inkml:brushProperty name="width" value="0.05292" units="cm"/>
      <inkml:brushProperty name="height" value="0.05292" units="cm"/>
      <inkml:brushProperty name="color" value="#FF0000"/>
    </inkml:brush>
  </inkml:definitions>
  <inkml:trace contextRef="#ctx0" brushRef="#br0">8465 12036 28 0,'0'0'33'15,"0"0"-5"-15,0 0-10 16,0 0-5-16,0 0-2 15,0 0-2-15,-12 2-1 16,12-2-2-16,-12 9-2 31,-2-3-2-31,-7-1 0 0,-3-1-1 16,-7-2 1-16,-4-3-1 16,-5-5 1-16,-5-6-1 15,-2-6 2-15,0-5-1 0,-1-6 1 16,3-1-2-16,0 0 2 15,6-4-2-15,3 3 2 16,8 6-2-16,4 6 0 16,4 8 0-16,4 11 0 0,2 14-1 15,-2 16-1-15,1 19 2 16,-2 18-3-16,0 16 2 16,0 13-1-16,1 7 1 15,1 5 1-15,7-1-1 16,5-7 0-1,7-11 1-15,10-14 0 16,9-15-1-16,10-14 1 16,9-15 0-16,13-12 0 15,8-11 0-15,7-13 0 16,6-1 0-16,2-6-1 16,4-3 0-16,-5 6 0 15,-4-2-1-15,-11 7 1 0,-7 8 0 0,-10 2 0 16,-9 5-1-16,-9 3 1 15,-10 3-2-15,-5 3-2 16,-6-7-3 0,9 4-33-16,-15-17 0 0,6 12-1 15,-6-12 0-15,0 0 24 16</inkml:trace>
  <inkml:trace contextRef="#ctx0" brushRef="#br0" timeOffset="15161.5034">19830 12850 51 0,'16'7'33'0,"-3"0"2"15,-13-7-21-15,6 14-6 16,-6-14-2-16,5 17 0 15,-5-17-2-15,5 13 0 16,-5-13 1-16,0 0-1 0,0 0-1 0,0 0 1 16,0 0-2-16,0 0 0 15,-21-1 0 1,4-7 0-16,-5-1-1 16,-5 3 0-16,-6-4 0 0,-3-1-1 15,-8-5 1-15,-5 0-1 16,-5 3 0-1,-8 2 1-15,-8-2-1 16,-4-4 0-16,-7 1 0 16,-4 0 0-16,-5-1 0 15,-2 2 1-15,-6-1-1 16,2-4 0-16,-3 1 1 16,1 2 0-16,1 2-1 15,0 4 0-15,3 1 1 0,3 3-1 16,4-2 1-16,2 1-1 15,4 2 0-15,3-2 1 16,4 2-1-16,0-1 0 0,4 0 0 16,-4 0 1-16,2 8-2 15,-2-1 1-15,-4 6 0 16,-8 5 0-16,-5 2-1 16,-4 6 1-16,-7 4 0 0,-1 5 0 15,-5 0 0-15,1 3 1 16,2 3-2-16,7 3 2 15,3 4-1-15,8-2 0 16,8 3 0-16,11 0-1 31,8 0 1-31,5 3-1 0,13-1 2 16,6-1-1-16,10-4 0 16,4 5 1-16,5 0-2 15,5-2 2-15,4-1-1 16,7 2 1-16,1-1-2 15,5 1 2-15,6-1-1 16,9-3-1-16,8-4 2 0,10-5 0 16,9-1-1-16,14-6 0 15,9-4 1-15,9-3-1 16,11-8 1-16,6 0 0 16,9-3-1-16,4-2 0 0,9-3 1 15,1-2 0-15,6-3 0 31,2 1-1-31,1 1 1 16,6 0-1-16,3-2 2 0,0 3-2 16,0 0 1-16,1-5-1 15,-1 6 0-15,7-2 1 16,0-1-1-16,-2-1 1 16,-3-1-1-16,0-2 1 15,-2-2-1-15,2 1 1 0,-2-6-1 16,-6-1 1-16,-4-1-1 15,-7-6 0-15,-4-2 0 16,-7 0 1-16,-9-8-1 16,-10-3 0-16,-11 1 1 15,-9-3-1-15,-10-7 1 16,-10 5-1-16,-9-7 0 0,-10-1-1 0,-12 0 2 16,-9 0-2-16,-12-1 1 15,-13 3 0 1,-19 5-1-16,-15-1 1 15,-17 10 0-15,-18 4-1 0,-13 7 1 16,-10 11-1-16,-8 9-1 31,-2 1-1-31,8 9-2 0,2-6-11 16,26 20-25-16,8-6-1 16,26 11 1-16,12-9-1 15,28 3 23-15</inkml:trace>
  <inkml:trace contextRef="#ctx0" brushRef="#br0" timeOffset="28460.9344">2819 1089 80 0,'36'-80'36'0,"-36"80"-13"15,0 0-13-15,0 0-5 0,0 0 0 16,0 0 1-16,-41 97-5 16,19-28 1-1,-3-1-2-15,-2 21 0 16,1-2-2-16,1 3 2 15,2-9-3-15,2-6 3 0,3-18-1 0,5-6 1 16,4-4-2-16,3-24 0 16,5-12 0-16,1-11 1 15,0 0 0-15,6-22 0 16,-4-3-1-16,-1-12 2 16,-2 6 1-16,0 5 0 31,-3 5 0-31,-1-6 0 0,5 27 0 15,-15 6-1-15,6 20 1 16,2 9-2-16,3-6 1 16,3 4-2-16,3-4 2 15,9 8 0-15,6-25 1 16,8-12-1-16,10-10-7 16,-2-14-25-16,12 1-4 0,-2-11 0 15,11 1-3-15</inkml:trace>
</inkml:ink>
</file>

<file path=ppt/ink/ink6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333.974"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8:45:25.500"/>
    </inkml:context>
    <inkml:brush xml:id="br0">
      <inkml:brushProperty name="width" value="0.05292" units="cm"/>
      <inkml:brushProperty name="height" value="0.05292" units="cm"/>
      <inkml:brushProperty name="color" value="#FF0000"/>
    </inkml:brush>
  </inkml:definitions>
  <inkml:trace contextRef="#ctx0" brushRef="#br0">12490 5607 42 0,'-48'42'34'0,"-11"12"0"15,-4 14-28-15,-25 10-3 16,-10 15-1-16,-20 15 0 16,-5 10-1-16,-5 3 0 0,8-2 0 15,13-11 1-15,23-9-1 16,24-12-1-16,38-11 2 15,39-23-1-15,33-10 1 16,28-14-1-16,21-5 1 16,13-1 0-16,2 4-1 0,-6 2 0 31,-19 14 0-31,-27 15-1 16,-36 19 0-16,-40 21 0 15,-47 16-2-15,-41 22 1 16,-38 13-1-16,-25 11-1 0,-18 2 0 15,-5-1 3-15,3-5-2 16,13-11 2 0,23-6 1-16,22-18 1 0,30-15 0 0,21-15 0 15,24-11 1-15,19-17-1 16,15-10-1-16,11-15 0 16,10-11 0-16,5-8 0 15,0-4-2-15,6-7 0 16,-14-8-1-16,18 10-2 15,-18-10-1-15,0 0-2 0,-11-1-1 16,11 1 0-16,-26-10 1 16,15 3 2-16,-3-15 2 15,3-5 3-15,7-7 2 16,0-11 4-16,9 3 1 16,-1-10 0-16,9 8 0 31,-9 0-1-31,8 13-1 0,-8 10 0 15,-4 21-2-15,0 18-1 16,-11 19-1-16,-12 17 0 16,-10 19 0-16,-15 11-1 0,-3 15 1 15,-9 1-1 1,0-9 0-16,5-10 0 16,8-13 1-16,14-16-1 0,18-13 3 15,23-23-1-15,25-18 0 0,21-17 0 16,18-2 0-16,10-7 0 15,12 0 0-15,1 2-6 16,0-4-31-16,1 3-2 16,-12-1 0-16,-2-7-4 15,0-9 32 1</inkml:trace>
</inkml:ink>
</file>

<file path=ppt/ink/ink6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7:19:29.726"/>
    </inkml:context>
    <inkml:brush xml:id="br0">
      <inkml:brushProperty name="width" value="0.05292" units="cm"/>
      <inkml:brushProperty name="height" value="0.05292" units="cm"/>
      <inkml:brushProperty name="color" value="#FF0000"/>
    </inkml:brush>
  </inkml:definitions>
  <inkml:trace contextRef="#ctx0" brushRef="#br0">21971 806 51 0,'0'0'36'0,"0"0"-2"16,0 0-24-16,80 35-3 16,0-47 1-16,6-4-3 15,15-1-2-15,3 3-1 16,0 2-1-16,-6 7 0 0,-8 18-2 15,-13 17 2-15,-15 18-2 16,-16 20 0-16,-11 15 1 16,-17 19-2-16,-8 13 4 15,-10 0-3-15,-4 3 6 16,-4-7-5-16,-1-5 2 16,-3-11-1-1,2-6 2-15,0-17-1 16,2-8-2-16,0-9 1 15,1-8-2-15,2-10 2 16,0-7-3-16,9-3-4 0,-6-16-30 16,19 0-1-16,1-14 0 15,11-2-2-15,8-2 28 16</inkml:trace>
</inkml:ink>
</file>

<file path=ppt/ink/ink6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7:19:50.347"/>
    </inkml:context>
    <inkml:brush xml:id="br0">
      <inkml:brushProperty name="width" value="0.05292" units="cm"/>
      <inkml:brushProperty name="height" value="0.05292" units="cm"/>
      <inkml:brushProperty name="color" value="#FF0000"/>
    </inkml:brush>
  </inkml:definitions>
  <inkml:trace contextRef="#ctx0" brushRef="#br0">17154 533 53 0,'0'0'32'16,"0"0"-2"-16,16-69-18 15,-16 69 0-15,0 0-4 0,0 0-3 16,0 0-2-16,0 0 0 16,-68-9-2-16,68 9 0 15,-65 61 0-15,65-61-1 16,-78 102-1-16,38-32-1 0,3 10 0 16,3 15 0-16,6 9 2 15,8 9-1-15,11 11-1 16,10-5 2-16,12-1-4 15,14-4 7 1,13-5-5-16,15-11 2 16,14-9-2-16,9-16 0 15,10-18 2-15,8-6-1 16,7-16 4-16,3-16-4 16,2-16 3-16,0-13 0 15,-7-17-1-15,-3-15 1 16,-10-15-1-16,-8-15 2 0,-16-17-1 15,-13-10 1-15,-21-12-1 0,-10-12 0 16,-16-1 3 0,-13-8-5-16,-19 2 5 15,-10 0-3-15,-14 10 3 16,-9 12-3-16,-10 10 3 0,-9 23-4 16,-6 7-2-16,-3 21 5 0,-3 23-4 15,1 20 1-15,0 17-2 16,0 12-1-16,8 15 0 15,2 5-2-15,15 12-8 16,0 1-26-16,13-4 1 16,-1-3-3-16,54-49-2 31,-66 87 27-31</inkml:trace>
</inkml:ink>
</file>

<file path=ppt/ink/ink6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11-24T15:42:53.162"/>
    </inkml:context>
    <inkml:brush xml:id="br0">
      <inkml:brushProperty name="width" value="0.05292" units="cm"/>
      <inkml:brushProperty name="height" value="0.05292" units="cm"/>
      <inkml:brushProperty name="color" value="#FF0000"/>
    </inkml:brush>
  </inkml:definitions>
  <inkml:trace contextRef="#ctx0" brushRef="#br0">5011 11088,'0'0,"0"0,0 0,24 24,-24 1,0 0,0 0,0 0,0 0,25 24,-25-49,0 0,0 0,25 25,-25-25,25-25,0 25,-1-25,1 1,25-1,-25-25,24 25,1-24,-1-1,1 25,0 0,-26 1,1 24,-25-25,25 25,-25 0,0 0,0 0,0 0,0-25,0 25,0-50,25 1</inkml:trace>
</inkml:ink>
</file>

<file path=ppt/ink/ink6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11-24T15:42:53.162"/>
    </inkml:context>
    <inkml:brush xml:id="br0">
      <inkml:brushProperty name="width" value="0.05292" units="cm"/>
      <inkml:brushProperty name="height" value="0.05292" units="cm"/>
      <inkml:brushProperty name="color" value="#FF0000"/>
    </inkml:brush>
  </inkml:definitions>
  <inkml:trace contextRef="#ctx0" brushRef="#br0">5011 11088,'0'0,"0"0,0 0,24 24,-24 1,0 0,0 0,0 0,0 0,25 24,-25-49,0 0,0 0,25 25,-25-25,25-25,0 25,-1-25,1 1,25-1,-25-25,24 25,1-24,-1-1,1 25,0 0,-26 1,1 24,-25-25,25 25,-25 0,0 0,0 0,0 0,0-25,0 25,0-50,25 1</inkml:trace>
</inkml:ink>
</file>

<file path=ppt/ink/ink6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1-25T18:21:05.784"/>
    </inkml:context>
    <inkml:brush xml:id="br0">
      <inkml:brushProperty name="width" value="0.05292" units="cm"/>
      <inkml:brushProperty name="height" value="0.05292" units="cm"/>
      <inkml:brushProperty name="color" value="#FF0000"/>
    </inkml:brush>
  </inkml:definitions>
  <inkml:trace contextRef="#ctx0" brushRef="#br0">21555 2183,'0'0,"0"0,-25 0,25 0,-24 0,-1-25,0 0,0 0,-24 25,24-49,-50 24,51-25,-51 1,1 24,-1-25,1 1,-25 24,0 0,-26 0,26 1,-50 24,25 0,-24 24,-1 1,25 0,-25 25,0-1,25 26,0-1,0 25,25 0,0 1,49-1,-24 0,49-25,25 51,25-51,24 25,1-49,49 24,50-24,0-1,24-24,26 0,24-25,25 0,0 0,25-25,-25 0,25-24,-25 24,-25-25,0 1,-24-26,-26 1,-24 0,-50-26,-24 1,-50 0,-50 0,-25 24,-49-24,-50 49,-24 1,-26 24,-24 0,0 25,-1 25,26 25,0-26,49 26,25 0,24-1,26 1,24 24,26-24,48 24,1-24</inkml:trace>
  <inkml:trace contextRef="#ctx0" brushRef="#br0" timeOffset="766.0438">18926 3944,'0'-25,"-25"25,25-25,-25 25,1-24,24 24,0-25,0 25,0 0,24 0,1 0,25 0,24 0,1 0,24 0,25 0,25 0,0 0,24 0,1 0,49 0,-25 0,26-25,24 25,0-25,-25 25,25-25,-25 25,1-24,-26 24,-24-25,-26 0,-24 25,-24-25,-26 25,-24-25,-25 25,-25-25,0 25,-25-24,0 24,0-25,-24 25,24-25,-25 0,0 0,1 1,-1-1,1 0,-26 0</inkml:trace>
  <inkml:trace contextRef="#ctx0" brushRef="#br0" timeOffset="5209.2976">8086 5457,'0'0,"0"0,0 0,0-25,0 25,0 0,0 0,0 0,0 0,0 0,0 0,0 0,0 0,25 25,-25-25,25 0,0 0,0 25,24-25,1 0,24 25,-24-25,24 0,-24 0,-1 0,1 24,0-24,-26 0,1 0,0 0,-25 0,0 0,25 0,-25 0,0 0,0 0,-25 0,25 0,-25 0</inkml:trace>
  <inkml:trace contextRef="#ctx0" brushRef="#br0" timeOffset="5855.3349">8086 5581,'0'0,"0"0,-24 25,24-25,0 25,0-25,0 24,0 1,0-25,24 25,-24-25,0 25,0 0,0-25,25 0,-25 0,0 0,0-25,0 25,0-25,0 0,0 0,0 1,0-26,0 25,0 0,-25 1,25-1,0 0,0 0,0 25,0 0,0 0,0 0,0-25,25 25,0 0,0 0,0 0,-1-24,26 24,0 0,-26-25,1 25,0 0,0 0,0-25,-25 50,0-25,0 0,0 0</inkml:trace>
  <inkml:trace contextRef="#ctx0" brushRef="#br0" timeOffset="24299.3898">17363 4093,'0'0,"0"0,0-25,0 25,0-25,-25 0,1 25,-1-24,0 24,0 0,0 0,-24 0,24 0,0 24,0 1,1 0,-1 25,0-1,25 1,0-1,0 26,25-26,0 26,-25-1,24 1,1-1,0-24,-25 49,25-49,-25 49,0-25,0-24,0-1,0 1,0 0,-25-26,25 26,0-50,-25 25,25-25,-25-25,1 0,-1 0</inkml:trace>
  <inkml:trace contextRef="#ctx0" brushRef="#br0" timeOffset="24482.4003">16917 4936,'25'-25,"-25"25,24 0,1 0,0 0,0 0,24 0,-24 0,0-24,0 24,0 0,24-25,-24 0,0 0,0-25</inkml:trace>
  <inkml:trace contextRef="#ctx0" brushRef="#br0" timeOffset="24793.4181">17487 4118,'0'-25,"25"0,-25 25,0 0,0 25,0 0,0-1,-25 26,25 0,0 24,0-24,0 24,0 0,-25 1,25-1,0 1,0-1,0-24,0-25,0 24,0-24,0-25,0 0,0 0,0-25,25 0,-25 1</inkml:trace>
  <inkml:trace contextRef="#ctx0" brushRef="#br0" timeOffset="24999.4299">17636 4688,'25'25,"-25"0,0 24,0-24,0 25,0-25,0 24,0-24,-25 0,50 0,-25-1,0 1,0-25,0 0,0-25,0 1,0-26</inkml:trace>
  <inkml:trace contextRef="#ctx0" brushRef="#br0" timeOffset="25131.4374">17735 4440,'-24'0,"24"0,0 0,0 0,0 0</inkml:trace>
  <inkml:trace contextRef="#ctx0" brushRef="#br0" timeOffset="25573.4627">18008 4514,'25'0,"0"25,-25-25,0 0,0 0,0 25,-25-25,-25 25,1 0,-1-1,1 1,-1 0,0 0,26 0,24-1,0 1,24 0,1 0,25 0,-25 0,24-25,-24 49,0-24,0 25,-25-26,-25 1,25 25,-25-1,0-24,25 25,-25-50,25 49,0-24,25-25,0 25,0-25,0 0,-1 0,26 0,-25-25,0-24,24 24,-24 0,25-25</inkml:trace>
  <inkml:trace contextRef="#ctx0" brushRef="#br0" timeOffset="25945.484">18554 4564,'-25'0,"25"0,-25 0,0 0,1 25,-1 0,0-1,25 1,0 25,25-25,0 24,-1 1,26 0,0-26,-25 26,24-25,-24 24,-25-24,0-25,0 25,-25 0,0-25,-24 25,-1-25,25 24,-24-24,24 0,0-24,25 24,0-50,0 25,50 0</inkml:trace>
  <inkml:trace contextRef="#ctx0" brushRef="#br0" timeOffset="26780.5317">19397 4762,'25'-24,"-25"24,0 0,0 0,0 0,0 0,0 0,0 24,25-24,-25 25,25-25,-1 25,26-25,-25 25,25-25,-1 0,1 0,-1 0,1 0,0-25,-1 25,-24 0,0-25,0 25,-1-25,-24 25,0 0,0-24,0 24,0 0,0-25,0 25,0 0,0-25,-24 0,24 0,-25 25,0-24,0-1,0 0,-24 25,49 0,-50-25,50 25,-25 0,25 0,0 0,25 25,-25-25,50 0,-25 25,-1-25,26 25,-25-25,24 0,1 24,-25-24,0 25,-25-25,24 25,-48 0,24-25,-25 25,0-1,0 1,0 25,-24-25,24 0,-25-1,26 1,-1 0,-25-25,50 25,0-25,0 0,0 0,0 0,0 0,0-25,50 0</inkml:trace>
  <inkml:trace contextRef="#ctx0" brushRef="#br0" timeOffset="27267.5594">21010 4291,'24'-25,"1"1,0-26,-25 25,0-24,-25 24,0 0,1 0,-1 0,-25 25,25 25,-24 0,24 0,0 24,25 26,0-26,0 51,0-26,0 25,25 0,0 1,-25-1,25 0,-25 0,0-24,0-1,0-24,0 24,-25-24,0-1,25-49,-25 25,0-25,1-25,-1 1</inkml:trace>
  <inkml:trace contextRef="#ctx0" brushRef="#br0" timeOffset="27425.5686">20637 5035,'0'0,"0"-24,25 24,0-25,25 25,-25 0,24 0,1 0,-25-25,24 0,-24 0,0 1,0-1,-1-25</inkml:trace>
  <inkml:trace contextRef="#ctx0" brushRef="#br0" timeOffset="27712.585">21233 4068,'0'0,"0"0,0 0,25 25,-50 24,25 1,-25 0,25 24,-25 0,25 26,-25-26,25 0,0 1,0-1,0 1,0-50,0 24,0-49,25 25,-25-25,25-25</inkml:trace>
  <inkml:trace contextRef="#ctx0" brushRef="#br0" timeOffset="28068.6054">21406 4589,'0'25,"0"-25,0 49,0-24,0 0,0 0,25 24,-25-24,25 25,-25-25,25-25,0 24,-1-24,1 0,0-24,-25 24,25-50,0 25,-25-49</inkml:trace>
  <inkml:trace contextRef="#ctx0" brushRef="#br0" timeOffset="28236.615">21679 4118,'0'0,"0"0,0 0,-25 24,25 1,0-25,0 0,0 0,0 0,25 0,-25 0</inkml:trace>
  <inkml:trace contextRef="#ctx0" brushRef="#br0" timeOffset="32633.8665">22944 4192,'0'0,"0"0,0 0,0 25,-24 0,24-25,-25 49,25 1,-25 24,0 1,0-1,1 25,-1 0,25 1,0-26,0 25,0-49,0 24,25-49,-1 25,1-50,0 0,0-25,24-25,-24 1</inkml:trace>
  <inkml:trace contextRef="#ctx0" brushRef="#br0" timeOffset="32780.8749">23118 4837,'0'0,"0"25,0 0,-25-25,25 49,0 1,0-25,0 24,0-49,25 0,-25 0,25-25</inkml:trace>
  <inkml:trace contextRef="#ctx0" brushRef="#br0" timeOffset="32925.8832">23168 4539,'-25'0,"25"0,25 0,-25 0,0 0,0 0,24 0</inkml:trace>
  <inkml:trace contextRef="#ctx0" brushRef="#br0" timeOffset="33270.903">23316 4887,'25'24,"0"-24,0 0,0-24,-1 24,1-25,-25-25,0 25,0-24,0 24,0 0,-25 0,1 25,-1 0,0 25,0 0,0 0,1 24,-1 26,25-26,-25 1,25 0,0-1,0-24,0 25,25-26,0-24,-25 0,24 0,1 0,0-24,0-1</inkml:trace>
  <inkml:trace contextRef="#ctx0" brushRef="#br0" timeOffset="33714.9284">23639 4862,'0'0,"-25"0,25 0,-25 0,0 0,1 25,24-25,-25 0,25 24,0 26,0-25,25 24,-1-24,1 25,-25-25,50 24,-50-24,25 0,-25 0,0-25,-25 24,25-24,-25 0,0 0,25 25,-49-50,49 25,0 0,0 0,-25-24</inkml:trace>
  <inkml:trace contextRef="#ctx0" brushRef="#br0" timeOffset="34233.958">23812 4862,'0'0,"0"25,0-25,25 0,-25 0,25 0,0 0,0 0,0 0,-1 0,1 0,0 0,0 0,-25 0,0-25,0 25,0-25,0 0,-25 0,25 25,-25-25,0 1,25-1,0 25,-24 0,24 0,24 0,-24 0,50 49,-50-49,25 25,-25-25,0 0,49 75,-49-75,0 49,0-24,-24 0,-1 0,25 0,-25-1,0 1,0 0,25 0,-24 0,24-25,0 0,0 0,0 0</inkml:trace>
  <inkml:trace contextRef="#ctx0" brushRef="#br0" timeOffset="34601.979">24383 4242,'0'0,"0"0,0 0,50 24,-50-24,0 0,0 75,0-26,-25 26,0-1,25 25,-50-24,50 24,-49 0,49 1,-25-26,25 0,0 1,0-26,0-49,25 75,-25-75,49 25,-49-25,75-25,-75 25,49-75,-49 75</inkml:trace>
  <inkml:trace contextRef="#ctx0" brushRef="#br0" timeOffset="34759.9881">24606 5110,'0'0,"0"0,25 49,-25-49,0 50,0-50,-25 50,25-50,0 0,25 74,-25-74,0 0,0 0,50-50</inkml:trace>
  <inkml:trace contextRef="#ctx0" brushRef="#br0" timeOffset="34947.9989">24805 4787,'0'-74,"0"74,0-75,0 75,0 0,0 0,0 0,0 0,0 0,0 0,0 0,0 0,0 75,0-75</inkml:trace>
  <inkml:trace contextRef="#ctx0" brushRef="#br0" timeOffset="36091.0643">22994 5755,'-25'24,"25"-24,0 25,25 0,-25-25,50 0,-1 0,26 0,-1 0,25 0,0 0,25-25,25 25,-25 0,25-25,0 25,0 0,0 0,-25-24,0 24,-25 0,0 0,-24-25,-26 25,1 0,-50 0,49-25,-49 25,25-50,-25 50,25-99,0 50,-25-1,25-24,-25-26,0 1,0-25,0 25,0-25,0 0,0 0,-25 25,25-25,-25 0,0 24,0 26,1-25,-26 24,25 1,-24 0,24 24,-25 0,0 1,1 24,-1 0,-24 25,-1-25,1 25,-50 0,25 25,-25 0,0-25,0 25,-25-1,25 1,-25 0,0 0,0 0,25 0,0-1,25 1,0 25,0-25,49-1,-24 1,24-25,25 25,0 0,25-25,0 49,0-24,0 0,25 49,0 1,-25-26,0 51,25-1,-25 25,0 0,0-25,0 25,-25 0,50 25,-25-50,0 25,25-25,-1-24,1-1,0 1,0-26,0 1,-1-25,26 0,-25-25,0 0,0-25,24 0,-24-25,0 1,0-1</inkml:trace>
  <inkml:trace contextRef="#ctx0" brushRef="#br0" timeOffset="36436.084">23118 4118,'-25'-25,"0"25,1 25,24-25,24 49,26-24,0 25,-1-1,50 26,1-1,24 0,0 1,0 24,25-25,-25 1,24-1,-24-24,-24 0,-1-1,-25-24,-24-25,-50 0,0 0,0-50</inkml:trace>
  <inkml:trace contextRef="#ctx0" brushRef="#br0" timeOffset="36751.102">24557 3770,'0'0,"24"100,-24-26,-24 0,-26 26,-24-1,-1 25,1 0,-25 0,-1 0,1 0,25-25,-1 25,1-49,24 24,25-50,-24 1,24-25,25-25,0 0,-25 0,50-25</inkml:trace>
  <inkml:trace contextRef="#ctx0" brushRef="#br0" timeOffset="58325.336">22151 5904,'0'0,"0"24,-25-24,25 0,0 0,0 0,0 0,0 25,0-25,0 25,25-25,-1 0,1-25,25 25,-25-25,24 1,26-1,-26 0,1 0,24 0,-24-24,-1 24,-24 0,0 25,0-25,0 25,-25-25,0 25,0 0,0 0,0-24,-25 24,0 0,0 0,0 0,1 0,-1 0,0 0,25 0,-25 0,25 0,25 0,-25-25,25 25,0 0,24 0,-24 0,25 0,-25 0,-25 25,24-25,-24 49,0-24,-24 0,24 0,-25 24,0 1,0-25,25 0,-25-1,0 1,25-25,0 25,0-25,0 0,0 0,0 0,25 0,-25-25,25 0,-25 1</inkml:trace>
  <inkml:trace contextRef="#ctx0" brushRef="#br0" timeOffset="59422.3987">17959 5432,'24'0,"-24"0,0 0,0 25,-24-25,24 0,-25 25,25 0,0-25,-25 24,25-24,0 25,0-25,0 0,25 25,-25-25,49 0,-24 0,25 0,-1 0,1 0,24-25,1 25,24 0,-25-25,26 25,-1-24,0 24,25-25,-25 25,25 0,0 0,0-25,-24 25,24 0,0 0,0 0,-25 0,25 0,0 0,-25 0,25 25,-25-25,25 0,-49 0,24 0,-24 0,-1 0,0 0,-24 0,-25 0,0 0,-1 0,-24 0,0 0,-24 0,24 25,-25-50,0 25,0 0</inkml:trace>
  <inkml:trace contextRef="#ctx0" brushRef="#br0" timeOffset="65761.7613">769 6449,'50'-25,"-50"25,0 0,0 0,24 50,-24-50,0 74,0 1,-24-1,24 25,0 1,0 24,0 0,0 25,0-1,0 1,0 25,0-1,0-24,-25 25,25 0,0-1,-25 1,25-1,0 1,-25 0,0-1,25-24,0 0,-24 0,24-25,-25-25,25 25,0-25,0-24,0-26,0 26,0-75,0 49,0-49,0 0,0 0,0 0,0 0,-50-49,50 49,-25-75,1 26,-1-1,0-24,0 24,0 1,0-26,1 50,24 25,-50-99,50 99,-50-50,50 50,0 0,0 0,0 0,25 100,0-26,0-24,0 49,-1-25,1 1,0-1,0 1,0-26,-25-49,49 25,-49-25,75-25,-75 25,49-74,1-1,-25 26,24-26,-24 26,0-1,0-24,-25 74,74-50,-74 50,25-49,-25 49,0 0,0 0,0 0,0 0,0 0</inkml:trace>
  <inkml:trace contextRef="#ctx0" brushRef="#br0" timeOffset="92556.2937">8905 5879,'0'0,"0"25,0-25,0 0,0 0,0 0,-25 0,25 0,0 0,-25-25,25 25,0 0,0 0,-25 0,25 0,0 0,0 0,0 0,0 0,0 0,-24 0,24 0,0 0,-25 0,25 0,-25 0,0-25,0 25,-24 0,24-25,-25 25,1-25,-1 25,1-25,-26 25,1-24,-1 24,1-25,0 25,-26-25,26 25,-25 0,-1 0,26-25,-25 25,0-25,-1 25,1-24,0 24,0 0,0-25,-1 25,1 0,-25-25,25 25,0 0,-25 0,24 0,1 0,-25 0,25 25,0-25,-1 0,1 25,0-25,0 0,0 24,-1-24,1 0,0 25,0-25,-1 0,1 0,25 0,-25 25,-1-25,26 0,-25 0,24 0,-24 0,25 0,-1 0,-24 0,25 25,-1-25,-24 0,25 25,-1-25,26 24,-51-24,51 25,-26-25,26 25,-1 0,-24-25,24 25,1-25,-1 25,25-1,-24 1,-1 0,25 0,0 0,0-1,1 26,-1-25,25 24,-50 1,50 0,-25-1,1 26,-1-26,0 26,0-1,0 0,1 1,-1-1,0-24,0 24,25 1,-25-50,25 24,0 1,0-1,25-49,-25 25,25 0,-25 0,50-25,-26 0,26 0,-25 0,24 0,1 0,0 0,24 0,1 0,-26 0,26 0,-1 0,0 0,1 0,-1 0,1 0,-1 0,0 25,26-25,-26 0,25 0,-24 0,24 0,-25 0,26 0,-1 0,-25 0,25 0,1-25,-1 25,0 0,0 0,0-25,1 25,-1 0,0 0,0-25,25 25,-24 0,-1 0,-25 0,50 0,-25 0,-24 0,24 0,0 0,25 0,-24 0,-1 0,0 0,0 0,25 0,-25 0,1 0,-1 0,25 0,-25 25,0-25,1 0,-1 0,0 25,25-25,-50 25,26-25,-1 24,0-24,0 25,-24-25,24 0,-25 25,1-25,-1 0,-24 0,24 0,-24 0,-25 0,-1 0,1 0,0 0,-25 0,0 0,25 0,-50-25,25 25,0-25,0 1,0-26,-25 0,25 26,0-51,0 26,0-26,0 1,25 24,-25-24,25-1,-25 1,0-25,25 49,-1-24,-24 24,25-24,0 24,-25 0,25 1,-25-1,25 25,-25 1,0-1,0 0,0 0,-25 25,25-25,-25 25,25 0,-25-24,0 24,25 0,0 0,0 0,0 0,0 0,0 0,25 0,-25 0,25 0,0 0,0 0,0 0</inkml:trace>
  <inkml:trace contextRef="#ctx0" brushRef="#br0" timeOffset="96019.4917">8657 7144,'0'0,"0"0,0 0,-25 0,25 0,0 0,0 0,-25-25,25 25,0-25,0 25,0-25,0 1,0 24,0-25,25 0,0 0,0 0,24 1,-24-1,25 0,-1 25,1-25,-1 25,26-25,-25 25,24-25,0 25,1 0,-1 0,25 0,-24 0,24 25,0-25,25 0,0 0,0 25,-24-25,48 0,-24 25,0-25,25 0,0 0,-25 0,25 25,-25-25,25 25,0-1,-1-24,-24 25,25 0,0-25,0 25,0 0,0-25,-1 24,1-24,-25 25,25 0,0-25,-25 25,0-25,0 25,-25-25,0 0,25 0,-24 0,-26 0,25 0,1 24,-26-24,25 0,-24 0,-1 0,0 0,1 0,-26 0,26-24,-26 24,1 0,24 0,-24 0,0 0,24-25,-24 25,-1 0,1 0,0-25,24 25,-24 0,-1-25,1 25,-1 0,-24-25,25 25,-25 0,-1 0,1 0,0-24,-25 24,25 0,-25 0,0 0,0 0,0 0,0-25,0 25,0-25,0 25,0-25,0 0,0 1,-25 24,25-25,-25 0,25 25,0-25,-25 0,1 25,24-25,-25 1,25 24,-25-25,0 25,0 0,1-25,-1 25,0 0,25 0,-25 0,25 0,0 25,25-25,0 25,0-25,-1 24,26-24,0 25,-1-25,1 0,-1 25,1-25,0 0,-26 25,1-25,0 0,0 25,-25-25,0 25,0 24,-25-24,0 0,25 24,-25-24,1 25,-1-25,25-1,-25 26,0-25,25 0,-25-1,1 1,24 0,-25 0,25-25,0 25,0-1,-25-24,25 25,0-25,0 25,0-25,-25 25,25-25,0 0,0 25,-25-25</inkml:trace>
  <inkml:trace contextRef="#ctx0" brushRef="#br0" timeOffset="121625.9566">16396 6697,'0'0,"0"0,25 25,-50-50,25 25,0 0,0 0,0-25,0 1,0-1,0 0,0 0,0 0,0 1,0-26,-25 25,25 0,0 1,0-1,-25 25,25 0,0 0,0 0,25 25,-25 24,25-24,0 25,0-26,-1 26,1 0,25-26,-25 1,-1 0,1 0,-25-25,25 25,0-25,-25 0,0 0,0 0,-25-25,0 25,25-25,-49 0,24 0,-25 1,25 24,1-25,-1 0,0 25,0-25,25 25,0 0,0 0,25 0,-25-25,25 25,0-24,24 24,-24-25,0 0,0 0,-1 0,1 25,0-24,-25 24,0 0,0 0,0 24,-25 1,25 25,-25-25,1-1,24 26,-25 0,25-1,-25-24,0 0,25 0,0-1,0-24,0 25,0-25,0 0,0 0,0-25,0 1</inkml:trace>
  <inkml:trace contextRef="#ctx0" brushRef="#br0" timeOffset="126754.2499">2406 6623,'0'0,"0"0,-25 0,25 0,-25 0,1-25,24 25,-50 0,25 0,0 0,-24 0,-1 0,1 0,-1 0,0 25,1-25,-26 25,26-25,-26 24,26-24,-1 25,-24-25,24 0,0 0,1 25,-1-25,25 0,1 0,-1 0,0 25,25-25,-25 0,25 0,0 0,-49 49,49-49,-25 75,25-25,0 24,0-24,0 24,0 0,0 26,0-26,0 0,0 26,0-1,0-25,0 25,-25 1,25-26,0 25,0-24,-25 24,25-25,0 26,0-26,0 25,0-24,0-1,0 0,0 1,0-1,25 1,-25-1,0 1,25 24,-25-25,0 1,0-1,25 0,-25 1,0-1,0 1,0-1,0-24,0-1,0 1,24 0,-48-1,24-24,0-25,0 74,0-74,0 50,0-50,0 0,0 25,0-25,24 25,-24-25,0 24,25-24,-25 0,25 0,0-24,0 24,-1 0,1 0,0-25,0 25,24 0,1 0,-25 0,24 0,1 0,0 0,-25 0,24 0,1 25,-1-25,1 0,-25 24,24-24,26 0,-26 25,1-25,0 0,24 25,-24-25,24 0,-24 0,-1 0,26 0,-26 0,26 0,-26 0,26 0,-26 0,26 0,-26 0,26 0,-1 0,-24 0,24-25,-24 25,24 0,1 0,-26 0,26 0,-26 0,26 0,-26 0,1 0,24 0,-24 0,0 25,-1-25,1 0,24 0,-24 0,-1 25,-24-25,25 0,-1 0,-24 25,25-25,-25 0,24 24,-24-24,25 0,-1 0,-24 25,25-25,-26 0,26 0,-25 25,25-25,-26 0,26 25,-25-25,24 0,-24 25,25-25,-1 0,-24 24,25-24,-1 0,1 0,0 25,-1-25,1 0,-1 0,1-25,0 25,-1 0,1 0,-1-24,1 24,0-25,-1 0,1 25,0-25,24 0,-24 25,-1-24,1-1,-1 0,26 25,-26-25,1 0,0 25,24-24,-24 24,-1-25,1 25,-1 0,1 0,0 0,-1-25,1 25,0 0,-26-25,26 25,0 0,24 0,-24-25,-1 25,1 0,-1 0,1 0,0-24,24 24,-49 0,49 0,-24 0,-1 24,1-24,0 0,-1 0,1 25,0-25,-1 25,-24-25,25 0,-26 25,26-25,-25 0,0 25,24-25,-24 0,25 24,-26-24,1 0,0 0,0 25,0-25,-1 25,1-25,-25 25,25 0,0-1,0 1,-1 0,1 25,0-26,0 1,0 25,-1-1,1 1,-25-25,25 24,0 1,0 0,-1-26,-24 26,25 0,-25-26,25 1,-25 0,0 25,0-25,-25-1,25 1,-25 0,25 0,0 24,-24-24,-1 0,0 0,0 24,0-24,25 25,-49-25,49-1,-50 1,25 0,1 25,-1-26,0 1,-25 0,26 0,-26 0,0-1,1-24,-1 25,1 0,-1 0,0-25,1 0,-1 25,1-25,-1 24,0-24,1 25,-1-25,0 0,-24 25,24-25,1 0,-1 25,1-25,-1 0,0 0,1 25,-1-25,-24 0,24 24,1-24,-26 0,26 25,-1-25,-24 25,-1 0,25-25,-24 25,0-25,24 0,-24 25,-1-25,26 0,-26 0,1 0,-1 0,26 0,-50 0,49 0,-24 0,-26 0,26 0,-1 0,1 0,0 0,-1 0,-24 0,25 0,-26 0,26 24,-25-24,24 25,-24-25,25 25,-26 0,26 0,-25-25,24 24,1-24,0 25,-1-25,1 0,24 0,1 0,-26 0,26-25,-1 25,25-24,0-1,-24 0,24 0,0 0,0 1,25-26,-25 0,25 1,-24-1,24-24,-25-1,25 1,-25-1,25 1,-25 0,0-26,25 26,-24-25,24 0,0-1,-25 26,25-25,0-1,0 26,0-25,0 49,0-24,0 24,25 1,-25 24,0 0,0 0,0 25,0 0,0 0,0 50,0-50,0 25,0-1,0-24,24-24</inkml:trace>
  <inkml:trace contextRef="#ctx0" brushRef="#br0" timeOffset="161877.2588">12526 3448,'0'25,"0"-1,0 1,-24-25,24 25,-25 0,25 0,0-1,0 1,0 25,0 0,0-1,0 26,25-26,-25 26,0-26,24 1,-24-1,0-24,0-25,0 0,0-25</inkml:trace>
  <inkml:trace contextRef="#ctx0" brushRef="#br0" timeOffset="162172.2757">12328 3597,'-25'-50,"25"-24,-25-1,50 26,-25-26,25 50,0-24,24 24,1 0,0 25,24 0,-24 0,-1 25,-24 0,25 24,-26-24,-24 25,0-25,-24 24,24-24,-50 0,25 0,0-1,1-24,-1 25,0-25,0 0,25-25,0 1,0-1</inkml:trace>
  <inkml:trace contextRef="#ctx0" brushRef="#br0" timeOffset="162396.2885">12998 3175,'0'0,"0"50,0-26,0 1,0 25,0-1,0 1,0-25,0 24,0-24,0 0,0-25,0 25,0-50,24 0,1-24</inkml:trace>
  <inkml:trace contextRef="#ctx0" brushRef="#br0" timeOffset="162541.2968">13072 2828,'-25'0,"25"0,-25 0,25 25,0-25,-24 24,24-24,0 25</inkml:trace>
  <inkml:trace contextRef="#ctx0" brushRef="#br0" timeOffset="162908.3178">13171 3274,'25'25,"0"-25,25 0,-1-25,-49 0,25 25,0-49,0 24,-25-25,0 26,0-1,-25 0,25 0,-25 25,0 0,0 25,1 0,-1 0,0 24,25 1,-25-1,25 26,0-26,0 1,0 0,25-1,-25 1,25-25,0-25,24 24,-24-24,25 0,-26 0,26 0,-25-24,24-1</inkml:trace>
  <inkml:trace contextRef="#ctx0" brushRef="#br0" timeOffset="163410.3463">13841 3200,'0'-25,"-25"25,0-25,25 0,-24 1,-1 24,0 0,0-25,0 50,1-25,-1 24,25 1,0 0,0 0,0 24,25-24,-1 25,26-25,-25 24,-25-24,25 0,-1 0,-24-1,0 1,-24 0,24-25,-25 25,0-25,0 25,0-25,1 0,-1 0,0 0,25 0,0 0,0 0,25 24</inkml:trace>
  <inkml:trace contextRef="#ctx0" brushRef="#br0" timeOffset="164063.3833">14163 3373,'-24'0,"24"0,0 0,0 25,0-25,0 0,0 0,24 0,1 0,-25 0,25 0,25 0,-26 0,1 0,25 0,-25 0,0-25,-1 25,1 0,0 0,-25 0,0 0,0-24,0 24,-25-25,0 0,1 25,-1-25,25 0,-25 25,0-24,25 24,0 0,0-25,25 25,-25 0,25 0,24 25,-24-25,25 0,-25 0,24 24,-24-24,0 0,-25 25,0-25,0 25,-25 0,0 0,25-1,-49 1,24 0,0-25,0 25,0 0,25-25,-24 24,-1-24,50 25,-25-25,0 25,0-25,24 0,-24 0</inkml:trace>
  <inkml:trace contextRef="#ctx0" brushRef="#br0" timeOffset="164680.4191">14932 3274,'0'25,"25"25,-25-26,0 26,0 0,0 24,0 0,0 26,0-26,0 1,0-1,0-24,0-1,0-24,0 0,0-25,-25-25,25 0,0-24,0-26,0 1,-24-25,24-1,0-24,0 25,0 0,24 24,-24-24,25 50,0 24,-25 25,25 0,0 0,-1 25,-24 24,25 1,0-1,-25-24,-25 25,25-1,-25 1,1-25,-1-25,25 25,-25-25,0 0,25 0,-25-25,25 25,0-25,25 0,-25 0</inkml:trace>
  <inkml:trace contextRef="#ctx0" brushRef="#br0" timeOffset="164901.4318">15280 3225,'0'24,"0"-24,0 25,-25 0,25 25,-25-26,25 1,25 0,-25 0,25 0,-25-50,24 25,26-25,-25 0,25-24,-26-1</inkml:trace>
  <inkml:trace contextRef="#ctx0" brushRef="#br0" timeOffset="165066.4412">15553 2753,'-25'-49,"0"24,0 0,25 25,-25-25,25 25,-24 0,24 0,0 0,0-25,24 25,-24-24,25 24</inkml:trace>
  <inkml:trace contextRef="#ctx0" brushRef="#br0" timeOffset="165842.4853">13146 3894,'-24'0,"-1"0,25 0,0 0,0 0,-25 0,25 0,0 0,25-24,-25 24,25 0,24 0,1 0,0 0,49 0,0-25,25 25,25 0,0-25,24 25,-24-25,25 25,24-25,-49 1,0 24,-25-25,0 0,-25 0,-25 25,-24-25,-25 25,0 0,-25 0,0 0,-25 0,25 25,-25-25,0 25,0-25</inkml:trace>
  <inkml:trace contextRef="#ctx0" brushRef="#br0" timeOffset="166853.5434">15329 3845,'0'0,"0"0,0 0,0 0,0 25,0-25,0 24,25-24,-25 25,25-25,0 25,24 25,-24-26,25 26,-25-25,24 24,-24 1,0 0,0-26,-25 26,0 0,0-1,0-24,-25 25,0-1,0-24,0 0,1 0,-1 24,-25-24,25-25,25 25,-24-25,-1 0,25 25,0-25,0 0,0 0,0 0,0 0,0 0,0 0,0 0,0 0,0 0,0 0,0 0,-25 0,25 0,0 0,0-25,0 25,0 0,0-25,-25 0,25 0,25 1,-25-1,0 0,0 0,25 25,-25-25,0 1,0 24,25 0,-25 0,-25 0,25 24,-25 1,0 0,0 0,0 24,1-24,-1 25,0-50,25 25,-25-1,25 1,0 0,0-25,25 0,0 25,0-25,-1 0,1 0,25 25,-25-25,24 25,-24-25,-25 0,50 24,-50-24,25 25,-25-25,0 25,0-25,0 0,0 25,0-25,-25 0,25 0</inkml:trace>
  <inkml:trace contextRef="#ctx0" brushRef="#br0" timeOffset="229993.1548">17214 7665,'0'0,"0"-25,0 0,25 0,-25 0,25 1,-25-1,25 25,0-25,-1 0,1 0,0 25,0 0,0 25,-1 0,1 0,0 24,0 1,0 0,0 24,-25 0,24-24,-24 0,0-26,0 26,0-50,0 25,0-25,0 0,0 0,-24-25,-1 25,0-25,-25 25,1-25,24 25,-25-24,1 24,-1 0,25 24,0 1,1 0,24 0,0 0,0 24,24-24,1 25,0-50,0 25,24-1,-24-24,25 0,-25 0,-1 0,26-24,-25-1,0 0,0 0</inkml:trace>
  <inkml:trace contextRef="#ctx0" brushRef="#br0" timeOffset="230371.1764">17934 6995,'0'0,"0"0,0 25,0 0,-25-1,0 51,25-26,-25 26,1 24,24 0,-25 0,25 1,0-26,0 25,25-24,-1-1,1-49,0 25,0-1,24-24,1 0,-25-25,24 25,-24-25,0 0,0 0,24 0,-49-25,50 0,-50 0</inkml:trace>
  <inkml:trace contextRef="#ctx0" brushRef="#br0" timeOffset="230703.1954">17537 7417,'-25'0,"25"0,25 24,-25-48,50 24,-26 0,51 0,-26-25,26 25,-1-25,-24 0,24 25,1-49,-1 49,-24-25</inkml:trace>
  <inkml:trace contextRef="#ctx0" brushRef="#br0" timeOffset="231181.2228">18405 7714,'25'0,"24"-25,-24 1,25-1,0-25,-26 25,1-24,0 49,0-50,-25 25,-25 25,25-24,-25 24,0 24,-24 1,-1 0,25 25,-24 24,-1-24,25 49,25-25,-25 1,25-26,25 26,0-26,25 1,-1-25,-24 0,25-1,-1 1,26-25,-26-25,1 25,0-24</inkml:trace>
  <inkml:trace contextRef="#ctx0" brushRef="#br0" timeOffset="232462.2961">19422 7789,'0'0,"0"0,0 0,-25 0,25 0,0 0,0 0,0-25,25 25,-25 0,0 0,25-25,24 25,-24 0,25 0,0 0,-1 0,1 0,-1 0,26 0,-26 0,1 0,0 0,-1 0,-24 0,0 0,0-25,-1 25,-24 0,0 0,0 0,0 0,0 0,0 0,0 0,0 0,-24 0,24 0,-25-25,25 25,-25 0</inkml:trace>
  <inkml:trace contextRef="#ctx0" brushRef="#br0" timeOffset="232951.3239">19819 7516,'0'25,"0"-25,0 0,0 0,0 0,0 0,0-25,25 25,-25 25,25-25,-1 0,26 0,-25 24,0-24,24 25,1-25,-1 25,-24-25,25 25,-25-25,24 0,-24 25,0-25,0 0,-25 0,0 24,0 1,-25 0,0 0,0 0,0-1,1 1,-26 25,25-25,0 24,1-24,-1-25,0 25,25 0,0-25,0 0,25 0</inkml:trace>
  <inkml:trace contextRef="#ctx0" brushRef="#br0" timeOffset="233527.357">21208 7466,'50'-25,"-26"25,26 0,-25 0,0 0,-1 0,26 25,-50 0,25 0,0 24,-25 1,0 0,0-26,0 26,0-25,0 0,0-1,-25-24,0 0,0 0,0-24,-24 24,-1 0,1-25,-26 25,26 25,-1-25,0 24,26 1,-1 0,25 25,0-26,25 1,-1 0,1 0,25-25,-1 0,1-25,0 25,-1-25,1-24,-25-1</inkml:trace>
  <inkml:trace contextRef="#ctx0" brushRef="#br0" timeOffset="233802.3727">21754 6871,'0'0,"0"-25,0 25,0 0,0 25,-25 0,25 24,-25 26,25-1,-25 25,25-24,0 24,-25-25,25 1,0 24,0-49,0-1,25 1,-25-25,25-1,-25-24,25-24</inkml:trace>
  <inkml:trace contextRef="#ctx0" brushRef="#br0" timeOffset="233992.3833">21506 7268,'-25'0,"0"-25,25 25,0 25,25-25,0 25,24-25,-24 0,25 0,-1 24,1-48,0 24,-1-25,-24 0</inkml:trace>
  <inkml:trace contextRef="#ctx0" brushRef="#br0" timeOffset="246441.0956">17413 8632,'0'0,"0"0,0-25,0 25,0 0,0 0,0 0,0 0,0 0,0 0,0 0,0 0,0 25,0-25,25 50,-25-26,0 1,0 50,0-26,0 1,24 24,-24-24,0 0,25-1,-25-24,0 0,0 0,0-1,0-24,0 0,0 0,0 0,0 0,0-24,0-1,-25 0,1 0,24 0,-25 1,0-26,0 25,-24 25,24-25,0 0,0 25,-24 0,24 0,-25 25,25 0,1-25,24 50,-25-1,25-24,0 25,0-1,25-24,-25 25,24-25,1-25,0 0,25 24,-26-48,1 24,25 0,-25-25</inkml:trace>
  <inkml:trace contextRef="#ctx0" brushRef="#br0" timeOffset="246784.1152">17711 9103,'0'0,"-50"-24,50 24,-25 0,0 24,1-24,-1 50,0-50,25 50,-25-26,50 1,-25 25,25-50,0 25,-1-25,26 0,-25-25,0 25,-1-25,1 0,-25-24,0 24,0 0,-25 0,25 0,-24 1,24-1,-25 25,25 0</inkml:trace>
  <inkml:trace contextRef="#ctx0" brushRef="#br0" timeOffset="247141.1356">17884 8979,'0'0,"25"25,-25-25,25 0,-25 25,25 25,-25-26,24 26,-24-25,25 0,-25-1,25 1,-25-25,0 0,25 0,-25 0,0-49,25 24,-1 0,-24-25,25 1,-25 24,25 0,-25-25,0 26,0-1,0 25,0 0,0 0,25 0</inkml:trace>
  <inkml:trace contextRef="#ctx0" brushRef="#br0" timeOffset="247531.1579">18331 9004,'0'0,"24"0,1-25,0 25,-25-25,25 25,0-24,-25-1,24 0,1 0,-25 0,0 1,0-1,-25 0,25 0,-24 25,-1 25,0-25,-25 25,26 24,24-24,-50 50,50-26,0 1,0 0,25 24,0-49,-1 24,26-24,0 0,-1 0,1 0,0-25,-1 0,1 0,-25 0,-1 0,1 0,0-25,0 25</inkml:trace>
  <inkml:trace contextRef="#ctx0" brushRef="#br0" timeOffset="256178.6525">6524 9327,'-25'-25,"25"25,-25-25,25 25,0-25,-25 25,25-25,0 25,0 0,25-24,-25 24,50 0,-26 0,1 24,25-24,24 0,-24 0,24 25,-24-25,24 0,1 0,-1 0,25 0,-24 0,-1 0,1 0,24 0,-25 0,1 0,-1 0,0-25,26 25,-51 0,26 0,-26 0,1 0,-25 0,0 0,-1 0,-24 25,0-25,0 25,0 0</inkml:trace>
  <inkml:trace contextRef="#ctx0" brushRef="#br0" timeOffset="261381.9502">20588 9401,'0'0,"0"0,0 0,0-25,0 25,-25-25,0 25,-24 0,24 0,0 0,-25 0,1 25,24 0,0 0,25 24,0-24,25 25,0-1,0 1,24 0,1-1,-25 1,24-1,-24 1,-25 0,0-26,0 26,-25-25,0 0,-24-25,24 0,-25 0,26-25,-1 0,-25 0,50 0,-25-24,25-1</inkml:trace>
  <inkml:trace contextRef="#ctx0" brushRef="#br0" timeOffset="261975.9839">20762 9550,'0'25,"0"-1,0 1,-25 25,25-25,-25 24,25 1,0-25,0-1,0-24,0 0,25 0,0-24,-1 24,1-25,0 0,0 0,0 0,-25 25,0 0,24 25,1 0,0 0,0 0,0 24,24 1,1-25,-1-1,1-24,-25 0,24 0,-24 0,0-49,-25-1,0 1,0-1,-25 0,0-24,1 24,-1-24,0 49,0-24,25 24,-25 0,25 25,25-25,0 25,-25 0,50 25,-26 0,26 0,-25-1,24 1,1 25,-25-1,0 26,-1-26,1 26,0-26,-25 1,0 0,0-26,0 1,0 0,0-25,0 0,0-25</inkml:trace>
  <inkml:trace contextRef="#ctx0" brushRef="#br0" timeOffset="262147.994">21704 9178,'0'-25,"0"25,0 0,0 0,0 0,0 0,0 0,0 25,0 0,0-1,0 26</inkml:trace>
  <inkml:trace contextRef="#ctx0" brushRef="#br0" timeOffset="262938.0392">21803 9947,'25'24,"-25"-48,25-1,-25-25,0 1,0-1,0 0,0 1,0 24,0 0,0 0,0 25,25 25,-25-25,25 25,-1 0,-24 0,25-1,0 1,0-25,0 0,-25 0,24-25,-24-24,0 24,0 0,0-24,25 24,-25-25,0 25,0 25,0-24,0 24,25 0,-25 0,0 0,0 0,25 24,-25-24,0 25,0 25,0-1,0 1,25 0,-25-1,0-24,24 25,1-26,25-24,-25 0,-1 0,1-24,25-1,-25 0,-1-25,-24 1,25-1,0 1,-25-1,0 0,0 26,0-1,0 25,0 0,25 49,-25 1,0 24,0 26,25-1,-25 25,0-25,24 25,-24-25,-24-24,24 24,-25-49,25-1,-25 1,0-25,0-1,-24-24,24-24,0 24,0-25,1 0,-1 0,25 0,-25 25,25-24,-25 24</inkml:trace>
  <inkml:trace contextRef="#ctx0" brushRef="#br0" timeOffset="263920.0953">16098 9996,'0'0,"0"0,0 0,0 0,0 0,0 0,0 0,0 0,0 0,0 0,0 0,0 0,-25 0,25 0,-24 0,-1 25,25-25,-50 25,50 25,-49-1,49-24,-25 49,25-24,0 0,25-1,-25 1,49-1,-24-24,0 0,24 0,-24-25,25 25,-25-50,24 25,-24-25,25 0,-26 0</inkml:trace>
  <inkml:trace contextRef="#ctx0" brushRef="#br0" timeOffset="264588.1335">16470 10071,'0'0,"0"0,25 0,-25 0,25 25,0-1,-25 1,25-25,-1 25,1 25,0-26,0 1,-25-25,25 25,-25-25,0 25,0-25,-25 0,0 0,0-25,0 25,-24 0,24 25,0-25,-24 0,24 25,0-1,0 1,25 25,0-25,0-1,25-24,0 25,0-25,-1 0,1-25,25 25,-25 0,24-24,-24-1,0 0,0 0,-1 0,-24 25,25 0,-25 0,25 25,0-25,-25 0,25 25,-1-25,-24 0,25 0,0 0,-25 0,0-25,0 0,0 25,0-49,0 24,-25 0,25 0,-25-24,25 24,0 0,0 25,25-25,-25 25,25-24,0 24,0 0,-1 0,26 0,-25 0,24 0</inkml:trace>
  <inkml:trace contextRef="#ctx0" brushRef="#br0" timeOffset="264766.1436">17289 10145,'25'25,"-25"25,0-26,0 26,0-25,0 0,0-1,-25 26,25-25,0 0,0-25,0 0,0 0,0 0,25 0,-25-25,0-25</inkml:trace>
  <inkml:trace contextRef="#ctx0" brushRef="#br0" timeOffset="264933.1533">17388 9897,'0'0,"0"25,0-25,-25 0,25 0,0 25,0-25,0 24,0-24,0 25</inkml:trace>
  <inkml:trace contextRef="#ctx0" brushRef="#br0" timeOffset="265297.1741">17537 10443,'0'0,"0"0,25-25,-25 0,0-24,0-1,0 25,0-24,25 24,-25 0,0 0,0 25,0 0,24 25,-24 0,25 0,0 24,0-24,0 0,-1-25,1 25,0-25,0 0,-25-25,25 25,-25-25,0-25,24 26,-24-26,0 25,0 0,25 1</inkml:trace>
  <inkml:trace contextRef="#ctx0" brushRef="#br0" timeOffset="265836.2049">17959 10120,'0'0,"0"25,0-25,0 25,-25 0,25 0,0-1,0 26,0-25,0 0,0-1,25 1,-1-25,1 25,-25-25,25 0,0 0,-25-25,25 0,-1 1,-24-1,0 0,0 0,0 0,0 1,0-1,25 0,-25 25,0 25,25 0,0 24,0 1,-1 24,1 25,0-24,25-1,-26 25,-24-24,25-1,0 1,-25-26,0 1,-25-25,0-1,1 1,-1-25,0-25,-25 25,26-49,-1 24,0-25,25 1,-25-1,50 1,-25-1,50 0,-26 1,1-1,25 25,-25-49,24 49,-24-24,25 24,-26-25</inkml:trace>
  <inkml:trace contextRef="#ctx0" brushRef="#br0" timeOffset="275357.7495">3994 10195,'0'0,"-25"-25,25 25,-25 0,25 0,0-25,0 25,0 0,0 0,0 0,0 0,0 0,0 0,0 0,0 0,25 0,-25 0,25 0,-1 0,1 0,0 25,25-25,-1 0,1-25,-1 25,1 0,0 0,-1 0,-24-25,25 25,-26 0,1 0,0 0,0-24,-25 24,25 0,-25 0,0 0,0 24,0-24,0 0,0 0,0 0,0 0,0-24,0 24,-25-25,25 25,0-25,-25 25,25-25,0 25,-25-25,25 25,0 0,0 0,-25-25,25 25,0 0,0 0,0 0,0 0,0 0,0 0,0 0,0 0,0 0,0 0,25 0,-25 25,25-25,-25 0,25 25,-25-25,25 0,-25 25,0-25,24 0,-24 0,0 25,0-25,0 0,-24 25,-1-25,25 24,0-24,-25 25,25-25,-25 25,25-25,0 0,-25 25,25-25,0 0,0 0,0 25,0-25,0 24,0-24,0 0,0 0,0 25,0-25,0 0</inkml:trace>
  <inkml:trace contextRef="#ctx0" brushRef="#br0" timeOffset="280918.0676">22523 9624,'-25'0,"25"0,0 0,0 0,0 0,0 0,0 0,0 0,0 0,0 0,0 0,0-25,0 25,0-24,0 24,-25-25,25 0,0 0,-25 0,0 1,25-1,-24 0,-1 0,0 0,0 25,25 0,-25 0,1 0,-1 0,25 25,-25 0,0 0,25 0,0-1,-25 1,25-25,0 0,0 0,25-25</inkml:trace>
  <inkml:trace contextRef="#ctx0" brushRef="#br0" timeOffset="281471.0992">22920 9227,'0'0,"0"0,-25 0,25 0,-25 0,0 25,0 0,1 0,-1 0,0 24,0 1,25-25,0-1,25 1,0 0,0-25,-1 0,1-25,25 0,-25 25,-1-24,1-1,-25-25,0 25,25 1,-25-26,0 0,0 26,0-1,0 0,25 0,-25 25,25-25,-1 50,1 0,0-25,-25 25,25 24,0-24,-25 25,24-25,-24-1,0 1,0 0,0-25,25-25,-25 25</inkml:trace>
  <inkml:trace contextRef="#ctx0" brushRef="#br0" timeOffset="281729.114">23217 8954,'0'-24,"25"-1,-25 25,0-25,0 50,0 0,0-1,0 26,-25 0,25-1,-25 1,25 0,-24-1,24 1,0-25,0-1,24-24,-24 0,25 0,0 0,0-24,0 24,-1 0,1-25,-25 25</inkml:trace>
  <inkml:trace contextRef="#ctx0" brushRef="#br0" timeOffset="282082.1341">22845 9897,'25'0,"-25"0,25 0,0-25,24 0,1 1,-1-1,26 25,-26-25,26 0,-1 0,-24 25,-1-24,-24 24,25 0,-25 0,-25 0,0 0,-25 0,0 0</inkml:trace>
  <inkml:trace contextRef="#ctx0" brushRef="#br0" timeOffset="289020.531">20117 11584,'0'0,"0"0,0 0,0 0,0 0,0 0,0 0,0-50,24 50,-24-25,0 1,0-26,0 50,0-50,25 26,-25-26,0 25,0 0,25-24,-25 24,0 25,25-25,-25 25,25 0,-25 0,24 25,1 0,-25 24,25-24,0 50,0-26,-1 1,-24-25,25 24,-25 1,0-25,0-25,0 24,0 1,0-25,-25 0,1-25,-1 25,0-24,0 24,0-25,1 0,24 25,-25-25,25 25,-25-25,25 25</inkml:trace>
  <inkml:trace contextRef="#ctx0" brushRef="#br0" timeOffset="289623.5655">20489 11683,'0'-25,"0"0,24 1,-24-1,25 0,-25-25,0 26,0-26,0 50,0-25,0 0,0 25,0 0,0 0,0 25,25 0,-25 0,25 0,0-1,-1 1,-24 0,25 0,0 0,0-25,-25 0,25 0,-25 0,0-25,0 0,-25 0,25 0,0 1,0-1,0 0,-25-25,25 26,0-1,25 25,-25-50,0 50,25 0,-25-25,25 25,-25 0,24 25,1-25,0 50,-25-25,25 24,0-24,24 25,-49-1,50-24,-25 25,-1-50,-24 24,25-24,-25 0,25-24,-25 24</inkml:trace>
  <inkml:trace contextRef="#ctx0" brushRef="#br0" timeOffset="289834.5776">21233 11261,'0'0,"0"0,0 0,0 25,0 0,0 25,0 24,-25-24,25 49,0-25,-25 25,0 1,25-1,0-25,-24 1,24-26,0 1,0 0,0-26</inkml:trace>
  <inkml:trace contextRef="#ctx0" brushRef="#br0" timeOffset="290067.5909">21555 11063,'25'-25,"-25"50,0 0,0 24,-25 1,25 0,0 24,-25 0,25 1,0 24,0-49,-24 24</inkml:trace>
  <inkml:trace contextRef="#ctx0" brushRef="#br0" timeOffset="290602.6215">21332 11286,'0'0,"25"25,-25-25,25 0,-1 0,26-25,0 25,24-49,-24 24,24-25,-24 0,24-24,-24 24,-25 1,-1-1,26 25,-50 1,25 24,-25 0,0 49,-25 1,25-1,0 26,-25-1,0 26,25-26,0 0,0 1,0-26,0 1,0-25,0-25,25 0,0-25,-25-25,25 26,0-26,-25 25,24 0,1 1,-25-1,25 50,0-25,-25 49,25-24,-25 0,24 24,-24-24,25 0,-25-25,0 25,0-25,25-25,0-25</inkml:trace>
  <inkml:trace contextRef="#ctx0" brushRef="#br0" timeOffset="290769.631">22423 11286,'25'0,"0"25,-25 0,0 0,25 24,-25-24,0 25,0-26,0 1,25 0,-25-25,0 0,0-25</inkml:trace>
  <inkml:trace contextRef="#ctx0" brushRef="#br0" timeOffset="290932.6399">22523 11088,'0'-25,"0"25,0-25,0 25,0 0,0 0,0 25,0-25,0 25,24-25</inkml:trace>
  <inkml:trace contextRef="#ctx0" brushRef="#br0" timeOffset="291766.6876">22671 11584,'0'-50,"0"25,0-49,0 49,0-24,25-1,-25 25,0 0,0 1,0 24,25 24,-25 1,0 0,0 25,25-1,0-24,0 0,-25 24,24-49,1 25,-25-25,25 0,-25-25,25 1,-25-26,0 25,0-24,25-1,-25 25,24-24,-24-1,0 25,25 0,0 25,-25 0,0 0,0 25,0 25,0-1,0-24,-25 25,25-1,25-24,-25 0,0-25,0 25,25-25,-25-25,0 25,0-25,0-24,0 24,0-25,0 25,0 1,0-1,0 0,0 25,25 25,-1 24,1 1,0 24,25 1,-1 24,-24 25,25-25,-1 25,-49-49,25 24,-25-25,0 1,-25-1,25-49,-49 0,24-25,-25-25,1 0,-1-24,25-1,0-25,1 26,24-26,24 26,1-26,0 1,25 24,-1-24,1 0,24-1,1 1,-26-1,26 1,-26 0</inkml:trace>
  <inkml:trace contextRef="#ctx0" brushRef="#br0" timeOffset="301962.2712">23540 12601,'0'-25,"0"25,0 0,-25-25,25 25,-25 0,0 0,0 25,1 0,-1 0,0 24,0 1,0-1,25 1,-24 0,48-1,-24-24,25 0,0 0,0-25,0-25,24 0,-24 0,0 0,0 1,-1-1,1-25,-25 25,0 25,0 0,0 0,0 0,0 0,0 25,0 0,0 0,0 24,0-24,0-25,0 25,0-25,25 25,-25-25,25 0,-25 0</inkml:trace>
  <inkml:trace contextRef="#ctx0" brushRef="#br0" timeOffset="302488.3013">23887 12650,'0'0,"0"0,0-24,0 24,-25 0,25 0,-25 0,0 24,1 1,-1 0,0 25,25-26,-25 26,25-25,25 24,0-24,-25-25,25 0,-1 0,1 0,0-25,0 1,0-1,-25 0,25-25,-25 50,0-24,0 24,24 0,-24 24,25 1,-25-25,25 99,0-24,0-1,-25 1,24 24,-24-49,0 49,0-50,0 1,0 0,-24-1,24-24,0-25,-25 0,0-25,0 0,25 1</inkml:trace>
  <inkml:trace contextRef="#ctx0" brushRef="#br0" timeOffset="304423.412">24135 12675,'0'0,"0"0,0 0,0 0,0 0,0 0,0 0,0 0,0 0,0 0,0 0,0 0,0 0,0 0,-50 25,50-25,0 0,0 0,0 0,0 0,0 0,0 0,0 0,0 0,0 0,0 0,0 0,0 0,0 0,0 0,0 0,0 0,0 0,0 0,0 0,0 0,0 0,0 0,0 0,0 0,0 0,0 0,0 0,0 0,0 0,50 25,-50-25,0 0,0 0,0 0,50 0,-50 0,0 0,0 0,49-25,-49 25,0 0,0 0,0 0,0 0,0 0,25-25,-25 25,0 0,0 0,0 0,0 0,0 0,0 0,0 0,0 0,0 0,0 0,0 0,0 0,0 0,0 0,0 0,0 0,0 0,0 0,0 0,0 0,0 0,0 0,0 0,0 0,0 0,50-49,-50 49,0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0,-50 74,50-74,0 0,0 50,0-50,0 0,-25 49,25-49,0 0,0 0,25 75,-25-75,0 0,0 0,0 0,0 0,25-25,-25 25,25-50</inkml:trace>
  <inkml:trace contextRef="#ctx0" brushRef="#br0" timeOffset="304620.4233">24358 12129,'0'0,"0"0,0 0,0 0,0 0,0 0,0 0</inkml:trace>
  <inkml:trace contextRef="#ctx0" brushRef="#br0" timeOffset="305521.4748">24433 12874,'0'0,"0"0,0 0,24-50,-24 50,0 0,0-50,0 50,25-49,-25 49,0 0,0 0,25-75,-25 75,0 0,0 0,0 0,50 50,-50-50,0 0,24 74,-24-74,0 0,0 0,25 0,-25 0,0 0,50-24,-50 24,25-50,-25 50,24-74,-24 74,0-50,0 50,0 0,25-50,-25 50,0 0,0 0,0 0,25 75,-25-75,0 49,0-49,25 50,-25-50,0 0,25 74,-25-74,0 0,49-24,-49 24,0 0,0-75,0 75,0-49,0 49,0 0,0-50,0 50,0 0,0 0,0 50,0-50,0 124,0-75,25 26,-25-1,25 0,-25 1,0-1,0-24,0 0,0-50,-25 74,25-74,0 0,-50 50,50-50,0 0,-49 0,49 0,0 0,0 0,-25-50</inkml:trace>
  <inkml:trace contextRef="#ctx0" brushRef="#br0" timeOffset="306047.5049">23292 13122,'0'0,"0"0,0 0,49 0,-49 0,50 0,-1 0,1 0,0 0,24 0,0-25,1 25,-26 0,26-25,-25 25,-1-25,1 25,-50 0,49 0,-49 0,0 0,50 25</inkml:trace>
  <inkml:trace contextRef="#ctx0" brushRef="#br0" timeOffset="322307.4349">15255 12402,'0'0,"0"0,-25 0,25 0,0 0,0 0,0-24,0 24,0 0,25-25,-25 25,0 0,25-25,-25 25,24-25,-24 25,25 0,0 0,-25 0,25 0,0 0,-25 25,25 0,-25 24,0 1,0 0,-25 24,25-24,-25 24,0-24,25-26,-25 26,0 0,25-26</inkml:trace>
  <inkml:trace contextRef="#ctx0" brushRef="#br0" timeOffset="322462.4438">15329 13097,'0'25,"0"-25,0 24,0 1,0-25,0 25,0 0,0 0,0-25,0 0</inkml:trace>
  <inkml:trace contextRef="#ctx0" brushRef="#br0" timeOffset="323086.4795">16247 12725,'25'25,"-25"-1,0 26,0 0,25-1,-25-24,24 25,-24-26,0 1,0 0,0-25,0 0,0-25,0 0,0-24,25-1,-25 1,0-26,0 1,0-1,25 26,0-1,-25-24,25 49,0 0,-1 0,1 1,25 24,-25 0,-25 0</inkml:trace>
  <inkml:trace contextRef="#ctx0" brushRef="#br0" timeOffset="323418.4984">16743 12774,'0'0,"25"25,0-25,0 0,-1-25,1 25,0-49,0 24,-25-25,25 26,-25-26,0 25,0-24,0 24,-25 25,0 0,25 25,-50-1,50 26,-49-25,49 49,-25 1,0-1,25-24,0 24,25-24,-25-1,25-24,0 0,-1-25,-24 0,50 0</inkml:trace>
  <inkml:trace contextRef="#ctx0" brushRef="#br0" timeOffset="323729.5162">17338 12576,'25'-50,"0"26,0-26,-25 50,-25 0,0 0,0 0,1 25,24 0,-25 24,0 1,25-1,25 1,0 0,-25-26,49 26,-24-25,0 0,-25-1,25 1,-25-25,0 0,0 25,-25-25,25 25,-25-25,0 25,0-25,1 0,24 0,-25 0</inkml:trace>
  <inkml:trace contextRef="#ctx0" brushRef="#br0" timeOffset="324056.5349">17785 11881,'0'0,"0"25,0 0,0 0,0 49,-25 1,25-1,0 25,0 1,0 24,0-25,0 25,0-25,0 0,0 0,0-24,0-26,25 1,-25-25,0 0,0-25,0-25</inkml:trace>
  <inkml:trace contextRef="#ctx0" brushRef="#br0" timeOffset="324195.5426">17537 12601,'-25'-25,"25"0,0 0,25 25,25 0,24-24,-24 24,49 0,-25-25,-24 0,24-25</inkml:trace>
  <inkml:trace contextRef="#ctx0" brushRef="#br0" timeOffset="332339.0086">7665 14784,'0'0,"0"0,0 0,0 0,0 0,0 0,0 0,0 24,24-24,1 0,0 25,0-25,24 0,-24 25,0-25,25 0,-26 0,-24 0,25 0,-25 0</inkml:trace>
  <inkml:trace contextRef="#ctx0" brushRef="#br0" timeOffset="332513.0186">7739 14883,'0'0,"0"25,25-1,0 1,-1-25,1 25,25 0,-25-25,24-25,-24 25,25-25</inkml:trace>
  <inkml:trace contextRef="#ctx0" brushRef="#br0" timeOffset="364506.848">15776 14560,'25'-24,"-25"-1,0 0,0 25,24 0,-24 0,0 25,0 0,0 24,-24-24,24 49,0 1,0 24,0-25,0 26,24-1,-24 0,0-25,0 1,25-25,-50-1,25-24,0 0,0-25</inkml:trace>
  <inkml:trace contextRef="#ctx0" brushRef="#br0" timeOffset="364808.8656">15577 14635,'0'-99,"50"-1,-25 1,24 25,1-1,49 1,-49 49,24 0,1 25,-1 0,-24 25,-26 25,1-1,-25 26,-25-26,1 51,-26-51,25 26,-24-26,-1-24,0 25,1-50,24 0,-25 0,50 0,-24-50,48 25,-24 0,50-24</inkml:trace>
  <inkml:trace contextRef="#ctx0" brushRef="#br0" timeOffset="365067.8807">16421 14486,'25'50,"-25"-1,0 1,24-25,-24-25,0 0,-24 0,24-25,0 0,0-25,0 1,0-1,0 1,0 24,0-25,24 25,1 0,25 1,-25 24,24-25,-24 25,25-25</inkml:trace>
  <inkml:trace contextRef="#ctx0" brushRef="#br0" timeOffset="365262.8918">16942 14387,'0'49,"0"1,0 0,0-1,24-24,-24 0,0 0,0-25,0 0,0-25,25 0</inkml:trace>
  <inkml:trace contextRef="#ctx0" brushRef="#br0" timeOffset="365416.9006">16991 13891,'-25'24,"25"-24,0 25,0 0,25 25,-25-26</inkml:trace>
  <inkml:trace contextRef="#ctx0" brushRef="#br0" timeOffset="365754.92">17066 14511,'0'0,"24"0,-24 0,25-25,-25-25,0 26,0-1,0 0,25 0,-25 25,25 25,-25 0,25 0,24 24,-24 1,0-25,24-1,-24 1,25-25,-25 0,-1-25,1 1,-25-26,0 0,0 1,0-26,0 26,-25-1,1 0,24 1,0 24,0 25,0 0</inkml:trace>
  <inkml:trace contextRef="#ctx0" brushRef="#br0" timeOffset="366056.9372">17810 14089,'0'0,"0"25,0-25,-25 25,0-1,25 1,-25 25,1-25,-1 24,0 1,25 0,-25-1,25 26,0-26,25-24,-25 25,25-26,0 1,24-25,-24 0,25 0,-26-25</inkml:trace>
  <inkml:trace contextRef="#ctx0" brushRef="#br0" timeOffset="366421.9581">18132 14312,'0'25,"0"-25,25 25,-25-25,25 0,0 0,-1-25,1 0,0 0,0 1,-25-1,0 0,0 0,-25 25,0-25,-24 50,24-25,-25 25,1 25,-1-26,0 26,50 0,-24-1,24 1,0 24,24-49,1 25,0-25,25-25,-1 24,1-48,-1 24,1-50,0 25,-1 0</inkml:trace>
  <inkml:trace contextRef="#ctx0" brushRef="#br0" timeOffset="366854.9829">18901 14188,'0'0,"0"-25,-25 1,1 24,-1 0,0 0,-25 0,26 0,-26 24,25 1,0 0,25 0,0 0,0 24,25-24,0 25,0-25,24 24,-24-24,25 0,-25 0,-1-1,1 1,-25-25,0 0,-25 0,25 0,-24 0,-1 0,0 0,-25 0,26 0,-1 0,25 0,-25-25,25 25,0 0,0 0</inkml:trace>
  <inkml:trace contextRef="#ctx0" brushRef="#br0" timeOffset="367295.0076">19596 14064,'0'0,"0"0,0-25,-25 25,0 0,0 0,0 0,-24 0,-1 25,1 0,24-25,-25 25,50 0,0 24,0-24,0 25,25-26,0 26,-25 0,25-25,-1-1,-24 1,25 25,-25-50,-25 25,25-1,-24 1,-1-25,0 0,0 25,0-25,-24 0,24 25,0-25,0 25,1-25,-1 0,0 0,25 0</inkml:trace>
  <inkml:trace contextRef="#ctx0" brushRef="#br0" timeOffset="377111.5695">14635 16371,'0'0,"0"0,0-25,0 50,0-25,0 25,0 0,0 24,0-24,25 25,-25-25,49-1,1-24,-1 0,26-24,24-26,25 0,0-49,-25 49</inkml:trace>
  <inkml:trace contextRef="#ctx0" brushRef="#br0" timeOffset="381481.8195">18331 15627,'0'25,"0"0,0-1,-25 26,25-25,0 24,0 1,25 24,-25 26,0-1,24 25,-24-25,0 25,25 0,-25-25,0 1,25-26,-25-24,25-26,0 1,-25-25</inkml:trace>
  <inkml:trace contextRef="#ctx0" brushRef="#br0" timeOffset="381827.8393">18579 16495,'0'25,"49"0,-49-25,50 25,-25-25,0 0,-1-25,26 25,-50-50,25 1,-25-1,0 25,0-25,-25 1,0-1,0 50,-24-25,24 25,0 25,0 0,25 25,-24 24,24-24,24 24,-24 1,25-1,0-24,0-1,0 1,-1-1,26-24,-25-25,0 0</inkml:trace>
  <inkml:trace contextRef="#ctx0" brushRef="#br0" timeOffset="382602.8836">18901 16793,'0'0,"0"-25,25 0,-25 0,0 1,0-26,0 0,25 1,0 24,-25 25,24-25,1 50,-25 0,25 0,0-1,-25 26,25 0,-1-50,-24 24,25-24,-25 0,25 0,-25-24,25-26,-25 0,25 1,-1-1,-24 25,0-24,25 24,-25 25,0 0,25 50,0-1,-25 1,25-1,-1 26,-24-26,0 1,25 0,-25-1,25-49,-25 25,0 0,0-25,0 0,0 0,0-25,0 0,0 0,0 1,0-26,0 0,0 26,25-26,-25 0,25 26,-1-1,-24 25,25 0,0 0,0 25,0-1,0 26,-25-25,24 0,1-25,-25 24,50-24,-50-24,49 24,-49-50,25 25,0-24,0-1,0 25,-1-24,1 49,-25 0,25 24,-25 1,25 25,-25-1,25 1,-1 0,-24-26,25 1,0 0,-25 0,25-25,0 0,-1 0,-24 0</inkml:trace>
  <inkml:trace contextRef="#ctx0" brushRef="#br0" timeOffset="382938.9028">20414 16545,'0'0,"0"0,0 0,0 0,0 25,0-1,25 26,-25 0,25-1,-25 26,0-26,0 1,0-1,0-24,0-25,0-25</inkml:trace>
  <inkml:trace contextRef="#ctx0" brushRef="#br0" timeOffset="383091.9116">20340 15949,'0'75,"0"-26,0 1,25 0,-25-1,24-24</inkml:trace>
  <inkml:trace contextRef="#ctx0" brushRef="#br0" timeOffset="383983.9626">20662 16743,'0'0,"0"0,0 0,0 0,0-49,0 49,0-25,0-25,0 1,0 24,25-25,-25-24,25 24,-25 0,25 1,-25-1,25 50,-25 0,24 0,-24 50,25 24,-25-24,0 49,0-24,25 24,-25-25,0-24,25-1,-25-49,25 0,-25-24,24-26,1 0,-25-24,25 0,-25-1,25 1,-25-1,49 26,-49-26,25 50,-25 25,25-24,-25 48,0-24,25 25,-50 25,25-1,0 1,0 0,0 24,25-49,-25 0,25 0,-1-25,26 0,-25-25,0 0,-1 0,1-24,0-1,-25 25,25 0,-25-24,0 24,0 25,0 0,0 25,25 24,-1 1,1 49,0 0,25 25,-26 0,26 25,-25-25,-25 0,25 0,-25-49,-25-1,0-24,25-50,-74 74,24-74,25-25,0-24,1-26,24 1,0-25,24-1,51 1,-1 0,50-25,0 25,0-25,0 0,0-25</inkml:trace>
</inkml:ink>
</file>

<file path=ppt/ink/ink6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1-26T21:36:56.747"/>
    </inkml:context>
    <inkml:brush xml:id="br0">
      <inkml:brushProperty name="width" value="0.05292" units="cm"/>
      <inkml:brushProperty name="height" value="0.05292" units="cm"/>
      <inkml:brushProperty name="color" value="#FF0000"/>
    </inkml:brush>
  </inkml:definitions>
  <inkml:trace contextRef="#ctx0" brushRef="#br0">19025 18479,'0'0,"0"-24,0-26,0 25,0-49,0 49,-25-49,25 49,0 0,0 0,0 25,0-25,0 25,0 0,25 0,0 0,0 0,74 0,25 0,0 0,-25 0,75 0,0 0,-26 0,-24 0,0 0,-24 0,-26 0,25 0,-24 0,-1 0,1 0,24 0,0 0,-25 0,26 0,-1 0,0 0,0 0,25 0,-49 0,24 0,-25 0,1 0,-26 0,1 0,0 0,-50 0,24 0,-24 0,50 0,-50 0,25 0,0 0,-1 0,51 0,-50 25,24-25,-24 0,0 0,0 0,24 0,-49 0,25 0,-25 0</inkml:trace>
</inkml:ink>
</file>

<file path=ppt/ink/ink6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1-26T22:09:36.039"/>
    </inkml:context>
    <inkml:brush xml:id="br0">
      <inkml:brushProperty name="width" value="0.05292" units="cm"/>
      <inkml:brushProperty name="height" value="0.05292" units="cm"/>
      <inkml:brushProperty name="color" value="#FF0000"/>
    </inkml:brush>
  </inkml:definitions>
  <inkml:trace contextRef="#ctx0" brushRef="#br0">2654 4118,'0'49,"0"1,0-25,0 49,0-24,0-26,0 26,25-25,-25-25,50 0,-1-50,26 1,24-51,25-24,0 0,25-24,-1-1,26 0,-25 0,0 0,0 25,-25 0,0 25,-25-25</inkml:trace>
  <inkml:trace contextRef="#ctx0" brushRef="#br0" timeOffset="2910.1665">19571 4242,'0'24,"0"1,-25 25,25-1,-25 1,25 0,0-26,0 1,0 0,25-25,0 0,25-25,24-49,0-1,26-24,24-25,0 0,49-25,-24-24,25 24,-1 0,-24 0,25 25,-25 25,-25 0,-50 49,25 1,-49 24,-1 0,-24 0,0 25,-25 0,0 0,0 0,0 0,0 0,0 0,0-25,-25 25</inkml:trace>
  <inkml:trace contextRef="#ctx0" brushRef="#br0" timeOffset="10538.6028">18380 12725,'-25'0,"25"0,0-25,0 25,0 0,0 0,0-25,0 25,0-25,25 25,0 0,25-24,-1 24,-24 0,50 24,-26-24,1 25,-1 0,1 0,-25 0,0-1,-25 26,0 0,-25-1,0 26,-25-26,1 26,-1-1,-24-24,24 24,25 1,-24-26,24 1,0-1,25 1,0-25,25 0,0 24,-25-24,24 25,1-26,0 51,0-26,0 1,-25 0,25 24,-1 0,-24 1,25-26,0 51,-25-51,25 51,-25-26,0 25,-25-49,0 49,0-25,-24-24,24 24,-25-49,50 25,-25-50</inkml:trace>
  <inkml:trace contextRef="#ctx0" brushRef="#br0" timeOffset="31948.8274">1389 6896,'-25'-25,"0"25,25 0,-49 0,49 0,0 0,-50 25,50-25,-25 25,25-25,25 24,0-24,25 0,-1 0,1 0,49 0,-25-24,1 24,24-25,-24 0,-1 25,-24 0,24 0,-24 25,-26 0,1 49,-25 0,0 26,-25-1,1 25,-26 0,0 0,1 0,-1-25,1 0,24-24,-25-26,25 1,1-25,24-25,-25 0,25 0</inkml:trace>
  <inkml:trace contextRef="#ctx0" brushRef="#br0" timeOffset="32219.8429">1339 7045,'0'-50,"-24"50,-1-25,0 25,0 50,25-25,0 49,0 0,25 50,-25-24,25 24,0 0,24 24,-24-48,0-1,0 0,-1-24,1-26,0 1,-25-25,25-1</inkml:trace>
  <inkml:trace contextRef="#ctx0" brushRef="#br0" timeOffset="32685.8695">1513 7714,'25'-99,"0"-25,24 25,-24 0,25-1,-25 26,-1 0,1 24,-25 50,0 0,0 25,-25 24,1 1,-1 0,0-1,0 1,0-25,0-25,25 0,25-50,-25 25,25 0,-25 25,0 0,25 0,-50 50,25 49,-50-24,26 24,-1 0,0-25,25 1,0-26,25-24,0-50,24 1,1-26,-25-24,0 49,-1-25,-24 25,0 25,-49 25,24 0,-50 49,26 1,-1-1,1 1,-1-1</inkml:trace>
  <inkml:trace contextRef="#ctx0" brushRef="#br0" timeOffset="33250.9019">1612 8905,'-25'49,"1"1,-1 0,25 24,-25-49,25 25,25-50,-25 0,25-25,-1 0,1 0,0-49,0 24,0 0,-25 26,0-26,0 50,-25 0,0 50,0-1,0-24,25 50,-24-26,24 1,0-1,24-49,1 0,0 0,0-49,0 24,-25-49,25 24,-50 0,25-24,-25 49,0 0,0 0,-24 50,24-25,0 25,25 25,-25-1,0 1,25 24,0-24,0-25,0 24,25 1</inkml:trace>
  <inkml:trace contextRef="#ctx0" brushRef="#br0" timeOffset="34732.9866">10220 14015,'0'24,"0"-24,0 0,0 0,0 0,0 0,0 0,0 0,0 0,0 0,0 0,24 25,1-25,0 0,25 0,-1 0,26 25,-1-50,25 25,0 0,1 0,24-25,0 25,-25-24,25 24,0 0,-25 0,0 0,1 0,-1 0,-25 0,25-25,-49 25,24 0,1-25,-25 25,24-25,-24 25,-1 0,1-25,-1 1,1 24,0-25,-26 25,1-25,25 0,-25 0,-1 1,1-1,0-25,0-24,0 24,-25-24,24-1,-24 1,-24 0,24-1,-25 1,-25-1,1 1,-1 24,-24 1,-26 24,26-25,-25 50,0-25,-26 50,1-25,0 25,-24 25,24-26,-50 1,50 0,-50 0,50 0,-49 24,24-49,25 25,-25-25,25 25,0-25,0 0,25 0,-1 0,26 0,24 0,1 0,24 25,0-1,25 26,25 0,-25-1,50 26,-26-1,26 1,-25-1,24 25,-24-24,0-1,-25 0,25-24,-25-25,0 0,0-50,0-25,0-24</inkml:trace>
  <inkml:trace contextRef="#ctx0" brushRef="#br0" timeOffset="35915.0542">4440 4862,'-50'25,"-24"-25,24 24,-24 1,0 0,-1 0,1 0,-1-1,1 1,0 0,-1 25,25-1,1 1,-1-1,1 26,24-1,-25 1,25-1,1 25,-1-24,25 24,-25-25,25 1,25-26,-25 26,25-26,-1-24,26 25,0-25,24-1,-24 1,24 0,25-25,-24 0,24 0,0 0,0-25,25 25,-24 0,-1-25,25 25,-25 0,25 0,-25 0,25 0,0 0,0 0,-24 0,24 0,0 25,0-25,-25-25,25 25,-25 0,25-24,-25 24,25-25,-24 0,24 25,-50-25,25 0,-24 1,-1-1,1-25,-51 1,26 24,0-25,-50-24,24 24,-24-24,0 24,-24-24,-1-1,0 1,-25 24,1 1,-1-1,-24 25,-1-24,26 24,-26 0,-24 0,25 0,-26 25,26-24,-25-1,-25 0,25 25,-1-25,-24 25,0-25,0 25,0 0,0-24,0 24,0 0,0 0,0 24,0-24,25 25,0-25,24 25,1 0</inkml:trace>
  <inkml:trace contextRef="#ctx0" brushRef="#br0" timeOffset="42475.4295">10567 12105,'0'24,"0"-24,0 25,0-25,0 25,25-25,-25 25,24-25,-24 0,0-25,25 25,0-50,-25 26,25-26,-25-24,0 24,0-24,0-26,0-24,-25 25,25-25,-50-25,1-24,-1 24,1-50,-26 26,-24-26,25 26,-26-26,-24 1,25 24,-25-24,-25-1,25 1,-25 24,1-24,-1-1,25 1,-25 24,25 1,-25 24,25 0,25 25,-25 25,49 0,1-1,-1 26,26 0,-1 24,1 25,24-24,0 24,0 25,25 0,-25 0,25 0,0 25</inkml:trace>
  <inkml:trace contextRef="#ctx0" brushRef="#br0" timeOffset="47261.7028">12204 11137,'25'0,"-25"25,0 0,-25 25,25-1,-25 26,0 24,0 25,1 0,-26 0,25 0,0 25,1-25,-1-25,0 0,0-24,0-26,25 1,-24-50,24 0,-25 0,25-25,-25 0</inkml:trace>
  <inkml:trace contextRef="#ctx0" brushRef="#br0" timeOffset="47500.7169">11683 12154,'0'0,"0"0,0 0,25 0,-25 50,0 0,0-1,0 1,25 24,-25-24,24-1,1 1,0-25,0-50,24 0,1-24,0-1,24 0,-24-24,-1 24,1 26,0-26</inkml:trace>
  <inkml:trace contextRef="#ctx0" brushRef="#br0" timeOffset="54799.1344">3200 9500,'0'0,"0"0,0 0,0 0,-25 25,25-25,0 0,0 25,0 0,25-1,0 26,-1-25,26 24,24 1,-24 0,0-1,24 1,-24-1,-26-24,1 25,-25 0,0-26,-25 1,1 0,-26 0,0 0,26-25,-26 0,0-25,26 0,-26-25,25 1</inkml:trace>
  <inkml:trace contextRef="#ctx0" brushRef="#br0" timeOffset="54947.1428">3125 9525,'0'-25,"0"0,25 25,0-24,0 24,0-25,24 0,26 0,-26 0,26 1,-26-1,26-25</inkml:trace>
  <inkml:trace contextRef="#ctx0" brushRef="#br0" timeOffset="55266.1609">3870 9302,'-25'25,"0"49,-25 0,1 1,24 24,0-25,25 1,0-1,0-24,50-1,-1-49,1 0,24 0,-24-24,49-26,-49-24,24-1,-24 1,-25-1,-25 1,0 24,-25-24,-25 24,-24 26,24-1,-49 25,49 25,-24-1,0 26,24 0,25-1</inkml:trace>
  <inkml:trace contextRef="#ctx0" brushRef="#br0" timeOffset="55544.177">3175 10244,'0'25,"-25"0,25-25,25 0,0 25,24-50,26 25,-1 0,25 0,-24 0,24 0,0 0,-24-25,-1 25,1 0,-26 0,-24-25,0 25,-50 0,25-24,-25 24</inkml:trace>
  <inkml:trace contextRef="#ctx0" brushRef="#br0" timeOffset="55803.1909">3125 10492,'0'50,"25"-25,0 49,0-24,-25 24,0 25,0 1,0 24,-25-25,25 0,0 0,-25-49,25 0,0-26,0 1,25-50,0-24</inkml:trace>
  <inkml:trace contextRef="#ctx0" brushRef="#br0" timeOffset="56301.2202">3473 10864,'0'-24,"0"24,-25 24,0 26,25 0,-25 24,25 0,0-24,25 0,0-1,0-24,24 0,1-25,-1-25,-24 0,25-24,-25-1,-25-24,0-1,0 1,-25-1,0 26,0-26,25 26,-25 24,1 25,24 25,0 0,24 49,1-24,0 24,0 0,0 1,24-1,1 1,0-26,-1 1,1-25,-1-25,1 0,0-25,-26 0,1-24,-25-26,-25 25,1-24,-1 0,-25 49,1-25,-1 1,0 49,26 0,-26-25,50 50,-50-25,50 0,0 0,25 0</inkml:trace>
  <inkml:trace contextRef="#ctx0" brushRef="#br0" timeOffset="57536.2908">4118 8880,'24'0,"-24"0,0-25,-24 25,-1-25,0 1,-25-1,-24 25,0-25,-26 25,1 0,0 0,0 25,-25 0,24-1,1 1,0 25,0-1,0 1,24 0,1 24,24-24,-24 49,49-25,0 1,0 24,25 25,0-25,0 25,0 25,25-25,0 25,0 0,-1 0,26-1,-25 1,25-25,24 0,-24 0,-1-24,50-1,-24 0,-1-49,25 24,25-24,-24-1,24-24,0 0,0-25,25 0,-25 25,-25-50,25 25,-50 0,25-25,-49 0,-25 25,0-49,-1-1</inkml:trace>
  <inkml:trace contextRef="#ctx0" brushRef="#br0" timeOffset="58045.32">3795 8979,'0'0,"0"0,25-25,-25 25,25 0,0 0,24-24,1 24,24-25,1 25,-1-25,25 25,0-25,-24 25,-1 25,1 0,-1 0,-24 49,-1-24,-24 49,25 25,-50 0,0 25,0 24,0 1,-25 0,0 24,25-24,-25-1,0-24,1-25,24 0,-25 0,0-24,25-51,0 1,0-1,0-49,0 0,-25-49,50-1</inkml:trace>
  <inkml:trace contextRef="#ctx0" brushRef="#br0" timeOffset="58583.3508">4738 7615,'0'-50,"24"1,-24 24,25-25,-25 26,25-1,-25 0,0 25,0 0,0 0,0 0,0 0,0 0,0 0,0 25,-25 24,25 26,-25-26,1 51,24-1,-25-25,0 25,0-24,0 24,1-49,-1-1,0 1,25 0,-25-26,0-24,25 25,0-25,0 0,0-25,-24 1</inkml:trace>
  <inkml:trace contextRef="#ctx0" brushRef="#br0" timeOffset="58835.3652">4465 8012,'0'-25,"0"25,0 0,-25 0,25 25,0 25,0-1,-25 1,25 49,0-25,0-24,0 24,25-24,-25 0,25-26,0-24,-1 0,26 0,-25-24,24-26,1 50,-25-50,24 26,-24-26,0 25,0 25</inkml:trace>
  <inkml:trace contextRef="#ctx0" brushRef="#br0" timeOffset="68790.9344">4936 8806,'0'0,"0"-25,0 0,0 25,25 0,0-25,-25 0,0 25,49-24,-49 24,50-25,-25 25,0 0,-1-25,1 50,0-25,-25 25,25-25,-25 49,0-24,0 0,0 0,0 24,0-49,0 25,0 0,25 0,-1-25,1 24,-25 1,25 0,0 0,-25 0,25-25,-50 25,25-1,-25 1,0-25,0 0,1 25,-1-25,0 0,-25 0,26-25,-1 25,0 0,0 25,0-25,25 0,0 0,0 25</inkml:trace>
  <inkml:trace contextRef="#ctx0" brushRef="#br0" timeOffset="70447.0294">5507 10319,'24'25,"1"-1,-25-24,0-24,0 24,0-25,0-25,0 1</inkml:trace>
  <inkml:trace contextRef="#ctx0" brushRef="#br0" timeOffset="70923.0566">6350 9227,'0'50,"-25"0,0 24,25-24,25-26,0 26,0-25,24-25,26 0,-1-25,1-25,-1 26,0-51,1 26,-1-1,-24-24,-25 24,0 0,-1 1,-24-1,0 50,-24 0,24 0,-25 50,0 24,25-24,-25 49,0 0,25 0,-24 25,24-24,-25-1,25 0,0-25,-25-24,25 0</inkml:trace>
  <inkml:trace contextRef="#ctx0" brushRef="#br0" timeOffset="71216.0734">7169 9153,'49'-25,"26"0,-26 25,1 0,-1 50,-24-25,-25 49,-25 1,1 24,-1 0,-25 0,1 0,24 1,0-26,0 0,25-24,50 0,-25-25,24-25,1 0,-1-25,1 0,0 0,-1 0,-24 0</inkml:trace>
  <inkml:trace contextRef="#ctx0" brushRef="#br0" timeOffset="71446.0864">6648 10492,'49'25,"26"-25,-26 0,26 0,24 0,-25 0,26 0,-26 0,-24 0,-1-25,1 25,-1 0,-49 25</inkml:trace>
  <inkml:trace contextRef="#ctx0" brushRef="#br0" timeOffset="71724.1024">6672 10964,'0'49,"0"1,25-1,-25 1,0 0,0 24,25-49,-25 25,0 24,0-49,0 0,25-25,-25 24,25-48</inkml:trace>
  <inkml:trace contextRef="#ctx0" brushRef="#br0" timeOffset="72059.1216">7045 10964,'-25'24,"25"1,-25 25,25 24,0-24,25 0,-25-1,25 1,-1-1,1-24,0-25,25 0,-26-25,1 1,-25-26,25 0,-25 1,0-26,0 26,-25-26,25 26,0 24,-25-25,25 25,-24 25,24 0,0 0,0 50,0-25,24 0,-24-1</inkml:trace>
  <inkml:trace contextRef="#ctx0" brushRef="#br0" timeOffset="72277.134">7392 11212,'25'25,"-1"-25,26 0,-25 24,-25-48,25-1,-1 0,1-25,0 1,-25-1,0-24,0 24,0 0,-25 1,-24 24,24 0,-25 25,1 0,-1 25,0 0,26 0,-1 24</inkml:trace>
  <inkml:trace contextRef="#ctx0" brushRef="#br0" timeOffset="74039.2347">16222 9079,'0'-25,"0"25,-25-25,25 25,25 0,-25 0,25-25,0 25,0 0,-1 0,1 25,0 0,0 0,-25 49,0-24,-25 24,0-24,0 49,1-50,-1 26,0-1,0-24,25-1,0-24,25 0,0-25,24-25,-24 0,50 1,-26-26,26-24</inkml:trace>
  <inkml:trace contextRef="#ctx0" brushRef="#br0" timeOffset="74270.247">16942 8954,'0'0,"-25"0,0 50,25-25,-25 25,25 24,0 0,25 1,0-1,0 1,-1-26,1 1,0-1,-25 1,0-25,0 0,-25-25,0 0,1-25,24 0,-50-25</inkml:trace>
  <inkml:trace contextRef="#ctx0" brushRef="#br0" timeOffset="74425.2567">16892 8979,'25'-49,"24"-1,26 25,-1 25,1-25,-1 1,0 24,1-25,-26 0,26 25,-25-25,-26 0</inkml:trace>
  <inkml:trace contextRef="#ctx0" brushRef="#br0" timeOffset="74706.273">15751 10170,'50'0,"24"0,25-25,25 25,50-25,-25 1,24-1,1 0,-25-25,0 50,-25-25,0 25,-50 0,0-24,-49 24</inkml:trace>
  <inkml:trace contextRef="#ctx0" brushRef="#br0" timeOffset="75057.2931">15776 10492,'25'0,"-25"0,0 25,0 25,0 24,0-24,0 49,0-49,0 49,0-50,0 26,0-1,0-49,0 0,0-25,0 0</inkml:trace>
  <inkml:trace contextRef="#ctx0" brushRef="#br0" timeOffset="75549.3212">16123 10740,'0'25,"0"25,0-25,0 24,0 26,25-26,0 1,24-25,1 24,-1-49,1 0,0-25,-1-24,1-1,-25 1,0-1,-25-24,0 24,0-24,-25-1,0 50,0-24,0 24,1 25,-1 25,0 24,25-24,0 50,0-26,25 1,0 24,24-24,1-25,-25 24,49-49,0 0,-24 0,24-25,-24 1,0-26,-26 0,-24 1,25-26,-50 26,1-1,-1-24,-25 24,1 25,-1 1,25 24,-24 0,24 24,25-24,0 0,0 0</inkml:trace>
  <inkml:trace contextRef="#ctx0" brushRef="#br0" timeOffset="75845.3381">17066 10517,'24'25,"-24"0,0 24,-24 26,24-26,0 26,-25-1,25 1,25-26,-1 1,1-25,25-1,-1-24,1-24,0-1,24-25,-24 1,-1-1,-49-49,25 49,-25-49,-25 49,-24-24,24 24,-25 1,-24-1,24 25,1 25,24 0,-25 0,50 0</inkml:trace>
  <inkml:trace contextRef="#ctx0" brushRef="#br0" timeOffset="76442.3723">15404 8706,'-50'0,"25"50,-24 24,-1 26,0 24,1 25,24 24,-25 50,1-24,24 24,0-24,50 24,0-50,24-24,1 0,49-50</inkml:trace>
  <inkml:trace contextRef="#ctx0" brushRef="#br0" timeOffset="76838.3949">17611 8533,'0'49,"25"1,0 24,49 50,-24 0,24 25,1 25,-26 24,26-24,-50 0,24-1,-24-24,-25 0,0-25,0-25,-25 0,0-24,-24-26,24-24,0 0</inkml:trace>
  <inkml:trace contextRef="#ctx0" brushRef="#br0" timeOffset="77319.4224">18157 8235,'0'-25,"0"1,25 24,0 0,-1 0,26 0,0 0,-26 0,26 49,0-24,-26 0,1 24,-25 1,0 0,0-1,0 1,-25-1,25-24,-24 25,48-25,-24-1,25 1,-25 0,25 0,-25 0,25-1,-25 1,0-25,-25 25,0-25,0 25,-24-25,-1 0,25 25,-24-25,24 0,0 24,25-24,0 0,25 0</inkml:trace>
  <inkml:trace contextRef="#ctx0" brushRef="#br0" timeOffset="78233.4747">18876 9773,'0'25,"0"0,0-25,25 0,-25 0,0 24,0-24,0 0,0 0,0 0,0 0,0 0,0 0,0 0,-25-24,25-1,0 25</inkml:trace>
  <inkml:trace contextRef="#ctx0" brushRef="#br0" timeOffset="79256.5331">19670 8830,'0'0,"0"-24,0 24,0-25,0 25,0 0,0-25,25 25,0-25,-25 25,49-25,-24 25,25 0,-1 0,1 25,-25 0,0 25,-1-1,26 26,-50-1,0 1,0-1,0 0,0 26,-25-51,0 26,25-26,-24 1,-1-25,25-1,-25-24,0-24</inkml:trace>
  <inkml:trace contextRef="#ctx0" brushRef="#br0" timeOffset="79874.5686">19769 9327,'0'-25,"0"0,25 25,0 0,25 0,-1-25,1 25,24-25,1 25,-26-24,26-1,-26 0,1 25,-25-25,-1 25,1-25,-25 25,0 25,-25 0,1 0,24 24,-25 1,0 0,0-1,25 1,0-1,25-24,0 0,0-25,24 0,-24-25,25 0,-26 1,1-26,25 0,-50 1,0-26,0 1,0 24,0 1,-25-1,25 0,-25 26,25 24,0 0,25 49,0 1,-25 24,25-24,-1 49,1-24,25-1,0 0,-1-24,1 0,24-26,-24-24,24 0,-24-24,-1-26,1 0,-25-24,-25 0,0-26,-25 26,-25-25,1 24,-1 26,-24-26,-1 75,1-25,0 50,-1-25,25 50</inkml:trace>
  <inkml:trace contextRef="#ctx0" brushRef="#br0" timeOffset="80162.5851">19869 10096,'-25'0,"25"-25,0 25,25-25,24 0,1-25,49 50,0-24,0 24,25-25,25 25,-25 0,25 0,-25 0,-25-25,25 25,-49 0,-1-25,-24 25,-25 0</inkml:trace>
  <inkml:trace contextRef="#ctx0" brushRef="#br0" timeOffset="80464.6023">19571 10418,'0'50,"0"-26,0 26,25 24,-25-24,25 24,-25 1,0-1,0 1,0-1,0 0,0-49,0 25</inkml:trace>
  <inkml:trace contextRef="#ctx0" brushRef="#br0" timeOffset="80989.6324">20017 10592,'0'49,"0"-24,0 25,0-1,0 1,0 24,0-24,25-25,0-1,25-24,-26-24,26 24,-25-50,0 0,-1 1,1-1,-25 1,0-1,-25 0,25 26,-24-26,24 50,0 0,-25 25,25 0,25 24,-25-24,24 49,1-24,25 0,-25-1,24 1,1-25,-1-25,-24 24,25-24,-1 0,-24-24,0-1,0 0,-25-25,0 1,-25-1,0 1,25-26,-25 26,-24-1,24 0,0 1,25 24,0 0,-25 0,25 25,0 0,25 25</inkml:trace>
  <inkml:trace contextRef="#ctx0" brushRef="#br0" timeOffset="81262.648">20712 10492,'25'50,"-25"24,25-24,-25 24,24 1,1-26,0 1,25-25,-1 0,1-25,24 0,-24 0,-1-25,1-50,0 26,-26-26,1 1,-50 0,1-1,-1 26,-50-26,26 26,-26 24,1 25,0 0</inkml:trace>
</inkml:ink>
</file>

<file path=ppt/ink/ink6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1:50.1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0 53,'3'9'26,"-3"-9"-3,0 0-18,0 14-22,0-14-8,7 20-1,-7-20-3</inkml:trace>
</inkml:ink>
</file>

<file path=ppt/ink/ink6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3-11-26T00:18:45.06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0 53,'3'9'26,"-3"-9"-3,0 0-18,0 14-22,0-14-8,7 20-1,-7-20-3</inkml:trace>
</inkml:ink>
</file>

<file path=ppt/ink/ink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333.974"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7:57:56.139"/>
    </inkml:context>
    <inkml:brush xml:id="br0">
      <inkml:brushProperty name="width" value="0.05292" units="cm"/>
      <inkml:brushProperty name="height" value="0.05292" units="cm"/>
      <inkml:brushProperty name="color" value="#FF0000"/>
    </inkml:brush>
  </inkml:definitions>
  <inkml:trace contextRef="#ctx0" brushRef="#br0">22550 9901 29 0,'0'0'30'0,"-3"-18"0"0,3 18-16 16,0 0-7-16,0 0-3 15,7 12-1-15,3 2-1 32,6 1-1-32,1 2 1 0,6 5-1 15,0 0 0-15,3 11 1 16,-2-2 2-16,-1 11-2 15,-4-4 2-15,-1 9 0 16,-7 1 0-16,3 8 0 16,-6 3 0-16,3 2 0 15,-5 0-2-15,-2 3 0 0,-4 1-2 16,-4 3 0-16,-10-5 2 16,-12 2-2-16,-13-3 1 15,-13-1 0-15,-14 3 0 16,-14-3-1-16,-12 3 2 15,-10 7-1-15,-9-1-2 16,-2-1 0-16,-6 2 1 0,0-1-1 16,4 2 1-16,1 0 0 15,7-2-1-15,5-7 1 16,7 3 0-16,3-1 1 0,9-3-1 16,7-2 1-16,5-4 0 15,10-4-1-15,7-3 1 31,8-3 0-31,6-2 0 16,9-5-1-16,5-2 0 0,6-2 1 16,3-3 0-16,1 1-2 15,3-4 2-15,2-4-2 16,0-4 1-16,2 0 0 16,0-3 0-16,2-4-1 15,0 0 1-15,7-14 0 0,-11 16-1 16,11-16 1-16,0 0 0 15,-11 8 0-15,11-8 0 16,0 0 1-16,0 0-1 16,-10-12 0-16,10 12 1 15,-3-21-1-15,1 4 0 16,2-5 0 0,2-10-1-16,-2-8 1 0,1-2 0 15,0-5 1-15,-2-2-2 16,1 0 3-16,-3 3-2 15,-2 4 1-15,-3 6 1 16,3 7-1-16,-4 6 0 16,-2 12-1-16,-2 6 1 15,0 10-1-15,-4 12 0 0,-3 9 0 16,-2 18 0-16,-5 12-1 16,0 10 2-16,1 4-1 15,-3 4 0-15,4 2 0 16,3-8 1-16,5-4-1 15,6-15 0-15,4-12 0 16,5-13 1 0,8-8-1-16,7-5 0 15,6-8 1-15,8 0-1 16,6-2 0-16,6-2 0 16,6 0 0-16,4 2 0 0,2 1 0 15,0-2 0 1,0 4 0-16,-6-5 0 15,-2 2 0-15,-7 0 1 0,-6 2-1 0,-4-3 0 16,-5 0 0-16,-6 1 0 16,-4-2 0-16,-11 1 1 15,12 1-1-15,-12-1 0 16,0 0 0-16,0 0 0 16,0 0 0-1,0 0 0-15,0 0 0 0,0 0-1 0,0 0 2 16,0 0-1-16,2-14 0 15,-11 2 0-15,-2 0 0 16,-4-9-1-16,-4-2 2 16,-4-11-2-16,-4-6 1 15,-4-2 0-15,-1-8 1 0,-1 3-1 32,-1-5 0-32,-1 2 1 15,2 2-1-15,4 8 0 16,3 3 1-16,7 8-2 15,2 13 1-15,6 6 0 0,11 10 0 16,-2 18 0-16,9 14-1 16,4 9 1-16,1 13-1 15,0 4 1-15,-1 4-1 16,0-2 2-16,-4-1-2 0,0-7 1 16,-4-13 1-16,-5-14-1 15,1-14 0-15,1-11 0 16,-4-28-1-16,1-1 1 15,0-16 0-15,-2-14 0 16,-3-7 0 0,1 1 0-16,-3 4 0 15,2 12 0-15,0 14 1 16,-1 18-1-16,9 17-1 16,-11 31 1-16,10 9 0 15,1 13 0-15,0 2 0 16,1-2-1-16,1-4 1 15,1-7 0-15,-1-12 0 0,1-8 0 16,1-6 0-16,-4-16 0 16,4 17-1-16,-4-17 0 15,0 0-2-15,11 17-2 0,-11-17-2 16,15 15-21-16,-15-15-9 16,14 3 1-16,-14-3-1 15,15-17 13-15</inkml:trace>
  <inkml:trace contextRef="#ctx0" brushRef="#br0" timeOffset="10215.8067">11338 12728 55 0,'0'0'35'0,"0"0"-1"16,-11-1-26-16,11 1-5 15,-21-25-2-15,10 3-1 16,-3-4 0-16,1-5 0 16,3-4 1-16,4-3-1 15,2-6 1 1,8-1 0-16,2 3 0 0,8-1 0 16,4-2 0-16,9 0 0 15,5-3 0-15,6-3 0 16,11 4-1-16,9 0 1 15,5 1-1-15,9 3 0 16,6 1 2-16,9 7-2 16,10 6 0-16,9 8 0 0,9 8 0 15,5 8 0-15,12 9 0 16,9 4 0-16,13 9-1 16,11 6 1-16,11 2 0 15,9 1 0-15,10-4 0 16,11-5 0-16,7-7 0 0,15-6 0 15,8-12 0-15,13-7 0 16,6-7 0-16,12-7 0 16,5-1 0-16,0 1 0 15,3 0 0-15,-10 5 0 0,-11 4 0 16,-15 2 0-16,-23 6 1 16,-21 1 0-16,-27 6 1 31,-20 5-1-31,-25 2 1 0,-19 1-1 15,-20 4 0-15,-12 7-1 16,-18 5-2-16,-20 10-33 16,-1 0-1-16,-13-5-1 15,-7-5 0-15,-6-8 29 16</inkml:trace>
</inkml:ink>
</file>

<file path=ppt/ink/ink7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1-26T22:11:35.126"/>
    </inkml:context>
    <inkml:brush xml:id="br0">
      <inkml:brushProperty name="width" value="0.05292" units="cm"/>
      <inkml:brushProperty name="height" value="0.05292" units="cm"/>
      <inkml:brushProperty name="color" value="#FF0000"/>
    </inkml:brush>
  </inkml:definitions>
  <inkml:trace contextRef="#ctx0" brushRef="#br0">9922 18058,'0'0,"0"0,49 49,-49-49,75 0,-25 0,24 25,25-25,0 0,25 0,0 0,25 0,0 0,0 0,0 0,24-25,-24 25,0-24,25 24,-26-25,-24 0,25 25,-25-25,0 0,-24 1,-26 24,-24-25,-1 25,-49 0,75 0,-75 0,0 0,0 0</inkml:trace>
  <inkml:trace contextRef="#ctx0" brushRef="#br0" timeOffset="1960.1121">13965 16718,'25'0,"0"0,-25 25,24-50,26 50,-25-50,24 25,1 0,0 0,24 0,1 0,-1 0,0 0,26 0,-1 0,-25 0,25-24,1 24,-26 0,25 0,-24 0,-1 0,1 0,-26 0,1 0,-1 0,-24 0,0 0,-25 0,0 0,0 0,0 0,0 0,0 0,0 0,0 0,25-25,-25 25,-25-25</inkml:trace>
  <inkml:trace contextRef="#ctx0" brushRef="#br0" timeOffset="5258.3008">9277 13494,'0'0,"25"0,-25 0,0 0,0 25,0 24,0 1,0 24,25 1,-25 24,24 0,-24 0,0 0,0 1,25-51,-25 26,25-50,-25 24,0-49,0-25</inkml:trace>
  <inkml:trace contextRef="#ctx0" brushRef="#br0" timeOffset="5894.3371">21183 13395,'0'-25,"0"0,0 25,0 0,0 0,0 50,0-26,25 26,-25 24,0 26,0-1,0-25,0 25,25-49</inkml:trace>
  <inkml:trace contextRef="#ctx0" brushRef="#br0" timeOffset="9974.5705">9525 10914,'0'-25,"0"25,0 0,0 25,-25 25,0 24,25 25,-24 1,-1 48,0 1,-25 0,26 0,-26 0,0-1,1 1,-1-49,25-1,-24 0,24-49,0-1,0-24,25 0,0-25,-25-25,50-25</inkml:trace>
  <inkml:trace contextRef="#ctx0" brushRef="#br0" timeOffset="10767.6158">21431 11162,'-25'-25,"25"-24,-24 24,-1 0,0 0,0 0,25 1,-25 24,25-25,-24 25,24 0,0 0,0 0,0 25,0-1,0 51,-25-1,25 50,-25-24,0 24,0 24,1-24,-1 0,0 0,0-24,0-26,-24 25,49-49,-50 24,50-24,-25-25,1 0,-1 24,25-24,0-25,0 0</inkml:trace>
</inkml:ink>
</file>

<file path=ppt/ink/ink7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1-26T22:12:19.794"/>
    </inkml:context>
    <inkml:brush xml:id="br0">
      <inkml:brushProperty name="width" value="0.05292" units="cm"/>
      <inkml:brushProperty name="height" value="0.05292" units="cm"/>
      <inkml:brushProperty name="color" value="#FF0000"/>
    </inkml:brush>
  </inkml:definitions>
  <inkml:trace contextRef="#ctx0" brushRef="#br0">21158 15205,'-24'0,"24"0,0 0,0 0,24 0,1 0,25 0,-1 0,26-25,-1 25,25 0,1-24,-26-1,50 25,-25-25,1 0,-26 0,0 25,1 0,-50-24,24 24,-49-25,25 25,-25 0,0 0,-25 0</inkml:trace>
  <inkml:trace contextRef="#ctx0" brushRef="#br0" timeOffset="423.0242">21109 15354,'0'0,"-25"0,25 0,0 0,0 0,0 25,25-25,-25 0,49 0,1 0,0 0,24 0,0 0,26-25,-1 25,0-25,25 0,-25 25,25-24,-24 24,-26-25,0 25,-49 0,25-25,-25 25,-1 0,-24 0,0 0,0 0,-49 0,49 25,-25-25,0 25,0-25</inkml:trace>
  <inkml:trace contextRef="#ctx0" brushRef="#br0" timeOffset="804.0459">21307 15553,'-25'0,"1"24,24-24,0 0,0 0,0 0,24 0,1 0,25 0,-1-24,26 24,-1-25,25 25,1-25,-1 0,0 0,0 25,1-24,-1-1,-25 25,1 0,-26 0,1 0,-25 0,-1-25,-24 50,0-25,0 0,0 0,0 0,-49 0,24 25</inkml:trace>
  <inkml:trace contextRef="#ctx0" brushRef="#br0" timeOffset="2240.1281">19124 15726,'0'-25,"0"25,0 0,0 0,0 0,0 25,0 0,0 0,0 49,0-24,0 24,0 1,25-1,-25 25,25-24,0-1,-25 1,0-1,0-24,25-1,-25 1,-25-25,25-1,0 1,0 0,-25-25</inkml:trace>
  <inkml:trace contextRef="#ctx0" brushRef="#br0" timeOffset="2915.1665">18827 16446,'-25'-25,"0"0,0 0,25 25,0-25,50 0,-25 25,24-24,1-1,24 0,1 25,-26 0,26 0,-1 25,-24 0,-1 24,1-24,-25 25,0-1,-1 26,1-50,0 24,0 1,-25-25,25-25,0 0,24 0,-24-25,0 0,0-25,-1 1,-24-1,0-24,-24 24,-1-24,0-1,0 50,-24-24,-1 24,25 0,0 25,0 0,25 25,0-25,0 25,50 0,-25-1,0 1,24 25,1-25,0 24,-26 1,26 24,0-24,-1 0,-24-1,25 1,-1-25,1-25,-1 24,1-24,0-24,-26-1,1 0,0-25,-25 1,0-26,-25 1,-24 24,-1-24,25 24,-24 1,-26-1,50 25,-24 0,49 25,-25-24,50 24</inkml:trace>
  <inkml:trace contextRef="#ctx0" brushRef="#br0" timeOffset="3193.1825">20538 15900,'50'0,"-50"0,0 0,0 0,-50 0,25 25,1 24,-1-24,25 25,0-1,0 1,25-1,24 1,1 0,-1-26,1 26,-25-25,25-25,-50 25,0-25,-25 25,0-25,0-25,-25 25,1-25,24 0,-25 25</inkml:trace>
  <inkml:trace contextRef="#ctx0" brushRef="#br0" timeOffset="4383.2506">20712 16148,'74'-25,"-24"0,0 0,-1 1,-24-1,0 0,0 25,-1 25,-24 0,0-1,0 26,0 0,0-1,-24 1,24-1,0-24,0 0,0-25,0 0,24-25,-24 0,0-24,25 24,-25-25,25 26,0-26,-25 25,0 0,0 25,0 25,0 0,0 0,0 0,0-1,0 1,0-25,25 0,-1 0,1 0,0-25,0 1,0-26,-1 25,-24 0,25 25,-25 0,25 0,-25 25,25 0,0-25,-25 25,24-25,1 0,25-25,-25 0,24 0,-24-24,0-26,24 26,-24 24,0-25,0 26,0-1,0 25,-1 25,1 24,0 1,-25-25,25 49,-25 0,0-49,0 25,0-1,0-24,-25-25,0-25,0 25,25-24,-24-1,-1-25,0 25,25 25,-25 0,25 0,0 0,25 0,0 25,24-25,1 0,0 0,-1 0,26-25,-26 1,26-26,-1-24,0 24,-24-24,0-1,-1-24,-24 25,0-26,-25 26,0-1,-25 26,0 49,0 0,-24 49,24 26,0-1,25 26,-25-1,50 0,0 0,0-24,24-26,1 1,24-50,1-25,-26 0,26-24,-25-26,-1-24,1-50,-25 25,-1 0,-24 0,0 0,0 25,0 24,-24 51,-1 48,-25 51,25-1,1 50,-1 0,0 0,25 0,-25 25,50-50,0 1,0-1,-25-50,24 1,1-25,0 0,-25-25,0-25,0 0</inkml:trace>
</inkml:ink>
</file>

<file path=ppt/ink/ink7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1-26T22:14:45.484"/>
    </inkml:context>
    <inkml:brush xml:id="br0">
      <inkml:brushProperty name="width" value="0.05292" units="cm"/>
      <inkml:brushProperty name="height" value="0.05292" units="cm"/>
      <inkml:brushProperty name="color" value="#FF0000"/>
    </inkml:brush>
  </inkml:definitions>
  <inkml:trace contextRef="#ctx0" brushRef="#br0">13097 12477,'0'0</inkml:trace>
  <inkml:trace contextRef="#ctx0" brushRef="#br0" timeOffset="56645.24">6896 11013,'25'-49,"-50"24,0-25,-50 1,1-1,-25 0,-25 26,-25-26,-25 25,1-24,-51 24,26 0,-25 0,0 25,-25 0,-1 25,26 25,-25-1,25 1,0 24,-1 25,51 1,-1-1,25 0,50 25,0 0,25 0,49 0,0 0,50 25,24-50,51 25,-1 0,25-24,49-26,26 25,24-24,25-1,50-24,-1-1,26-24,24 0,0 0,26-1,73-24,-49 0,-25 0,74 0,-24 0,-25 0,0-24,0 24,-50-25,0 0,-24 0,-50-24,-1-1,-48-24,-26-1,-24-24,-25 0,-75-25,-24 0,-26-25,-48 25,-26-25,-24 0,-50 0,-25 1,-25-1,0 0,-24 25,-25 0,-25 0,0 25,0 24,-25 1,-25 24,25 1,-24 49,24-25,-25 50,0 24,1 1,-26 49,1-25,24 75,-24-25,-1 0</inkml:trace>
</inkml:ink>
</file>

<file path=ppt/ink/ink7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1:50.1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0 53,'3'9'26,"-3"-9"-3,0 0-18,0 14-22,0-14-8,7 20-1,-7-20-3</inkml:trace>
</inkml:ink>
</file>

<file path=ppt/ink/ink7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2:09:07.60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859 1376 48,'-14'7'32,"14"-7"1,0 0-10,-15 4-11,15-4-4,0 0-2,0 0-1,0 0 1,18 5-3,-4-5 0,7 3-1,5-3 0,11 2-1,10 0 0,12 2 0,10 1-1,13 2 0,12 2 0,16 2 0,17 2 0,12 4 0,13 1-1,10 4 1,10-2 0,4 5-1,5-1 1,0 2 0,-8 0 0,-7-1 0,-11 1-1,-11-1 2,-14 1-1,-9-1 1,-16-4 0,-12 1 1,-11-3-1,-11 0 1,-10-6 0,-7 1-1,-9-4 0,-9-2 0,-7 2 0,-6-5-1,-6 0 1,-5-2-1,-12-3 1,11 4 0,-11-4 0,0 0 0,5-12-1,-4 1 1,0 1-1,1-5 1,-1-2-1,-2-5 0,-1-1 0,-5-1 0,-4-2 0,-4 0 0,-5-3 1,-4 1 0,-4 1 0,-1 4 0,-3-2 0,2 3 0,2 2 0,5 5 0,2 2 0,6 3 0,5 2 0,10 8-1,0 0 0,13 8-1,7 2 2,6 3-2,9 3 1,6 5-1,4 4 1,1 1 0,2 2 0,-3 3 0,-2 0-1,-5-1 1,-9 1 0,-5-1 0,-10-1 1,-8-1 0,-11-1 0,-10-2 1,-12-1 0,-11-1 1,-9-2-1,-7-5 1,-5-2-1,-6-3 0,-4-5-1,0-3-1,0-6-2,1-8-3,7 3-10,-2-17-27,3-7 1,2-11 0,5-9-1</inkml:trace>
  <inkml:trace contextRef="#ctx0" brushRef="#br0" timeOffset="986">2742 824 53,'-10'-10'32,"-9"4"1,-12-2-2,-4 5-22,-16-7-1,2 8 1,-7-3-1,6 7-1,2-2 0,12 10-3,10-1 0,16 9-1,16 3-2,15 3 0,14 4-1,11 4 0,6 2 0,4-2 1,-1-1-1,-6 0 0,-8-3-1,-12-2 1,-17-2 0,-14-1 1,-15-5-1,-10-2-1,-11-2 0,-5-8-1,-1 4-2,-4-9-4,12 4-5,0-11-5,21 8-4,4-9-6,22 2-1,7-3 1,18 0 7,2-4 10,12-2 12,6 3 8,-2-7 7,7 5 8,-7-4 4,2 3-1,-11-7-3,5 6-7,-13-8-5,2 5-4,-13-5-1,-1 4-2,-11-3-1,-4 3 0,-10 0-2,-9 5 1,-8 6-2,-7 3-1,-5 7 0,-5 7 0,-1 6-1,0 8 0,4 5 1,5 4-2,7 1 0,5-1-2,12 0-2,2-11-4,16 4-11,-1-11-18,9-7 1,2-9 0,5-6 1</inkml:trace>
  <inkml:trace contextRef="#ctx0" brushRef="#br0" timeOffset="1597">3149 970 35,'11'-1'33,"6"4"3,3 0 0,3-6-15,11 9-6,-3-11-6,6 4-1,-7-8-2,1-1-1,-8-5-1,-3-1-1,-9-4-2,-7 0 0,-8 1-1,-9 7 0,-9 3 0,-6 7 0,-6 6 0,-3 9-1,-3 11 1,3 6 0,5 7 0,6 3 0,11 2 1,8 2 0,11-3-1,7-3 1,10-6-1,5-5 0,7-8-3,-1-18-10,5-3-26,4-15 0,3-9 0,0-12 0</inkml:trace>
  <inkml:trace contextRef="#ctx0" brushRef="#br0" timeOffset="2113">1781 423 65,'0'0'39,"14"4"-1,-14-4 0,15 26-17,-12-12-15,4 10-3,-1 2 0,3 7-1,-1 0-1,2 2 1,-2-4-3,1-4 0,0 0-4,-4-13-2,8 0-12,-13-14-21,13-11 2,-8-7-2,2-8 2</inkml:trace>
  <inkml:trace contextRef="#ctx0" brushRef="#br0" timeOffset="2323">1933 412 69,'0'9'37,"3"16"0,2 10 1,5 9-26,-4-1-7,5 1-3,3 2-9,-2-9-29,7-14 0,5-14-2,8-20 0</inkml:trace>
  <inkml:trace contextRef="#ctx0" brushRef="#br0" timeOffset="2676">3610 391 62,'6'-24'39,"-1"6"-1,-5 18 2,7-16-20,-3 27-13,-4 3-3,-1 10-1,-4 5-1,1 2-1,0 2 0,1-4-1,-1-3-2,1-6 0,5-7-1,-2-13-3,14-5-4,-5-15-5,14 0-4,-6-13 2,12 2 5,-7-9 3,4 6 5,-4 3 3,-7 6 6,1 15 6,-16 10 5,6 9 1,-15 10-3,4 19-4,-9 2-3,5 10-1,-5-1-1,3-1-3,1-6-2,0-11-4,12-7-28,-2-12-7,0-12 1,16-17-2</inkml:trace>
  <inkml:trace contextRef="#ctx0" brushRef="#br0" timeOffset="4048">4215 376 58,'25'-25'39,"-4"12"-2,-9 18 2,-1 18-23,-10 12-9,0 19-2,-5 13-1,-1 13 0,-3 9-2,0 9 0,-5-3-2,3-4 0,1-5-6,-6-17-7,10-12-23,-5-11-2,3-18-2,7-28 2</inkml:trace>
  <inkml:trace contextRef="#ctx0" brushRef="#br0" timeOffset="4263">4080 950 80,'-9'-11'39,"9"11"-2,0 0 2,11 8-30,4 1-6,7 2-1,6 1-1,7 1-1,4-3 1,7 0-1,2-2 0,0-4 0,-2-1 0,-1-3 0,-3 0 1,-3-3-1,-3-3 0,-8-1 0,-4-7 1,-3 0 0,-7-6 0,-3-1 0,-8-4 0,-3 2 0,-6-1 0,-4 5 0,-6 5 0,-5 8 0,-6 5 0,-2 7 0,-3 4-1,-1 2 0,2 3-2,1-5-1,9 4-6,-1-15-16,22 1-15,-6-12 0,17-1 0,10-9 0</inkml:trace>
  <inkml:trace contextRef="#ctx0" brushRef="#br0" timeOffset="4835">4723 460 55,'4'-43'38,"-3"8"-1,-3 7 1,-4 19-16,-5 6-17,2 19-1,-7 17-1,0 15-1,-6 15-1,-1 11 0,-5 10 0,-1 4 1,2-1-2,0-6 2,4-11-2,2-11 2,6-14-2,5-15 2,10-16-1,0-14 0,23-13 0,-1-10 0,4-6-1,4 0 1,-1-3 0,2 4-1,-3 8 1,-2 12-1,-2 8 0,-1 9 0,1 7 0,2 1 0,5 4 0,4-5 0,2-5 0,3-8 0,0-8-1,1-8 1,-7-7 1,-6-5-1,-13-7 0,-7-2 0,-9 4 0,-10 5 0,-9 13-1,-7 6 1,-9 12 0,1 9 0,4 13 0,2 7-2,8 3-2,3-3-5,21 2-11,5-12-12,21-4-2,5-13 1,18-5-1</inkml:trace>
  <inkml:trace contextRef="#ctx0" brushRef="#br0" timeOffset="5332">5472 881 74,'14'-23'38,"-10"7"-1,-16 5-4,-4 13-17,-16 2-9,1 11-4,-3 2-1,5 3 0,9 0-1,8 1 0,11-7 0,13-1 0,8-5 0,9-3 0,5 2 0,1 1-1,3 5 0,-3 8-1,-2 6 1,-5 12 0,-5 10-1,-4 8 1,-6 9-1,-6 1 1,-8 2 0,-6-5 0,-5-3-1,-4-11 1,-3-10 0,-3-12-2,3-13-1,0-15 0,9-15-1,2-16 1,8-11-1,6-15 0,8-9 2,8-3 0,5 1 1,6 1 2,0 8 0,2 9 0,-3 12 0,-4 13 0,-4 10 1,-8 13-1,-4 6-1,-3 9 0,-4 2 0,2 4 0,4 0 0,7-4 0,3-2 0,5-7 1,1-6-1,3-5 1,-2-9 1,-5-2-1,-9-6 1,-6-4 0,-11-2 0,-6-2-1,-6 2 1,-2 1-1,-1 5 1,1 4-1,3 4-1,4 4 1,10 10-1,0 0 1,17-3-1,-2 6 0,6 2 0,4-4-1,3 1 2,4-2-1,-1-3 0,-1-3 0,-1-1 0,-1-3 0,-4-1 0,0 2 1,-3-2-1,-5 1-1,0 4 1,-2 2-1,-1 6 1,-2 3 0,3 6 0,0 2 0,2 6 0,1 1 0,2 0 1,-2 1-1,1-2 0,-2-5 0,-3-2 0,-4-5 1,-9-7-2,0 0 1,-9-3 1,-6-4-1,-3-4 0,-4 3 0,1-4 0,0 3-1,3 1 1,5 3-1,13 5 1,0 0-1,0 0 1,20-10 0,7 4-1,6-4 2,8-6-1,5-5 0,5-9 0,0-5 0,1-14 0,0-7 0,-7-10 0,-5-13 0,-8-8 0,-8-7 0,-7-1 0,-8 7 1,-8 10-1,-9 16 0,-6 22 1,-3 27 0,-4 27 0,0 29 0,2 29 0,0 20 0,4 16 0,4 10 0,6 3 0,5-1 0,5-7 0,4-10-1,1-16-2,-2-24-4,6-13-29,-9-16-5,-2-19-1,-3-15-1</inkml:trace>
  <inkml:trace contextRef="#ctx0" brushRef="#br0" timeOffset="6785">5564 2394 44,'-60'-40'35,"-2"17"1,-6 7-1,0 7-14,-2 14-15,-3 8-3,-4 14 0,-1 8-1,1 13 1,-1 11 0,2 15 0,4 10-1,5 15 0,5 14-1,8 9 0,9 13-1,7 9 0,16 9-1,12 2 1,13 4-1,17 3 1,16-5-1,16-2 1,17-8 0,17-6 1,15-9-1,18-6 0,16-12 0,13-9 1,11-13 0,11-12 0,6-14 0,10-14 0,4-19 0,3-17 1,-1-20 0,0-18-1,-4-21 0,-2-18 0,-6-20 0,-10-21 0,-11-18 0,-12-15-1,-14-13 1,-16-11 0,-17-9 0,-15-6-1,-19-1 1,-18 0 0,-18 2 0,-16 3-1,-21 6 1,-14 8-1,-20 6 0,-18 8 0,-16 9 1,-13 12-1,-14 9-1,-13 9 2,-9 9-1,-12 8 1,-6 9-1,-6 8 0,-6 9 1,-2 9 0,-2 11-1,-1 15 1,1 11-1,3 19 0,0 14-1,2 18-1,5 22-8,-2 11-30,7 20-1,5 8 0,7 15-1</inkml:trace>
  <inkml:trace contextRef="#ctx0" brushRef="#br0" timeOffset="12870">0 2726 87,'0'0'37,"0"0"-1,11 21-2,-3-1-32,3 13-1,5 11 0,4 16 0,4 18 0,7 14-1,2 18 0,3 15 1,1 15-1,3 14 1,-1 10 0,4 10 0,-2 5 0,0 7 2,-2 0-1,2 2 1,-4-8-1,0-1 0,-6-12 0,-2-13 0,-6-15-1,-4-15-1,-4-23 0,-7-20-2,-1-20-2,-9-29-7,2-16-30,0-16 1,-17-19-1,5-12 1</inkml:trace>
</inkml:ink>
</file>

<file path=ppt/ink/ink7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2:09:21.35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569 876 55,'-55'2'39,"1"12"-1,-2 12 0,2 18-18,-3 4-16,4 15-3,2 16-1,3 16-1,5 14 0,6 15 1,8 10-1,9 12 0,14 7 1,14 4 0,13-4 1,15-2-1,17-5 1,13-14-1,15-14 1,12-19 0,12-19 0,7-19 0,9-19-1,7-23 1,1-28 0,2-21 0,-2-22 0,-1-21 0,-9-18 0,-5-16 0,-13-19 0,-12-14 0,-17-2-1,-14-10 1,-18-1 0,-17 4 0,-22-2 0,-18 6 1,-21 9-1,-17 12 0,-19 11 1,-14 16-1,-16 18 0,-10 15 0,-8 18-1,-2 15 0,0 17 0,6 11 0,9 11-1,9 4-2,20 11-10,11-5-27,23 1 0,17-4-2,22-4 2</inkml:trace>
  <inkml:trace contextRef="#ctx0" brushRef="#br0" timeOffset="1144">2139 1896 29,'3'-14'37,"0"1"1,-3 13-2,0 0-12,0 0-14,0 0-5,-7 26-2,7 6-1,-2 5 0,3 7-2,1 1 2,4 2-2,3-7 2,6-8-1,3-18 1,7-12-1,5-18 0,4-11 1,0-14-2,1-8 2,-3-6-2,-2-1 1,-5 6 0,-5 8 0,-6 11-1,-4 12 1,-10 19-1,10 5 0,-8 16 0,1 7-1,0 1 1,0 1-1,2-2 1,3-8-1,1-8 0,1-14-1,4-9 0,-4-9 0,2-1-3,-2-4-1,3 6-1,-5 1-1,6 14 1,-14 4 1,20 23 0,-10 1 2,1 7 4,0 3 1,0-3 4,2-1 0,-4-14 1,10-7 1,-4-18 1,5-10-1,-2-14-1,3-8 0,-2-15-2,0-6 0,-4-5-1,0 3 0,-4 6-1,-1 10 0,0 9-1,0 18-1,1 18 0,4 14 0,-1 18-1,1 10 1,-1 7-1,-1 2 0,-2 3 0,-5-5 1,-4-8-1,-5-4 1,-5-12 0,-6-6 0,-3-11 1,-2-4-1,1-4 0,1-3 0,3 2-1,3 0 1,11 4-1,0 0 0,15-1 0,4-2 0,9-4 1,4-7 0,6-12-1,5-11 1,1-9 0,1-11-1,-3-5 1,-5-9 0,-6-7 1,-6-6 1,-10 2-1,-6 7 1,-8 8 0,-3 12-1,-7 15 1,-1 20 0,0 26-2,1 25 0,3 24 0,4 15-1,4 12-1,4 4 1,6 1-1,4-7 1,6-13-1,4-15 1,3-21 0,0-22-1,0-21 2,-5-21-1,-4-22 1,-5-20 1,-9-12 1,-7-8 0,-7 1 1,-1 11 0,-5 11 0,-2 21-1,0 26 1,2 31-1,3 28-2,5 22 1,3 21-1,4 8-1,6 9 0,4 1 1,6-8-3,2-12-2,10-8-11,1-27-26,4-19 0,-1-23 0,5-19 1</inkml:trace>
  <inkml:trace contextRef="#ctx0" brushRef="#br0" timeOffset="2352">4487 666 79,'-20'-45'41,"-12"2"-2,-6 12-2,-10-1-32,1 10-2,-4 7-1,2 11 0,3 10 0,5 17 1,6 12-1,7 21 0,6 17 0,7 20 0,7 18-1,5 18-1,5 13 0,4 8-1,5 7 1,3-1-1,0-1 1,1-9-2,-1-9 2,-3-13 0,-4-10-1,-5-12 1,-3-20-1,-5-14-1,0-13-3,-9-20-2,5-6-9,-10-22-26,7-22 2,-4-20-2,4-13 1</inkml:trace>
  <inkml:trace contextRef="#ctx0" brushRef="#br0" timeOffset="2664">3987 1922 44,'23'-77'39,"8"19"1,2 10-3,7 22-17,-10 3-10,4 17-4,-8 7-3,-1 12-1,-6 6-3,-2 5 1,3 2-1,2-1 0,4-2 1,4-8-1,2-5 1,2-9 0,-2-9 1,-7-8 0,-10-11 0,-10-3 1,-15-4 0,-11 0-1,-10 0 1,-4 5-1,-2 6-1,2 7 1,6 8-1,10 5 0,19 3 0,0 0-1,25-3 1,8-6-1,9-10 1,8-6 0,4-8 0,-1-9 0,-2-7 1,-2-5-1,-9-7 1,-9-6 0,-10-4 0,-8-1 1,-10 2-1,-6 7 1,-5 7 0,-5 11-1,-2 17 1,-2 23-1,2 25 0,2 23-1,6 23 0,3 14 0,4 15-1,5 11 1,4-1-1,9-3 0,3-13 0,2-15 0,4-18-1,2-21 1,2-20-1,-1-28 0,2-21 0,-4-25 1,-1-21 0,-2-20 1,-6-18 1,-2-7 1,-9-2-1,-3 9 1,-5 14 1,-3 19-1,-1 21 0,-2 29 0,6 35-1,-15 22 0,10 29 0,-2 24-1,-1 16-1,-1 15 1,2 7-1,1 0 0,3-5 0,4-14 0,3-17 0,4-17 0,6-20 0,2-18 0,3-19 1,-3-18-1,0-13 1,-4-8-1,-2-3 1,-4 1 0,-4 5 0,-5 7 0,-3 17 0,6 9 1,-11 24-1,10 5 0,2 7-1,5 0 1,7-3 0,3-4 0,5-5 0,2-13 0,-2-10 0,-1-13 1,-3-10-1,-7-6 1,-7-7 0,-6-5 0,-5-7 0,-5 5 0,-1 5 1,-2 8-1,2 10-1,1 13 1,13 6-1,-12 23 0,13 0 0,4 4-1,7 1 0,1 0 0,4-6 1,0-7 0,3-9 0,-1-3 0,1-7 0,-5-1 1,-1-1-1,-3 0 0,1 4 0,-1 1 1,0 6-2,2 3 2,2 0-1,4 2 0,4-4 0,1-1-1,2-5 2,-1-5-1,0-4 0,-3-7 0,-2-2 1,-7-4 0,-3-5 0,-6-4 1,-5-1-1,-4 1 1,-3 1-2,-1 2 2,-1 4-1,0 5-1,1 6 0,2 4 0,7 9 0,0 0 0,-10-4-1,10 4 1,0 0-1,0 0 0,0 0-1,0 0 1,0 0-2,0 0-1,0 0-2,0 0-4,0 0-10,0 0-23,0 0 2,0 0-1,0 0 3</inkml:trace>
  <inkml:trace contextRef="#ctx0" brushRef="#br0" timeOffset="4351">3490 2209 74,'-35'1'42,"8"-2"-1,12 1 1,15 0-34,3-12-5,23 4-1,16-1-1,17-3-1,22-5 0,23-1 0,23-2 0,20-2 0,13 1 0,8 1-1,3 0 1,-4 5-1,-9 4 1,-18 2 0,-19 5-3,-21 16-18,-29-5-20,-21 7 0,-25 1-2,-25 0 1</inkml:trace>
  <inkml:trace contextRef="#ctx0" brushRef="#br0" timeOffset="8221">2262 3312 42,'10'0'36,"-10"0"0,11 1-1,-11-1-26,0 0-5,10 0-1,-10 0-1,0 0 1,9 7-1,-9-7 1,12 14-1,-1-5 1,1 1-1,4 3 1,3 1-2,7 1 0,6 0 0,5 2 0,9-3 0,7 5 1,8-3-1,10 3 0,8 0 0,8 2 0,7 3 0,9-5 0,7 2-1,5-5 0,9 1 0,6-2 0,7-7 1,6-1-1,9-6 1,6 0 0,6-4 0,6-6 0,5-6 0,3-7-1,0-6 1,1-10-1,-1-6 2,-2-13-3,-6-12 2,-1-5 0,-5-19-1,-8-9 2,-7-15-2,-7-11 1,-12-12-1,-8-7 1,-11-7-1,-9-8 0,-13-1 0,-7-5 0,-10 4 1,-9 1 1,-9 2-1,-9 9 1,-10 6 0,-9 10-2,-8 12 2,-8 13-1,-8 8 0,-5 17-1,-4 10 1,-2 14-1,-4 11 1,1 12-1,0 9 0,1 11 0,2 10 0,9 9 0,-17 4-1,8 11 1,0 9 0,-1 5 0,-3 6 0,-1 4 1,-3 5-1,1 1 0,0-3 0,2-3 0,1-8 0,4-7 0,2-5 0,2-9-1,5-10 2,1-15-1,3-12 0,1-9 1,3-14-1,0-9 1,2-8-1,0-7 1,-2 1-1,2 0 0,-3 7 0,-1 6 0,-2 15 1,-1 12-1,2 12 0,6 16 0,4 15 1,5 15 0,6 16-1,6 11 0,6 10 1,6 3-1,3 4 1,-1-2 0,-2-6-1,-1-4 1,-4-9-1,-4-9-3,0-2-8,-11-12-31,-1-7-2,-7-10 1,-6-11-2</inkml:trace>
</inkml:ink>
</file>

<file path=ppt/ink/ink7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9:22.010"/>
    </inkml:context>
    <inkml:brush xml:id="br0">
      <inkml:brushProperty name="width" value="0.05292" units="cm"/>
      <inkml:brushProperty name="height" value="0.05292" units="cm"/>
      <inkml:brushProperty name="color" value="#789440"/>
      <inkml:brushProperty name="fitToCurve" value="1"/>
    </inkml:brush>
    <inkml:brush xml:id="br1">
      <inkml:brushProperty name="width" value="0.05292" units="cm"/>
      <inkml:brushProperty name="height" value="0.05292" units="cm"/>
      <inkml:brushProperty name="color" value="#17365D"/>
      <inkml:brushProperty name="fitToCurve" value="1"/>
    </inkml:brush>
  </inkml:definitions>
  <inkml:trace contextRef="#ctx0" brushRef="#br0">3596 1039 97,'0'0'40,"4"13"1,-4-13-2,37 8-31,-7-8-2,16 2-1,12-3-1,16 1-1,9-2-1,8-3 0,2 4-2,-2-1 1,-5 0 0,-9 4-1,-13-2 0,-14 3 0,-12-3 0,-11 3 0,-11-4 0,-5 1 0,-11 0-1,0 0 0,-17 3-1,-2-7 0,-4 5 0,-13-2 1,-6 3-1,-13 2 1,-8-1 0,-11 3 0,-7 1 1,-7 5 0,-1 0 0,1 1 0,5 2 0,10-4 0,13 2 1,13-5-1,13-2 1,20 2 1,14-8-1,36 7 0,15-10 1,20 3 0,17-2-1,17 2 0,9 0 0,2 0 0,-7-2 0,-11 6-1,-20-1 0,-16-1-1,-20 1 0,-16-2-1,-16 1-1,-10-2-4,0 0-30,-23-18-6,10 6 2,-7-12-3</inkml:trace>
  <inkml:trace contextRef="#ctx0" brushRef="#br1" timeOffset="26125">1979 415 57,'-4'-15'39,"-14"-4"-1,0 1 1,-14-14-13,4 10-17,-16-6-5,-1-2-2,-12 0 0,-2-3 1,-9-1-2,-5 2 1,-11-2-1,-5 5 0,-6 3 0,-8 6 1,3 9-1,-5 7-1,0 9 1,-1 9-1,9 11 0,1 8 1,3 9-1,7 8 1,9 9 0,-1 11-1,18 6 1,1 5 0,14 7 0,11 4 0,19 5 0,11-1-1,13-3 0,21-7-1,12-7 1,22-6 0,14-12-1,17-9 1,14-16-1,15-10 0,15-13-1,13-7 2,8-11-1,2-9 0,1-10 0,-2-8 0,-8-7 0,-10-6 1,-17-11 0,-18-5 0,-20-7 0,-14-6 0,-19-3 0,-22-5 0,-17-1 0,-21-1 1,-18 6 0,-19 4 0,-21 8 0,-14 11 0,-10 10-1,-8 12 1,-1 15-1,4 5-3,14 22-11,8-6-25,22 7-2,16-7 1,32-3-3</inkml:trace>
</inkml:ink>
</file>

<file path=ppt/ink/ink7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0:44.652"/>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1475 81 43,'-16'3'32,"0"0"3,2-2 0,-7-9-15,9 15-7,-13-11-7,5 8 0,-9-5-2,2 5-1,-7-2 0,2 5-1,-6-2 0,2-1 0,-4-1-1,0 3 1,-2-2-1,0 4 0,-2-3 0,0 2 0,-1 2 0,-1 1-1,0 4 0,3-4 0,0 1 0,1 1 1,2-3-1,-1 2 1,3-4-1,0 1 1,1-1 0,0 0-1,0 1 1,2 3 0,1 1-1,2 1 0,2 1 0,4 1 1,1 1-1,4-1 1,2 1-1,3 2 0,1 0 1,1 0-2,2 3 2,0 0-1,1 3 1,0 0-1,1 1 0,0 0 0,1 0 1,1 3 0,1-4-1,3 5 1,-1-4-1,4 0 1,1 1-1,3-2 0,4-1 0,1-3 1,5 2-1,0-4 0,7-1 0,2 1 1,5-5 0,6 1-1,4-4 1,8 1-1,5-3 1,7-1-1,4 2 0,6-4 0,6 0 0,1 0 1,6 0-1,1-1 1,1-2-1,3 1 1,-1-2-1,0 1 1,-2 1-1,-1 0 1,-1 1-1,-1 1 1,0 0-1,0 1 1,1-1-1,2 3 1,-2-2 0,3 0-1,-1-1 1,0 3 0,-2-3-1,2-1 0,-1 1 0,-3-2 0,0-2 1,-2 0-1,-1-2 0,1-3-1,-6-1 2,0-1-1,-1-3 0,-5 0 0,-2 1 0,-3-2 0,-4 1 0,-1 0 0,-4 1 0,-3 1 0,-2-1 0,1-1 0,0-2 0,0 2 0,0-2 1,0 1-1,0-2 0,-1 1 0,-2 0 0,-3 2 0,-2-1-1,-1 2 2,-4-3-1,-3 2 0,-5 1 0,-2-1 0,-3-2 0,-4 1 0,-2 1 0,-5-1 0,-9 10 0,12-16 0,-12 16 0,1-15 0,-3 5 0,-3-1 0,-1-2 0,-1 0 0,-5-3 1,-1-4-1,-3 3 0,-2-5 0,-1 4 0,0-2 0,-2 0 0,0 1 0,0 0 0,-2 2 0,-1-5-1,0 3 1,-2-3-1,-2 1 1,-3 0-1,-3 0 1,-1 0 0,-1 0 0,0 4 0,-4-1 0,1 0-1,-4 2 2,1-1-1,-1 2 0,-5 0 1,1 2-2,-6 2 2,0 0-2,-3 4 1,-3 2 0,1 1 0,-3-1 0,0 1 0,-1 1 0,1-4 1,-1 2-2,0-5 2,1 3-1,-1 1 0,3-5 0,2 7 0,1-3-1,3 4 1,2-1 0,4 0 0,2 0 1,3-2-1,2 5 0,3-4 0,2 2 0,1-1 0,3 1-1,0 2 1,1 1 0,-1 2 0,0-2 0,1 4 0,-1-2 1,-2 1-1,2 1 0,1 0 0,1 2 1,6-2-1,1 0 0,3-1-1,6 0 1,13-3-1,-16 1-1,16-1-3,0-17-15,17 6-21,2-14 0,22-9-1,10-11 0</inkml:trace>
</inkml:ink>
</file>

<file path=ppt/ink/ink7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0:42.561"/>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8 238 55,'0'0'35,"0"0"-2,-5 11-6,-1-22-6,17 15-9,-13-13-4,11 10-3,-9-1 0,10-5-2,-10 5 0,14-6-1,-2 2 0,3-1 0,3 1 0,4-1-2,4-3 2,6 2-2,5-4 2,4 1-2,2-2 1,6 0-1,2 0 1,3 1 0,1-2-1,6 3 1,0-1-1,0 2 1,0-1 0,0 2 0,0-3 0,-3 4 0,-1-2 0,-5 2-1,-3-1 1,-1 0-1,-3 5 1,2-3-1,-4 4 0,3-1 0,0 0 0,2 0 1,3 0-1,0 1 0,4-4 1,0 2-1,3 2 0,0-2 0,2 2 0,0 1 0,-1 2 0,2-1 0,-3 3 1,0 1-1,-3-3 0,0 4 1,-2-3-1,-2 2 0,-3 1 0,1 2 0,-2 0-1,4-1 1,0 3 0,0 0 0,4 1 0,2 1 0,0-1 0,-1 1 1,0-1-1,-5 0 1,-1 1-1,-6-2 0,-1 2 0,-4 0 0,-3-1 0,0 1 1,-4 0-1,-1-1 0,-1 0 0,0 2 0,-1-1 0,-2 2 0,2-1 1,-2 0-1,-1 2 0,-1 0 0,-3 0 0,-2 0 1,-2 1 0,-1 2-1,-4 0 0,0 4 0,-1 1 0,-2 1 1,-1 3-2,0-4 1,-3 6 0,-2-2 0,-2 2 0,-2-3 0,-2 2 0,-2-1 0,-3-1 0,-3 1 1,-1-3-1,-3-2 0,-2 1 0,-2 1 0,0-1 0,-3-4 0,-1 2 0,1-3 0,-2-3 0,-1 1 0,-1-4 0,1-3 0,-1-1 1,-2-1-1,2-2 0,-2 0 0,1 0 0,1-2 0,1 1 0,-1-1 0,-1-1 0,-2 0 0,-2-2 0,-2 1 0,-2-2 0,-3 1 0,-4-2 1,0 0-2,-1 1 2,-2-1-1,-1-1-1,-1-1 2,1 0-1,-1-2 0,2-1 0,-2-2 0,0-3 0,-2 0 0,-1-2 0,-1 0 0,-4 1 0,-3 1 0,-3-1 0,-2 3 1,-1 1-1,0 3 0,-3-1 0,-1 2 0,-1-1 0,1 1 1,-2 1-1,0-1 0,-5 1 0,1 1 0,-1 1 0,-1 0 0,1 1 0,4 0 1,2-2-1,3 1 0,-1-2 0,8 0 0,-1-2 1,3 1-2,1 0 1,-1-2 0,0 0 0,0-1 1,4-1-1,-1-2 0,4-5 1,3-1-1,1-5 1,7-1-1,4-3 1,5-1 0,3-1 0,6-2-1,4 1 1,6 0 1,3-1-2,6 2 0,2-4 0,5 0 0,2-2 0,3 0 0,2 1 0,0 1-2,1 4 2,-1 1-1,0 5 1,1 3-1,-2 4 1,-1 6 0,-11 9 0,15-13 0,-15 13-1,9-9 0,-9 9 0,0 0-2,0 0-3,0 0-6,-1 10-28,1-10-2,-9 1 1,9-1-2</inkml:trace>
</inkml:ink>
</file>

<file path=ppt/ink/ink7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9:18.344"/>
    </inkml:context>
    <inkml:brush xml:id="br0">
      <inkml:brushProperty name="width" value="0.05292" units="cm"/>
      <inkml:brushProperty name="height" value="0.05292" units="cm"/>
      <inkml:brushProperty name="color" value="#789440"/>
      <inkml:brushProperty name="fitToCurve" value="1"/>
    </inkml:brush>
    <inkml:brush xml:id="br1">
      <inkml:brushProperty name="width" value="0.05292" units="cm"/>
      <inkml:brushProperty name="height" value="0.05292" units="cm"/>
      <inkml:brushProperty name="color" value="#17365D"/>
      <inkml:brushProperty name="fitToCurve" value="1"/>
    </inkml:brush>
  </inkml:definitions>
  <inkml:trace contextRef="#ctx0" brushRef="#br0">3709 843 17,'3'-13'27,"-3"13"-2,-8-10-3,-6 2-4,5 10-1,-14-7-1,7 11-2,-11-8-5,8 11-1,-8-7-4,5 7 0,-4-4-1,6 4 0,-2-3 0,5 5 1,-2-4 0,4 4 0,-3-3-1,2 2 1,-2-4-1,3 3 0,-2-4-1,2 0 0,1-3 0,3 1-1,11-3 1,0 0 0,-3 13-1,17-7 1,9 2-1,13 0 2,8-1-1,15 1 1,11-1-1,13-2 0,10-2 0,7-2 0,6-1 0,2-1-1,3 0 0,-3-2 0,-5-1 0,-4-2 0,-8 0 1,-9 2-2,-10-1 0,-9 1 0,-13 1 0,-9 2 0,-10 1 0,-10 0 0,-6 4 0,-6-2 0,-9-2 0,0 0 0,0 0 0,0 0 0,0 0 0,0 0 0,0 0 0,0 0 0,0 0 0,0 0 0,-16 6 0,-2-7 0,-8 2 0,-9 0 0,-10-1 0,-13-1 0,-15-3-2,-10 1 2,-11-1 0,-10 2-1,-6-1 0,-6-1 1,-2 2-1,2 2 1,12 2-1,6-2 1,13 2 0,17-1-1,14-1 2,14 0-1,14-1 0,10-1 0,16 2 0,0 0 0,12 4 0,7 0 0,12 1 0,13 1 0,17 1 1,15 2-1,16-1 0,11 3 0,9-3 1,11 2-1,4 1 0,-1-4 0,-10 1 0,-8 0 1,-13-2-1,-15-3 1,-15 1-1,-18-2 0,-13-1 0,-13-1-2,-5 1-2,-13-16-11,6 5-25,-5-13-2,14-3 0,10-13-1</inkml:trace>
  <inkml:trace contextRef="#ctx0" brushRef="#br1" timeOffset="32897">1656 273 83,'-12'-25'40,"5"10"-1,-9-9 1,1 8-23,-15-16-13,-5 0-2,-9 1 0,-9 2-1,-16 4 1,-10 4-1,-10 7-1,-10 5 2,-5 9-1,-2 6 0,-2 6-1,0 6 1,12 7-1,2 7 0,9 6 0,3 10-2,10 3 4,6 6-2,12 5 1,6 5 0,10 3 1,9 4-1,12 0 0,12-1 1,16-2-3,8 0-1,12-4 1,12-5 0,8-6 0,16-8 0,3-7 0,11-6 0,0-9 2,10-8 0,-1-10-1,9-8 0,4-11 0,0-6-1,-3-11 0,5-7 0,-3-9 0,-8-5 1,-5-6-1,-13-5 1,-14-5 0,-9 1 0,-14 0 1,-12 3 0,-13 6 0,-10 3 0,-9 6 0,-12 7-1,-6 11-1,-13 6 2,-3 7-1,-6 8-2,-4 9-3,-8-5-16,6 18-20,0-7 1,11 5 0,14-9-2</inkml:trace>
</inkml:ink>
</file>

<file path=ppt/ink/ink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6:25:06.840"/>
    </inkml:context>
    <inkml:brush xml:id="br0">
      <inkml:brushProperty name="width" value="0.05292" units="cm"/>
      <inkml:brushProperty name="height" value="0.05292" units="cm"/>
      <inkml:brushProperty name="color" value="#FF0000"/>
    </inkml:brush>
  </inkml:definitions>
  <inkml:trace contextRef="#ctx0" brushRef="#br0">15592 15745 74 0,'-11'-8'38'0,"11"8"-2"0,0-18-27 16,5 7-3-16,-4-6-3 16,1 3 0-16,-2 2-1 15,0 12 0-15,0-13-1 16,0 13 0-16,0 0-1 16,0 0 0-1,11 11 0-15,2 8 1 16,5 5-1-16,8 1-1 15,7 15 1-15,9 5 0 16,8 11-1-16,5 5 2 16,4 10-2-16,6 1 1 15,-4 3 1-15,1-1 0 16,-2 4 1-16,-7-6 0 0,-5-4 0 16,-5 1 0-16,-8-13 0 15,-6-9-2-15,-4-11 1 16,-6 0 0-16,-5-14-1 15,-7-8-2-15,-2-3-1 0,-5-11-7 16,-6-18-28-16,-14-2 0 16,2-1-3-16,-14-24 2 15,-1-4 23-15</inkml:trace>
  <inkml:trace contextRef="#ctx0" brushRef="#br0" timeOffset="1284.2896">15519 15699 72 0,'0'0'37'0,"6"32"-1"0,-14-11-30 15,6 9-3-15,-4 7-1 16,-1 5-1-16,-2 3 0 16,0-5-1-16,0-1 0 15,1-10 1-15,2-9 0 0,3-7 1 16,3-13-1-16,-4-13 0 31,2-15 2-31,-1-8-1 16,-2-13 0-16,-1-8-1 15,-2-9 0-15,-1-2 1 0,0 4 0 16,3-1 0-16,1 14-2 16,4 4 0-16,7 17 0 15,7 14 2-15,9 11-2 16,7 14 0-16,9 4 0 0,3 13 0 16,8 4 0-16,1 5 0 15,3-5 0-15,-1 6 0 16,-2-4 0-16,-4-4-1 15,-4-5 1-15,-7-2 1 16,-4-9-1-16,-7-5 0 16,-4 3 0-16,-20-10 0 0,14-11 0 15,-14 11 0-15,-9-13 1 16,-5 0-2-16,-7 0 1 16,-3 5 1-16,-4-2-2 15,-3 8 1-15,-3 7-1 16,0 2 1-16,-1 6 0 0,-2 10 0 31,2 6-1-31,1 2 0 16,2-3 1-16,5-3 0 15,5-4 0-15,6-9 0 16,16-12 0-16,0 0 0 0,11-29 1 16,11-4-1-16,7-5 0 15,4-4 1-15,4-2-1 16,2-1 1-16,-5 8-1 0,-5 6 0 15,-8 9 1-15,-21 22-1 16,0 0 0-16,-6 31 0 16,-21 8 0-16,-9 10-1 15,-5 6 1-15,-5-2-1 16,4 5 0-16,5-14 1 16,9-11 0-1,8-15 0-15,20-18 1 16,-5-13 0-16,16-14 0 15,5-4 0-15,1-14 0 16,0-1 1-16,-3-2-1 16,-5 5 0-16,-6 5 0 15,-9 10 0-15,-11 10-1 0,-9 12 0 16,-7 12 0-16,-5 9 0 16,0 8-1-16,3 2 0 15,2-5 0-15,6-3 1 16,10-13 0-16,17-4 0 0,-4-23 0 15,15-2 1-15,7-8-1 16,0-5 1-16,1 9-1 16,1 3 1-16,-2 9-1 15,-3 13 1-15,-15 4-1 0,16 30 0 16,-14-4 0-16,2 3-1 16,-2 5 2-16,2-7-2 15,3-6 2-15,1-6-2 16,4-21 2-16,1-9-1 31,2-11 0-31,-4-7 1 0,-3-13-1 16,-6 6 0-16,-6-3 1 15,-2 7-1-15,-5 14 0 16,0 11 1-16,11 11-1 16,-16 17-1-16,15 11 2 15,8 4-2-15,8 10 1 16,3-1 0-16,6 2 0 0,2-2-1 15,2-13 1-15,-2-3 1 16,-2-5-2-16,-4-9 0 16,-4-5 0-16,-4-1 0 15,-12-5-5-15,5-11-31 0,-5 11-4 16,0 0 0-16,0 0-1 31,-13-4 21-31</inkml:trace>
  <inkml:trace contextRef="#ctx0" brushRef="#br0" timeOffset="3580.0969">10717 15676 58 0,'5'15'36'32,"-3"22"-2"-32,-19 5-26 15,11 15-5-15,-2 5-2 16,0 7-2-16,9 1 0 0,6-19 1 15,13-3-2-15,14-20 2 16,16-18 0-16,15-12 2 16,13-13-1-16,13-16 1 15,4-14 1-15,9 5-2 0,-3-14 1 16,-3 8-1-16,-8-5-1 16,-10 9 0-16,-9 7-2 15,-15-1-5-15,-6 18-28 16,-14-1 0-16,-6 7-2 15,-9-2 6-15,0 6 31 16</inkml:trace>
  <inkml:trace contextRef="#ctx0" brushRef="#br0" timeOffset="4516.4211">10656 16638 48 0,'-5'-16'35'15,"5"16"-2"1,-17 12-21-16,12 18-4 15,-7 8-5-15,3 18 0 16,0 9-2-16,1 10 0 16,8 3-2-16,8-18 3 15,10-9-2-15,15-11 2 16,14-28 1-16,18-18 2 16,13-24-1-16,17-17 0 0,5-25 1 15,12-1-2-15,1-12 0 16,2 4-1-16,-8 4 0 15,-8 14-3-15,-10 7 0 16,-13 8-2-16,-8 18-2 16,-18 4-32-16,6 16-1 0,-12-9-3 15,3 2 1-15,3-15 29 0</inkml:trace>
</inkml:ink>
</file>

<file path=ppt/ink/ink8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4:49.603"/>
    </inkml:context>
    <inkml:brush xml:id="br0">
      <inkml:brushProperty name="width" value="0.05292" units="cm"/>
      <inkml:brushProperty name="height" value="0.05292" units="cm"/>
      <inkml:brushProperty name="color" value="#C0504D"/>
      <inkml:brushProperty name="fitToCurve" value="1"/>
    </inkml:brush>
    <inkml:brush xml:id="br1">
      <inkml:brushProperty name="width" value="0.05292" units="cm"/>
      <inkml:brushProperty name="height" value="0.05292" units="cm"/>
      <inkml:brushProperty name="color" value="#789440"/>
      <inkml:brushProperty name="fitToCurve" value="1"/>
    </inkml:brush>
  </inkml:definitions>
  <inkml:trace contextRef="#ctx0" brushRef="#br0">2129 1008 36,'0'0'19,"-13"10"0,13-10 1,-11 9-4,11-9-3,0 0-2,-16 3-3,16-3-1,0 0-2,0 0-1,-11 0-1,11 0 0,0 0 0,0 0 0,0 0-1,0 0 0,0 0-1,0 0 0,0 0 0,0 0 0,0 0 0,0 0 0,9-8 0,-9 8 0,13-3 0,-13 3 0,13-1 0,-13 1 0,12 0-1,-12 0 1,0 0 0,9 11-1,-9-11 1,-2 11 0,2-11-1,-3 14 1,3-14-1,-4 13 0,4-13 0,2 14 1,-2-14-1,0 0 0,11 12 0,-11-12 0,14 3 1,-2-3-1,0-2 1,4 0-1,0-2 1,4 1-1,0-2 1,4-2-1,-1 0 1,1 1-1,2-2 1,1-2-1,0 2 0,1-1 1,0 1-1,2 0 0,0 2 0,0 0 0,-1 1 0,-1 2 0,-1 0 0,0 3 0,-1-1 0,-2 2 0,-2 0 0,1 1 0,-2 1 0,0 1 1,2 0-1,1-1 0,1 2 0,0-1 0,2-1 0,1 1 0,4-1 1,-2-1-1,1 1 0,2-1 0,-3 0 1,2 0-1,-2 1 1,1 0-1,-1 0 0,-1 1 1,-1-3-1,-1 2 0,1-2 0,1 0 1,-1-1-1,3 0 0,-1-1 0,2-1 0,0 0 0,1 0 0,1 1 0,1-2 1,0 0-1,-1-1 0,0 1 0,0 0 0,-1-2 0,2 0 0,-2 2 0,-2-1 0,0 1 0,-1 1 0,-1-1 0,-1 0 0,-3 1 0,0 0 0,-1 0 0,-2 0 0,1-1 0,-1 2 0,0 1 0,0-1 0,-1 0 0,1 1 0,1 1 0,1-1 0,-2 1 0,2 1 0,0-1 0,1 2 0,1-1-1,-3 0 1,1-1 0,0 1 1,0-1-1,-2 0 0,2 1-1,-1-2 1,-1 0 0,3 1 1,-3-1-1,1 0 0,0 1 0,0 0 0,-3 1 0,2 0 0,0 1 0,1 0 0,2 2 0,1-1 0,0-1 0,0 0 0,0-1 0,-2 0 0,-1-2 0,-2 0 0,-3 0 1,-2-2-1,-1 3-1,-3-2 1,1 2 0,0-2 0,0 2 0,0-1 0,-2 0 0,-1 1 0,0-1 0,-10 0 0,14-1 1,-14 1-1,0 0 0,10-8 1,-10 8-1,3-17 0,0 6 1,1-4 0,1-1-1,0-1 0,-1-2 1,0 2-1,1 1 0,-2-1-2,1 7-3,-14-4-32,9 1 0,-1-5 0,3 3-1</inkml:trace>
  <inkml:trace contextRef="#ctx0" brushRef="#br0" timeOffset="1856">5408 1239 20,'0'0'30,"0"11"1,0-11-3,0 0-6,11 9-6,-14-18-3,12 9 1,-10-13-4,12 6-3,-9-10-2,5-2-1,-5-7-1,3 0 0,-3-7-1,1 1 0,-3-4 0,1 3-1,-3 2 1,1 5-2,0 4 1,0 6 0,0 5-1,1 11 0,0 0-1,0 0 1,0 0 0,3 21-1,3-3 1,2 3-1,0 4 1,3 1 0,2 2-1,0-3 1,3 1 0,-1-4-1,0-3 1,-1-5 0,0-3-1,-2-3 1,-1-6 0,2-2 0,-3-7 0,-2-6 0,-1-3 1,-3-5-1,-1-4 0,-3-3 0,-2-1 0,-2 2 0,-1 1 0,-2 5 0,2 2 0,1 5-1,1 5-1,0-1-2,3 10 0,0 0-3,17-4-3,-17 4-3,28 0-3,-17-5 1,18 12 1,-12-9 2,12 8 3,-8-5 4,-2 1 7,1 4 3,-20-6 4,20 10 1,-20-10 1,0 17-1,-11-7-1,5 12-2,-6-4-3,3 10 1,-3-2-3,8 7 1,1-5 0,8 2 1,1-7-1,11-1 1,0-6-1,8-3 0,0-7 0,4-2 0,-2-10-1,0-3 0,-4-7-1,-5-2 0,-4-6-1,-7-4 0,-5-3 1,-5-1-1,-7 4-1,-3 0 1,-1 5-1,-3 3 0,3 7 0,-3 1-3,17 12-3,-22-7-14,22 7-16,0 0 1,11 3-2,2-4 2</inkml:trace>
  <inkml:trace contextRef="#ctx0" brushRef="#br0" timeOffset="2745">6181 915 73,'-4'11'35,"4"-11"-1,-7 14-8,8 1-18,-5-1-3,6 8 0,-5 1-1,6 6-1,-3 0-1,5 2 0,-2-1-2,2-3 0,2-2-3,-5-9-1,6 4-10,-8-20-22,0 0 1,0 0-2,2-19 2</inkml:trace>
  <inkml:trace contextRef="#ctx0" brushRef="#br0" timeOffset="2964">6008 933 72,'-18'-17'37,"6"4"-1,8 4 2,19 10-26,-6-5-6,15 5-2,3-1-2,7 0-1,3 0-1,4-6-4,5 4-5,-9-12-16,11 3-13,-2-4 2,2-3-2,-1 0 2</inkml:trace>
  <inkml:trace contextRef="#ctx0" brushRef="#br0" timeOffset="3182">6828 794 78,'4'16'36,"-4"0"0,-1 10-8,-10-5-18,9 12-4,-8-2-3,2 8 1,-5-2-1,5 4-2,-3-2-1,-1-4-1,7 3-7,-11-15-18,7 2-11,2-9 1,4-5-2,3-11 2</inkml:trace>
  <inkml:trace contextRef="#ctx0" brushRef="#br0" timeOffset="3432">6880 811 73,'12'-1'36,"-9"14"-1,0 4 1,6 11-29,-7 0-3,7 8-1,-2 3-1,2 1-1,3 2 0,-1-4-1,2-1-2,-2-6-1,5-1-7,-12-14-22,5-1-3,-4-6-2,-5-9 2</inkml:trace>
  <inkml:trace contextRef="#ctx0" brushRef="#br0" timeOffset="3650">6816 1070 58,'-15'1'37,"3"2"0,12-3-1,0 0-13,17 17-16,-6-12-3,9 4 1,-4-3-4,4-4-1,2 2-5,-9-13-10,8 4-22,2-6 0,3 3 0,1-6 0</inkml:trace>
  <inkml:trace contextRef="#ctx0" brushRef="#br0" timeOffset="3993">7506 864 82,'-7'18'37,"3"1"-1,1 6 1,-7 2-31,8 9-3,-4 5-2,2 1 0,0 0-1,1-4 0,1-2-2,-3-11-3,12 4-12,-6-16-20,-1-13 1,0 0-1,-11-4 1</inkml:trace>
  <inkml:trace contextRef="#ctx0" brushRef="#br0" timeOffset="4180">7286 958 70,'-3'-20'36,"9"6"1,10 5 0,1-6-27,17 12-4,-1-4-1,9 6-1,-6-5-2,1 6 0,-7-1-1,-3 5 0,-9 3-1,-3 4 0,-9 8 0,-3 4 0,-2 4 0,0 5 0,2 3 0,4 1 0,1-4 0,4-2 0,3-5 0,3-6 1,1-5-1,3-8 1,-2-7 0,-1-7-1,0-8 0,-4-6 0,1-7 0,-3-4-2,1-2 0,-5-3-2,3 8-2,-8-5-5,14 20-11,-15-2-14,-3 17-1,12-2 0,-5 16 2</inkml:trace>
  <inkml:trace contextRef="#ctx0" brushRef="#br0" timeOffset="4570">7989 1227 62,'0'0'37,"10"-2"-1,-6-8-1,-10-19-17,14 3-8,-13-18-3,7-1-3,-4-8 1,5 4-2,-2-2-1,5 6-1,1 6 0,3 9 0,3 14-1,2 10-1,4 8 1,1 7-1,2 8 0,-3 1-1,-3 3 1,-2-1 0,-8 0 0,-6-4 1,-7-1-1,-10-6-1,-1 0-1,-8-7-2,6 5-3,-9-12-2,18 10-5,-12-10-19,23 5-3,-9-11 1,9 11 1</inkml:trace>
  <inkml:trace contextRef="#ctx0" brushRef="#br0" timeOffset="4945">8297 787 67,'0'0'34,"8"21"0,-9-5-1,-8 0-24,8 12-3,-10-3-3,5 6 0,-4-2 0,6 2 0,-1-3 0,7-1 0,1-6-2,6-2 0,3-7 0,1-4-1,6-4-1,-3-3-1,7-1-3,-7-11-2,9 10-11,-8-8-19,1-2 1,-3-2-1,1-1 1</inkml:trace>
  <inkml:trace contextRef="#ctx0" brushRef="#br0" timeOffset="5210">8657 878 70,'11'-5'37,"-11"5"0,13-10 0,-20 0-25,7 10-5,-15-3-4,3 4-1,-6-2-1,-1 3-1,0 2 0,2 1 0,4 3 0,2 1 0,6 3 0,1 0 0,0 5 0,-2 1 0,-2 5 0,-2 1 0,-2 3 0,-2 0 0,1 2 0,3-2 0,2-1 0,4-3 1,7-5-1,4-3 1,4-4 0,3-3-1,1-5 1,1-3-1,-1-2-1,0-3-1,2 4-3,-6-12-6,12 10-21,-6-4-5,3 1 1,1-1-2</inkml:trace>
  <inkml:trace contextRef="#ctx0" brushRef="#br0" timeOffset="5616">8886 1190 76,'0'14'37,"0"-14"-1,0 0 0,8 12-27,-8-12-6,0 0-4,0 0-2,9-20-7,7 14-26,-5-5 0,3 2 0,3-1 1</inkml:trace>
  <inkml:trace contextRef="#ctx0" brushRef="#br0" timeOffset="5787">9137 1200 86,'4'13'30,"-4"-13"-1,0 0-11,0 0-22,17 4-4,-13-16-1,13 9 0,-4-11 1,10 6 2,0-3 3,5 6 1,1 3 4,-3-1 3,6 11 3,-14-8 2,5 14 0,-23-14 0,22 25-1,-22-14-2,-1-1-21,1-10-16,-5 19-3,5-19-3,1 15 0</inkml:trace>
  <inkml:trace contextRef="#ctx0" brushRef="#br1" timeOffset="261700">16 787 86,'-12'9'39,"3"-8"0,9-1 1,0 0-31,14 7-3,-2-9-2,9 4 0,2-1-2,12 1 1,5-2-1,7 1-1,10-2 1,13 1-1,10-3 1,16 3 0,9-5 0,8 3-1,5-1 0,7 0 0,-2 3 0,-3-1 0,-9 5 0,-10-2-1,-11 3 1,-14 3-1,-13-2 1,-13 4-1,-14-2 0,-9-1 0,-9-1 0,-8-2 0,-10-4-1,0 0 0,0 0-1,0 0-1,-10 4-1,-7-8-4,8 10-13,-16-8-20,2 3-1,-10-4 2,1 3-2</inkml:trace>
  <inkml:trace contextRef="#ctx0" brushRef="#br1" timeOffset="279256">10746 0 96,'-21'9'39,"1"-4"0,20-5 0,-21 7-31,21-7-4,13 2 0,12-2-1,11-3-1,19 2 1,12-3-1,17 3 0,10 2-1,13 4 0,2 0-1,2 2 1,0 1 0,-8 4-1,-9-2 0,-11 2 0,-13-4 0,-13-1 0,-11 2 0,-12-5 0,-11 2 0,-9-5 0,-14-1 0,12 3 0,-12-3-1,0 0 1,0 0 0,-10 1-1,-3 0 2,-8 1-2,-10 4 1,-9 0 0,-13 3 0,-12 0-1,-11 7 2,-9-2-1,-8 3 0,-5 3 0,-2-4 0,0 4 0,6-3 1,5 0-1,11-2 0,10-2 0,14-1 0,15-4 0,14 3 0,25-11 1,8 14-1,29-7 0,23-2 0,21 2 1,21 1-1,18 0 1,13-1-1,3-1 0,-2 1 0,-10-3 1,-19 1-1,-17-3 0,-26-2 0,-21-2 1,-25-3-1,-16 5 1,-39-12-1,-13 4 0,-18 2 1,-20 2-2,-15 2 2,-12 2-1,-6 6 0,0-1 0,7 6 0,14 1 0,17 0 0,21 3 0,26-2 1,29-1-1,30 2 0,27 1 0,21-1 0,18 0 1,8 2-1,3-2 0,-5 0 0,-14-1 0,-17-1 0,-24-2 0,-24 2 2,-29-2-2,-21 1 0,-17 2 0,-15 2 0,-7 4 0,-4 0 0,2 3 0,11-3 0,16 3 0,15-1 0,23-2 0,23 0 0,21-4 0,18 1 0,15-2 0,7 1 0,-2-4 0,-5-1-2,-10 1 2,-18-1 0,-20 3 2,-25-2-2,-19 4 0,-18-2 0,-7 5 0,-4-1 0,3 0 0,6 3 0,15-2 0,22 2 0,20-1 0,20-1 0,17 1 0,6-1-2,4 3 2,-3-4 2,-9 3-2,-17 3 0,-17 1 0,-19 3 0,-16 2 0,-9 3 0,-4-1 0,0 1 0,3-1 0,9-4 0,9-1 0,12-6-2,4-6-3,12 1-6,-12-15-16,27-9-16,-7-10 1,8-4 0,-3-13-1</inkml:trace>
</inkml:ink>
</file>

<file path=ppt/ink/ink8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5: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81,'0'0'36,"9"18"-4,-9-18-1,0 0-35,-3 12-29,3-12-1,0 0-2,0 0 1</inkml:trace>
</inkml:ink>
</file>

<file path=ppt/ink/ink8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0:02.614"/>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0-4 67,'0'0'35,"16"8"1,-16-8 0,10-2-12,-10 2-17,13 4-3,-13-4-1,0 0-1,5 13 0,-5-13-1,3 15 0,-1-5 0,1 3-1,3-1 1,-3 5-1,5-1 1,-3 2-1,-1 1 0,0 0 0,-4 0 0,3-1 1,-5-1-1,3 0 0,-1-1 0,0-3 0,4-3 0,-4 0 0,4-1 0,-4-9 0,11 12 0,-1-7 0,-10-5 0,18 9 0,-18-9 0,22 9 1,-5-7-1,-1 2 0,4-2 1,0 0-1,6-2 0,0 2 1,6-2 0,3 0-1,-1 1 1,6-1-1,-2 0 1,4 1 0,-2 1 0,8-2-1,-2 1-1,0 0 1,-1-1 0,1 0 0,-2 2-1,2-2 0,-3 2 1,1-1 1,-1 1-1,2-1 1,0 0-1,1 1 1,2-2-1,-2 1 1,5 0 0,-2 0-2,2 1 1,0 2-1,-1-1 1,4-1-1,-4 2 1,5-1 0,-1 1-1,-4 0 2,3-2-1,0 1 0,0-2 1,-1 1-2,2 1 1,-3-1 0,-2 1-1,0 1 1,-4 0-1,-1 0 1,0-1 0,-1-1 0,3 0 0,-2-1 1,2-1-1,-2-1 0,2 0 0,1-1 0,0 1-1,0 0 1,-1 1 0,0 1-1,1-1 1,0 2 0,0-1 0,-1 1 1,2-1 0,-3 0-1,0-2 1,0-1 0,0-2-1,1-3 1,1-2-1,0 0 1,0-4-1,4 3 1,-1-3-1,3 1 0,-2 1 1,-1 3-1,-1 2 1,-4 2-1,-1 1 1,-7 2-1,-4 2 0,-2 1 1,-3-1-1,-3 0 0,-1-1 1,-1-1-2,-1 0 2,-1-1-2,-2-2 2,1-3-1,-3-1 1,-2-2-1,-2-4 1,0-1 0,-5-6 0,0 1-1,-4-4 0,0 0-1,-1 3-1,-6-7-8,12 14-31,-12-7-2,9 8 0,1-4-1</inkml:trace>
</inkml:ink>
</file>

<file path=ppt/ink/ink8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4:59.57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223 90 46,'0'0'33,"1"20"1,-1-7-1,3 0-13,8 12-10,-7-1-5,8 8-1,-1 1-1,3 5-1,-1-3 1,0 0-1,-2-2 0,-1 0-1,-6-2 0,-4-4 0,-7-3 0,-5-3 0,-3-3-1,-5-3 1,-5-4 0,-1-2 0,-2-7-1,2-2 1,0-2-1,3-5-1,2 0-1,2-9-4,19 16-19,-14-29-11,11 8 1,1-5-2,5-3 1</inkml:trace>
  <inkml:trace contextRef="#ctx0" brushRef="#br0" timeOffset="374">0 59 76,'0'0'36,"0"0"-3,0 0 3,16-2-29,6 2-4,4-5 0,5 3-1,4-4 0,6 2-1,-2-3 0,1 1 0,-2 1-2,-5-3-2,2 8-3,-14-11-7,7 10-19,-10-1-4,-5 3 0,-3 3 1</inkml:trace>
  <inkml:trace contextRef="#ctx0" brushRef="#br0" timeOffset="671">453 322 58,'0'0'35,"0"0"-2,0 0 1,4 16-13,-4-16-14,-9 14-2,4-1-3,4 6 0,0-1 0,4 5 0,3 1-1,5 0 1,1-4-1,8 0 0,0-7 0,2-1 0,0-7 0,0-3 0,-3-8 0,-1-3 1,-6-4-1,-4-4 0,-4-4 0,-4-1-1,-4-1 0,-2 2 0,-1 2-1,-2-1-2,4 9-2,-8-6-7,13 17-15,0 0-9,12-7-1,-3 5 0,5 3 1</inkml:trace>
  <inkml:trace contextRef="#ctx0" brushRef="#br0" timeOffset="998">833 352 66,'10'1'35,"-10"-1"0,0 0 1,0 0-19,-21 2-11,8 0-2,-6-3-2,4 5 0,0-1 0,15-3-1,-8 17-1,14-5 0,6 2 0,3 2 0,2 3 0,2-1 0,-1 0 0,-2-2 0,-3-2 0,-7-2 0,-6-3 0,0-9 0,-12 13 0,-1-11 0,0-1-1,-5-3-1,3 2-1,-4-7-4,19 7-10,-17-4-19,17 4 1,-12-14-2,12 5 2</inkml:trace>
  <inkml:trace contextRef="#ctx0" brushRef="#br0" timeOffset="1388">1090 97 76,'1'-18'37,"-2"8"-1,1 10 0,0 0-21,-6 15-11,6 5-2,-2 4-1,3 7-1,1 8 1,1 2-2,3 4 0,-3-4-3,8 4-4,-11-17-8,6 2-21,-4-10 1,-2-9-1,0-11 2</inkml:trace>
  <inkml:trace contextRef="#ctx0" brushRef="#br0" timeOffset="1591">971 337 87,'-10'-8'36,"10"8"0,0 0 2,35-2-31,-11 1-5,7 4 0,0-3 0,7-1-2,-1 3-3,-7-12-19,5 4-16,-2-3 2,2 0-2,-1-4 1</inkml:trace>
  <inkml:trace contextRef="#ctx0" brushRef="#br0" timeOffset="1997">1855 331 87,'0'0'36,"0"0"0,0 0 2,0 0-31,4 12-3,-5 5-1,-3 0-1,1 7 0,-1 3 0,3 4 0,-2-2-1,2 0-2,0-1 0,0-7-3,6 6-11,-7-13-23,6-4 0,-4-10 0,13-6 0</inkml:trace>
  <inkml:trace contextRef="#ctx0" brushRef="#br0" timeOffset="2309">1842 127 81,'0'0'36,"0"-10"-2,0 10 0,0 0-29,0 0-18,0 0-5,0 0-13,0 0-4,4 16-1,0-3 2</inkml:trace>
  <inkml:trace contextRef="#ctx0" brushRef="#br0" timeOffset="2558">1969 607 91,'12'-17'36,"-6"3"1,-4-13-9,9 8-17,-11-8-5,4 4-1,-3-3-2,1 5 0,-2 1 0,1 7-2,-1 13 0,0 0 0,0 0-1,13 24 0,-4-1-1,1 2 1,4 1-1,4 2 1,4-3-1,-1-6 1,0-6 0,2-6 0,-5-7 0,1-6 0,-6-8 1,-5-6-1,-4-5 0,-4-5-1,-1-1 1,-4-2-2,2 1 0,-2-1-2,8 11-5,-9-8-14,11 12-16,2 2 2,5 6-1,0 2 2</inkml:trace>
  <inkml:trace contextRef="#ctx0" brushRef="#br0" timeOffset="2902">2354 358 65,'10'38'33,"-5"4"0,1 4-7,4 13-11,-14-3-7,7 10-3,-9-8 0,6 3-1,-7-12-1,5-1-1,-4-14 0,3-6-2,-1-14 2,4-14-1,0 0 0,-6-15 0,3-11 1,2-8 2,-1-11-2,3-8 1,0-12 0,4-2 0,1-1 0,5 6-1,3 5-1,2 10-1,4 11 1,2 14-1,1 19 0,-2 9 0,-2 10-1,-5 4 1,-5 4-1,-4 1 0,-5 1 0,-8-4-1,-2-2 0,-4-7-1,0 1-3,-6-13-4,13 11-10,-7-14-18,14 2 1,-15-9-2,15 9 3</inkml:trace>
  <inkml:trace contextRef="#ctx0" brushRef="#br0" timeOffset="3370">2653 445 52,'0'0'34,"0"0"1,-10 14-1,6 1-7,-3-6-20,8 8-3,0 1-1,6 3 0,1-4 0,10 2 0,0-8-1,9-4-1,0-5 1,2-7-1,-2-4 0,-2-5 0,-5-5 0,-5-2-1,-7-2 0,-5 0-1,-5 1 0,-4 1-1,-1 6-2,-8-6-7,13 12-26,-5 0 0,7 9 1,1-11-2</inkml:trace>
  <inkml:trace contextRef="#ctx0" brushRef="#br0" timeOffset="3728">3166 151 95,'2'-12'36,"-2"12"0,0 0-9,-12 12-21,10 11-2,-3 5-2,1 10-1,-1 3 0,2 7 0,-1-4-1,1 2 0,1-4-2,-2-8-2,6-1-1,-8-18-4,9 4-4,-12-23-1,9 4 1,-8-13 4,5-2 3,-9-8 3,1-4 5,0 3 3,-7-8 5,10 13 2,-9-9 2,15 14-4,-6-6-1,8 20-2,15-18-1,4 16-1,1-5-1,9 5-1,-2-2-1,5 4 0,-2-1-1,-3 0-1,-4 1 0,-3 1 0,-5 3 0,-6 2 0,-2 3 0,-3 1 0,-1 4 0,0 2 0,0 2 0,3 0 1,0 1-2,4 3 2,1-1-1,2 0 0,4 0-1,-2-2 2,2-1-2,-1-1 1,-3-1 0,-2-5 0,-1-1 0,-10-10 0,9 11 0,-9-11-1,0 0 1,-10 4 0,10-4 0,-21-2 0,7 1-1,-1-1 1,-2-2 0,0 0 0,0 0 0,2-1-1,1 2 1,3-1-2,11 4-1,-15-5-1,15 5-3,0 0-7,0 0-24,0 0 0,0 0 1,2-9 0</inkml:trace>
  <inkml:trace contextRef="#ctx0" brushRef="#br0" timeOffset="4586">3495 306 47,'0'0'34,"0"0"2,0 0-1,0 0-10,14-2-14,-14 2-6,0 0-1,0 0-2,-13-4 0,3 2 0,-2 1-1,-3 1 1,-3 0-2,-1 1 0,-3 0-1,2 5-3,-1-4-2,10 13-8,-5-6-22,9 0 0,3 1-1,5-1 1</inkml:trace>
  <inkml:trace contextRef="#ctx0" brushRef="#br0" timeOffset="5023">3785 570 97,'0'0'39,"0"0"0,-3 14-1,3-14-32,0 0-3,-9 6-1,9-6-2,0 0 0,0 0 0,0 0-2,0 0-2,0 0-10,0 0-25,0 0 1,11-17-1,-1 11 1</inkml:trace>
  <inkml:trace contextRef="#ctx0" brushRef="#br0" timeOffset="5257">3932 609 87,'10'3'34,"-10"-3"0,0 0-1,16-13-30,-16 13-8,6-18-6,6 11-22,-12 7-2,18-17-1,-5 9 3</inkml:trace>
</inkml:ink>
</file>

<file path=ppt/ink/ink8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1:57.019"/>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410-2 47,'-13'9'39,"13"-9"-1,-11 11 1,11-11-11,0 0-14,-9-2-6,9 2-3,0 0-1,0 0 0,-11-5-1,11 5-1,-21-3 0,4 5-1,-11-1 1,-2 2-1,-4 1 1,-1 0-1,1 0 0,3-1 0,3 2-1,4 0 1,8-2-1,6-1 0,10-2 0,-12 6 0,12-6 0,-3 18 0,3-1 0,3 6 1,-2 8-1,0 7-1,0 10 1,-1 4 0,-1 5 0,-4 1 0,-1 0 0,0 0-1,-2-4 1,0-2 0,1-6 0,2-6 0,2-5 0,3-5 1,3-4-1,3-6 0,1-3 1,11-4 0,0-3-1,12-4 1,3-3-1,6-1 1,1-2-1,-2-2 0,4 1-1,-11-3-1,4 10-5,-25-11-11,7 12-24,-17-7-2,18 0 0,-6-3-1</inkml:trace>
</inkml:ink>
</file>

<file path=ppt/ink/ink8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8:26.66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130 850 68,'0'0'37,"-21"-13"-1,8 11-1,-9-10-25,9 9-2,-6-7-2,7 5-1,-3-6-2,15 11 0,-15-20 0,15 8-2,2 0 0,4-2 0,7 3-2,0-2 1,10 1-1,2 4 1,10-3-1,4 6 1,8-4 1,8 2-2,6-2 1,6 2 0,8 2 0,7-3-1,5 2 1,7-1 0,4 3 0,5 2 0,3 0 0,4 2 0,0-1 0,1 3 0,-4 1 0,-2-1 0,-6 1 0,-5 0 0,-7-2 0,-7-1 1,-6-2 0,-6-3 0,-8 0-1,-6-3 2,-9-4-1,-3 0 0,-8-1 0,-4 3 0,-8 1 0,-8 2-1,-2 4 1,-12 3-1,7 12 0,-10 2 1,-4 5-1,-1 5 0,-2 3 1,0 2-1,0 0 0,1-4-1,3-1-3,-5-12-12,12 7-24,-1-19 1,-3 19-1,3-19-1</inkml:trace>
  <inkml:trace contextRef="#ctx0" brushRef="#br0" timeOffset="37710">2078 150 67,'0'25'35,"-2"0"-1,1 2 0,-4-5-28,4 4-5,0 4 0,2-2-1,0 0 0,2-3-1,3-1-3,-7-11-14,5 4-15,-3-5 0,-1-12-1,-5 11 0</inkml:trace>
  <inkml:trace contextRef="#ctx0" brushRef="#br0" timeOffset="37928">1715 192 73,'-3'-16'38,"20"5"-2,9-4 1,21 7-31,5-9-5,10 0-2,12 5-21,-4-9-13,6 0 0,-5-7-3,1 2 2</inkml:trace>
</inkml:ink>
</file>

<file path=ppt/ink/ink8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8:27.7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68 629 52,'-3'-13'36,"-2"-4"0,1 0 0,-8-10-14,12 11-10,-12-8-4,8 7-3,-4-2-1,2 6-2,0-1 1,6 14-1,-8-16-1,8 16 0,0 0 0,0 0-1,16-4 0,0 5 0,5 5 0,9-1-1,9 3 1,8 0 0,6 1 0,9-2 0,8 0 0,5 0 0,11-3 0,6-1 0,7-2 0,8-2 0,6 1 0,4-4 0,6 0 0,2-3 0,0 1 0,-6-1 0,-3 0 0,-8-1 1,-8-3-1,-8 2 1,-13 2-1,-9 2 0,-12 0 1,-9 1-1,-9 3 1,-9 0-1,-7 2 0,-5 2 1,-4-4-1,-3 4 0,-12-3 1,15-1-1,-15 1 0,11 1 0,-11-1 0,0 0 0,8 19 0,-8-5 0,1 5 0,-2 3 0,1 1 1,1 4-1,-2 1-1,0-4 0,4 3-7,-4-9-31,8-4 0,-7-14 0,16 10-1</inkml:trace>
  <inkml:trace contextRef="#ctx0" brushRef="#br0" timeOffset="37507">2195 125 64,'0'0'37,"0"0"-2,0 0 2,14 23-21,-14-23-9,-1 24-3,-1-11 1,5 7-2,-5-4 0,4 5-1,-4-1 0,2 3 0,-2-1-1,0-2-1,1 2-2,-4-7-1,6 5-3,-11-18-17,10-2-15,0 0 1,0 0-2,-11-11 2</inkml:trace>
  <inkml:trace contextRef="#ctx0" brushRef="#br0" timeOffset="37788">1986 167 96,'23'-5'36,"14"0"2,7-11-8,13 6-25,0-5-3,5 0-1,-3-2-1,-4 0-2,-3 2-1,-14-5-10,-6 8-23,-8 0-1,-7 4 0,-17 8 0</inkml:trace>
</inkml:ink>
</file>

<file path=ppt/ink/ink8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1:46.832"/>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309 1348 76,'-4'16'40,"3"6"0,1-22-8,-10 23-23,1-18-3,1 4-2,-4-6-1,-1 2-1,-3-3 0,-3 3 0,-4 3-1,-2 3 0,-3 8-1,1 6 0,-1 9 1,2 7-2,2 11 1,6 9 0,6 4 0,7 2-1,6 0 1,8-5-1,6-3 0,9-8 1,8-11-1,5-14 0,10-12 1,5-14-1,8-15 1,7-12 0,3-14 0,-2-9 0,-4-7 1,-4-1-2,-11 3 2,-12 4-1,-13 12 1,-14 12-1,-10 27 0,-17 1 0,-1 23 0,-4 12 0,5 7 0,5 6-1,8-2 0,11-1 1,14-12-1,12-14 0,10-11 0,6-18 0,4-11 1,-2-11 0,-5-10 1,-7-2 0,-11-2 0,-9 2 0,-10 3 0,-5 7 0,-6 8 0,-3 4-1,1 5-1,3-3 2,6 1-2,6-6 2,8-7-2,3-8 2,7-12-1,4-7 1,4-9-1,-2-5 0,-1-8 1,-5-5 0,-7-5 0,-9-1 0,-10-1 1,-9 2-1,-11 7 1,-4 10 0,-6 11-1,0 13 0,-2 18 0,3 18-1,3 26 0,8 18 0,7 21-1,5 17 1,6 19-1,5 12 0,7 6 0,7 4 1,6-8-1,4-6 0,4-13 1,5-13-1,2-19 1,2-19-1,2-17 1,0-20 0,1-19-1,-3-19 2,-1-19-1,-8-20 0,-7-22 1,-5-12 0,-9-11 0,-9-3 0,-9 4 0,-5 10 1,-7 12-1,-2 18 1,-2 23-2,-1 23 1,-2 25 0,2 28 0,3 25-1,-1 23 0,5 25-1,1 20 1,5 18-1,5 10 0,7 4 1,6-4-2,6-7 1,6-16 1,6-20-1,1-18 0,2-20 1,0-19-1,-1-19 0,-4-17-1,-3-15-1,-7-16 1,-1-5-1,-4-9 1,-1 4 1,-1 0-1,-3 8 2,0 11 1,2 13 0,0 17 1,1 11-1,2 10 1,-1 4-1,0 3 1,2 1-2,-2-4 0,-1-3-3,-1-14-1,4 0-9,-13-14-28,10-17 0,-6-9-1,4-3 2</inkml:trace>
  <inkml:trace contextRef="#ctx0" brushRef="#br0" timeOffset="1232">1958 982 79,'-15'-12'37,"15"12"-7,0 0-26,0 0-36,8 13-5,-8-13 1,19 4-1</inkml:trace>
  <inkml:trace contextRef="#ctx0" brushRef="#br0" timeOffset="1342">2181 1068 71,'1'23'41,"-3"10"-2,-10-4 2,5 6-31,-9-6-6,4 3-2,5-3-1,8-1 0,10-4-1,9-3 0,8-3 0,4 2 1,0-3 0,-1-2 0,-6-1 0,-8 0 0,-11-2 0,-9-1 1,-8-3-2,-7-3 1,-2-2-2,-3-5-1,5-3 0,-3-11-4,12 9-8,-3-17-27,14 2 1,-2-6-2,11 1 3</inkml:trace>
  <inkml:trace contextRef="#ctx0" brushRef="#br0" timeOffset="1654">2448 1248 79,'13'36'41,"-8"-4"0,5 7-1,-16-9-34,8 1-4,1-3-3,-4-8-3,5 5-8,-4-25-29,0 0 1,-1-10-1,7-14 1</inkml:trace>
  <inkml:trace contextRef="#ctx0" brushRef="#br0" timeOffset="1856">2489 886 74,'-9'7'37,"4"5"-6,-5-3-28,10-9-37,3 13-4,10-6 1</inkml:trace>
  <inkml:trace contextRef="#ctx0" brushRef="#br0" timeOffset="2012">2732 1434 61,'6'44'40,"-5"-14"-2,9-8 3,-10-22-31,14-6-2,-5-16-2,5-5-1,-5-10 0,3-5-1,-1-10 0,-1-3-1,-3-2-1,0 5 0,0 9-1,-3 6-1,-2 10 0,0 10-1,-2 17 0,8 14 1,0 7-2,4 6 2,3 0-1,5 0 0,5-4 0,5-6 1,2-7 0,2-5 0,0-1 0,0-1 0,-1 6 1,-2 3-1,-2 8 0,-4 5 1,-2 6-2,-3 2 0,2 3-4,-5-8-3,14 6-32,-13-11-2,6 0 1,-7-13-1</inkml:trace>
  <inkml:trace contextRef="#ctx0" brushRef="#br0" timeOffset="2496">2684 1921 54,'-63'26'39,"3"1"-2,-9-7 3,3 8-24,-13-15-10,-1 3-3,-14 2 0,-6 5 0,-11 5 0,-10 9 0,-9 3 0,-6 9-1,-1 6-1,1 6 1,4 4-1,12-2 0,15-7-1,18-9-3,21-5-1,16-27-17,34-5-20,18-25 1,32-18-2,20-22 1</inkml:trace>
  <inkml:trace contextRef="#ctx0" brushRef="#br0" timeOffset="2917">3509 121 87,'-22'-36'38,"9"9"2,-6-4-6,13 15-27,-5 5-2,11 11-1,-5 22-1,9 9-1,4 11 0,5 15-1,2 10-1,4 11 1,1 4-1,1 2 1,-1-3-2,-5-7 0,2-2-5,-16-17-31,8-1-4,-9-14 0,2-1-2</inkml:trace>
  <inkml:trace contextRef="#ctx0" brushRef="#br0" timeOffset="3182">3640 1423 89,'10'22'41,"-7"-11"-1,1-2-1,-4-9-42,-9 3-30,9-3-6,-12-4-2,12 4-1</inkml:trace>
  <inkml:trace contextRef="#ctx0" brushRef="#br0" timeOffset="46651">2642 3529 63,'15'-12'40,"-15"12"0,13-7 1,-13 7-31,9-8-5,-9 8-3,2 9 0,-3 0-1,1 1 0,-1 1 0,0 6 0,0-1 0,1-16 0,0 0 0,2 47 0,-2-47-1,0 0 1,0 0 2,0 0-1,21 43 1,-21-43-4,21-7 2,-6-1-1,5-9 1,3 2-1,5-7-2,6-4 1,4-3-1,5-3 2,2-2 0,3 2 0,2 1 0,0 4 0,-1-3 1,-4 9-1,-4 0 0,-5 7 1,-7 2 0,-6 3-1,-8 0 1,-3 3-1,-12 6 0,12-3 0,-12 3-1,0 0 1,3 9-3,-3-9-5,1 16-35,-1-16 3,-9 15-4,-3-14 2</inkml:trace>
</inkml:ink>
</file>

<file path=ppt/ink/ink8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1:58.375"/>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348 26 68,'0'0'42,"0"0"-2,-5 10 4,-5-21-28,10 11-5,0 0-5,0 0-1,0 0-1,-10-7 1,1 3-3,-4 0-4,-10 2 4,-3-2 0,-5 1-1,-1 2 1,-1 0 0,-1 3-1,3-1 1,3 2 0,10-1-2,2-1 0,5 1 0,11-2 0,-13 1 0,13-1 0,0 0 0,0 0 0,0 0 0,0 0 0,0 0 0,0 0 0,-6 12 0,7-3 0,1 7 0,-1 5 0,0 7 0,1 1 0,-1 11 0,-1 0 0,-1 2 0,0 1 0,0-7 0,0-1 0,1-5 0,0-6 0,0-6 0,2-5 0,-2-13 0,4 15 0,-4-15 0,0 0 0,0 0-2,0 0 2,0 0 2,0 0-2,0 0 0,0 0-2,0 0 4,0 0-2,0 0 0,0 0 0,42 32 0,-42-32 0,0 0 0,0 0 0,43-4 0,-43 4 0,50 5 0,-50-5 0,56 5 0,-56-5-2,58 2 4,-58-2-2,51-2 0,-51 2 0,0 0 0,0 0 0,46-11 0,-46 11 0,0 0 0,0 0 0,0 0 0,0 0 0,0 0 0,0 0 0,0 0 0,0 0 0,0 0 0,0 0 0,0 0 0,0 0 0,0 0-2,0 0-1,0 0-3,0 0-10,0 0-25,0 0-5,8 28 2,-15-41-3</inkml:trace>
</inkml:ink>
</file>

<file path=ppt/ink/ink8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2:04.213"/>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1-16 98,'10'-5'41,"-10"5"-1,0 0-5,0 0-28,0 0-2,0 0-2,1 27-1,2-3-1,5 4 0,4 7 0,4 4 0,5 2 1,6 3-2,2-2 1,3-3 0,0-2-1,-1-3 1,-1-3-1,-3-2 0,-2-5 0,-7-5-1,-2-2-2,-7-6-1,2 0-3,-11-11-14,4-9-21,-4-5 1,7 0-1,-5-12 2</inkml:trace>
  <inkml:trace contextRef="#ctx0" brushRef="#br0" timeOffset="296">382 31 85,'-10'-12'40,"10"12"0,-21 4 2,8 20-24,-11-9-13,0 10-3,-7 5-1,-3 10 0,-3 3 0,0 4-1,0 1 0,4-2 1,6-2-1,3-3-1,8-3-1,1-13-3,20 0-35,-5-25-2,23 3 2,3-23-3</inkml:trace>
</inkml:ink>
</file>

<file path=ppt/ink/ink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333.974"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7:58:39.755"/>
    </inkml:context>
    <inkml:brush xml:id="br0">
      <inkml:brushProperty name="width" value="0.05292" units="cm"/>
      <inkml:brushProperty name="height" value="0.05292" units="cm"/>
      <inkml:brushProperty name="color" value="#FF0000"/>
    </inkml:brush>
  </inkml:definitions>
  <inkml:trace contextRef="#ctx0" brushRef="#br0">13916 2258 38 0,'0'0'35'0,"-2"17"-3"16,-11-22-16-16,13 5-3 16,0 0-2-16,-3 19-4 31,3-19-2-31,-19 28-3 16,3-10 0-16,-1 8-2 0,3-2 0 15,-1 4-1-15,4-4 1 16,11-5-1-16,0-19 2 15,31 11 0-15,8-22 0 16,16-10 3-16,11-11-1 16,16-6 1-16,8-9-2 0,7-1 3 15,-2 2-3-15,-3 2 2 16,-10 8-3-16,-7 7 0 16,-15 8-1-16,-12 6 1 15,-16 10-1-15,-10 3 0 16,-10 2 0-16,-12 0-1 15,10 11-2-15,-10-11-11 0,9 12-25 16,-2 1 0-16,14 2-2 16,3 6 0-16,11 13 31 15</inkml:trace>
  <inkml:trace contextRef="#ctx0" brushRef="#br0" timeOffset="2050.6305">14258 11466 41 0,'23'-32'32'0,"2"6"0"15,-11-6-19-15,11 22-4 0,-12 1-3 16,5 14-2-16,-12 7-1 15,-3 10-1-15,-4 8-1 16,-5 10 0-16,1 5 1 16,3 1-2-16,2-4 0 0,7-5 0 15,10-12 0-15,15-14 1 16,22-14-1-16,17-14 2 16,18-19-1-16,17-10 1 15,11-14 0-15,12-2 0 16,0-3-1-16,0 5 0 15,-14 1 0 1,-12 10 0-16,-19 7-1 16,-15 12-1-16,-17 13 1 15,-16 4 0-15,-10 2 0 16,-13 7 0-16,-13 4 0 16,16-1 0-16,-16 1 0 15,11 1-1-15,-11-1-1 0,15-7-2 16,3 4-23-16,-11-14-9 15,6-8-1-15,-4-16 0 16,2-13 23-16</inkml:trace>
  <inkml:trace contextRef="#ctx0" brushRef="#br0" timeOffset="2666.4427">14821 7798 27 0,'-6'12'29'0,"6"-12"-2"15,0 0-25-15,32 7-1 16,11-7 0-16,15 0 0 0,17-4 1 15,17-2 0-15,15-2 1 16,10 1 1-16,4-3 0 16,4 1 2-16,-11-4-2 15,-4 3 2-15,-17-3-3 16,-13 8 1-16,-23-5-1 16,-11 6-2-1,-16-2-2-15,-15-4-10 16,-1 6-21-16,-14 4-3 15,18-12 2-15,-4 4 16 16,12-6 17-16</inkml:trace>
  <inkml:trace contextRef="#ctx0" brushRef="#br0" timeOffset="9359.9599">16812 12978 42 0,'-11'8'34'0,"11"-8"1"16,-7 13-20-16,-6-14-6 15,13 1-1-15,-12 10-3 16,8 0-1-16,4-10-2 0,-8 17 0 16,4 0-2-16,1 2 1 15,-1 4-1-15,-1 6 0 16,1 1 0-16,2 3 1 0,0-3-1 15,6-4 0-15,5-7 1 16,10-7-1-16,11-7 1 16,14-10 1-16,13-8-1 15,11-5 1-15,9-7 0 16,9-2 0-16,1-7-1 16,-2 3 0-16,-6 1 0 0,-7 4-1 31,-14 3 2-31,-7 5-2 15,-12 4 0-15,-10 6 0 16,-9 5 1-16,-5-1-2 16,-15 4 0-16,16 2-1 15,-6 9-6-15,-10-11-29 0,3 16 0 16,-3-16-1-16,17 10-1 0,-3-14 28 16</inkml:trace>
  <inkml:trace contextRef="#ctx0" brushRef="#br0" timeOffset="13219.4331">16425 15791 79 0,'13'12'36'0,"-13"-12"-10"15,18 36-18-15,-18-14-5 16,7 4-2-16,-3 10 0 15,0 1-2-15,5-6 1 0,4 3 1 16,6-6-1-16,12-10 2 16,12-10 0-16,15-10 1 15,9-13 0-15,20-6 0 16,7-12 1-16,7-3-2 0,0-10 1 16,-5 1-2-16,-6 7-1 15,-13 2-4-15,3 5-33 31,-23-8-1-31,1-2-1 0,4-22-1 16,12-22 22 0</inkml:trace>
</inkml:ink>
</file>

<file path=ppt/ink/ink9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2:04.993"/>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15 56 83,'0'0'40,"0"0"0,0 0 1,30 9-29,-16-15-7,8 2-2,2-3-1,5 0-1,3-1-1,-1-1 0,1 4-2,-7-3-2,1 6-3,-15-8-32,6 11-2,-17-1 1,0 0 0</inkml:trace>
  <inkml:trace contextRef="#ctx0" brushRef="#br0" timeOffset="249">-1 236 71,'6'9'41,"-6"-9"0,21 4 0,-10-14-20,9 10-15,-2-4-3,3 4-1,0-1-2,-1 3 0,1 1-3,-5-2-3,10 7-34,-6-9-1,6 3 0,-1-10 0</inkml:trace>
</inkml:ink>
</file>

<file path=ppt/ink/ink9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2:05.851"/>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28 43 65,'-9'-1'41,"-2"-5"-2,11 6 2,-9-14-21,9 14-12,0 0-3,0 0-2,15 9-1,-4 5 0,4 3-1,5 5-1,2 2 2,7 5-2,3 4 1,2 2 0,-2 0 0,1 0-1,-3 0 0,-2-3 1,-3-2-1,-7-2 0,-3-5 0,-3-2 0,-4-7-1,-3-3-1,-5-11-1,0 0-2,0 0-5,0 0-30,-3-16-1,-4-8 1,6 4-1</inkml:trace>
  <inkml:trace contextRef="#ctx0" brushRef="#br0" timeOffset="359">394 0 80,'0'0'40,"0"0"-2,0 0 2,-22 13-31,11 4-4,-6 4-2,-2 7-1,-6 4-1,0 8 0,-3 4 0,2 1 0,1 1 0,2-2-2,0-1 1,2-1 0,8-4-1,0-6-1,6-3-2,1-11-2,12 8-11,-6-26-23,17 8 1,-3-18-1,11 0 2</inkml:trace>
  <inkml:trace contextRef="#ctx0" brushRef="#br0" timeOffset="686">565 378 92,'-14'15'37,"2"-11"0,0 12-10,-5-9-22,1 8-3,1-1 0,1 4-1,5 0 1,7 3-1,6 0 0,8-2 0,8-5 0,10-1 1,4-7-1,8-3 0,0-6 0,1-2 0,-5-5 0,-2 1 0,-10-3 0,-10-2 0,-10 1 0,-10 0-1,-9 2 1,-9 1-2,-3 4-2,-5-5-3,13 12-32,-7-10-2,24 9 1,-10-13-2</inkml:trace>
</inkml:ink>
</file>

<file path=ppt/ink/ink9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2:07.130"/>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168 6 80,'0'0'39,"8"-9"0,-8 9-1,0 0-28,0 0-5,1 11-3,0 1 0,0 2-2,2 2 1,-3 1 0,5 2-1,-2 0 0,1-2-2,2 1-3,-6-18-3,14 21-31,-14-21 0,5 14 0,-5-14 0</inkml:trace>
  <inkml:trace contextRef="#ctx0" brushRef="#br0" timeOffset="250">0 107 75,'0'0'41,"14"-12"-3,-4 4 2,11 8-27,-5-6-8,7 2-2,-2 3-1,3 0-1,1 0 0,2 1 0,1-2-1,0 0 0,0-3-2,-3-1-3,7 6-23,-10-11-12,3 5 1,-7-8-1</inkml:trace>
</inkml:ink>
</file>

<file path=ppt/ink/ink9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2:08.144"/>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0 256 76,'0'0'39,"0"0"-2,0 0 2,7 11-30,-7-11-6,5 13-1,-3-2-1,3 4 0,-1 3-1,3 3 1,0 1-1,1 1 1,0-3-1,1 0 1,-2-4 0,2-1 0,-9-15 0,17 16 1,-17-16-1,18-2 1,-7-7 0,3-5 0,0-7 0,4-5-1,1-6 1,-1-3 0,0-1-2,-2 1 1,-1 2-1,-3 3 1,-2 6-2,-6 5 1,0 7-3,-4 1-1,0 11-4,-1-9-13,1 9-20,0 0 1,9 16-1,-9-16 1</inkml:trace>
  <inkml:trace contextRef="#ctx0" brushRef="#br0" timeOffset="437">488 304 87,'0'0'39,"11"11"0,-11-11 2,0 0-34,6 13-3,-6-13-3,-4 13 0,4-13-1,-8 17-1,8-17-2,-8 16-3,-1-21-20,9 5-15,0 0 2,9 3-1,-2-13 1</inkml:trace>
  <inkml:trace contextRef="#ctx0" brushRef="#br0" timeOffset="811">939-6 80,'2'-11'39,"-2"11"0,0 0-1,0 0-29,-11 8-4,-2 9-1,-4 3-3,-2 7 0,-4 4 0,3 8 0,-2 3-1,3 2 0,6 1 1,4 0-2,4-2 2,4-2-2,5-4 1,5-7 0,2-5 0,7-4 0,2-5 0,0-6 0,2-1-1,0-6 0,1 0-2,-4-7-1,6 4-5,-16-11-30,9 5 0,-9-7-1,2 4 2</inkml:trace>
  <inkml:trace contextRef="#ctx0" brushRef="#br0" timeOffset="1201">727 227 97,'3'14'39,"9"-3"0,-3-14-11,11 10-22,-3-2-1,8 3-2,-1-2-1,1 1 0,-2-4 0,1 1-1,-2-2-1,-5-2-2,2 0-2,-10-10-8,4 9-29,-6-10 2,6 8-2,-4-9 1</inkml:trace>
</inkml:ink>
</file>

<file path=ppt/ink/ink9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3:55.6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84 254 4,'0'0'27,"0"0"2,7-12-10,-7 12-3,9-9-2,3 7-3,-10-9-2,10 4-1,-9-7-3,9 5 1,-7-7-2,4 6 0,-3-3-1,5-1 0,-2 2 0,2 0-1,2-2 1,1 3-1,1 0 0,2-1 0,-1-2 0,2 2-1,-3 3 1,-15 9-1,30-15 1,-15 6-1,-2 7-1,1-3 1,-2 6-1,1 4 1,0-5-1,0 9 1,0-4-1,1 8 1,0-1 0,0 3-1,-1 4 1,0-2 0,-2 7-1,2-2 1,-3 3-1,-1-1 1,0-2-1,-2 0 0,-1-4 1,-1 5-1,0-1 0,-1 2 1,-3 2-1,-1 2 0,-1 0 1,-2 3-1,-2 1 1,1-4-2,0-3 3,-2-1-3,1-3 2,0-3-1,-3-3-1,2 1 2,-3-3-2,-2 7 1,0-1 0,-1 1 0,-4-1 0,1 1 0,-2 1-1,-1-1 1,2 0 0,-1-6 0,0 0 0,-1-1 0,1 1-1,-1-3 1,1-1 0,1 0 0,-1-2 0,1-1-1,-1-3 1,0 0 0,2-4 0,0-1 0,-2-1 0,0-1 0,1-2 0,0 0 0,1 1 0,1-4-1,-1 2 1,1-1 0,2-2 0,1-1 0,0 0 1,2 0-1,0-1 0,2-1 0,1 1 0,3-1 0,1 3 0,1 0 0,1-3 0,0 12 0,4-19 0,-2 8-1,1 1 1,0 1 0,1 0 0,-4 9 0,12-11 0,-12 11 0,14-7 0,-4 8 0,0 0 0,1 2 0,2 1 0,0 3 0,0-4 0,0 5 0,2-5 0,-1 4 0,2 1 0,-1-1 0,1 1 0,-1-4 1,2 5-1,-2-3 0,1 2 0,-1-3 0,-1-1 0,-1 1 0,0-2 0,-1 2 0,1-1 0,-2-1 1,1 2-1,1-1 0,-1 2 0,2 0 0,0 1 0,2 0 1,0 0-1,1 0 1,-1 0-1,1 1 1,-2-1-1,1-1 1,-2 0 0,0-1-1,-3 0 0,0 0 0,-1-3 0,-10-2 0,17 3 0,-17-3-3,17-2-4,-17 2-32,13-18 1,-6 2-2,2-1 2</inkml:trace>
</inkml:ink>
</file>

<file path=ppt/ink/ink9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3:57.6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91 0 30,'0'0'35,"0"0"0,0 0 2,0 0-21,0 0-3,0 0-3,0 0-4,0 0-2,0 0-1,0 0 0,0 0-2,0 0 1,0 0-2,0 0 1,-13 3 0,13-3-1,-13 13 0,4-3 1,0 0-2,-1 2 2,-1 3-1,2 0 0,3-2 1,1-1-1,0-1 1,4 0-1,2-1 0,4-1 1,-5-9 0,16 11-1,-3-5 1,1-2 0,4-1-1,2-1 1,0 0 0,2-1-1,-1-1 1,-2 0-1,0 0 0,-2 0 0,-4 0 0,0 0-1,-13 0 0,15-2 0,-15 2-2,13-5-1,-12-9-5,8 16-19,-8-15-8,3 3-3,-4-8 0</inkml:trace>
</inkml:ink>
</file>

<file path=ppt/ink/ink9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3:58.13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55-6 43,'0'0'36,"0"0"0,0 0 0,-3-10-24,3 10-3,0 0-4,0 0-2,0 0 0,0 0-2,0 0 1,-4 12-1,4-12 0,-6 19-1,1-2 1,-1 7-1,1 6 2,-2 9-2,2 3 2,1 7-1,-1 0 0,3 5 1,0 0-1,3 0 0,-1-4-1,3-3 2,-2-5-2,2-4 1,0-5 0,0-7 0,-1-5-1,0-5 1,-1-5 0,-1-11 0,3 11-1,-3-11 0,0 0 0,2-10-2,-2 10-1,-1-21-4,11 22-15,-8-14-18,-2 13 2,6-13-2,-6 13 3</inkml:trace>
</inkml:ink>
</file>

<file path=ppt/ink/ink9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3:58.97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437 67 5,'0'0'28,"0"0"2,0 0-3,8-9-8,-8 9-5,0 0-1,12 4-3,-12-4-1,0 0-1,0 0-4,0 0 3,0 0-4,0 0 1,0 0-1,0 0 1,0 0-1,0 0-1,0 0 0,-12-10 0,12 10-1,-18-9-1,4 4 1,-3-1-1,-4 0 0,-4-1-1,0 2 2,-1 1-2,-3 0 1,0 2 0,1 0 0,1 1 0,1 0 0,3 2 1,2-1-1,1 0 0,3-1 1,5 1 0,2 0-1,10 0 1,-14 1 0,14-1 0,0 0-1,0 0 1,0 0-1,0 0 0,0 0 0,0 0 0,0 0 0,-6 12 0,4-1 0,-1 0 0,-1 5 1,0 3-2,0 4 2,-2 2-1,2-3 0,0 2 0,1-2 0,2-2 0,2-2 0,1-2 0,2-3 0,3-2 1,3-1-1,1-3 1,3-3-1,2-1 1,3-3 0,3 2 0,3-2-1,1-1 1,1 0-1,1 0 1,0 1-1,-1 3 0,-2 0 0,0 4 0,0 2 0,-1 2 0,-1 4 0,-2 4 0,0 5 0,0 0 1,-2 4-1,-1-1 0,-2 3-1,-2 0 2,-2 1-1,-4 1 0,-2-4 0,-3 3 0,-4-5 1,-3 2 0,-5-3 0,-1-1-1,-6-1 1,1-6-1,-5 1 1,1-6 0,-5 0-1,-1-5 1,-2-3-1,-3-4 2,-2-7-2,0-1 1,-3-4-1,-1 0 0,2-1 0,1 1 0,3 2-1,4 0 1,5 4-1,5 2 1,5 2 0,11 2-1,-12-3 1,12 3-1,0 0 0,0 0-1,0 0-1,0 0-3,0 0-35,0 0 2,0 0 0,0 0-3</inkml:trace>
</inkml:ink>
</file>

<file path=ppt/ink/ink9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8:22.70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947 0 61,'0'0'37,"0"0"-1,0 0-2,0 0-25,0 0-3,0 0-2,-75 63-1,75-63-1,-85 80 0,38-32-1,-12 2 1,1 2-2,-4 3 2,3 0-1,1 1 0,2-3 0,6-2-1,7-6 2,8-4-3,7-7 2,7-11-1,7-6 1,2-9-1,12-8 2,0 0-1,-5-16 0,7-3 0,3-10-1,-5 29 2,16-73-1,-7 30 0,0-1 0,2 1 0,-11 43 0,15-68 0,-15 68 1,0 0-2,10-51 1,-10 51 0,0 0 0,-25 30 0,7-1-2,-2 9 1,-6 8 0,-3 2 0,-2 6 0,1-8-1,4-2 0,5-10 0,5-8 1,4-5-1,9-10 1,3-11 0,19 9 0,2-11 0,6-1 1,7-3-1,5 1 1,2-5 0,-1 0-1,-2 3 1,-5 4-1,-5 2 1,-8 0-3,-2 5-1,-18-4-5,20 8-32,-20-8-1,-1 14 1,1-14-2</inkml:trace>
</inkml:ink>
</file>

<file path=ppt/ink/ink9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9:12.259"/>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185 220 14,'-10'1'27,"-10"-16"1,3 0-9,5 4-2,-9-14-3,11 13-1,-12-20-1,14 19-1,-12-18-1,15 19-1,-11-11-3,12 13 0,-7-3-1,11 13 0,-8-10-2,8 10 0,0 0 0,0 0-2,0 0 0,-2 13 0,4 3 1,1 10-1,0 6 0,1 6 0,1 8 0,3 6 1,-3-1-1,4 0 0,-2-2-1,2-3 2,-2-4-2,1-4 0,-1-2 1,-3-7-1,3-1 1,-5-4-1,1-3 0,-2-4 0,0-3 0,-1-4 0,0-10 1,0 14-1,0-14 0,0 0 0,0 0-1,0 0-1,0 0-6,0 0-32,0 0-1,-2-17 1,2 17-1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6" charset="0"/>
                <a:ea typeface="+mn-ea"/>
                <a:cs typeface="+mn-cs"/>
              </a:defRPr>
            </a:lvl1pPr>
          </a:lstStyle>
          <a:p>
            <a:pPr>
              <a:defRPr/>
            </a:pPr>
            <a:endParaRPr lang="en-US"/>
          </a:p>
        </p:txBody>
      </p:sp>
      <p:sp>
        <p:nvSpPr>
          <p:cNvPr id="88067" name="Rectangle 3"/>
          <p:cNvSpPr>
            <a:spLocks noGrp="1" noChangeArrowheads="1"/>
          </p:cNvSpPr>
          <p:nvPr>
            <p:ph type="dt" idx="1"/>
          </p:nvPr>
        </p:nvSpPr>
        <p:spPr bwMode="auto">
          <a:xfrm>
            <a:off x="5180013"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6" charset="0"/>
                <a:ea typeface="+mn-ea"/>
                <a:cs typeface="+mn-cs"/>
              </a:defRPr>
            </a:lvl1pPr>
          </a:lstStyle>
          <a:p>
            <a:pPr>
              <a:defRPr/>
            </a:pPr>
            <a:endParaRPr lang="en-US"/>
          </a:p>
        </p:txBody>
      </p:sp>
      <p:sp>
        <p:nvSpPr>
          <p:cNvPr id="110596" name="Rectangle 4"/>
          <p:cNvSpPr>
            <a:spLocks noGrp="1" noRot="1" noChangeAspect="1" noChangeArrowheads="1" noTextEdit="1"/>
          </p:cNvSpPr>
          <p:nvPr>
            <p:ph type="sldImg" idx="2"/>
          </p:nvPr>
        </p:nvSpPr>
        <p:spPr bwMode="auto">
          <a:xfrm>
            <a:off x="2857500" y="514350"/>
            <a:ext cx="3429000"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9" name="Rectangle 5"/>
          <p:cNvSpPr>
            <a:spLocks noGrp="1" noChangeArrowheads="1"/>
          </p:cNvSpPr>
          <p:nvPr>
            <p:ph type="body" sz="quarter" idx="3"/>
          </p:nvPr>
        </p:nvSpPr>
        <p:spPr bwMode="auto">
          <a:xfrm>
            <a:off x="914400" y="3257550"/>
            <a:ext cx="731520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8070" name="Rectangle 6"/>
          <p:cNvSpPr>
            <a:spLocks noGrp="1" noChangeArrowheads="1"/>
          </p:cNvSpPr>
          <p:nvPr>
            <p:ph type="ftr" sz="quarter" idx="4"/>
          </p:nvPr>
        </p:nvSpPr>
        <p:spPr bwMode="auto">
          <a:xfrm>
            <a:off x="0"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6" charset="0"/>
                <a:ea typeface="+mn-ea"/>
                <a:cs typeface="+mn-cs"/>
              </a:defRPr>
            </a:lvl1pPr>
          </a:lstStyle>
          <a:p>
            <a:pPr>
              <a:defRPr/>
            </a:pPr>
            <a:endParaRPr lang="en-US"/>
          </a:p>
        </p:txBody>
      </p:sp>
      <p:sp>
        <p:nvSpPr>
          <p:cNvPr id="88071" name="Rectangle 7"/>
          <p:cNvSpPr>
            <a:spLocks noGrp="1" noChangeArrowheads="1"/>
          </p:cNvSpPr>
          <p:nvPr>
            <p:ph type="sldNum" sz="quarter" idx="5"/>
          </p:nvPr>
        </p:nvSpPr>
        <p:spPr bwMode="auto">
          <a:xfrm>
            <a:off x="5180013"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D54D8103-D0E7-45C8-B1F7-BB63A9DC6D25}" type="slidenum">
              <a:rPr lang="en-US"/>
              <a:pPr>
                <a:defRPr/>
              </a:pPr>
              <a:t>‹#›</a:t>
            </a:fld>
            <a:endParaRPr lang="en-US"/>
          </a:p>
        </p:txBody>
      </p:sp>
    </p:spTree>
    <p:extLst>
      <p:ext uri="{BB962C8B-B14F-4D97-AF65-F5344CB8AC3E}">
        <p14:creationId xmlns:p14="http://schemas.microsoft.com/office/powerpoint/2010/main" val="31621742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6" charset="0"/>
        <a:ea typeface="MS PGothic" pitchFamily="34"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pitchFamily="-106"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106"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106"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106"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67CC099-3A55-4CC0-8D5A-4A0CC0C46E10}" type="slidenum">
              <a:rPr lang="en-US" altLang="en-US" sz="1200" smtClean="0">
                <a:latin typeface="Arial" pitchFamily="34" charset="0"/>
              </a:rPr>
              <a:pPr eaLnBrk="1" hangingPunct="1"/>
              <a:t>1</a:t>
            </a:fld>
            <a:endParaRPr lang="en-US" altLang="en-US" sz="1200" smtClean="0">
              <a:latin typeface="Arial" pitchFamily="34" charset="0"/>
            </a:endParaRPr>
          </a:p>
        </p:txBody>
      </p:sp>
    </p:spTree>
    <p:extLst>
      <p:ext uri="{BB962C8B-B14F-4D97-AF65-F5344CB8AC3E}">
        <p14:creationId xmlns:p14="http://schemas.microsoft.com/office/powerpoint/2010/main" val="374704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54D8103-D0E7-45C8-B1F7-BB63A9DC6D25}" type="slidenum">
              <a:rPr lang="en-US" smtClean="0"/>
              <a:pPr>
                <a:defRPr/>
              </a:pPr>
              <a:t>25</a:t>
            </a:fld>
            <a:endParaRPr lang="en-US"/>
          </a:p>
        </p:txBody>
      </p:sp>
    </p:spTree>
    <p:extLst>
      <p:ext uri="{BB962C8B-B14F-4D97-AF65-F5344CB8AC3E}">
        <p14:creationId xmlns:p14="http://schemas.microsoft.com/office/powerpoint/2010/main" val="1128912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67CC099-3A55-4CC0-8D5A-4A0CC0C46E10}" type="slidenum">
              <a:rPr lang="en-US" altLang="en-US" sz="1200" smtClean="0">
                <a:latin typeface="Arial" pitchFamily="34" charset="0"/>
              </a:rPr>
              <a:pPr eaLnBrk="1" hangingPunct="1"/>
              <a:t>82</a:t>
            </a:fld>
            <a:endParaRPr lang="en-US" altLang="en-US" sz="1200"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67CC099-3A55-4CC0-8D5A-4A0CC0C46E10}" type="slidenum">
              <a:rPr lang="en-US" altLang="en-US" sz="1200" smtClean="0">
                <a:latin typeface="Arial" pitchFamily="34" charset="0"/>
              </a:rPr>
              <a:pPr eaLnBrk="1" hangingPunct="1"/>
              <a:t>83</a:t>
            </a:fld>
            <a:endParaRPr lang="en-US" altLang="en-US" sz="1200"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7B199F1-712A-49A6-B534-1B73984A40C1}" type="slidenum">
              <a:rPr lang="en-US" altLang="en-US" sz="1200" smtClean="0">
                <a:latin typeface="Arial" pitchFamily="34" charset="0"/>
              </a:rPr>
              <a:pPr eaLnBrk="1" hangingPunct="1"/>
              <a:t>140</a:t>
            </a:fld>
            <a:endParaRPr lang="en-US" altLang="en-US" sz="1200" smtClean="0">
              <a:latin typeface="Arial" pitchFamily="34" charset="0"/>
            </a:endParaRPr>
          </a:p>
        </p:txBody>
      </p:sp>
      <p:sp>
        <p:nvSpPr>
          <p:cNvPr id="112643" name="Rectangle 2"/>
          <p:cNvSpPr>
            <a:spLocks noGrp="1" noRot="1" noChangeAspect="1" noChangeArrowheads="1" noTextEdit="1"/>
          </p:cNvSpPr>
          <p:nvPr>
            <p:ph type="sldImg"/>
          </p:nvPr>
        </p:nvSpPr>
        <p:spPr>
          <a:solidFill>
            <a:srgbClr val="FFFFFF"/>
          </a:solidFill>
          <a:ln/>
        </p:spPr>
      </p:sp>
      <p:sp>
        <p:nvSpPr>
          <p:cNvPr id="112644" name="Rectangle 3"/>
          <p:cNvSpPr>
            <a:spLocks noGrp="1" noChangeArrowheads="1"/>
          </p:cNvSpPr>
          <p:nvPr>
            <p:ph type="body" idx="1"/>
          </p:nvPr>
        </p:nvSpPr>
        <p:spPr>
          <a:xfrm>
            <a:off x="1219200" y="3257550"/>
            <a:ext cx="6705600" cy="3086100"/>
          </a:xfrm>
          <a:solidFill>
            <a:srgbClr val="FFFFFF"/>
          </a:solidFill>
          <a:ln>
            <a:solidFill>
              <a:srgbClr val="000000"/>
            </a:solidFill>
          </a:ln>
        </p:spPr>
        <p:txBody>
          <a:bodyPr/>
          <a:lstStyle/>
          <a:p>
            <a:pPr eaLnBrk="1" hangingPunct="1"/>
            <a:endParaRPr lang="en-US" alt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10DC685-6A6C-483F-9257-98CE3674BB10}" type="slidenum">
              <a:rPr lang="en-US" altLang="en-US" sz="1200" smtClean="0">
                <a:latin typeface="Arial" pitchFamily="34" charset="0"/>
              </a:rPr>
              <a:pPr eaLnBrk="1" hangingPunct="1"/>
              <a:t>141</a:t>
            </a:fld>
            <a:endParaRPr lang="en-US" altLang="en-US" sz="1200" smtClean="0">
              <a:latin typeface="Arial" pitchFamily="34" charset="0"/>
            </a:endParaRPr>
          </a:p>
        </p:txBody>
      </p:sp>
      <p:sp>
        <p:nvSpPr>
          <p:cNvPr id="113667" name="Rectangle 2"/>
          <p:cNvSpPr>
            <a:spLocks noGrp="1" noRot="1" noChangeAspect="1" noChangeArrowheads="1" noTextEdit="1"/>
          </p:cNvSpPr>
          <p:nvPr>
            <p:ph type="sldImg"/>
          </p:nvPr>
        </p:nvSpPr>
        <p:spPr>
          <a:solidFill>
            <a:srgbClr val="FFFFFF"/>
          </a:solidFill>
          <a:ln/>
        </p:spPr>
      </p:sp>
      <p:sp>
        <p:nvSpPr>
          <p:cNvPr id="113668" name="Rectangle 3"/>
          <p:cNvSpPr>
            <a:spLocks noGrp="1" noChangeArrowheads="1"/>
          </p:cNvSpPr>
          <p:nvPr>
            <p:ph type="body" idx="1"/>
          </p:nvPr>
        </p:nvSpPr>
        <p:spPr>
          <a:xfrm>
            <a:off x="1219200" y="3257550"/>
            <a:ext cx="6705600" cy="3086100"/>
          </a:xfrm>
          <a:solidFill>
            <a:srgbClr val="FFFFFF"/>
          </a:solidFill>
          <a:ln>
            <a:solidFill>
              <a:srgbClr val="000000"/>
            </a:solidFill>
          </a:ln>
        </p:spPr>
        <p:txBody>
          <a:bodyPr/>
          <a:lstStyle/>
          <a:p>
            <a:pPr eaLnBrk="1" hangingPunct="1"/>
            <a:endParaRPr lang="en-US" alt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67CC099-3A55-4CC0-8D5A-4A0CC0C46E10}" type="slidenum">
              <a:rPr lang="en-US" altLang="en-US" sz="1200" smtClean="0">
                <a:latin typeface="Arial" pitchFamily="34" charset="0"/>
              </a:rPr>
              <a:pPr eaLnBrk="1" hangingPunct="1"/>
              <a:t>166</a:t>
            </a:fld>
            <a:endParaRPr lang="en-US" altLang="en-US" sz="1200"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840DD5-2756-42C1-943A-011EF4BFF5DA}" type="slidenum">
              <a:rPr lang="en-US"/>
              <a:pPr>
                <a:defRPr/>
              </a:pPr>
              <a:t>‹#›</a:t>
            </a:fld>
            <a:endParaRPr lang="en-US"/>
          </a:p>
        </p:txBody>
      </p:sp>
    </p:spTree>
    <p:extLst>
      <p:ext uri="{BB962C8B-B14F-4D97-AF65-F5344CB8AC3E}">
        <p14:creationId xmlns:p14="http://schemas.microsoft.com/office/powerpoint/2010/main" val="207110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B9DD76-F031-4D04-B83B-337369987E9F}" type="slidenum">
              <a:rPr lang="en-US"/>
              <a:pPr>
                <a:defRPr/>
              </a:pPr>
              <a:t>‹#›</a:t>
            </a:fld>
            <a:endParaRPr lang="en-US"/>
          </a:p>
        </p:txBody>
      </p:sp>
    </p:spTree>
    <p:extLst>
      <p:ext uri="{BB962C8B-B14F-4D97-AF65-F5344CB8AC3E}">
        <p14:creationId xmlns:p14="http://schemas.microsoft.com/office/powerpoint/2010/main" val="942381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5BE4-9E9D-4DEF-A4AB-79BCC83C3FFA}" type="slidenum">
              <a:rPr lang="en-US"/>
              <a:pPr>
                <a:defRPr/>
              </a:pPr>
              <a:t>‹#›</a:t>
            </a:fld>
            <a:endParaRPr lang="en-US"/>
          </a:p>
        </p:txBody>
      </p:sp>
    </p:spTree>
    <p:extLst>
      <p:ext uri="{BB962C8B-B14F-4D97-AF65-F5344CB8AC3E}">
        <p14:creationId xmlns:p14="http://schemas.microsoft.com/office/powerpoint/2010/main" val="1385593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FF1C682-E0EF-4FEE-9B98-01111A584726}" type="slidenum">
              <a:rPr lang="en-US"/>
              <a:pPr>
                <a:defRPr/>
              </a:pPr>
              <a:t>‹#›</a:t>
            </a:fld>
            <a:endParaRPr lang="en-US"/>
          </a:p>
        </p:txBody>
      </p:sp>
    </p:spTree>
    <p:extLst>
      <p:ext uri="{BB962C8B-B14F-4D97-AF65-F5344CB8AC3E}">
        <p14:creationId xmlns:p14="http://schemas.microsoft.com/office/powerpoint/2010/main" val="2757427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874724-5347-48F9-B7BA-95AA2A013986}" type="slidenum">
              <a:rPr lang="en-US"/>
              <a:pPr>
                <a:defRPr/>
              </a:pPr>
              <a:t>‹#›</a:t>
            </a:fld>
            <a:endParaRPr lang="en-US"/>
          </a:p>
        </p:txBody>
      </p:sp>
    </p:spTree>
    <p:extLst>
      <p:ext uri="{BB962C8B-B14F-4D97-AF65-F5344CB8AC3E}">
        <p14:creationId xmlns:p14="http://schemas.microsoft.com/office/powerpoint/2010/main" val="2300030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237E00-888F-47D0-96F9-E5EA857EC351}" type="slidenum">
              <a:rPr lang="en-US"/>
              <a:pPr>
                <a:defRPr/>
              </a:pPr>
              <a:t>‹#›</a:t>
            </a:fld>
            <a:endParaRPr lang="en-US"/>
          </a:p>
        </p:txBody>
      </p:sp>
    </p:spTree>
    <p:extLst>
      <p:ext uri="{BB962C8B-B14F-4D97-AF65-F5344CB8AC3E}">
        <p14:creationId xmlns:p14="http://schemas.microsoft.com/office/powerpoint/2010/main" val="3676668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8537DC-EF88-4EB2-8025-60CAA037BF5E}" type="slidenum">
              <a:rPr lang="en-US"/>
              <a:pPr>
                <a:defRPr/>
              </a:pPr>
              <a:t>‹#›</a:t>
            </a:fld>
            <a:endParaRPr lang="en-US"/>
          </a:p>
        </p:txBody>
      </p:sp>
    </p:spTree>
    <p:extLst>
      <p:ext uri="{BB962C8B-B14F-4D97-AF65-F5344CB8AC3E}">
        <p14:creationId xmlns:p14="http://schemas.microsoft.com/office/powerpoint/2010/main" val="2547539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260F97F-3A50-431D-A484-A715B13BDFB2}" type="slidenum">
              <a:rPr lang="en-US"/>
              <a:pPr>
                <a:defRPr/>
              </a:pPr>
              <a:t>‹#›</a:t>
            </a:fld>
            <a:endParaRPr lang="en-US"/>
          </a:p>
        </p:txBody>
      </p:sp>
    </p:spTree>
    <p:extLst>
      <p:ext uri="{BB962C8B-B14F-4D97-AF65-F5344CB8AC3E}">
        <p14:creationId xmlns:p14="http://schemas.microsoft.com/office/powerpoint/2010/main" val="4213359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9ACA35E-F7E2-4DEE-B3EE-5B53CF0B9EBD}" type="slidenum">
              <a:rPr lang="en-US"/>
              <a:pPr>
                <a:defRPr/>
              </a:pPr>
              <a:t>‹#›</a:t>
            </a:fld>
            <a:endParaRPr lang="en-US"/>
          </a:p>
        </p:txBody>
      </p:sp>
    </p:spTree>
    <p:extLst>
      <p:ext uri="{BB962C8B-B14F-4D97-AF65-F5344CB8AC3E}">
        <p14:creationId xmlns:p14="http://schemas.microsoft.com/office/powerpoint/2010/main" val="1635237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E022FB6-A54A-4B57-BE2A-E9298899F249}" type="slidenum">
              <a:rPr lang="en-US"/>
              <a:pPr>
                <a:defRPr/>
              </a:pPr>
              <a:t>‹#›</a:t>
            </a:fld>
            <a:endParaRPr lang="en-US"/>
          </a:p>
        </p:txBody>
      </p:sp>
    </p:spTree>
    <p:extLst>
      <p:ext uri="{BB962C8B-B14F-4D97-AF65-F5344CB8AC3E}">
        <p14:creationId xmlns:p14="http://schemas.microsoft.com/office/powerpoint/2010/main" val="2936618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9C374A-7BD9-4EC2-AE5F-33B87B83DC97}" type="slidenum">
              <a:rPr lang="en-US"/>
              <a:pPr>
                <a:defRPr/>
              </a:pPr>
              <a:t>‹#›</a:t>
            </a:fld>
            <a:endParaRPr lang="en-US"/>
          </a:p>
        </p:txBody>
      </p:sp>
    </p:spTree>
    <p:extLst>
      <p:ext uri="{BB962C8B-B14F-4D97-AF65-F5344CB8AC3E}">
        <p14:creationId xmlns:p14="http://schemas.microsoft.com/office/powerpoint/2010/main" val="4288237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A22707-15B2-454C-87B6-3D7B9E51B1A4}" type="slidenum">
              <a:rPr lang="en-US"/>
              <a:pPr>
                <a:defRPr/>
              </a:pPr>
              <a:t>‹#›</a:t>
            </a:fld>
            <a:endParaRPr lang="en-US"/>
          </a:p>
        </p:txBody>
      </p:sp>
    </p:spTree>
    <p:extLst>
      <p:ext uri="{BB962C8B-B14F-4D97-AF65-F5344CB8AC3E}">
        <p14:creationId xmlns:p14="http://schemas.microsoft.com/office/powerpoint/2010/main" val="19100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D4446CF5-3FDA-4B70-936D-D061781FEB1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pitchFamily="-106" charset="0"/>
          <a:ea typeface="MS PGothic" pitchFamily="34"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6" charset="0"/>
          <a:ea typeface="MS PGothic" pitchFamily="34"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6" charset="0"/>
          <a:ea typeface="MS PGothic" pitchFamily="34"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6" charset="0"/>
          <a:ea typeface="MS PGothic" pitchFamily="34"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6" charset="0"/>
        </a:defRPr>
      </a:lvl6pPr>
      <a:lvl7pPr marL="914400" algn="ctr" rtl="0" fontAlgn="base">
        <a:spcBef>
          <a:spcPct val="0"/>
        </a:spcBef>
        <a:spcAft>
          <a:spcPct val="0"/>
        </a:spcAft>
        <a:defRPr sz="4400">
          <a:solidFill>
            <a:schemeClr val="tx2"/>
          </a:solidFill>
          <a:latin typeface="Arial" pitchFamily="-106" charset="0"/>
        </a:defRPr>
      </a:lvl7pPr>
      <a:lvl8pPr marL="1371600" algn="ctr" rtl="0" fontAlgn="base">
        <a:spcBef>
          <a:spcPct val="0"/>
        </a:spcBef>
        <a:spcAft>
          <a:spcPct val="0"/>
        </a:spcAft>
        <a:defRPr sz="4400">
          <a:solidFill>
            <a:schemeClr val="tx2"/>
          </a:solidFill>
          <a:latin typeface="Arial" pitchFamily="-106" charset="0"/>
        </a:defRPr>
      </a:lvl8pPr>
      <a:lvl9pPr marL="1828800" algn="ctr" rtl="0" fontAlgn="base">
        <a:spcBef>
          <a:spcPct val="0"/>
        </a:spcBef>
        <a:spcAft>
          <a:spcPct val="0"/>
        </a:spcAft>
        <a:defRPr sz="4400">
          <a:solidFill>
            <a:schemeClr val="tx2"/>
          </a:solidFill>
          <a:latin typeface="Arial"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mn-lt"/>
                <a:ea typeface="ＭＳ Ｐゴシック" pitchFamily="-108" charset="-128"/>
                <a:cs typeface="ＭＳ Ｐゴシック" pitchFamily="-108" charset="-128"/>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mn-lt"/>
                <a:ea typeface="ＭＳ Ｐゴシック" pitchFamily="-108" charset="-128"/>
                <a:cs typeface="ＭＳ Ｐゴシック" pitchFamily="-108" charset="-128"/>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Arial" pitchFamily="34" charset="0"/>
              </a:defRPr>
            </a:lvl1pPr>
          </a:lstStyle>
          <a:p>
            <a:pPr eaLnBrk="0" hangingPunct="0">
              <a:defRPr/>
            </a:pPr>
            <a:fld id="{3ED61297-60F9-4982-BD14-F6F1842EA679}" type="slidenum">
              <a:rPr lang="en-US">
                <a:ea typeface="ＭＳ Ｐゴシック" pitchFamily="34" charset="-128"/>
              </a:rPr>
              <a:pPr eaLnBrk="0" hangingPunct="0">
                <a:defRPr/>
              </a:pPr>
              <a:t>‹#›</a:t>
            </a:fld>
            <a:endParaRPr lang="en-US">
              <a:ea typeface="ＭＳ Ｐゴシック" pitchFamily="34" charset="-128"/>
            </a:endParaRPr>
          </a:p>
        </p:txBody>
      </p:sp>
    </p:spTree>
    <p:extLst>
      <p:ext uri="{BB962C8B-B14F-4D97-AF65-F5344CB8AC3E}">
        <p14:creationId xmlns:p14="http://schemas.microsoft.com/office/powerpoint/2010/main" val="3151807955"/>
      </p:ext>
    </p:extLst>
  </p:cSld>
  <p:clrMap bg1="lt1" tx1="dk1" bg2="lt2" tx2="dk2" accent1="accent1" accent2="accent2" accent3="accent3" accent4="accent4" accent5="accent5" accent6="accent6" hlink="hlink" folHlink="folHlink"/>
  <p:sldLayoutIdLst>
    <p:sldLayoutId id="2147483746"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1.PNG"/><Relationship Id="rId7"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3.emf"/><Relationship Id="rId5" Type="http://schemas.openxmlformats.org/officeDocument/2006/relationships/customXml" Target="../ink/ink11.xml"/><Relationship Id="rId4" Type="http://schemas.openxmlformats.org/officeDocument/2006/relationships/image" Target="../media/image22.emf"/></Relationships>
</file>

<file path=ppt/slides/_rels/slide100.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tags" Target="../tags/tag18.xml"/><Relationship Id="rId3" Type="http://schemas.openxmlformats.org/officeDocument/2006/relationships/tags" Target="../tags/tag8.xml"/><Relationship Id="rId7" Type="http://schemas.openxmlformats.org/officeDocument/2006/relationships/tags" Target="../tags/tag12.xml"/><Relationship Id="rId12" Type="http://schemas.openxmlformats.org/officeDocument/2006/relationships/tags" Target="../tags/tag17.xml"/><Relationship Id="rId2" Type="http://schemas.openxmlformats.org/officeDocument/2006/relationships/tags" Target="../tags/tag7.xml"/><Relationship Id="rId16" Type="http://schemas.openxmlformats.org/officeDocument/2006/relationships/image" Target="../media/image131.png"/><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tags" Target="../tags/tag16.xml"/><Relationship Id="rId5" Type="http://schemas.openxmlformats.org/officeDocument/2006/relationships/tags" Target="../tags/tag10.xml"/><Relationship Id="rId15" Type="http://schemas.openxmlformats.org/officeDocument/2006/relationships/slideLayout" Target="../slideLayouts/slideLayout7.xml"/><Relationship Id="rId10" Type="http://schemas.openxmlformats.org/officeDocument/2006/relationships/tags" Target="../tags/tag15.xml"/><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tags" Target="../tags/tag19.xml"/></Relationships>
</file>

<file path=ppt/slides/_rels/slide101.xml.rels><?xml version="1.0" encoding="UTF-8" standalone="yes"?>
<Relationships xmlns="http://schemas.openxmlformats.org/package/2006/relationships"><Relationship Id="rId3" Type="http://schemas.openxmlformats.org/officeDocument/2006/relationships/image" Target="../media/image411.emf"/><Relationship Id="rId2" Type="http://schemas.openxmlformats.org/officeDocument/2006/relationships/customXml" Target="../ink/ink70.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421.emf"/><Relationship Id="rId2" Type="http://schemas.openxmlformats.org/officeDocument/2006/relationships/customXml" Target="../ink/ink71.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430.emf"/><Relationship Id="rId2" Type="http://schemas.openxmlformats.org/officeDocument/2006/relationships/customXml" Target="../ink/ink72.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10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customXml" Target="../ink/ink73.xm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90.emf"/></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customXml" Target="../ink/ink74.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20.emf"/><Relationship Id="rId5" Type="http://schemas.openxmlformats.org/officeDocument/2006/relationships/customXml" Target="../ink/ink75.xml"/><Relationship Id="rId4" Type="http://schemas.openxmlformats.org/officeDocument/2006/relationships/image" Target="../media/image410.emf"/></Relationships>
</file>

<file path=ppt/slides/_rels/slide11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eg"/><Relationship Id="rId1" Type="http://schemas.openxmlformats.org/officeDocument/2006/relationships/slideLayout" Target="../slideLayouts/slideLayout1.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114.xml.rels><?xml version="1.0" encoding="UTF-8" standalone="yes"?>
<Relationships xmlns="http://schemas.openxmlformats.org/package/2006/relationships"><Relationship Id="rId13" Type="http://schemas.openxmlformats.org/officeDocument/2006/relationships/customXml" Target="../ink/ink81.xml"/><Relationship Id="rId18" Type="http://schemas.openxmlformats.org/officeDocument/2006/relationships/image" Target="../media/image540.emf"/><Relationship Id="rId26" Type="http://schemas.openxmlformats.org/officeDocument/2006/relationships/image" Target="../media/image58.emf"/><Relationship Id="rId39" Type="http://schemas.openxmlformats.org/officeDocument/2006/relationships/customXml" Target="../ink/ink94.xml"/><Relationship Id="rId21" Type="http://schemas.openxmlformats.org/officeDocument/2006/relationships/customXml" Target="../ink/ink85.xml"/><Relationship Id="rId34" Type="http://schemas.openxmlformats.org/officeDocument/2006/relationships/image" Target="../media/image620.emf"/><Relationship Id="rId42" Type="http://schemas.openxmlformats.org/officeDocument/2006/relationships/image" Target="../media/image66.emf"/><Relationship Id="rId47" Type="http://schemas.openxmlformats.org/officeDocument/2006/relationships/customXml" Target="../ink/ink98.xml"/><Relationship Id="rId50" Type="http://schemas.openxmlformats.org/officeDocument/2006/relationships/image" Target="../media/image70.emf"/><Relationship Id="rId55" Type="http://schemas.openxmlformats.org/officeDocument/2006/relationships/customXml" Target="../ink/ink102.xml"/><Relationship Id="rId63" Type="http://schemas.openxmlformats.org/officeDocument/2006/relationships/customXml" Target="../ink/ink106.xml"/><Relationship Id="rId68" Type="http://schemas.openxmlformats.org/officeDocument/2006/relationships/image" Target="../media/image790.emf"/><Relationship Id="rId7" Type="http://schemas.openxmlformats.org/officeDocument/2006/relationships/customXml" Target="../ink/ink78.xml"/><Relationship Id="rId2" Type="http://schemas.openxmlformats.org/officeDocument/2006/relationships/image" Target="../media/image145.png"/><Relationship Id="rId16" Type="http://schemas.openxmlformats.org/officeDocument/2006/relationships/image" Target="../media/image53.emf"/><Relationship Id="rId29" Type="http://schemas.openxmlformats.org/officeDocument/2006/relationships/customXml" Target="../ink/ink89.xml"/><Relationship Id="rId1" Type="http://schemas.openxmlformats.org/officeDocument/2006/relationships/slideLayout" Target="../slideLayouts/slideLayout1.xml"/><Relationship Id="rId6" Type="http://schemas.openxmlformats.org/officeDocument/2006/relationships/image" Target="../media/image490.emf"/><Relationship Id="rId11" Type="http://schemas.openxmlformats.org/officeDocument/2006/relationships/customXml" Target="../ink/ink80.xml"/><Relationship Id="rId24" Type="http://schemas.openxmlformats.org/officeDocument/2006/relationships/image" Target="../media/image570.emf"/><Relationship Id="rId32" Type="http://schemas.openxmlformats.org/officeDocument/2006/relationships/image" Target="../media/image610.emf"/><Relationship Id="rId37" Type="http://schemas.openxmlformats.org/officeDocument/2006/relationships/customXml" Target="../ink/ink93.xml"/><Relationship Id="rId40" Type="http://schemas.openxmlformats.org/officeDocument/2006/relationships/image" Target="../media/image650.emf"/><Relationship Id="rId45" Type="http://schemas.openxmlformats.org/officeDocument/2006/relationships/customXml" Target="../ink/ink97.xml"/><Relationship Id="rId53" Type="http://schemas.openxmlformats.org/officeDocument/2006/relationships/customXml" Target="../ink/ink101.xml"/><Relationship Id="rId58" Type="http://schemas.openxmlformats.org/officeDocument/2006/relationships/image" Target="../media/image74.emf"/><Relationship Id="rId66" Type="http://schemas.openxmlformats.org/officeDocument/2006/relationships/image" Target="../media/image780.emf"/><Relationship Id="rId5" Type="http://schemas.openxmlformats.org/officeDocument/2006/relationships/customXml" Target="../ink/ink77.xml"/><Relationship Id="rId15" Type="http://schemas.openxmlformats.org/officeDocument/2006/relationships/customXml" Target="../ink/ink82.xml"/><Relationship Id="rId23" Type="http://schemas.openxmlformats.org/officeDocument/2006/relationships/customXml" Target="../ink/ink86.xml"/><Relationship Id="rId28" Type="http://schemas.openxmlformats.org/officeDocument/2006/relationships/image" Target="../media/image59.emf"/><Relationship Id="rId36" Type="http://schemas.openxmlformats.org/officeDocument/2006/relationships/image" Target="../media/image630.emf"/><Relationship Id="rId49" Type="http://schemas.openxmlformats.org/officeDocument/2006/relationships/customXml" Target="../ink/ink99.xml"/><Relationship Id="rId57" Type="http://schemas.openxmlformats.org/officeDocument/2006/relationships/customXml" Target="../ink/ink103.xml"/><Relationship Id="rId61" Type="http://schemas.openxmlformats.org/officeDocument/2006/relationships/customXml" Target="../ink/ink105.xml"/><Relationship Id="rId10" Type="http://schemas.openxmlformats.org/officeDocument/2006/relationships/image" Target="../media/image51.emf"/><Relationship Id="rId19" Type="http://schemas.openxmlformats.org/officeDocument/2006/relationships/customXml" Target="../ink/ink84.xml"/><Relationship Id="rId31" Type="http://schemas.openxmlformats.org/officeDocument/2006/relationships/customXml" Target="../ink/ink90.xml"/><Relationship Id="rId44" Type="http://schemas.openxmlformats.org/officeDocument/2006/relationships/image" Target="../media/image67.emf"/><Relationship Id="rId52" Type="http://schemas.openxmlformats.org/officeDocument/2006/relationships/image" Target="../media/image71.emf"/><Relationship Id="rId60" Type="http://schemas.openxmlformats.org/officeDocument/2006/relationships/image" Target="../media/image750.emf"/><Relationship Id="rId65" Type="http://schemas.openxmlformats.org/officeDocument/2006/relationships/customXml" Target="../ink/ink107.xml"/><Relationship Id="rId4" Type="http://schemas.openxmlformats.org/officeDocument/2006/relationships/image" Target="../media/image480.emf"/><Relationship Id="rId9" Type="http://schemas.openxmlformats.org/officeDocument/2006/relationships/customXml" Target="../ink/ink79.xml"/><Relationship Id="rId14" Type="http://schemas.openxmlformats.org/officeDocument/2006/relationships/image" Target="../media/image109.emf"/><Relationship Id="rId22" Type="http://schemas.openxmlformats.org/officeDocument/2006/relationships/image" Target="../media/image56.emf"/><Relationship Id="rId27" Type="http://schemas.openxmlformats.org/officeDocument/2006/relationships/customXml" Target="../ink/ink88.xml"/><Relationship Id="rId30" Type="http://schemas.openxmlformats.org/officeDocument/2006/relationships/image" Target="../media/image600.emf"/><Relationship Id="rId35" Type="http://schemas.openxmlformats.org/officeDocument/2006/relationships/customXml" Target="../ink/ink92.xml"/><Relationship Id="rId43" Type="http://schemas.openxmlformats.org/officeDocument/2006/relationships/customXml" Target="../ink/ink96.xml"/><Relationship Id="rId48" Type="http://schemas.openxmlformats.org/officeDocument/2006/relationships/image" Target="../media/image69.emf"/><Relationship Id="rId56" Type="http://schemas.openxmlformats.org/officeDocument/2006/relationships/image" Target="../media/image730.emf"/><Relationship Id="rId64" Type="http://schemas.openxmlformats.org/officeDocument/2006/relationships/image" Target="../media/image770.emf"/><Relationship Id="rId8" Type="http://schemas.openxmlformats.org/officeDocument/2006/relationships/image" Target="../media/image50.emf"/><Relationship Id="rId51" Type="http://schemas.openxmlformats.org/officeDocument/2006/relationships/customXml" Target="../ink/ink100.xml"/><Relationship Id="rId3" Type="http://schemas.openxmlformats.org/officeDocument/2006/relationships/customXml" Target="../ink/ink76.xml"/><Relationship Id="rId12" Type="http://schemas.openxmlformats.org/officeDocument/2006/relationships/image" Target="../media/image520.emf"/><Relationship Id="rId17" Type="http://schemas.openxmlformats.org/officeDocument/2006/relationships/customXml" Target="../ink/ink83.xml"/><Relationship Id="rId25" Type="http://schemas.openxmlformats.org/officeDocument/2006/relationships/customXml" Target="../ink/ink87.xml"/><Relationship Id="rId33" Type="http://schemas.openxmlformats.org/officeDocument/2006/relationships/customXml" Target="../ink/ink91.xml"/><Relationship Id="rId38" Type="http://schemas.openxmlformats.org/officeDocument/2006/relationships/image" Target="../media/image640.emf"/><Relationship Id="rId46" Type="http://schemas.openxmlformats.org/officeDocument/2006/relationships/image" Target="../media/image68.emf"/><Relationship Id="rId59" Type="http://schemas.openxmlformats.org/officeDocument/2006/relationships/customXml" Target="../ink/ink104.xml"/><Relationship Id="rId67" Type="http://schemas.openxmlformats.org/officeDocument/2006/relationships/customXml" Target="../ink/ink108.xml"/><Relationship Id="rId20" Type="http://schemas.openxmlformats.org/officeDocument/2006/relationships/image" Target="../media/image550.emf"/><Relationship Id="rId41" Type="http://schemas.openxmlformats.org/officeDocument/2006/relationships/customXml" Target="../ink/ink95.xml"/><Relationship Id="rId54" Type="http://schemas.openxmlformats.org/officeDocument/2006/relationships/image" Target="../media/image720.emf"/><Relationship Id="rId62" Type="http://schemas.openxmlformats.org/officeDocument/2006/relationships/image" Target="../media/image76.emf"/></Relationships>
</file>

<file path=ppt/slides/_rels/slide115.xml.rels><?xml version="1.0" encoding="UTF-8" standalone="yes"?>
<Relationships xmlns="http://schemas.openxmlformats.org/package/2006/relationships"><Relationship Id="rId13" Type="http://schemas.openxmlformats.org/officeDocument/2006/relationships/customXml" Target="../ink/ink114.xml"/><Relationship Id="rId18" Type="http://schemas.openxmlformats.org/officeDocument/2006/relationships/image" Target="../media/image290.emf"/><Relationship Id="rId26" Type="http://schemas.openxmlformats.org/officeDocument/2006/relationships/image" Target="../media/image900.emf"/><Relationship Id="rId39" Type="http://schemas.openxmlformats.org/officeDocument/2006/relationships/customXml" Target="../ink/ink127.xml"/><Relationship Id="rId21" Type="http://schemas.openxmlformats.org/officeDocument/2006/relationships/customXml" Target="../ink/ink118.xml"/><Relationship Id="rId34" Type="http://schemas.openxmlformats.org/officeDocument/2006/relationships/image" Target="../media/image94.emf"/><Relationship Id="rId42" Type="http://schemas.openxmlformats.org/officeDocument/2006/relationships/image" Target="../media/image98.emf"/><Relationship Id="rId47" Type="http://schemas.openxmlformats.org/officeDocument/2006/relationships/customXml" Target="../ink/ink131.xml"/><Relationship Id="rId50" Type="http://schemas.openxmlformats.org/officeDocument/2006/relationships/image" Target="../media/image102.emf"/><Relationship Id="rId55" Type="http://schemas.openxmlformats.org/officeDocument/2006/relationships/customXml" Target="../ink/ink135.xml"/><Relationship Id="rId7" Type="http://schemas.openxmlformats.org/officeDocument/2006/relationships/customXml" Target="../ink/ink111.xml"/><Relationship Id="rId12" Type="http://schemas.openxmlformats.org/officeDocument/2006/relationships/image" Target="../media/image840.emf"/><Relationship Id="rId17" Type="http://schemas.openxmlformats.org/officeDocument/2006/relationships/customXml" Target="../ink/ink116.xml"/><Relationship Id="rId25" Type="http://schemas.openxmlformats.org/officeDocument/2006/relationships/customXml" Target="../ink/ink120.xml"/><Relationship Id="rId33" Type="http://schemas.openxmlformats.org/officeDocument/2006/relationships/customXml" Target="../ink/ink124.xml"/><Relationship Id="rId38" Type="http://schemas.openxmlformats.org/officeDocument/2006/relationships/image" Target="../media/image960.emf"/><Relationship Id="rId46" Type="http://schemas.openxmlformats.org/officeDocument/2006/relationships/image" Target="../media/image100.emf"/><Relationship Id="rId59" Type="http://schemas.openxmlformats.org/officeDocument/2006/relationships/customXml" Target="../ink/ink137.xml"/><Relationship Id="rId2" Type="http://schemas.openxmlformats.org/officeDocument/2006/relationships/image" Target="../media/image3.png"/><Relationship Id="rId16" Type="http://schemas.openxmlformats.org/officeDocument/2006/relationships/image" Target="../media/image860.emf"/><Relationship Id="rId20" Type="http://schemas.openxmlformats.org/officeDocument/2006/relationships/image" Target="../media/image870.emf"/><Relationship Id="rId29" Type="http://schemas.openxmlformats.org/officeDocument/2006/relationships/customXml" Target="../ink/ink122.xml"/><Relationship Id="rId41" Type="http://schemas.openxmlformats.org/officeDocument/2006/relationships/customXml" Target="../ink/ink128.xml"/><Relationship Id="rId54" Type="http://schemas.openxmlformats.org/officeDocument/2006/relationships/image" Target="../media/image1040.emf"/><Relationship Id="rId1" Type="http://schemas.openxmlformats.org/officeDocument/2006/relationships/slideLayout" Target="../slideLayouts/slideLayout1.xml"/><Relationship Id="rId6" Type="http://schemas.openxmlformats.org/officeDocument/2006/relationships/image" Target="../media/image810.emf"/><Relationship Id="rId11" Type="http://schemas.openxmlformats.org/officeDocument/2006/relationships/customXml" Target="../ink/ink113.xml"/><Relationship Id="rId24" Type="http://schemas.openxmlformats.org/officeDocument/2006/relationships/image" Target="../media/image890.emf"/><Relationship Id="rId32" Type="http://schemas.openxmlformats.org/officeDocument/2006/relationships/image" Target="../media/image930.emf"/><Relationship Id="rId37" Type="http://schemas.openxmlformats.org/officeDocument/2006/relationships/customXml" Target="../ink/ink126.xml"/><Relationship Id="rId40" Type="http://schemas.openxmlformats.org/officeDocument/2006/relationships/image" Target="../media/image970.emf"/><Relationship Id="rId45" Type="http://schemas.openxmlformats.org/officeDocument/2006/relationships/customXml" Target="../ink/ink130.xml"/><Relationship Id="rId53" Type="http://schemas.openxmlformats.org/officeDocument/2006/relationships/customXml" Target="../ink/ink134.xml"/><Relationship Id="rId58" Type="http://schemas.openxmlformats.org/officeDocument/2006/relationships/image" Target="../media/image106.emf"/><Relationship Id="rId5" Type="http://schemas.openxmlformats.org/officeDocument/2006/relationships/customXml" Target="../ink/ink110.xml"/><Relationship Id="rId15" Type="http://schemas.openxmlformats.org/officeDocument/2006/relationships/customXml" Target="../ink/ink115.xml"/><Relationship Id="rId23" Type="http://schemas.openxmlformats.org/officeDocument/2006/relationships/customXml" Target="../ink/ink119.xml"/><Relationship Id="rId28" Type="http://schemas.openxmlformats.org/officeDocument/2006/relationships/image" Target="../media/image910.emf"/><Relationship Id="rId36" Type="http://schemas.openxmlformats.org/officeDocument/2006/relationships/image" Target="../media/image95.emf"/><Relationship Id="rId49" Type="http://schemas.openxmlformats.org/officeDocument/2006/relationships/customXml" Target="../ink/ink132.xml"/><Relationship Id="rId57" Type="http://schemas.openxmlformats.org/officeDocument/2006/relationships/customXml" Target="../ink/ink136.xml"/><Relationship Id="rId10" Type="http://schemas.openxmlformats.org/officeDocument/2006/relationships/image" Target="../media/image83.emf"/><Relationship Id="rId19" Type="http://schemas.openxmlformats.org/officeDocument/2006/relationships/customXml" Target="../ink/ink117.xml"/><Relationship Id="rId31" Type="http://schemas.openxmlformats.org/officeDocument/2006/relationships/customXml" Target="../ink/ink123.xml"/><Relationship Id="rId44" Type="http://schemas.openxmlformats.org/officeDocument/2006/relationships/image" Target="../media/image990.emf"/><Relationship Id="rId52" Type="http://schemas.openxmlformats.org/officeDocument/2006/relationships/image" Target="../media/image1030.emf"/><Relationship Id="rId60" Type="http://schemas.openxmlformats.org/officeDocument/2006/relationships/image" Target="../media/image107.emf"/><Relationship Id="rId4" Type="http://schemas.openxmlformats.org/officeDocument/2006/relationships/image" Target="../media/image800.emf"/><Relationship Id="rId9" Type="http://schemas.openxmlformats.org/officeDocument/2006/relationships/customXml" Target="../ink/ink112.xml"/><Relationship Id="rId14" Type="http://schemas.openxmlformats.org/officeDocument/2006/relationships/image" Target="../media/image850.emf"/><Relationship Id="rId22" Type="http://schemas.openxmlformats.org/officeDocument/2006/relationships/image" Target="../media/image880.emf"/><Relationship Id="rId27" Type="http://schemas.openxmlformats.org/officeDocument/2006/relationships/customXml" Target="../ink/ink121.xml"/><Relationship Id="rId30" Type="http://schemas.openxmlformats.org/officeDocument/2006/relationships/image" Target="../media/image920.emf"/><Relationship Id="rId35" Type="http://schemas.openxmlformats.org/officeDocument/2006/relationships/customXml" Target="../ink/ink125.xml"/><Relationship Id="rId43" Type="http://schemas.openxmlformats.org/officeDocument/2006/relationships/customXml" Target="../ink/ink129.xml"/><Relationship Id="rId48" Type="http://schemas.openxmlformats.org/officeDocument/2006/relationships/image" Target="../media/image1010.emf"/><Relationship Id="rId56" Type="http://schemas.openxmlformats.org/officeDocument/2006/relationships/image" Target="../media/image1050.emf"/><Relationship Id="rId8" Type="http://schemas.openxmlformats.org/officeDocument/2006/relationships/image" Target="../media/image82.emf"/><Relationship Id="rId51" Type="http://schemas.openxmlformats.org/officeDocument/2006/relationships/customXml" Target="../ink/ink133.xml"/><Relationship Id="rId3" Type="http://schemas.openxmlformats.org/officeDocument/2006/relationships/customXml" Target="../ink/ink109.xml"/></Relationships>
</file>

<file path=ppt/slides/_rels/slide1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8" Type="http://schemas.openxmlformats.org/officeDocument/2006/relationships/customXml" Target="../ink/ink140.xml"/><Relationship Id="rId13" Type="http://schemas.openxmlformats.org/officeDocument/2006/relationships/image" Target="../media/image114.emf"/><Relationship Id="rId18" Type="http://schemas.openxmlformats.org/officeDocument/2006/relationships/customXml" Target="../ink/ink145.xml"/><Relationship Id="rId3" Type="http://schemas.openxmlformats.org/officeDocument/2006/relationships/image" Target="../media/image147.jpeg"/><Relationship Id="rId21" Type="http://schemas.openxmlformats.org/officeDocument/2006/relationships/image" Target="../media/image118.emf"/><Relationship Id="rId7" Type="http://schemas.openxmlformats.org/officeDocument/2006/relationships/image" Target="../media/image111.emf"/><Relationship Id="rId12" Type="http://schemas.openxmlformats.org/officeDocument/2006/relationships/customXml" Target="../ink/ink142.xml"/><Relationship Id="rId17" Type="http://schemas.openxmlformats.org/officeDocument/2006/relationships/image" Target="../media/image116.emf"/><Relationship Id="rId2" Type="http://schemas.openxmlformats.org/officeDocument/2006/relationships/image" Target="../media/image146.jpeg"/><Relationship Id="rId16" Type="http://schemas.openxmlformats.org/officeDocument/2006/relationships/customXml" Target="../ink/ink144.xml"/><Relationship Id="rId20" Type="http://schemas.openxmlformats.org/officeDocument/2006/relationships/customXml" Target="../ink/ink146.xml"/><Relationship Id="rId1" Type="http://schemas.openxmlformats.org/officeDocument/2006/relationships/slideLayout" Target="../slideLayouts/slideLayout1.xml"/><Relationship Id="rId6" Type="http://schemas.openxmlformats.org/officeDocument/2006/relationships/customXml" Target="../ink/ink139.xml"/><Relationship Id="rId11" Type="http://schemas.openxmlformats.org/officeDocument/2006/relationships/image" Target="../media/image113.emf"/><Relationship Id="rId5" Type="http://schemas.openxmlformats.org/officeDocument/2006/relationships/image" Target="../media/image110.emf"/><Relationship Id="rId15" Type="http://schemas.openxmlformats.org/officeDocument/2006/relationships/image" Target="../media/image115.emf"/><Relationship Id="rId10" Type="http://schemas.openxmlformats.org/officeDocument/2006/relationships/customXml" Target="../ink/ink141.xml"/><Relationship Id="rId19" Type="http://schemas.openxmlformats.org/officeDocument/2006/relationships/image" Target="../media/image117.emf"/><Relationship Id="rId4" Type="http://schemas.openxmlformats.org/officeDocument/2006/relationships/customXml" Target="../ink/ink138.xml"/><Relationship Id="rId9" Type="http://schemas.openxmlformats.org/officeDocument/2006/relationships/image" Target="../media/image112.emf"/><Relationship Id="rId14" Type="http://schemas.openxmlformats.org/officeDocument/2006/relationships/customXml" Target="../ink/ink143.xml"/></Relationships>
</file>

<file path=ppt/slides/_rels/slide11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48.png"/></Relationships>
</file>

<file path=ppt/slides/_rels/slide1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48.png"/></Relationships>
</file>

<file path=ppt/slides/_rels/slide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52.png"/><Relationship Id="rId1" Type="http://schemas.openxmlformats.org/officeDocument/2006/relationships/slideLayout" Target="../slideLayouts/slideLayout1.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13.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7.emf"/></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png"/><Relationship Id="rId1" Type="http://schemas.openxmlformats.org/officeDocument/2006/relationships/slideLayout" Target="../slideLayouts/slideLayout1.xml"/><Relationship Id="rId4" Type="http://schemas.openxmlformats.org/officeDocument/2006/relationships/image" Target="../media/image159.jpeg"/></Relationships>
</file>

<file path=ppt/slides/_rels/slide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tags" Target="../tags/tag32.xml"/><Relationship Id="rId3" Type="http://schemas.openxmlformats.org/officeDocument/2006/relationships/tags" Target="../tags/tag22.xml"/><Relationship Id="rId7" Type="http://schemas.openxmlformats.org/officeDocument/2006/relationships/tags" Target="../tags/tag26.xml"/><Relationship Id="rId12" Type="http://schemas.openxmlformats.org/officeDocument/2006/relationships/tags" Target="../tags/tag31.xml"/><Relationship Id="rId2" Type="http://schemas.openxmlformats.org/officeDocument/2006/relationships/tags" Target="../tags/tag21.xml"/><Relationship Id="rId16" Type="http://schemas.openxmlformats.org/officeDocument/2006/relationships/image" Target="../media/image162.png"/><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tags" Target="../tags/tag30.xml"/><Relationship Id="rId5" Type="http://schemas.openxmlformats.org/officeDocument/2006/relationships/tags" Target="../tags/tag24.xml"/><Relationship Id="rId15" Type="http://schemas.openxmlformats.org/officeDocument/2006/relationships/slideLayout" Target="../slideLayouts/slideLayout1.xml"/><Relationship Id="rId10" Type="http://schemas.openxmlformats.org/officeDocument/2006/relationships/tags" Target="../tags/tag29.xml"/><Relationship Id="rId4" Type="http://schemas.openxmlformats.org/officeDocument/2006/relationships/tags" Target="../tags/tag23.xml"/><Relationship Id="rId9" Type="http://schemas.openxmlformats.org/officeDocument/2006/relationships/tags" Target="../tags/tag28.xml"/><Relationship Id="rId14" Type="http://schemas.openxmlformats.org/officeDocument/2006/relationships/tags" Target="../tags/tag33.xml"/></Relationships>
</file>

<file path=ppt/slides/_rels/slide14.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9.emf"/><Relationship Id="rId5" Type="http://schemas.openxmlformats.org/officeDocument/2006/relationships/customXml" Target="../ink/ink14.xml"/><Relationship Id="rId4" Type="http://schemas.openxmlformats.org/officeDocument/2006/relationships/image" Target="../media/image28.emf"/></Relationships>
</file>

<file path=ppt/slides/_rels/slide14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slideLayout" Target="../slideLayouts/slideLayout7.xml"/><Relationship Id="rId7" Type="http://schemas.openxmlformats.org/officeDocument/2006/relationships/image" Target="../media/image166.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165.jpeg"/><Relationship Id="rId5" Type="http://schemas.openxmlformats.org/officeDocument/2006/relationships/image" Target="../media/image164.png"/><Relationship Id="rId4" Type="http://schemas.openxmlformats.org/officeDocument/2006/relationships/notesSlide" Target="../notesSlides/notesSlide6.xml"/><Relationship Id="rId9" Type="http://schemas.openxmlformats.org/officeDocument/2006/relationships/image" Target="../media/image168.png"/></Relationships>
</file>

<file path=ppt/slides/_rels/slide1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69.png"/></Relationships>
</file>

<file path=ppt/slides/_rels/slide1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png"/><Relationship Id="rId1" Type="http://schemas.openxmlformats.org/officeDocument/2006/relationships/slideLayout" Target="../slideLayouts/slideLayout1.xml"/><Relationship Id="rId4" Type="http://schemas.openxmlformats.org/officeDocument/2006/relationships/image" Target="../media/image159.jpeg"/></Relationships>
</file>

<file path=ppt/slides/_rels/slide1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xml"/><Relationship Id="rId4" Type="http://schemas.openxmlformats.org/officeDocument/2006/relationships/image" Target="../media/image134.png"/></Relationships>
</file>

<file path=ppt/slides/_rels/slide14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1.emf"/><Relationship Id="rId5" Type="http://schemas.openxmlformats.org/officeDocument/2006/relationships/customXml" Target="../ink/ink16.xml"/><Relationship Id="rId4" Type="http://schemas.openxmlformats.org/officeDocument/2006/relationships/image" Target="../media/image30.emf"/></Relationships>
</file>

<file path=ppt/slides/_rels/slide1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52.png"/><Relationship Id="rId1" Type="http://schemas.openxmlformats.org/officeDocument/2006/relationships/slideLayout" Target="../slideLayouts/slideLayout1.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15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eg"/><Relationship Id="rId1" Type="http://schemas.openxmlformats.org/officeDocument/2006/relationships/slideLayout" Target="../slideLayouts/slideLayout1.xml"/><Relationship Id="rId5" Type="http://schemas.openxmlformats.org/officeDocument/2006/relationships/image" Target="../media/image143.png"/><Relationship Id="rId4" Type="http://schemas.openxmlformats.org/officeDocument/2006/relationships/image" Target="../media/image142.png"/></Relationships>
</file>

<file path=ppt/slides/_rels/slide1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2.png"/><Relationship Id="rId5" Type="http://schemas.openxmlformats.org/officeDocument/2006/relationships/image" Target="../media/image4.png"/><Relationship Id="rId4" Type="http://schemas.openxmlformats.org/officeDocument/2006/relationships/image" Target="../media/image3.png"/></Relationships>
</file>

<file path=ppt/slides/_rels/slide167.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customXml" Target="../ink/ink147.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xml"/><Relationship Id="rId5" Type="http://schemas.openxmlformats.org/officeDocument/2006/relationships/image" Target="../media/image174.png"/><Relationship Id="rId4" Type="http://schemas.openxmlformats.org/officeDocument/2006/relationships/image" Target="../media/image59.png"/></Relationships>
</file>

<file path=ppt/slides/_rels/slide169.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customXml" Target="../ink/ink18.xml"/><Relationship Id="rId3" Type="http://schemas.openxmlformats.org/officeDocument/2006/relationships/image" Target="../media/image3.png"/><Relationship Id="rId7" Type="http://schemas.openxmlformats.org/officeDocument/2006/relationships/image" Target="../media/image37.emf"/><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customXml" Target="../ink/ink17.xml"/><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8.emf"/></Relationships>
</file>

<file path=ppt/slides/_rels/slide1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customXml" Target="../ink/ink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1.emf"/></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2.e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43.emf"/><Relationship Id="rId4" Type="http://schemas.openxmlformats.org/officeDocument/2006/relationships/customXml" Target="../ink/ink22.xml"/></Relationships>
</file>

<file path=ppt/slides/_rels/slide26.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5.emf"/><Relationship Id="rId5" Type="http://schemas.openxmlformats.org/officeDocument/2006/relationships/customXml" Target="../ink/ink24.xml"/><Relationship Id="rId4" Type="http://schemas.openxmlformats.org/officeDocument/2006/relationships/image" Target="../media/image44.emf"/></Relationships>
</file>

<file path=ppt/slides/_rels/slide27.xml.rels><?xml version="1.0" encoding="UTF-8" standalone="yes"?>
<Relationships xmlns="http://schemas.openxmlformats.org/package/2006/relationships"><Relationship Id="rId3" Type="http://schemas.openxmlformats.org/officeDocument/2006/relationships/customXml" Target="../ink/ink25.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46.emf"/></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29.xml.rels><?xml version="1.0" encoding="UTF-8" standalone="yes"?>
<Relationships xmlns="http://schemas.openxmlformats.org/package/2006/relationships"><Relationship Id="rId3" Type="http://schemas.openxmlformats.org/officeDocument/2006/relationships/customXml" Target="../ink/ink26.xml"/><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49.emf"/><Relationship Id="rId5" Type="http://schemas.openxmlformats.org/officeDocument/2006/relationships/customXml" Target="../ink/ink27.xml"/><Relationship Id="rId4" Type="http://schemas.openxmlformats.org/officeDocument/2006/relationships/image" Target="../media/image48.em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customXml" Target="../ink/ink2.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52.emf"/><Relationship Id="rId4" Type="http://schemas.openxmlformats.org/officeDocument/2006/relationships/customXml" Target="../ink/ink28.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customXml" Target="../ink/ink29.xml"/><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55.emf"/><Relationship Id="rId5" Type="http://schemas.openxmlformats.org/officeDocument/2006/relationships/customXml" Target="../ink/ink30.xml"/><Relationship Id="rId4" Type="http://schemas.openxmlformats.org/officeDocument/2006/relationships/image" Target="../media/image54.emf"/></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1.xml"/><Relationship Id="rId5" Type="http://schemas.openxmlformats.org/officeDocument/2006/relationships/image" Target="../media/image57.emf"/><Relationship Id="rId4" Type="http://schemas.openxmlformats.org/officeDocument/2006/relationships/customXml" Target="../ink/ink31.xml"/></Relationships>
</file>

<file path=ppt/slides/_rels/slide35.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image" Target="../media/image58.png"/><Relationship Id="rId7" Type="http://schemas.openxmlformats.org/officeDocument/2006/relationships/customXml" Target="../ink/ink33.xml"/><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60.emf"/><Relationship Id="rId5" Type="http://schemas.openxmlformats.org/officeDocument/2006/relationships/customXml" Target="../ink/ink32.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customXml" Target="../ink/ink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customXml" Target="../ink/ink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customXml" Target="../ink/ink36.xml"/><Relationship Id="rId1" Type="http://schemas.openxmlformats.org/officeDocument/2006/relationships/slideLayout" Target="../slideLayouts/slideLayout1.xml"/><Relationship Id="rId5" Type="http://schemas.openxmlformats.org/officeDocument/2006/relationships/image" Target="../media/image65.emf"/><Relationship Id="rId4" Type="http://schemas.openxmlformats.org/officeDocument/2006/relationships/customXml" Target="../ink/ink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customXml" Target="../ink/ink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customXml" Target="../ink/ink38.xml"/><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70.png"/><Relationship Id="rId11" Type="http://schemas.openxmlformats.org/officeDocument/2006/relationships/image" Target="../media/image73.emf"/><Relationship Id="rId5" Type="http://schemas.openxmlformats.org/officeDocument/2006/relationships/image" Target="../media/image69.png"/><Relationship Id="rId10" Type="http://schemas.openxmlformats.org/officeDocument/2006/relationships/customXml" Target="../ink/ink39.xml"/><Relationship Id="rId4" Type="http://schemas.openxmlformats.org/officeDocument/2006/relationships/image" Target="../media/image68.png"/><Relationship Id="rId9" Type="http://schemas.openxmlformats.org/officeDocument/2006/relationships/image" Target="../media/image72.emf"/></Relationships>
</file>

<file path=ppt/slides/_rels/slide4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5.emf"/><Relationship Id="rId4" Type="http://schemas.openxmlformats.org/officeDocument/2006/relationships/image" Target="../media/image68.png"/><Relationship Id="rId9" Type="http://schemas.openxmlformats.org/officeDocument/2006/relationships/customXml" Target="../ink/ink40.xml"/></Relationships>
</file>

<file path=ppt/slides/_rels/slide4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7.emf"/><Relationship Id="rId4" Type="http://schemas.openxmlformats.org/officeDocument/2006/relationships/image" Target="../media/image68.png"/><Relationship Id="rId9" Type="http://schemas.openxmlformats.org/officeDocument/2006/relationships/customXml" Target="../ink/ink41.xml"/></Relationships>
</file>

<file path=ppt/slides/_rels/slide43.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customXml" Target="../ink/ink42.xml"/><Relationship Id="rId1" Type="http://schemas.openxmlformats.org/officeDocument/2006/relationships/slideLayout" Target="../slideLayouts/slideLayout1.xml"/><Relationship Id="rId5" Type="http://schemas.openxmlformats.org/officeDocument/2006/relationships/image" Target="../media/image79.emf"/><Relationship Id="rId4" Type="http://schemas.openxmlformats.org/officeDocument/2006/relationships/customXml" Target="../ink/ink43.xml"/></Relationships>
</file>

<file path=ppt/slides/_rels/slide44.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customXml" Target="../ink/ink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customXml" Target="../ink/ink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 Id="rId5" Type="http://schemas.openxmlformats.org/officeDocument/2006/relationships/image" Target="../media/image84.emf"/><Relationship Id="rId4" Type="http://schemas.openxmlformats.org/officeDocument/2006/relationships/customXml" Target="../ink/ink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customXml" Target="../ink/ink47.xml"/><Relationship Id="rId1" Type="http://schemas.openxmlformats.org/officeDocument/2006/relationships/slideLayout" Target="../slideLayouts/slideLayout1.xml"/><Relationship Id="rId5" Type="http://schemas.openxmlformats.org/officeDocument/2006/relationships/image" Target="../media/image86.emf"/><Relationship Id="rId4" Type="http://schemas.openxmlformats.org/officeDocument/2006/relationships/customXml" Target="../ink/ink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4.emf"/><Relationship Id="rId5" Type="http://schemas.openxmlformats.org/officeDocument/2006/relationships/customXml" Target="../ink/ink5.xml"/><Relationship Id="rId4" Type="http://schemas.openxmlformats.org/officeDocument/2006/relationships/image" Target="../media/image13.emf"/></Relationships>
</file>

<file path=ppt/slides/_rels/slide50.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customXml" Target="../ink/ink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customXml" Target="../ink/ink50.xml"/><Relationship Id="rId1" Type="http://schemas.openxmlformats.org/officeDocument/2006/relationships/slideLayout" Target="../slideLayouts/slideLayout1.xml"/><Relationship Id="rId5" Type="http://schemas.openxmlformats.org/officeDocument/2006/relationships/image" Target="../media/image89.emf"/><Relationship Id="rId4" Type="http://schemas.openxmlformats.org/officeDocument/2006/relationships/customXml" Target="../ink/ink5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customXml" Target="../ink/ink52.xml"/><Relationship Id="rId1" Type="http://schemas.openxmlformats.org/officeDocument/2006/relationships/slideLayout" Target="../slideLayouts/slideLayout1.xml"/><Relationship Id="rId5" Type="http://schemas.openxmlformats.org/officeDocument/2006/relationships/image" Target="../media/image91.emf"/><Relationship Id="rId4" Type="http://schemas.openxmlformats.org/officeDocument/2006/relationships/customXml" Target="../ink/ink53.xml"/></Relationships>
</file>

<file path=ppt/slides/_rels/slide56.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customXml" Target="../ink/ink5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customXml" Target="../ink/ink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7.emf"/><Relationship Id="rId2" Type="http://schemas.openxmlformats.org/officeDocument/2006/relationships/image" Target="../media/image94.png"/><Relationship Id="rId1" Type="http://schemas.openxmlformats.org/officeDocument/2006/relationships/slideLayout" Target="../slideLayouts/slideLayout1.xml"/><Relationship Id="rId6" Type="http://schemas.openxmlformats.org/officeDocument/2006/relationships/customXml" Target="../ink/ink57.xml"/><Relationship Id="rId5" Type="http://schemas.openxmlformats.org/officeDocument/2006/relationships/image" Target="../media/image96.emf"/><Relationship Id="rId4" Type="http://schemas.openxmlformats.org/officeDocument/2006/relationships/customXml" Target="../ink/ink56.xml"/></Relationships>
</file>

<file path=ppt/slides/_rels/slide5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xml"/><Relationship Id="rId6" Type="http://schemas.openxmlformats.org/officeDocument/2006/relationships/image" Target="../media/image99.emf"/><Relationship Id="rId5" Type="http://schemas.openxmlformats.org/officeDocument/2006/relationships/customXml" Target="../ink/ink58.xml"/><Relationship Id="rId4" Type="http://schemas.openxmlformats.org/officeDocument/2006/relationships/image" Target="../media/image98.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61.xml.rels><?xml version="1.0" encoding="UTF-8" standalone="yes"?>
<Relationships xmlns="http://schemas.openxmlformats.org/package/2006/relationships"><Relationship Id="rId3" Type="http://schemas.openxmlformats.org/officeDocument/2006/relationships/customXml" Target="../ink/ink59.xml"/><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1.emf"/></Relationships>
</file>

<file path=ppt/slides/_rels/slide62.xml.rels><?xml version="1.0" encoding="UTF-8" standalone="yes"?>
<Relationships xmlns="http://schemas.openxmlformats.org/package/2006/relationships"><Relationship Id="rId3" Type="http://schemas.openxmlformats.org/officeDocument/2006/relationships/customXml" Target="../ink/ink60.xml"/><Relationship Id="rId2" Type="http://schemas.openxmlformats.org/officeDocument/2006/relationships/image" Target="../media/image102.png"/><Relationship Id="rId1" Type="http://schemas.openxmlformats.org/officeDocument/2006/relationships/slideLayout" Target="../slideLayouts/slideLayout1.xml"/><Relationship Id="rId4" Type="http://schemas.openxmlformats.org/officeDocument/2006/relationships/image" Target="../media/image103.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customXml" Target="../ink/ink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customXml" Target="../ink/ink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18.emf"/><Relationship Id="rId5" Type="http://schemas.openxmlformats.org/officeDocument/2006/relationships/customXml" Target="../ink/ink7.xml"/><Relationship Id="rId4" Type="http://schemas.openxmlformats.org/officeDocument/2006/relationships/image" Target="../media/image17.emf"/></Relationships>
</file>

<file path=ppt/slides/_rels/slide7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7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8" Type="http://schemas.openxmlformats.org/officeDocument/2006/relationships/image" Target="../media/image510.emf"/><Relationship Id="rId3" Type="http://schemas.openxmlformats.org/officeDocument/2006/relationships/image" Target="../media/image119.PNG"/><Relationship Id="rId7" Type="http://schemas.openxmlformats.org/officeDocument/2006/relationships/customXml" Target="../ink/ink63.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8" Type="http://schemas.openxmlformats.org/officeDocument/2006/relationships/image" Target="../media/image510.emf"/><Relationship Id="rId3" Type="http://schemas.openxmlformats.org/officeDocument/2006/relationships/image" Target="../media/image1.PNG"/><Relationship Id="rId7" Type="http://schemas.openxmlformats.org/officeDocument/2006/relationships/customXml" Target="../ink/ink64.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1.emf"/><Relationship Id="rId5" Type="http://schemas.openxmlformats.org/officeDocument/2006/relationships/customXml" Target="../ink/ink9.xml"/><Relationship Id="rId4" Type="http://schemas.openxmlformats.org/officeDocument/2006/relationships/image" Target="../media/image20.e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440.emf"/><Relationship Id="rId2" Type="http://schemas.openxmlformats.org/officeDocument/2006/relationships/customXml" Target="../ink/ink65.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6.emf"/><Relationship Id="rId2"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customXml" Target="../ink/ink66.xml"/><Relationship Id="rId5" Type="http://schemas.openxmlformats.org/officeDocument/2006/relationships/image" Target="../media/image128.png"/><Relationship Id="rId4" Type="http://schemas.openxmlformats.org/officeDocument/2006/relationships/image" Target="../media/image127.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customXml" Target="../ink/ink6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250.emf"/><Relationship Id="rId2" Type="http://schemas.openxmlformats.org/officeDocument/2006/relationships/customXml" Target="../ink/ink68.xml"/><Relationship Id="rId1" Type="http://schemas.openxmlformats.org/officeDocument/2006/relationships/slideLayout" Target="../slideLayouts/slideLayout1.xml"/><Relationship Id="rId4" Type="http://schemas.openxmlformats.org/officeDocument/2006/relationships/customXml" Target="../ink/ink6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1525383"/>
            <a:ext cx="5503475" cy="3974036"/>
          </a:xfrm>
          <a:prstGeom prst="rect">
            <a:avLst/>
          </a:prstGeom>
        </p:spPr>
      </p:pic>
      <p:pic>
        <p:nvPicPr>
          <p:cNvPr id="16388" name="Picture 38" descr="Picture 1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49537" y="107950"/>
            <a:ext cx="3886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8" descr="ali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52400"/>
            <a:ext cx="795338"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Rectangle 41"/>
          <p:cNvSpPr>
            <a:spLocks noChangeArrowheads="1"/>
          </p:cNvSpPr>
          <p:nvPr/>
        </p:nvSpPr>
        <p:spPr bwMode="auto">
          <a:xfrm>
            <a:off x="577850" y="2997200"/>
            <a:ext cx="2470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200" i="1" dirty="0">
                <a:solidFill>
                  <a:srgbClr val="000AF9"/>
                </a:solidFill>
                <a:latin typeface="Calibri" pitchFamily="34" charset="0"/>
              </a:rPr>
              <a:t>final project</a:t>
            </a:r>
          </a:p>
        </p:txBody>
      </p:sp>
      <p:sp>
        <p:nvSpPr>
          <p:cNvPr id="16395" name="Text Box 6"/>
          <p:cNvSpPr txBox="1">
            <a:spLocks noChangeArrowheads="1"/>
          </p:cNvSpPr>
          <p:nvPr/>
        </p:nvSpPr>
        <p:spPr bwMode="auto">
          <a:xfrm>
            <a:off x="1735137" y="270795"/>
            <a:ext cx="5715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smtClean="0">
                <a:solidFill>
                  <a:schemeClr val="bg1"/>
                </a:solidFill>
                <a:latin typeface="Cambria" panose="02040503050406030204" pitchFamily="18" charset="0"/>
              </a:rPr>
              <a:t>Dec. in CS </a:t>
            </a:r>
            <a:r>
              <a:rPr lang="en-US" altLang="en-US" sz="4200" dirty="0">
                <a:solidFill>
                  <a:schemeClr val="bg1"/>
                </a:solidFill>
                <a:latin typeface="Cambria" panose="02040503050406030204" pitchFamily="18" charset="0"/>
              </a:rPr>
              <a:t>5</a:t>
            </a:r>
          </a:p>
        </p:txBody>
      </p:sp>
      <p:grpSp>
        <p:nvGrpSpPr>
          <p:cNvPr id="16401" name="Group 10"/>
          <p:cNvGrpSpPr>
            <a:grpSpLocks/>
          </p:cNvGrpSpPr>
          <p:nvPr/>
        </p:nvGrpSpPr>
        <p:grpSpPr bwMode="auto">
          <a:xfrm>
            <a:off x="8229600" y="381000"/>
            <a:ext cx="633413" cy="727075"/>
            <a:chOff x="2928" y="1051"/>
            <a:chExt cx="840" cy="957"/>
          </a:xfrm>
        </p:grpSpPr>
        <p:sp>
          <p:nvSpPr>
            <p:cNvPr id="16414" name="Freeform 1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415" name="Oval 1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6" name="Oval 1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7" name="Oval 1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8" name="Oval 1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9" name="Oval 1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0" name="Oval 1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1" name="Oval 1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2" name="AutoShape 1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3" name="Freeform 2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424" name="Freeform 2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425" name="Freeform 2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426" name="Freeform 2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16402" name="Picture 39" descr="Picture 9.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40537" y="214313"/>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p:cNvSpPr/>
          <p:nvPr/>
        </p:nvSpPr>
        <p:spPr>
          <a:xfrm>
            <a:off x="1293812" y="214313"/>
            <a:ext cx="1050925" cy="825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404" name="TextBox 41"/>
          <p:cNvSpPr txBox="1">
            <a:spLocks noChangeArrowheads="1"/>
          </p:cNvSpPr>
          <p:nvPr/>
        </p:nvSpPr>
        <p:spPr bwMode="auto">
          <a:xfrm>
            <a:off x="1219200"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latin typeface="Calibri" pitchFamily="34" charset="0"/>
              </a:rPr>
              <a:t>(0,0,0)</a:t>
            </a:r>
          </a:p>
        </p:txBody>
      </p:sp>
      <p:sp>
        <p:nvSpPr>
          <p:cNvPr id="16405" name="TextBox 42"/>
          <p:cNvSpPr txBox="1">
            <a:spLocks noChangeArrowheads="1"/>
          </p:cNvSpPr>
          <p:nvPr/>
        </p:nvSpPr>
        <p:spPr bwMode="auto">
          <a:xfrm>
            <a:off x="6854825"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(220,205,0)</a:t>
            </a:r>
          </a:p>
        </p:txBody>
      </p:sp>
      <p:sp>
        <p:nvSpPr>
          <p:cNvPr id="16406" name="TextBox 43"/>
          <p:cNvSpPr txBox="1">
            <a:spLocks noChangeArrowheads="1"/>
          </p:cNvSpPr>
          <p:nvPr/>
        </p:nvSpPr>
        <p:spPr bwMode="auto">
          <a:xfrm>
            <a:off x="3929062" y="1154113"/>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(110,102,0)</a:t>
            </a:r>
          </a:p>
        </p:txBody>
      </p:sp>
      <p:sp>
        <p:nvSpPr>
          <p:cNvPr id="16408" name="Rectangle 41"/>
          <p:cNvSpPr>
            <a:spLocks noChangeArrowheads="1"/>
          </p:cNvSpPr>
          <p:nvPr/>
        </p:nvSpPr>
        <p:spPr bwMode="auto">
          <a:xfrm>
            <a:off x="788193" y="6015638"/>
            <a:ext cx="21574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200" i="1" dirty="0">
                <a:solidFill>
                  <a:srgbClr val="C00000"/>
                </a:solidFill>
                <a:latin typeface="Calibri" pitchFamily="34" charset="0"/>
              </a:rPr>
              <a:t>final exam</a:t>
            </a:r>
          </a:p>
        </p:txBody>
      </p:sp>
      <p:sp>
        <p:nvSpPr>
          <p:cNvPr id="60" name="Rounded Rectangle 59"/>
          <p:cNvSpPr/>
          <p:nvPr/>
        </p:nvSpPr>
        <p:spPr>
          <a:xfrm>
            <a:off x="4686924" y="3048000"/>
            <a:ext cx="494676" cy="414053"/>
          </a:xfrm>
          <a:prstGeom prst="roundRect">
            <a:avLst/>
          </a:prstGeom>
          <a:noFill/>
          <a:ln w="28575">
            <a:solidFill>
              <a:srgbClr val="000AF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6" name="Rounded Rectangle 65"/>
          <p:cNvSpPr/>
          <p:nvPr/>
        </p:nvSpPr>
        <p:spPr>
          <a:xfrm>
            <a:off x="7634040" y="3050178"/>
            <a:ext cx="494676" cy="414053"/>
          </a:xfrm>
          <a:prstGeom prst="roundRect">
            <a:avLst/>
          </a:prstGeom>
          <a:noFill/>
          <a:ln w="28575">
            <a:solidFill>
              <a:srgbClr val="000AF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9" name="Rounded Rectangle 68"/>
          <p:cNvSpPr/>
          <p:nvPr/>
        </p:nvSpPr>
        <p:spPr>
          <a:xfrm>
            <a:off x="5448049" y="3561193"/>
            <a:ext cx="450475" cy="379341"/>
          </a:xfrm>
          <a:prstGeom prst="round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1" name="Text Box 45"/>
          <p:cNvSpPr txBox="1">
            <a:spLocks noChangeArrowheads="1"/>
          </p:cNvSpPr>
          <p:nvPr/>
        </p:nvSpPr>
        <p:spPr bwMode="auto">
          <a:xfrm>
            <a:off x="76200" y="2033336"/>
            <a:ext cx="3581400" cy="369332"/>
          </a:xfrm>
          <a:prstGeom prst="rect">
            <a:avLst/>
          </a:prstGeom>
          <a:solidFill>
            <a:srgbClr val="CCECFF"/>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dirty="0" smtClean="0">
                <a:latin typeface="Calibri" pitchFamily="34" charset="0"/>
              </a:rPr>
              <a:t>Mon., 12/5  – </a:t>
            </a:r>
            <a:r>
              <a:rPr lang="en-US" altLang="en-US" sz="1800" b="1" i="1" dirty="0" smtClean="0">
                <a:solidFill>
                  <a:srgbClr val="000AF9"/>
                </a:solidFill>
                <a:latin typeface="Calibri" pitchFamily="34" charset="0"/>
              </a:rPr>
              <a:t>hw12+milestone due</a:t>
            </a:r>
            <a:endParaRPr lang="en-US" altLang="en-US" sz="1800" b="1" i="1" dirty="0">
              <a:solidFill>
                <a:srgbClr val="000AF9"/>
              </a:solidFill>
              <a:latin typeface="Calibri" pitchFamily="34" charset="0"/>
            </a:endParaRPr>
          </a:p>
        </p:txBody>
      </p:sp>
      <p:sp>
        <p:nvSpPr>
          <p:cNvPr id="72" name="Text Box 45"/>
          <p:cNvSpPr txBox="1">
            <a:spLocks noChangeArrowheads="1"/>
          </p:cNvSpPr>
          <p:nvPr/>
        </p:nvSpPr>
        <p:spPr bwMode="auto">
          <a:xfrm>
            <a:off x="76200" y="2514600"/>
            <a:ext cx="3403480" cy="369332"/>
          </a:xfrm>
          <a:prstGeom prst="rect">
            <a:avLst/>
          </a:prstGeom>
          <a:solidFill>
            <a:srgbClr val="CCECFF"/>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dirty="0" smtClean="0">
                <a:latin typeface="Calibri" pitchFamily="34" charset="0"/>
              </a:rPr>
              <a:t>Fri., 12/9 </a:t>
            </a:r>
            <a:r>
              <a:rPr lang="en-US" altLang="en-US" sz="1800" b="1" dirty="0">
                <a:latin typeface="Calibri" pitchFamily="34" charset="0"/>
              </a:rPr>
              <a:t>–  </a:t>
            </a:r>
            <a:r>
              <a:rPr lang="en-US" altLang="en-US" sz="1800" b="1" dirty="0" smtClean="0">
                <a:solidFill>
                  <a:srgbClr val="000AF9"/>
                </a:solidFill>
                <a:latin typeface="Calibri" pitchFamily="34" charset="0"/>
              </a:rPr>
              <a:t>8pm: </a:t>
            </a:r>
            <a:r>
              <a:rPr lang="en-US" altLang="en-US" sz="1800" b="1" i="1" dirty="0" smtClean="0">
                <a:solidFill>
                  <a:srgbClr val="000AF9"/>
                </a:solidFill>
                <a:latin typeface="Calibri" pitchFamily="34" charset="0"/>
              </a:rPr>
              <a:t>final </a:t>
            </a:r>
            <a:r>
              <a:rPr lang="en-US" altLang="en-US" sz="1800" b="1" i="1" dirty="0" err="1" smtClean="0">
                <a:solidFill>
                  <a:srgbClr val="000AF9"/>
                </a:solidFill>
                <a:latin typeface="Calibri" pitchFamily="34" charset="0"/>
              </a:rPr>
              <a:t>proj</a:t>
            </a:r>
            <a:r>
              <a:rPr lang="en-US" altLang="en-US" sz="1800" b="1" i="1" dirty="0" smtClean="0">
                <a:solidFill>
                  <a:srgbClr val="000AF9"/>
                </a:solidFill>
                <a:latin typeface="Calibri" pitchFamily="34" charset="0"/>
              </a:rPr>
              <a:t>. due</a:t>
            </a:r>
            <a:endParaRPr lang="en-US" altLang="en-US" sz="1800" b="1" i="1" dirty="0">
              <a:solidFill>
                <a:srgbClr val="000AF9"/>
              </a:solidFill>
              <a:latin typeface="Calibri" pitchFamily="34" charset="0"/>
            </a:endParaRPr>
          </a:p>
        </p:txBody>
      </p:sp>
      <p:cxnSp>
        <p:nvCxnSpPr>
          <p:cNvPr id="74" name="Straight Arrow Connector 73"/>
          <p:cNvCxnSpPr/>
          <p:nvPr/>
        </p:nvCxnSpPr>
        <p:spPr>
          <a:xfrm>
            <a:off x="3601453" y="2236019"/>
            <a:ext cx="1085471" cy="857505"/>
          </a:xfrm>
          <a:prstGeom prst="straightConnector1">
            <a:avLst/>
          </a:prstGeom>
          <a:ln>
            <a:solidFill>
              <a:srgbClr val="000AF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72" idx="3"/>
          </p:cNvCxnSpPr>
          <p:nvPr/>
        </p:nvCxnSpPr>
        <p:spPr>
          <a:xfrm>
            <a:off x="3479680" y="2699266"/>
            <a:ext cx="4154360" cy="385775"/>
          </a:xfrm>
          <a:prstGeom prst="straightConnector1">
            <a:avLst/>
          </a:prstGeom>
          <a:ln>
            <a:solidFill>
              <a:srgbClr val="000AF9"/>
            </a:solidFill>
            <a:tailEnd type="arrow"/>
          </a:ln>
          <a:effectLst/>
        </p:spPr>
        <p:style>
          <a:lnRef idx="2">
            <a:schemeClr val="accent1"/>
          </a:lnRef>
          <a:fillRef idx="0">
            <a:schemeClr val="accent1"/>
          </a:fillRef>
          <a:effectRef idx="1">
            <a:schemeClr val="accent1"/>
          </a:effectRef>
          <a:fontRef idx="minor">
            <a:schemeClr val="tx1"/>
          </a:fontRef>
        </p:style>
      </p:cxnSp>
      <p:sp>
        <p:nvSpPr>
          <p:cNvPr id="50" name="AutoShape 50"/>
          <p:cNvSpPr>
            <a:spLocks noChangeArrowheads="1"/>
          </p:cNvSpPr>
          <p:nvPr/>
        </p:nvSpPr>
        <p:spPr bwMode="auto">
          <a:xfrm>
            <a:off x="257641" y="4114799"/>
            <a:ext cx="3086808" cy="1697277"/>
          </a:xfrm>
          <a:prstGeom prst="roundRect">
            <a:avLst>
              <a:gd name="adj" fmla="val 16667"/>
            </a:avLst>
          </a:prstGeom>
          <a:solidFill>
            <a:srgbClr val="FAE9D6"/>
          </a:solidFill>
          <a:ln>
            <a:noFill/>
          </a:ln>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latin typeface="Calibri" pitchFamily="34" charset="0"/>
            </a:endParaRPr>
          </a:p>
        </p:txBody>
      </p:sp>
      <p:sp>
        <p:nvSpPr>
          <p:cNvPr id="51" name="Text Box 45"/>
          <p:cNvSpPr txBox="1">
            <a:spLocks noChangeArrowheads="1"/>
          </p:cNvSpPr>
          <p:nvPr/>
        </p:nvSpPr>
        <p:spPr bwMode="auto">
          <a:xfrm>
            <a:off x="412848" y="4622421"/>
            <a:ext cx="324257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b="1" dirty="0" smtClean="0">
                <a:latin typeface="Calibri" pitchFamily="34" charset="0"/>
              </a:rPr>
              <a:t>Mon., 12/12  </a:t>
            </a:r>
            <a:r>
              <a:rPr lang="en-US" altLang="en-US" sz="1800" b="1" dirty="0">
                <a:latin typeface="Calibri" pitchFamily="34" charset="0"/>
              </a:rPr>
              <a:t>7</a:t>
            </a:r>
            <a:r>
              <a:rPr lang="en-US" altLang="en-US" sz="1800" b="1" dirty="0" smtClean="0">
                <a:latin typeface="Calibri" pitchFamily="34" charset="0"/>
              </a:rPr>
              <a:t> </a:t>
            </a:r>
            <a:r>
              <a:rPr lang="en-US" altLang="en-US" sz="1800" b="1" dirty="0">
                <a:latin typeface="Calibri" pitchFamily="34" charset="0"/>
              </a:rPr>
              <a:t>p</a:t>
            </a:r>
            <a:r>
              <a:rPr lang="en-US" altLang="en-US" sz="1800" b="1" dirty="0" smtClean="0">
                <a:latin typeface="Calibri" pitchFamily="34" charset="0"/>
              </a:rPr>
              <a:t>m – </a:t>
            </a:r>
            <a:r>
              <a:rPr lang="en-US" altLang="en-US" sz="1800" b="1" i="1" dirty="0" smtClean="0">
                <a:solidFill>
                  <a:srgbClr val="C00000"/>
                </a:solidFill>
                <a:latin typeface="Calibri" pitchFamily="34" charset="0"/>
              </a:rPr>
              <a:t>final</a:t>
            </a:r>
            <a:endParaRPr lang="en-US" altLang="en-US" sz="1800" b="1" dirty="0">
              <a:solidFill>
                <a:srgbClr val="C00000"/>
              </a:solidFill>
              <a:latin typeface="Calibri" pitchFamily="34" charset="0"/>
            </a:endParaRPr>
          </a:p>
        </p:txBody>
      </p:sp>
      <p:sp>
        <p:nvSpPr>
          <p:cNvPr id="52" name="Text Box 45"/>
          <p:cNvSpPr txBox="1">
            <a:spLocks noChangeArrowheads="1"/>
          </p:cNvSpPr>
          <p:nvPr/>
        </p:nvSpPr>
        <p:spPr bwMode="auto">
          <a:xfrm>
            <a:off x="412848" y="4274936"/>
            <a:ext cx="28889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b="1" dirty="0" smtClean="0">
                <a:latin typeface="Calibri" pitchFamily="34" charset="0"/>
              </a:rPr>
              <a:t>Sun., 12/11  7 pm – </a:t>
            </a:r>
            <a:r>
              <a:rPr lang="en-US" altLang="en-US" sz="1800" b="1" i="1" dirty="0" smtClean="0">
                <a:solidFill>
                  <a:srgbClr val="7030A0"/>
                </a:solidFill>
                <a:latin typeface="Calibri" pitchFamily="34" charset="0"/>
              </a:rPr>
              <a:t>review</a:t>
            </a:r>
            <a:endParaRPr lang="en-US" altLang="en-US" sz="1800" b="1" i="1" dirty="0">
              <a:solidFill>
                <a:srgbClr val="7030A0"/>
              </a:solidFill>
              <a:latin typeface="Calibri" pitchFamily="34" charset="0"/>
            </a:endParaRPr>
          </a:p>
        </p:txBody>
      </p:sp>
      <p:sp>
        <p:nvSpPr>
          <p:cNvPr id="54" name="Rounded Rectangle 53"/>
          <p:cNvSpPr/>
          <p:nvPr/>
        </p:nvSpPr>
        <p:spPr>
          <a:xfrm>
            <a:off x="4698642" y="3543837"/>
            <a:ext cx="494676" cy="414053"/>
          </a:xfrm>
          <a:prstGeom prst="round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7030A0"/>
              </a:solidFill>
            </a:endParaRPr>
          </a:p>
        </p:txBody>
      </p:sp>
      <p:sp>
        <p:nvSpPr>
          <p:cNvPr id="55" name="Text Box 45"/>
          <p:cNvSpPr txBox="1">
            <a:spLocks noChangeArrowheads="1"/>
          </p:cNvSpPr>
          <p:nvPr/>
        </p:nvSpPr>
        <p:spPr bwMode="auto">
          <a:xfrm>
            <a:off x="412848" y="4967287"/>
            <a:ext cx="2657416"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b="1" dirty="0" smtClean="0">
                <a:latin typeface="Calibri" pitchFamily="34" charset="0"/>
              </a:rPr>
              <a:t>Tue.,  12/13  </a:t>
            </a:r>
            <a:r>
              <a:rPr lang="en-US" altLang="en-US" sz="1800" b="1" dirty="0">
                <a:latin typeface="Calibri" pitchFamily="34" charset="0"/>
              </a:rPr>
              <a:t>2</a:t>
            </a:r>
            <a:r>
              <a:rPr lang="en-US" altLang="en-US" sz="1800" b="1" dirty="0" smtClean="0">
                <a:latin typeface="Calibri" pitchFamily="34" charset="0"/>
              </a:rPr>
              <a:t> </a:t>
            </a:r>
            <a:r>
              <a:rPr lang="en-US" altLang="en-US" sz="1800" b="1" dirty="0">
                <a:latin typeface="Calibri" pitchFamily="34" charset="0"/>
              </a:rPr>
              <a:t>p</a:t>
            </a:r>
            <a:r>
              <a:rPr lang="en-US" altLang="en-US" sz="1800" b="1" dirty="0" smtClean="0">
                <a:latin typeface="Calibri" pitchFamily="34" charset="0"/>
              </a:rPr>
              <a:t>m – </a:t>
            </a:r>
            <a:r>
              <a:rPr lang="en-US" altLang="en-US" sz="1800" b="1" i="1" dirty="0" smtClean="0">
                <a:solidFill>
                  <a:srgbClr val="C00000"/>
                </a:solidFill>
                <a:latin typeface="Calibri" pitchFamily="34" charset="0"/>
              </a:rPr>
              <a:t>final</a:t>
            </a:r>
            <a:endParaRPr lang="en-US" altLang="en-US" sz="1800" b="1" dirty="0">
              <a:solidFill>
                <a:srgbClr val="C00000"/>
              </a:solidFill>
              <a:latin typeface="Calibri" pitchFamily="34" charset="0"/>
            </a:endParaRPr>
          </a:p>
        </p:txBody>
      </p:sp>
      <p:sp>
        <p:nvSpPr>
          <p:cNvPr id="56" name="Text Box 45"/>
          <p:cNvSpPr txBox="1">
            <a:spLocks noChangeArrowheads="1"/>
          </p:cNvSpPr>
          <p:nvPr/>
        </p:nvSpPr>
        <p:spPr bwMode="auto">
          <a:xfrm>
            <a:off x="368121" y="5379964"/>
            <a:ext cx="32425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dirty="0" smtClean="0">
                <a:latin typeface="Calibri" pitchFamily="34" charset="0"/>
              </a:rPr>
              <a:t>Either exam is OK: </a:t>
            </a:r>
            <a:r>
              <a:rPr lang="en-US" altLang="en-US" sz="1600" i="1" dirty="0" smtClean="0">
                <a:latin typeface="Calibri" pitchFamily="34" charset="0"/>
              </a:rPr>
              <a:t>you choose</a:t>
            </a:r>
            <a:r>
              <a:rPr lang="en-US" altLang="en-US" sz="1600" dirty="0" smtClean="0">
                <a:latin typeface="Calibri" pitchFamily="34" charset="0"/>
              </a:rPr>
              <a:t>…</a:t>
            </a:r>
            <a:endParaRPr lang="en-US" altLang="en-US" sz="1600" dirty="0">
              <a:solidFill>
                <a:srgbClr val="C00000"/>
              </a:solidFill>
              <a:latin typeface="Calibri" pitchFamily="34" charset="0"/>
            </a:endParaRPr>
          </a:p>
        </p:txBody>
      </p:sp>
      <p:cxnSp>
        <p:nvCxnSpPr>
          <p:cNvPr id="57" name="Straight Arrow Connector 56"/>
          <p:cNvCxnSpPr/>
          <p:nvPr/>
        </p:nvCxnSpPr>
        <p:spPr>
          <a:xfrm flipV="1">
            <a:off x="3200400" y="3928593"/>
            <a:ext cx="701254" cy="531009"/>
          </a:xfrm>
          <a:prstGeom prst="straightConnector1">
            <a:avLst/>
          </a:prstGeom>
          <a:ln>
            <a:solidFill>
              <a:srgbClr val="7030A0"/>
            </a:solidFill>
            <a:tailEnd type="arrow"/>
          </a:ln>
          <a:effectLst/>
        </p:spPr>
        <p:style>
          <a:lnRef idx="2">
            <a:schemeClr val="accent1"/>
          </a:lnRef>
          <a:fillRef idx="0">
            <a:schemeClr val="accent1"/>
          </a:fillRef>
          <a:effectRef idx="1">
            <a:schemeClr val="accent1"/>
          </a:effectRef>
          <a:fontRef idx="minor">
            <a:schemeClr val="tx1"/>
          </a:fontRef>
        </p:style>
      </p:cxnSp>
      <p:sp>
        <p:nvSpPr>
          <p:cNvPr id="58" name="Text Box 45"/>
          <p:cNvSpPr txBox="1">
            <a:spLocks noChangeArrowheads="1"/>
          </p:cNvSpPr>
          <p:nvPr/>
        </p:nvSpPr>
        <p:spPr bwMode="auto">
          <a:xfrm>
            <a:off x="4990334" y="5699509"/>
            <a:ext cx="3571430" cy="369332"/>
          </a:xfrm>
          <a:prstGeom prst="rect">
            <a:avLst/>
          </a:prstGeom>
          <a:solidFill>
            <a:schemeClr val="tx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b="1" dirty="0" smtClean="0">
                <a:solidFill>
                  <a:schemeClr val="bg1"/>
                </a:solidFill>
                <a:latin typeface="Calibri" pitchFamily="34" charset="0"/>
              </a:rPr>
              <a:t>CS 5 black final exam 12/13 @ 2pm</a:t>
            </a:r>
            <a:endParaRPr lang="en-US" altLang="en-US" sz="1800" b="1" dirty="0">
              <a:solidFill>
                <a:schemeClr val="bg1"/>
              </a:solidFill>
              <a:latin typeface="Calibri" pitchFamily="34" charset="0"/>
            </a:endParaRPr>
          </a:p>
        </p:txBody>
      </p:sp>
      <p:cxnSp>
        <p:nvCxnSpPr>
          <p:cNvPr id="59" name="Straight Arrow Connector 58"/>
          <p:cNvCxnSpPr/>
          <p:nvPr/>
        </p:nvCxnSpPr>
        <p:spPr>
          <a:xfrm flipH="1" flipV="1">
            <a:off x="5860624" y="3957890"/>
            <a:ext cx="352265" cy="173487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1" name="Rounded Rectangle 60"/>
          <p:cNvSpPr/>
          <p:nvPr/>
        </p:nvSpPr>
        <p:spPr>
          <a:xfrm>
            <a:off x="3911958" y="3543837"/>
            <a:ext cx="494676" cy="414053"/>
          </a:xfrm>
          <a:prstGeom prst="roundRect">
            <a:avLst/>
          </a:prstGeom>
          <a:noFill/>
          <a:ln w="28575">
            <a:solidFill>
              <a:srgbClr val="7030A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7030A0"/>
              </a:solidFill>
            </a:endParaRPr>
          </a:p>
        </p:txBody>
      </p:sp>
      <p:cxnSp>
        <p:nvCxnSpPr>
          <p:cNvPr id="16" name="Straight Arrow Connector 15"/>
          <p:cNvCxnSpPr/>
          <p:nvPr/>
        </p:nvCxnSpPr>
        <p:spPr>
          <a:xfrm flipV="1">
            <a:off x="3048000" y="3957890"/>
            <a:ext cx="1671785" cy="842710"/>
          </a:xfrm>
          <a:prstGeom prst="straightConnector1">
            <a:avLst/>
          </a:prstGeom>
          <a:ln>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55" idx="3"/>
          </p:cNvCxnSpPr>
          <p:nvPr/>
        </p:nvCxnSpPr>
        <p:spPr>
          <a:xfrm flipV="1">
            <a:off x="3070264" y="3928593"/>
            <a:ext cx="2377785" cy="1222051"/>
          </a:xfrm>
          <a:prstGeom prst="straightConnector1">
            <a:avLst/>
          </a:prstGeom>
          <a:ln>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p14="http://schemas.microsoft.com/office/powerpoint/2010/main" Requires="p14">
          <p:contentPart p14:bwMode="auto" r:id="rId7">
            <p14:nvContentPartPr>
              <p14:cNvPr id="3" name="Ink 2"/>
              <p14:cNvContentPartPr/>
              <p14:nvPr/>
            </p14:nvContentPartPr>
            <p14:xfrm>
              <a:off x="571320" y="722160"/>
              <a:ext cx="8234280" cy="4682880"/>
            </p14:xfrm>
          </p:contentPart>
        </mc:Choice>
        <mc:Fallback>
          <p:pic>
            <p:nvPicPr>
              <p:cNvPr id="3" name="Ink 2"/>
              <p:cNvPicPr/>
              <p:nvPr/>
            </p:nvPicPr>
            <p:blipFill>
              <a:blip r:embed="rId8"/>
              <a:stretch>
                <a:fillRect/>
              </a:stretch>
            </p:blipFill>
            <p:spPr>
              <a:xfrm>
                <a:off x="563760" y="710640"/>
                <a:ext cx="8253000" cy="4706640"/>
              </a:xfrm>
              <a:prstGeom prst="rect">
                <a:avLst/>
              </a:prstGeom>
            </p:spPr>
          </p:pic>
        </mc:Fallback>
      </mc:AlternateContent>
    </p:spTree>
    <p:extLst>
      <p:ext uri="{BB962C8B-B14F-4D97-AF65-F5344CB8AC3E}">
        <p14:creationId xmlns:p14="http://schemas.microsoft.com/office/powerpoint/2010/main" val="39973159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50589" b="1"/>
          <a:stretch/>
        </p:blipFill>
        <p:spPr>
          <a:xfrm>
            <a:off x="231820" y="247919"/>
            <a:ext cx="6397580" cy="6469017"/>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4674" t="939" r="23787" b="87603"/>
          <a:stretch/>
        </p:blipFill>
        <p:spPr>
          <a:xfrm>
            <a:off x="5740758" y="5131158"/>
            <a:ext cx="3181081" cy="1447263"/>
          </a:xfrm>
          <a:prstGeom prst="rect">
            <a:avLst/>
          </a:prstGeom>
          <a:ln>
            <a:solidFill>
              <a:schemeClr val="tx1"/>
            </a:solidFill>
          </a:ln>
        </p:spPr>
      </p:pic>
      <p:sp>
        <p:nvSpPr>
          <p:cNvPr id="2" name="Down Arrow 1"/>
          <p:cNvSpPr/>
          <p:nvPr/>
        </p:nvSpPr>
        <p:spPr bwMode="auto">
          <a:xfrm rot="5400000">
            <a:off x="4103799" y="2861827"/>
            <a:ext cx="479201" cy="762000"/>
          </a:xfrm>
          <a:prstGeom prst="downArrow">
            <a:avLst/>
          </a:prstGeom>
          <a:solidFill>
            <a:srgbClr val="CCE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sp>
        <p:nvSpPr>
          <p:cNvPr id="7" name="Down Arrow 6"/>
          <p:cNvSpPr/>
          <p:nvPr/>
        </p:nvSpPr>
        <p:spPr bwMode="auto">
          <a:xfrm rot="8250054">
            <a:off x="4957636" y="5938517"/>
            <a:ext cx="479201" cy="762000"/>
          </a:xfrm>
          <a:prstGeom prst="downArrow">
            <a:avLst/>
          </a:prstGeom>
          <a:solidFill>
            <a:srgbClr val="FAE9D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sp>
        <p:nvSpPr>
          <p:cNvPr id="8" name="Down Arrow 7"/>
          <p:cNvSpPr/>
          <p:nvPr/>
        </p:nvSpPr>
        <p:spPr bwMode="auto">
          <a:xfrm rot="5400000">
            <a:off x="4980636" y="2542496"/>
            <a:ext cx="479201" cy="762000"/>
          </a:xfrm>
          <a:prstGeom prst="downArrow">
            <a:avLst/>
          </a:prstGeom>
          <a:solidFill>
            <a:srgbClr val="CCE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sp>
        <p:nvSpPr>
          <p:cNvPr id="4" name="TextBox 3"/>
          <p:cNvSpPr txBox="1"/>
          <p:nvPr/>
        </p:nvSpPr>
        <p:spPr>
          <a:xfrm>
            <a:off x="5886599" y="2692663"/>
            <a:ext cx="800219" cy="461665"/>
          </a:xfrm>
          <a:prstGeom prst="rect">
            <a:avLst/>
          </a:prstGeom>
          <a:solidFill>
            <a:srgbClr val="CCECFF"/>
          </a:solidFill>
        </p:spPr>
        <p:txBody>
          <a:bodyPr wrap="none" rtlCol="0">
            <a:spAutoFit/>
          </a:bodyPr>
          <a:lstStyle/>
          <a:p>
            <a:r>
              <a:rPr lang="en-US" dirty="0" smtClean="0"/>
              <a:t>2015</a:t>
            </a:r>
            <a:endParaRPr lang="en-US" dirty="0"/>
          </a:p>
        </p:txBody>
      </p:sp>
      <p:sp>
        <p:nvSpPr>
          <p:cNvPr id="9" name="TextBox 8"/>
          <p:cNvSpPr txBox="1"/>
          <p:nvPr/>
        </p:nvSpPr>
        <p:spPr>
          <a:xfrm>
            <a:off x="4820126" y="3208453"/>
            <a:ext cx="800219" cy="461665"/>
          </a:xfrm>
          <a:prstGeom prst="rect">
            <a:avLst/>
          </a:prstGeom>
          <a:solidFill>
            <a:srgbClr val="CCECFF"/>
          </a:solidFill>
        </p:spPr>
        <p:txBody>
          <a:bodyPr wrap="none" rtlCol="0">
            <a:spAutoFit/>
          </a:bodyPr>
          <a:lstStyle/>
          <a:p>
            <a:r>
              <a:rPr lang="en-US" dirty="0" smtClean="0"/>
              <a:t>2016</a:t>
            </a:r>
            <a:endParaRPr lang="en-US" dirty="0"/>
          </a:p>
        </p:txBody>
      </p:sp>
      <p:sp>
        <p:nvSpPr>
          <p:cNvPr id="10" name="TextBox 9"/>
          <p:cNvSpPr txBox="1"/>
          <p:nvPr/>
        </p:nvSpPr>
        <p:spPr>
          <a:xfrm>
            <a:off x="3676739" y="6300627"/>
            <a:ext cx="1191352" cy="461665"/>
          </a:xfrm>
          <a:prstGeom prst="rect">
            <a:avLst/>
          </a:prstGeom>
          <a:solidFill>
            <a:srgbClr val="FAE9D6"/>
          </a:solidFill>
        </p:spPr>
        <p:txBody>
          <a:bodyPr wrap="none" rtlCol="0">
            <a:spAutoFit/>
          </a:bodyPr>
          <a:lstStyle/>
          <a:p>
            <a:r>
              <a:rPr lang="en-US" dirty="0" smtClean="0"/>
              <a:t>unlikely</a:t>
            </a:r>
            <a:endParaRPr lang="en-US" dirty="0"/>
          </a:p>
        </p:txBody>
      </p:sp>
      <mc:AlternateContent xmlns:mc="http://schemas.openxmlformats.org/markup-compatibility/2006">
        <mc:Choice xmlns:p14="http://schemas.microsoft.com/office/powerpoint/2010/main" Requires="p14">
          <p:contentPart p14:bwMode="auto" r:id="rId3">
            <p14:nvContentPartPr>
              <p14:cNvPr id="5" name="Ink 4"/>
              <p14:cNvContentPartPr/>
              <p14:nvPr/>
            </p14:nvContentPartPr>
            <p14:xfrm>
              <a:off x="3000960" y="1978920"/>
              <a:ext cx="2393280" cy="4097520"/>
            </p14:xfrm>
          </p:contentPart>
        </mc:Choice>
        <mc:Fallback>
          <p:pic>
            <p:nvPicPr>
              <p:cNvPr id="5" name="Ink 4"/>
              <p:cNvPicPr/>
              <p:nvPr/>
            </p:nvPicPr>
            <p:blipFill>
              <a:blip r:embed="rId4"/>
              <a:stretch>
                <a:fillRect/>
              </a:stretch>
            </p:blipFill>
            <p:spPr>
              <a:xfrm>
                <a:off x="2989440" y="1967760"/>
                <a:ext cx="2416680" cy="411984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1" name="Ink 10"/>
              <p14:cNvContentPartPr/>
              <p14:nvPr/>
            </p14:nvContentPartPr>
            <p14:xfrm>
              <a:off x="5141160" y="4775400"/>
              <a:ext cx="553680" cy="744480"/>
            </p14:xfrm>
          </p:contentPart>
        </mc:Choice>
        <mc:Fallback>
          <p:pic>
            <p:nvPicPr>
              <p:cNvPr id="11" name="Ink 10"/>
              <p:cNvPicPr/>
              <p:nvPr/>
            </p:nvPicPr>
            <p:blipFill>
              <a:blip r:embed="rId6"/>
              <a:stretch>
                <a:fillRect/>
              </a:stretch>
            </p:blipFill>
            <p:spPr>
              <a:xfrm>
                <a:off x="5129280" y="4769640"/>
                <a:ext cx="571320" cy="762480"/>
              </a:xfrm>
              <a:prstGeom prst="rect">
                <a:avLst/>
              </a:prstGeom>
            </p:spPr>
          </p:pic>
        </mc:Fallback>
      </mc:AlternateContent>
    </p:spTree>
    <p:extLst>
      <p:ext uri="{BB962C8B-B14F-4D97-AF65-F5344CB8AC3E}">
        <p14:creationId xmlns:p14="http://schemas.microsoft.com/office/powerpoint/2010/main" val="336104195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6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14935" y="1209675"/>
            <a:ext cx="5349875"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bwMode="auto">
          <a:xfrm>
            <a:off x="5071888" y="3190875"/>
            <a:ext cx="3650134" cy="1143000"/>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sp>
        <p:nvSpPr>
          <p:cNvPr id="3" name="TextBox 2"/>
          <p:cNvSpPr txBox="1"/>
          <p:nvPr/>
        </p:nvSpPr>
        <p:spPr>
          <a:xfrm>
            <a:off x="990600" y="152400"/>
            <a:ext cx="7315200" cy="738664"/>
          </a:xfrm>
          <a:prstGeom prst="rect">
            <a:avLst/>
          </a:prstGeom>
          <a:noFill/>
        </p:spPr>
        <p:txBody>
          <a:bodyPr wrap="square" rtlCol="0">
            <a:spAutoFit/>
          </a:bodyPr>
          <a:lstStyle/>
          <a:p>
            <a:pPr algn="ctr"/>
            <a:r>
              <a:rPr lang="en-US" sz="4200" dirty="0" smtClean="0">
                <a:latin typeface="Cambria" panose="02040503050406030204" pitchFamily="18" charset="0"/>
              </a:rPr>
              <a:t>More Connect Four?</a:t>
            </a:r>
            <a:endParaRPr lang="en-US" sz="4200" dirty="0">
              <a:latin typeface="Cambria" panose="02040503050406030204" pitchFamily="18" charset="0"/>
            </a:endParaRPr>
          </a:p>
        </p:txBody>
      </p:sp>
      <p:grpSp>
        <p:nvGrpSpPr>
          <p:cNvPr id="26" name="Group 32"/>
          <p:cNvGrpSpPr>
            <a:grpSpLocks/>
          </p:cNvGrpSpPr>
          <p:nvPr>
            <p:custDataLst>
              <p:tags r:id="rId1"/>
            </p:custDataLst>
          </p:nvPr>
        </p:nvGrpSpPr>
        <p:grpSpPr bwMode="auto">
          <a:xfrm>
            <a:off x="8458244" y="6216352"/>
            <a:ext cx="428625" cy="530225"/>
            <a:chOff x="2928" y="1051"/>
            <a:chExt cx="840" cy="957"/>
          </a:xfrm>
        </p:grpSpPr>
        <p:sp>
          <p:nvSpPr>
            <p:cNvPr id="27" name="Freeform 33"/>
            <p:cNvSpPr>
              <a:spLocks/>
            </p:cNvSpPr>
            <p:nvPr>
              <p:custDataLst>
                <p:tags r:id="rId2"/>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28" name="Oval 34"/>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29" name="Oval 35"/>
            <p:cNvSpPr>
              <a:spLocks noChangeArrowheads="1"/>
            </p:cNvSpPr>
            <p:nvPr>
              <p:custDataLst>
                <p:tags r:id="rId4"/>
              </p:custDataLst>
            </p:nvPr>
          </p:nvSpPr>
          <p:spPr bwMode="auto">
            <a:xfrm rot="-1967255">
              <a:off x="3039" y="1383"/>
              <a:ext cx="186" cy="19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0" name="Oval 36"/>
            <p:cNvSpPr>
              <a:spLocks noChangeArrowheads="1"/>
            </p:cNvSpPr>
            <p:nvPr>
              <p:custDataLst>
                <p:tags r:id="rId5"/>
              </p:custDataLst>
            </p:nvPr>
          </p:nvSpPr>
          <p:spPr bwMode="auto">
            <a:xfrm>
              <a:off x="3262" y="1383"/>
              <a:ext cx="222" cy="23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1" name="Oval 37"/>
            <p:cNvSpPr>
              <a:spLocks noChangeArrowheads="1"/>
            </p:cNvSpPr>
            <p:nvPr>
              <p:custDataLst>
                <p:tags r:id="rId6"/>
              </p:custDataLst>
            </p:nvPr>
          </p:nvSpPr>
          <p:spPr bwMode="auto">
            <a:xfrm rot="-2071034">
              <a:off x="3521" y="1431"/>
              <a:ext cx="149" cy="23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2" name="Oval 38"/>
            <p:cNvSpPr>
              <a:spLocks noChangeArrowheads="1"/>
            </p:cNvSpPr>
            <p:nvPr>
              <p:custDataLst>
                <p:tags r:id="rId7"/>
              </p:custDataLst>
            </p:nvPr>
          </p:nvSpPr>
          <p:spPr bwMode="auto">
            <a:xfrm>
              <a:off x="3118" y="1479"/>
              <a:ext cx="56" cy="6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3" name="Oval 39"/>
            <p:cNvSpPr>
              <a:spLocks noChangeArrowheads="1"/>
            </p:cNvSpPr>
            <p:nvPr>
              <p:custDataLst>
                <p:tags r:id="rId8"/>
              </p:custDataLst>
            </p:nvPr>
          </p:nvSpPr>
          <p:spPr bwMode="auto">
            <a:xfrm>
              <a:off x="3341" y="1495"/>
              <a:ext cx="55" cy="6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4" name="Oval 40"/>
            <p:cNvSpPr>
              <a:spLocks noChangeArrowheads="1"/>
            </p:cNvSpPr>
            <p:nvPr>
              <p:custDataLst>
                <p:tags r:id="rId9"/>
              </p:custDataLst>
            </p:nvPr>
          </p:nvSpPr>
          <p:spPr bwMode="auto">
            <a:xfrm>
              <a:off x="3543" y="1549"/>
              <a:ext cx="54" cy="6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5" name="AutoShape 41"/>
            <p:cNvSpPr>
              <a:spLocks noChangeArrowheads="1"/>
            </p:cNvSpPr>
            <p:nvPr>
              <p:custDataLst>
                <p:tags r:id="rId10"/>
              </p:custDataLst>
            </p:nvPr>
          </p:nvSpPr>
          <p:spPr bwMode="auto">
            <a:xfrm rot="-5400000">
              <a:off x="3291" y="1540"/>
              <a:ext cx="77" cy="445"/>
            </a:xfrm>
            <a:prstGeom prst="moon">
              <a:avLst>
                <a:gd name="adj" fmla="val 50000"/>
              </a:avLst>
            </a:prstGeom>
            <a:solidFill>
              <a:srgbClr val="808080"/>
            </a:solidFill>
            <a:ln w="9525">
              <a:solidFill>
                <a:srgbClr val="000000"/>
              </a:solidFill>
              <a:miter lim="800000"/>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6" name="Freeform 42"/>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7" name="Freeform 43"/>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8" name="Freeform 44"/>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9" name="Freeform 45"/>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grpSp>
      <p:sp>
        <p:nvSpPr>
          <p:cNvPr id="40" name="Text Box 46"/>
          <p:cNvSpPr txBox="1">
            <a:spLocks noChangeArrowheads="1"/>
          </p:cNvSpPr>
          <p:nvPr/>
        </p:nvSpPr>
        <p:spPr bwMode="auto">
          <a:xfrm>
            <a:off x="1659815" y="6019800"/>
            <a:ext cx="67983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0" hangingPunct="0">
              <a:spcBef>
                <a:spcPct val="50000"/>
              </a:spcBef>
            </a:pPr>
            <a:r>
              <a:rPr lang="en-US" dirty="0" smtClean="0">
                <a:solidFill>
                  <a:srgbClr val="000000"/>
                </a:solidFill>
                <a:latin typeface="Cambria" panose="02040503050406030204" pitchFamily="18" charset="0"/>
              </a:rPr>
              <a:t>Anyone defeated by their own program yet?</a:t>
            </a:r>
            <a:endParaRPr lang="en-US" i="1" dirty="0">
              <a:solidFill>
                <a:srgbClr val="000000"/>
              </a:solidFill>
              <a:latin typeface="Cambria" panose="02040503050406030204" pitchFamily="18" charset="0"/>
            </a:endParaRPr>
          </a:p>
        </p:txBody>
      </p:sp>
      <p:sp>
        <p:nvSpPr>
          <p:cNvPr id="41" name="Rectangle 1"/>
          <p:cNvSpPr>
            <a:spLocks noChangeArrowheads="1"/>
          </p:cNvSpPr>
          <p:nvPr/>
        </p:nvSpPr>
        <p:spPr bwMode="auto">
          <a:xfrm>
            <a:off x="5437013" y="3352800"/>
            <a:ext cx="2976562" cy="461963"/>
          </a:xfrm>
          <a:prstGeom prst="rect">
            <a:avLst/>
          </a:prstGeom>
          <a:solidFill>
            <a:srgbClr val="CCECFF"/>
          </a:solidFill>
          <a:ln>
            <a:noFill/>
          </a:ln>
          <a:extLst/>
        </p:spPr>
        <p:txBody>
          <a:bodyPr wrap="none">
            <a:spAutoFit/>
          </a:bodyPr>
          <a:lstStyle/>
          <a:p>
            <a:pPr algn="ctr" eaLnBrk="0" hangingPunct="0"/>
            <a:r>
              <a:rPr lang="en-US" dirty="0">
                <a:solidFill>
                  <a:srgbClr val="000000"/>
                </a:solidFill>
                <a:latin typeface="Calibri" pitchFamily="34" charset="0"/>
              </a:rPr>
              <a:t>Looking for a game… ?</a:t>
            </a:r>
            <a:endParaRPr lang="en-US" dirty="0">
              <a:solidFill>
                <a:srgbClr val="000000"/>
              </a:solidFill>
              <a:latin typeface="Arial" pitchFamily="34" charset="0"/>
            </a:endParaRPr>
          </a:p>
        </p:txBody>
      </p:sp>
      <p:sp>
        <p:nvSpPr>
          <p:cNvPr id="42" name="Rectangle 2"/>
          <p:cNvSpPr>
            <a:spLocks noChangeArrowheads="1"/>
          </p:cNvSpPr>
          <p:nvPr/>
        </p:nvSpPr>
        <p:spPr bwMode="auto">
          <a:xfrm>
            <a:off x="5251275" y="3846512"/>
            <a:ext cx="3262313" cy="277813"/>
          </a:xfrm>
          <a:prstGeom prst="rect">
            <a:avLst/>
          </a:prstGeom>
          <a:solidFill>
            <a:srgbClr val="CCECFF"/>
          </a:solidFill>
          <a:ln>
            <a:noFill/>
          </a:ln>
          <a:extLst/>
        </p:spPr>
        <p:txBody>
          <a:bodyPr>
            <a:spAutoFit/>
          </a:bodyPr>
          <a:lstStyle/>
          <a:p>
            <a:pPr algn="ctr" eaLnBrk="0" hangingPunct="0"/>
            <a:r>
              <a:rPr lang="en-US" sz="1200" dirty="0" smtClean="0">
                <a:solidFill>
                  <a:srgbClr val="000000"/>
                </a:solidFill>
                <a:latin typeface="Calibri" pitchFamily="34" charset="0"/>
              </a:rPr>
              <a:t>crisco.seas.harvard.edu/projects</a:t>
            </a:r>
            <a:endParaRPr lang="en-US" sz="1200" dirty="0">
              <a:solidFill>
                <a:srgbClr val="000000"/>
              </a:solidFill>
              <a:latin typeface="Calibri" pitchFamily="34" charset="0"/>
            </a:endParaRPr>
          </a:p>
        </p:txBody>
      </p:sp>
    </p:spTree>
    <p:extLst>
      <p:ext uri="{BB962C8B-B14F-4D97-AF65-F5344CB8AC3E}">
        <p14:creationId xmlns:p14="http://schemas.microsoft.com/office/powerpoint/2010/main" val="61078205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ounded Rectangle 77"/>
          <p:cNvSpPr/>
          <p:nvPr/>
        </p:nvSpPr>
        <p:spPr>
          <a:xfrm>
            <a:off x="709484" y="3626677"/>
            <a:ext cx="3272969" cy="1366428"/>
          </a:xfrm>
          <a:prstGeom prst="round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5257799" y="3581399"/>
            <a:ext cx="3356811" cy="1411705"/>
          </a:xfrm>
          <a:prstGeom prst="roundRect">
            <a:avLst/>
          </a:prstGeom>
          <a:solidFill>
            <a:srgbClr val="CCEC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685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600" dirty="0" smtClean="0">
                <a:latin typeface="Cambria" panose="02040503050406030204" pitchFamily="18" charset="0"/>
              </a:rPr>
              <a:t>Naïve Bayes classification</a:t>
            </a:r>
            <a:endParaRPr lang="en-US" altLang="en-US" sz="3600" b="1" i="1" dirty="0">
              <a:latin typeface="Cambria" panose="02040503050406030204" pitchFamily="18" charset="0"/>
            </a:endParaRPr>
          </a:p>
        </p:txBody>
      </p:sp>
      <p:sp>
        <p:nvSpPr>
          <p:cNvPr id="20" name="TextBox 19"/>
          <p:cNvSpPr txBox="1"/>
          <p:nvPr/>
        </p:nvSpPr>
        <p:spPr>
          <a:xfrm>
            <a:off x="381000" y="1828800"/>
            <a:ext cx="3505200" cy="1200329"/>
          </a:xfrm>
          <a:prstGeom prst="rect">
            <a:avLst/>
          </a:prstGeom>
          <a:noFill/>
        </p:spPr>
        <p:txBody>
          <a:bodyPr wrap="square" rtlCol="0">
            <a:spAutoFit/>
          </a:bodyPr>
          <a:lstStyle/>
          <a:p>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50,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8, </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42 }</a:t>
            </a:r>
            <a:endParaRPr lang="en-US" dirty="0">
              <a:latin typeface="Calibri" panose="020F0502020204030204" pitchFamily="34" charset="0"/>
            </a:endParaRPr>
          </a:p>
        </p:txBody>
      </p:sp>
      <p:sp>
        <p:nvSpPr>
          <p:cNvPr id="22" name="TextBox 21"/>
          <p:cNvSpPr txBox="1"/>
          <p:nvPr/>
        </p:nvSpPr>
        <p:spPr>
          <a:xfrm>
            <a:off x="5029200" y="18288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25,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275,</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700 }</a:t>
            </a:r>
            <a:endParaRPr lang="en-US" dirty="0">
              <a:latin typeface="Calibri" panose="020F0502020204030204" pitchFamily="34" charset="0"/>
            </a:endParaRPr>
          </a:p>
        </p:txBody>
      </p:sp>
      <p:sp>
        <p:nvSpPr>
          <p:cNvPr id="2" name="Rectangle 1"/>
          <p:cNvSpPr/>
          <p:nvPr/>
        </p:nvSpPr>
        <p:spPr>
          <a:xfrm>
            <a:off x="2786726" y="1899339"/>
            <a:ext cx="1151252" cy="553998"/>
          </a:xfrm>
          <a:prstGeom prst="rect">
            <a:avLst/>
          </a:prstGeom>
          <a:solidFill>
            <a:srgbClr val="CCFFCC"/>
          </a:solidFill>
        </p:spPr>
        <p:txBody>
          <a:bodyPr wrap="square">
            <a:spAutoFit/>
          </a:bodyPr>
          <a:lstStyle/>
          <a:p>
            <a:pPr algn="ctr"/>
            <a:r>
              <a:rPr lang="en-US" sz="1500" dirty="0" smtClean="0">
                <a:solidFill>
                  <a:srgbClr val="009900"/>
                </a:solidFill>
                <a:latin typeface="Calibri" panose="020F0502020204030204" pitchFamily="34" charset="0"/>
              </a:rPr>
              <a:t>"potter" </a:t>
            </a:r>
            <a:r>
              <a:rPr lang="en-US" sz="1500" dirty="0" smtClean="0">
                <a:latin typeface="Calibri" panose="020F0502020204030204" pitchFamily="34" charset="0"/>
              </a:rPr>
              <a:t>is not here.</a:t>
            </a:r>
            <a:endParaRPr lang="en-US" sz="1500" dirty="0"/>
          </a:p>
        </p:txBody>
      </p:sp>
      <p:sp>
        <p:nvSpPr>
          <p:cNvPr id="23" name="Rectangle 22"/>
          <p:cNvSpPr/>
          <p:nvPr/>
        </p:nvSpPr>
        <p:spPr>
          <a:xfrm>
            <a:off x="7696200" y="1899339"/>
            <a:ext cx="1151252" cy="553998"/>
          </a:xfrm>
          <a:prstGeom prst="rect">
            <a:avLst/>
          </a:prstGeom>
          <a:solidFill>
            <a:srgbClr val="CCECFF"/>
          </a:solidFill>
        </p:spPr>
        <p:txBody>
          <a:bodyPr wrap="square">
            <a:spAutoFit/>
          </a:bodyPr>
          <a:lstStyle/>
          <a:p>
            <a:pPr algn="ctr"/>
            <a:r>
              <a:rPr lang="en-US" sz="1500" dirty="0" smtClean="0">
                <a:solidFill>
                  <a:srgbClr val="009900"/>
                </a:solidFill>
                <a:latin typeface="Calibri" panose="020F0502020204030204" pitchFamily="34" charset="0"/>
              </a:rPr>
              <a:t>"thou" </a:t>
            </a:r>
            <a:r>
              <a:rPr lang="en-US" sz="1500" dirty="0" smtClean="0">
                <a:latin typeface="Calibri" panose="020F0502020204030204" pitchFamily="34" charset="0"/>
              </a:rPr>
              <a:t>is not here.</a:t>
            </a:r>
            <a:endParaRPr lang="en-US" sz="1500" dirty="0"/>
          </a:p>
        </p:txBody>
      </p:sp>
      <p:sp>
        <p:nvSpPr>
          <p:cNvPr id="25" name="TextBox 24"/>
          <p:cNvSpPr txBox="1"/>
          <p:nvPr/>
        </p:nvSpPr>
        <p:spPr>
          <a:xfrm>
            <a:off x="2490242" y="5638800"/>
            <a:ext cx="4327948" cy="830997"/>
          </a:xfrm>
          <a:prstGeom prst="rect">
            <a:avLst/>
          </a:prstGeom>
          <a:noFill/>
        </p:spPr>
        <p:txBody>
          <a:bodyPr wrap="square" rtlCol="0">
            <a:spAutoFit/>
          </a:bodyPr>
          <a:lstStyle/>
          <a:p>
            <a:r>
              <a:rPr lang="en-US" dirty="0" smtClean="0">
                <a:latin typeface="Calibri" panose="020F0502020204030204" pitchFamily="34" charset="0"/>
              </a:rPr>
              <a:t>New: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1,</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2, </a:t>
            </a:r>
            <a:r>
              <a:rPr lang="en-US" dirty="0" smtClean="0">
                <a:solidFill>
                  <a:srgbClr val="009900"/>
                </a:solidFill>
                <a:latin typeface="Calibri" panose="020F0502020204030204" pitchFamily="34" charset="0"/>
              </a:rPr>
              <a:t>"spam"</a:t>
            </a:r>
            <a:r>
              <a:rPr lang="en-US" dirty="0" smtClean="0">
                <a:latin typeface="Calibri" panose="020F0502020204030204" pitchFamily="34" charset="0"/>
              </a:rPr>
              <a:t>: 4 }</a:t>
            </a:r>
            <a:endParaRPr lang="en-US" dirty="0">
              <a:latin typeface="Calibri" panose="020F0502020204030204" pitchFamily="34" charset="0"/>
            </a:endParaRPr>
          </a:p>
        </p:txBody>
      </p:sp>
      <p:sp>
        <p:nvSpPr>
          <p:cNvPr id="3" name="TextBox 2"/>
          <p:cNvSpPr txBox="1"/>
          <p:nvPr/>
        </p:nvSpPr>
        <p:spPr>
          <a:xfrm>
            <a:off x="296779" y="3364468"/>
            <a:ext cx="1752600" cy="369332"/>
          </a:xfrm>
          <a:prstGeom prst="rect">
            <a:avLst/>
          </a:prstGeom>
          <a:solidFill>
            <a:srgbClr val="CCFFCC"/>
          </a:solidFill>
          <a:ln>
            <a:solidFill>
              <a:srgbClr val="009900"/>
            </a:solidFill>
          </a:ln>
        </p:spPr>
        <p:txBody>
          <a:bodyPr wrap="square" rtlCol="0">
            <a:spAutoFit/>
          </a:bodyPr>
          <a:lstStyle/>
          <a:p>
            <a:pPr algn="ctr"/>
            <a:r>
              <a:rPr lang="en-US" sz="1800" dirty="0" smtClean="0">
                <a:latin typeface="Cambria" panose="02040503050406030204" pitchFamily="18" charset="0"/>
              </a:rPr>
              <a:t>score vs. </a:t>
            </a:r>
            <a:r>
              <a:rPr lang="en-US" sz="1800" dirty="0" smtClean="0">
                <a:latin typeface="Calibri" panose="020F0502020204030204" pitchFamily="34" charset="0"/>
              </a:rPr>
              <a:t>WS</a:t>
            </a:r>
            <a:r>
              <a:rPr lang="en-US" sz="1800" dirty="0" smtClean="0">
                <a:latin typeface="Cambria" panose="02040503050406030204" pitchFamily="18" charset="0"/>
              </a:rPr>
              <a:t> </a:t>
            </a:r>
            <a:endParaRPr lang="en-US" sz="1800" dirty="0">
              <a:latin typeface="Cambria" panose="02040503050406030204" pitchFamily="18" charset="0"/>
            </a:endParaRPr>
          </a:p>
        </p:txBody>
      </p:sp>
      <p:sp>
        <p:nvSpPr>
          <p:cNvPr id="12" name="TextBox 11"/>
          <p:cNvSpPr txBox="1"/>
          <p:nvPr/>
        </p:nvSpPr>
        <p:spPr>
          <a:xfrm>
            <a:off x="7086600" y="3364468"/>
            <a:ext cx="1752600" cy="369332"/>
          </a:xfrm>
          <a:prstGeom prst="rect">
            <a:avLst/>
          </a:prstGeom>
          <a:solidFill>
            <a:srgbClr val="CCECFF"/>
          </a:solidFill>
          <a:ln>
            <a:solidFill>
              <a:srgbClr val="000AF9"/>
            </a:solidFill>
          </a:ln>
        </p:spPr>
        <p:txBody>
          <a:bodyPr wrap="square" rtlCol="0">
            <a:spAutoFit/>
          </a:bodyPr>
          <a:lstStyle/>
          <a:p>
            <a:pPr algn="ctr"/>
            <a:r>
              <a:rPr lang="en-US" sz="1800" dirty="0" smtClean="0">
                <a:latin typeface="Cambria" panose="02040503050406030204" pitchFamily="18" charset="0"/>
              </a:rPr>
              <a:t>score vs. </a:t>
            </a:r>
            <a:r>
              <a:rPr lang="en-US" sz="1800" dirty="0" smtClean="0">
                <a:latin typeface="Calibri" panose="020F0502020204030204" pitchFamily="34" charset="0"/>
              </a:rPr>
              <a:t>JKR</a:t>
            </a:r>
            <a:r>
              <a:rPr lang="en-US" sz="1800" dirty="0" smtClean="0">
                <a:latin typeface="Cambria" panose="02040503050406030204" pitchFamily="18" charset="0"/>
              </a:rPr>
              <a:t> </a:t>
            </a:r>
            <a:endParaRPr lang="en-US" sz="1800" dirty="0">
              <a:latin typeface="Cambria" panose="02040503050406030204" pitchFamily="18" charset="0"/>
            </a:endParaRPr>
          </a:p>
        </p:txBody>
      </p:sp>
      <p:grpSp>
        <p:nvGrpSpPr>
          <p:cNvPr id="8" name="Group 7"/>
          <p:cNvGrpSpPr/>
          <p:nvPr/>
        </p:nvGrpSpPr>
        <p:grpSpPr>
          <a:xfrm>
            <a:off x="990600" y="3962400"/>
            <a:ext cx="478016" cy="551765"/>
            <a:chOff x="545432" y="3962400"/>
            <a:chExt cx="478016" cy="551765"/>
          </a:xfrm>
        </p:grpSpPr>
        <p:sp>
          <p:nvSpPr>
            <p:cNvPr id="5" name="Rectangle 4"/>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14" name="Rectangle 13"/>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7" name="Straight Connector 6"/>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8" name="Group 37"/>
          <p:cNvGrpSpPr/>
          <p:nvPr/>
        </p:nvGrpSpPr>
        <p:grpSpPr>
          <a:xfrm>
            <a:off x="1524000" y="3962400"/>
            <a:ext cx="478016" cy="551765"/>
            <a:chOff x="545432" y="3962400"/>
            <a:chExt cx="478016" cy="551765"/>
          </a:xfrm>
        </p:grpSpPr>
        <p:sp>
          <p:nvSpPr>
            <p:cNvPr id="39" name="Rectangle 38"/>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40" name="Rectangle 39"/>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41" name="Straight Connector 40"/>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a:off x="2032576" y="3962400"/>
            <a:ext cx="478016" cy="551765"/>
            <a:chOff x="545432" y="3962400"/>
            <a:chExt cx="478016" cy="551765"/>
          </a:xfrm>
        </p:grpSpPr>
        <p:sp>
          <p:nvSpPr>
            <p:cNvPr id="43" name="Rectangle 42"/>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44" name="Rectangle 43"/>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45" name="Straight Connector 44"/>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6" name="Group 45"/>
          <p:cNvGrpSpPr/>
          <p:nvPr/>
        </p:nvGrpSpPr>
        <p:grpSpPr>
          <a:xfrm>
            <a:off x="2569984" y="3962400"/>
            <a:ext cx="478016" cy="551765"/>
            <a:chOff x="545432" y="3962400"/>
            <a:chExt cx="478016" cy="551765"/>
          </a:xfrm>
        </p:grpSpPr>
        <p:sp>
          <p:nvSpPr>
            <p:cNvPr id="47" name="Rectangle 46"/>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42</a:t>
              </a:r>
              <a:endParaRPr lang="en-US" sz="1500" dirty="0"/>
            </a:p>
          </p:txBody>
        </p:sp>
        <p:sp>
          <p:nvSpPr>
            <p:cNvPr id="48" name="Rectangle 47"/>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49" name="Straight Connector 48"/>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0" name="Group 49"/>
          <p:cNvGrpSpPr/>
          <p:nvPr/>
        </p:nvGrpSpPr>
        <p:grpSpPr>
          <a:xfrm>
            <a:off x="3103384" y="3962400"/>
            <a:ext cx="478016" cy="551765"/>
            <a:chOff x="545432" y="3962400"/>
            <a:chExt cx="478016" cy="551765"/>
          </a:xfrm>
        </p:grpSpPr>
        <p:sp>
          <p:nvSpPr>
            <p:cNvPr id="51" name="Rectangle 50"/>
            <p:cNvSpPr/>
            <p:nvPr/>
          </p:nvSpPr>
          <p:spPr>
            <a:xfrm>
              <a:off x="658491" y="3962400"/>
              <a:ext cx="282449" cy="323165"/>
            </a:xfrm>
            <a:prstGeom prst="rect">
              <a:avLst/>
            </a:prstGeom>
          </p:spPr>
          <p:txBody>
            <a:bodyPr wrap="none">
              <a:spAutoFit/>
            </a:bodyPr>
            <a:lstStyle/>
            <a:p>
              <a:pPr algn="ctr"/>
              <a:r>
                <a:rPr lang="en-US" sz="1500" dirty="0" smtClean="0">
                  <a:latin typeface="Calibri" panose="020F0502020204030204" pitchFamily="34" charset="0"/>
                </a:rPr>
                <a:t>0</a:t>
              </a:r>
              <a:endParaRPr lang="en-US" sz="1500" dirty="0"/>
            </a:p>
          </p:txBody>
        </p:sp>
        <p:sp>
          <p:nvSpPr>
            <p:cNvPr id="52" name="Rectangle 51"/>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53" name="Straight Connector 52"/>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 name="Group 57"/>
          <p:cNvGrpSpPr/>
          <p:nvPr/>
        </p:nvGrpSpPr>
        <p:grpSpPr>
          <a:xfrm>
            <a:off x="5486400" y="3915117"/>
            <a:ext cx="575800" cy="551765"/>
            <a:chOff x="496540" y="3962400"/>
            <a:chExt cx="575800" cy="551765"/>
          </a:xfrm>
        </p:grpSpPr>
        <p:sp>
          <p:nvSpPr>
            <p:cNvPr id="59" name="Rectangle 58"/>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25</a:t>
              </a:r>
              <a:endParaRPr lang="en-US" sz="1500" dirty="0"/>
            </a:p>
          </p:txBody>
        </p:sp>
        <p:sp>
          <p:nvSpPr>
            <p:cNvPr id="60" name="Rectangle 59"/>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61" name="Straight Connector 60"/>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2" name="Group 61"/>
          <p:cNvGrpSpPr/>
          <p:nvPr/>
        </p:nvGrpSpPr>
        <p:grpSpPr>
          <a:xfrm>
            <a:off x="6096000" y="3915117"/>
            <a:ext cx="575800" cy="551765"/>
            <a:chOff x="496540" y="3962400"/>
            <a:chExt cx="575800" cy="551765"/>
          </a:xfrm>
        </p:grpSpPr>
        <p:sp>
          <p:nvSpPr>
            <p:cNvPr id="63" name="Rectangle 62"/>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25</a:t>
              </a:r>
              <a:endParaRPr lang="en-US" sz="1500" dirty="0"/>
            </a:p>
          </p:txBody>
        </p:sp>
        <p:sp>
          <p:nvSpPr>
            <p:cNvPr id="64" name="Rectangle 63"/>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65" name="Straight Connector 64"/>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6" name="Group 65"/>
          <p:cNvGrpSpPr/>
          <p:nvPr/>
        </p:nvGrpSpPr>
        <p:grpSpPr>
          <a:xfrm>
            <a:off x="6705600" y="3915117"/>
            <a:ext cx="575800" cy="551765"/>
            <a:chOff x="496540" y="3962400"/>
            <a:chExt cx="575800" cy="551765"/>
          </a:xfrm>
        </p:grpSpPr>
        <p:sp>
          <p:nvSpPr>
            <p:cNvPr id="67" name="Rectangle 66"/>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25</a:t>
              </a:r>
              <a:endParaRPr lang="en-US" sz="1500" dirty="0"/>
            </a:p>
          </p:txBody>
        </p:sp>
        <p:sp>
          <p:nvSpPr>
            <p:cNvPr id="68" name="Rectangle 67"/>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69" name="Straight Connector 68"/>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0" name="Group 69"/>
          <p:cNvGrpSpPr/>
          <p:nvPr/>
        </p:nvGrpSpPr>
        <p:grpSpPr>
          <a:xfrm>
            <a:off x="7245492" y="3915117"/>
            <a:ext cx="575800" cy="551765"/>
            <a:chOff x="496540" y="3962400"/>
            <a:chExt cx="575800" cy="551765"/>
          </a:xfrm>
        </p:grpSpPr>
        <p:sp>
          <p:nvSpPr>
            <p:cNvPr id="71" name="Rectangle 70"/>
            <p:cNvSpPr/>
            <p:nvPr/>
          </p:nvSpPr>
          <p:spPr>
            <a:xfrm>
              <a:off x="658489" y="3962400"/>
              <a:ext cx="282450" cy="323165"/>
            </a:xfrm>
            <a:prstGeom prst="rect">
              <a:avLst/>
            </a:prstGeom>
          </p:spPr>
          <p:txBody>
            <a:bodyPr wrap="none">
              <a:spAutoFit/>
            </a:bodyPr>
            <a:lstStyle/>
            <a:p>
              <a:pPr algn="ctr"/>
              <a:r>
                <a:rPr lang="en-US" sz="1500" dirty="0">
                  <a:latin typeface="Calibri" panose="020F0502020204030204" pitchFamily="34" charset="0"/>
                </a:rPr>
                <a:t>0</a:t>
              </a:r>
              <a:endParaRPr lang="en-US" sz="1500" dirty="0"/>
            </a:p>
          </p:txBody>
        </p:sp>
        <p:sp>
          <p:nvSpPr>
            <p:cNvPr id="72" name="Rectangle 71"/>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73" name="Straight Connector 72"/>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4" name="Group 73"/>
          <p:cNvGrpSpPr/>
          <p:nvPr/>
        </p:nvGrpSpPr>
        <p:grpSpPr>
          <a:xfrm>
            <a:off x="7778892" y="3915117"/>
            <a:ext cx="575800" cy="551765"/>
            <a:chOff x="496540" y="3962400"/>
            <a:chExt cx="575800" cy="551765"/>
          </a:xfrm>
        </p:grpSpPr>
        <p:sp>
          <p:nvSpPr>
            <p:cNvPr id="75" name="Rectangle 74"/>
            <p:cNvSpPr/>
            <p:nvPr/>
          </p:nvSpPr>
          <p:spPr>
            <a:xfrm>
              <a:off x="560707" y="3962400"/>
              <a:ext cx="478016" cy="323165"/>
            </a:xfrm>
            <a:prstGeom prst="rect">
              <a:avLst/>
            </a:prstGeom>
          </p:spPr>
          <p:txBody>
            <a:bodyPr wrap="none">
              <a:spAutoFit/>
            </a:bodyPr>
            <a:lstStyle/>
            <a:p>
              <a:pPr algn="ctr"/>
              <a:r>
                <a:rPr lang="en-US" sz="1500" dirty="0" smtClean="0">
                  <a:latin typeface="Calibri" panose="020F0502020204030204" pitchFamily="34" charset="0"/>
                </a:rPr>
                <a:t>700</a:t>
              </a:r>
              <a:endParaRPr lang="en-US" sz="1500" dirty="0"/>
            </a:p>
          </p:txBody>
        </p:sp>
        <p:sp>
          <p:nvSpPr>
            <p:cNvPr id="76" name="Rectangle 75"/>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77" name="Straight Connector 76"/>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0" name="Oval 9"/>
          <p:cNvSpPr/>
          <p:nvPr/>
        </p:nvSpPr>
        <p:spPr>
          <a:xfrm>
            <a:off x="1478280"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2011680"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2521016"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3066448"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6071935"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6671912"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7254864"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7776232"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rot="21371194">
            <a:off x="6007396" y="198430"/>
            <a:ext cx="2709004" cy="923330"/>
          </a:xfrm>
          <a:prstGeom prst="rect">
            <a:avLst/>
          </a:prstGeom>
          <a:solidFill>
            <a:schemeClr val="bg1">
              <a:lumMod val="85000"/>
            </a:schemeClr>
          </a:solidFill>
        </p:spPr>
        <p:txBody>
          <a:bodyPr wrap="square" rtlCol="0">
            <a:spAutoFit/>
          </a:bodyPr>
          <a:lstStyle/>
          <a:p>
            <a:pPr algn="ctr"/>
            <a:r>
              <a:rPr lang="en-US" sz="1800" dirty="0">
                <a:latin typeface="Cambria" panose="02040503050406030204" pitchFamily="18" charset="0"/>
              </a:rPr>
              <a:t>multiply </a:t>
            </a:r>
            <a:r>
              <a:rPr lang="en-US" sz="1800" dirty="0" smtClean="0">
                <a:latin typeface="Cambria" panose="02040503050406030204" pitchFamily="18" charset="0"/>
              </a:rPr>
              <a:t>each word's probability as if they were all independent</a:t>
            </a:r>
            <a:endParaRPr lang="en-US" sz="1800" dirty="0">
              <a:latin typeface="Cambria" panose="02040503050406030204" pitchFamily="18" charset="0"/>
            </a:endParaRPr>
          </a:p>
        </p:txBody>
      </p:sp>
      <p:sp>
        <p:nvSpPr>
          <p:cNvPr id="16" name="Rectangle 15"/>
          <p:cNvSpPr/>
          <p:nvPr/>
        </p:nvSpPr>
        <p:spPr>
          <a:xfrm rot="21122613">
            <a:off x="7567969" y="5873485"/>
            <a:ext cx="1300164" cy="369332"/>
          </a:xfrm>
          <a:prstGeom prst="rect">
            <a:avLst/>
          </a:prstGeom>
          <a:solidFill>
            <a:srgbClr val="FAE9D6"/>
          </a:solidFill>
        </p:spPr>
        <p:txBody>
          <a:bodyPr wrap="none">
            <a:spAutoFit/>
          </a:bodyPr>
          <a:lstStyle/>
          <a:p>
            <a:r>
              <a:rPr lang="en-US" sz="1800" b="1" dirty="0" smtClean="0">
                <a:solidFill>
                  <a:srgbClr val="E97E09"/>
                </a:solidFill>
                <a:latin typeface="Cambria" panose="02040503050406030204" pitchFamily="18" charset="0"/>
              </a:rPr>
              <a:t>problems?</a:t>
            </a:r>
            <a:endParaRPr lang="en-US" b="1" dirty="0">
              <a:solidFill>
                <a:srgbClr val="E97E09"/>
              </a:solidFill>
            </a:endParaRPr>
          </a:p>
        </p:txBody>
      </p:sp>
      <p:sp>
        <p:nvSpPr>
          <p:cNvPr id="86" name="Rectangle 85"/>
          <p:cNvSpPr/>
          <p:nvPr/>
        </p:nvSpPr>
        <p:spPr>
          <a:xfrm rot="21122613">
            <a:off x="7611868" y="6300197"/>
            <a:ext cx="1268296" cy="369332"/>
          </a:xfrm>
          <a:prstGeom prst="rect">
            <a:avLst/>
          </a:prstGeom>
          <a:solidFill>
            <a:srgbClr val="FAE9D6"/>
          </a:solidFill>
        </p:spPr>
        <p:txBody>
          <a:bodyPr wrap="none">
            <a:spAutoFit/>
          </a:bodyPr>
          <a:lstStyle/>
          <a:p>
            <a:r>
              <a:rPr lang="en-US" sz="1800" b="1" dirty="0" smtClean="0">
                <a:solidFill>
                  <a:srgbClr val="E97E09"/>
                </a:solidFill>
                <a:latin typeface="Cambria" panose="02040503050406030204" pitchFamily="18" charset="0"/>
              </a:rPr>
              <a:t>solutions?</a:t>
            </a:r>
            <a:endParaRPr lang="en-US" b="1" dirty="0">
              <a:solidFill>
                <a:srgbClr val="E97E09"/>
              </a:solidFill>
            </a:endParaRPr>
          </a:p>
        </p:txBody>
      </p:sp>
      <p:sp>
        <p:nvSpPr>
          <p:cNvPr id="87" name="Rectangle 86"/>
          <p:cNvSpPr/>
          <p:nvPr/>
        </p:nvSpPr>
        <p:spPr>
          <a:xfrm rot="20163774">
            <a:off x="995862" y="4512776"/>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88" name="Rectangle 87"/>
          <p:cNvSpPr/>
          <p:nvPr/>
        </p:nvSpPr>
        <p:spPr>
          <a:xfrm rot="20163774">
            <a:off x="1522845" y="4512776"/>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89" name="Rectangle 88"/>
          <p:cNvSpPr/>
          <p:nvPr/>
        </p:nvSpPr>
        <p:spPr>
          <a:xfrm rot="20163774">
            <a:off x="2028173" y="4512776"/>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0" name="Rectangle 89"/>
          <p:cNvSpPr/>
          <p:nvPr/>
        </p:nvSpPr>
        <p:spPr>
          <a:xfrm rot="20163774">
            <a:off x="2577334" y="4512776"/>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91" name="Rectangle 90"/>
          <p:cNvSpPr/>
          <p:nvPr/>
        </p:nvSpPr>
        <p:spPr>
          <a:xfrm rot="20163774">
            <a:off x="3074196" y="4512776"/>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92" name="Rectangle 91"/>
          <p:cNvSpPr/>
          <p:nvPr/>
        </p:nvSpPr>
        <p:spPr>
          <a:xfrm rot="20163774">
            <a:off x="5544649" y="4524369"/>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3" name="Rectangle 92"/>
          <p:cNvSpPr/>
          <p:nvPr/>
        </p:nvSpPr>
        <p:spPr>
          <a:xfrm rot="20163774">
            <a:off x="6145073" y="4524369"/>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4" name="Rectangle 93"/>
          <p:cNvSpPr/>
          <p:nvPr/>
        </p:nvSpPr>
        <p:spPr>
          <a:xfrm rot="20163774">
            <a:off x="6769464" y="4524369"/>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5" name="Rectangle 94"/>
          <p:cNvSpPr/>
          <p:nvPr/>
        </p:nvSpPr>
        <p:spPr>
          <a:xfrm rot="20163774">
            <a:off x="7306593" y="4524369"/>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96" name="Rectangle 95"/>
          <p:cNvSpPr/>
          <p:nvPr/>
        </p:nvSpPr>
        <p:spPr>
          <a:xfrm rot="20163774">
            <a:off x="7803455" y="4524369"/>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97" name="Rectangle 96"/>
          <p:cNvSpPr/>
          <p:nvPr/>
        </p:nvSpPr>
        <p:spPr>
          <a:xfrm>
            <a:off x="1640304" y="5014936"/>
            <a:ext cx="1298561" cy="461665"/>
          </a:xfrm>
          <a:prstGeom prst="rect">
            <a:avLst/>
          </a:prstGeom>
          <a:solidFill>
            <a:srgbClr val="FAE9D6"/>
          </a:solidFill>
        </p:spPr>
        <p:txBody>
          <a:bodyPr wrap="none">
            <a:spAutoFit/>
          </a:bodyPr>
          <a:lstStyle/>
          <a:p>
            <a:r>
              <a:rPr lang="en-US" dirty="0" smtClean="0">
                <a:latin typeface="Calibri" panose="020F0502020204030204" pitchFamily="34" charset="0"/>
              </a:rPr>
              <a:t>score = 0</a:t>
            </a:r>
            <a:endParaRPr lang="en-US" dirty="0"/>
          </a:p>
        </p:txBody>
      </p:sp>
      <p:sp>
        <p:nvSpPr>
          <p:cNvPr id="98" name="Rectangle 97"/>
          <p:cNvSpPr/>
          <p:nvPr/>
        </p:nvSpPr>
        <p:spPr>
          <a:xfrm>
            <a:off x="6369712" y="5014936"/>
            <a:ext cx="1298561" cy="461665"/>
          </a:xfrm>
          <a:prstGeom prst="rect">
            <a:avLst/>
          </a:prstGeom>
          <a:solidFill>
            <a:srgbClr val="FAE9D6"/>
          </a:solidFill>
        </p:spPr>
        <p:txBody>
          <a:bodyPr wrap="none">
            <a:spAutoFit/>
          </a:bodyPr>
          <a:lstStyle/>
          <a:p>
            <a:r>
              <a:rPr lang="en-US" dirty="0" smtClean="0">
                <a:latin typeface="Calibri" panose="020F0502020204030204" pitchFamily="34" charset="0"/>
              </a:rPr>
              <a:t>score = 0</a:t>
            </a:r>
            <a:endParaRPr lang="en-US" dirty="0"/>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3223440" y="3920040"/>
              <a:ext cx="4492080" cy="2607840"/>
            </p14:xfrm>
          </p:contentPart>
        </mc:Choice>
        <mc:Fallback xmlns="">
          <p:pic>
            <p:nvPicPr>
              <p:cNvPr id="6" name="Ink 5"/>
              <p:cNvPicPr/>
              <p:nvPr/>
            </p:nvPicPr>
            <p:blipFill>
              <a:blip r:embed="rId3"/>
              <a:stretch>
                <a:fillRect/>
              </a:stretch>
            </p:blipFill>
            <p:spPr>
              <a:xfrm>
                <a:off x="3214080" y="3910680"/>
                <a:ext cx="4510800" cy="2626560"/>
              </a:xfrm>
              <a:prstGeom prst="rect">
                <a:avLst/>
              </a:prstGeom>
            </p:spPr>
          </p:pic>
        </mc:Fallback>
      </mc:AlternateContent>
    </p:spTree>
    <p:extLst>
      <p:ext uri="{BB962C8B-B14F-4D97-AF65-F5344CB8AC3E}">
        <p14:creationId xmlns:p14="http://schemas.microsoft.com/office/powerpoint/2010/main" val="89498003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ounded Rectangle 77"/>
          <p:cNvSpPr/>
          <p:nvPr/>
        </p:nvSpPr>
        <p:spPr>
          <a:xfrm>
            <a:off x="709484" y="3626677"/>
            <a:ext cx="3272969" cy="1366428"/>
          </a:xfrm>
          <a:prstGeom prst="round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5257799" y="3581399"/>
            <a:ext cx="3356811" cy="1411705"/>
          </a:xfrm>
          <a:prstGeom prst="roundRect">
            <a:avLst/>
          </a:prstGeom>
          <a:solidFill>
            <a:srgbClr val="CCEC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685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600" dirty="0" smtClean="0">
                <a:latin typeface="Cambria" panose="02040503050406030204" pitchFamily="18" charset="0"/>
              </a:rPr>
              <a:t>Naïve Bayes classification</a:t>
            </a:r>
            <a:endParaRPr lang="en-US" altLang="en-US" sz="3600" b="1" i="1" dirty="0">
              <a:latin typeface="Cambria" panose="02040503050406030204" pitchFamily="18" charset="0"/>
            </a:endParaRPr>
          </a:p>
        </p:txBody>
      </p:sp>
      <p:sp>
        <p:nvSpPr>
          <p:cNvPr id="20" name="TextBox 19"/>
          <p:cNvSpPr txBox="1"/>
          <p:nvPr/>
        </p:nvSpPr>
        <p:spPr>
          <a:xfrm>
            <a:off x="381000" y="1828800"/>
            <a:ext cx="3505200" cy="1200329"/>
          </a:xfrm>
          <a:prstGeom prst="rect">
            <a:avLst/>
          </a:prstGeom>
          <a:noFill/>
        </p:spPr>
        <p:txBody>
          <a:bodyPr wrap="square" rtlCol="0">
            <a:spAutoFit/>
          </a:bodyPr>
          <a:lstStyle/>
          <a:p>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50,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8, </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42 }</a:t>
            </a:r>
            <a:endParaRPr lang="en-US" dirty="0">
              <a:latin typeface="Calibri" panose="020F0502020204030204" pitchFamily="34" charset="0"/>
            </a:endParaRPr>
          </a:p>
        </p:txBody>
      </p:sp>
      <p:sp>
        <p:nvSpPr>
          <p:cNvPr id="22" name="TextBox 21"/>
          <p:cNvSpPr txBox="1"/>
          <p:nvPr/>
        </p:nvSpPr>
        <p:spPr>
          <a:xfrm>
            <a:off x="5029200" y="18288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25,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275,</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700 }</a:t>
            </a:r>
            <a:endParaRPr lang="en-US" dirty="0">
              <a:latin typeface="Calibri" panose="020F0502020204030204" pitchFamily="34" charset="0"/>
            </a:endParaRPr>
          </a:p>
        </p:txBody>
      </p:sp>
      <p:sp>
        <p:nvSpPr>
          <p:cNvPr id="2" name="Rectangle 1"/>
          <p:cNvSpPr/>
          <p:nvPr/>
        </p:nvSpPr>
        <p:spPr>
          <a:xfrm>
            <a:off x="2786726" y="1899339"/>
            <a:ext cx="1151252" cy="553998"/>
          </a:xfrm>
          <a:prstGeom prst="rect">
            <a:avLst/>
          </a:prstGeom>
          <a:solidFill>
            <a:srgbClr val="CCFFCC"/>
          </a:solidFill>
        </p:spPr>
        <p:txBody>
          <a:bodyPr wrap="square">
            <a:spAutoFit/>
          </a:bodyPr>
          <a:lstStyle/>
          <a:p>
            <a:pPr algn="ctr"/>
            <a:r>
              <a:rPr lang="en-US" sz="1500" dirty="0" smtClean="0">
                <a:solidFill>
                  <a:srgbClr val="009900"/>
                </a:solidFill>
                <a:latin typeface="Calibri" panose="020F0502020204030204" pitchFamily="34" charset="0"/>
              </a:rPr>
              <a:t>"potter" </a:t>
            </a:r>
            <a:r>
              <a:rPr lang="en-US" sz="1500" dirty="0" smtClean="0">
                <a:latin typeface="Calibri" panose="020F0502020204030204" pitchFamily="34" charset="0"/>
              </a:rPr>
              <a:t>is not here.</a:t>
            </a:r>
            <a:endParaRPr lang="en-US" sz="1500" dirty="0"/>
          </a:p>
        </p:txBody>
      </p:sp>
      <p:sp>
        <p:nvSpPr>
          <p:cNvPr id="23" name="Rectangle 22"/>
          <p:cNvSpPr/>
          <p:nvPr/>
        </p:nvSpPr>
        <p:spPr>
          <a:xfrm>
            <a:off x="7696200" y="1899339"/>
            <a:ext cx="1151252" cy="553998"/>
          </a:xfrm>
          <a:prstGeom prst="rect">
            <a:avLst/>
          </a:prstGeom>
          <a:solidFill>
            <a:srgbClr val="CCECFF"/>
          </a:solidFill>
        </p:spPr>
        <p:txBody>
          <a:bodyPr wrap="square">
            <a:spAutoFit/>
          </a:bodyPr>
          <a:lstStyle/>
          <a:p>
            <a:pPr algn="ctr"/>
            <a:r>
              <a:rPr lang="en-US" sz="1500" dirty="0" smtClean="0">
                <a:solidFill>
                  <a:srgbClr val="009900"/>
                </a:solidFill>
                <a:latin typeface="Calibri" panose="020F0502020204030204" pitchFamily="34" charset="0"/>
              </a:rPr>
              <a:t>"thou" </a:t>
            </a:r>
            <a:r>
              <a:rPr lang="en-US" sz="1500" dirty="0" smtClean="0">
                <a:latin typeface="Calibri" panose="020F0502020204030204" pitchFamily="34" charset="0"/>
              </a:rPr>
              <a:t>is not here.</a:t>
            </a:r>
            <a:endParaRPr lang="en-US" sz="1500" dirty="0"/>
          </a:p>
        </p:txBody>
      </p:sp>
      <p:sp>
        <p:nvSpPr>
          <p:cNvPr id="25" name="TextBox 24"/>
          <p:cNvSpPr txBox="1"/>
          <p:nvPr/>
        </p:nvSpPr>
        <p:spPr>
          <a:xfrm>
            <a:off x="2490242" y="5638800"/>
            <a:ext cx="4327948" cy="830997"/>
          </a:xfrm>
          <a:prstGeom prst="rect">
            <a:avLst/>
          </a:prstGeom>
          <a:noFill/>
        </p:spPr>
        <p:txBody>
          <a:bodyPr wrap="square" rtlCol="0">
            <a:spAutoFit/>
          </a:bodyPr>
          <a:lstStyle/>
          <a:p>
            <a:r>
              <a:rPr lang="en-US" dirty="0" smtClean="0">
                <a:latin typeface="Calibri" panose="020F0502020204030204" pitchFamily="34" charset="0"/>
              </a:rPr>
              <a:t>New: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1,</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2, </a:t>
            </a:r>
            <a:r>
              <a:rPr lang="en-US" dirty="0" smtClean="0">
                <a:solidFill>
                  <a:srgbClr val="009900"/>
                </a:solidFill>
                <a:latin typeface="Calibri" panose="020F0502020204030204" pitchFamily="34" charset="0"/>
              </a:rPr>
              <a:t>"spam"</a:t>
            </a:r>
            <a:r>
              <a:rPr lang="en-US" dirty="0" smtClean="0">
                <a:latin typeface="Calibri" panose="020F0502020204030204" pitchFamily="34" charset="0"/>
              </a:rPr>
              <a:t>: 4 }</a:t>
            </a:r>
            <a:endParaRPr lang="en-US" dirty="0">
              <a:latin typeface="Calibri" panose="020F0502020204030204" pitchFamily="34" charset="0"/>
            </a:endParaRPr>
          </a:p>
        </p:txBody>
      </p:sp>
      <p:sp>
        <p:nvSpPr>
          <p:cNvPr id="3" name="TextBox 2"/>
          <p:cNvSpPr txBox="1"/>
          <p:nvPr/>
        </p:nvSpPr>
        <p:spPr>
          <a:xfrm>
            <a:off x="296779" y="3364468"/>
            <a:ext cx="1752600" cy="369332"/>
          </a:xfrm>
          <a:prstGeom prst="rect">
            <a:avLst/>
          </a:prstGeom>
          <a:solidFill>
            <a:srgbClr val="CCFFCC"/>
          </a:solidFill>
          <a:ln>
            <a:solidFill>
              <a:srgbClr val="009900"/>
            </a:solidFill>
          </a:ln>
        </p:spPr>
        <p:txBody>
          <a:bodyPr wrap="square" rtlCol="0">
            <a:spAutoFit/>
          </a:bodyPr>
          <a:lstStyle/>
          <a:p>
            <a:pPr algn="ctr"/>
            <a:r>
              <a:rPr lang="en-US" sz="1800" dirty="0" smtClean="0">
                <a:latin typeface="Cambria" panose="02040503050406030204" pitchFamily="18" charset="0"/>
              </a:rPr>
              <a:t>score vs. </a:t>
            </a:r>
            <a:r>
              <a:rPr lang="en-US" sz="1800" dirty="0" smtClean="0">
                <a:latin typeface="Calibri" panose="020F0502020204030204" pitchFamily="34" charset="0"/>
              </a:rPr>
              <a:t>WS</a:t>
            </a:r>
            <a:r>
              <a:rPr lang="en-US" sz="1800" dirty="0" smtClean="0">
                <a:latin typeface="Cambria" panose="02040503050406030204" pitchFamily="18" charset="0"/>
              </a:rPr>
              <a:t> </a:t>
            </a:r>
            <a:endParaRPr lang="en-US" sz="1800" dirty="0">
              <a:latin typeface="Cambria" panose="02040503050406030204" pitchFamily="18" charset="0"/>
            </a:endParaRPr>
          </a:p>
        </p:txBody>
      </p:sp>
      <p:sp>
        <p:nvSpPr>
          <p:cNvPr id="12" name="TextBox 11"/>
          <p:cNvSpPr txBox="1"/>
          <p:nvPr/>
        </p:nvSpPr>
        <p:spPr>
          <a:xfrm>
            <a:off x="7086600" y="3364468"/>
            <a:ext cx="1752600" cy="369332"/>
          </a:xfrm>
          <a:prstGeom prst="rect">
            <a:avLst/>
          </a:prstGeom>
          <a:solidFill>
            <a:srgbClr val="CCECFF"/>
          </a:solidFill>
          <a:ln>
            <a:solidFill>
              <a:srgbClr val="000AF9"/>
            </a:solidFill>
          </a:ln>
        </p:spPr>
        <p:txBody>
          <a:bodyPr wrap="square" rtlCol="0">
            <a:spAutoFit/>
          </a:bodyPr>
          <a:lstStyle/>
          <a:p>
            <a:pPr algn="ctr"/>
            <a:r>
              <a:rPr lang="en-US" sz="1800" dirty="0" smtClean="0">
                <a:latin typeface="Cambria" panose="02040503050406030204" pitchFamily="18" charset="0"/>
              </a:rPr>
              <a:t>score vs. </a:t>
            </a:r>
            <a:r>
              <a:rPr lang="en-US" sz="1800" dirty="0" smtClean="0">
                <a:latin typeface="Calibri" panose="020F0502020204030204" pitchFamily="34" charset="0"/>
              </a:rPr>
              <a:t>JKR</a:t>
            </a:r>
            <a:r>
              <a:rPr lang="en-US" sz="1800" dirty="0" smtClean="0">
                <a:latin typeface="Cambria" panose="02040503050406030204" pitchFamily="18" charset="0"/>
              </a:rPr>
              <a:t> </a:t>
            </a:r>
            <a:endParaRPr lang="en-US" sz="1800" dirty="0">
              <a:latin typeface="Cambria" panose="02040503050406030204" pitchFamily="18" charset="0"/>
            </a:endParaRPr>
          </a:p>
        </p:txBody>
      </p:sp>
      <p:grpSp>
        <p:nvGrpSpPr>
          <p:cNvPr id="8" name="Group 7"/>
          <p:cNvGrpSpPr/>
          <p:nvPr/>
        </p:nvGrpSpPr>
        <p:grpSpPr>
          <a:xfrm>
            <a:off x="990600" y="3962400"/>
            <a:ext cx="478016" cy="551765"/>
            <a:chOff x="545432" y="3962400"/>
            <a:chExt cx="478016" cy="551765"/>
          </a:xfrm>
        </p:grpSpPr>
        <p:sp>
          <p:nvSpPr>
            <p:cNvPr id="5" name="Rectangle 4"/>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14" name="Rectangle 13"/>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7" name="Straight Connector 6"/>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8" name="Group 37"/>
          <p:cNvGrpSpPr/>
          <p:nvPr/>
        </p:nvGrpSpPr>
        <p:grpSpPr>
          <a:xfrm>
            <a:off x="1524000" y="3962400"/>
            <a:ext cx="478016" cy="551765"/>
            <a:chOff x="545432" y="3962400"/>
            <a:chExt cx="478016" cy="551765"/>
          </a:xfrm>
        </p:grpSpPr>
        <p:sp>
          <p:nvSpPr>
            <p:cNvPr id="39" name="Rectangle 38"/>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40" name="Rectangle 39"/>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41" name="Straight Connector 40"/>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a:off x="2032576" y="3962400"/>
            <a:ext cx="478016" cy="551765"/>
            <a:chOff x="545432" y="3962400"/>
            <a:chExt cx="478016" cy="551765"/>
          </a:xfrm>
        </p:grpSpPr>
        <p:sp>
          <p:nvSpPr>
            <p:cNvPr id="43" name="Rectangle 42"/>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44" name="Rectangle 43"/>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45" name="Straight Connector 44"/>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6" name="Group 45"/>
          <p:cNvGrpSpPr/>
          <p:nvPr/>
        </p:nvGrpSpPr>
        <p:grpSpPr>
          <a:xfrm>
            <a:off x="2569984" y="3962400"/>
            <a:ext cx="478016" cy="551765"/>
            <a:chOff x="545432" y="3962400"/>
            <a:chExt cx="478016" cy="551765"/>
          </a:xfrm>
        </p:grpSpPr>
        <p:sp>
          <p:nvSpPr>
            <p:cNvPr id="47" name="Rectangle 46"/>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42</a:t>
              </a:r>
              <a:endParaRPr lang="en-US" sz="1500" dirty="0"/>
            </a:p>
          </p:txBody>
        </p:sp>
        <p:sp>
          <p:nvSpPr>
            <p:cNvPr id="48" name="Rectangle 47"/>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49" name="Straight Connector 48"/>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0" name="Group 49"/>
          <p:cNvGrpSpPr/>
          <p:nvPr/>
        </p:nvGrpSpPr>
        <p:grpSpPr>
          <a:xfrm>
            <a:off x="3103384" y="3962400"/>
            <a:ext cx="478016" cy="551765"/>
            <a:chOff x="545432" y="3962400"/>
            <a:chExt cx="478016" cy="551765"/>
          </a:xfrm>
        </p:grpSpPr>
        <p:sp>
          <p:nvSpPr>
            <p:cNvPr id="51" name="Rectangle 50"/>
            <p:cNvSpPr/>
            <p:nvPr/>
          </p:nvSpPr>
          <p:spPr>
            <a:xfrm>
              <a:off x="658491" y="3962400"/>
              <a:ext cx="282449" cy="323165"/>
            </a:xfrm>
            <a:prstGeom prst="rect">
              <a:avLst/>
            </a:prstGeom>
          </p:spPr>
          <p:txBody>
            <a:bodyPr wrap="none">
              <a:spAutoFit/>
            </a:bodyPr>
            <a:lstStyle/>
            <a:p>
              <a:pPr algn="ctr"/>
              <a:r>
                <a:rPr lang="en-US" sz="1500" dirty="0" smtClean="0">
                  <a:latin typeface="Calibri" panose="020F0502020204030204" pitchFamily="34" charset="0"/>
                </a:rPr>
                <a:t>0</a:t>
              </a:r>
              <a:endParaRPr lang="en-US" sz="1500" dirty="0"/>
            </a:p>
          </p:txBody>
        </p:sp>
        <p:sp>
          <p:nvSpPr>
            <p:cNvPr id="52" name="Rectangle 51"/>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53" name="Straight Connector 52"/>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 name="Group 57"/>
          <p:cNvGrpSpPr/>
          <p:nvPr/>
        </p:nvGrpSpPr>
        <p:grpSpPr>
          <a:xfrm>
            <a:off x="5486400" y="3915117"/>
            <a:ext cx="575800" cy="551765"/>
            <a:chOff x="496540" y="3962400"/>
            <a:chExt cx="575800" cy="551765"/>
          </a:xfrm>
        </p:grpSpPr>
        <p:sp>
          <p:nvSpPr>
            <p:cNvPr id="59" name="Rectangle 58"/>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25</a:t>
              </a:r>
              <a:endParaRPr lang="en-US" sz="1500" dirty="0"/>
            </a:p>
          </p:txBody>
        </p:sp>
        <p:sp>
          <p:nvSpPr>
            <p:cNvPr id="60" name="Rectangle 59"/>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61" name="Straight Connector 60"/>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2" name="Group 61"/>
          <p:cNvGrpSpPr/>
          <p:nvPr/>
        </p:nvGrpSpPr>
        <p:grpSpPr>
          <a:xfrm>
            <a:off x="6096000" y="3915117"/>
            <a:ext cx="575800" cy="551765"/>
            <a:chOff x="496540" y="3962400"/>
            <a:chExt cx="575800" cy="551765"/>
          </a:xfrm>
        </p:grpSpPr>
        <p:sp>
          <p:nvSpPr>
            <p:cNvPr id="63" name="Rectangle 62"/>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25</a:t>
              </a:r>
              <a:endParaRPr lang="en-US" sz="1500" dirty="0"/>
            </a:p>
          </p:txBody>
        </p:sp>
        <p:sp>
          <p:nvSpPr>
            <p:cNvPr id="64" name="Rectangle 63"/>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65" name="Straight Connector 64"/>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6" name="Group 65"/>
          <p:cNvGrpSpPr/>
          <p:nvPr/>
        </p:nvGrpSpPr>
        <p:grpSpPr>
          <a:xfrm>
            <a:off x="6705600" y="3915117"/>
            <a:ext cx="575800" cy="551765"/>
            <a:chOff x="496540" y="3962400"/>
            <a:chExt cx="575800" cy="551765"/>
          </a:xfrm>
        </p:grpSpPr>
        <p:sp>
          <p:nvSpPr>
            <p:cNvPr id="67" name="Rectangle 66"/>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25</a:t>
              </a:r>
              <a:endParaRPr lang="en-US" sz="1500" dirty="0"/>
            </a:p>
          </p:txBody>
        </p:sp>
        <p:sp>
          <p:nvSpPr>
            <p:cNvPr id="68" name="Rectangle 67"/>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69" name="Straight Connector 68"/>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0" name="Group 69"/>
          <p:cNvGrpSpPr/>
          <p:nvPr/>
        </p:nvGrpSpPr>
        <p:grpSpPr>
          <a:xfrm>
            <a:off x="7245492" y="3915117"/>
            <a:ext cx="575800" cy="551765"/>
            <a:chOff x="496540" y="3962400"/>
            <a:chExt cx="575800" cy="551765"/>
          </a:xfrm>
        </p:grpSpPr>
        <p:sp>
          <p:nvSpPr>
            <p:cNvPr id="71" name="Rectangle 70"/>
            <p:cNvSpPr/>
            <p:nvPr/>
          </p:nvSpPr>
          <p:spPr>
            <a:xfrm>
              <a:off x="658489" y="3962400"/>
              <a:ext cx="282450" cy="323165"/>
            </a:xfrm>
            <a:prstGeom prst="rect">
              <a:avLst/>
            </a:prstGeom>
          </p:spPr>
          <p:txBody>
            <a:bodyPr wrap="none">
              <a:spAutoFit/>
            </a:bodyPr>
            <a:lstStyle/>
            <a:p>
              <a:pPr algn="ctr"/>
              <a:r>
                <a:rPr lang="en-US" sz="1500" dirty="0">
                  <a:latin typeface="Calibri" panose="020F0502020204030204" pitchFamily="34" charset="0"/>
                </a:rPr>
                <a:t>0</a:t>
              </a:r>
              <a:endParaRPr lang="en-US" sz="1500" dirty="0"/>
            </a:p>
          </p:txBody>
        </p:sp>
        <p:sp>
          <p:nvSpPr>
            <p:cNvPr id="72" name="Rectangle 71"/>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73" name="Straight Connector 72"/>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4" name="Group 73"/>
          <p:cNvGrpSpPr/>
          <p:nvPr/>
        </p:nvGrpSpPr>
        <p:grpSpPr>
          <a:xfrm>
            <a:off x="7778892" y="3915117"/>
            <a:ext cx="575800" cy="551765"/>
            <a:chOff x="496540" y="3962400"/>
            <a:chExt cx="575800" cy="551765"/>
          </a:xfrm>
        </p:grpSpPr>
        <p:sp>
          <p:nvSpPr>
            <p:cNvPr id="75" name="Rectangle 74"/>
            <p:cNvSpPr/>
            <p:nvPr/>
          </p:nvSpPr>
          <p:spPr>
            <a:xfrm>
              <a:off x="560707" y="3962400"/>
              <a:ext cx="478016" cy="323165"/>
            </a:xfrm>
            <a:prstGeom prst="rect">
              <a:avLst/>
            </a:prstGeom>
          </p:spPr>
          <p:txBody>
            <a:bodyPr wrap="none">
              <a:spAutoFit/>
            </a:bodyPr>
            <a:lstStyle/>
            <a:p>
              <a:pPr algn="ctr"/>
              <a:r>
                <a:rPr lang="en-US" sz="1500" dirty="0" smtClean="0">
                  <a:latin typeface="Calibri" panose="020F0502020204030204" pitchFamily="34" charset="0"/>
                </a:rPr>
                <a:t>700</a:t>
              </a:r>
              <a:endParaRPr lang="en-US" sz="1500" dirty="0"/>
            </a:p>
          </p:txBody>
        </p:sp>
        <p:sp>
          <p:nvSpPr>
            <p:cNvPr id="76" name="Rectangle 75"/>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77" name="Straight Connector 76"/>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0" name="Oval 9"/>
          <p:cNvSpPr/>
          <p:nvPr/>
        </p:nvSpPr>
        <p:spPr>
          <a:xfrm>
            <a:off x="1478280"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2011680"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2521016"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3066448"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6071935"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6671912"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7254864"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7776232"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rot="21371194">
            <a:off x="6007396" y="198430"/>
            <a:ext cx="2709004" cy="923330"/>
          </a:xfrm>
          <a:prstGeom prst="rect">
            <a:avLst/>
          </a:prstGeom>
          <a:solidFill>
            <a:schemeClr val="bg1">
              <a:lumMod val="85000"/>
            </a:schemeClr>
          </a:solidFill>
        </p:spPr>
        <p:txBody>
          <a:bodyPr wrap="square" rtlCol="0">
            <a:spAutoFit/>
          </a:bodyPr>
          <a:lstStyle/>
          <a:p>
            <a:pPr algn="ctr"/>
            <a:r>
              <a:rPr lang="en-US" sz="1800" dirty="0">
                <a:latin typeface="Cambria" panose="02040503050406030204" pitchFamily="18" charset="0"/>
              </a:rPr>
              <a:t>multiply </a:t>
            </a:r>
            <a:r>
              <a:rPr lang="en-US" sz="1800" dirty="0" smtClean="0">
                <a:latin typeface="Cambria" panose="02040503050406030204" pitchFamily="18" charset="0"/>
              </a:rPr>
              <a:t>each word's probability as if they were all independent</a:t>
            </a:r>
            <a:endParaRPr lang="en-US" sz="1800" dirty="0">
              <a:latin typeface="Cambria" panose="02040503050406030204" pitchFamily="18" charset="0"/>
            </a:endParaRPr>
          </a:p>
        </p:txBody>
      </p:sp>
      <p:sp>
        <p:nvSpPr>
          <p:cNvPr id="16" name="Rectangle 15"/>
          <p:cNvSpPr/>
          <p:nvPr/>
        </p:nvSpPr>
        <p:spPr>
          <a:xfrm rot="21122613">
            <a:off x="7567969" y="5873485"/>
            <a:ext cx="1300164" cy="369332"/>
          </a:xfrm>
          <a:prstGeom prst="rect">
            <a:avLst/>
          </a:prstGeom>
          <a:solidFill>
            <a:srgbClr val="FAE9D6"/>
          </a:solidFill>
        </p:spPr>
        <p:txBody>
          <a:bodyPr wrap="none">
            <a:spAutoFit/>
          </a:bodyPr>
          <a:lstStyle/>
          <a:p>
            <a:r>
              <a:rPr lang="en-US" sz="1800" b="1" dirty="0" smtClean="0">
                <a:solidFill>
                  <a:srgbClr val="E97E09"/>
                </a:solidFill>
                <a:latin typeface="Cambria" panose="02040503050406030204" pitchFamily="18" charset="0"/>
              </a:rPr>
              <a:t>problems?</a:t>
            </a:r>
            <a:endParaRPr lang="en-US" b="1" dirty="0">
              <a:solidFill>
                <a:srgbClr val="E97E09"/>
              </a:solidFill>
            </a:endParaRPr>
          </a:p>
        </p:txBody>
      </p:sp>
      <p:sp>
        <p:nvSpPr>
          <p:cNvPr id="86" name="Rectangle 85"/>
          <p:cNvSpPr/>
          <p:nvPr/>
        </p:nvSpPr>
        <p:spPr>
          <a:xfrm rot="21122613">
            <a:off x="7611868" y="6300197"/>
            <a:ext cx="1268296" cy="369332"/>
          </a:xfrm>
          <a:prstGeom prst="rect">
            <a:avLst/>
          </a:prstGeom>
          <a:solidFill>
            <a:srgbClr val="FAE9D6"/>
          </a:solidFill>
        </p:spPr>
        <p:txBody>
          <a:bodyPr wrap="none">
            <a:spAutoFit/>
          </a:bodyPr>
          <a:lstStyle/>
          <a:p>
            <a:r>
              <a:rPr lang="en-US" sz="1800" b="1" dirty="0" smtClean="0">
                <a:solidFill>
                  <a:srgbClr val="E97E09"/>
                </a:solidFill>
                <a:latin typeface="Cambria" panose="02040503050406030204" pitchFamily="18" charset="0"/>
              </a:rPr>
              <a:t>solutions?</a:t>
            </a:r>
            <a:endParaRPr lang="en-US" b="1" dirty="0">
              <a:solidFill>
                <a:srgbClr val="E97E09"/>
              </a:solidFill>
            </a:endParaRPr>
          </a:p>
        </p:txBody>
      </p:sp>
      <p:sp>
        <p:nvSpPr>
          <p:cNvPr id="87" name="Rectangle 86"/>
          <p:cNvSpPr/>
          <p:nvPr/>
        </p:nvSpPr>
        <p:spPr>
          <a:xfrm rot="20163774">
            <a:off x="995862" y="4512776"/>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88" name="Rectangle 87"/>
          <p:cNvSpPr/>
          <p:nvPr/>
        </p:nvSpPr>
        <p:spPr>
          <a:xfrm rot="20163774">
            <a:off x="1522845" y="4512776"/>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89" name="Rectangle 88"/>
          <p:cNvSpPr/>
          <p:nvPr/>
        </p:nvSpPr>
        <p:spPr>
          <a:xfrm rot="20163774">
            <a:off x="2028173" y="4512776"/>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0" name="Rectangle 89"/>
          <p:cNvSpPr/>
          <p:nvPr/>
        </p:nvSpPr>
        <p:spPr>
          <a:xfrm rot="20163774">
            <a:off x="2577334" y="4512776"/>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91" name="Rectangle 90"/>
          <p:cNvSpPr/>
          <p:nvPr/>
        </p:nvSpPr>
        <p:spPr>
          <a:xfrm rot="20163774">
            <a:off x="3074196" y="4512776"/>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92" name="Rectangle 91"/>
          <p:cNvSpPr/>
          <p:nvPr/>
        </p:nvSpPr>
        <p:spPr>
          <a:xfrm rot="20163774">
            <a:off x="5544649" y="4524369"/>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3" name="Rectangle 92"/>
          <p:cNvSpPr/>
          <p:nvPr/>
        </p:nvSpPr>
        <p:spPr>
          <a:xfrm rot="20163774">
            <a:off x="6145073" y="4524369"/>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4" name="Rectangle 93"/>
          <p:cNvSpPr/>
          <p:nvPr/>
        </p:nvSpPr>
        <p:spPr>
          <a:xfrm rot="20163774">
            <a:off x="6769464" y="4524369"/>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5" name="Rectangle 94"/>
          <p:cNvSpPr/>
          <p:nvPr/>
        </p:nvSpPr>
        <p:spPr>
          <a:xfrm rot="20163774">
            <a:off x="7306593" y="4524369"/>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96" name="Rectangle 95"/>
          <p:cNvSpPr/>
          <p:nvPr/>
        </p:nvSpPr>
        <p:spPr>
          <a:xfrm rot="20163774">
            <a:off x="7803455" y="4524369"/>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97" name="Rectangle 96"/>
          <p:cNvSpPr/>
          <p:nvPr/>
        </p:nvSpPr>
        <p:spPr>
          <a:xfrm>
            <a:off x="1326488" y="5014936"/>
            <a:ext cx="1997470" cy="461665"/>
          </a:xfrm>
          <a:prstGeom prst="rect">
            <a:avLst/>
          </a:prstGeom>
          <a:solidFill>
            <a:srgbClr val="FAE9D6"/>
          </a:solidFill>
        </p:spPr>
        <p:txBody>
          <a:bodyPr wrap="none">
            <a:spAutoFit/>
          </a:bodyPr>
          <a:lstStyle/>
          <a:p>
            <a:r>
              <a:rPr lang="en-US" dirty="0" smtClean="0">
                <a:latin typeface="Calibri" panose="020F0502020204030204" pitchFamily="34" charset="0"/>
              </a:rPr>
              <a:t>score = 0.0525</a:t>
            </a:r>
            <a:endParaRPr lang="en-US" dirty="0"/>
          </a:p>
        </p:txBody>
      </p:sp>
      <p:sp>
        <p:nvSpPr>
          <p:cNvPr id="98" name="Rectangle 97"/>
          <p:cNvSpPr/>
          <p:nvPr/>
        </p:nvSpPr>
        <p:spPr>
          <a:xfrm>
            <a:off x="5791200" y="5014936"/>
            <a:ext cx="2308452" cy="461665"/>
          </a:xfrm>
          <a:prstGeom prst="rect">
            <a:avLst/>
          </a:prstGeom>
          <a:solidFill>
            <a:srgbClr val="FAE9D6"/>
          </a:solidFill>
        </p:spPr>
        <p:txBody>
          <a:bodyPr wrap="none">
            <a:spAutoFit/>
          </a:bodyPr>
          <a:lstStyle/>
          <a:p>
            <a:r>
              <a:rPr lang="en-US" dirty="0" smtClean="0">
                <a:latin typeface="Calibri" panose="020F0502020204030204" pitchFamily="34" charset="0"/>
              </a:rPr>
              <a:t>score = 0.000011</a:t>
            </a:r>
            <a:endParaRPr lang="en-US" dirty="0"/>
          </a:p>
        </p:txBody>
      </p:sp>
      <p:sp>
        <p:nvSpPr>
          <p:cNvPr id="4" name="Rectangle 3"/>
          <p:cNvSpPr/>
          <p:nvPr/>
        </p:nvSpPr>
        <p:spPr>
          <a:xfrm>
            <a:off x="3007285" y="3162189"/>
            <a:ext cx="3201774" cy="738664"/>
          </a:xfrm>
          <a:prstGeom prst="rect">
            <a:avLst/>
          </a:prstGeom>
          <a:solidFill>
            <a:schemeClr val="bg1"/>
          </a:solidFill>
          <a:ln>
            <a:solidFill>
              <a:schemeClr val="bg1">
                <a:lumMod val="65000"/>
              </a:schemeClr>
            </a:solidFill>
          </a:ln>
        </p:spPr>
        <p:txBody>
          <a:bodyPr wrap="none">
            <a:spAutoFit/>
          </a:bodyPr>
          <a:lstStyle/>
          <a:p>
            <a:pPr algn="ctr"/>
            <a:r>
              <a:rPr lang="en-US" altLang="en-US" sz="4200" dirty="0" smtClean="0">
                <a:latin typeface="Cambria" panose="02040503050406030204" pitchFamily="18" charset="0"/>
              </a:rPr>
              <a:t>Ignore zeros!</a:t>
            </a:r>
            <a:endParaRPr lang="en-US" sz="4200" dirty="0"/>
          </a:p>
        </p:txBody>
      </p:sp>
      <mc:AlternateContent xmlns:mc="http://schemas.openxmlformats.org/markup-compatibility/2006" xmlns:p14="http://schemas.microsoft.com/office/powerpoint/2010/main">
        <mc:Choice Requires="p14">
          <p:contentPart p14:bwMode="auto" r:id="rId2">
            <p14:nvContentPartPr>
              <p14:cNvPr id="11" name="Ink 10"/>
              <p14:cNvContentPartPr/>
              <p14:nvPr/>
            </p14:nvContentPartPr>
            <p14:xfrm>
              <a:off x="6750720" y="5366880"/>
              <a:ext cx="1509480" cy="669960"/>
            </p14:xfrm>
          </p:contentPart>
        </mc:Choice>
        <mc:Fallback xmlns="">
          <p:pic>
            <p:nvPicPr>
              <p:cNvPr id="11" name="Ink 10"/>
              <p:cNvPicPr/>
              <p:nvPr/>
            </p:nvPicPr>
            <p:blipFill>
              <a:blip r:embed="rId3"/>
              <a:stretch>
                <a:fillRect/>
              </a:stretch>
            </p:blipFill>
            <p:spPr>
              <a:xfrm>
                <a:off x="6741360" y="5357520"/>
                <a:ext cx="1528200" cy="688680"/>
              </a:xfrm>
              <a:prstGeom prst="rect">
                <a:avLst/>
              </a:prstGeom>
            </p:spPr>
          </p:pic>
        </mc:Fallback>
      </mc:AlternateContent>
    </p:spTree>
    <p:extLst>
      <p:ext uri="{BB962C8B-B14F-4D97-AF65-F5344CB8AC3E}">
        <p14:creationId xmlns:p14="http://schemas.microsoft.com/office/powerpoint/2010/main" val="40215268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ounded Rectangle 77"/>
          <p:cNvSpPr/>
          <p:nvPr/>
        </p:nvSpPr>
        <p:spPr>
          <a:xfrm>
            <a:off x="709484" y="3626677"/>
            <a:ext cx="3272969" cy="1366428"/>
          </a:xfrm>
          <a:prstGeom prst="round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5257799" y="3581399"/>
            <a:ext cx="3356811" cy="1411705"/>
          </a:xfrm>
          <a:prstGeom prst="roundRect">
            <a:avLst/>
          </a:prstGeom>
          <a:solidFill>
            <a:srgbClr val="CCEC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685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600" dirty="0" smtClean="0">
                <a:latin typeface="Cambria" panose="02040503050406030204" pitchFamily="18" charset="0"/>
              </a:rPr>
              <a:t>Naïve Bayes classification</a:t>
            </a:r>
            <a:endParaRPr lang="en-US" altLang="en-US" sz="3600" b="1" i="1" dirty="0">
              <a:latin typeface="Cambria" panose="02040503050406030204" pitchFamily="18" charset="0"/>
            </a:endParaRPr>
          </a:p>
        </p:txBody>
      </p:sp>
      <p:sp>
        <p:nvSpPr>
          <p:cNvPr id="20" name="TextBox 19"/>
          <p:cNvSpPr txBox="1"/>
          <p:nvPr/>
        </p:nvSpPr>
        <p:spPr>
          <a:xfrm>
            <a:off x="381000" y="1828800"/>
            <a:ext cx="3505200" cy="1200329"/>
          </a:xfrm>
          <a:prstGeom prst="rect">
            <a:avLst/>
          </a:prstGeom>
          <a:noFill/>
        </p:spPr>
        <p:txBody>
          <a:bodyPr wrap="square" rtlCol="0">
            <a:spAutoFit/>
          </a:bodyPr>
          <a:lstStyle/>
          <a:p>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50,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8, </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42 }</a:t>
            </a:r>
            <a:endParaRPr lang="en-US" dirty="0">
              <a:latin typeface="Calibri" panose="020F0502020204030204" pitchFamily="34" charset="0"/>
            </a:endParaRPr>
          </a:p>
        </p:txBody>
      </p:sp>
      <p:sp>
        <p:nvSpPr>
          <p:cNvPr id="22" name="TextBox 21"/>
          <p:cNvSpPr txBox="1"/>
          <p:nvPr/>
        </p:nvSpPr>
        <p:spPr>
          <a:xfrm>
            <a:off x="5029200" y="18288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25,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275,</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700 }</a:t>
            </a:r>
            <a:endParaRPr lang="en-US" dirty="0">
              <a:latin typeface="Calibri" panose="020F0502020204030204" pitchFamily="34" charset="0"/>
            </a:endParaRPr>
          </a:p>
        </p:txBody>
      </p:sp>
      <p:sp>
        <p:nvSpPr>
          <p:cNvPr id="2" name="Rectangle 1"/>
          <p:cNvSpPr/>
          <p:nvPr/>
        </p:nvSpPr>
        <p:spPr>
          <a:xfrm>
            <a:off x="2786726" y="1899339"/>
            <a:ext cx="1151252" cy="553998"/>
          </a:xfrm>
          <a:prstGeom prst="rect">
            <a:avLst/>
          </a:prstGeom>
          <a:solidFill>
            <a:srgbClr val="CCFFCC"/>
          </a:solidFill>
        </p:spPr>
        <p:txBody>
          <a:bodyPr wrap="square">
            <a:spAutoFit/>
          </a:bodyPr>
          <a:lstStyle/>
          <a:p>
            <a:pPr algn="ctr"/>
            <a:r>
              <a:rPr lang="en-US" sz="1500" dirty="0" smtClean="0">
                <a:solidFill>
                  <a:srgbClr val="009900"/>
                </a:solidFill>
                <a:latin typeface="Calibri" panose="020F0502020204030204" pitchFamily="34" charset="0"/>
              </a:rPr>
              <a:t>"potter" </a:t>
            </a:r>
            <a:r>
              <a:rPr lang="en-US" sz="1500" dirty="0" smtClean="0">
                <a:latin typeface="Calibri" panose="020F0502020204030204" pitchFamily="34" charset="0"/>
              </a:rPr>
              <a:t>is not here.</a:t>
            </a:r>
            <a:endParaRPr lang="en-US" sz="1500" dirty="0"/>
          </a:p>
        </p:txBody>
      </p:sp>
      <p:sp>
        <p:nvSpPr>
          <p:cNvPr id="23" name="Rectangle 22"/>
          <p:cNvSpPr/>
          <p:nvPr/>
        </p:nvSpPr>
        <p:spPr>
          <a:xfrm>
            <a:off x="7696200" y="1899339"/>
            <a:ext cx="1151252" cy="553998"/>
          </a:xfrm>
          <a:prstGeom prst="rect">
            <a:avLst/>
          </a:prstGeom>
          <a:solidFill>
            <a:srgbClr val="CCECFF"/>
          </a:solidFill>
        </p:spPr>
        <p:txBody>
          <a:bodyPr wrap="square">
            <a:spAutoFit/>
          </a:bodyPr>
          <a:lstStyle/>
          <a:p>
            <a:pPr algn="ctr"/>
            <a:r>
              <a:rPr lang="en-US" sz="1500" dirty="0" smtClean="0">
                <a:solidFill>
                  <a:srgbClr val="009900"/>
                </a:solidFill>
                <a:latin typeface="Calibri" panose="020F0502020204030204" pitchFamily="34" charset="0"/>
              </a:rPr>
              <a:t>"thou" </a:t>
            </a:r>
            <a:r>
              <a:rPr lang="en-US" sz="1500" dirty="0" smtClean="0">
                <a:latin typeface="Calibri" panose="020F0502020204030204" pitchFamily="34" charset="0"/>
              </a:rPr>
              <a:t>is not here.</a:t>
            </a:r>
            <a:endParaRPr lang="en-US" sz="1500" dirty="0"/>
          </a:p>
        </p:txBody>
      </p:sp>
      <p:sp>
        <p:nvSpPr>
          <p:cNvPr id="25" name="TextBox 24"/>
          <p:cNvSpPr txBox="1"/>
          <p:nvPr/>
        </p:nvSpPr>
        <p:spPr>
          <a:xfrm>
            <a:off x="2490242" y="5638800"/>
            <a:ext cx="4327948" cy="830997"/>
          </a:xfrm>
          <a:prstGeom prst="rect">
            <a:avLst/>
          </a:prstGeom>
          <a:noFill/>
        </p:spPr>
        <p:txBody>
          <a:bodyPr wrap="square" rtlCol="0">
            <a:spAutoFit/>
          </a:bodyPr>
          <a:lstStyle/>
          <a:p>
            <a:r>
              <a:rPr lang="en-US" dirty="0" smtClean="0">
                <a:latin typeface="Calibri" panose="020F0502020204030204" pitchFamily="34" charset="0"/>
              </a:rPr>
              <a:t>New: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1,</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2, </a:t>
            </a:r>
            <a:r>
              <a:rPr lang="en-US" dirty="0" smtClean="0">
                <a:solidFill>
                  <a:srgbClr val="009900"/>
                </a:solidFill>
                <a:latin typeface="Calibri" panose="020F0502020204030204" pitchFamily="34" charset="0"/>
              </a:rPr>
              <a:t>"spam"</a:t>
            </a:r>
            <a:r>
              <a:rPr lang="en-US" dirty="0" smtClean="0">
                <a:latin typeface="Calibri" panose="020F0502020204030204" pitchFamily="34" charset="0"/>
              </a:rPr>
              <a:t>: 4 }</a:t>
            </a:r>
            <a:endParaRPr lang="en-US" dirty="0">
              <a:latin typeface="Calibri" panose="020F0502020204030204" pitchFamily="34" charset="0"/>
            </a:endParaRPr>
          </a:p>
        </p:txBody>
      </p:sp>
      <p:sp>
        <p:nvSpPr>
          <p:cNvPr id="3" name="TextBox 2"/>
          <p:cNvSpPr txBox="1"/>
          <p:nvPr/>
        </p:nvSpPr>
        <p:spPr>
          <a:xfrm>
            <a:off x="296779" y="3364468"/>
            <a:ext cx="1752600" cy="369332"/>
          </a:xfrm>
          <a:prstGeom prst="rect">
            <a:avLst/>
          </a:prstGeom>
          <a:solidFill>
            <a:srgbClr val="CCFFCC"/>
          </a:solidFill>
          <a:ln>
            <a:solidFill>
              <a:srgbClr val="009900"/>
            </a:solidFill>
          </a:ln>
        </p:spPr>
        <p:txBody>
          <a:bodyPr wrap="square" rtlCol="0">
            <a:spAutoFit/>
          </a:bodyPr>
          <a:lstStyle/>
          <a:p>
            <a:pPr algn="ctr"/>
            <a:r>
              <a:rPr lang="en-US" sz="1800" dirty="0" smtClean="0">
                <a:latin typeface="Cambria" panose="02040503050406030204" pitchFamily="18" charset="0"/>
              </a:rPr>
              <a:t>score vs. </a:t>
            </a:r>
            <a:r>
              <a:rPr lang="en-US" sz="1800" dirty="0" smtClean="0">
                <a:latin typeface="Calibri" panose="020F0502020204030204" pitchFamily="34" charset="0"/>
              </a:rPr>
              <a:t>WS</a:t>
            </a:r>
            <a:r>
              <a:rPr lang="en-US" sz="1800" dirty="0" smtClean="0">
                <a:latin typeface="Cambria" panose="02040503050406030204" pitchFamily="18" charset="0"/>
              </a:rPr>
              <a:t> </a:t>
            </a:r>
            <a:endParaRPr lang="en-US" sz="1800" dirty="0">
              <a:latin typeface="Cambria" panose="02040503050406030204" pitchFamily="18" charset="0"/>
            </a:endParaRPr>
          </a:p>
        </p:txBody>
      </p:sp>
      <p:sp>
        <p:nvSpPr>
          <p:cNvPr id="12" name="TextBox 11"/>
          <p:cNvSpPr txBox="1"/>
          <p:nvPr/>
        </p:nvSpPr>
        <p:spPr>
          <a:xfrm>
            <a:off x="7086600" y="3364468"/>
            <a:ext cx="1752600" cy="369332"/>
          </a:xfrm>
          <a:prstGeom prst="rect">
            <a:avLst/>
          </a:prstGeom>
          <a:solidFill>
            <a:srgbClr val="CCECFF"/>
          </a:solidFill>
          <a:ln>
            <a:solidFill>
              <a:srgbClr val="000AF9"/>
            </a:solidFill>
          </a:ln>
        </p:spPr>
        <p:txBody>
          <a:bodyPr wrap="square" rtlCol="0">
            <a:spAutoFit/>
          </a:bodyPr>
          <a:lstStyle/>
          <a:p>
            <a:pPr algn="ctr"/>
            <a:r>
              <a:rPr lang="en-US" sz="1800" dirty="0" smtClean="0">
                <a:latin typeface="Cambria" panose="02040503050406030204" pitchFamily="18" charset="0"/>
              </a:rPr>
              <a:t>score vs. </a:t>
            </a:r>
            <a:r>
              <a:rPr lang="en-US" sz="1800" dirty="0" smtClean="0">
                <a:latin typeface="Calibri" panose="020F0502020204030204" pitchFamily="34" charset="0"/>
              </a:rPr>
              <a:t>JKR</a:t>
            </a:r>
            <a:r>
              <a:rPr lang="en-US" sz="1800" dirty="0" smtClean="0">
                <a:latin typeface="Cambria" panose="02040503050406030204" pitchFamily="18" charset="0"/>
              </a:rPr>
              <a:t> </a:t>
            </a:r>
            <a:endParaRPr lang="en-US" sz="1800" dirty="0">
              <a:latin typeface="Cambria" panose="02040503050406030204" pitchFamily="18" charset="0"/>
            </a:endParaRPr>
          </a:p>
        </p:txBody>
      </p:sp>
      <p:grpSp>
        <p:nvGrpSpPr>
          <p:cNvPr id="8" name="Group 7"/>
          <p:cNvGrpSpPr/>
          <p:nvPr/>
        </p:nvGrpSpPr>
        <p:grpSpPr>
          <a:xfrm>
            <a:off x="990600" y="3962400"/>
            <a:ext cx="478016" cy="551765"/>
            <a:chOff x="545432" y="3962400"/>
            <a:chExt cx="478016" cy="551765"/>
          </a:xfrm>
        </p:grpSpPr>
        <p:sp>
          <p:nvSpPr>
            <p:cNvPr id="5" name="Rectangle 4"/>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14" name="Rectangle 13"/>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7" name="Straight Connector 6"/>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8" name="Group 37"/>
          <p:cNvGrpSpPr/>
          <p:nvPr/>
        </p:nvGrpSpPr>
        <p:grpSpPr>
          <a:xfrm>
            <a:off x="1524000" y="3962400"/>
            <a:ext cx="478016" cy="551765"/>
            <a:chOff x="545432" y="3962400"/>
            <a:chExt cx="478016" cy="551765"/>
          </a:xfrm>
        </p:grpSpPr>
        <p:sp>
          <p:nvSpPr>
            <p:cNvPr id="39" name="Rectangle 38"/>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40" name="Rectangle 39"/>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41" name="Straight Connector 40"/>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a:off x="2032576" y="3962400"/>
            <a:ext cx="478016" cy="551765"/>
            <a:chOff x="545432" y="3962400"/>
            <a:chExt cx="478016" cy="551765"/>
          </a:xfrm>
        </p:grpSpPr>
        <p:sp>
          <p:nvSpPr>
            <p:cNvPr id="43" name="Rectangle 42"/>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44" name="Rectangle 43"/>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45" name="Straight Connector 44"/>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6" name="Group 45"/>
          <p:cNvGrpSpPr/>
          <p:nvPr/>
        </p:nvGrpSpPr>
        <p:grpSpPr>
          <a:xfrm>
            <a:off x="2569984" y="3962400"/>
            <a:ext cx="478016" cy="551765"/>
            <a:chOff x="545432" y="3962400"/>
            <a:chExt cx="478016" cy="551765"/>
          </a:xfrm>
        </p:grpSpPr>
        <p:sp>
          <p:nvSpPr>
            <p:cNvPr id="47" name="Rectangle 46"/>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42</a:t>
              </a:r>
              <a:endParaRPr lang="en-US" sz="1500" dirty="0"/>
            </a:p>
          </p:txBody>
        </p:sp>
        <p:sp>
          <p:nvSpPr>
            <p:cNvPr id="48" name="Rectangle 47"/>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49" name="Straight Connector 48"/>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0" name="Group 49"/>
          <p:cNvGrpSpPr/>
          <p:nvPr/>
        </p:nvGrpSpPr>
        <p:grpSpPr>
          <a:xfrm>
            <a:off x="3103384" y="3962400"/>
            <a:ext cx="478016" cy="551765"/>
            <a:chOff x="545432" y="3962400"/>
            <a:chExt cx="478016" cy="551765"/>
          </a:xfrm>
        </p:grpSpPr>
        <p:sp>
          <p:nvSpPr>
            <p:cNvPr id="51" name="Rectangle 50"/>
            <p:cNvSpPr/>
            <p:nvPr/>
          </p:nvSpPr>
          <p:spPr>
            <a:xfrm>
              <a:off x="658491" y="3962400"/>
              <a:ext cx="282449" cy="323165"/>
            </a:xfrm>
            <a:prstGeom prst="rect">
              <a:avLst/>
            </a:prstGeom>
          </p:spPr>
          <p:txBody>
            <a:bodyPr wrap="none">
              <a:spAutoFit/>
            </a:bodyPr>
            <a:lstStyle/>
            <a:p>
              <a:pPr algn="ctr"/>
              <a:r>
                <a:rPr lang="en-US" sz="1500" dirty="0" smtClean="0">
                  <a:latin typeface="Calibri" panose="020F0502020204030204" pitchFamily="34" charset="0"/>
                </a:rPr>
                <a:t>0</a:t>
              </a:r>
              <a:endParaRPr lang="en-US" sz="1500" dirty="0"/>
            </a:p>
          </p:txBody>
        </p:sp>
        <p:sp>
          <p:nvSpPr>
            <p:cNvPr id="52" name="Rectangle 51"/>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53" name="Straight Connector 52"/>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 name="Group 57"/>
          <p:cNvGrpSpPr/>
          <p:nvPr/>
        </p:nvGrpSpPr>
        <p:grpSpPr>
          <a:xfrm>
            <a:off x="5486400" y="3915117"/>
            <a:ext cx="575800" cy="551765"/>
            <a:chOff x="496540" y="3962400"/>
            <a:chExt cx="575800" cy="551765"/>
          </a:xfrm>
        </p:grpSpPr>
        <p:sp>
          <p:nvSpPr>
            <p:cNvPr id="59" name="Rectangle 58"/>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25</a:t>
              </a:r>
              <a:endParaRPr lang="en-US" sz="1500" dirty="0"/>
            </a:p>
          </p:txBody>
        </p:sp>
        <p:sp>
          <p:nvSpPr>
            <p:cNvPr id="60" name="Rectangle 59"/>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61" name="Straight Connector 60"/>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2" name="Group 61"/>
          <p:cNvGrpSpPr/>
          <p:nvPr/>
        </p:nvGrpSpPr>
        <p:grpSpPr>
          <a:xfrm>
            <a:off x="6096000" y="3915117"/>
            <a:ext cx="575800" cy="551765"/>
            <a:chOff x="496540" y="3962400"/>
            <a:chExt cx="575800" cy="551765"/>
          </a:xfrm>
        </p:grpSpPr>
        <p:sp>
          <p:nvSpPr>
            <p:cNvPr id="63" name="Rectangle 62"/>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25</a:t>
              </a:r>
              <a:endParaRPr lang="en-US" sz="1500" dirty="0"/>
            </a:p>
          </p:txBody>
        </p:sp>
        <p:sp>
          <p:nvSpPr>
            <p:cNvPr id="64" name="Rectangle 63"/>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65" name="Straight Connector 64"/>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6" name="Group 65"/>
          <p:cNvGrpSpPr/>
          <p:nvPr/>
        </p:nvGrpSpPr>
        <p:grpSpPr>
          <a:xfrm>
            <a:off x="6705600" y="3915117"/>
            <a:ext cx="575800" cy="551765"/>
            <a:chOff x="496540" y="3962400"/>
            <a:chExt cx="575800" cy="551765"/>
          </a:xfrm>
        </p:grpSpPr>
        <p:sp>
          <p:nvSpPr>
            <p:cNvPr id="67" name="Rectangle 66"/>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25</a:t>
              </a:r>
              <a:endParaRPr lang="en-US" sz="1500" dirty="0"/>
            </a:p>
          </p:txBody>
        </p:sp>
        <p:sp>
          <p:nvSpPr>
            <p:cNvPr id="68" name="Rectangle 67"/>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69" name="Straight Connector 68"/>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0" name="Group 69"/>
          <p:cNvGrpSpPr/>
          <p:nvPr/>
        </p:nvGrpSpPr>
        <p:grpSpPr>
          <a:xfrm>
            <a:off x="7245492" y="3915117"/>
            <a:ext cx="575800" cy="551765"/>
            <a:chOff x="496540" y="3962400"/>
            <a:chExt cx="575800" cy="551765"/>
          </a:xfrm>
        </p:grpSpPr>
        <p:sp>
          <p:nvSpPr>
            <p:cNvPr id="71" name="Rectangle 70"/>
            <p:cNvSpPr/>
            <p:nvPr/>
          </p:nvSpPr>
          <p:spPr>
            <a:xfrm>
              <a:off x="658489" y="3962400"/>
              <a:ext cx="282450" cy="323165"/>
            </a:xfrm>
            <a:prstGeom prst="rect">
              <a:avLst/>
            </a:prstGeom>
          </p:spPr>
          <p:txBody>
            <a:bodyPr wrap="none">
              <a:spAutoFit/>
            </a:bodyPr>
            <a:lstStyle/>
            <a:p>
              <a:pPr algn="ctr"/>
              <a:r>
                <a:rPr lang="en-US" sz="1500" dirty="0">
                  <a:latin typeface="Calibri" panose="020F0502020204030204" pitchFamily="34" charset="0"/>
                </a:rPr>
                <a:t>0</a:t>
              </a:r>
              <a:endParaRPr lang="en-US" sz="1500" dirty="0"/>
            </a:p>
          </p:txBody>
        </p:sp>
        <p:sp>
          <p:nvSpPr>
            <p:cNvPr id="72" name="Rectangle 71"/>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73" name="Straight Connector 72"/>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4" name="Group 73"/>
          <p:cNvGrpSpPr/>
          <p:nvPr/>
        </p:nvGrpSpPr>
        <p:grpSpPr>
          <a:xfrm>
            <a:off x="7778892" y="3915117"/>
            <a:ext cx="575800" cy="551765"/>
            <a:chOff x="496540" y="3962400"/>
            <a:chExt cx="575800" cy="551765"/>
          </a:xfrm>
        </p:grpSpPr>
        <p:sp>
          <p:nvSpPr>
            <p:cNvPr id="75" name="Rectangle 74"/>
            <p:cNvSpPr/>
            <p:nvPr/>
          </p:nvSpPr>
          <p:spPr>
            <a:xfrm>
              <a:off x="560707" y="3962400"/>
              <a:ext cx="478016" cy="323165"/>
            </a:xfrm>
            <a:prstGeom prst="rect">
              <a:avLst/>
            </a:prstGeom>
          </p:spPr>
          <p:txBody>
            <a:bodyPr wrap="none">
              <a:spAutoFit/>
            </a:bodyPr>
            <a:lstStyle/>
            <a:p>
              <a:pPr algn="ctr"/>
              <a:r>
                <a:rPr lang="en-US" sz="1500" dirty="0" smtClean="0">
                  <a:latin typeface="Calibri" panose="020F0502020204030204" pitchFamily="34" charset="0"/>
                </a:rPr>
                <a:t>700</a:t>
              </a:r>
              <a:endParaRPr lang="en-US" sz="1500" dirty="0"/>
            </a:p>
          </p:txBody>
        </p:sp>
        <p:sp>
          <p:nvSpPr>
            <p:cNvPr id="76" name="Rectangle 75"/>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77" name="Straight Connector 76"/>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0" name="Oval 9"/>
          <p:cNvSpPr/>
          <p:nvPr/>
        </p:nvSpPr>
        <p:spPr>
          <a:xfrm>
            <a:off x="1478280"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2011680"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2521016"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3066448"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6071935"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6671912"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7254864"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7776232"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rot="21371194">
            <a:off x="6007396" y="198430"/>
            <a:ext cx="2709004" cy="923330"/>
          </a:xfrm>
          <a:prstGeom prst="rect">
            <a:avLst/>
          </a:prstGeom>
          <a:solidFill>
            <a:schemeClr val="bg1">
              <a:lumMod val="85000"/>
            </a:schemeClr>
          </a:solidFill>
        </p:spPr>
        <p:txBody>
          <a:bodyPr wrap="square" rtlCol="0">
            <a:spAutoFit/>
          </a:bodyPr>
          <a:lstStyle/>
          <a:p>
            <a:pPr algn="ctr"/>
            <a:r>
              <a:rPr lang="en-US" sz="1800" dirty="0">
                <a:latin typeface="Cambria" panose="02040503050406030204" pitchFamily="18" charset="0"/>
              </a:rPr>
              <a:t>multiply </a:t>
            </a:r>
            <a:r>
              <a:rPr lang="en-US" sz="1800" dirty="0" smtClean="0">
                <a:latin typeface="Cambria" panose="02040503050406030204" pitchFamily="18" charset="0"/>
              </a:rPr>
              <a:t>each word's probability as if they were all independent</a:t>
            </a:r>
            <a:endParaRPr lang="en-US" sz="1800" dirty="0">
              <a:latin typeface="Cambria" panose="02040503050406030204" pitchFamily="18" charset="0"/>
            </a:endParaRPr>
          </a:p>
        </p:txBody>
      </p:sp>
      <p:sp>
        <p:nvSpPr>
          <p:cNvPr id="16" name="Rectangle 15"/>
          <p:cNvSpPr/>
          <p:nvPr/>
        </p:nvSpPr>
        <p:spPr>
          <a:xfrm rot="21122613">
            <a:off x="7567969" y="5873485"/>
            <a:ext cx="1300164" cy="369332"/>
          </a:xfrm>
          <a:prstGeom prst="rect">
            <a:avLst/>
          </a:prstGeom>
          <a:solidFill>
            <a:srgbClr val="FAE9D6"/>
          </a:solidFill>
        </p:spPr>
        <p:txBody>
          <a:bodyPr wrap="none">
            <a:spAutoFit/>
          </a:bodyPr>
          <a:lstStyle/>
          <a:p>
            <a:r>
              <a:rPr lang="en-US" sz="1800" b="1" dirty="0" smtClean="0">
                <a:solidFill>
                  <a:srgbClr val="E97E09"/>
                </a:solidFill>
                <a:latin typeface="Cambria" panose="02040503050406030204" pitchFamily="18" charset="0"/>
              </a:rPr>
              <a:t>problems?</a:t>
            </a:r>
            <a:endParaRPr lang="en-US" b="1" dirty="0">
              <a:solidFill>
                <a:srgbClr val="E97E09"/>
              </a:solidFill>
            </a:endParaRPr>
          </a:p>
        </p:txBody>
      </p:sp>
      <p:sp>
        <p:nvSpPr>
          <p:cNvPr id="86" name="Rectangle 85"/>
          <p:cNvSpPr/>
          <p:nvPr/>
        </p:nvSpPr>
        <p:spPr>
          <a:xfrm rot="21122613">
            <a:off x="7611868" y="6300197"/>
            <a:ext cx="1268296" cy="369332"/>
          </a:xfrm>
          <a:prstGeom prst="rect">
            <a:avLst/>
          </a:prstGeom>
          <a:solidFill>
            <a:srgbClr val="FAE9D6"/>
          </a:solidFill>
        </p:spPr>
        <p:txBody>
          <a:bodyPr wrap="none">
            <a:spAutoFit/>
          </a:bodyPr>
          <a:lstStyle/>
          <a:p>
            <a:r>
              <a:rPr lang="en-US" sz="1800" b="1" dirty="0" smtClean="0">
                <a:solidFill>
                  <a:srgbClr val="E97E09"/>
                </a:solidFill>
                <a:latin typeface="Cambria" panose="02040503050406030204" pitchFamily="18" charset="0"/>
              </a:rPr>
              <a:t>solutions?</a:t>
            </a:r>
            <a:endParaRPr lang="en-US" b="1" dirty="0">
              <a:solidFill>
                <a:srgbClr val="E97E09"/>
              </a:solidFill>
            </a:endParaRPr>
          </a:p>
        </p:txBody>
      </p:sp>
      <p:sp>
        <p:nvSpPr>
          <p:cNvPr id="87" name="Rectangle 86"/>
          <p:cNvSpPr/>
          <p:nvPr/>
        </p:nvSpPr>
        <p:spPr>
          <a:xfrm rot="20163774">
            <a:off x="995862" y="4512776"/>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88" name="Rectangle 87"/>
          <p:cNvSpPr/>
          <p:nvPr/>
        </p:nvSpPr>
        <p:spPr>
          <a:xfrm rot="20163774">
            <a:off x="1522845" y="4512776"/>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89" name="Rectangle 88"/>
          <p:cNvSpPr/>
          <p:nvPr/>
        </p:nvSpPr>
        <p:spPr>
          <a:xfrm rot="20163774">
            <a:off x="2028173" y="4512776"/>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0" name="Rectangle 89"/>
          <p:cNvSpPr/>
          <p:nvPr/>
        </p:nvSpPr>
        <p:spPr>
          <a:xfrm rot="20163774">
            <a:off x="2577334" y="4512776"/>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91" name="Rectangle 90"/>
          <p:cNvSpPr/>
          <p:nvPr/>
        </p:nvSpPr>
        <p:spPr>
          <a:xfrm rot="20163774">
            <a:off x="3074196" y="4512776"/>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92" name="Rectangle 91"/>
          <p:cNvSpPr/>
          <p:nvPr/>
        </p:nvSpPr>
        <p:spPr>
          <a:xfrm rot="20163774">
            <a:off x="5544649" y="4524369"/>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3" name="Rectangle 92"/>
          <p:cNvSpPr/>
          <p:nvPr/>
        </p:nvSpPr>
        <p:spPr>
          <a:xfrm rot="20163774">
            <a:off x="6145073" y="4524369"/>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4" name="Rectangle 93"/>
          <p:cNvSpPr/>
          <p:nvPr/>
        </p:nvSpPr>
        <p:spPr>
          <a:xfrm rot="20163774">
            <a:off x="6769464" y="4524369"/>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5" name="Rectangle 94"/>
          <p:cNvSpPr/>
          <p:nvPr/>
        </p:nvSpPr>
        <p:spPr>
          <a:xfrm rot="20163774">
            <a:off x="7306593" y="4524369"/>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96" name="Rectangle 95"/>
          <p:cNvSpPr/>
          <p:nvPr/>
        </p:nvSpPr>
        <p:spPr>
          <a:xfrm rot="20163774">
            <a:off x="7803455" y="4524369"/>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97" name="Rectangle 96"/>
          <p:cNvSpPr/>
          <p:nvPr/>
        </p:nvSpPr>
        <p:spPr>
          <a:xfrm>
            <a:off x="1326488" y="5014936"/>
            <a:ext cx="1781065" cy="461665"/>
          </a:xfrm>
          <a:prstGeom prst="rect">
            <a:avLst/>
          </a:prstGeom>
          <a:solidFill>
            <a:srgbClr val="FAE9D6"/>
          </a:solidFill>
        </p:spPr>
        <p:txBody>
          <a:bodyPr wrap="none">
            <a:spAutoFit/>
          </a:bodyPr>
          <a:lstStyle/>
          <a:p>
            <a:r>
              <a:rPr lang="en-US" dirty="0" smtClean="0">
                <a:latin typeface="Calibri" panose="020F0502020204030204" pitchFamily="34" charset="0"/>
              </a:rPr>
              <a:t>score = </a:t>
            </a:r>
            <a:r>
              <a:rPr lang="en-US" b="1" dirty="0" smtClean="0">
                <a:latin typeface="Calibri" panose="020F0502020204030204" pitchFamily="34" charset="0"/>
              </a:rPr>
              <a:t>-1.27</a:t>
            </a:r>
            <a:endParaRPr lang="en-US" b="1" dirty="0"/>
          </a:p>
        </p:txBody>
      </p:sp>
      <p:sp>
        <p:nvSpPr>
          <p:cNvPr id="98" name="Rectangle 97"/>
          <p:cNvSpPr/>
          <p:nvPr/>
        </p:nvSpPr>
        <p:spPr>
          <a:xfrm>
            <a:off x="6067535" y="5014936"/>
            <a:ext cx="1781065" cy="461665"/>
          </a:xfrm>
          <a:prstGeom prst="rect">
            <a:avLst/>
          </a:prstGeom>
          <a:solidFill>
            <a:srgbClr val="FAE9D6"/>
          </a:solidFill>
        </p:spPr>
        <p:txBody>
          <a:bodyPr wrap="none">
            <a:spAutoFit/>
          </a:bodyPr>
          <a:lstStyle/>
          <a:p>
            <a:r>
              <a:rPr lang="en-US" dirty="0" smtClean="0">
                <a:latin typeface="Calibri" panose="020F0502020204030204" pitchFamily="34" charset="0"/>
              </a:rPr>
              <a:t>score = </a:t>
            </a:r>
            <a:r>
              <a:rPr lang="en-US" b="1" dirty="0" smtClean="0">
                <a:latin typeface="Calibri" panose="020F0502020204030204" pitchFamily="34" charset="0"/>
              </a:rPr>
              <a:t>-4.96</a:t>
            </a:r>
            <a:endParaRPr lang="en-US" b="1" dirty="0"/>
          </a:p>
        </p:txBody>
      </p:sp>
      <p:sp>
        <p:nvSpPr>
          <p:cNvPr id="4" name="Rectangle 3"/>
          <p:cNvSpPr/>
          <p:nvPr/>
        </p:nvSpPr>
        <p:spPr>
          <a:xfrm>
            <a:off x="3483559" y="4138136"/>
            <a:ext cx="2271777" cy="738664"/>
          </a:xfrm>
          <a:prstGeom prst="rect">
            <a:avLst/>
          </a:prstGeom>
          <a:solidFill>
            <a:schemeClr val="bg1"/>
          </a:solidFill>
          <a:ln>
            <a:solidFill>
              <a:schemeClr val="bg1">
                <a:lumMod val="65000"/>
              </a:schemeClr>
            </a:solidFill>
          </a:ln>
        </p:spPr>
        <p:txBody>
          <a:bodyPr wrap="none">
            <a:spAutoFit/>
          </a:bodyPr>
          <a:lstStyle/>
          <a:p>
            <a:pPr algn="ctr"/>
            <a:r>
              <a:rPr lang="en-US" altLang="en-US" sz="4200" dirty="0" smtClean="0">
                <a:latin typeface="Cambria" panose="02040503050406030204" pitchFamily="18" charset="0"/>
              </a:rPr>
              <a:t>Use </a:t>
            </a:r>
            <a:r>
              <a:rPr lang="en-US" altLang="en-US" sz="4200" b="1" dirty="0" smtClean="0">
                <a:latin typeface="Courier New" panose="02070309020205020404" pitchFamily="49" charset="0"/>
                <a:cs typeface="Courier New" panose="02070309020205020404" pitchFamily="49" charset="0"/>
              </a:rPr>
              <a:t>log</a:t>
            </a:r>
            <a:r>
              <a:rPr lang="en-US" altLang="en-US" sz="4200" dirty="0" smtClean="0">
                <a:latin typeface="Cambria" panose="02040503050406030204" pitchFamily="18" charset="0"/>
              </a:rPr>
              <a:t>!</a:t>
            </a:r>
            <a:endParaRPr lang="en-US" sz="4200" dirty="0"/>
          </a:p>
        </p:txBody>
      </p:sp>
      <p:sp>
        <p:nvSpPr>
          <p:cNvPr id="99" name="Rectangle 98"/>
          <p:cNvSpPr/>
          <p:nvPr/>
        </p:nvSpPr>
        <p:spPr>
          <a:xfrm>
            <a:off x="3007285" y="3162189"/>
            <a:ext cx="3201774" cy="738664"/>
          </a:xfrm>
          <a:prstGeom prst="rect">
            <a:avLst/>
          </a:prstGeom>
          <a:solidFill>
            <a:schemeClr val="bg1"/>
          </a:solidFill>
          <a:ln>
            <a:solidFill>
              <a:schemeClr val="bg1">
                <a:lumMod val="65000"/>
              </a:schemeClr>
            </a:solidFill>
          </a:ln>
        </p:spPr>
        <p:txBody>
          <a:bodyPr wrap="none">
            <a:spAutoFit/>
          </a:bodyPr>
          <a:lstStyle/>
          <a:p>
            <a:pPr algn="ctr"/>
            <a:r>
              <a:rPr lang="en-US" altLang="en-US" sz="4200" dirty="0" smtClean="0">
                <a:latin typeface="Cambria" panose="02040503050406030204" pitchFamily="18" charset="0"/>
              </a:rPr>
              <a:t>Ignore zeros!</a:t>
            </a:r>
            <a:endParaRPr lang="en-US" sz="4200" dirty="0"/>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964440" y="3670200"/>
              <a:ext cx="3750840" cy="973440"/>
            </p14:xfrm>
          </p:contentPart>
        </mc:Choice>
        <mc:Fallback xmlns="">
          <p:pic>
            <p:nvPicPr>
              <p:cNvPr id="6" name="Ink 5"/>
              <p:cNvPicPr/>
              <p:nvPr/>
            </p:nvPicPr>
            <p:blipFill>
              <a:blip r:embed="rId3"/>
              <a:stretch>
                <a:fillRect/>
              </a:stretch>
            </p:blipFill>
            <p:spPr>
              <a:xfrm>
                <a:off x="955080" y="3660840"/>
                <a:ext cx="3769560" cy="992160"/>
              </a:xfrm>
              <a:prstGeom prst="rect">
                <a:avLst/>
              </a:prstGeom>
            </p:spPr>
          </p:pic>
        </mc:Fallback>
      </mc:AlternateContent>
      <p:sp>
        <p:nvSpPr>
          <p:cNvPr id="100" name="Rectangle 99"/>
          <p:cNvSpPr/>
          <p:nvPr/>
        </p:nvSpPr>
        <p:spPr>
          <a:xfrm rot="20599857">
            <a:off x="165339" y="1112286"/>
            <a:ext cx="8129601" cy="2554545"/>
          </a:xfrm>
          <a:prstGeom prst="rect">
            <a:avLst/>
          </a:prstGeom>
          <a:solidFill>
            <a:schemeClr val="bg1"/>
          </a:solidFill>
          <a:ln>
            <a:solidFill>
              <a:schemeClr val="bg1">
                <a:lumMod val="65000"/>
              </a:schemeClr>
            </a:solidFill>
          </a:ln>
        </p:spPr>
        <p:txBody>
          <a:bodyPr wrap="square">
            <a:spAutoFit/>
          </a:bodyPr>
          <a:lstStyle/>
          <a:p>
            <a:pPr algn="ctr"/>
            <a:r>
              <a:rPr lang="en-US" altLang="en-US" sz="3200" dirty="0" smtClean="0">
                <a:latin typeface="Cambria" panose="02040503050406030204" pitchFamily="18" charset="0"/>
              </a:rPr>
              <a:t>fix example to handle words that appear in one but not the other – give some low (non-zero) probability, e.g., the min frequency across all words in that model or all models (or </a:t>
            </a:r>
            <a:r>
              <a:rPr lang="en-US" altLang="en-US" sz="3200" smtClean="0">
                <a:latin typeface="Cambria" panose="02040503050406030204" pitchFamily="18" charset="0"/>
              </a:rPr>
              <a:t>just some </a:t>
            </a:r>
            <a:r>
              <a:rPr lang="en-US" altLang="en-US" sz="3200" dirty="0" smtClean="0">
                <a:latin typeface="Cambria" panose="02040503050406030204" pitchFamily="18" charset="0"/>
              </a:rPr>
              <a:t>small number) </a:t>
            </a:r>
            <a:endParaRPr lang="en-US" sz="3200" dirty="0"/>
          </a:p>
        </p:txBody>
      </p:sp>
    </p:spTree>
    <p:extLst>
      <p:ext uri="{BB962C8B-B14F-4D97-AF65-F5344CB8AC3E}">
        <p14:creationId xmlns:p14="http://schemas.microsoft.com/office/powerpoint/2010/main" val="125236260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err="1" smtClean="0">
                <a:latin typeface="Cambria" panose="02040503050406030204" pitchFamily="18" charset="0"/>
              </a:rPr>
              <a:t>TextID</a:t>
            </a:r>
            <a:r>
              <a:rPr lang="en-US" altLang="en-US" sz="4200" dirty="0" smtClean="0">
                <a:latin typeface="Cambria" panose="02040503050406030204" pitchFamily="18" charset="0"/>
              </a:rPr>
              <a:t> project</a:t>
            </a:r>
            <a:endParaRPr lang="en-US" altLang="en-US" sz="4200" dirty="0">
              <a:latin typeface="Cambria" panose="02040503050406030204" pitchFamily="18" charset="0"/>
            </a:endParaRPr>
          </a:p>
        </p:txBody>
      </p:sp>
      <p:pic>
        <p:nvPicPr>
          <p:cNvPr id="36867" name="Picture 8" descr="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71600"/>
            <a:ext cx="271621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9" descr="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057400"/>
            <a:ext cx="6172200"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8" descr="Picture 1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946275"/>
            <a:ext cx="7034213"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Rectangle 25"/>
          <p:cNvSpPr>
            <a:spLocks noChangeArrowheads="1"/>
          </p:cNvSpPr>
          <p:nvPr/>
        </p:nvSpPr>
        <p:spPr bwMode="auto">
          <a:xfrm>
            <a:off x="8037513" y="6038850"/>
            <a:ext cx="8731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0000"/>
                </a:solidFill>
                <a:latin typeface="Cambria" pitchFamily="18" charset="0"/>
              </a:rPr>
              <a:t>merges?</a:t>
            </a:r>
          </a:p>
        </p:txBody>
      </p:sp>
      <p:pic>
        <p:nvPicPr>
          <p:cNvPr id="36871" name="Picture 12"/>
          <p:cNvPicPr>
            <a:picLocks noChangeAspect="1" noChangeArrowheads="1"/>
          </p:cNvPicPr>
          <p:nvPr/>
        </p:nvPicPr>
        <p:blipFill>
          <a:blip r:embed="rId5">
            <a:extLst>
              <a:ext uri="{28A0092B-C50C-407E-A947-70E740481C1C}">
                <a14:useLocalDpi xmlns:a14="http://schemas.microsoft.com/office/drawing/2010/main" val="0"/>
              </a:ext>
            </a:extLst>
          </a:blip>
          <a:srcRect l="10173" t="24928" r="13219" b="7184"/>
          <a:stretch>
            <a:fillRect/>
          </a:stretch>
        </p:blipFill>
        <p:spPr bwMode="auto">
          <a:xfrm>
            <a:off x="1208088" y="1905000"/>
            <a:ext cx="66405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a:off x="2805113" y="3779838"/>
            <a:ext cx="106680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36873"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175" y="1295400"/>
            <a:ext cx="7472363" cy="534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4" name="Rectangle 24"/>
          <p:cNvSpPr>
            <a:spLocks noChangeArrowheads="1"/>
          </p:cNvSpPr>
          <p:nvPr/>
        </p:nvSpPr>
        <p:spPr bwMode="auto">
          <a:xfrm>
            <a:off x="6172200" y="1219200"/>
            <a:ext cx="622300" cy="323850"/>
          </a:xfrm>
          <a:prstGeom prst="rect">
            <a:avLst/>
          </a:prstGeom>
          <a:solidFill>
            <a:srgbClr val="F9B5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0000"/>
                </a:solidFill>
                <a:latin typeface="Cambria" pitchFamily="18" charset="0"/>
              </a:rPr>
              <a:t>2012</a:t>
            </a:r>
          </a:p>
        </p:txBody>
      </p:sp>
      <p:sp>
        <p:nvSpPr>
          <p:cNvPr id="36875" name="Text Box 10"/>
          <p:cNvSpPr txBox="1">
            <a:spLocks noChangeArrowheads="1"/>
          </p:cNvSpPr>
          <p:nvPr/>
        </p:nvSpPr>
        <p:spPr bwMode="auto">
          <a:xfrm>
            <a:off x="7620000" y="4235450"/>
            <a:ext cx="760413" cy="641350"/>
          </a:xfrm>
          <a:prstGeom prst="rect">
            <a:avLst/>
          </a:prstGeom>
          <a:solidFill>
            <a:srgbClr val="FFFFFF"/>
          </a:solidFill>
          <a:ln w="9525">
            <a:solidFill>
              <a:srgbClr val="000AF9"/>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i="1">
                <a:solidFill>
                  <a:srgbClr val="000AF9"/>
                </a:solidFill>
                <a:latin typeface="Comic Sans MS" pitchFamily="66" charset="0"/>
              </a:rPr>
              <a:t>tag </a:t>
            </a:r>
            <a:r>
              <a:rPr lang="en-US" altLang="en-US" sz="1800">
                <a:solidFill>
                  <a:srgbClr val="000AF9"/>
                </a:solidFill>
                <a:latin typeface="Comic Sans MS" pitchFamily="66" charset="0"/>
              </a:rPr>
              <a:t>cloud</a:t>
            </a:r>
            <a:endParaRPr lang="en-US" altLang="en-US">
              <a:solidFill>
                <a:srgbClr val="000000"/>
              </a:solidFill>
            </a:endParaRPr>
          </a:p>
        </p:txBody>
      </p:sp>
    </p:spTree>
    <p:extLst>
      <p:ext uri="{BB962C8B-B14F-4D97-AF65-F5344CB8AC3E}">
        <p14:creationId xmlns:p14="http://schemas.microsoft.com/office/powerpoint/2010/main" val="140050351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solidFill>
                  <a:srgbClr val="000000"/>
                </a:solidFill>
              </a:rPr>
              <a:t> project</a:t>
            </a:r>
          </a:p>
        </p:txBody>
      </p:sp>
      <p:pic>
        <p:nvPicPr>
          <p:cNvPr id="37891" name="Picture 8" descr="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675" y="1519238"/>
            <a:ext cx="5780088" cy="3705225"/>
          </a:xfrm>
          <a:prstGeom prst="rect">
            <a:avLst/>
          </a:prstGeom>
          <a:noFill/>
          <a:ln w="12700">
            <a:solidFill>
              <a:srgbClr val="000AF9"/>
            </a:solidFill>
            <a:miter lim="800000"/>
            <a:headEnd/>
            <a:tailEnd/>
          </a:ln>
          <a:extLst>
            <a:ext uri="{909E8E84-426E-40DD-AFC4-6F175D3DCCD1}">
              <a14:hiddenFill xmlns:a14="http://schemas.microsoft.com/office/drawing/2010/main">
                <a:solidFill>
                  <a:srgbClr val="FFFFFF"/>
                </a:solidFill>
              </a14:hiddenFill>
            </a:ext>
          </a:extLst>
        </p:spPr>
      </p:pic>
      <p:sp>
        <p:nvSpPr>
          <p:cNvPr id="37892" name="Text Box 9"/>
          <p:cNvSpPr txBox="1">
            <a:spLocks noChangeArrowheads="1"/>
          </p:cNvSpPr>
          <p:nvPr/>
        </p:nvSpPr>
        <p:spPr bwMode="auto">
          <a:xfrm>
            <a:off x="6188075" y="1527175"/>
            <a:ext cx="1289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a:solidFill>
                  <a:srgbClr val="000AF9"/>
                </a:solidFill>
                <a:latin typeface="Comic Sans MS" pitchFamily="66" charset="0"/>
              </a:rPr>
              <a:t>text cloud</a:t>
            </a:r>
            <a:endParaRPr lang="en-US" altLang="en-US">
              <a:solidFill>
                <a:srgbClr val="000000"/>
              </a:solidFill>
            </a:endParaRPr>
          </a:p>
        </p:txBody>
      </p:sp>
      <p:sp>
        <p:nvSpPr>
          <p:cNvPr id="37893" name="Text Box 10"/>
          <p:cNvSpPr txBox="1">
            <a:spLocks noChangeArrowheads="1"/>
          </p:cNvSpPr>
          <p:nvPr/>
        </p:nvSpPr>
        <p:spPr bwMode="auto">
          <a:xfrm>
            <a:off x="376238" y="5410200"/>
            <a:ext cx="55673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a:solidFill>
                  <a:srgbClr val="000000"/>
                </a:solidFill>
              </a:rPr>
              <a:t>Summary of the words in a body of text, </a:t>
            </a:r>
            <a:r>
              <a:rPr lang="en-US" altLang="en-US" b="1" i="1">
                <a:solidFill>
                  <a:srgbClr val="000000"/>
                </a:solidFill>
              </a:rPr>
              <a:t>sized</a:t>
            </a:r>
            <a:r>
              <a:rPr lang="en-US" altLang="en-US">
                <a:solidFill>
                  <a:srgbClr val="000000"/>
                </a:solidFill>
              </a:rPr>
              <a:t> according to their frequency.</a:t>
            </a:r>
          </a:p>
        </p:txBody>
      </p:sp>
      <p:grpSp>
        <p:nvGrpSpPr>
          <p:cNvPr id="37894" name="Group 11"/>
          <p:cNvGrpSpPr>
            <a:grpSpLocks/>
          </p:cNvGrpSpPr>
          <p:nvPr/>
        </p:nvGrpSpPr>
        <p:grpSpPr bwMode="auto">
          <a:xfrm>
            <a:off x="7669213" y="5022850"/>
            <a:ext cx="417512" cy="517525"/>
            <a:chOff x="2928" y="1051"/>
            <a:chExt cx="840" cy="957"/>
          </a:xfrm>
        </p:grpSpPr>
        <p:sp>
          <p:nvSpPr>
            <p:cNvPr id="37896" name="Freeform 12"/>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37897" name="Oval 13"/>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898" name="Oval 14"/>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899" name="Oval 15"/>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0" name="Oval 16"/>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1" name="Oval 17"/>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2" name="Oval 18"/>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3" name="Oval 19"/>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4" name="AutoShape 20"/>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5" name="Freeform 21"/>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7906" name="Freeform 22"/>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7907" name="Freeform 23"/>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7908" name="Freeform 24"/>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7895" name="Text Box 25"/>
          <p:cNvSpPr txBox="1">
            <a:spLocks noChangeArrowheads="1"/>
          </p:cNvSpPr>
          <p:nvPr/>
        </p:nvSpPr>
        <p:spPr bwMode="auto">
          <a:xfrm>
            <a:off x="6235700" y="4725988"/>
            <a:ext cx="1909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9900"/>
                </a:solidFill>
                <a:latin typeface="Comic Sans MS" pitchFamily="66" charset="0"/>
              </a:rPr>
              <a:t>this doesn't look nearly colorful enough…</a:t>
            </a:r>
          </a:p>
        </p:txBody>
      </p:sp>
    </p:spTree>
    <p:extLst>
      <p:ext uri="{BB962C8B-B14F-4D97-AF65-F5344CB8AC3E}">
        <p14:creationId xmlns:p14="http://schemas.microsoft.com/office/powerpoint/2010/main" val="42179098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solidFill>
                  <a:srgbClr val="000000"/>
                </a:solidFill>
              </a:rPr>
              <a:t> project</a:t>
            </a:r>
          </a:p>
        </p:txBody>
      </p:sp>
      <p:pic>
        <p:nvPicPr>
          <p:cNvPr id="38915" name="Picture 11" descr="Picture 1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850" y="3908425"/>
            <a:ext cx="6107113" cy="228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8916" name="Picture 12" descr="Picture 14.png"/>
          <p:cNvPicPr>
            <a:picLocks noChangeAspect="1"/>
          </p:cNvPicPr>
          <p:nvPr/>
        </p:nvPicPr>
        <p:blipFill>
          <a:blip r:embed="rId3">
            <a:extLst>
              <a:ext uri="{28A0092B-C50C-407E-A947-70E740481C1C}">
                <a14:useLocalDpi xmlns:a14="http://schemas.microsoft.com/office/drawing/2010/main" val="0"/>
              </a:ext>
            </a:extLst>
          </a:blip>
          <a:srcRect b="7996"/>
          <a:stretch>
            <a:fillRect/>
          </a:stretch>
        </p:blipFill>
        <p:spPr bwMode="auto">
          <a:xfrm>
            <a:off x="450850" y="1241425"/>
            <a:ext cx="6081713" cy="25193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25"/>
          <p:cNvSpPr>
            <a:spLocks noChangeArrowheads="1"/>
          </p:cNvSpPr>
          <p:nvPr/>
        </p:nvSpPr>
        <p:spPr bwMode="auto">
          <a:xfrm>
            <a:off x="2736850" y="3375025"/>
            <a:ext cx="4233863" cy="276225"/>
          </a:xfrm>
          <a:prstGeom prst="rect">
            <a:avLst/>
          </a:prstGeom>
          <a:solidFill>
            <a:srgbClr val="FFFFFF"/>
          </a:solidFill>
          <a:ln w="9525">
            <a:solidFill>
              <a:schemeClr val="bg1">
                <a:lumMod val="75000"/>
              </a:schemeClr>
            </a:solidFill>
            <a:miter lim="800000"/>
            <a:headEnd/>
            <a:tailEnd/>
          </a:ln>
        </p:spPr>
        <p:txBody>
          <a:bodyPr wrap="none">
            <a:spAutoFit/>
          </a:bodyPr>
          <a:lstStyle/>
          <a:p>
            <a:pPr>
              <a:defRPr/>
            </a:pPr>
            <a:r>
              <a:rPr lang="en-US" sz="1200" dirty="0">
                <a:solidFill>
                  <a:srgbClr val="000AF9"/>
                </a:solidFill>
                <a:latin typeface="Cambria" pitchFamily="18" charset="0"/>
                <a:ea typeface="ＭＳ Ｐゴシック" pitchFamily="-106" charset="-128"/>
                <a:cs typeface="ＭＳ Ｐゴシック" pitchFamily="-106" charset="-128"/>
              </a:rPr>
              <a:t>http://www.cs.hmc.edu/~cs5grad/cs5/textcloud/page1.html</a:t>
            </a:r>
          </a:p>
        </p:txBody>
      </p:sp>
      <p:sp>
        <p:nvSpPr>
          <p:cNvPr id="14" name="Rectangle 25"/>
          <p:cNvSpPr>
            <a:spLocks noChangeArrowheads="1"/>
          </p:cNvSpPr>
          <p:nvPr/>
        </p:nvSpPr>
        <p:spPr bwMode="auto">
          <a:xfrm>
            <a:off x="1258888" y="4167188"/>
            <a:ext cx="4445000" cy="276225"/>
          </a:xfrm>
          <a:prstGeom prst="rect">
            <a:avLst/>
          </a:prstGeom>
          <a:solidFill>
            <a:srgbClr val="FFFFFF"/>
          </a:solidFill>
          <a:ln w="9525">
            <a:solidFill>
              <a:schemeClr val="bg1">
                <a:lumMod val="75000"/>
              </a:schemeClr>
            </a:solidFill>
            <a:miter lim="800000"/>
            <a:headEnd/>
            <a:tailEnd/>
          </a:ln>
        </p:spPr>
        <p:txBody>
          <a:bodyPr wrap="none">
            <a:spAutoFit/>
          </a:bodyPr>
          <a:lstStyle/>
          <a:p>
            <a:pPr>
              <a:defRPr/>
            </a:pPr>
            <a:r>
              <a:rPr lang="en-US" sz="1200" dirty="0">
                <a:solidFill>
                  <a:srgbClr val="000AF9"/>
                </a:solidFill>
                <a:latin typeface="Cambria" pitchFamily="18" charset="0"/>
                <a:ea typeface="ＭＳ Ｐゴシック" pitchFamily="-106" charset="-128"/>
                <a:cs typeface="ＭＳ Ｐゴシック" pitchFamily="-106" charset="-128"/>
              </a:rPr>
              <a:t>http://www.cs.hmc.edu/~cs5grad/cs5/textcloud/textcloud.html</a:t>
            </a:r>
          </a:p>
        </p:txBody>
      </p:sp>
      <p:sp>
        <p:nvSpPr>
          <p:cNvPr id="38919" name="Rectangle 14"/>
          <p:cNvSpPr>
            <a:spLocks noChangeArrowheads="1"/>
          </p:cNvSpPr>
          <p:nvPr/>
        </p:nvSpPr>
        <p:spPr bwMode="auto">
          <a:xfrm>
            <a:off x="6626225" y="1247775"/>
            <a:ext cx="1071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200">
                <a:solidFill>
                  <a:srgbClr val="000000"/>
                </a:solidFill>
                <a:latin typeface="Calibri" pitchFamily="34" charset="0"/>
              </a:rPr>
              <a:t>Input</a:t>
            </a:r>
          </a:p>
        </p:txBody>
      </p:sp>
      <p:sp>
        <p:nvSpPr>
          <p:cNvPr id="38920" name="Rectangle 15"/>
          <p:cNvSpPr>
            <a:spLocks noChangeArrowheads="1"/>
          </p:cNvSpPr>
          <p:nvPr/>
        </p:nvSpPr>
        <p:spPr bwMode="auto">
          <a:xfrm>
            <a:off x="6623050" y="5621338"/>
            <a:ext cx="13779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200">
                <a:solidFill>
                  <a:srgbClr val="000000"/>
                </a:solidFill>
                <a:latin typeface="Calibri" pitchFamily="34" charset="0"/>
              </a:rPr>
              <a:t>Output</a:t>
            </a:r>
          </a:p>
        </p:txBody>
      </p:sp>
      <p:grpSp>
        <p:nvGrpSpPr>
          <p:cNvPr id="38921" name="Group 11"/>
          <p:cNvGrpSpPr>
            <a:grpSpLocks/>
          </p:cNvGrpSpPr>
          <p:nvPr/>
        </p:nvGrpSpPr>
        <p:grpSpPr bwMode="auto">
          <a:xfrm>
            <a:off x="574675" y="4991100"/>
            <a:ext cx="417513" cy="517525"/>
            <a:chOff x="2928" y="1051"/>
            <a:chExt cx="840" cy="957"/>
          </a:xfrm>
        </p:grpSpPr>
        <p:sp>
          <p:nvSpPr>
            <p:cNvPr id="38926" name="Freeform 12"/>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38927" name="Oval 13"/>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8928" name="Oval 14"/>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8929" name="Oval 15"/>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8930" name="Oval 16"/>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8931" name="Oval 17"/>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8932" name="Oval 18"/>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8933" name="Oval 19"/>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8934" name="AutoShape 20"/>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8935" name="Freeform 21"/>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8936" name="Freeform 22"/>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8937" name="Freeform 23"/>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8938" name="Freeform 24"/>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8922" name="Text Box 25"/>
          <p:cNvSpPr txBox="1">
            <a:spLocks noChangeArrowheads="1"/>
          </p:cNvSpPr>
          <p:nvPr/>
        </p:nvSpPr>
        <p:spPr bwMode="auto">
          <a:xfrm>
            <a:off x="1041400" y="4930775"/>
            <a:ext cx="1506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9900"/>
                </a:solidFill>
                <a:latin typeface="Comic Sans MS" pitchFamily="66" charset="0"/>
              </a:rPr>
              <a:t>Hey! Where did these come from?</a:t>
            </a:r>
          </a:p>
        </p:txBody>
      </p:sp>
      <p:pic>
        <p:nvPicPr>
          <p:cNvPr id="38923" name="Picture 8" descr="ali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4013" y="5889625"/>
            <a:ext cx="484187"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4" name="Text Box 29"/>
          <p:cNvSpPr txBox="1">
            <a:spLocks noChangeArrowheads="1"/>
          </p:cNvSpPr>
          <p:nvPr/>
        </p:nvSpPr>
        <p:spPr bwMode="auto">
          <a:xfrm>
            <a:off x="2908300" y="6088063"/>
            <a:ext cx="25558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I think spam should go to 11!</a:t>
            </a:r>
          </a:p>
        </p:txBody>
      </p:sp>
      <p:cxnSp>
        <p:nvCxnSpPr>
          <p:cNvPr id="35" name="Straight Arrow Connector 34"/>
          <p:cNvCxnSpPr/>
          <p:nvPr/>
        </p:nvCxnSpPr>
        <p:spPr>
          <a:xfrm rot="10800000">
            <a:off x="5159375" y="5951538"/>
            <a:ext cx="331788" cy="77787"/>
          </a:xfrm>
          <a:prstGeom prst="straightConnector1">
            <a:avLst/>
          </a:prstGeom>
          <a:ln w="6350" cap="flat" cmpd="sng" algn="ctr">
            <a:solidFill>
              <a:srgbClr val="800000"/>
            </a:solidFill>
            <a:prstDash val="solid"/>
            <a:roun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23029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1638" y="3568700"/>
            <a:ext cx="658812"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solidFill>
                  <a:srgbClr val="000000"/>
                </a:solidFill>
              </a:rPr>
              <a:t> project</a:t>
            </a:r>
          </a:p>
        </p:txBody>
      </p:sp>
      <p:sp>
        <p:nvSpPr>
          <p:cNvPr id="39940" name="Rectangle 6"/>
          <p:cNvSpPr>
            <a:spLocks noChangeArrowheads="1"/>
          </p:cNvSpPr>
          <p:nvPr/>
        </p:nvSpPr>
        <p:spPr bwMode="auto">
          <a:xfrm>
            <a:off x="1274763" y="1219200"/>
            <a:ext cx="6086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solidFill>
                  <a:srgbClr val="000AF9"/>
                </a:solidFill>
                <a:latin typeface="Arial" pitchFamily="34" charset="0"/>
              </a:rPr>
              <a:t>http://www.cs.hmc.edu/~cs5grad/cs5/textcloud/page1.html</a:t>
            </a:r>
          </a:p>
        </p:txBody>
      </p:sp>
      <p:sp>
        <p:nvSpPr>
          <p:cNvPr id="39941" name="Rectangle 7"/>
          <p:cNvSpPr>
            <a:spLocks noChangeArrowheads="1"/>
          </p:cNvSpPr>
          <p:nvPr/>
        </p:nvSpPr>
        <p:spPr bwMode="auto">
          <a:xfrm>
            <a:off x="223838" y="1790700"/>
            <a:ext cx="855186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200" b="1">
                <a:solidFill>
                  <a:srgbClr val="000000"/>
                </a:solidFill>
              </a:rPr>
              <a:t>Spamming spammers spammed spam. Spam spam spam! I love spam!</a:t>
            </a:r>
          </a:p>
        </p:txBody>
      </p:sp>
      <p:sp>
        <p:nvSpPr>
          <p:cNvPr id="39942" name="Text Box 8"/>
          <p:cNvSpPr txBox="1">
            <a:spLocks noChangeArrowheads="1"/>
          </p:cNvSpPr>
          <p:nvPr/>
        </p:nvSpPr>
        <p:spPr bwMode="auto">
          <a:xfrm>
            <a:off x="304800" y="4503738"/>
            <a:ext cx="8232775" cy="5810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600" b="1">
                <a:solidFill>
                  <a:srgbClr val="000000"/>
                </a:solidFill>
                <a:latin typeface="Courier New" pitchFamily="49" charset="0"/>
              </a:rPr>
              <a:t>['spamming', 'spammers', spammed', 'spam', 'spam', 'spam', 'spam',</a:t>
            </a:r>
          </a:p>
          <a:p>
            <a:pPr eaLnBrk="1" hangingPunct="1"/>
            <a:r>
              <a:rPr lang="en-US" altLang="en-US" sz="1600" b="1">
                <a:solidFill>
                  <a:srgbClr val="000000"/>
                </a:solidFill>
                <a:latin typeface="Courier New" pitchFamily="49" charset="0"/>
              </a:rPr>
              <a:t>'love', 'spam', 'page', '2'] </a:t>
            </a:r>
          </a:p>
        </p:txBody>
      </p:sp>
      <p:sp>
        <p:nvSpPr>
          <p:cNvPr id="39943" name="Line 9"/>
          <p:cNvSpPr>
            <a:spLocks noChangeShapeType="1"/>
          </p:cNvSpPr>
          <p:nvPr/>
        </p:nvSpPr>
        <p:spPr bwMode="auto">
          <a:xfrm>
            <a:off x="4579938" y="2286000"/>
            <a:ext cx="0" cy="609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39944" name="Text Box 10"/>
          <p:cNvSpPr txBox="1">
            <a:spLocks noChangeArrowheads="1"/>
          </p:cNvSpPr>
          <p:nvPr/>
        </p:nvSpPr>
        <p:spPr bwMode="auto">
          <a:xfrm>
            <a:off x="381000" y="3008313"/>
            <a:ext cx="8475663" cy="5810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600" b="1">
                <a:solidFill>
                  <a:srgbClr val="000000"/>
                </a:solidFill>
                <a:latin typeface="Courier New" pitchFamily="49" charset="0"/>
              </a:rPr>
              <a:t>['spamming', 'spammers', spammed', 'spam.', 'spam', 'spam', 'spam!',</a:t>
            </a:r>
          </a:p>
          <a:p>
            <a:pPr eaLnBrk="1" hangingPunct="1"/>
            <a:r>
              <a:rPr lang="en-US" altLang="en-US" sz="1600" b="1">
                <a:solidFill>
                  <a:srgbClr val="000000"/>
                </a:solidFill>
                <a:latin typeface="Courier New" pitchFamily="49" charset="0"/>
              </a:rPr>
              <a:t>'I', 'love', 'spam!', 'page', '2'] </a:t>
            </a:r>
          </a:p>
        </p:txBody>
      </p:sp>
      <p:sp>
        <p:nvSpPr>
          <p:cNvPr id="39945" name="Text Box 11"/>
          <p:cNvSpPr txBox="1">
            <a:spLocks noChangeArrowheads="1"/>
          </p:cNvSpPr>
          <p:nvPr/>
        </p:nvSpPr>
        <p:spPr bwMode="auto">
          <a:xfrm>
            <a:off x="381000" y="5905500"/>
            <a:ext cx="6891338" cy="5810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600" b="1">
                <a:solidFill>
                  <a:srgbClr val="000000"/>
                </a:solidFill>
                <a:latin typeface="Courier New" pitchFamily="49" charset="0"/>
              </a:rPr>
              <a:t>['spam', 'spam', spam', 'spam', 'spam', 'spam', 'spam',</a:t>
            </a:r>
          </a:p>
          <a:p>
            <a:pPr eaLnBrk="1" hangingPunct="1"/>
            <a:r>
              <a:rPr lang="en-US" altLang="en-US" sz="1600" b="1">
                <a:solidFill>
                  <a:srgbClr val="000000"/>
                </a:solidFill>
                <a:latin typeface="Courier New" pitchFamily="49" charset="0"/>
              </a:rPr>
              <a:t>'love', 'spam', 'page', '2'] </a:t>
            </a:r>
          </a:p>
        </p:txBody>
      </p:sp>
      <p:sp>
        <p:nvSpPr>
          <p:cNvPr id="39946" name="Line 13"/>
          <p:cNvSpPr>
            <a:spLocks noChangeShapeType="1"/>
          </p:cNvSpPr>
          <p:nvPr/>
        </p:nvSpPr>
        <p:spPr bwMode="auto">
          <a:xfrm>
            <a:off x="4572000" y="3810000"/>
            <a:ext cx="0" cy="609600"/>
          </a:xfrm>
          <a:prstGeom prst="line">
            <a:avLst/>
          </a:prstGeom>
          <a:noFill/>
          <a:ln w="28575">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39947" name="Line 14"/>
          <p:cNvSpPr>
            <a:spLocks noChangeShapeType="1"/>
          </p:cNvSpPr>
          <p:nvPr/>
        </p:nvSpPr>
        <p:spPr bwMode="auto">
          <a:xfrm>
            <a:off x="4552950" y="5214938"/>
            <a:ext cx="0" cy="609600"/>
          </a:xfrm>
          <a:prstGeom prst="line">
            <a:avLst/>
          </a:prstGeom>
          <a:noFill/>
          <a:ln w="28575">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grpSp>
        <p:nvGrpSpPr>
          <p:cNvPr id="39948" name="Group 15"/>
          <p:cNvGrpSpPr>
            <a:grpSpLocks/>
          </p:cNvGrpSpPr>
          <p:nvPr/>
        </p:nvGrpSpPr>
        <p:grpSpPr bwMode="auto">
          <a:xfrm>
            <a:off x="5884863" y="5262563"/>
            <a:ext cx="484187" cy="590550"/>
            <a:chOff x="2928" y="1051"/>
            <a:chExt cx="840" cy="957"/>
          </a:xfrm>
        </p:grpSpPr>
        <p:sp>
          <p:nvSpPr>
            <p:cNvPr id="39952"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39953"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9954"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9955"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9956"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9957"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9958"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9959"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9960"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9961"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9962"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9963"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9964"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9949" name="Text Box 29"/>
          <p:cNvSpPr txBox="1">
            <a:spLocks noChangeArrowheads="1"/>
          </p:cNvSpPr>
          <p:nvPr/>
        </p:nvSpPr>
        <p:spPr bwMode="auto">
          <a:xfrm>
            <a:off x="4840288" y="5321300"/>
            <a:ext cx="1049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9900"/>
                </a:solidFill>
                <a:latin typeface="Comic Sans MS" pitchFamily="66" charset="0"/>
              </a:rPr>
              <a:t>And here?</a:t>
            </a:r>
          </a:p>
        </p:txBody>
      </p:sp>
      <p:sp>
        <p:nvSpPr>
          <p:cNvPr id="39950" name="Text Box 30"/>
          <p:cNvSpPr txBox="1">
            <a:spLocks noChangeArrowheads="1"/>
          </p:cNvSpPr>
          <p:nvPr/>
        </p:nvSpPr>
        <p:spPr bwMode="auto">
          <a:xfrm>
            <a:off x="7683500" y="6473825"/>
            <a:ext cx="1339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0AF9"/>
                </a:solidFill>
                <a:latin typeface="Comic Sans MS" pitchFamily="66" charset="0"/>
              </a:rPr>
              <a:t>What's next?</a:t>
            </a:r>
          </a:p>
        </p:txBody>
      </p:sp>
      <p:sp>
        <p:nvSpPr>
          <p:cNvPr id="39951" name="Text Box 29"/>
          <p:cNvSpPr txBox="1">
            <a:spLocks noChangeArrowheads="1"/>
          </p:cNvSpPr>
          <p:nvPr/>
        </p:nvSpPr>
        <p:spPr bwMode="auto">
          <a:xfrm>
            <a:off x="4818063" y="3854450"/>
            <a:ext cx="2090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What happened here?</a:t>
            </a:r>
          </a:p>
        </p:txBody>
      </p:sp>
    </p:spTree>
    <p:extLst>
      <p:ext uri="{BB962C8B-B14F-4D97-AF65-F5344CB8AC3E}">
        <p14:creationId xmlns:p14="http://schemas.microsoft.com/office/powerpoint/2010/main" val="197371789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solidFill>
                  <a:srgbClr val="000000"/>
                </a:solidFill>
              </a:rPr>
              <a:t> project</a:t>
            </a:r>
          </a:p>
        </p:txBody>
      </p:sp>
      <p:sp>
        <p:nvSpPr>
          <p:cNvPr id="40963" name="Text Box 6"/>
          <p:cNvSpPr txBox="1">
            <a:spLocks noChangeArrowheads="1"/>
          </p:cNvSpPr>
          <p:nvPr/>
        </p:nvSpPr>
        <p:spPr bwMode="auto">
          <a:xfrm>
            <a:off x="482600" y="144145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rgbClr val="000AF9"/>
                </a:solidFill>
                <a:latin typeface="Comic Sans MS" pitchFamily="66" charset="0"/>
              </a:rPr>
              <a:t>From text…</a:t>
            </a:r>
          </a:p>
        </p:txBody>
      </p:sp>
      <p:sp>
        <p:nvSpPr>
          <p:cNvPr id="40964" name="Text Box 7"/>
          <p:cNvSpPr txBox="1">
            <a:spLocks noChangeArrowheads="1"/>
          </p:cNvSpPr>
          <p:nvPr/>
        </p:nvSpPr>
        <p:spPr bwMode="auto">
          <a:xfrm>
            <a:off x="3886200" y="62484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a:solidFill>
                  <a:srgbClr val="000AF9"/>
                </a:solidFill>
                <a:latin typeface="Comic Sans MS" pitchFamily="66" charset="0"/>
              </a:rPr>
              <a:t>… to cloud</a:t>
            </a:r>
          </a:p>
        </p:txBody>
      </p:sp>
      <p:sp>
        <p:nvSpPr>
          <p:cNvPr id="40965" name="Text Box 23"/>
          <p:cNvSpPr txBox="1">
            <a:spLocks noChangeArrowheads="1"/>
          </p:cNvSpPr>
          <p:nvPr/>
        </p:nvSpPr>
        <p:spPr bwMode="auto">
          <a:xfrm>
            <a:off x="1071563" y="1998663"/>
            <a:ext cx="67818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AutoNum type="arabicPeriod"/>
            </a:pPr>
            <a:r>
              <a:rPr lang="en-US" altLang="en-US">
                <a:solidFill>
                  <a:srgbClr val="000000"/>
                </a:solidFill>
              </a:rPr>
              <a:t>Start with text…</a:t>
            </a:r>
          </a:p>
          <a:p>
            <a:pPr eaLnBrk="1" hangingPunct="1">
              <a:spcBef>
                <a:spcPct val="50000"/>
              </a:spcBef>
              <a:buFontTx/>
              <a:buAutoNum type="arabicPeriod"/>
            </a:pPr>
            <a:r>
              <a:rPr lang="en-US" altLang="en-US">
                <a:solidFill>
                  <a:srgbClr val="000000"/>
                </a:solidFill>
              </a:rPr>
              <a:t>Split it into words…</a:t>
            </a:r>
          </a:p>
          <a:p>
            <a:pPr eaLnBrk="1" hangingPunct="1">
              <a:spcBef>
                <a:spcPct val="50000"/>
              </a:spcBef>
              <a:buFontTx/>
              <a:buAutoNum type="arabicPeriod"/>
            </a:pPr>
            <a:r>
              <a:rPr lang="en-US" altLang="en-US">
                <a:solidFill>
                  <a:srgbClr val="000000"/>
                </a:solidFill>
              </a:rPr>
              <a:t>With the list of words</a:t>
            </a:r>
          </a:p>
          <a:p>
            <a:pPr eaLnBrk="1" hangingPunct="1">
              <a:spcBef>
                <a:spcPct val="50000"/>
              </a:spcBef>
              <a:buFontTx/>
              <a:buAutoNum type="arabicPeriod"/>
            </a:pPr>
            <a:r>
              <a:rPr lang="en-US" altLang="en-US" b="1" i="1">
                <a:solidFill>
                  <a:srgbClr val="000AF9"/>
                </a:solidFill>
              </a:rPr>
              <a:t>  Clean the words</a:t>
            </a:r>
          </a:p>
          <a:p>
            <a:pPr eaLnBrk="1" hangingPunct="1">
              <a:spcBef>
                <a:spcPct val="50000"/>
              </a:spcBef>
              <a:buFontTx/>
              <a:buAutoNum type="arabicPeriod"/>
            </a:pPr>
            <a:r>
              <a:rPr lang="en-US" altLang="en-US" b="1" i="1">
                <a:solidFill>
                  <a:srgbClr val="000AF9"/>
                </a:solidFill>
              </a:rPr>
              <a:t>  Stem the words</a:t>
            </a:r>
          </a:p>
          <a:p>
            <a:pPr eaLnBrk="1" hangingPunct="1">
              <a:spcBef>
                <a:spcPct val="50000"/>
              </a:spcBef>
              <a:buFontTx/>
              <a:buAutoNum type="arabicPeriod"/>
            </a:pPr>
            <a:r>
              <a:rPr lang="en-US" altLang="en-US">
                <a:solidFill>
                  <a:srgbClr val="000000"/>
                </a:solidFill>
              </a:rPr>
              <a:t>Count the words</a:t>
            </a:r>
          </a:p>
          <a:p>
            <a:pPr eaLnBrk="1" hangingPunct="1">
              <a:spcBef>
                <a:spcPct val="50000"/>
              </a:spcBef>
              <a:buFontTx/>
              <a:buAutoNum type="arabicPeriod"/>
            </a:pPr>
            <a:r>
              <a:rPr lang="en-US" altLang="en-US">
                <a:solidFill>
                  <a:srgbClr val="000000"/>
                </a:solidFill>
              </a:rPr>
              <a:t>Return a string with frequencies</a:t>
            </a:r>
          </a:p>
          <a:p>
            <a:pPr eaLnBrk="1" hangingPunct="1">
              <a:spcBef>
                <a:spcPct val="50000"/>
              </a:spcBef>
              <a:buFontTx/>
              <a:buAutoNum type="arabicPeriod"/>
            </a:pPr>
            <a:r>
              <a:rPr lang="en-US" altLang="en-US">
                <a:solidFill>
                  <a:srgbClr val="000000"/>
                </a:solidFill>
              </a:rPr>
              <a:t>Add advanced features…</a:t>
            </a:r>
          </a:p>
        </p:txBody>
      </p:sp>
      <p:grpSp>
        <p:nvGrpSpPr>
          <p:cNvPr id="40966" name="Group 24"/>
          <p:cNvGrpSpPr>
            <a:grpSpLocks/>
          </p:cNvGrpSpPr>
          <p:nvPr/>
        </p:nvGrpSpPr>
        <p:grpSpPr bwMode="auto">
          <a:xfrm>
            <a:off x="8064500" y="2740025"/>
            <a:ext cx="546100" cy="654050"/>
            <a:chOff x="2928" y="1051"/>
            <a:chExt cx="840" cy="957"/>
          </a:xfrm>
        </p:grpSpPr>
        <p:sp>
          <p:nvSpPr>
            <p:cNvPr id="40972" name="Freeform 2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40973" name="Oval 2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0974" name="Oval 2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0975" name="Oval 2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0976" name="Oval 2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0977" name="Oval 3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0978" name="Oval 3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0979" name="Oval 3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0980" name="AutoShape 3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0981" name="Freeform 3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0982" name="Freeform 3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0983" name="Freeform 3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40984" name="Freeform 3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40967" name="Text Box 40"/>
          <p:cNvSpPr txBox="1">
            <a:spLocks noChangeArrowheads="1"/>
          </p:cNvSpPr>
          <p:nvPr/>
        </p:nvSpPr>
        <p:spPr bwMode="auto">
          <a:xfrm>
            <a:off x="6129338" y="2643188"/>
            <a:ext cx="1982787"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9900"/>
                </a:solidFill>
                <a:latin typeface="Comic Sans MS" pitchFamily="66" charset="0"/>
              </a:rPr>
              <a:t>This looks familiar...</a:t>
            </a:r>
          </a:p>
        </p:txBody>
      </p:sp>
      <p:sp>
        <p:nvSpPr>
          <p:cNvPr id="40968" name="Text Box 40"/>
          <p:cNvSpPr txBox="1">
            <a:spLocks noChangeArrowheads="1"/>
          </p:cNvSpPr>
          <p:nvPr/>
        </p:nvSpPr>
        <p:spPr bwMode="auto">
          <a:xfrm>
            <a:off x="6173788" y="5059363"/>
            <a:ext cx="1343025"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9900"/>
                </a:solidFill>
                <a:latin typeface="Comic Sans MS" pitchFamily="66" charset="0"/>
              </a:rPr>
              <a:t>So does this!</a:t>
            </a:r>
          </a:p>
        </p:txBody>
      </p:sp>
      <p:pic>
        <p:nvPicPr>
          <p:cNvPr id="40969" name="Picture 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9825" y="4953000"/>
            <a:ext cx="6572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ight Brace 39"/>
          <p:cNvSpPr/>
          <p:nvPr/>
        </p:nvSpPr>
        <p:spPr>
          <a:xfrm>
            <a:off x="5667375" y="2065338"/>
            <a:ext cx="228600" cy="1350962"/>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p:sp>
        <p:nvSpPr>
          <p:cNvPr id="41" name="Right Brace 40"/>
          <p:cNvSpPr/>
          <p:nvPr/>
        </p:nvSpPr>
        <p:spPr>
          <a:xfrm>
            <a:off x="5915025" y="4703763"/>
            <a:ext cx="228600" cy="1027112"/>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p:spTree>
    <p:extLst>
      <p:ext uri="{BB962C8B-B14F-4D97-AF65-F5344CB8AC3E}">
        <p14:creationId xmlns:p14="http://schemas.microsoft.com/office/powerpoint/2010/main" val="22565714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5"/>
          <p:cNvSpPr txBox="1">
            <a:spLocks noChangeArrowheads="1"/>
          </p:cNvSpPr>
          <p:nvPr/>
        </p:nvSpPr>
        <p:spPr bwMode="auto">
          <a:xfrm>
            <a:off x="5992813" y="152400"/>
            <a:ext cx="2898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i="1">
                <a:solidFill>
                  <a:srgbClr val="000000"/>
                </a:solidFill>
              </a:rPr>
              <a:t>Stemming</a:t>
            </a:r>
          </a:p>
        </p:txBody>
      </p:sp>
      <p:sp>
        <p:nvSpPr>
          <p:cNvPr id="41987" name="Text Box 10"/>
          <p:cNvSpPr txBox="1">
            <a:spLocks noChangeArrowheads="1"/>
          </p:cNvSpPr>
          <p:nvPr/>
        </p:nvSpPr>
        <p:spPr bwMode="auto">
          <a:xfrm>
            <a:off x="381000" y="1066800"/>
            <a:ext cx="3482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err="1">
                <a:solidFill>
                  <a:srgbClr val="FF6600"/>
                </a:solidFill>
                <a:latin typeface="Courier New" pitchFamily="49" charset="0"/>
              </a:rPr>
              <a:t>def</a:t>
            </a:r>
            <a:r>
              <a:rPr lang="en-US" altLang="en-US" b="1" dirty="0">
                <a:solidFill>
                  <a:srgbClr val="FF6600"/>
                </a:solidFill>
                <a:latin typeface="Courier New" pitchFamily="49" charset="0"/>
              </a:rPr>
              <a:t> </a:t>
            </a:r>
            <a:r>
              <a:rPr lang="en-US" altLang="en-US" b="1" dirty="0">
                <a:solidFill>
                  <a:srgbClr val="000000"/>
                </a:solidFill>
                <a:latin typeface="Courier New" pitchFamily="49" charset="0"/>
              </a:rPr>
              <a:t>stem( </a:t>
            </a:r>
            <a:r>
              <a:rPr lang="en-US" altLang="en-US" b="1" dirty="0" smtClean="0">
                <a:solidFill>
                  <a:srgbClr val="000000"/>
                </a:solidFill>
                <a:latin typeface="Courier New" pitchFamily="49" charset="0"/>
              </a:rPr>
              <a:t>w </a:t>
            </a:r>
            <a:r>
              <a:rPr lang="en-US" altLang="en-US" b="1" dirty="0">
                <a:solidFill>
                  <a:srgbClr val="000000"/>
                </a:solidFill>
                <a:latin typeface="Courier New" pitchFamily="49" charset="0"/>
              </a:rPr>
              <a:t>):   </a:t>
            </a:r>
          </a:p>
        </p:txBody>
      </p:sp>
      <p:grpSp>
        <p:nvGrpSpPr>
          <p:cNvPr id="41988" name="Group 15"/>
          <p:cNvGrpSpPr>
            <a:grpSpLocks/>
          </p:cNvGrpSpPr>
          <p:nvPr/>
        </p:nvGrpSpPr>
        <p:grpSpPr bwMode="auto">
          <a:xfrm>
            <a:off x="8591550" y="6376988"/>
            <a:ext cx="377825" cy="361950"/>
            <a:chOff x="2928" y="1051"/>
            <a:chExt cx="840" cy="957"/>
          </a:xfrm>
        </p:grpSpPr>
        <p:sp>
          <p:nvSpPr>
            <p:cNvPr id="42009"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42010"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1"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2"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3"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4"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5"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6"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7"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8"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2019"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2020"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42021"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41989" name="Text Box 29"/>
          <p:cNvSpPr txBox="1">
            <a:spLocks noChangeArrowheads="1"/>
          </p:cNvSpPr>
          <p:nvPr/>
        </p:nvSpPr>
        <p:spPr bwMode="auto">
          <a:xfrm>
            <a:off x="6294438" y="2982913"/>
            <a:ext cx="2544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9900"/>
                </a:solidFill>
                <a:latin typeface="Comic Sans MS" pitchFamily="66" charset="0"/>
              </a:rPr>
              <a:t>This works for  _________</a:t>
            </a:r>
          </a:p>
        </p:txBody>
      </p:sp>
      <p:sp>
        <p:nvSpPr>
          <p:cNvPr id="41990" name="Text Box 30"/>
          <p:cNvSpPr txBox="1">
            <a:spLocks noChangeArrowheads="1"/>
          </p:cNvSpPr>
          <p:nvPr/>
        </p:nvSpPr>
        <p:spPr bwMode="auto">
          <a:xfrm>
            <a:off x="6294438" y="4170363"/>
            <a:ext cx="2544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0AF9"/>
                </a:solidFill>
                <a:latin typeface="Comic Sans MS" pitchFamily="66" charset="0"/>
              </a:rPr>
              <a:t>This works for  _________</a:t>
            </a:r>
          </a:p>
        </p:txBody>
      </p:sp>
      <p:pic>
        <p:nvPicPr>
          <p:cNvPr id="41991" name="Picture 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0075" y="85725"/>
            <a:ext cx="6572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Text Box 29"/>
          <p:cNvSpPr txBox="1">
            <a:spLocks noChangeArrowheads="1"/>
          </p:cNvSpPr>
          <p:nvPr/>
        </p:nvSpPr>
        <p:spPr bwMode="auto">
          <a:xfrm>
            <a:off x="6294438" y="2038350"/>
            <a:ext cx="1416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This works for</a:t>
            </a:r>
          </a:p>
        </p:txBody>
      </p:sp>
      <p:sp>
        <p:nvSpPr>
          <p:cNvPr id="41993" name="Text Box 10"/>
          <p:cNvSpPr txBox="1">
            <a:spLocks noChangeArrowheads="1"/>
          </p:cNvSpPr>
          <p:nvPr/>
        </p:nvSpPr>
        <p:spPr bwMode="auto">
          <a:xfrm>
            <a:off x="860425" y="1905000"/>
            <a:ext cx="36872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a:solidFill>
                  <a:srgbClr val="FF6600"/>
                </a:solidFill>
                <a:latin typeface="Courier New" pitchFamily="49" charset="0"/>
              </a:rPr>
              <a:t>if </a:t>
            </a:r>
            <a:r>
              <a:rPr lang="en-US" altLang="en-US" b="1" dirty="0" smtClean="0">
                <a:solidFill>
                  <a:srgbClr val="000000"/>
                </a:solidFill>
                <a:latin typeface="Courier New" pitchFamily="49" charset="0"/>
              </a:rPr>
              <a:t>w[-</a:t>
            </a:r>
            <a:r>
              <a:rPr lang="en-US" altLang="en-US" b="1" dirty="0">
                <a:solidFill>
                  <a:srgbClr val="000000"/>
                </a:solidFill>
                <a:latin typeface="Courier New" pitchFamily="49" charset="0"/>
              </a:rPr>
              <a:t>3:] == </a:t>
            </a:r>
            <a:r>
              <a:rPr lang="en-US" altLang="en-US" b="1" dirty="0">
                <a:solidFill>
                  <a:srgbClr val="008000"/>
                </a:solidFill>
                <a:latin typeface="Courier New" pitchFamily="49" charset="0"/>
              </a:rPr>
              <a:t>'</a:t>
            </a:r>
            <a:r>
              <a:rPr lang="en-US" altLang="en-US" b="1" dirty="0" err="1">
                <a:solidFill>
                  <a:srgbClr val="008000"/>
                </a:solidFill>
                <a:latin typeface="Courier New" pitchFamily="49" charset="0"/>
              </a:rPr>
              <a:t>ing</a:t>
            </a:r>
            <a:r>
              <a:rPr lang="en-US" altLang="en-US" b="1" dirty="0">
                <a:solidFill>
                  <a:srgbClr val="008000"/>
                </a:solidFill>
                <a:latin typeface="Courier New" pitchFamily="49" charset="0"/>
              </a:rPr>
              <a:t>'</a:t>
            </a:r>
            <a:r>
              <a:rPr lang="en-US" altLang="en-US" b="1" dirty="0">
                <a:solidFill>
                  <a:srgbClr val="000000"/>
                </a:solidFill>
                <a:latin typeface="Courier New" pitchFamily="49" charset="0"/>
              </a:rPr>
              <a:t>:</a:t>
            </a:r>
          </a:p>
          <a:p>
            <a:pPr eaLnBrk="1" hangingPunct="1"/>
            <a:r>
              <a:rPr lang="en-US" altLang="en-US" b="1" dirty="0">
                <a:solidFill>
                  <a:srgbClr val="000000"/>
                </a:solidFill>
                <a:latin typeface="Courier New" pitchFamily="49" charset="0"/>
              </a:rPr>
              <a:t>    </a:t>
            </a:r>
            <a:r>
              <a:rPr lang="en-US" altLang="en-US" b="1" dirty="0" smtClean="0">
                <a:solidFill>
                  <a:srgbClr val="000000"/>
                </a:solidFill>
                <a:latin typeface="Courier New" pitchFamily="49" charset="0"/>
              </a:rPr>
              <a:t>w </a:t>
            </a:r>
            <a:r>
              <a:rPr lang="en-US" altLang="en-US" b="1" dirty="0">
                <a:solidFill>
                  <a:srgbClr val="000000"/>
                </a:solidFill>
                <a:latin typeface="Courier New" pitchFamily="49" charset="0"/>
              </a:rPr>
              <a:t>= </a:t>
            </a:r>
            <a:r>
              <a:rPr lang="en-US" altLang="en-US" b="1" dirty="0" smtClean="0">
                <a:solidFill>
                  <a:srgbClr val="000000"/>
                </a:solidFill>
                <a:latin typeface="Courier New" pitchFamily="49" charset="0"/>
              </a:rPr>
              <a:t>w[:-</a:t>
            </a:r>
            <a:r>
              <a:rPr lang="en-US" altLang="en-US" b="1" dirty="0">
                <a:solidFill>
                  <a:srgbClr val="000000"/>
                </a:solidFill>
                <a:latin typeface="Courier New" pitchFamily="49" charset="0"/>
              </a:rPr>
              <a:t>4]</a:t>
            </a:r>
          </a:p>
        </p:txBody>
      </p:sp>
      <p:sp>
        <p:nvSpPr>
          <p:cNvPr id="41994" name="Text Box 10"/>
          <p:cNvSpPr txBox="1">
            <a:spLocks noChangeArrowheads="1"/>
          </p:cNvSpPr>
          <p:nvPr/>
        </p:nvSpPr>
        <p:spPr bwMode="auto">
          <a:xfrm>
            <a:off x="874713" y="2906713"/>
            <a:ext cx="40559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err="1">
                <a:solidFill>
                  <a:srgbClr val="FF6600"/>
                </a:solidFill>
                <a:latin typeface="Courier New" pitchFamily="49" charset="0"/>
              </a:rPr>
              <a:t>elif</a:t>
            </a:r>
            <a:r>
              <a:rPr lang="en-US" altLang="en-US" b="1" dirty="0">
                <a:solidFill>
                  <a:srgbClr val="FF6600"/>
                </a:solidFill>
                <a:latin typeface="Courier New" pitchFamily="49" charset="0"/>
              </a:rPr>
              <a:t> </a:t>
            </a:r>
            <a:r>
              <a:rPr lang="en-US" altLang="en-US" b="1" dirty="0" smtClean="0">
                <a:solidFill>
                  <a:srgbClr val="000000"/>
                </a:solidFill>
                <a:latin typeface="Courier New" pitchFamily="49" charset="0"/>
              </a:rPr>
              <a:t>w[-</a:t>
            </a:r>
            <a:r>
              <a:rPr lang="en-US" altLang="en-US" b="1" dirty="0">
                <a:solidFill>
                  <a:srgbClr val="000000"/>
                </a:solidFill>
                <a:latin typeface="Courier New" pitchFamily="49" charset="0"/>
              </a:rPr>
              <a:t>3:] == </a:t>
            </a:r>
            <a:r>
              <a:rPr lang="en-US" altLang="en-US" b="1" dirty="0">
                <a:solidFill>
                  <a:srgbClr val="008000"/>
                </a:solidFill>
                <a:latin typeface="Courier New" pitchFamily="49" charset="0"/>
              </a:rPr>
              <a:t>'</a:t>
            </a:r>
            <a:r>
              <a:rPr lang="en-US" altLang="en-US" b="1" dirty="0" err="1">
                <a:solidFill>
                  <a:srgbClr val="008000"/>
                </a:solidFill>
                <a:latin typeface="Courier New" pitchFamily="49" charset="0"/>
              </a:rPr>
              <a:t>ies</a:t>
            </a:r>
            <a:r>
              <a:rPr lang="en-US" altLang="en-US" b="1" dirty="0">
                <a:solidFill>
                  <a:srgbClr val="008000"/>
                </a:solidFill>
                <a:latin typeface="Courier New" pitchFamily="49" charset="0"/>
              </a:rPr>
              <a:t>'</a:t>
            </a:r>
            <a:r>
              <a:rPr lang="en-US" altLang="en-US" b="1" dirty="0">
                <a:solidFill>
                  <a:srgbClr val="000000"/>
                </a:solidFill>
                <a:latin typeface="Courier New" pitchFamily="49" charset="0"/>
              </a:rPr>
              <a:t>:</a:t>
            </a:r>
          </a:p>
          <a:p>
            <a:pPr eaLnBrk="1" hangingPunct="1"/>
            <a:r>
              <a:rPr lang="en-US" altLang="en-US" b="1" dirty="0">
                <a:solidFill>
                  <a:srgbClr val="000000"/>
                </a:solidFill>
                <a:latin typeface="Courier New" pitchFamily="49" charset="0"/>
              </a:rPr>
              <a:t>    </a:t>
            </a:r>
            <a:r>
              <a:rPr lang="en-US" altLang="en-US" b="1" dirty="0" smtClean="0">
                <a:solidFill>
                  <a:srgbClr val="000000"/>
                </a:solidFill>
                <a:latin typeface="Courier New" pitchFamily="49" charset="0"/>
              </a:rPr>
              <a:t>w </a:t>
            </a:r>
            <a:r>
              <a:rPr lang="en-US" altLang="en-US" b="1" dirty="0">
                <a:solidFill>
                  <a:srgbClr val="000000"/>
                </a:solidFill>
                <a:latin typeface="Courier New" pitchFamily="49" charset="0"/>
              </a:rPr>
              <a:t>= </a:t>
            </a:r>
            <a:r>
              <a:rPr lang="en-US" altLang="en-US" b="1" dirty="0" smtClean="0">
                <a:solidFill>
                  <a:srgbClr val="000000"/>
                </a:solidFill>
                <a:latin typeface="Courier New" pitchFamily="49" charset="0"/>
              </a:rPr>
              <a:t>w[:-</a:t>
            </a:r>
            <a:r>
              <a:rPr lang="en-US" altLang="en-US" b="1" dirty="0">
                <a:solidFill>
                  <a:srgbClr val="000000"/>
                </a:solidFill>
                <a:latin typeface="Courier New" pitchFamily="49" charset="0"/>
              </a:rPr>
              <a:t>3] + </a:t>
            </a:r>
            <a:r>
              <a:rPr lang="en-US" altLang="en-US" b="1" dirty="0">
                <a:solidFill>
                  <a:srgbClr val="008000"/>
                </a:solidFill>
                <a:latin typeface="Courier New" pitchFamily="49" charset="0"/>
              </a:rPr>
              <a:t>'y'</a:t>
            </a:r>
          </a:p>
        </p:txBody>
      </p:sp>
      <p:sp>
        <p:nvSpPr>
          <p:cNvPr id="41995" name="Text Box 10"/>
          <p:cNvSpPr txBox="1">
            <a:spLocks noChangeArrowheads="1"/>
          </p:cNvSpPr>
          <p:nvPr/>
        </p:nvSpPr>
        <p:spPr bwMode="auto">
          <a:xfrm>
            <a:off x="874713" y="4049713"/>
            <a:ext cx="38715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err="1">
                <a:solidFill>
                  <a:srgbClr val="FF6600"/>
                </a:solidFill>
                <a:latin typeface="Courier New" pitchFamily="49" charset="0"/>
              </a:rPr>
              <a:t>elif</a:t>
            </a:r>
            <a:r>
              <a:rPr lang="en-US" altLang="en-US" b="1" dirty="0">
                <a:solidFill>
                  <a:srgbClr val="FF6600"/>
                </a:solidFill>
                <a:latin typeface="Courier New" pitchFamily="49" charset="0"/>
              </a:rPr>
              <a:t> </a:t>
            </a:r>
            <a:r>
              <a:rPr lang="en-US" altLang="en-US" b="1" dirty="0" smtClean="0">
                <a:solidFill>
                  <a:srgbClr val="000000"/>
                </a:solidFill>
                <a:latin typeface="Courier New" pitchFamily="49" charset="0"/>
              </a:rPr>
              <a:t>w[-</a:t>
            </a:r>
            <a:r>
              <a:rPr lang="en-US" altLang="en-US" b="1" dirty="0">
                <a:solidFill>
                  <a:srgbClr val="000000"/>
                </a:solidFill>
                <a:latin typeface="Courier New" pitchFamily="49" charset="0"/>
              </a:rPr>
              <a:t>2:] == </a:t>
            </a:r>
            <a:r>
              <a:rPr lang="en-US" altLang="en-US" b="1" dirty="0">
                <a:solidFill>
                  <a:srgbClr val="008000"/>
                </a:solidFill>
                <a:latin typeface="Courier New" pitchFamily="49" charset="0"/>
              </a:rPr>
              <a:t>'</a:t>
            </a:r>
            <a:r>
              <a:rPr lang="en-US" altLang="en-US" b="1" dirty="0" err="1">
                <a:solidFill>
                  <a:srgbClr val="008000"/>
                </a:solidFill>
                <a:latin typeface="Courier New" pitchFamily="49" charset="0"/>
              </a:rPr>
              <a:t>er</a:t>
            </a:r>
            <a:r>
              <a:rPr lang="en-US" altLang="en-US" b="1" dirty="0">
                <a:solidFill>
                  <a:srgbClr val="008000"/>
                </a:solidFill>
                <a:latin typeface="Courier New" pitchFamily="49" charset="0"/>
              </a:rPr>
              <a:t>'</a:t>
            </a:r>
            <a:r>
              <a:rPr lang="en-US" altLang="en-US" b="1" dirty="0">
                <a:solidFill>
                  <a:srgbClr val="000000"/>
                </a:solidFill>
                <a:latin typeface="Courier New" pitchFamily="49" charset="0"/>
              </a:rPr>
              <a:t>:</a:t>
            </a:r>
          </a:p>
          <a:p>
            <a:pPr eaLnBrk="1" hangingPunct="1"/>
            <a:r>
              <a:rPr lang="en-US" altLang="en-US" b="1" dirty="0">
                <a:solidFill>
                  <a:srgbClr val="000000"/>
                </a:solidFill>
                <a:latin typeface="Courier New" pitchFamily="49" charset="0"/>
              </a:rPr>
              <a:t>    </a:t>
            </a:r>
            <a:r>
              <a:rPr lang="en-US" altLang="en-US" b="1" dirty="0" smtClean="0">
                <a:solidFill>
                  <a:srgbClr val="000000"/>
                </a:solidFill>
                <a:latin typeface="Courier New" pitchFamily="49" charset="0"/>
              </a:rPr>
              <a:t>w </a:t>
            </a:r>
            <a:r>
              <a:rPr lang="en-US" altLang="en-US" b="1" dirty="0">
                <a:solidFill>
                  <a:srgbClr val="000000"/>
                </a:solidFill>
                <a:latin typeface="Courier New" pitchFamily="49" charset="0"/>
              </a:rPr>
              <a:t>= </a:t>
            </a:r>
            <a:r>
              <a:rPr lang="en-US" altLang="en-US" b="1" dirty="0" smtClean="0">
                <a:solidFill>
                  <a:srgbClr val="000000"/>
                </a:solidFill>
                <a:latin typeface="Courier New" pitchFamily="49" charset="0"/>
              </a:rPr>
              <a:t>w[:-</a:t>
            </a:r>
            <a:r>
              <a:rPr lang="en-US" altLang="en-US" b="1" dirty="0">
                <a:solidFill>
                  <a:srgbClr val="000000"/>
                </a:solidFill>
                <a:latin typeface="Courier New" pitchFamily="49" charset="0"/>
              </a:rPr>
              <a:t>3]</a:t>
            </a:r>
          </a:p>
        </p:txBody>
      </p:sp>
      <p:sp>
        <p:nvSpPr>
          <p:cNvPr id="41996" name="Text Box 29"/>
          <p:cNvSpPr txBox="1">
            <a:spLocks noChangeArrowheads="1"/>
          </p:cNvSpPr>
          <p:nvPr/>
        </p:nvSpPr>
        <p:spPr bwMode="auto">
          <a:xfrm>
            <a:off x="6294438" y="2322513"/>
            <a:ext cx="219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it fails for  _________</a:t>
            </a:r>
          </a:p>
        </p:txBody>
      </p:sp>
      <p:sp>
        <p:nvSpPr>
          <p:cNvPr id="41997" name="Text Box 29"/>
          <p:cNvSpPr txBox="1">
            <a:spLocks noChangeArrowheads="1"/>
          </p:cNvSpPr>
          <p:nvPr/>
        </p:nvSpPr>
        <p:spPr bwMode="auto">
          <a:xfrm>
            <a:off x="6294438" y="3289300"/>
            <a:ext cx="219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9900"/>
                </a:solidFill>
                <a:latin typeface="Comic Sans MS" pitchFamily="66" charset="0"/>
              </a:rPr>
              <a:t>it fails for  _________</a:t>
            </a:r>
          </a:p>
        </p:txBody>
      </p:sp>
      <p:sp>
        <p:nvSpPr>
          <p:cNvPr id="41998" name="Text Box 30"/>
          <p:cNvSpPr txBox="1">
            <a:spLocks noChangeArrowheads="1"/>
          </p:cNvSpPr>
          <p:nvPr/>
        </p:nvSpPr>
        <p:spPr bwMode="auto">
          <a:xfrm>
            <a:off x="6294438" y="4471988"/>
            <a:ext cx="219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0AF9"/>
                </a:solidFill>
                <a:latin typeface="Comic Sans MS" pitchFamily="66" charset="0"/>
              </a:rPr>
              <a:t>it fails for  _________</a:t>
            </a:r>
          </a:p>
        </p:txBody>
      </p:sp>
      <p:sp>
        <p:nvSpPr>
          <p:cNvPr id="41999" name="Rectangle 38"/>
          <p:cNvSpPr>
            <a:spLocks noChangeArrowheads="1"/>
          </p:cNvSpPr>
          <p:nvPr/>
        </p:nvSpPr>
        <p:spPr bwMode="auto">
          <a:xfrm>
            <a:off x="838200" y="6254750"/>
            <a:ext cx="16594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a:solidFill>
                  <a:srgbClr val="FF6600"/>
                </a:solidFill>
                <a:latin typeface="Courier New" pitchFamily="49" charset="0"/>
              </a:rPr>
              <a:t>return </a:t>
            </a:r>
            <a:r>
              <a:rPr lang="en-US" altLang="en-US" b="1" dirty="0" smtClean="0">
                <a:solidFill>
                  <a:srgbClr val="000000"/>
                </a:solidFill>
                <a:latin typeface="Courier New" pitchFamily="49" charset="0"/>
              </a:rPr>
              <a:t>w</a:t>
            </a:r>
            <a:endParaRPr lang="en-US" altLang="en-US" dirty="0">
              <a:solidFill>
                <a:srgbClr val="000000"/>
              </a:solidFill>
            </a:endParaRPr>
          </a:p>
        </p:txBody>
      </p:sp>
      <p:sp>
        <p:nvSpPr>
          <p:cNvPr id="42000" name="Rectangle 39"/>
          <p:cNvSpPr>
            <a:spLocks noChangeArrowheads="1"/>
          </p:cNvSpPr>
          <p:nvPr/>
        </p:nvSpPr>
        <p:spPr bwMode="auto">
          <a:xfrm>
            <a:off x="311150" y="192088"/>
            <a:ext cx="40243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200">
                <a:solidFill>
                  <a:srgbClr val="000000"/>
                </a:solidFill>
                <a:latin typeface="Comic Sans MS" pitchFamily="66" charset="0"/>
              </a:rPr>
              <a:t>What is a word for which each of these rules "works" and "fails." Then, add a new rule that handles one of the failures – or an entirely new case! </a:t>
            </a:r>
            <a:endParaRPr lang="en-US" altLang="en-US" sz="1200">
              <a:solidFill>
                <a:srgbClr val="000000"/>
              </a:solidFill>
            </a:endParaRPr>
          </a:p>
        </p:txBody>
      </p:sp>
      <p:sp>
        <p:nvSpPr>
          <p:cNvPr id="42001" name="Rectangle 40"/>
          <p:cNvSpPr>
            <a:spLocks noChangeArrowheads="1"/>
          </p:cNvSpPr>
          <p:nvPr/>
        </p:nvSpPr>
        <p:spPr bwMode="auto">
          <a:xfrm>
            <a:off x="6359525" y="5495925"/>
            <a:ext cx="24939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000"/>
                </a:solidFill>
                <a:latin typeface="Comic Sans MS" pitchFamily="66" charset="0"/>
              </a:rPr>
              <a:t>Write a rule to handle </a:t>
            </a:r>
            <a:r>
              <a:rPr lang="en-US" altLang="en-US" sz="1200" b="1" u="sng">
                <a:solidFill>
                  <a:srgbClr val="000000"/>
                </a:solidFill>
                <a:latin typeface="Comic Sans MS" pitchFamily="66" charset="0"/>
              </a:rPr>
              <a:t>plurals</a:t>
            </a:r>
            <a:r>
              <a:rPr lang="en-US" altLang="en-US" sz="1200">
                <a:solidFill>
                  <a:srgbClr val="000000"/>
                </a:solidFill>
                <a:latin typeface="Comic Sans MS" pitchFamily="66" charset="0"/>
              </a:rPr>
              <a:t> ...  </a:t>
            </a:r>
          </a:p>
          <a:p>
            <a:pPr eaLnBrk="1" hangingPunct="1"/>
            <a:r>
              <a:rPr lang="en-US" altLang="en-US" sz="1200">
                <a:solidFill>
                  <a:srgbClr val="000000"/>
                </a:solidFill>
                <a:latin typeface="Comic Sans MS" pitchFamily="66" charset="0"/>
              </a:rPr>
              <a:t>(1) What might go wrong?</a:t>
            </a:r>
          </a:p>
          <a:p>
            <a:pPr eaLnBrk="1" hangingPunct="1"/>
            <a:r>
              <a:rPr lang="en-US" altLang="en-US" sz="1200">
                <a:solidFill>
                  <a:srgbClr val="000000"/>
                </a:solidFill>
                <a:latin typeface="Comic Sans MS" pitchFamily="66" charset="0"/>
              </a:rPr>
              <a:t>(2) How might you fix it?</a:t>
            </a:r>
            <a:endParaRPr lang="en-US" altLang="en-US">
              <a:solidFill>
                <a:srgbClr val="000000"/>
              </a:solidFill>
            </a:endParaRPr>
          </a:p>
        </p:txBody>
      </p:sp>
      <p:sp>
        <p:nvSpPr>
          <p:cNvPr id="42" name="Right Brace 41"/>
          <p:cNvSpPr/>
          <p:nvPr/>
        </p:nvSpPr>
        <p:spPr>
          <a:xfrm>
            <a:off x="6096000" y="19161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p:sp>
        <p:nvSpPr>
          <p:cNvPr id="43" name="Right Brace 42"/>
          <p:cNvSpPr/>
          <p:nvPr/>
        </p:nvSpPr>
        <p:spPr>
          <a:xfrm>
            <a:off x="6096000" y="29067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p:sp>
        <p:nvSpPr>
          <p:cNvPr id="44" name="Right Brace 43"/>
          <p:cNvSpPr/>
          <p:nvPr/>
        </p:nvSpPr>
        <p:spPr>
          <a:xfrm>
            <a:off x="6096000" y="40497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p:sp>
        <p:nvSpPr>
          <p:cNvPr id="45" name="Right Brace 44"/>
          <p:cNvSpPr/>
          <p:nvPr/>
        </p:nvSpPr>
        <p:spPr>
          <a:xfrm>
            <a:off x="6096000" y="5410200"/>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p:sp>
        <p:nvSpPr>
          <p:cNvPr id="42006" name="Rectangle 45"/>
          <p:cNvSpPr>
            <a:spLocks noChangeArrowheads="1"/>
          </p:cNvSpPr>
          <p:nvPr/>
        </p:nvSpPr>
        <p:spPr bwMode="auto">
          <a:xfrm>
            <a:off x="7162800" y="6307138"/>
            <a:ext cx="14509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900">
                <a:solidFill>
                  <a:srgbClr val="009900"/>
                </a:solidFill>
                <a:latin typeface="Comic Sans MS" pitchFamily="66" charset="0"/>
              </a:rPr>
              <a:t>It's easy to </a:t>
            </a:r>
            <a:r>
              <a:rPr lang="en-US" altLang="en-US" sz="900" b="1" u="sng">
                <a:solidFill>
                  <a:srgbClr val="009900"/>
                </a:solidFill>
                <a:latin typeface="Comic Sans MS" pitchFamily="66" charset="0"/>
              </a:rPr>
              <a:t>miss</a:t>
            </a:r>
            <a:r>
              <a:rPr lang="en-US" altLang="en-US" sz="900">
                <a:solidFill>
                  <a:srgbClr val="009900"/>
                </a:solidFill>
                <a:latin typeface="Comic Sans MS" pitchFamily="66" charset="0"/>
              </a:rPr>
              <a:t> cases!</a:t>
            </a:r>
            <a:endParaRPr lang="en-US" altLang="en-US" sz="900">
              <a:solidFill>
                <a:srgbClr val="009900"/>
              </a:solidFill>
            </a:endParaRPr>
          </a:p>
        </p:txBody>
      </p:sp>
      <mc:AlternateContent xmlns:mc="http://schemas.openxmlformats.org/markup-compatibility/2006" xmlns:p14="http://schemas.microsoft.com/office/powerpoint/2010/main">
        <mc:Choice Requires="p14">
          <p:contentPart p14:bwMode="auto" r:id="rId3">
            <p14:nvContentPartPr>
              <p14:cNvPr id="2057" name="Ink 43"/>
              <p14:cNvContentPartPr>
                <a14:cpLocks xmlns:a14="http://schemas.microsoft.com/office/drawing/2010/main" noRot="1" noChangeAspect="1" noEditPoints="1" noChangeArrowheads="1" noChangeShapeType="1"/>
              </p14:cNvContentPartPr>
              <p14:nvPr/>
            </p14:nvContentPartPr>
            <p14:xfrm>
              <a:off x="7745413" y="3690938"/>
              <a:ext cx="3175" cy="15875"/>
            </p14:xfrm>
          </p:contentPart>
        </mc:Choice>
        <mc:Fallback xmlns="">
          <p:pic>
            <p:nvPicPr>
              <p:cNvPr id="2057" name="Ink 43"/>
              <p:cNvPicPr>
                <a:picLocks noRot="1" noChangeAspect="1" noEditPoints="1" noChangeArrowheads="1" noChangeShapeType="1"/>
              </p:cNvPicPr>
              <p:nvPr/>
            </p:nvPicPr>
            <p:blipFill>
              <a:blip r:embed="rId4"/>
              <a:stretch>
                <a:fillRect/>
              </a:stretch>
            </p:blipFill>
            <p:spPr>
              <a:xfrm>
                <a:off x="7737475" y="3685526"/>
                <a:ext cx="17463" cy="25977"/>
              </a:xfrm>
              <a:prstGeom prst="rect">
                <a:avLst/>
              </a:prstGeom>
            </p:spPr>
          </p:pic>
        </mc:Fallback>
      </mc:AlternateContent>
      <p:sp>
        <p:nvSpPr>
          <p:cNvPr id="42008" name="Rectangle 1"/>
          <p:cNvSpPr>
            <a:spLocks noChangeArrowheads="1"/>
          </p:cNvSpPr>
          <p:nvPr/>
        </p:nvSpPr>
        <p:spPr bwMode="auto">
          <a:xfrm>
            <a:off x="7743825" y="2004180"/>
            <a:ext cx="1147763" cy="369887"/>
          </a:xfrm>
          <a:prstGeom prst="rect">
            <a:avLst/>
          </a:prstGeom>
          <a:solidFill>
            <a:srgbClr val="FCD4C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b="1" i="1">
                <a:solidFill>
                  <a:srgbClr val="000000"/>
                </a:solidFill>
              </a:rPr>
              <a:t>Stemming</a:t>
            </a:r>
            <a:endParaRPr lang="en-US" altLang="en-US" sz="1800" b="1">
              <a:solidFill>
                <a:srgbClr val="000000"/>
              </a:solidFill>
            </a:endParaRPr>
          </a:p>
        </p:txBody>
      </p:sp>
    </p:spTree>
    <p:extLst>
      <p:ext uri="{BB962C8B-B14F-4D97-AF65-F5344CB8AC3E}">
        <p14:creationId xmlns:p14="http://schemas.microsoft.com/office/powerpoint/2010/main" val="25522099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50589" b="1"/>
          <a:stretch/>
        </p:blipFill>
        <p:spPr>
          <a:xfrm>
            <a:off x="231820" y="247919"/>
            <a:ext cx="6397580" cy="6469017"/>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4674" t="939" r="23787" b="87603"/>
          <a:stretch/>
        </p:blipFill>
        <p:spPr>
          <a:xfrm>
            <a:off x="5740758" y="5131158"/>
            <a:ext cx="3181081" cy="1447263"/>
          </a:xfrm>
          <a:prstGeom prst="rect">
            <a:avLst/>
          </a:prstGeom>
          <a:ln>
            <a:solidFill>
              <a:schemeClr val="tx1"/>
            </a:solidFill>
          </a:ln>
        </p:spPr>
      </p:pic>
      <p:sp>
        <p:nvSpPr>
          <p:cNvPr id="2" name="Down Arrow 1"/>
          <p:cNvSpPr/>
          <p:nvPr/>
        </p:nvSpPr>
        <p:spPr bwMode="auto">
          <a:xfrm rot="5400000">
            <a:off x="4103799" y="2861827"/>
            <a:ext cx="479201" cy="762000"/>
          </a:xfrm>
          <a:prstGeom prst="downArrow">
            <a:avLst/>
          </a:prstGeom>
          <a:solidFill>
            <a:srgbClr val="CCE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sp>
        <p:nvSpPr>
          <p:cNvPr id="8" name="Down Arrow 7"/>
          <p:cNvSpPr/>
          <p:nvPr/>
        </p:nvSpPr>
        <p:spPr bwMode="auto">
          <a:xfrm rot="5400000">
            <a:off x="4980636" y="2542496"/>
            <a:ext cx="479201" cy="762000"/>
          </a:xfrm>
          <a:prstGeom prst="downArrow">
            <a:avLst/>
          </a:prstGeom>
          <a:solidFill>
            <a:srgbClr val="CCE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sp>
        <p:nvSpPr>
          <p:cNvPr id="4" name="TextBox 3"/>
          <p:cNvSpPr txBox="1"/>
          <p:nvPr/>
        </p:nvSpPr>
        <p:spPr>
          <a:xfrm>
            <a:off x="5886599" y="2692663"/>
            <a:ext cx="800219" cy="461665"/>
          </a:xfrm>
          <a:prstGeom prst="rect">
            <a:avLst/>
          </a:prstGeom>
          <a:solidFill>
            <a:srgbClr val="CCECFF"/>
          </a:solidFill>
        </p:spPr>
        <p:txBody>
          <a:bodyPr wrap="none" rtlCol="0">
            <a:spAutoFit/>
          </a:bodyPr>
          <a:lstStyle/>
          <a:p>
            <a:r>
              <a:rPr lang="en-US" dirty="0" smtClean="0"/>
              <a:t>2015</a:t>
            </a:r>
            <a:endParaRPr lang="en-US" dirty="0"/>
          </a:p>
        </p:txBody>
      </p:sp>
      <p:sp>
        <p:nvSpPr>
          <p:cNvPr id="9" name="TextBox 8"/>
          <p:cNvSpPr txBox="1"/>
          <p:nvPr/>
        </p:nvSpPr>
        <p:spPr>
          <a:xfrm>
            <a:off x="4820126" y="3208453"/>
            <a:ext cx="800219" cy="461665"/>
          </a:xfrm>
          <a:prstGeom prst="rect">
            <a:avLst/>
          </a:prstGeom>
          <a:solidFill>
            <a:srgbClr val="CCECFF"/>
          </a:solidFill>
        </p:spPr>
        <p:txBody>
          <a:bodyPr wrap="none" rtlCol="0">
            <a:spAutoFit/>
          </a:bodyPr>
          <a:lstStyle/>
          <a:p>
            <a:r>
              <a:rPr lang="en-US" dirty="0" smtClean="0"/>
              <a:t>2016</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2042" y="307557"/>
            <a:ext cx="6638390" cy="5231875"/>
          </a:xfrm>
          <a:prstGeom prst="rect">
            <a:avLst/>
          </a:prstGeom>
          <a:ln w="38100">
            <a:solidFill>
              <a:srgbClr val="000AF9"/>
            </a:solidFill>
          </a:ln>
        </p:spPr>
      </p:pic>
      <p:sp>
        <p:nvSpPr>
          <p:cNvPr id="12" name="Down Arrow 11"/>
          <p:cNvSpPr/>
          <p:nvPr/>
        </p:nvSpPr>
        <p:spPr bwMode="auto">
          <a:xfrm rot="8250054">
            <a:off x="4957636" y="5938517"/>
            <a:ext cx="479201" cy="762000"/>
          </a:xfrm>
          <a:prstGeom prst="downArrow">
            <a:avLst/>
          </a:prstGeom>
          <a:solidFill>
            <a:srgbClr val="FAE9D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sp>
        <p:nvSpPr>
          <p:cNvPr id="13" name="TextBox 12"/>
          <p:cNvSpPr txBox="1"/>
          <p:nvPr/>
        </p:nvSpPr>
        <p:spPr>
          <a:xfrm>
            <a:off x="3676739" y="6300627"/>
            <a:ext cx="1191352" cy="461665"/>
          </a:xfrm>
          <a:prstGeom prst="rect">
            <a:avLst/>
          </a:prstGeom>
          <a:solidFill>
            <a:srgbClr val="FAE9D6"/>
          </a:solidFill>
        </p:spPr>
        <p:txBody>
          <a:bodyPr wrap="none" rtlCol="0">
            <a:spAutoFit/>
          </a:bodyPr>
          <a:lstStyle/>
          <a:p>
            <a:r>
              <a:rPr lang="en-US" dirty="0" smtClean="0"/>
              <a:t>unlikely</a:t>
            </a:r>
            <a:endParaRPr lang="en-US" dirty="0"/>
          </a:p>
        </p:txBody>
      </p:sp>
    </p:spTree>
    <p:extLst>
      <p:ext uri="{BB962C8B-B14F-4D97-AF65-F5344CB8AC3E}">
        <p14:creationId xmlns:p14="http://schemas.microsoft.com/office/powerpoint/2010/main" val="123820693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68300" y="1166813"/>
            <a:ext cx="8382000" cy="1295400"/>
          </a:xfrm>
          <a:prstGeom prst="roundRect">
            <a:avLst/>
          </a:prstGeom>
          <a:solidFill>
            <a:srgbClr val="CCEC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3011"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solidFill>
                  <a:srgbClr val="000000"/>
                </a:solidFill>
              </a:rPr>
              <a:t> project</a:t>
            </a:r>
          </a:p>
        </p:txBody>
      </p:sp>
      <p:sp>
        <p:nvSpPr>
          <p:cNvPr id="43012" name="Text Box 6"/>
          <p:cNvSpPr txBox="1">
            <a:spLocks noChangeArrowheads="1"/>
          </p:cNvSpPr>
          <p:nvPr/>
        </p:nvSpPr>
        <p:spPr bwMode="auto">
          <a:xfrm>
            <a:off x="709613" y="1611313"/>
            <a:ext cx="3656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rgbClr val="000AF9"/>
                </a:solidFill>
                <a:latin typeface="Comic Sans MS" pitchFamily="66" charset="0"/>
              </a:rPr>
              <a:t>First:</a:t>
            </a:r>
          </a:p>
        </p:txBody>
      </p:sp>
      <p:sp>
        <p:nvSpPr>
          <p:cNvPr id="43013" name="Text Box 8"/>
          <p:cNvSpPr txBox="1">
            <a:spLocks noChangeArrowheads="1"/>
          </p:cNvSpPr>
          <p:nvPr/>
        </p:nvSpPr>
        <p:spPr bwMode="auto">
          <a:xfrm>
            <a:off x="1851025" y="1471613"/>
            <a:ext cx="3200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100">
                <a:solidFill>
                  <a:srgbClr val="000000"/>
                </a:solidFill>
                <a:latin typeface="Calibri" pitchFamily="34" charset="0"/>
              </a:rPr>
              <a:t>Develop the </a:t>
            </a:r>
            <a:r>
              <a:rPr lang="en-US" altLang="en-US" sz="2100" b="1" i="1">
                <a:solidFill>
                  <a:srgbClr val="000000"/>
                </a:solidFill>
                <a:latin typeface="Calibri" pitchFamily="34" charset="0"/>
              </a:rPr>
              <a:t>basic</a:t>
            </a:r>
            <a:r>
              <a:rPr lang="en-US" altLang="en-US" sz="2100">
                <a:solidFill>
                  <a:srgbClr val="000000"/>
                </a:solidFill>
                <a:latin typeface="Calibri" pitchFamily="34" charset="0"/>
              </a:rPr>
              <a:t> text-processing in Python+IDLE.</a:t>
            </a:r>
          </a:p>
        </p:txBody>
      </p:sp>
      <p:grpSp>
        <p:nvGrpSpPr>
          <p:cNvPr id="43014" name="Group 11"/>
          <p:cNvGrpSpPr>
            <a:grpSpLocks/>
          </p:cNvGrpSpPr>
          <p:nvPr/>
        </p:nvGrpSpPr>
        <p:grpSpPr bwMode="auto">
          <a:xfrm>
            <a:off x="7369175" y="4975225"/>
            <a:ext cx="423863" cy="493713"/>
            <a:chOff x="2928" y="1051"/>
            <a:chExt cx="840" cy="957"/>
          </a:xfrm>
        </p:grpSpPr>
        <p:sp>
          <p:nvSpPr>
            <p:cNvPr id="43025" name="Freeform 12"/>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43026" name="Oval 13"/>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3027" name="Oval 14"/>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3028" name="Oval 15"/>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3029" name="Oval 16"/>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3030" name="Oval 17"/>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3031" name="Oval 18"/>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3032" name="Oval 19"/>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3033" name="AutoShape 20"/>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3034" name="Freeform 21"/>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3035" name="Freeform 22"/>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3036" name="Freeform 23"/>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43037" name="Freeform 24"/>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43015" name="Text Box 25"/>
          <p:cNvSpPr txBox="1">
            <a:spLocks noChangeArrowheads="1"/>
          </p:cNvSpPr>
          <p:nvPr/>
        </p:nvSpPr>
        <p:spPr bwMode="auto">
          <a:xfrm>
            <a:off x="6096000" y="4767263"/>
            <a:ext cx="14541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500">
                <a:solidFill>
                  <a:srgbClr val="000000"/>
                </a:solidFill>
                <a:latin typeface="Calibri" pitchFamily="34" charset="0"/>
              </a:rPr>
              <a:t>Building a web </a:t>
            </a:r>
            <a:r>
              <a:rPr lang="en-US" altLang="en-US" sz="1500" b="1" i="1">
                <a:solidFill>
                  <a:srgbClr val="000AF9"/>
                </a:solidFill>
                <a:latin typeface="Calibri" pitchFamily="34" charset="0"/>
              </a:rPr>
              <a:t>crawler</a:t>
            </a:r>
            <a:r>
              <a:rPr lang="en-US" altLang="en-US" sz="1500" i="1">
                <a:solidFill>
                  <a:srgbClr val="000000"/>
                </a:solidFill>
                <a:latin typeface="Calibri" pitchFamily="34" charset="0"/>
              </a:rPr>
              <a:t> ...</a:t>
            </a:r>
            <a:endParaRPr lang="en-US" altLang="en-US" sz="1500">
              <a:solidFill>
                <a:srgbClr val="000000"/>
              </a:solidFill>
              <a:latin typeface="Calibri" pitchFamily="34" charset="0"/>
            </a:endParaRPr>
          </a:p>
        </p:txBody>
      </p:sp>
      <p:sp>
        <p:nvSpPr>
          <p:cNvPr id="43016" name="Text Box 30"/>
          <p:cNvSpPr txBox="1">
            <a:spLocks noChangeArrowheads="1"/>
          </p:cNvSpPr>
          <p:nvPr/>
        </p:nvSpPr>
        <p:spPr bwMode="auto">
          <a:xfrm>
            <a:off x="930275" y="6213475"/>
            <a:ext cx="63801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50000"/>
              </a:spcBef>
              <a:buFontTx/>
              <a:buChar char="•"/>
            </a:pPr>
            <a:r>
              <a:rPr lang="en-US" altLang="en-US" sz="1800">
                <a:solidFill>
                  <a:srgbClr val="000000"/>
                </a:solidFill>
                <a:latin typeface="Arial" pitchFamily="34" charset="0"/>
              </a:rPr>
              <a:t> </a:t>
            </a:r>
            <a:r>
              <a:rPr lang="en-US" altLang="en-US" sz="1800" b="1" i="1">
                <a:solidFill>
                  <a:srgbClr val="009900"/>
                </a:solidFill>
                <a:latin typeface="Arial" pitchFamily="34" charset="0"/>
              </a:rPr>
              <a:t>Personalize</a:t>
            </a:r>
            <a:r>
              <a:rPr lang="en-US" altLang="en-US" sz="1800">
                <a:solidFill>
                  <a:srgbClr val="000000"/>
                </a:solidFill>
                <a:latin typeface="Arial" pitchFamily="34" charset="0"/>
              </a:rPr>
              <a:t>   -  There are lots of ways to do this!</a:t>
            </a:r>
          </a:p>
        </p:txBody>
      </p:sp>
      <p:sp>
        <p:nvSpPr>
          <p:cNvPr id="43017" name="Text Box 35"/>
          <p:cNvSpPr txBox="1">
            <a:spLocks noChangeArrowheads="1"/>
          </p:cNvSpPr>
          <p:nvPr/>
        </p:nvSpPr>
        <p:spPr bwMode="auto">
          <a:xfrm>
            <a:off x="930275" y="4529138"/>
            <a:ext cx="638016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60000"/>
              </a:lnSpc>
              <a:spcBef>
                <a:spcPct val="50000"/>
              </a:spcBef>
              <a:buFontTx/>
              <a:buChar char="•"/>
            </a:pPr>
            <a:r>
              <a:rPr lang="en-US" altLang="en-US" sz="1800">
                <a:solidFill>
                  <a:srgbClr val="000000"/>
                </a:solidFill>
                <a:latin typeface="Arial" pitchFamily="34" charset="0"/>
              </a:rPr>
              <a:t> Once you have things working, move on to </a:t>
            </a:r>
          </a:p>
          <a:p>
            <a:pPr eaLnBrk="1" hangingPunct="1">
              <a:lnSpc>
                <a:spcPct val="60000"/>
              </a:lnSpc>
              <a:spcBef>
                <a:spcPct val="50000"/>
              </a:spcBef>
            </a:pPr>
            <a:r>
              <a:rPr lang="en-US" altLang="en-US" sz="1800">
                <a:solidFill>
                  <a:srgbClr val="000000"/>
                </a:solidFill>
                <a:latin typeface="Arial" pitchFamily="34" charset="0"/>
              </a:rPr>
              <a:t>	</a:t>
            </a:r>
            <a:r>
              <a:rPr lang="en-US" altLang="en-US" sz="1800" b="1" i="1">
                <a:solidFill>
                  <a:srgbClr val="A30107"/>
                </a:solidFill>
                <a:latin typeface="Arial" pitchFamily="34" charset="0"/>
              </a:rPr>
              <a:t>writing</a:t>
            </a:r>
            <a:r>
              <a:rPr lang="en-US" altLang="en-US" sz="1800">
                <a:solidFill>
                  <a:srgbClr val="000000"/>
                </a:solidFill>
                <a:latin typeface="Arial" pitchFamily="34" charset="0"/>
              </a:rPr>
              <a:t> HTML</a:t>
            </a:r>
          </a:p>
          <a:p>
            <a:pPr eaLnBrk="1" hangingPunct="1">
              <a:lnSpc>
                <a:spcPct val="60000"/>
              </a:lnSpc>
              <a:spcBef>
                <a:spcPct val="50000"/>
              </a:spcBef>
            </a:pPr>
            <a:r>
              <a:rPr lang="en-US" altLang="en-US" sz="1800">
                <a:solidFill>
                  <a:srgbClr val="000000"/>
                </a:solidFill>
                <a:latin typeface="Arial" pitchFamily="34" charset="0"/>
              </a:rPr>
              <a:t>	</a:t>
            </a:r>
            <a:r>
              <a:rPr lang="en-US" altLang="en-US" sz="1800" b="1" i="1">
                <a:solidFill>
                  <a:srgbClr val="A30107"/>
                </a:solidFill>
                <a:latin typeface="Arial" pitchFamily="34" charset="0"/>
              </a:rPr>
              <a:t>following links</a:t>
            </a:r>
            <a:r>
              <a:rPr lang="en-US" altLang="en-US" sz="1800">
                <a:solidFill>
                  <a:srgbClr val="000000"/>
                </a:solidFill>
                <a:latin typeface="Arial" pitchFamily="34" charset="0"/>
              </a:rPr>
              <a:t> beyond depth 1</a:t>
            </a:r>
          </a:p>
        </p:txBody>
      </p:sp>
      <p:sp>
        <p:nvSpPr>
          <p:cNvPr id="43018" name="Text Box 36"/>
          <p:cNvSpPr txBox="1">
            <a:spLocks noChangeArrowheads="1"/>
          </p:cNvSpPr>
          <p:nvPr/>
        </p:nvSpPr>
        <p:spPr bwMode="auto">
          <a:xfrm>
            <a:off x="930275" y="3527425"/>
            <a:ext cx="51657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50000"/>
              </a:spcBef>
              <a:buFontTx/>
              <a:buChar char="•"/>
            </a:pPr>
            <a:r>
              <a:rPr lang="en-US" altLang="en-US" sz="1800">
                <a:solidFill>
                  <a:srgbClr val="000000"/>
                </a:solidFill>
                <a:latin typeface="Arial" pitchFamily="34" charset="0"/>
              </a:rPr>
              <a:t> Use the provided code to </a:t>
            </a:r>
            <a:r>
              <a:rPr lang="en-US" altLang="en-US" sz="1800" b="1" i="1">
                <a:solidFill>
                  <a:srgbClr val="A30107"/>
                </a:solidFill>
                <a:latin typeface="Arial" pitchFamily="34" charset="0"/>
              </a:rPr>
              <a:t>read</a:t>
            </a:r>
            <a:r>
              <a:rPr lang="en-US" altLang="en-US" sz="1800">
                <a:solidFill>
                  <a:srgbClr val="000000"/>
                </a:solidFill>
                <a:latin typeface="Arial" pitchFamily="34" charset="0"/>
              </a:rPr>
              <a:t>  HTML + </a:t>
            </a:r>
            <a:r>
              <a:rPr lang="en-US" altLang="en-US" sz="1800" b="1" i="1">
                <a:solidFill>
                  <a:srgbClr val="A30107"/>
                </a:solidFill>
                <a:latin typeface="Arial" pitchFamily="34" charset="0"/>
              </a:rPr>
              <a:t>process</a:t>
            </a:r>
            <a:r>
              <a:rPr lang="en-US" altLang="en-US" sz="1800" b="1" i="1">
                <a:solidFill>
                  <a:srgbClr val="000000"/>
                </a:solidFill>
                <a:latin typeface="Arial" pitchFamily="34" charset="0"/>
              </a:rPr>
              <a:t> </a:t>
            </a:r>
            <a:r>
              <a:rPr lang="en-US" altLang="en-US" sz="1800">
                <a:solidFill>
                  <a:srgbClr val="000000"/>
                </a:solidFill>
                <a:latin typeface="Arial" pitchFamily="34" charset="0"/>
              </a:rPr>
              <a:t> the results into ordered lists of words…</a:t>
            </a:r>
          </a:p>
        </p:txBody>
      </p:sp>
      <p:sp>
        <p:nvSpPr>
          <p:cNvPr id="28" name="Right Arrow 27"/>
          <p:cNvSpPr>
            <a:spLocks noChangeArrowheads="1"/>
          </p:cNvSpPr>
          <p:nvPr/>
        </p:nvSpPr>
        <p:spPr bwMode="auto">
          <a:xfrm>
            <a:off x="5127625" y="1687513"/>
            <a:ext cx="457200" cy="304800"/>
          </a:xfrm>
          <a:prstGeom prst="rightArrow">
            <a:avLst>
              <a:gd name="adj1" fmla="val 50000"/>
              <a:gd name="adj2" fmla="val 50000"/>
            </a:avLst>
          </a:prstGeom>
          <a:solidFill>
            <a:srgbClr val="000AF9"/>
          </a:solidFill>
          <a:ln w="9525">
            <a:solidFill>
              <a:srgbClr val="B6DCDF"/>
            </a:solidFill>
            <a:miter lim="800000"/>
            <a:headEnd/>
            <a:tailEnd/>
          </a:ln>
          <a:effectLst>
            <a:outerShdw dist="23000" dir="5400000" rotWithShape="0">
              <a:srgbClr val="808080">
                <a:alpha val="34998"/>
              </a:srgbClr>
            </a:outerShdw>
          </a:effectLst>
        </p:spPr>
        <p:txBody>
          <a:bodyPr anchor="ctr"/>
          <a:lstStyle/>
          <a:p>
            <a:pPr algn="ctr">
              <a:defRPr/>
            </a:pPr>
            <a:endParaRPr lang="en-US">
              <a:solidFill>
                <a:srgbClr val="FFFFFF"/>
              </a:solidFill>
              <a:latin typeface="Arial"/>
              <a:ea typeface="+mn-ea"/>
            </a:endParaRPr>
          </a:p>
        </p:txBody>
      </p:sp>
      <p:sp>
        <p:nvSpPr>
          <p:cNvPr id="43020" name="Rectangle 28"/>
          <p:cNvSpPr>
            <a:spLocks noChangeArrowheads="1"/>
          </p:cNvSpPr>
          <p:nvPr/>
        </p:nvSpPr>
        <p:spPr bwMode="auto">
          <a:xfrm>
            <a:off x="5726113" y="1471613"/>
            <a:ext cx="27717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100" i="1">
                <a:solidFill>
                  <a:srgbClr val="000000"/>
                </a:solidFill>
                <a:latin typeface="Calibri" pitchFamily="34" charset="0"/>
              </a:rPr>
              <a:t>After that  works</a:t>
            </a:r>
            <a:r>
              <a:rPr lang="en-US" altLang="en-US" sz="2100">
                <a:solidFill>
                  <a:srgbClr val="000000"/>
                </a:solidFill>
                <a:latin typeface="Calibri" pitchFamily="34" charset="0"/>
              </a:rPr>
              <a:t>, use a webpage to deploy it...</a:t>
            </a:r>
          </a:p>
        </p:txBody>
      </p:sp>
      <p:sp>
        <p:nvSpPr>
          <p:cNvPr id="30" name="Right Brace 29"/>
          <p:cNvSpPr/>
          <p:nvPr/>
        </p:nvSpPr>
        <p:spPr>
          <a:xfrm>
            <a:off x="5929313" y="4456113"/>
            <a:ext cx="228600" cy="116205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p:sp>
        <p:nvSpPr>
          <p:cNvPr id="43022" name="Rectangle 30"/>
          <p:cNvSpPr>
            <a:spLocks noChangeArrowheads="1"/>
          </p:cNvSpPr>
          <p:nvPr/>
        </p:nvSpPr>
        <p:spPr bwMode="auto">
          <a:xfrm>
            <a:off x="7127875" y="5618163"/>
            <a:ext cx="177958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b="1" i="1">
                <a:solidFill>
                  <a:srgbClr val="000AF9"/>
                </a:solidFill>
                <a:latin typeface="Calibri" pitchFamily="34" charset="0"/>
              </a:rPr>
              <a:t>What will you need to look out for? </a:t>
            </a:r>
            <a:endParaRPr lang="en-US" altLang="en-US" sz="1500">
              <a:solidFill>
                <a:srgbClr val="000000"/>
              </a:solidFill>
            </a:endParaRPr>
          </a:p>
        </p:txBody>
      </p:sp>
      <p:sp>
        <p:nvSpPr>
          <p:cNvPr id="43023" name="Text Box 6"/>
          <p:cNvSpPr txBox="1">
            <a:spLocks noChangeArrowheads="1"/>
          </p:cNvSpPr>
          <p:nvPr/>
        </p:nvSpPr>
        <p:spPr bwMode="auto">
          <a:xfrm>
            <a:off x="609600" y="2852738"/>
            <a:ext cx="1066800" cy="457200"/>
          </a:xfrm>
          <a:prstGeom prst="rect">
            <a:avLst/>
          </a:prstGeom>
          <a:solidFill>
            <a:srgbClr val="FAE9D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rgbClr val="C00000"/>
                </a:solidFill>
                <a:latin typeface="Comic Sans MS" pitchFamily="66" charset="0"/>
              </a:rPr>
              <a:t>Then: </a:t>
            </a:r>
          </a:p>
        </p:txBody>
      </p:sp>
      <p:sp>
        <p:nvSpPr>
          <p:cNvPr id="43024" name="Text Box 6"/>
          <p:cNvSpPr txBox="1">
            <a:spLocks noChangeArrowheads="1"/>
          </p:cNvSpPr>
          <p:nvPr/>
        </p:nvSpPr>
        <p:spPr bwMode="auto">
          <a:xfrm>
            <a:off x="609600" y="5562600"/>
            <a:ext cx="1241425" cy="4572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rgbClr val="009900"/>
                </a:solidFill>
                <a:latin typeface="Comic Sans MS" pitchFamily="66" charset="0"/>
              </a:rPr>
              <a:t>Finally:</a:t>
            </a:r>
          </a:p>
        </p:txBody>
      </p:sp>
    </p:spTree>
    <p:extLst>
      <p:ext uri="{BB962C8B-B14F-4D97-AF65-F5344CB8AC3E}">
        <p14:creationId xmlns:p14="http://schemas.microsoft.com/office/powerpoint/2010/main" val="336210945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000"/>
                </a:solidFill>
              </a:rPr>
              <a:t>Text-cloud history</a:t>
            </a:r>
          </a:p>
        </p:txBody>
      </p:sp>
      <p:pic>
        <p:nvPicPr>
          <p:cNvPr id="44035" name="Picture 29" descr="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8428038" cy="497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30"/>
          <p:cNvSpPr>
            <a:spLocks noChangeArrowheads="1"/>
          </p:cNvSpPr>
          <p:nvPr/>
        </p:nvSpPr>
        <p:spPr bwMode="auto">
          <a:xfrm>
            <a:off x="6432550" y="769938"/>
            <a:ext cx="23606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000"/>
                </a:solidFill>
                <a:latin typeface="Arial" pitchFamily="34" charset="0"/>
              </a:rPr>
              <a:t>http://chir.ag/phernalia/preztags/</a:t>
            </a:r>
          </a:p>
        </p:txBody>
      </p:sp>
    </p:spTree>
    <p:extLst>
      <p:ext uri="{BB962C8B-B14F-4D97-AF65-F5344CB8AC3E}">
        <p14:creationId xmlns:p14="http://schemas.microsoft.com/office/powerpoint/2010/main" val="182568217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a:t>
            </a:r>
          </a:p>
        </p:txBody>
      </p:sp>
      <p:sp>
        <p:nvSpPr>
          <p:cNvPr id="58371" name="Rectangle 18"/>
          <p:cNvSpPr>
            <a:spLocks noChangeArrowheads="1"/>
          </p:cNvSpPr>
          <p:nvPr/>
        </p:nvSpPr>
        <p:spPr bwMode="auto">
          <a:xfrm>
            <a:off x="438150" y="1341438"/>
            <a:ext cx="5861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rPr>
              <a:t>Robots typically cycle through several </a:t>
            </a:r>
            <a:r>
              <a:rPr lang="en-US" altLang="en-US" b="1" i="1">
                <a:solidFill>
                  <a:srgbClr val="000000"/>
                </a:solidFill>
              </a:rPr>
              <a:t>states </a:t>
            </a:r>
            <a:r>
              <a:rPr lang="en-US" altLang="en-US">
                <a:solidFill>
                  <a:srgbClr val="000000"/>
                </a:solidFill>
              </a:rPr>
              <a:t>:</a:t>
            </a:r>
            <a:endParaRPr lang="en-US" altLang="en-US"/>
          </a:p>
        </p:txBody>
      </p:sp>
      <p:sp>
        <p:nvSpPr>
          <p:cNvPr id="58372" name="Rectangle 19"/>
          <p:cNvSpPr>
            <a:spLocks noChangeArrowheads="1"/>
          </p:cNvSpPr>
          <p:nvPr/>
        </p:nvSpPr>
        <p:spPr bwMode="auto">
          <a:xfrm>
            <a:off x="1430338" y="6203950"/>
            <a:ext cx="3051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rPr>
              <a:t>"a finite state machine"</a:t>
            </a:r>
            <a:endParaRPr lang="en-US" altLang="en-US"/>
          </a:p>
        </p:txBody>
      </p:sp>
      <p:sp>
        <p:nvSpPr>
          <p:cNvPr id="21" name="Oval 20"/>
          <p:cNvSpPr>
            <a:spLocks noChangeArrowheads="1"/>
          </p:cNvSpPr>
          <p:nvPr/>
        </p:nvSpPr>
        <p:spPr bwMode="auto">
          <a:xfrm>
            <a:off x="1190625" y="26812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2" name="Oval 21"/>
          <p:cNvSpPr>
            <a:spLocks noChangeArrowheads="1"/>
          </p:cNvSpPr>
          <p:nvPr/>
        </p:nvSpPr>
        <p:spPr bwMode="auto">
          <a:xfrm>
            <a:off x="3732213" y="26685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58375" name="Rectangle 22"/>
          <p:cNvSpPr>
            <a:spLocks noChangeArrowheads="1"/>
          </p:cNvSpPr>
          <p:nvPr/>
        </p:nvSpPr>
        <p:spPr bwMode="auto">
          <a:xfrm>
            <a:off x="1474788" y="3103563"/>
            <a:ext cx="70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KBD</a:t>
            </a:r>
            <a:endParaRPr lang="en-US" altLang="en-US">
              <a:latin typeface="Calibri" pitchFamily="34" charset="0"/>
            </a:endParaRPr>
          </a:p>
        </p:txBody>
      </p:sp>
      <p:sp>
        <p:nvSpPr>
          <p:cNvPr id="58376" name="Rectangle 23"/>
          <p:cNvSpPr>
            <a:spLocks noChangeArrowheads="1"/>
          </p:cNvSpPr>
          <p:nvPr/>
        </p:nvSpPr>
        <p:spPr bwMode="auto">
          <a:xfrm>
            <a:off x="3987800" y="3082925"/>
            <a:ext cx="788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FWD</a:t>
            </a:r>
            <a:endParaRPr lang="en-US" altLang="en-US">
              <a:latin typeface="Calibri" pitchFamily="34" charset="0"/>
            </a:endParaRPr>
          </a:p>
        </p:txBody>
      </p:sp>
      <p:sp>
        <p:nvSpPr>
          <p:cNvPr id="25" name="Isosceles Triangle 24"/>
          <p:cNvSpPr>
            <a:spLocks noChangeArrowheads="1"/>
          </p:cNvSpPr>
          <p:nvPr/>
        </p:nvSpPr>
        <p:spPr bwMode="auto">
          <a:xfrm rot="5400000">
            <a:off x="736600" y="3243263"/>
            <a:ext cx="609600" cy="304800"/>
          </a:xfrm>
          <a:prstGeom prst="triangle">
            <a:avLst>
              <a:gd name="adj" fmla="val 50000"/>
            </a:avLst>
          </a:prstGeom>
          <a:solidFill>
            <a:srgbClr val="D9D9D9"/>
          </a:solidFill>
          <a:ln w="9525">
            <a:solidFill>
              <a:schemeClr val="tx1"/>
            </a:solidFill>
            <a:miter lim="800000"/>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6" name="Freeform 25"/>
          <p:cNvSpPr/>
          <p:nvPr/>
        </p:nvSpPr>
        <p:spPr>
          <a:xfrm>
            <a:off x="2338388" y="2338388"/>
            <a:ext cx="784225" cy="747712"/>
          </a:xfrm>
          <a:custGeom>
            <a:avLst/>
            <a:gdLst>
              <a:gd name="connsiteX0" fmla="*/ 113862 w 783896"/>
              <a:gd name="connsiteY0" fmla="*/ 700689 h 747402"/>
              <a:gd name="connsiteX1" fmla="*/ 446689 w 783896"/>
              <a:gd name="connsiteY1" fmla="*/ 691931 h 747402"/>
              <a:gd name="connsiteX2" fmla="*/ 735724 w 783896"/>
              <a:gd name="connsiteY2" fmla="*/ 367862 h 747402"/>
              <a:gd name="connsiteX3" fmla="*/ 735724 w 783896"/>
              <a:gd name="connsiteY3" fmla="*/ 201448 h 747402"/>
              <a:gd name="connsiteX4" fmla="*/ 674414 w 783896"/>
              <a:gd name="connsiteY4" fmla="*/ 52551 h 747402"/>
              <a:gd name="connsiteX5" fmla="*/ 455448 w 783896"/>
              <a:gd name="connsiteY5" fmla="*/ 17517 h 747402"/>
              <a:gd name="connsiteX6" fmla="*/ 166414 w 783896"/>
              <a:gd name="connsiteY6" fmla="*/ 157655 h 747402"/>
              <a:gd name="connsiteX7" fmla="*/ 0 w 783896"/>
              <a:gd name="connsiteY7" fmla="*/ 534276 h 747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896" h="747402">
                <a:moveTo>
                  <a:pt x="113862" y="700689"/>
                </a:moveTo>
                <a:cubicBezTo>
                  <a:pt x="228453" y="724045"/>
                  <a:pt x="343045" y="747402"/>
                  <a:pt x="446689" y="691931"/>
                </a:cubicBezTo>
                <a:cubicBezTo>
                  <a:pt x="550333" y="636460"/>
                  <a:pt x="687552" y="449609"/>
                  <a:pt x="735724" y="367862"/>
                </a:cubicBezTo>
                <a:cubicBezTo>
                  <a:pt x="783896" y="286115"/>
                  <a:pt x="745942" y="254000"/>
                  <a:pt x="735724" y="201448"/>
                </a:cubicBezTo>
                <a:cubicBezTo>
                  <a:pt x="725506" y="148896"/>
                  <a:pt x="721127" y="83206"/>
                  <a:pt x="674414" y="52551"/>
                </a:cubicBezTo>
                <a:cubicBezTo>
                  <a:pt x="627701" y="21896"/>
                  <a:pt x="540115" y="0"/>
                  <a:pt x="455448" y="17517"/>
                </a:cubicBezTo>
                <a:cubicBezTo>
                  <a:pt x="370781" y="35034"/>
                  <a:pt x="242322" y="71529"/>
                  <a:pt x="166414" y="157655"/>
                </a:cubicBezTo>
                <a:cubicBezTo>
                  <a:pt x="90506" y="243782"/>
                  <a:pt x="0" y="534276"/>
                  <a:pt x="0" y="534276"/>
                </a:cubicBezTo>
              </a:path>
            </a:pathLst>
          </a:cu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58379" name="Rectangle 26"/>
          <p:cNvSpPr>
            <a:spLocks noChangeArrowheads="1"/>
          </p:cNvSpPr>
          <p:nvPr/>
        </p:nvSpPr>
        <p:spPr bwMode="auto">
          <a:xfrm>
            <a:off x="3886200" y="3408363"/>
            <a:ext cx="10350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0000"/>
                </a:solidFill>
                <a:latin typeface="Calibri" pitchFamily="34" charset="0"/>
              </a:rPr>
              <a:t>go forward</a:t>
            </a:r>
            <a:endParaRPr lang="en-US" altLang="en-US" sz="1500"/>
          </a:p>
        </p:txBody>
      </p:sp>
      <p:sp>
        <p:nvSpPr>
          <p:cNvPr id="58380" name="Rectangle 27"/>
          <p:cNvSpPr>
            <a:spLocks noChangeArrowheads="1"/>
          </p:cNvSpPr>
          <p:nvPr/>
        </p:nvSpPr>
        <p:spPr bwMode="auto">
          <a:xfrm>
            <a:off x="1147763" y="3455988"/>
            <a:ext cx="13985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a:solidFill>
                  <a:srgbClr val="000000"/>
                </a:solidFill>
                <a:latin typeface="Calibri" pitchFamily="34" charset="0"/>
              </a:rPr>
              <a:t>keyboard control</a:t>
            </a:r>
            <a:endParaRPr lang="en-US" altLang="en-US" sz="1100"/>
          </a:p>
        </p:txBody>
      </p:sp>
      <p:cxnSp>
        <p:nvCxnSpPr>
          <p:cNvPr id="30" name="Straight Arrow Connector 29"/>
          <p:cNvCxnSpPr/>
          <p:nvPr/>
        </p:nvCxnSpPr>
        <p:spPr>
          <a:xfrm flipV="1">
            <a:off x="2606675" y="3363913"/>
            <a:ext cx="1063625" cy="23812"/>
          </a:xfrm>
          <a:prstGeom prst="straightConnector1">
            <a:avLst/>
          </a:pr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58382" name="Rectangle 30"/>
          <p:cNvSpPr>
            <a:spLocks noChangeArrowheads="1"/>
          </p:cNvSpPr>
          <p:nvPr/>
        </p:nvSpPr>
        <p:spPr bwMode="auto">
          <a:xfrm>
            <a:off x="2682875" y="3387725"/>
            <a:ext cx="8572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's' key pressed</a:t>
            </a:r>
            <a:endParaRPr lang="en-US" altLang="en-US" sz="1500"/>
          </a:p>
        </p:txBody>
      </p:sp>
      <p:sp>
        <p:nvSpPr>
          <p:cNvPr id="58383" name="Rectangle 31"/>
          <p:cNvSpPr>
            <a:spLocks noChangeArrowheads="1"/>
          </p:cNvSpPr>
          <p:nvPr/>
        </p:nvSpPr>
        <p:spPr bwMode="auto">
          <a:xfrm>
            <a:off x="1679575" y="2128838"/>
            <a:ext cx="8572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other keys...</a:t>
            </a:r>
            <a:endParaRPr lang="en-US" altLang="en-US" sz="1500"/>
          </a:p>
        </p:txBody>
      </p:sp>
      <p:sp>
        <p:nvSpPr>
          <p:cNvPr id="58384" name="Rectangle 32"/>
          <p:cNvSpPr>
            <a:spLocks noChangeArrowheads="1"/>
          </p:cNvSpPr>
          <p:nvPr/>
        </p:nvSpPr>
        <p:spPr bwMode="auto">
          <a:xfrm>
            <a:off x="5607050" y="1908175"/>
            <a:ext cx="3328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latin typeface="Calibri" pitchFamily="34" charset="0"/>
              </a:rPr>
              <a:t>States represent current </a:t>
            </a:r>
            <a:r>
              <a:rPr lang="en-US" altLang="en-US" sz="1800" b="1" i="1">
                <a:solidFill>
                  <a:srgbClr val="000AF9"/>
                </a:solidFill>
                <a:latin typeface="Calibri" pitchFamily="34" charset="0"/>
              </a:rPr>
              <a:t>subtasks</a:t>
            </a:r>
            <a:endParaRPr lang="en-US" altLang="en-US" sz="1800">
              <a:solidFill>
                <a:srgbClr val="000AF9"/>
              </a:solidFill>
              <a:latin typeface="Calibri" pitchFamily="34" charset="0"/>
            </a:endParaRPr>
          </a:p>
        </p:txBody>
      </p:sp>
      <p:sp>
        <p:nvSpPr>
          <p:cNvPr id="58385" name="Rectangle 33"/>
          <p:cNvSpPr>
            <a:spLocks noChangeArrowheads="1"/>
          </p:cNvSpPr>
          <p:nvPr/>
        </p:nvSpPr>
        <p:spPr bwMode="auto">
          <a:xfrm>
            <a:off x="5607050" y="2301875"/>
            <a:ext cx="3473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solidFill>
                  <a:srgbClr val="000000"/>
                </a:solidFill>
                <a:latin typeface="Calibri" pitchFamily="34" charset="0"/>
              </a:rPr>
              <a:t>Arrows represent </a:t>
            </a:r>
            <a:r>
              <a:rPr lang="en-US" altLang="en-US" sz="1800" b="1" i="1">
                <a:solidFill>
                  <a:srgbClr val="000AF9"/>
                </a:solidFill>
                <a:latin typeface="Calibri" pitchFamily="34" charset="0"/>
              </a:rPr>
              <a:t>transitions</a:t>
            </a:r>
            <a:r>
              <a:rPr lang="en-US" altLang="en-US" sz="1800">
                <a:solidFill>
                  <a:srgbClr val="000000"/>
                </a:solidFill>
                <a:latin typeface="Calibri" pitchFamily="34" charset="0"/>
              </a:rPr>
              <a:t>, through sensor or keybd feedback</a:t>
            </a:r>
          </a:p>
        </p:txBody>
      </p:sp>
      <p:sp>
        <p:nvSpPr>
          <p:cNvPr id="58386" name="Rectangle 34"/>
          <p:cNvSpPr>
            <a:spLocks noChangeArrowheads="1"/>
          </p:cNvSpPr>
          <p:nvPr/>
        </p:nvSpPr>
        <p:spPr bwMode="auto">
          <a:xfrm>
            <a:off x="82550" y="3752850"/>
            <a:ext cx="11334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a:solidFill>
                  <a:srgbClr val="000000"/>
                </a:solidFill>
                <a:latin typeface="Calibri" pitchFamily="34" charset="0"/>
              </a:rPr>
              <a:t>This triangle indicates the "start state"</a:t>
            </a:r>
            <a:endParaRPr lang="en-US" altLang="en-US" sz="1100"/>
          </a:p>
        </p:txBody>
      </p:sp>
      <p:pic>
        <p:nvPicPr>
          <p:cNvPr id="58387" name="Picture 1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8425" y="4686300"/>
            <a:ext cx="55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8" name="Text Box 25"/>
          <p:cNvSpPr txBox="1">
            <a:spLocks noChangeArrowheads="1"/>
          </p:cNvSpPr>
          <p:nvPr/>
        </p:nvSpPr>
        <p:spPr bwMode="auto">
          <a:xfrm>
            <a:off x="1676400" y="4572000"/>
            <a:ext cx="1103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9900"/>
                </a:solidFill>
                <a:latin typeface="Comic Sans MS" pitchFamily="66" charset="0"/>
              </a:rPr>
              <a:t>How do we get </a:t>
            </a:r>
            <a:r>
              <a:rPr lang="en-US" altLang="en-US" sz="1200" u="sng">
                <a:solidFill>
                  <a:srgbClr val="009900"/>
                </a:solidFill>
                <a:latin typeface="Comic Sans MS" pitchFamily="66" charset="0"/>
              </a:rPr>
              <a:t>out</a:t>
            </a:r>
            <a:r>
              <a:rPr lang="en-US" altLang="en-US" sz="1200">
                <a:solidFill>
                  <a:srgbClr val="009900"/>
                </a:solidFill>
                <a:latin typeface="Comic Sans MS" pitchFamily="66" charset="0"/>
              </a:rPr>
              <a:t> of FWD? </a:t>
            </a:r>
          </a:p>
        </p:txBody>
      </p:sp>
      <p:sp>
        <p:nvSpPr>
          <p:cNvPr id="39" name="Freeform 38"/>
          <p:cNvSpPr/>
          <p:nvPr/>
        </p:nvSpPr>
        <p:spPr>
          <a:xfrm>
            <a:off x="2206625" y="4011613"/>
            <a:ext cx="1874838" cy="592137"/>
          </a:xfrm>
          <a:custGeom>
            <a:avLst/>
            <a:gdLst>
              <a:gd name="connsiteX0" fmla="*/ 1874345 w 1874345"/>
              <a:gd name="connsiteY0" fmla="*/ 35035 h 592667"/>
              <a:gd name="connsiteX1" fmla="*/ 1594069 w 1874345"/>
              <a:gd name="connsiteY1" fmla="*/ 367862 h 592667"/>
              <a:gd name="connsiteX2" fmla="*/ 1208690 w 1874345"/>
              <a:gd name="connsiteY2" fmla="*/ 560552 h 592667"/>
              <a:gd name="connsiteX3" fmla="*/ 726966 w 1874345"/>
              <a:gd name="connsiteY3" fmla="*/ 560552 h 592667"/>
              <a:gd name="connsiteX4" fmla="*/ 315311 w 1874345"/>
              <a:gd name="connsiteY4" fmla="*/ 394138 h 592667"/>
              <a:gd name="connsiteX5" fmla="*/ 35035 w 1874345"/>
              <a:gd name="connsiteY5" fmla="*/ 43793 h 592667"/>
              <a:gd name="connsiteX6" fmla="*/ 0 w 1874345"/>
              <a:gd name="connsiteY6" fmla="*/ 0 h 59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4345" h="592667">
                <a:moveTo>
                  <a:pt x="1874345" y="35035"/>
                </a:moveTo>
                <a:cubicBezTo>
                  <a:pt x="1789678" y="157655"/>
                  <a:pt x="1705011" y="280276"/>
                  <a:pt x="1594069" y="367862"/>
                </a:cubicBezTo>
                <a:cubicBezTo>
                  <a:pt x="1483127" y="455448"/>
                  <a:pt x="1353207" y="528437"/>
                  <a:pt x="1208690" y="560552"/>
                </a:cubicBezTo>
                <a:cubicBezTo>
                  <a:pt x="1064173" y="592667"/>
                  <a:pt x="875862" y="588288"/>
                  <a:pt x="726966" y="560552"/>
                </a:cubicBezTo>
                <a:cubicBezTo>
                  <a:pt x="578070" y="532816"/>
                  <a:pt x="430633" y="480264"/>
                  <a:pt x="315311" y="394138"/>
                </a:cubicBezTo>
                <a:cubicBezTo>
                  <a:pt x="199989" y="308012"/>
                  <a:pt x="35035" y="43793"/>
                  <a:pt x="35035" y="43793"/>
                </a:cubicBezTo>
                <a:lnTo>
                  <a:pt x="0" y="0"/>
                </a:lnTo>
              </a:path>
            </a:pathLst>
          </a:cu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mc:AlternateContent xmlns:mc="http://schemas.openxmlformats.org/markup-compatibility/2006" xmlns:p14="http://schemas.microsoft.com/office/powerpoint/2010/main">
        <mc:Choice Requires="p14">
          <p:contentPart p14:bwMode="auto" r:id="rId3">
            <p14:nvContentPartPr>
              <p14:cNvPr id="3074" name="Ink 24"/>
              <p14:cNvContentPartPr>
                <a14:cpLocks xmlns:a14="http://schemas.microsoft.com/office/drawing/2010/main" noRot="1" noChangeAspect="1" noEditPoints="1" noChangeArrowheads="1" noChangeShapeType="1"/>
              </p14:cNvContentPartPr>
              <p14:nvPr/>
            </p14:nvContentPartPr>
            <p14:xfrm>
              <a:off x="4852988" y="3025775"/>
              <a:ext cx="2973387" cy="2127250"/>
            </p14:xfrm>
          </p:contentPart>
        </mc:Choice>
        <mc:Fallback xmlns="">
          <p:pic>
            <p:nvPicPr>
              <p:cNvPr id="3074" name="Ink 24"/>
              <p:cNvPicPr>
                <a:picLocks noRot="1" noChangeAspect="1" noEditPoints="1" noChangeArrowheads="1" noChangeShapeType="1"/>
              </p:cNvPicPr>
              <p:nvPr/>
            </p:nvPicPr>
            <p:blipFill>
              <a:blip r:embed="rId4"/>
              <a:stretch>
                <a:fillRect/>
              </a:stretch>
            </p:blipFill>
            <p:spPr>
              <a:xfrm>
                <a:off x="4841467" y="3011375"/>
                <a:ext cx="2999668" cy="215317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075" name="Ink 25"/>
              <p14:cNvContentPartPr>
                <a14:cpLocks xmlns:a14="http://schemas.microsoft.com/office/drawing/2010/main" noRot="1" noChangeAspect="1" noEditPoints="1" noChangeArrowheads="1" noChangeShapeType="1"/>
              </p14:cNvContentPartPr>
              <p14:nvPr/>
            </p14:nvContentPartPr>
            <p14:xfrm>
              <a:off x="4892675" y="5003800"/>
              <a:ext cx="2819400" cy="1322388"/>
            </p14:xfrm>
          </p:contentPart>
        </mc:Choice>
        <mc:Fallback xmlns="">
          <p:pic>
            <p:nvPicPr>
              <p:cNvPr id="3075" name="Ink 25"/>
              <p:cNvPicPr>
                <a:picLocks noRot="1" noChangeAspect="1" noEditPoints="1" noChangeArrowheads="1" noChangeShapeType="1"/>
              </p:cNvPicPr>
              <p:nvPr/>
            </p:nvPicPr>
            <p:blipFill>
              <a:blip r:embed="rId6"/>
              <a:stretch>
                <a:fillRect/>
              </a:stretch>
            </p:blipFill>
            <p:spPr>
              <a:xfrm>
                <a:off x="4879714" y="4988679"/>
                <a:ext cx="2837402" cy="1351190"/>
              </a:xfrm>
              <a:prstGeom prst="rect">
                <a:avLst/>
              </a:prstGeom>
            </p:spPr>
          </p:pic>
        </mc:Fallback>
      </mc:AlternateContent>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5"/>
          <p:cNvSpPr txBox="1">
            <a:spLocks noChangeArrowheads="1"/>
          </p:cNvSpPr>
          <p:nvPr/>
        </p:nvSpPr>
        <p:spPr bwMode="auto">
          <a:xfrm>
            <a:off x="2117725" y="215900"/>
            <a:ext cx="464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CS 5 currency…</a:t>
            </a:r>
          </a:p>
        </p:txBody>
      </p:sp>
      <p:pic>
        <p:nvPicPr>
          <p:cNvPr id="59395" name="Picture 6" descr="20040727042030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513" y="1295400"/>
            <a:ext cx="311626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 Box 22"/>
          <p:cNvSpPr txBox="1">
            <a:spLocks noChangeArrowheads="1"/>
          </p:cNvSpPr>
          <p:nvPr/>
        </p:nvSpPr>
        <p:spPr bwMode="auto">
          <a:xfrm>
            <a:off x="4343400" y="1298575"/>
            <a:ext cx="45085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i="1">
                <a:solidFill>
                  <a:srgbClr val="A30107"/>
                </a:solidFill>
              </a:rPr>
              <a:t>Final project:</a:t>
            </a:r>
            <a:r>
              <a:rPr lang="en-US" altLang="en-US" b="1" i="1">
                <a:solidFill>
                  <a:srgbClr val="FF0208"/>
                </a:solidFill>
              </a:rPr>
              <a:t>  </a:t>
            </a:r>
            <a:r>
              <a:rPr lang="en-US" altLang="en-US" sz="1800"/>
              <a:t>1 Euro for each deadline</a:t>
            </a:r>
          </a:p>
          <a:p>
            <a:pPr algn="ctr" eaLnBrk="1" hangingPunct="1">
              <a:spcBef>
                <a:spcPct val="50000"/>
              </a:spcBef>
            </a:pPr>
            <a:r>
              <a:rPr lang="en-US" altLang="en-US" sz="1800">
                <a:solidFill>
                  <a:srgbClr val="FF0000"/>
                </a:solidFill>
              </a:rPr>
              <a:t>as long as one partner has a Euro left....</a:t>
            </a:r>
            <a:endParaRPr lang="en-US" altLang="en-US">
              <a:solidFill>
                <a:srgbClr val="FF0000"/>
              </a:solidFill>
            </a:endParaRPr>
          </a:p>
        </p:txBody>
      </p:sp>
      <p:pic>
        <p:nvPicPr>
          <p:cNvPr id="59397" name="Picture 23" descr="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9663" y="2332038"/>
            <a:ext cx="29241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398" name="Group 25"/>
          <p:cNvGrpSpPr>
            <a:grpSpLocks/>
          </p:cNvGrpSpPr>
          <p:nvPr/>
        </p:nvGrpSpPr>
        <p:grpSpPr bwMode="auto">
          <a:xfrm>
            <a:off x="5334000" y="5741988"/>
            <a:ext cx="685800" cy="673100"/>
            <a:chOff x="2928" y="1051"/>
            <a:chExt cx="840" cy="957"/>
          </a:xfrm>
        </p:grpSpPr>
        <p:sp>
          <p:nvSpPr>
            <p:cNvPr id="59403" name="Freeform 2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9404" name="Oval 2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9405" name="Oval 2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9406" name="Oval 2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9407" name="Oval 3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9408" name="Oval 3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9409" name="Oval 3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9410" name="Oval 3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9411" name="AutoShape 3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9412" name="Freeform 3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9413" name="Freeform 3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9414" name="Freeform 3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9415" name="Freeform 3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9399" name="Text Box 39"/>
          <p:cNvSpPr txBox="1">
            <a:spLocks noChangeArrowheads="1"/>
          </p:cNvSpPr>
          <p:nvPr/>
        </p:nvSpPr>
        <p:spPr bwMode="auto">
          <a:xfrm>
            <a:off x="6019800" y="5653088"/>
            <a:ext cx="28209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9900"/>
                </a:solidFill>
                <a:latin typeface="Comic Sans MS" pitchFamily="66" charset="0"/>
              </a:rPr>
              <a:t>Also ask about our Euro "buy-back" plan: convert your unused  Euros to more valuable currency (like M&amp;Ms)</a:t>
            </a:r>
          </a:p>
        </p:txBody>
      </p:sp>
      <p:pic>
        <p:nvPicPr>
          <p:cNvPr id="59400" name="Picture 41" descr="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775" y="5224463"/>
            <a:ext cx="3357563" cy="974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9401" name="Picture 24" descr="Picture 15.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0875" y="5186363"/>
            <a:ext cx="3546475" cy="1047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0986" name="Picture 26"/>
          <p:cNvPicPr>
            <a:picLocks noChangeAspect="1" noChangeArrowheads="1"/>
          </p:cNvPicPr>
          <p:nvPr/>
        </p:nvPicPr>
        <p:blipFill>
          <a:blip r:embed="rId6"/>
          <a:srcRect l="14655" t="60073" r="40745" b="6868"/>
          <a:stretch>
            <a:fillRect/>
          </a:stretch>
        </p:blipFill>
        <p:spPr bwMode="auto">
          <a:xfrm>
            <a:off x="457200" y="4891088"/>
            <a:ext cx="4197350" cy="1438275"/>
          </a:xfrm>
          <a:prstGeom prst="rect">
            <a:avLst/>
          </a:prstGeom>
          <a:noFill/>
          <a:ln w="9525">
            <a:solidFill>
              <a:schemeClr val="bg1">
                <a:lumMod val="65000"/>
              </a:schemeClr>
            </a:solid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5"/>
          <p:cNvSpPr txBox="1">
            <a:spLocks noChangeArrowheads="1"/>
          </p:cNvSpPr>
          <p:nvPr/>
        </p:nvSpPr>
        <p:spPr bwMode="auto">
          <a:xfrm>
            <a:off x="2398713" y="93663"/>
            <a:ext cx="57261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a:solidFill>
                  <a:srgbClr val="000000"/>
                </a:solidFill>
                <a:latin typeface="Calibri" pitchFamily="34" charset="0"/>
              </a:rPr>
              <a:t>Getting familiar with VPython's API...</a:t>
            </a:r>
          </a:p>
        </p:txBody>
      </p:sp>
      <p:sp>
        <p:nvSpPr>
          <p:cNvPr id="60419" name="Text Box 11"/>
          <p:cNvSpPr txBox="1">
            <a:spLocks noChangeArrowheads="1"/>
          </p:cNvSpPr>
          <p:nvPr/>
        </p:nvSpPr>
        <p:spPr bwMode="auto">
          <a:xfrm>
            <a:off x="381000" y="1905000"/>
            <a:ext cx="8458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b="1">
                <a:solidFill>
                  <a:srgbClr val="F7890C"/>
                </a:solidFill>
                <a:latin typeface="Courier New" pitchFamily="49" charset="0"/>
              </a:rPr>
              <a:t>from</a:t>
            </a:r>
            <a:r>
              <a:rPr lang="en-US" altLang="en-US" sz="1800" b="1">
                <a:solidFill>
                  <a:srgbClr val="000000"/>
                </a:solidFill>
                <a:latin typeface="Courier New" pitchFamily="49" charset="0"/>
              </a:rPr>
              <a:t> visual </a:t>
            </a:r>
            <a:r>
              <a:rPr lang="en-US" altLang="en-US" sz="1800" b="1">
                <a:solidFill>
                  <a:srgbClr val="F7890C"/>
                </a:solidFill>
                <a:latin typeface="Courier New" pitchFamily="49" charset="0"/>
              </a:rPr>
              <a:t>import</a:t>
            </a:r>
            <a:r>
              <a:rPr lang="en-US" altLang="en-US" sz="1800" b="1">
                <a:solidFill>
                  <a:srgbClr val="000000"/>
                </a:solidFill>
                <a:latin typeface="Courier New" pitchFamily="49" charset="0"/>
              </a:rPr>
              <a:t> *</a:t>
            </a:r>
          </a:p>
          <a:p>
            <a:pPr eaLnBrk="1" hangingPunct="1"/>
            <a:endParaRPr lang="en-US" altLang="en-US" sz="1800" b="1">
              <a:solidFill>
                <a:srgbClr val="000000"/>
              </a:solidFill>
              <a:latin typeface="Courier New" pitchFamily="49" charset="0"/>
            </a:endParaRPr>
          </a:p>
          <a:p>
            <a:pPr eaLnBrk="1" hangingPunct="1"/>
            <a:r>
              <a:rPr lang="en-US" altLang="en-US" sz="1800" b="1">
                <a:solidFill>
                  <a:srgbClr val="000000"/>
                </a:solidFill>
                <a:latin typeface="Courier New" pitchFamily="49" charset="0"/>
              </a:rPr>
              <a:t>floor = box( pos=(0,0,0), length=4, height=0.5, </a:t>
            </a:r>
          </a:p>
          <a:p>
            <a:pPr eaLnBrk="1" hangingPunct="1"/>
            <a:r>
              <a:rPr lang="en-US" altLang="en-US" sz="1800" b="1">
                <a:solidFill>
                  <a:srgbClr val="000000"/>
                </a:solidFill>
                <a:latin typeface="Courier New" pitchFamily="49" charset="0"/>
              </a:rPr>
              <a:t>	      width=4, color=color.blue)</a:t>
            </a:r>
          </a:p>
          <a:p>
            <a:pPr eaLnBrk="1" hangingPunct="1"/>
            <a:endParaRPr lang="en-US" altLang="en-US" sz="1800" b="1">
              <a:solidFill>
                <a:srgbClr val="000000"/>
              </a:solidFill>
              <a:latin typeface="Courier New" pitchFamily="49" charset="0"/>
            </a:endParaRPr>
          </a:p>
          <a:p>
            <a:pPr eaLnBrk="1" hangingPunct="1"/>
            <a:r>
              <a:rPr lang="en-US" altLang="en-US" sz="1800" b="1">
                <a:solidFill>
                  <a:srgbClr val="000000"/>
                </a:solidFill>
                <a:latin typeface="Courier New" pitchFamily="49" charset="0"/>
              </a:rPr>
              <a:t>ball = sphere( pos=(0,4,0), radius=1, color=color.red)</a:t>
            </a:r>
          </a:p>
          <a:p>
            <a:pPr eaLnBrk="1" hangingPunct="1"/>
            <a:r>
              <a:rPr lang="en-US" altLang="en-US" sz="1800" b="1">
                <a:solidFill>
                  <a:srgbClr val="000000"/>
                </a:solidFill>
                <a:latin typeface="Courier New" pitchFamily="49" charset="0"/>
              </a:rPr>
              <a:t>ball.velocity = vector(0,-1,0)</a:t>
            </a:r>
          </a:p>
          <a:p>
            <a:pPr eaLnBrk="1" hangingPunct="1"/>
            <a:r>
              <a:rPr lang="en-US" altLang="en-US" sz="1800" b="1">
                <a:solidFill>
                  <a:srgbClr val="000000"/>
                </a:solidFill>
                <a:latin typeface="Courier New" pitchFamily="49" charset="0"/>
              </a:rPr>
              <a:t>dt = 0.01</a:t>
            </a:r>
            <a:endParaRPr lang="en-US" altLang="en-US" sz="1800">
              <a:solidFill>
                <a:srgbClr val="000000"/>
              </a:solidFill>
              <a:latin typeface="Courier New" pitchFamily="49" charset="0"/>
              <a:ea typeface="ヒラギノ角ゴ Pro W3" charset="-128"/>
            </a:endParaRPr>
          </a:p>
          <a:p>
            <a:pPr eaLnBrk="1" hangingPunct="1"/>
            <a:endParaRPr lang="en-US" altLang="en-US" sz="1800">
              <a:solidFill>
                <a:srgbClr val="000000"/>
              </a:solidFill>
              <a:latin typeface="Courier New" pitchFamily="49" charset="0"/>
              <a:ea typeface="ヒラギノ角ゴ Pro W3" charset="-128"/>
            </a:endParaRPr>
          </a:p>
          <a:p>
            <a:pPr eaLnBrk="1" hangingPunct="1"/>
            <a:r>
              <a:rPr lang="en-US" altLang="en-US" sz="1800" b="1">
                <a:solidFill>
                  <a:srgbClr val="F7890C"/>
                </a:solidFill>
                <a:latin typeface="Courier New" pitchFamily="49" charset="0"/>
              </a:rPr>
              <a:t>while</a:t>
            </a:r>
            <a:r>
              <a:rPr lang="en-US" altLang="en-US" sz="1800" b="1">
                <a:solidFill>
                  <a:srgbClr val="000000"/>
                </a:solidFill>
                <a:latin typeface="Courier New" pitchFamily="49" charset="0"/>
              </a:rPr>
              <a:t> </a:t>
            </a:r>
            <a:r>
              <a:rPr lang="en-US" altLang="en-US" sz="1800" b="1">
                <a:solidFill>
                  <a:srgbClr val="C00000"/>
                </a:solidFill>
                <a:latin typeface="Courier New" pitchFamily="49" charset="0"/>
              </a:rPr>
              <a:t>True</a:t>
            </a:r>
            <a:r>
              <a:rPr lang="en-US" altLang="en-US" sz="1800" b="1">
                <a:solidFill>
                  <a:srgbClr val="000000"/>
                </a:solidFill>
                <a:latin typeface="Courier New" pitchFamily="49" charset="0"/>
              </a:rPr>
              <a:t>:</a:t>
            </a:r>
          </a:p>
          <a:p>
            <a:pPr eaLnBrk="1" hangingPunct="1"/>
            <a:r>
              <a:rPr lang="en-US" altLang="en-US" sz="1800" b="1">
                <a:solidFill>
                  <a:srgbClr val="000000"/>
                </a:solidFill>
                <a:latin typeface="Courier New" pitchFamily="49" charset="0"/>
              </a:rPr>
              <a:t>    </a:t>
            </a:r>
            <a:r>
              <a:rPr lang="en-US" altLang="en-US" sz="1800" b="1">
                <a:solidFill>
                  <a:srgbClr val="009900"/>
                </a:solidFill>
                <a:latin typeface="Courier New" pitchFamily="49" charset="0"/>
              </a:rPr>
              <a:t>rate(100)</a:t>
            </a:r>
            <a:endParaRPr lang="en-US" altLang="en-US" sz="1800" b="1">
              <a:solidFill>
                <a:srgbClr val="000000"/>
              </a:solidFill>
              <a:latin typeface="Courier New" pitchFamily="49" charset="0"/>
            </a:endParaRPr>
          </a:p>
          <a:p>
            <a:pPr eaLnBrk="1" hangingPunct="1"/>
            <a:r>
              <a:rPr lang="en-US" altLang="en-US" sz="1800" b="1">
                <a:solidFill>
                  <a:srgbClr val="000000"/>
                </a:solidFill>
                <a:latin typeface="Courier New" pitchFamily="49" charset="0"/>
              </a:rPr>
              <a:t>    ball.pos = ball.pos + ball.velocity*dt</a:t>
            </a:r>
          </a:p>
          <a:p>
            <a:pPr eaLnBrk="1" hangingPunct="1"/>
            <a:endParaRPr lang="en-US" altLang="en-US" sz="1800" b="1">
              <a:solidFill>
                <a:srgbClr val="000000"/>
              </a:solidFill>
              <a:latin typeface="Courier New" pitchFamily="49" charset="0"/>
            </a:endParaRPr>
          </a:p>
          <a:p>
            <a:pPr eaLnBrk="1" hangingPunct="1"/>
            <a:r>
              <a:rPr lang="en-US" altLang="en-US" sz="1800" b="1">
                <a:solidFill>
                  <a:srgbClr val="000000"/>
                </a:solidFill>
                <a:latin typeface="Courier New" pitchFamily="49" charset="0"/>
              </a:rPr>
              <a:t>    </a:t>
            </a:r>
            <a:r>
              <a:rPr lang="en-US" altLang="en-US" sz="1800" b="1">
                <a:solidFill>
                  <a:srgbClr val="F7890C"/>
                </a:solidFill>
                <a:latin typeface="Courier New" pitchFamily="49" charset="0"/>
              </a:rPr>
              <a:t>if</a:t>
            </a:r>
            <a:r>
              <a:rPr lang="en-US" altLang="en-US" sz="1800" b="1">
                <a:solidFill>
                  <a:srgbClr val="000000"/>
                </a:solidFill>
                <a:latin typeface="Courier New" pitchFamily="49" charset="0"/>
              </a:rPr>
              <a:t> ball.pos.y &lt; ball.radius:</a:t>
            </a:r>
          </a:p>
          <a:p>
            <a:pPr eaLnBrk="1" hangingPunct="1"/>
            <a:r>
              <a:rPr lang="en-US" altLang="en-US" sz="1800" b="1">
                <a:solidFill>
                  <a:srgbClr val="000000"/>
                </a:solidFill>
                <a:latin typeface="Courier New" pitchFamily="49" charset="0"/>
              </a:rPr>
              <a:t>        ball.velocity.y = -ball.velocity.y</a:t>
            </a:r>
          </a:p>
          <a:p>
            <a:pPr eaLnBrk="1" hangingPunct="1"/>
            <a:r>
              <a:rPr lang="en-US" altLang="en-US" sz="1800" b="1">
                <a:solidFill>
                  <a:srgbClr val="000000"/>
                </a:solidFill>
                <a:latin typeface="Courier New" pitchFamily="49" charset="0"/>
              </a:rPr>
              <a:t>    </a:t>
            </a:r>
            <a:r>
              <a:rPr lang="en-US" altLang="en-US" sz="1800" b="1">
                <a:solidFill>
                  <a:srgbClr val="F7890C"/>
                </a:solidFill>
                <a:latin typeface="Courier New" pitchFamily="49" charset="0"/>
              </a:rPr>
              <a:t>else</a:t>
            </a:r>
            <a:r>
              <a:rPr lang="en-US" altLang="en-US" sz="1800" b="1">
                <a:solidFill>
                  <a:srgbClr val="000000"/>
                </a:solidFill>
                <a:latin typeface="Courier New" pitchFamily="49" charset="0"/>
              </a:rPr>
              <a:t>:</a:t>
            </a:r>
          </a:p>
          <a:p>
            <a:pPr eaLnBrk="1" hangingPunct="1"/>
            <a:r>
              <a:rPr lang="en-US" altLang="en-US" sz="1800" b="1">
                <a:solidFill>
                  <a:srgbClr val="000000"/>
                </a:solidFill>
                <a:latin typeface="Courier New" pitchFamily="49" charset="0"/>
              </a:rPr>
              <a:t>        ball.velocity.y = ball.velocity.y - 9.8*dt</a:t>
            </a:r>
          </a:p>
        </p:txBody>
      </p:sp>
      <p:sp>
        <p:nvSpPr>
          <p:cNvPr id="60420" name="Text Box 33"/>
          <p:cNvSpPr txBox="1">
            <a:spLocks noChangeArrowheads="1"/>
          </p:cNvSpPr>
          <p:nvPr/>
        </p:nvSpPr>
        <p:spPr bwMode="auto">
          <a:xfrm>
            <a:off x="4152900" y="657225"/>
            <a:ext cx="46101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70000"/>
              </a:lnSpc>
              <a:spcBef>
                <a:spcPct val="50000"/>
              </a:spcBef>
            </a:pPr>
            <a:r>
              <a:rPr lang="en-US" altLang="en-US" sz="1500">
                <a:solidFill>
                  <a:srgbClr val="000AF9"/>
                </a:solidFill>
                <a:latin typeface="Calibri" pitchFamily="34" charset="0"/>
              </a:rPr>
              <a:t>(0) How many tuples appear in this code?  ________</a:t>
            </a:r>
          </a:p>
          <a:p>
            <a:pPr eaLnBrk="1" hangingPunct="1">
              <a:lnSpc>
                <a:spcPct val="70000"/>
              </a:lnSpc>
              <a:spcBef>
                <a:spcPct val="50000"/>
              </a:spcBef>
            </a:pPr>
            <a:r>
              <a:rPr lang="en-US" altLang="en-US" sz="1500">
                <a:solidFill>
                  <a:srgbClr val="000AF9"/>
                </a:solidFill>
                <a:latin typeface="Calibri" pitchFamily="34" charset="0"/>
              </a:rPr>
              <a:t>(1) How many classes are used here?  ________</a:t>
            </a:r>
          </a:p>
          <a:p>
            <a:pPr eaLnBrk="1" hangingPunct="1">
              <a:lnSpc>
                <a:spcPct val="70000"/>
              </a:lnSpc>
              <a:spcBef>
                <a:spcPct val="50000"/>
              </a:spcBef>
            </a:pPr>
            <a:r>
              <a:rPr lang="en-US" altLang="en-US" sz="1500">
                <a:solidFill>
                  <a:srgbClr val="000AF9"/>
                </a:solidFill>
                <a:latin typeface="Calibri" pitchFamily="34" charset="0"/>
              </a:rPr>
              <a:t>(2) How many objects are used here?  ________</a:t>
            </a:r>
          </a:p>
          <a:p>
            <a:pPr eaLnBrk="1" hangingPunct="1">
              <a:lnSpc>
                <a:spcPct val="70000"/>
              </a:lnSpc>
              <a:spcBef>
                <a:spcPct val="50000"/>
              </a:spcBef>
            </a:pPr>
            <a:r>
              <a:rPr lang="en-US" altLang="en-US" sz="1500">
                <a:solidFill>
                  <a:srgbClr val="000AF9"/>
                </a:solidFill>
                <a:latin typeface="Calibri" pitchFamily="34" charset="0"/>
              </a:rPr>
              <a:t>(3) How are the collisions working? </a:t>
            </a:r>
          </a:p>
        </p:txBody>
      </p:sp>
      <p:pic>
        <p:nvPicPr>
          <p:cNvPr id="60421" name="Picture 34" descr="bounce"/>
          <p:cNvPicPr>
            <a:picLocks noChangeAspect="1" noChangeArrowheads="1"/>
          </p:cNvPicPr>
          <p:nvPr/>
        </p:nvPicPr>
        <p:blipFill>
          <a:blip r:embed="rId2">
            <a:lum bright="30000" contrast="20000"/>
            <a:extLst>
              <a:ext uri="{28A0092B-C50C-407E-A947-70E740481C1C}">
                <a14:useLocalDpi xmlns:a14="http://schemas.microsoft.com/office/drawing/2010/main" val="0"/>
              </a:ext>
            </a:extLst>
          </a:blip>
          <a:srcRect l="20689" r="17241" b="18236"/>
          <a:stretch>
            <a:fillRect/>
          </a:stretch>
        </p:blipFill>
        <p:spPr bwMode="auto">
          <a:xfrm>
            <a:off x="228600" y="228600"/>
            <a:ext cx="1371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Rectangle 35"/>
          <p:cNvSpPr>
            <a:spLocks noChangeArrowheads="1"/>
          </p:cNvSpPr>
          <p:nvPr/>
        </p:nvSpPr>
        <p:spPr bwMode="auto">
          <a:xfrm>
            <a:off x="7543800" y="5741988"/>
            <a:ext cx="1306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200">
                <a:solidFill>
                  <a:srgbClr val="000AF9"/>
                </a:solidFill>
                <a:latin typeface="Arial" pitchFamily="34" charset="0"/>
              </a:rPr>
              <a:t>What's this </a:t>
            </a:r>
            <a:r>
              <a:rPr lang="en-US" altLang="en-US" sz="1200" b="1">
                <a:solidFill>
                  <a:srgbClr val="F7890C"/>
                </a:solidFill>
                <a:latin typeface="Courier New" pitchFamily="49" charset="0"/>
              </a:rPr>
              <a:t>if/else</a:t>
            </a:r>
            <a:r>
              <a:rPr lang="en-US" altLang="en-US" sz="1200">
                <a:solidFill>
                  <a:srgbClr val="000AF9"/>
                </a:solidFill>
                <a:latin typeface="Arial" pitchFamily="34" charset="0"/>
              </a:rPr>
              <a:t> doing?</a:t>
            </a:r>
          </a:p>
        </p:txBody>
      </p:sp>
      <p:sp>
        <p:nvSpPr>
          <p:cNvPr id="60423" name="Rectangle 9"/>
          <p:cNvSpPr>
            <a:spLocks noChangeArrowheads="1"/>
          </p:cNvSpPr>
          <p:nvPr/>
        </p:nvSpPr>
        <p:spPr bwMode="auto">
          <a:xfrm>
            <a:off x="1752600" y="914400"/>
            <a:ext cx="24590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500">
                <a:solidFill>
                  <a:srgbClr val="000000"/>
                </a:solidFill>
                <a:latin typeface="Calibri" pitchFamily="34" charset="0"/>
              </a:rPr>
              <a:t>Look over this VPython program to determine</a:t>
            </a:r>
          </a:p>
        </p:txBody>
      </p:sp>
      <p:cxnSp>
        <p:nvCxnSpPr>
          <p:cNvPr id="23" name="Straight Arrow Connector 22"/>
          <p:cNvCxnSpPr>
            <a:cxnSpLocks noChangeShapeType="1"/>
          </p:cNvCxnSpPr>
          <p:nvPr/>
        </p:nvCxnSpPr>
        <p:spPr bwMode="auto">
          <a:xfrm>
            <a:off x="1371600" y="609600"/>
            <a:ext cx="0" cy="533400"/>
          </a:xfrm>
          <a:prstGeom prst="straightConnector1">
            <a:avLst/>
          </a:prstGeom>
          <a:noFill/>
          <a:ln w="25400">
            <a:solidFill>
              <a:schemeClr val="bg1"/>
            </a:solidFill>
            <a:round/>
            <a:headEnd type="arrow" w="med" len="med"/>
            <a:tailEnd type="arrow" w="med" len="med"/>
          </a:ln>
          <a:effectLst>
            <a:outerShdw blurRad="63500" dist="20000" dir="5400000" rotWithShape="0">
              <a:srgbClr val="000000">
                <a:alpha val="37999"/>
              </a:srgbClr>
            </a:outerShdw>
          </a:effectLst>
          <a:extLst/>
        </p:spPr>
      </p:cxnSp>
      <mc:AlternateContent xmlns:mc="http://schemas.openxmlformats.org/markup-compatibility/2006" xmlns:p14="http://schemas.microsoft.com/office/powerpoint/2010/main">
        <mc:Choice Requires="p14">
          <p:contentPart p14:bwMode="auto" r:id="rId3">
            <p14:nvContentPartPr>
              <p14:cNvPr id="2050" name="Ink 8"/>
              <p14:cNvContentPartPr>
                <a14:cpLocks xmlns:a14="http://schemas.microsoft.com/office/drawing/2010/main" noRot="1" noChangeAspect="1" noEditPoints="1" noChangeArrowheads="1" noChangeShapeType="1"/>
              </p14:cNvContentPartPr>
              <p14:nvPr/>
            </p14:nvContentPartPr>
            <p14:xfrm>
              <a:off x="339725" y="2359025"/>
              <a:ext cx="1649413" cy="487363"/>
            </p14:xfrm>
          </p:contentPart>
        </mc:Choice>
        <mc:Fallback xmlns="">
          <p:pic>
            <p:nvPicPr>
              <p:cNvPr id="2050" name="Ink 8"/>
              <p:cNvPicPr>
                <a:picLocks noRot="1" noChangeAspect="1" noEditPoints="1" noChangeArrowheads="1" noChangeShapeType="1"/>
              </p:cNvPicPr>
              <p:nvPr/>
            </p:nvPicPr>
            <p:blipFill>
              <a:blip r:embed="rId4"/>
              <a:stretch>
                <a:fillRect/>
              </a:stretch>
            </p:blipFill>
            <p:spPr>
              <a:xfrm>
                <a:off x="323886" y="2343907"/>
                <a:ext cx="1681091" cy="517958"/>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51" name="Ink 9"/>
              <p14:cNvContentPartPr>
                <a14:cpLocks xmlns:a14="http://schemas.microsoft.com/office/drawing/2010/main" noRot="1" noChangeAspect="1" noEditPoints="1" noChangeArrowheads="1" noChangeShapeType="1"/>
              </p14:cNvContentPartPr>
              <p14:nvPr/>
            </p14:nvContentPartPr>
            <p14:xfrm>
              <a:off x="4214813" y="2692400"/>
              <a:ext cx="1441450" cy="385763"/>
            </p14:xfrm>
          </p:contentPart>
        </mc:Choice>
        <mc:Fallback xmlns="">
          <p:pic>
            <p:nvPicPr>
              <p:cNvPr id="2051" name="Ink 9"/>
              <p:cNvPicPr>
                <a:picLocks noRot="1" noChangeAspect="1" noEditPoints="1" noChangeArrowheads="1" noChangeShapeType="1"/>
              </p:cNvPicPr>
              <p:nvPr/>
            </p:nvPicPr>
            <p:blipFill>
              <a:blip r:embed="rId6"/>
              <a:stretch>
                <a:fillRect/>
              </a:stretch>
            </p:blipFill>
            <p:spPr>
              <a:xfrm>
                <a:off x="4199693" y="2687002"/>
                <a:ext cx="1472770" cy="40735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52" name="Ink 10"/>
              <p14:cNvContentPartPr>
                <a14:cpLocks xmlns:a14="http://schemas.microsoft.com/office/drawing/2010/main" noRot="1" noChangeAspect="1" noEditPoints="1" noChangeArrowheads="1" noChangeShapeType="1"/>
              </p14:cNvContentPartPr>
              <p14:nvPr/>
            </p14:nvContentPartPr>
            <p14:xfrm>
              <a:off x="6456363" y="3232150"/>
              <a:ext cx="1301750" cy="373063"/>
            </p14:xfrm>
          </p:contentPart>
        </mc:Choice>
        <mc:Fallback xmlns="">
          <p:pic>
            <p:nvPicPr>
              <p:cNvPr id="2052" name="Ink 10"/>
              <p:cNvPicPr>
                <a:picLocks noRot="1" noChangeAspect="1" noEditPoints="1" noChangeArrowheads="1" noChangeShapeType="1"/>
              </p:cNvPicPr>
              <p:nvPr/>
            </p:nvPicPr>
            <p:blipFill>
              <a:blip r:embed="rId8"/>
              <a:stretch>
                <a:fillRect/>
              </a:stretch>
            </p:blipFill>
            <p:spPr>
              <a:xfrm>
                <a:off x="6444480" y="3216666"/>
                <a:ext cx="1329477" cy="404392"/>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53" name="Ink 11"/>
              <p14:cNvContentPartPr>
                <a14:cpLocks xmlns:a14="http://schemas.microsoft.com/office/drawing/2010/main" noRot="1" noChangeAspect="1" noEditPoints="1" noChangeArrowheads="1" noChangeShapeType="1"/>
              </p14:cNvContentPartPr>
              <p14:nvPr/>
            </p14:nvContentPartPr>
            <p14:xfrm>
              <a:off x="369888" y="3208338"/>
              <a:ext cx="1800225" cy="436562"/>
            </p14:xfrm>
          </p:contentPart>
        </mc:Choice>
        <mc:Fallback xmlns="">
          <p:pic>
            <p:nvPicPr>
              <p:cNvPr id="2053" name="Ink 11"/>
              <p:cNvPicPr>
                <a:picLocks noRot="1" noChangeAspect="1" noEditPoints="1" noChangeArrowheads="1" noChangeShapeType="1"/>
              </p:cNvPicPr>
              <p:nvPr/>
            </p:nvPicPr>
            <p:blipFill>
              <a:blip r:embed="rId10"/>
              <a:stretch>
                <a:fillRect/>
              </a:stretch>
            </p:blipFill>
            <p:spPr>
              <a:xfrm>
                <a:off x="353689" y="3192849"/>
                <a:ext cx="1822543" cy="467899"/>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54" name="Ink 12"/>
              <p14:cNvContentPartPr>
                <a14:cpLocks xmlns:a14="http://schemas.microsoft.com/office/drawing/2010/main" noRot="1" noChangeAspect="1" noEditPoints="1" noChangeArrowheads="1" noChangeShapeType="1"/>
              </p14:cNvContentPartPr>
              <p14:nvPr/>
            </p14:nvContentPartPr>
            <p14:xfrm>
              <a:off x="2708275" y="3538538"/>
              <a:ext cx="4337050" cy="557212"/>
            </p14:xfrm>
          </p:contentPart>
        </mc:Choice>
        <mc:Fallback xmlns="">
          <p:pic>
            <p:nvPicPr>
              <p:cNvPr id="2054" name="Ink 12"/>
              <p:cNvPicPr>
                <a:picLocks noRot="1" noChangeAspect="1" noEditPoints="1" noChangeArrowheads="1" noChangeShapeType="1"/>
              </p:cNvPicPr>
              <p:nvPr/>
            </p:nvPicPr>
            <p:blipFill>
              <a:blip r:embed="rId12"/>
              <a:stretch>
                <a:fillRect/>
              </a:stretch>
            </p:blipFill>
            <p:spPr>
              <a:xfrm>
                <a:off x="2693875" y="3527739"/>
                <a:ext cx="4368011" cy="583849"/>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55" name="Ink 13"/>
              <p14:cNvContentPartPr>
                <a14:cpLocks xmlns:a14="http://schemas.microsoft.com/office/drawing/2010/main" noRot="1" noChangeAspect="1" noEditPoints="1" noChangeArrowheads="1" noChangeShapeType="1"/>
              </p14:cNvContentPartPr>
              <p14:nvPr/>
            </p14:nvContentPartPr>
            <p14:xfrm>
              <a:off x="5289550" y="4203700"/>
              <a:ext cx="1588" cy="11113"/>
            </p14:xfrm>
          </p:contentPart>
        </mc:Choice>
        <mc:Fallback xmlns="">
          <p:pic>
            <p:nvPicPr>
              <p:cNvPr id="2055" name="Ink 13"/>
              <p:cNvPicPr>
                <a:picLocks noRot="1" noChangeAspect="1" noEditPoints="1" noChangeArrowheads="1" noChangeShapeType="1"/>
              </p:cNvPicPr>
              <p:nvPr/>
            </p:nvPicPr>
            <p:blipFill>
              <a:blip r:embed="rId14"/>
              <a:stretch>
                <a:fillRect/>
              </a:stretch>
            </p:blipFill>
            <p:spPr>
              <a:xfrm>
                <a:off x="5281292" y="4194738"/>
                <a:ext cx="20962" cy="30471"/>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56" name="Ink 14"/>
              <p14:cNvContentPartPr>
                <a14:cpLocks xmlns:a14="http://schemas.microsoft.com/office/drawing/2010/main" noRot="1" noChangeAspect="1" noEditPoints="1" noChangeArrowheads="1" noChangeShapeType="1"/>
              </p14:cNvContentPartPr>
              <p14:nvPr/>
            </p14:nvContentPartPr>
            <p14:xfrm>
              <a:off x="390525" y="4094163"/>
              <a:ext cx="1497013" cy="150812"/>
            </p14:xfrm>
          </p:contentPart>
        </mc:Choice>
        <mc:Fallback xmlns="">
          <p:pic>
            <p:nvPicPr>
              <p:cNvPr id="2056" name="Ink 14"/>
              <p:cNvPicPr>
                <a:picLocks noRot="1" noChangeAspect="1" noEditPoints="1" noChangeArrowheads="1" noChangeShapeType="1"/>
              </p:cNvPicPr>
              <p:nvPr/>
            </p:nvPicPr>
            <p:blipFill>
              <a:blip r:embed="rId16"/>
              <a:stretch>
                <a:fillRect/>
              </a:stretch>
            </p:blipFill>
            <p:spPr>
              <a:xfrm>
                <a:off x="382604" y="4082285"/>
                <a:ext cx="1515015" cy="177807"/>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57" name="Ink 15"/>
              <p14:cNvContentPartPr>
                <a14:cpLocks xmlns:a14="http://schemas.microsoft.com/office/drawing/2010/main" noRot="1" noChangeAspect="1" noEditPoints="1" noChangeArrowheads="1" noChangeShapeType="1"/>
              </p14:cNvContentPartPr>
              <p14:nvPr/>
            </p14:nvContentPartPr>
            <p14:xfrm>
              <a:off x="3776663" y="3997325"/>
              <a:ext cx="1443037" cy="344488"/>
            </p14:xfrm>
          </p:contentPart>
        </mc:Choice>
        <mc:Fallback xmlns="">
          <p:pic>
            <p:nvPicPr>
              <p:cNvPr id="2057" name="Ink 15"/>
              <p:cNvPicPr>
                <a:picLocks noRot="1" noChangeAspect="1" noEditPoints="1" noChangeArrowheads="1" noChangeShapeType="1"/>
              </p:cNvPicPr>
              <p:nvPr/>
            </p:nvPicPr>
            <p:blipFill>
              <a:blip r:embed="rId18"/>
              <a:stretch>
                <a:fillRect/>
              </a:stretch>
            </p:blipFill>
            <p:spPr>
              <a:xfrm>
                <a:off x="3764062" y="3986166"/>
                <a:ext cx="1460319" cy="369686"/>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58" name="Ink 16"/>
              <p14:cNvContentPartPr>
                <a14:cpLocks xmlns:a14="http://schemas.microsoft.com/office/drawing/2010/main" noRot="1" noChangeAspect="1" noEditPoints="1" noChangeArrowheads="1" noChangeShapeType="1"/>
              </p14:cNvContentPartPr>
              <p14:nvPr/>
            </p14:nvContentPartPr>
            <p14:xfrm>
              <a:off x="830263" y="4916488"/>
              <a:ext cx="147637" cy="311150"/>
            </p14:xfrm>
          </p:contentPart>
        </mc:Choice>
        <mc:Fallback xmlns="">
          <p:pic>
            <p:nvPicPr>
              <p:cNvPr id="2058" name="Ink 16"/>
              <p:cNvPicPr>
                <a:picLocks noRot="1" noChangeAspect="1" noEditPoints="1" noChangeArrowheads="1" noChangeShapeType="1"/>
              </p:cNvPicPr>
              <p:nvPr/>
            </p:nvPicPr>
            <p:blipFill>
              <a:blip r:embed="rId20"/>
              <a:stretch>
                <a:fillRect/>
              </a:stretch>
            </p:blipFill>
            <p:spPr>
              <a:xfrm>
                <a:off x="814458" y="4904604"/>
                <a:ext cx="168831" cy="3388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059" name="Ink 17"/>
              <p14:cNvContentPartPr>
                <a14:cpLocks xmlns:a14="http://schemas.microsoft.com/office/drawing/2010/main" noRot="1" noChangeAspect="1" noEditPoints="1" noChangeArrowheads="1" noChangeShapeType="1"/>
              </p14:cNvContentPartPr>
              <p14:nvPr/>
            </p14:nvContentPartPr>
            <p14:xfrm>
              <a:off x="2798763" y="2149475"/>
              <a:ext cx="860425" cy="306388"/>
            </p14:xfrm>
          </p:contentPart>
        </mc:Choice>
        <mc:Fallback xmlns="">
          <p:pic>
            <p:nvPicPr>
              <p:cNvPr id="2059" name="Ink 17"/>
              <p:cNvPicPr>
                <a:picLocks noRot="1" noChangeAspect="1" noEditPoints="1" noChangeArrowheads="1" noChangeShapeType="1"/>
              </p:cNvPicPr>
              <p:nvPr/>
            </p:nvPicPr>
            <p:blipFill>
              <a:blip r:embed="rId22"/>
              <a:stretch>
                <a:fillRect/>
              </a:stretch>
            </p:blipFill>
            <p:spPr>
              <a:xfrm>
                <a:off x="2784363" y="2145875"/>
                <a:ext cx="889586" cy="31826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060" name="Ink 18"/>
              <p14:cNvContentPartPr>
                <a14:cpLocks xmlns:a14="http://schemas.microsoft.com/office/drawing/2010/main" noRot="1" noChangeAspect="1" noEditPoints="1" noChangeArrowheads="1" noChangeShapeType="1"/>
              </p14:cNvContentPartPr>
              <p14:nvPr/>
            </p14:nvContentPartPr>
            <p14:xfrm>
              <a:off x="3084513" y="3051175"/>
              <a:ext cx="915987" cy="238125"/>
            </p14:xfrm>
          </p:contentPart>
        </mc:Choice>
        <mc:Fallback xmlns="">
          <p:pic>
            <p:nvPicPr>
              <p:cNvPr id="2060" name="Ink 18"/>
              <p:cNvPicPr>
                <a:picLocks noRot="1" noChangeAspect="1" noEditPoints="1" noChangeArrowheads="1" noChangeShapeType="1"/>
              </p:cNvPicPr>
              <p:nvPr/>
            </p:nvPicPr>
            <p:blipFill>
              <a:blip r:embed="rId24"/>
              <a:stretch>
                <a:fillRect/>
              </a:stretch>
            </p:blipFill>
            <p:spPr>
              <a:xfrm>
                <a:off x="3069751" y="3044341"/>
                <a:ext cx="937590" cy="251434"/>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061" name="Ink 19"/>
              <p14:cNvContentPartPr>
                <a14:cpLocks xmlns:a14="http://schemas.microsoft.com/office/drawing/2010/main" noRot="1" noChangeAspect="1" noEditPoints="1" noChangeArrowheads="1" noChangeShapeType="1"/>
              </p14:cNvContentPartPr>
              <p14:nvPr/>
            </p14:nvContentPartPr>
            <p14:xfrm>
              <a:off x="6329363" y="5126038"/>
              <a:ext cx="1316037" cy="1319212"/>
            </p14:xfrm>
          </p:contentPart>
        </mc:Choice>
        <mc:Fallback xmlns="">
          <p:pic>
            <p:nvPicPr>
              <p:cNvPr id="2061" name="Ink 19"/>
              <p:cNvPicPr>
                <a:picLocks noRot="1" noChangeAspect="1" noEditPoints="1" noChangeArrowheads="1" noChangeShapeType="1"/>
              </p:cNvPicPr>
              <p:nvPr/>
            </p:nvPicPr>
            <p:blipFill>
              <a:blip r:embed="rId26"/>
              <a:stretch>
                <a:fillRect/>
              </a:stretch>
            </p:blipFill>
            <p:spPr>
              <a:xfrm>
                <a:off x="6314960" y="5111640"/>
                <a:ext cx="1344482" cy="1348368"/>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062" name="Ink 20"/>
              <p14:cNvContentPartPr>
                <a14:cpLocks xmlns:a14="http://schemas.microsoft.com/office/drawing/2010/main" noRot="1" noChangeAspect="1" noEditPoints="1" noChangeArrowheads="1" noChangeShapeType="1"/>
              </p14:cNvContentPartPr>
              <p14:nvPr/>
            </p14:nvContentPartPr>
            <p14:xfrm>
              <a:off x="842963" y="6267450"/>
              <a:ext cx="128587" cy="184150"/>
            </p14:xfrm>
          </p:contentPart>
        </mc:Choice>
        <mc:Fallback xmlns="">
          <p:pic>
            <p:nvPicPr>
              <p:cNvPr id="2062" name="Ink 20"/>
              <p:cNvPicPr>
                <a:picLocks noRot="1" noChangeAspect="1" noEditPoints="1" noChangeArrowheads="1" noChangeShapeType="1"/>
              </p:cNvPicPr>
              <p:nvPr/>
            </p:nvPicPr>
            <p:blipFill>
              <a:blip r:embed="rId28"/>
              <a:stretch>
                <a:fillRect/>
              </a:stretch>
            </p:blipFill>
            <p:spPr>
              <a:xfrm>
                <a:off x="826441" y="6250873"/>
                <a:ext cx="158758" cy="21189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063" name="Ink 21"/>
              <p14:cNvContentPartPr>
                <a14:cpLocks xmlns:a14="http://schemas.microsoft.com/office/drawing/2010/main" noRot="1" noChangeAspect="1" noEditPoints="1" noChangeArrowheads="1" noChangeShapeType="1"/>
              </p14:cNvContentPartPr>
              <p14:nvPr/>
            </p14:nvContentPartPr>
            <p14:xfrm>
              <a:off x="1433513" y="5203825"/>
              <a:ext cx="136525" cy="185738"/>
            </p14:xfrm>
          </p:contentPart>
        </mc:Choice>
        <mc:Fallback xmlns="">
          <p:pic>
            <p:nvPicPr>
              <p:cNvPr id="2063" name="Ink 21"/>
              <p:cNvPicPr>
                <a:picLocks noRot="1" noChangeAspect="1" noEditPoints="1" noChangeArrowheads="1" noChangeShapeType="1"/>
              </p:cNvPicPr>
              <p:nvPr/>
            </p:nvPicPr>
            <p:blipFill>
              <a:blip r:embed="rId30"/>
              <a:stretch>
                <a:fillRect/>
              </a:stretch>
            </p:blipFill>
            <p:spPr>
              <a:xfrm>
                <a:off x="1418384" y="5188707"/>
                <a:ext cx="159579" cy="213815"/>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064" name="Ink 22"/>
              <p14:cNvContentPartPr>
                <a14:cpLocks xmlns:a14="http://schemas.microsoft.com/office/drawing/2010/main" noRot="1" noChangeAspect="1" noEditPoints="1" noChangeArrowheads="1" noChangeShapeType="1"/>
              </p14:cNvContentPartPr>
              <p14:nvPr/>
            </p14:nvContentPartPr>
            <p14:xfrm>
              <a:off x="2239963" y="5207000"/>
              <a:ext cx="111125" cy="88900"/>
            </p14:xfrm>
          </p:contentPart>
        </mc:Choice>
        <mc:Fallback xmlns="">
          <p:pic>
            <p:nvPicPr>
              <p:cNvPr id="2064" name="Ink 22"/>
              <p:cNvPicPr>
                <a:picLocks noRot="1" noChangeAspect="1" noEditPoints="1" noChangeArrowheads="1" noChangeShapeType="1"/>
              </p:cNvPicPr>
              <p:nvPr/>
            </p:nvPicPr>
            <p:blipFill>
              <a:blip r:embed="rId32"/>
              <a:stretch>
                <a:fillRect/>
              </a:stretch>
            </p:blipFill>
            <p:spPr>
              <a:xfrm>
                <a:off x="2231304" y="5194763"/>
                <a:ext cx="129526" cy="114454"/>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065" name="Ink 23"/>
              <p14:cNvContentPartPr>
                <a14:cpLocks xmlns:a14="http://schemas.microsoft.com/office/drawing/2010/main" noRot="1" noChangeAspect="1" noEditPoints="1" noChangeArrowheads="1" noChangeShapeType="1"/>
              </p14:cNvContentPartPr>
              <p14:nvPr/>
            </p14:nvContentPartPr>
            <p14:xfrm>
              <a:off x="2944813" y="5195888"/>
              <a:ext cx="288925" cy="209550"/>
            </p14:xfrm>
          </p:contentPart>
        </mc:Choice>
        <mc:Fallback xmlns="">
          <p:pic>
            <p:nvPicPr>
              <p:cNvPr id="2065" name="Ink 23"/>
              <p:cNvPicPr>
                <a:picLocks noRot="1" noChangeAspect="1" noEditPoints="1" noChangeArrowheads="1" noChangeShapeType="1"/>
              </p:cNvPicPr>
              <p:nvPr/>
            </p:nvPicPr>
            <p:blipFill>
              <a:blip r:embed="rId34"/>
              <a:stretch>
                <a:fillRect/>
              </a:stretch>
            </p:blipFill>
            <p:spPr>
              <a:xfrm>
                <a:off x="2930061" y="5182566"/>
                <a:ext cx="318429" cy="237274"/>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066" name="Ink 24"/>
              <p14:cNvContentPartPr>
                <a14:cpLocks xmlns:a14="http://schemas.microsoft.com/office/drawing/2010/main" noRot="1" noChangeAspect="1" noEditPoints="1" noChangeArrowheads="1" noChangeShapeType="1"/>
              </p14:cNvContentPartPr>
              <p14:nvPr/>
            </p14:nvContentPartPr>
            <p14:xfrm>
              <a:off x="3556000" y="5257800"/>
              <a:ext cx="139700" cy="63500"/>
            </p14:xfrm>
          </p:contentPart>
        </mc:Choice>
        <mc:Fallback xmlns="">
          <p:pic>
            <p:nvPicPr>
              <p:cNvPr id="2066" name="Ink 24"/>
              <p:cNvPicPr>
                <a:picLocks noRot="1" noChangeAspect="1" noEditPoints="1" noChangeArrowheads="1" noChangeShapeType="1"/>
              </p:cNvPicPr>
              <p:nvPr/>
            </p:nvPicPr>
            <p:blipFill>
              <a:blip r:embed="rId36"/>
              <a:stretch>
                <a:fillRect/>
              </a:stretch>
            </p:blipFill>
            <p:spPr>
              <a:xfrm>
                <a:off x="3546999" y="5243729"/>
                <a:ext cx="154822" cy="84787"/>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067" name="Ink 25"/>
              <p14:cNvContentPartPr>
                <a14:cpLocks xmlns:a14="http://schemas.microsoft.com/office/drawing/2010/main" noRot="1" noChangeAspect="1" noEditPoints="1" noChangeArrowheads="1" noChangeShapeType="1"/>
              </p14:cNvContentPartPr>
              <p14:nvPr/>
            </p14:nvContentPartPr>
            <p14:xfrm>
              <a:off x="3902075" y="5159375"/>
              <a:ext cx="366713" cy="193675"/>
            </p14:xfrm>
          </p:contentPart>
        </mc:Choice>
        <mc:Fallback xmlns="">
          <p:pic>
            <p:nvPicPr>
              <p:cNvPr id="2067" name="Ink 25"/>
              <p:cNvPicPr>
                <a:picLocks noRot="1" noChangeAspect="1" noEditPoints="1" noChangeArrowheads="1" noChangeShapeType="1"/>
              </p:cNvPicPr>
              <p:nvPr/>
            </p:nvPicPr>
            <p:blipFill>
              <a:blip r:embed="rId38"/>
              <a:stretch>
                <a:fillRect/>
              </a:stretch>
            </p:blipFill>
            <p:spPr>
              <a:xfrm>
                <a:off x="3889119" y="5145335"/>
                <a:ext cx="384707" cy="222114"/>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068" name="Ink 26"/>
              <p14:cNvContentPartPr>
                <a14:cpLocks xmlns:a14="http://schemas.microsoft.com/office/drawing/2010/main" noRot="1" noChangeAspect="1" noEditPoints="1" noChangeArrowheads="1" noChangeShapeType="1"/>
              </p14:cNvContentPartPr>
              <p14:nvPr/>
            </p14:nvContentPartPr>
            <p14:xfrm>
              <a:off x="7600950" y="479425"/>
              <a:ext cx="236538" cy="322263"/>
            </p14:xfrm>
          </p:contentPart>
        </mc:Choice>
        <mc:Fallback xmlns="">
          <p:pic>
            <p:nvPicPr>
              <p:cNvPr id="2068" name="Ink 26"/>
              <p:cNvPicPr>
                <a:picLocks noRot="1" noChangeAspect="1" noEditPoints="1" noChangeArrowheads="1" noChangeShapeType="1"/>
              </p:cNvPicPr>
              <p:nvPr/>
            </p:nvPicPr>
            <p:blipFill>
              <a:blip r:embed="rId40"/>
              <a:stretch>
                <a:fillRect/>
              </a:stretch>
            </p:blipFill>
            <p:spPr>
              <a:xfrm>
                <a:off x="7587629" y="466462"/>
                <a:ext cx="254179" cy="348548"/>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069" name="Ink 27"/>
              <p14:cNvContentPartPr>
                <a14:cpLocks xmlns:a14="http://schemas.microsoft.com/office/drawing/2010/main" noRot="1" noChangeAspect="1" noEditPoints="1" noChangeArrowheads="1" noChangeShapeType="1"/>
              </p14:cNvContentPartPr>
              <p14:nvPr/>
            </p14:nvContentPartPr>
            <p14:xfrm>
              <a:off x="7316788" y="931863"/>
              <a:ext cx="98425" cy="63500"/>
            </p14:xfrm>
          </p:contentPart>
        </mc:Choice>
        <mc:Fallback xmlns="">
          <p:pic>
            <p:nvPicPr>
              <p:cNvPr id="2069" name="Ink 27"/>
              <p:cNvPicPr>
                <a:picLocks noRot="1" noChangeAspect="1" noEditPoints="1" noChangeArrowheads="1" noChangeShapeType="1"/>
              </p:cNvPicPr>
              <p:nvPr/>
            </p:nvPicPr>
            <p:blipFill>
              <a:blip r:embed="rId42"/>
              <a:stretch>
                <a:fillRect/>
              </a:stretch>
            </p:blipFill>
            <p:spPr>
              <a:xfrm>
                <a:off x="7303088" y="918589"/>
                <a:ext cx="121860" cy="90766"/>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070" name="Ink 28"/>
              <p14:cNvContentPartPr>
                <a14:cpLocks xmlns:a14="http://schemas.microsoft.com/office/drawing/2010/main" noRot="1" noChangeAspect="1" noEditPoints="1" noChangeArrowheads="1" noChangeShapeType="1"/>
              </p14:cNvContentPartPr>
              <p14:nvPr/>
            </p14:nvContentPartPr>
            <p14:xfrm>
              <a:off x="7426325" y="876300"/>
              <a:ext cx="19050" cy="260350"/>
            </p14:xfrm>
          </p:contentPart>
        </mc:Choice>
        <mc:Fallback xmlns="">
          <p:pic>
            <p:nvPicPr>
              <p:cNvPr id="2070" name="Ink 28"/>
              <p:cNvPicPr>
                <a:picLocks noRot="1" noChangeAspect="1" noEditPoints="1" noChangeArrowheads="1" noChangeShapeType="1"/>
              </p:cNvPicPr>
              <p:nvPr/>
            </p:nvPicPr>
            <p:blipFill>
              <a:blip r:embed="rId44"/>
              <a:stretch>
                <a:fillRect/>
              </a:stretch>
            </p:blipFill>
            <p:spPr>
              <a:xfrm>
                <a:off x="7413026" y="863337"/>
                <a:ext cx="44210" cy="287357"/>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2071" name="Ink 29"/>
              <p14:cNvContentPartPr>
                <a14:cpLocks xmlns:a14="http://schemas.microsoft.com/office/drawing/2010/main" noRot="1" noChangeAspect="1" noEditPoints="1" noChangeArrowheads="1" noChangeShapeType="1"/>
              </p14:cNvContentPartPr>
              <p14:nvPr/>
            </p14:nvContentPartPr>
            <p14:xfrm>
              <a:off x="7334250" y="1185863"/>
              <a:ext cx="198438" cy="300037"/>
            </p14:xfrm>
          </p:contentPart>
        </mc:Choice>
        <mc:Fallback xmlns="">
          <p:pic>
            <p:nvPicPr>
              <p:cNvPr id="2071" name="Ink 29"/>
              <p:cNvPicPr>
                <a:picLocks noRot="1" noChangeAspect="1" noEditPoints="1" noChangeArrowheads="1" noChangeShapeType="1"/>
              </p:cNvPicPr>
              <p:nvPr/>
            </p:nvPicPr>
            <p:blipFill>
              <a:blip r:embed="rId46"/>
              <a:stretch>
                <a:fillRect/>
              </a:stretch>
            </p:blipFill>
            <p:spPr>
              <a:xfrm>
                <a:off x="7320230" y="1172176"/>
                <a:ext cx="226838" cy="328492"/>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2072" name="Ink 30"/>
              <p14:cNvContentPartPr>
                <a14:cpLocks xmlns:a14="http://schemas.microsoft.com/office/drawing/2010/main" noRot="1" noChangeAspect="1" noEditPoints="1" noChangeArrowheads="1" noChangeShapeType="1"/>
              </p14:cNvContentPartPr>
              <p14:nvPr/>
            </p14:nvContentPartPr>
            <p14:xfrm>
              <a:off x="7934325" y="303213"/>
              <a:ext cx="341313" cy="279400"/>
            </p14:xfrm>
          </p:contentPart>
        </mc:Choice>
        <mc:Fallback xmlns="">
          <p:pic>
            <p:nvPicPr>
              <p:cNvPr id="2072" name="Ink 30"/>
              <p:cNvPicPr>
                <a:picLocks noRot="1" noChangeAspect="1" noEditPoints="1" noChangeArrowheads="1" noChangeShapeType="1"/>
              </p:cNvPicPr>
              <p:nvPr/>
            </p:nvPicPr>
            <p:blipFill>
              <a:blip r:embed="rId48"/>
              <a:stretch>
                <a:fillRect/>
              </a:stretch>
            </p:blipFill>
            <p:spPr>
              <a:xfrm>
                <a:off x="7919564" y="290251"/>
                <a:ext cx="369036" cy="307124"/>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2073" name="Ink 31"/>
              <p14:cNvContentPartPr>
                <a14:cpLocks xmlns:a14="http://schemas.microsoft.com/office/drawing/2010/main" noRot="1" noChangeAspect="1" noEditPoints="1" noChangeArrowheads="1" noChangeShapeType="1"/>
              </p14:cNvContentPartPr>
              <p14:nvPr/>
            </p14:nvContentPartPr>
            <p14:xfrm>
              <a:off x="7762875" y="914400"/>
              <a:ext cx="66675" cy="247650"/>
            </p14:xfrm>
          </p:contentPart>
        </mc:Choice>
        <mc:Fallback xmlns="">
          <p:pic>
            <p:nvPicPr>
              <p:cNvPr id="2073" name="Ink 31"/>
              <p:cNvPicPr>
                <a:picLocks noRot="1" noChangeAspect="1" noEditPoints="1" noChangeArrowheads="1" noChangeShapeType="1"/>
              </p:cNvPicPr>
              <p:nvPr/>
            </p:nvPicPr>
            <p:blipFill>
              <a:blip r:embed="rId50"/>
              <a:stretch>
                <a:fillRect/>
              </a:stretch>
            </p:blipFill>
            <p:spPr>
              <a:xfrm>
                <a:off x="7748819" y="900362"/>
                <a:ext cx="83974" cy="276447"/>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2074" name="Ink 32"/>
              <p14:cNvContentPartPr>
                <a14:cpLocks xmlns:a14="http://schemas.microsoft.com/office/drawing/2010/main" noRot="1" noChangeAspect="1" noEditPoints="1" noChangeArrowheads="1" noChangeShapeType="1"/>
              </p14:cNvContentPartPr>
              <p14:nvPr/>
            </p14:nvContentPartPr>
            <p14:xfrm>
              <a:off x="7856538" y="936625"/>
              <a:ext cx="34925" cy="206375"/>
            </p14:xfrm>
          </p:contentPart>
        </mc:Choice>
        <mc:Fallback xmlns="">
          <p:pic>
            <p:nvPicPr>
              <p:cNvPr id="2074" name="Ink 32"/>
              <p:cNvPicPr>
                <a:picLocks noRot="1" noChangeAspect="1" noEditPoints="1" noChangeArrowheads="1" noChangeShapeType="1"/>
              </p:cNvPicPr>
              <p:nvPr/>
            </p:nvPicPr>
            <p:blipFill>
              <a:blip r:embed="rId52"/>
              <a:stretch>
                <a:fillRect/>
              </a:stretch>
            </p:blipFill>
            <p:spPr>
              <a:xfrm>
                <a:off x="7843216" y="922963"/>
                <a:ext cx="62649" cy="231902"/>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2075" name="Ink 33"/>
              <p14:cNvContentPartPr>
                <a14:cpLocks xmlns:a14="http://schemas.microsoft.com/office/drawing/2010/main" noRot="1" noChangeAspect="1" noEditPoints="1" noChangeArrowheads="1" noChangeShapeType="1"/>
              </p14:cNvContentPartPr>
              <p14:nvPr/>
            </p14:nvContentPartPr>
            <p14:xfrm>
              <a:off x="7954963" y="944563"/>
              <a:ext cx="39687" cy="228600"/>
            </p14:xfrm>
          </p:contentPart>
        </mc:Choice>
        <mc:Fallback xmlns="">
          <p:pic>
            <p:nvPicPr>
              <p:cNvPr id="2075" name="Ink 33"/>
              <p:cNvPicPr>
                <a:picLocks noRot="1" noChangeAspect="1" noEditPoints="1" noChangeArrowheads="1" noChangeShapeType="1"/>
              </p:cNvPicPr>
              <p:nvPr/>
            </p:nvPicPr>
            <p:blipFill>
              <a:blip r:embed="rId54"/>
              <a:stretch>
                <a:fillRect/>
              </a:stretch>
            </p:blipFill>
            <p:spPr>
              <a:xfrm>
                <a:off x="7939810" y="929443"/>
                <a:ext cx="70354"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2076" name="Ink 34"/>
              <p14:cNvContentPartPr>
                <a14:cpLocks xmlns:a14="http://schemas.microsoft.com/office/drawing/2010/main" noRot="1" noChangeAspect="1" noEditPoints="1" noChangeArrowheads="1" noChangeShapeType="1"/>
              </p14:cNvContentPartPr>
              <p14:nvPr/>
            </p14:nvContentPartPr>
            <p14:xfrm>
              <a:off x="8047038" y="928688"/>
              <a:ext cx="15875" cy="238125"/>
            </p14:xfrm>
          </p:contentPart>
        </mc:Choice>
        <mc:Fallback xmlns="">
          <p:pic>
            <p:nvPicPr>
              <p:cNvPr id="2076" name="Ink 34"/>
              <p:cNvPicPr>
                <a:picLocks noRot="1" noChangeAspect="1" noEditPoints="1" noChangeArrowheads="1" noChangeShapeType="1"/>
              </p:cNvPicPr>
              <p:nvPr/>
            </p:nvPicPr>
            <p:blipFill>
              <a:blip r:embed="rId56"/>
              <a:stretch>
                <a:fillRect/>
              </a:stretch>
            </p:blipFill>
            <p:spPr>
              <a:xfrm>
                <a:off x="8032927" y="914300"/>
                <a:ext cx="44450" cy="267261"/>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2077" name="Ink 35"/>
              <p14:cNvContentPartPr>
                <a14:cpLocks xmlns:a14="http://schemas.microsoft.com/office/drawing/2010/main" noRot="1" noChangeAspect="1" noEditPoints="1" noChangeArrowheads="1" noChangeShapeType="1"/>
              </p14:cNvContentPartPr>
              <p14:nvPr/>
            </p14:nvContentPartPr>
            <p14:xfrm>
              <a:off x="7769225" y="1228725"/>
              <a:ext cx="22225" cy="246063"/>
            </p14:xfrm>
          </p:contentPart>
        </mc:Choice>
        <mc:Fallback xmlns="">
          <p:pic>
            <p:nvPicPr>
              <p:cNvPr id="2077" name="Ink 35"/>
              <p:cNvPicPr>
                <a:picLocks noRot="1" noChangeAspect="1" noEditPoints="1" noChangeArrowheads="1" noChangeShapeType="1"/>
              </p:cNvPicPr>
              <p:nvPr/>
            </p:nvPicPr>
            <p:blipFill>
              <a:blip r:embed="rId58"/>
              <a:stretch>
                <a:fillRect/>
              </a:stretch>
            </p:blipFill>
            <p:spPr>
              <a:xfrm>
                <a:off x="7763490" y="1214335"/>
                <a:ext cx="37639" cy="275562"/>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2078" name="Ink 36"/>
              <p14:cNvContentPartPr>
                <a14:cpLocks xmlns:a14="http://schemas.microsoft.com/office/drawing/2010/main" noRot="1" noChangeAspect="1" noEditPoints="1" noChangeArrowheads="1" noChangeShapeType="1"/>
              </p14:cNvContentPartPr>
              <p14:nvPr/>
            </p14:nvContentPartPr>
            <p14:xfrm>
              <a:off x="7824788" y="1271588"/>
              <a:ext cx="68262" cy="217487"/>
            </p14:xfrm>
          </p:contentPart>
        </mc:Choice>
        <mc:Fallback xmlns="">
          <p:pic>
            <p:nvPicPr>
              <p:cNvPr id="2078" name="Ink 36"/>
              <p:cNvPicPr>
                <a:picLocks noRot="1" noChangeAspect="1" noEditPoints="1" noChangeArrowheads="1" noChangeShapeType="1"/>
              </p:cNvPicPr>
              <p:nvPr/>
            </p:nvPicPr>
            <p:blipFill>
              <a:blip r:embed="rId60"/>
              <a:stretch>
                <a:fillRect/>
              </a:stretch>
            </p:blipFill>
            <p:spPr>
              <a:xfrm>
                <a:off x="7819758" y="1256465"/>
                <a:ext cx="86585" cy="248454"/>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2079" name="Ink 37"/>
              <p14:cNvContentPartPr>
                <a14:cpLocks xmlns:a14="http://schemas.microsoft.com/office/drawing/2010/main" noRot="1" noChangeAspect="1" noEditPoints="1" noChangeArrowheads="1" noChangeShapeType="1"/>
              </p14:cNvContentPartPr>
              <p14:nvPr/>
            </p14:nvContentPartPr>
            <p14:xfrm>
              <a:off x="7966075" y="1239838"/>
              <a:ext cx="79375" cy="250825"/>
            </p14:xfrm>
          </p:contentPart>
        </mc:Choice>
        <mc:Fallback xmlns="">
          <p:pic>
            <p:nvPicPr>
              <p:cNvPr id="2079" name="Ink 37"/>
              <p:cNvPicPr>
                <a:picLocks noRot="1" noChangeAspect="1" noEditPoints="1" noChangeArrowheads="1" noChangeShapeType="1"/>
              </p:cNvPicPr>
              <p:nvPr/>
            </p:nvPicPr>
            <p:blipFill>
              <a:blip r:embed="rId62"/>
              <a:stretch>
                <a:fillRect/>
              </a:stretch>
            </p:blipFill>
            <p:spPr>
              <a:xfrm>
                <a:off x="7952004" y="1224724"/>
                <a:ext cx="108599" cy="281413"/>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2080" name="Ink 38"/>
              <p14:cNvContentPartPr>
                <a14:cpLocks xmlns:a14="http://schemas.microsoft.com/office/drawing/2010/main" noRot="1" noChangeAspect="1" noEditPoints="1" noChangeArrowheads="1" noChangeShapeType="1"/>
              </p14:cNvContentPartPr>
              <p14:nvPr/>
            </p14:nvContentPartPr>
            <p14:xfrm>
              <a:off x="8110538" y="1249363"/>
              <a:ext cx="39687" cy="247650"/>
            </p14:xfrm>
          </p:contentPart>
        </mc:Choice>
        <mc:Fallback xmlns="">
          <p:pic>
            <p:nvPicPr>
              <p:cNvPr id="2080" name="Ink 38"/>
              <p:cNvPicPr>
                <a:picLocks noRot="1" noChangeAspect="1" noEditPoints="1" noChangeArrowheads="1" noChangeShapeType="1"/>
              </p:cNvPicPr>
              <p:nvPr/>
            </p:nvPicPr>
            <p:blipFill>
              <a:blip r:embed="rId64"/>
              <a:stretch>
                <a:fillRect/>
              </a:stretch>
            </p:blipFill>
            <p:spPr>
              <a:xfrm>
                <a:off x="8098271" y="1234965"/>
                <a:ext cx="66386" cy="277886"/>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2081" name="Ink 39"/>
              <p14:cNvContentPartPr>
                <a14:cpLocks xmlns:a14="http://schemas.microsoft.com/office/drawing/2010/main" noRot="1" noChangeAspect="1" noEditPoints="1" noChangeArrowheads="1" noChangeShapeType="1"/>
              </p14:cNvContentPartPr>
              <p14:nvPr/>
            </p14:nvContentPartPr>
            <p14:xfrm>
              <a:off x="7664450" y="1304925"/>
              <a:ext cx="652463" cy="147638"/>
            </p14:xfrm>
          </p:contentPart>
        </mc:Choice>
        <mc:Fallback xmlns="">
          <p:pic>
            <p:nvPicPr>
              <p:cNvPr id="2081" name="Ink 39"/>
              <p:cNvPicPr>
                <a:picLocks noRot="1" noChangeAspect="1" noEditPoints="1" noChangeArrowheads="1" noChangeShapeType="1"/>
              </p:cNvPicPr>
              <p:nvPr/>
            </p:nvPicPr>
            <p:blipFill>
              <a:blip r:embed="rId66"/>
              <a:stretch>
                <a:fillRect/>
              </a:stretch>
            </p:blipFill>
            <p:spPr>
              <a:xfrm>
                <a:off x="7650407" y="1296304"/>
                <a:ext cx="671547" cy="170269"/>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2082" name="Ink 40"/>
              <p14:cNvContentPartPr>
                <a14:cpLocks xmlns:a14="http://schemas.microsoft.com/office/drawing/2010/main" noRot="1" noChangeAspect="1" noEditPoints="1" noChangeArrowheads="1" noChangeShapeType="1"/>
              </p14:cNvContentPartPr>
              <p14:nvPr/>
            </p14:nvContentPartPr>
            <p14:xfrm>
              <a:off x="8493125" y="1250950"/>
              <a:ext cx="39688" cy="268288"/>
            </p14:xfrm>
          </p:contentPart>
        </mc:Choice>
        <mc:Fallback xmlns="">
          <p:pic>
            <p:nvPicPr>
              <p:cNvPr id="2082" name="Ink 40"/>
              <p:cNvPicPr>
                <a:picLocks noRot="1" noChangeAspect="1" noEditPoints="1" noChangeArrowheads="1" noChangeShapeType="1"/>
              </p:cNvPicPr>
              <p:nvPr/>
            </p:nvPicPr>
            <p:blipFill>
              <a:blip r:embed="rId68"/>
              <a:stretch>
                <a:fillRect/>
              </a:stretch>
            </p:blipFill>
            <p:spPr>
              <a:xfrm>
                <a:off x="8487352" y="1237266"/>
                <a:ext cx="59171" cy="296737"/>
              </a:xfrm>
              <a:prstGeom prst="rect">
                <a:avLst/>
              </a:prstGeom>
            </p:spPr>
          </p:pic>
        </mc:Fallback>
      </mc:AlternateContent>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5"/>
          <p:cNvSpPr txBox="1">
            <a:spLocks noChangeArrowheads="1"/>
          </p:cNvSpPr>
          <p:nvPr/>
        </p:nvSpPr>
        <p:spPr bwMode="auto">
          <a:xfrm>
            <a:off x="5992813" y="152400"/>
            <a:ext cx="2898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i="1">
                <a:solidFill>
                  <a:srgbClr val="000000"/>
                </a:solidFill>
              </a:rPr>
              <a:t>Stemming</a:t>
            </a:r>
          </a:p>
        </p:txBody>
      </p:sp>
      <p:sp>
        <p:nvSpPr>
          <p:cNvPr id="61443" name="Text Box 10"/>
          <p:cNvSpPr txBox="1">
            <a:spLocks noChangeArrowheads="1"/>
          </p:cNvSpPr>
          <p:nvPr/>
        </p:nvSpPr>
        <p:spPr bwMode="auto">
          <a:xfrm>
            <a:off x="381000" y="1066800"/>
            <a:ext cx="3482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def </a:t>
            </a:r>
            <a:r>
              <a:rPr lang="en-US" altLang="en-US" b="1">
                <a:latin typeface="Courier New" pitchFamily="49" charset="0"/>
              </a:rPr>
              <a:t>stem( wd ):   </a:t>
            </a:r>
          </a:p>
        </p:txBody>
      </p:sp>
      <p:grpSp>
        <p:nvGrpSpPr>
          <p:cNvPr id="61444" name="Group 15"/>
          <p:cNvGrpSpPr>
            <a:grpSpLocks/>
          </p:cNvGrpSpPr>
          <p:nvPr/>
        </p:nvGrpSpPr>
        <p:grpSpPr bwMode="auto">
          <a:xfrm>
            <a:off x="8591550" y="6376988"/>
            <a:ext cx="377825" cy="361950"/>
            <a:chOff x="2928" y="1051"/>
            <a:chExt cx="840" cy="957"/>
          </a:xfrm>
        </p:grpSpPr>
        <p:sp>
          <p:nvSpPr>
            <p:cNvPr id="61493"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1494"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1495"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1496"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1497"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1498"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1499"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1500"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1501"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1502"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1503"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1504"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1505"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1445" name="Text Box 29"/>
          <p:cNvSpPr txBox="1">
            <a:spLocks noChangeArrowheads="1"/>
          </p:cNvSpPr>
          <p:nvPr/>
        </p:nvSpPr>
        <p:spPr bwMode="auto">
          <a:xfrm>
            <a:off x="6294438" y="2982913"/>
            <a:ext cx="2544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9900"/>
                </a:solidFill>
                <a:latin typeface="Comic Sans MS" pitchFamily="66" charset="0"/>
              </a:rPr>
              <a:t>This works for  _________</a:t>
            </a:r>
          </a:p>
        </p:txBody>
      </p:sp>
      <p:sp>
        <p:nvSpPr>
          <p:cNvPr id="61446" name="Text Box 30"/>
          <p:cNvSpPr txBox="1">
            <a:spLocks noChangeArrowheads="1"/>
          </p:cNvSpPr>
          <p:nvPr/>
        </p:nvSpPr>
        <p:spPr bwMode="auto">
          <a:xfrm>
            <a:off x="6294438" y="4170363"/>
            <a:ext cx="2544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0AF9"/>
                </a:solidFill>
                <a:latin typeface="Comic Sans MS" pitchFamily="66" charset="0"/>
              </a:rPr>
              <a:t>This works for  _________</a:t>
            </a:r>
          </a:p>
        </p:txBody>
      </p:sp>
      <p:pic>
        <p:nvPicPr>
          <p:cNvPr id="61447" name="Picture 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0075" y="85725"/>
            <a:ext cx="6572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8" name="Text Box 29"/>
          <p:cNvSpPr txBox="1">
            <a:spLocks noChangeArrowheads="1"/>
          </p:cNvSpPr>
          <p:nvPr/>
        </p:nvSpPr>
        <p:spPr bwMode="auto">
          <a:xfrm>
            <a:off x="6294438" y="2038350"/>
            <a:ext cx="2544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This works for  _________</a:t>
            </a:r>
          </a:p>
        </p:txBody>
      </p:sp>
      <p:sp>
        <p:nvSpPr>
          <p:cNvPr id="61449" name="Text Box 10"/>
          <p:cNvSpPr txBox="1">
            <a:spLocks noChangeArrowheads="1"/>
          </p:cNvSpPr>
          <p:nvPr/>
        </p:nvSpPr>
        <p:spPr bwMode="auto">
          <a:xfrm>
            <a:off x="860425" y="1905000"/>
            <a:ext cx="38782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if </a:t>
            </a:r>
            <a:r>
              <a:rPr lang="en-US" altLang="en-US" b="1">
                <a:latin typeface="Courier New" pitchFamily="49" charset="0"/>
              </a:rPr>
              <a:t>wd[-3:] == </a:t>
            </a:r>
            <a:r>
              <a:rPr lang="en-US" altLang="en-US" b="1">
                <a:solidFill>
                  <a:srgbClr val="008000"/>
                </a:solidFill>
                <a:latin typeface="Courier New" pitchFamily="49" charset="0"/>
              </a:rPr>
              <a:t>'ing'</a:t>
            </a:r>
            <a:r>
              <a:rPr lang="en-US" altLang="en-US" b="1">
                <a:latin typeface="Courier New" pitchFamily="49" charset="0"/>
              </a:rPr>
              <a:t>:</a:t>
            </a:r>
          </a:p>
          <a:p>
            <a:pPr eaLnBrk="1" hangingPunct="1"/>
            <a:r>
              <a:rPr lang="en-US" altLang="en-US" b="1">
                <a:latin typeface="Courier New" pitchFamily="49" charset="0"/>
              </a:rPr>
              <a:t>    wd = wd[:-3]</a:t>
            </a:r>
          </a:p>
        </p:txBody>
      </p:sp>
      <p:sp>
        <p:nvSpPr>
          <p:cNvPr id="61450" name="Text Box 10"/>
          <p:cNvSpPr txBox="1">
            <a:spLocks noChangeArrowheads="1"/>
          </p:cNvSpPr>
          <p:nvPr/>
        </p:nvSpPr>
        <p:spPr bwMode="auto">
          <a:xfrm>
            <a:off x="874713" y="2906713"/>
            <a:ext cx="42481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elif </a:t>
            </a:r>
            <a:r>
              <a:rPr lang="en-US" altLang="en-US" b="1">
                <a:latin typeface="Courier New" pitchFamily="49" charset="0"/>
              </a:rPr>
              <a:t>wd[-3:] == </a:t>
            </a:r>
            <a:r>
              <a:rPr lang="en-US" altLang="en-US" b="1">
                <a:solidFill>
                  <a:srgbClr val="008000"/>
                </a:solidFill>
                <a:latin typeface="Courier New" pitchFamily="49" charset="0"/>
              </a:rPr>
              <a:t>'ies'</a:t>
            </a:r>
            <a:r>
              <a:rPr lang="en-US" altLang="en-US" b="1">
                <a:latin typeface="Courier New" pitchFamily="49" charset="0"/>
              </a:rPr>
              <a:t>:</a:t>
            </a:r>
          </a:p>
          <a:p>
            <a:pPr eaLnBrk="1" hangingPunct="1"/>
            <a:r>
              <a:rPr lang="en-US" altLang="en-US" b="1">
                <a:latin typeface="Courier New" pitchFamily="49" charset="0"/>
              </a:rPr>
              <a:t>    wd = wd[:-3] + </a:t>
            </a:r>
            <a:r>
              <a:rPr lang="en-US" altLang="en-US" b="1">
                <a:solidFill>
                  <a:srgbClr val="008000"/>
                </a:solidFill>
                <a:latin typeface="Courier New" pitchFamily="49" charset="0"/>
              </a:rPr>
              <a:t>'y'</a:t>
            </a:r>
          </a:p>
        </p:txBody>
      </p:sp>
      <p:sp>
        <p:nvSpPr>
          <p:cNvPr id="61451" name="Text Box 10"/>
          <p:cNvSpPr txBox="1">
            <a:spLocks noChangeArrowheads="1"/>
          </p:cNvSpPr>
          <p:nvPr/>
        </p:nvSpPr>
        <p:spPr bwMode="auto">
          <a:xfrm>
            <a:off x="874713" y="4049713"/>
            <a:ext cx="40560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elif </a:t>
            </a:r>
            <a:r>
              <a:rPr lang="en-US" altLang="en-US" b="1">
                <a:latin typeface="Courier New" pitchFamily="49" charset="0"/>
              </a:rPr>
              <a:t>wd[-2:] == </a:t>
            </a:r>
            <a:r>
              <a:rPr lang="en-US" altLang="en-US" b="1">
                <a:solidFill>
                  <a:srgbClr val="008000"/>
                </a:solidFill>
                <a:latin typeface="Courier New" pitchFamily="49" charset="0"/>
              </a:rPr>
              <a:t>'er'</a:t>
            </a:r>
            <a:r>
              <a:rPr lang="en-US" altLang="en-US" b="1">
                <a:latin typeface="Courier New" pitchFamily="49" charset="0"/>
              </a:rPr>
              <a:t>:</a:t>
            </a:r>
          </a:p>
          <a:p>
            <a:pPr eaLnBrk="1" hangingPunct="1"/>
            <a:r>
              <a:rPr lang="en-US" altLang="en-US" b="1">
                <a:latin typeface="Courier New" pitchFamily="49" charset="0"/>
              </a:rPr>
              <a:t>    wd = wd[:-3]</a:t>
            </a:r>
          </a:p>
        </p:txBody>
      </p:sp>
      <p:sp>
        <p:nvSpPr>
          <p:cNvPr id="61452" name="Text Box 29"/>
          <p:cNvSpPr txBox="1">
            <a:spLocks noChangeArrowheads="1"/>
          </p:cNvSpPr>
          <p:nvPr/>
        </p:nvSpPr>
        <p:spPr bwMode="auto">
          <a:xfrm>
            <a:off x="6294438" y="2322513"/>
            <a:ext cx="219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it fails for  _________</a:t>
            </a:r>
          </a:p>
        </p:txBody>
      </p:sp>
      <p:sp>
        <p:nvSpPr>
          <p:cNvPr id="61453" name="Text Box 29"/>
          <p:cNvSpPr txBox="1">
            <a:spLocks noChangeArrowheads="1"/>
          </p:cNvSpPr>
          <p:nvPr/>
        </p:nvSpPr>
        <p:spPr bwMode="auto">
          <a:xfrm>
            <a:off x="6294438" y="3289300"/>
            <a:ext cx="219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9900"/>
                </a:solidFill>
                <a:latin typeface="Comic Sans MS" pitchFamily="66" charset="0"/>
              </a:rPr>
              <a:t>it fails for  _________</a:t>
            </a:r>
          </a:p>
        </p:txBody>
      </p:sp>
      <p:sp>
        <p:nvSpPr>
          <p:cNvPr id="61454" name="Text Box 30"/>
          <p:cNvSpPr txBox="1">
            <a:spLocks noChangeArrowheads="1"/>
          </p:cNvSpPr>
          <p:nvPr/>
        </p:nvSpPr>
        <p:spPr bwMode="auto">
          <a:xfrm>
            <a:off x="6294438" y="4471988"/>
            <a:ext cx="219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0AF9"/>
                </a:solidFill>
                <a:latin typeface="Comic Sans MS" pitchFamily="66" charset="0"/>
              </a:rPr>
              <a:t>it fails for  _________</a:t>
            </a:r>
          </a:p>
        </p:txBody>
      </p:sp>
      <p:sp>
        <p:nvSpPr>
          <p:cNvPr id="61455" name="Rectangle 38"/>
          <p:cNvSpPr>
            <a:spLocks noChangeArrowheads="1"/>
          </p:cNvSpPr>
          <p:nvPr/>
        </p:nvSpPr>
        <p:spPr bwMode="auto">
          <a:xfrm>
            <a:off x="838200" y="6254750"/>
            <a:ext cx="1846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return </a:t>
            </a:r>
            <a:r>
              <a:rPr lang="en-US" altLang="en-US" b="1">
                <a:latin typeface="Courier New" pitchFamily="49" charset="0"/>
              </a:rPr>
              <a:t>wd</a:t>
            </a:r>
            <a:endParaRPr lang="en-US" altLang="en-US"/>
          </a:p>
        </p:txBody>
      </p:sp>
      <p:sp>
        <p:nvSpPr>
          <p:cNvPr id="61456" name="Rectangle 39"/>
          <p:cNvSpPr>
            <a:spLocks noChangeArrowheads="1"/>
          </p:cNvSpPr>
          <p:nvPr/>
        </p:nvSpPr>
        <p:spPr bwMode="auto">
          <a:xfrm>
            <a:off x="311150" y="192088"/>
            <a:ext cx="40243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200">
                <a:latin typeface="Comic Sans MS" pitchFamily="66" charset="0"/>
              </a:rPr>
              <a:t>What is a word for which each of these rules "works" and "fails." Then, add a new rule that handles one of the failures – or an entirely new case! </a:t>
            </a:r>
            <a:endParaRPr lang="en-US" altLang="en-US" sz="1200"/>
          </a:p>
        </p:txBody>
      </p:sp>
      <p:sp>
        <p:nvSpPr>
          <p:cNvPr id="61457" name="Rectangle 40"/>
          <p:cNvSpPr>
            <a:spLocks noChangeArrowheads="1"/>
          </p:cNvSpPr>
          <p:nvPr/>
        </p:nvSpPr>
        <p:spPr bwMode="auto">
          <a:xfrm>
            <a:off x="6359525" y="5495925"/>
            <a:ext cx="24939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000"/>
                </a:solidFill>
                <a:latin typeface="Comic Sans MS" pitchFamily="66" charset="0"/>
              </a:rPr>
              <a:t>Write a rule to handle </a:t>
            </a:r>
            <a:r>
              <a:rPr lang="en-US" altLang="en-US" sz="1200" b="1" u="sng">
                <a:solidFill>
                  <a:srgbClr val="000000"/>
                </a:solidFill>
                <a:latin typeface="Comic Sans MS" pitchFamily="66" charset="0"/>
              </a:rPr>
              <a:t>plurals</a:t>
            </a:r>
            <a:r>
              <a:rPr lang="en-US" altLang="en-US" sz="1200">
                <a:solidFill>
                  <a:srgbClr val="000000"/>
                </a:solidFill>
                <a:latin typeface="Comic Sans MS" pitchFamily="66" charset="0"/>
              </a:rPr>
              <a:t> ...  </a:t>
            </a:r>
          </a:p>
          <a:p>
            <a:pPr eaLnBrk="1" hangingPunct="1"/>
            <a:r>
              <a:rPr lang="en-US" altLang="en-US" sz="1200">
                <a:solidFill>
                  <a:srgbClr val="000000"/>
                </a:solidFill>
                <a:latin typeface="Comic Sans MS" pitchFamily="66" charset="0"/>
              </a:rPr>
              <a:t>(1) What might go wrong?</a:t>
            </a:r>
          </a:p>
          <a:p>
            <a:pPr eaLnBrk="1" hangingPunct="1"/>
            <a:r>
              <a:rPr lang="en-US" altLang="en-US" sz="1200">
                <a:solidFill>
                  <a:srgbClr val="000000"/>
                </a:solidFill>
                <a:latin typeface="Comic Sans MS" pitchFamily="66" charset="0"/>
              </a:rPr>
              <a:t>(2) How might you fix it?</a:t>
            </a:r>
            <a:endParaRPr lang="en-US" altLang="en-US"/>
          </a:p>
        </p:txBody>
      </p:sp>
      <p:sp>
        <p:nvSpPr>
          <p:cNvPr id="42" name="Right Brace 41"/>
          <p:cNvSpPr/>
          <p:nvPr/>
        </p:nvSpPr>
        <p:spPr>
          <a:xfrm>
            <a:off x="6096000" y="19161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3" name="Right Brace 42"/>
          <p:cNvSpPr/>
          <p:nvPr/>
        </p:nvSpPr>
        <p:spPr>
          <a:xfrm>
            <a:off x="6096000" y="29067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4" name="Right Brace 43"/>
          <p:cNvSpPr/>
          <p:nvPr/>
        </p:nvSpPr>
        <p:spPr>
          <a:xfrm>
            <a:off x="6096000" y="40497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5" name="Right Brace 44"/>
          <p:cNvSpPr/>
          <p:nvPr/>
        </p:nvSpPr>
        <p:spPr>
          <a:xfrm>
            <a:off x="6096000" y="5410200"/>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61462" name="Rectangle 45"/>
          <p:cNvSpPr>
            <a:spLocks noChangeArrowheads="1"/>
          </p:cNvSpPr>
          <p:nvPr/>
        </p:nvSpPr>
        <p:spPr bwMode="auto">
          <a:xfrm>
            <a:off x="7162800" y="6307138"/>
            <a:ext cx="14509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900">
                <a:solidFill>
                  <a:srgbClr val="009900"/>
                </a:solidFill>
                <a:latin typeface="Comic Sans MS" pitchFamily="66" charset="0"/>
              </a:rPr>
              <a:t>It's easy to </a:t>
            </a:r>
            <a:r>
              <a:rPr lang="en-US" altLang="en-US" sz="900" b="1" u="sng">
                <a:solidFill>
                  <a:srgbClr val="009900"/>
                </a:solidFill>
                <a:latin typeface="Comic Sans MS" pitchFamily="66" charset="0"/>
              </a:rPr>
              <a:t>miss</a:t>
            </a:r>
            <a:r>
              <a:rPr lang="en-US" altLang="en-US" sz="900">
                <a:solidFill>
                  <a:srgbClr val="009900"/>
                </a:solidFill>
                <a:latin typeface="Comic Sans MS" pitchFamily="66" charset="0"/>
              </a:rPr>
              <a:t> cases!</a:t>
            </a:r>
            <a:endParaRPr lang="en-US" altLang="en-US" sz="900">
              <a:solidFill>
                <a:srgbClr val="009900"/>
              </a:solidFill>
            </a:endParaRPr>
          </a:p>
        </p:txBody>
      </p:sp>
      <p:sp>
        <p:nvSpPr>
          <p:cNvPr id="61463" name="Ink 37"/>
          <p:cNvSpPr>
            <a:spLocks noRot="1" noChangeAspect="1" noEditPoints="1" noChangeArrowheads="1" noChangeShapeType="1" noTextEdit="1"/>
          </p:cNvSpPr>
          <p:nvPr/>
        </p:nvSpPr>
        <p:spPr bwMode="auto">
          <a:xfrm>
            <a:off x="8394700" y="1978025"/>
            <a:ext cx="7938" cy="7938"/>
          </a:xfrm>
          <a:custGeom>
            <a:avLst/>
            <a:gdLst>
              <a:gd name="T0" fmla="*/ 0 w 21"/>
              <a:gd name="T1" fmla="*/ 2147483647 h 23"/>
              <a:gd name="T2" fmla="*/ 2147483647 w 21"/>
              <a:gd name="T3" fmla="*/ 2147483647 h 23"/>
              <a:gd name="T4" fmla="*/ 0 60000 65536"/>
              <a:gd name="T5" fmla="*/ 0 60000 65536"/>
              <a:gd name="T6" fmla="*/ 0 w 21"/>
              <a:gd name="T7" fmla="*/ 0 h 23"/>
              <a:gd name="T8" fmla="*/ 21 w 21"/>
              <a:gd name="T9" fmla="*/ 23 h 23"/>
            </a:gdLst>
            <a:ahLst/>
            <a:cxnLst>
              <a:cxn ang="T4">
                <a:pos x="T0" y="T1"/>
              </a:cxn>
              <a:cxn ang="T5">
                <a:pos x="T2" y="T3"/>
              </a:cxn>
            </a:cxnLst>
            <a:rect l="T6" t="T7" r="T8" b="T9"/>
            <a:pathLst>
              <a:path w="21" h="23" extrusionOk="0">
                <a:moveTo>
                  <a:pt x="0" y="0"/>
                </a:moveTo>
                <a:cubicBezTo>
                  <a:pt x="7" y="13"/>
                  <a:pt x="10" y="18"/>
                  <a:pt x="20" y="22"/>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mc:AlternateContent xmlns:mc="http://schemas.openxmlformats.org/markup-compatibility/2006" xmlns:p14="http://schemas.microsoft.com/office/powerpoint/2010/main">
        <mc:Choice Requires="p14">
          <p:contentPart p14:bwMode="auto" r:id="rId3">
            <p14:nvContentPartPr>
              <p14:cNvPr id="2050" name="Ink 36"/>
              <p14:cNvContentPartPr>
                <a14:cpLocks xmlns:a14="http://schemas.microsoft.com/office/drawing/2010/main" noRot="1" noChangeAspect="1" noEditPoints="1" noChangeArrowheads="1" noChangeShapeType="1"/>
              </p14:cNvContentPartPr>
              <p14:nvPr/>
            </p14:nvContentPartPr>
            <p14:xfrm>
              <a:off x="2495550" y="511175"/>
              <a:ext cx="1116013" cy="496888"/>
            </p14:xfrm>
          </p:contentPart>
        </mc:Choice>
        <mc:Fallback xmlns="">
          <p:pic>
            <p:nvPicPr>
              <p:cNvPr id="2050" name="Ink 36"/>
              <p:cNvPicPr>
                <a:picLocks noRot="1" noChangeAspect="1" noEditPoints="1" noChangeArrowheads="1" noChangeShapeType="1"/>
              </p:cNvPicPr>
              <p:nvPr/>
            </p:nvPicPr>
            <p:blipFill>
              <a:blip r:embed="rId4"/>
              <a:stretch>
                <a:fillRect/>
              </a:stretch>
            </p:blipFill>
            <p:spPr>
              <a:xfrm>
                <a:off x="2481514" y="501813"/>
                <a:ext cx="1142645" cy="51849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51" name="Ink 37"/>
              <p14:cNvContentPartPr>
                <a14:cpLocks xmlns:a14="http://schemas.microsoft.com/office/drawing/2010/main" noRot="1" noChangeAspect="1" noEditPoints="1" noChangeArrowheads="1" noChangeShapeType="1"/>
              </p14:cNvContentPartPr>
              <p14:nvPr/>
            </p14:nvContentPartPr>
            <p14:xfrm>
              <a:off x="1243013" y="1482725"/>
              <a:ext cx="538162" cy="58738"/>
            </p14:xfrm>
          </p:contentPart>
        </mc:Choice>
        <mc:Fallback xmlns="">
          <p:pic>
            <p:nvPicPr>
              <p:cNvPr id="2051" name="Ink 37"/>
              <p:cNvPicPr>
                <a:picLocks noRot="1" noChangeAspect="1" noEditPoints="1" noChangeArrowheads="1" noChangeShapeType="1"/>
              </p:cNvPicPr>
              <p:nvPr/>
            </p:nvPicPr>
            <p:blipFill>
              <a:blip r:embed="rId6"/>
              <a:stretch>
                <a:fillRect/>
              </a:stretch>
            </p:blipFill>
            <p:spPr>
              <a:xfrm>
                <a:off x="1239053" y="1470113"/>
                <a:ext cx="546801" cy="8288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52" name="Ink 38"/>
              <p14:cNvContentPartPr>
                <a14:cpLocks xmlns:a14="http://schemas.microsoft.com/office/drawing/2010/main" noRot="1" noChangeAspect="1" noEditPoints="1" noChangeArrowheads="1" noChangeShapeType="1"/>
              </p14:cNvContentPartPr>
              <p14:nvPr/>
            </p14:nvContentPartPr>
            <p14:xfrm>
              <a:off x="7488238" y="1308100"/>
              <a:ext cx="854075" cy="414338"/>
            </p14:xfrm>
          </p:contentPart>
        </mc:Choice>
        <mc:Fallback xmlns="">
          <p:pic>
            <p:nvPicPr>
              <p:cNvPr id="2052" name="Ink 38"/>
              <p:cNvPicPr>
                <a:picLocks noRot="1" noChangeAspect="1" noEditPoints="1" noChangeArrowheads="1" noChangeShapeType="1"/>
              </p:cNvPicPr>
              <p:nvPr/>
            </p:nvPicPr>
            <p:blipFill>
              <a:blip r:embed="rId8"/>
              <a:stretch>
                <a:fillRect/>
              </a:stretch>
            </p:blipFill>
            <p:spPr>
              <a:xfrm>
                <a:off x="7474916" y="1296941"/>
                <a:ext cx="882520" cy="44025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53" name="Ink 39"/>
              <p14:cNvContentPartPr>
                <a14:cpLocks xmlns:a14="http://schemas.microsoft.com/office/drawing/2010/main" noRot="1" noChangeAspect="1" noEditPoints="1" noChangeArrowheads="1" noChangeShapeType="1"/>
              </p14:cNvContentPartPr>
              <p14:nvPr/>
            </p14:nvContentPartPr>
            <p14:xfrm>
              <a:off x="7402513" y="1776413"/>
              <a:ext cx="1212850" cy="447675"/>
            </p14:xfrm>
          </p:contentPart>
        </mc:Choice>
        <mc:Fallback xmlns="">
          <p:pic>
            <p:nvPicPr>
              <p:cNvPr id="2053" name="Ink 39"/>
              <p:cNvPicPr>
                <a:picLocks noRot="1" noChangeAspect="1" noEditPoints="1" noChangeArrowheads="1" noChangeShapeType="1"/>
              </p:cNvPicPr>
              <p:nvPr/>
            </p:nvPicPr>
            <p:blipFill>
              <a:blip r:embed="rId10"/>
              <a:stretch>
                <a:fillRect/>
              </a:stretch>
            </p:blipFill>
            <p:spPr>
              <a:xfrm>
                <a:off x="7389557" y="1770295"/>
                <a:ext cx="1240562" cy="468547"/>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54" name="Ink 40"/>
              <p14:cNvContentPartPr>
                <a14:cpLocks xmlns:a14="http://schemas.microsoft.com/office/drawing/2010/main" noRot="1" noChangeAspect="1" noEditPoints="1" noChangeArrowheads="1" noChangeShapeType="1"/>
              </p14:cNvContentPartPr>
              <p14:nvPr/>
            </p14:nvContentPartPr>
            <p14:xfrm>
              <a:off x="7324725" y="2324100"/>
              <a:ext cx="1014413" cy="420688"/>
            </p14:xfrm>
          </p:contentPart>
        </mc:Choice>
        <mc:Fallback xmlns="">
          <p:pic>
            <p:nvPicPr>
              <p:cNvPr id="2054" name="Ink 40"/>
              <p:cNvPicPr>
                <a:picLocks noRot="1" noChangeAspect="1" noEditPoints="1" noChangeArrowheads="1" noChangeShapeType="1"/>
              </p:cNvPicPr>
              <p:nvPr/>
            </p:nvPicPr>
            <p:blipFill>
              <a:blip r:embed="rId12"/>
              <a:stretch>
                <a:fillRect/>
              </a:stretch>
            </p:blipFill>
            <p:spPr>
              <a:xfrm>
                <a:off x="7311406" y="2316543"/>
                <a:ext cx="1032772" cy="4426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55" name="Ink 41"/>
              <p14:cNvContentPartPr>
                <a14:cpLocks xmlns:a14="http://schemas.microsoft.com/office/drawing/2010/main" noRot="1" noChangeAspect="1" noEditPoints="1" noChangeArrowheads="1" noChangeShapeType="1"/>
              </p14:cNvContentPartPr>
              <p14:nvPr/>
            </p14:nvContentPartPr>
            <p14:xfrm>
              <a:off x="7639050" y="2941638"/>
              <a:ext cx="1085850" cy="358775"/>
            </p14:xfrm>
          </p:contentPart>
        </mc:Choice>
        <mc:Fallback xmlns="">
          <p:pic>
            <p:nvPicPr>
              <p:cNvPr id="2055" name="Ink 41"/>
              <p:cNvPicPr>
                <a:picLocks noRot="1" noChangeAspect="1" noEditPoints="1" noChangeArrowheads="1" noChangeShapeType="1"/>
              </p:cNvPicPr>
              <p:nvPr/>
            </p:nvPicPr>
            <p:blipFill>
              <a:blip r:embed="rId14"/>
              <a:stretch>
                <a:fillRect/>
              </a:stretch>
            </p:blipFill>
            <p:spPr>
              <a:xfrm>
                <a:off x="7633650" y="2935161"/>
                <a:ext cx="1104572" cy="377847"/>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56" name="Ink 42"/>
              <p14:cNvContentPartPr>
                <a14:cpLocks xmlns:a14="http://schemas.microsoft.com/office/drawing/2010/main" noRot="1" noChangeAspect="1" noEditPoints="1" noChangeArrowheads="1" noChangeShapeType="1"/>
              </p14:cNvContentPartPr>
              <p14:nvPr/>
            </p14:nvContentPartPr>
            <p14:xfrm>
              <a:off x="7370763" y="3276600"/>
              <a:ext cx="1046162" cy="249238"/>
            </p14:xfrm>
          </p:contentPart>
        </mc:Choice>
        <mc:Fallback xmlns="">
          <p:pic>
            <p:nvPicPr>
              <p:cNvPr id="2056" name="Ink 42"/>
              <p:cNvPicPr>
                <a:picLocks noRot="1" noChangeAspect="1" noEditPoints="1" noChangeArrowheads="1" noChangeShapeType="1"/>
              </p:cNvPicPr>
              <p:nvPr/>
            </p:nvPicPr>
            <p:blipFill>
              <a:blip r:embed="rId16"/>
              <a:stretch>
                <a:fillRect/>
              </a:stretch>
            </p:blipFill>
            <p:spPr>
              <a:xfrm>
                <a:off x="7363563" y="3261833"/>
                <a:ext cx="1066682" cy="27913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57" name="Ink 43"/>
              <p14:cNvContentPartPr>
                <a14:cpLocks xmlns:a14="http://schemas.microsoft.com/office/drawing/2010/main" noRot="1" noChangeAspect="1" noEditPoints="1" noChangeArrowheads="1" noChangeShapeType="1"/>
              </p14:cNvContentPartPr>
              <p14:nvPr/>
            </p14:nvContentPartPr>
            <p14:xfrm>
              <a:off x="7745413" y="3690938"/>
              <a:ext cx="3175" cy="15875"/>
            </p14:xfrm>
          </p:contentPart>
        </mc:Choice>
        <mc:Fallback xmlns="">
          <p:pic>
            <p:nvPicPr>
              <p:cNvPr id="2057" name="Ink 43"/>
              <p:cNvPicPr>
                <a:picLocks noRot="1" noChangeAspect="1" noEditPoints="1" noChangeArrowheads="1" noChangeShapeType="1"/>
              </p:cNvPicPr>
              <p:nvPr/>
            </p:nvPicPr>
            <p:blipFill>
              <a:blip r:embed="rId18"/>
              <a:stretch>
                <a:fillRect/>
              </a:stretch>
            </p:blipFill>
            <p:spPr>
              <a:xfrm>
                <a:off x="7737475" y="3685526"/>
                <a:ext cx="17463" cy="25977"/>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58" name="Ink 44"/>
              <p14:cNvContentPartPr>
                <a14:cpLocks xmlns:a14="http://schemas.microsoft.com/office/drawing/2010/main" noRot="1" noChangeAspect="1" noEditPoints="1" noChangeArrowheads="1" noChangeShapeType="1"/>
              </p14:cNvContentPartPr>
              <p14:nvPr/>
            </p14:nvContentPartPr>
            <p14:xfrm>
              <a:off x="7499350" y="3595688"/>
              <a:ext cx="258763" cy="365125"/>
            </p14:xfrm>
          </p:contentPart>
        </mc:Choice>
        <mc:Fallback xmlns="">
          <p:pic>
            <p:nvPicPr>
              <p:cNvPr id="2058" name="Ink 44"/>
              <p:cNvPicPr>
                <a:picLocks noRot="1" noChangeAspect="1" noEditPoints="1" noChangeArrowheads="1" noChangeShapeType="1"/>
              </p:cNvPicPr>
              <p:nvPr/>
            </p:nvPicPr>
            <p:blipFill>
              <a:blip r:embed="rId20"/>
              <a:stretch>
                <a:fillRect/>
              </a:stretch>
            </p:blipFill>
            <p:spPr>
              <a:xfrm>
                <a:off x="7487833" y="3583097"/>
                <a:ext cx="283236" cy="391385"/>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059" name="Ink 45"/>
              <p14:cNvContentPartPr>
                <a14:cpLocks xmlns:a14="http://schemas.microsoft.com/office/drawing/2010/main" noRot="1" noChangeAspect="1" noEditPoints="1" noChangeArrowheads="1" noChangeShapeType="1"/>
              </p14:cNvContentPartPr>
              <p14:nvPr/>
            </p14:nvContentPartPr>
            <p14:xfrm>
              <a:off x="7442200" y="4497388"/>
              <a:ext cx="608013" cy="674687"/>
            </p14:xfrm>
          </p:contentPart>
        </mc:Choice>
        <mc:Fallback xmlns="">
          <p:pic>
            <p:nvPicPr>
              <p:cNvPr id="2059" name="Ink 45"/>
              <p:cNvPicPr>
                <a:picLocks noRot="1" noChangeAspect="1" noEditPoints="1" noChangeArrowheads="1" noChangeShapeType="1"/>
              </p:cNvPicPr>
              <p:nvPr/>
            </p:nvPicPr>
            <p:blipFill>
              <a:blip r:embed="rId22"/>
              <a:stretch>
                <a:fillRect/>
              </a:stretch>
            </p:blipFill>
            <p:spPr>
              <a:xfrm>
                <a:off x="7430681" y="4483347"/>
                <a:ext cx="625292" cy="70276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060" name="Ink 46"/>
              <p14:cNvContentPartPr>
                <a14:cpLocks xmlns:a14="http://schemas.microsoft.com/office/drawing/2010/main" noRot="1" noChangeAspect="1" noEditPoints="1" noChangeArrowheads="1" noChangeShapeType="1"/>
              </p14:cNvContentPartPr>
              <p14:nvPr/>
            </p14:nvContentPartPr>
            <p14:xfrm>
              <a:off x="7799388" y="3730625"/>
              <a:ext cx="204787" cy="123825"/>
            </p14:xfrm>
          </p:contentPart>
        </mc:Choice>
        <mc:Fallback xmlns="">
          <p:pic>
            <p:nvPicPr>
              <p:cNvPr id="2060" name="Ink 46"/>
              <p:cNvPicPr>
                <a:picLocks noRot="1" noChangeAspect="1" noEditPoints="1" noChangeArrowheads="1" noChangeShapeType="1"/>
              </p:cNvPicPr>
              <p:nvPr/>
            </p:nvPicPr>
            <p:blipFill>
              <a:blip r:embed="rId24"/>
              <a:stretch>
                <a:fillRect/>
              </a:stretch>
            </p:blipFill>
            <p:spPr>
              <a:xfrm>
                <a:off x="7785712" y="3717307"/>
                <a:ext cx="232140" cy="150462"/>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061" name="Ink 47"/>
              <p14:cNvContentPartPr>
                <a14:cpLocks xmlns:a14="http://schemas.microsoft.com/office/drawing/2010/main" noRot="1" noChangeAspect="1" noEditPoints="1" noChangeArrowheads="1" noChangeShapeType="1"/>
              </p14:cNvContentPartPr>
              <p14:nvPr/>
            </p14:nvContentPartPr>
            <p14:xfrm>
              <a:off x="2779713" y="4478338"/>
              <a:ext cx="3005137" cy="638175"/>
            </p14:xfrm>
          </p:contentPart>
        </mc:Choice>
        <mc:Fallback xmlns="">
          <p:pic>
            <p:nvPicPr>
              <p:cNvPr id="2061" name="Ink 47"/>
              <p:cNvPicPr>
                <a:picLocks noRot="1" noChangeAspect="1" noEditPoints="1" noChangeArrowheads="1" noChangeShapeType="1"/>
              </p:cNvPicPr>
              <p:nvPr/>
            </p:nvPicPr>
            <p:blipFill>
              <a:blip r:embed="rId26"/>
              <a:stretch>
                <a:fillRect/>
              </a:stretch>
            </p:blipFill>
            <p:spPr>
              <a:xfrm>
                <a:off x="2766754" y="4463220"/>
                <a:ext cx="3033936" cy="66877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062" name="Ink 48"/>
              <p14:cNvContentPartPr>
                <a14:cpLocks xmlns:a14="http://schemas.microsoft.com/office/drawing/2010/main" noRot="1" noChangeAspect="1" noEditPoints="1" noChangeArrowheads="1" noChangeShapeType="1"/>
              </p14:cNvContentPartPr>
              <p14:nvPr/>
            </p14:nvContentPartPr>
            <p14:xfrm>
              <a:off x="7575550" y="4186238"/>
              <a:ext cx="1089025" cy="350837"/>
            </p14:xfrm>
          </p:contentPart>
        </mc:Choice>
        <mc:Fallback xmlns="">
          <p:pic>
            <p:nvPicPr>
              <p:cNvPr id="2062" name="Ink 48"/>
              <p:cNvPicPr>
                <a:picLocks noRot="1" noChangeAspect="1" noEditPoints="1" noChangeArrowheads="1" noChangeShapeType="1"/>
              </p:cNvPicPr>
              <p:nvPr/>
            </p:nvPicPr>
            <p:blipFill>
              <a:blip r:embed="rId28"/>
              <a:stretch>
                <a:fillRect/>
              </a:stretch>
            </p:blipFill>
            <p:spPr>
              <a:xfrm>
                <a:off x="7569790" y="4181920"/>
                <a:ext cx="1099105" cy="36846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063" name="Ink 49"/>
              <p14:cNvContentPartPr>
                <a14:cpLocks xmlns:a14="http://schemas.microsoft.com/office/drawing/2010/main" noRot="1" noChangeAspect="1" noEditPoints="1" noChangeArrowheads="1" noChangeShapeType="1"/>
              </p14:cNvContentPartPr>
              <p14:nvPr/>
            </p14:nvContentPartPr>
            <p14:xfrm>
              <a:off x="3352800" y="5386388"/>
              <a:ext cx="92075" cy="31750"/>
            </p14:xfrm>
          </p:contentPart>
        </mc:Choice>
        <mc:Fallback xmlns="">
          <p:pic>
            <p:nvPicPr>
              <p:cNvPr id="2063" name="Ink 49"/>
              <p:cNvPicPr>
                <a:picLocks noRot="1" noChangeAspect="1" noEditPoints="1" noChangeArrowheads="1" noChangeShapeType="1"/>
              </p:cNvPicPr>
              <p:nvPr/>
            </p:nvPicPr>
            <p:blipFill>
              <a:blip r:embed="rId30"/>
              <a:stretch>
                <a:fillRect/>
              </a:stretch>
            </p:blipFill>
            <p:spPr>
              <a:xfrm>
                <a:off x="3344528" y="5379894"/>
                <a:ext cx="105023" cy="51233"/>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064" name="Ink 50"/>
              <p14:cNvContentPartPr>
                <a14:cpLocks xmlns:a14="http://schemas.microsoft.com/office/drawing/2010/main" noRot="1" noChangeAspect="1" noEditPoints="1" noChangeArrowheads="1" noChangeShapeType="1"/>
              </p14:cNvContentPartPr>
              <p14:nvPr/>
            </p14:nvContentPartPr>
            <p14:xfrm>
              <a:off x="1019175" y="5051425"/>
              <a:ext cx="536575" cy="720725"/>
            </p14:xfrm>
          </p:contentPart>
        </mc:Choice>
        <mc:Fallback xmlns="">
          <p:pic>
            <p:nvPicPr>
              <p:cNvPr id="2064" name="Ink 50"/>
              <p:cNvPicPr>
                <a:picLocks noRot="1" noChangeAspect="1" noEditPoints="1" noChangeArrowheads="1" noChangeShapeType="1"/>
              </p:cNvPicPr>
              <p:nvPr/>
            </p:nvPicPr>
            <p:blipFill>
              <a:blip r:embed="rId32"/>
              <a:stretch>
                <a:fillRect/>
              </a:stretch>
            </p:blipFill>
            <p:spPr>
              <a:xfrm>
                <a:off x="1004410" y="5036305"/>
                <a:ext cx="556381" cy="747005"/>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065" name="Ink 51"/>
              <p14:cNvContentPartPr>
                <a14:cpLocks xmlns:a14="http://schemas.microsoft.com/office/drawing/2010/main" noRot="1" noChangeAspect="1" noEditPoints="1" noChangeArrowheads="1" noChangeShapeType="1"/>
              </p14:cNvContentPartPr>
              <p14:nvPr/>
            </p14:nvContentPartPr>
            <p14:xfrm>
              <a:off x="1933575" y="5167313"/>
              <a:ext cx="965200" cy="438150"/>
            </p14:xfrm>
          </p:contentPart>
        </mc:Choice>
        <mc:Fallback xmlns="">
          <p:pic>
            <p:nvPicPr>
              <p:cNvPr id="2065" name="Ink 51"/>
              <p:cNvPicPr>
                <a:picLocks noRot="1" noChangeAspect="1" noEditPoints="1" noChangeArrowheads="1" noChangeShapeType="1"/>
              </p:cNvPicPr>
              <p:nvPr/>
            </p:nvPicPr>
            <p:blipFill>
              <a:blip r:embed="rId34"/>
              <a:stretch>
                <a:fillRect/>
              </a:stretch>
            </p:blipFill>
            <p:spPr>
              <a:xfrm>
                <a:off x="1922055" y="5153272"/>
                <a:ext cx="990761" cy="461192"/>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066" name="Ink 52"/>
              <p14:cNvContentPartPr>
                <a14:cpLocks xmlns:a14="http://schemas.microsoft.com/office/drawing/2010/main" noRot="1" noChangeAspect="1" noEditPoints="1" noChangeArrowheads="1" noChangeShapeType="1"/>
              </p14:cNvContentPartPr>
              <p14:nvPr/>
            </p14:nvContentPartPr>
            <p14:xfrm>
              <a:off x="3081338" y="5300663"/>
              <a:ext cx="350837" cy="122237"/>
            </p14:xfrm>
          </p:contentPart>
        </mc:Choice>
        <mc:Fallback xmlns="">
          <p:pic>
            <p:nvPicPr>
              <p:cNvPr id="2066" name="Ink 52"/>
              <p:cNvPicPr>
                <a:picLocks noRot="1" noChangeAspect="1" noEditPoints="1" noChangeArrowheads="1" noChangeShapeType="1"/>
              </p:cNvPicPr>
              <p:nvPr/>
            </p:nvPicPr>
            <p:blipFill>
              <a:blip r:embed="rId36"/>
              <a:stretch>
                <a:fillRect/>
              </a:stretch>
            </p:blipFill>
            <p:spPr>
              <a:xfrm>
                <a:off x="3074141" y="5296708"/>
                <a:ext cx="363791" cy="138415"/>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067" name="Ink 53"/>
              <p14:cNvContentPartPr>
                <a14:cpLocks xmlns:a14="http://schemas.microsoft.com/office/drawing/2010/main" noRot="1" noChangeAspect="1" noEditPoints="1" noChangeArrowheads="1" noChangeShapeType="1"/>
              </p14:cNvContentPartPr>
              <p14:nvPr/>
            </p14:nvContentPartPr>
            <p14:xfrm>
              <a:off x="3700463" y="5192713"/>
              <a:ext cx="46037" cy="123825"/>
            </p14:xfrm>
          </p:contentPart>
        </mc:Choice>
        <mc:Fallback xmlns="">
          <p:pic>
            <p:nvPicPr>
              <p:cNvPr id="2067" name="Ink 53"/>
              <p:cNvPicPr>
                <a:picLocks noRot="1" noChangeAspect="1" noEditPoints="1" noChangeArrowheads="1" noChangeShapeType="1"/>
              </p:cNvPicPr>
              <p:nvPr/>
            </p:nvPicPr>
            <p:blipFill>
              <a:blip r:embed="rId38"/>
              <a:stretch>
                <a:fillRect/>
              </a:stretch>
            </p:blipFill>
            <p:spPr>
              <a:xfrm>
                <a:off x="3693270" y="5185514"/>
                <a:ext cx="57546" cy="135344"/>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068" name="Ink 54"/>
              <p14:cNvContentPartPr>
                <a14:cpLocks xmlns:a14="http://schemas.microsoft.com/office/drawing/2010/main" noRot="1" noChangeAspect="1" noEditPoints="1" noChangeArrowheads="1" noChangeShapeType="1"/>
              </p14:cNvContentPartPr>
              <p14:nvPr/>
            </p14:nvContentPartPr>
            <p14:xfrm>
              <a:off x="3860800" y="5189538"/>
              <a:ext cx="174625" cy="252412"/>
            </p14:xfrm>
          </p:contentPart>
        </mc:Choice>
        <mc:Fallback xmlns="">
          <p:pic>
            <p:nvPicPr>
              <p:cNvPr id="2068" name="Ink 54"/>
              <p:cNvPicPr>
                <a:picLocks noRot="1" noChangeAspect="1" noEditPoints="1" noChangeArrowheads="1" noChangeShapeType="1"/>
              </p:cNvPicPr>
              <p:nvPr/>
            </p:nvPicPr>
            <p:blipFill>
              <a:blip r:embed="rId40"/>
              <a:stretch>
                <a:fillRect/>
              </a:stretch>
            </p:blipFill>
            <p:spPr>
              <a:xfrm>
                <a:off x="3848558" y="5182337"/>
                <a:ext cx="191187" cy="274377"/>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069" name="Ink 55"/>
              <p14:cNvContentPartPr>
                <a14:cpLocks xmlns:a14="http://schemas.microsoft.com/office/drawing/2010/main" noRot="1" noChangeAspect="1" noEditPoints="1" noChangeArrowheads="1" noChangeShapeType="1"/>
              </p14:cNvContentPartPr>
              <p14:nvPr/>
            </p14:nvContentPartPr>
            <p14:xfrm>
              <a:off x="4813300" y="5187950"/>
              <a:ext cx="792163" cy="519113"/>
            </p14:xfrm>
          </p:contentPart>
        </mc:Choice>
        <mc:Fallback xmlns="">
          <p:pic>
            <p:nvPicPr>
              <p:cNvPr id="2069" name="Ink 55"/>
              <p:cNvPicPr>
                <a:picLocks noRot="1" noChangeAspect="1" noEditPoints="1" noChangeArrowheads="1" noChangeShapeType="1"/>
              </p:cNvPicPr>
              <p:nvPr/>
            </p:nvPicPr>
            <p:blipFill>
              <a:blip r:embed="rId42"/>
              <a:stretch>
                <a:fillRect/>
              </a:stretch>
            </p:blipFill>
            <p:spPr>
              <a:xfrm>
                <a:off x="4799617" y="5174990"/>
                <a:ext cx="816648" cy="543233"/>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070" name="Ink 56"/>
              <p14:cNvContentPartPr>
                <a14:cpLocks xmlns:a14="http://schemas.microsoft.com/office/drawing/2010/main" noRot="1" noChangeAspect="1" noEditPoints="1" noChangeArrowheads="1" noChangeShapeType="1"/>
              </p14:cNvContentPartPr>
              <p14:nvPr/>
            </p14:nvContentPartPr>
            <p14:xfrm>
              <a:off x="2439988" y="5864225"/>
              <a:ext cx="68262" cy="39688"/>
            </p14:xfrm>
          </p:contentPart>
        </mc:Choice>
        <mc:Fallback xmlns="">
          <p:pic>
            <p:nvPicPr>
              <p:cNvPr id="2070" name="Ink 56"/>
              <p:cNvPicPr>
                <a:picLocks noRot="1" noChangeAspect="1" noEditPoints="1" noChangeArrowheads="1" noChangeShapeType="1"/>
              </p:cNvPicPr>
              <p:nvPr/>
            </p:nvPicPr>
            <p:blipFill>
              <a:blip r:embed="rId44"/>
              <a:stretch>
                <a:fillRect/>
              </a:stretch>
            </p:blipFill>
            <p:spPr>
              <a:xfrm>
                <a:off x="2432084" y="5859219"/>
                <a:ext cx="80118" cy="54348"/>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2071" name="Ink 57"/>
              <p14:cNvContentPartPr>
                <a14:cpLocks xmlns:a14="http://schemas.microsoft.com/office/drawing/2010/main" noRot="1" noChangeAspect="1" noEditPoints="1" noChangeArrowheads="1" noChangeShapeType="1"/>
              </p14:cNvContentPartPr>
              <p14:nvPr/>
            </p14:nvContentPartPr>
            <p14:xfrm>
              <a:off x="1936750" y="5676900"/>
              <a:ext cx="522288" cy="327025"/>
            </p14:xfrm>
          </p:contentPart>
        </mc:Choice>
        <mc:Fallback xmlns="">
          <p:pic>
            <p:nvPicPr>
              <p:cNvPr id="2071" name="Ink 57"/>
              <p:cNvPicPr>
                <a:picLocks noRot="1" noChangeAspect="1" noEditPoints="1" noChangeArrowheads="1" noChangeShapeType="1"/>
              </p:cNvPicPr>
              <p:nvPr/>
            </p:nvPicPr>
            <p:blipFill>
              <a:blip r:embed="rId46"/>
              <a:stretch>
                <a:fillRect/>
              </a:stretch>
            </p:blipFill>
            <p:spPr>
              <a:xfrm>
                <a:off x="1924512" y="5666095"/>
                <a:ext cx="538486" cy="350435"/>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2072" name="Ink 58"/>
              <p14:cNvContentPartPr>
                <a14:cpLocks xmlns:a14="http://schemas.microsoft.com/office/drawing/2010/main" noRot="1" noChangeAspect="1" noEditPoints="1" noChangeArrowheads="1" noChangeShapeType="1"/>
              </p14:cNvContentPartPr>
              <p14:nvPr/>
            </p14:nvContentPartPr>
            <p14:xfrm>
              <a:off x="2743200" y="5624513"/>
              <a:ext cx="1062038" cy="465137"/>
            </p14:xfrm>
          </p:contentPart>
        </mc:Choice>
        <mc:Fallback xmlns="">
          <p:pic>
            <p:nvPicPr>
              <p:cNvPr id="2072" name="Ink 58"/>
              <p:cNvPicPr>
                <a:picLocks noRot="1" noChangeAspect="1" noEditPoints="1" noChangeArrowheads="1" noChangeShapeType="1"/>
              </p:cNvPicPr>
              <p:nvPr/>
            </p:nvPicPr>
            <p:blipFill>
              <a:blip r:embed="rId48"/>
              <a:stretch>
                <a:fillRect/>
              </a:stretch>
            </p:blipFill>
            <p:spPr>
              <a:xfrm>
                <a:off x="2730600" y="5610472"/>
                <a:ext cx="1088319" cy="492858"/>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2073" name="Ink 59"/>
              <p14:cNvContentPartPr>
                <a14:cpLocks xmlns:a14="http://schemas.microsoft.com/office/drawing/2010/main" noRot="1" noChangeAspect="1" noEditPoints="1" noChangeArrowheads="1" noChangeShapeType="1"/>
              </p14:cNvContentPartPr>
              <p14:nvPr/>
            </p14:nvContentPartPr>
            <p14:xfrm>
              <a:off x="2138363" y="6256338"/>
              <a:ext cx="590550" cy="412750"/>
            </p14:xfrm>
          </p:contentPart>
        </mc:Choice>
        <mc:Fallback xmlns="">
          <p:pic>
            <p:nvPicPr>
              <p:cNvPr id="2073" name="Ink 59"/>
              <p:cNvPicPr>
                <a:picLocks noRot="1" noChangeAspect="1" noEditPoints="1" noChangeArrowheads="1" noChangeShapeType="1"/>
              </p:cNvPicPr>
              <p:nvPr/>
            </p:nvPicPr>
            <p:blipFill>
              <a:blip r:embed="rId50"/>
              <a:stretch>
                <a:fillRect/>
              </a:stretch>
            </p:blipFill>
            <p:spPr>
              <a:xfrm>
                <a:off x="2125048" y="6243732"/>
                <a:ext cx="617540" cy="438682"/>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2074" name="Ink 60"/>
              <p14:cNvContentPartPr>
                <a14:cpLocks xmlns:a14="http://schemas.microsoft.com/office/drawing/2010/main" noRot="1" noChangeAspect="1" noEditPoints="1" noChangeArrowheads="1" noChangeShapeType="1"/>
              </p14:cNvContentPartPr>
              <p14:nvPr/>
            </p14:nvContentPartPr>
            <p14:xfrm>
              <a:off x="2017713" y="4387850"/>
              <a:ext cx="973137" cy="76200"/>
            </p14:xfrm>
          </p:contentPart>
        </mc:Choice>
        <mc:Fallback xmlns="">
          <p:pic>
            <p:nvPicPr>
              <p:cNvPr id="2074" name="Ink 60"/>
              <p:cNvPicPr>
                <a:picLocks noRot="1" noChangeAspect="1" noEditPoints="1" noChangeArrowheads="1" noChangeShapeType="1"/>
              </p:cNvPicPr>
              <p:nvPr/>
            </p:nvPicPr>
            <p:blipFill>
              <a:blip r:embed="rId52"/>
              <a:stretch>
                <a:fillRect/>
              </a:stretch>
            </p:blipFill>
            <p:spPr>
              <a:xfrm>
                <a:off x="2005832" y="4381021"/>
                <a:ext cx="996538" cy="96328"/>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2075" name="Ink 61"/>
              <p14:cNvContentPartPr>
                <a14:cpLocks xmlns:a14="http://schemas.microsoft.com/office/drawing/2010/main" noRot="1" noChangeAspect="1" noEditPoints="1" noChangeArrowheads="1" noChangeShapeType="1"/>
              </p14:cNvContentPartPr>
              <p14:nvPr/>
            </p14:nvContentPartPr>
            <p14:xfrm>
              <a:off x="4889500" y="3727450"/>
              <a:ext cx="758825" cy="639763"/>
            </p14:xfrm>
          </p:contentPart>
        </mc:Choice>
        <mc:Fallback xmlns="">
          <p:pic>
            <p:nvPicPr>
              <p:cNvPr id="2075" name="Ink 61"/>
              <p:cNvPicPr>
                <a:picLocks noRot="1" noChangeAspect="1" noEditPoints="1" noChangeArrowheads="1" noChangeShapeType="1"/>
              </p:cNvPicPr>
              <p:nvPr/>
            </p:nvPicPr>
            <p:blipFill>
              <a:blip r:embed="rId54"/>
              <a:stretch>
                <a:fillRect/>
              </a:stretch>
            </p:blipFill>
            <p:spPr>
              <a:xfrm>
                <a:off x="4876901" y="3712329"/>
                <a:ext cx="777904" cy="666405"/>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2076" name="Ink 62"/>
              <p14:cNvContentPartPr>
                <a14:cpLocks xmlns:a14="http://schemas.microsoft.com/office/drawing/2010/main" noRot="1" noChangeAspect="1" noEditPoints="1" noChangeArrowheads="1" noChangeShapeType="1"/>
              </p14:cNvContentPartPr>
              <p14:nvPr/>
            </p14:nvContentPartPr>
            <p14:xfrm>
              <a:off x="5041900" y="1173163"/>
              <a:ext cx="1524000" cy="604837"/>
            </p14:xfrm>
          </p:contentPart>
        </mc:Choice>
        <mc:Fallback xmlns="">
          <p:pic>
            <p:nvPicPr>
              <p:cNvPr id="2076" name="Ink 62"/>
              <p:cNvPicPr>
                <a:picLocks noRot="1" noChangeAspect="1" noEditPoints="1" noChangeArrowheads="1" noChangeShapeType="1"/>
              </p:cNvPicPr>
              <p:nvPr/>
            </p:nvPicPr>
            <p:blipFill>
              <a:blip r:embed="rId56"/>
              <a:stretch>
                <a:fillRect/>
              </a:stretch>
            </p:blipFill>
            <p:spPr>
              <a:xfrm>
                <a:off x="5026419" y="1158042"/>
                <a:ext cx="1549202" cy="635439"/>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2077" name="Ink 63"/>
              <p14:cNvContentPartPr>
                <a14:cpLocks xmlns:a14="http://schemas.microsoft.com/office/drawing/2010/main" noRot="1" noChangeAspect="1" noEditPoints="1" noChangeArrowheads="1" noChangeShapeType="1"/>
              </p14:cNvContentPartPr>
              <p14:nvPr/>
            </p14:nvContentPartPr>
            <p14:xfrm>
              <a:off x="7185025" y="1616075"/>
              <a:ext cx="1687513" cy="490538"/>
            </p14:xfrm>
          </p:contentPart>
        </mc:Choice>
        <mc:Fallback xmlns="">
          <p:pic>
            <p:nvPicPr>
              <p:cNvPr id="2077" name="Ink 63"/>
              <p:cNvPicPr>
                <a:picLocks noRot="1" noChangeAspect="1" noEditPoints="1" noChangeArrowheads="1" noChangeShapeType="1"/>
              </p:cNvPicPr>
              <p:nvPr/>
            </p:nvPicPr>
            <p:blipFill>
              <a:blip r:embed="rId58"/>
              <a:stretch>
                <a:fillRect/>
              </a:stretch>
            </p:blipFill>
            <p:spPr>
              <a:xfrm>
                <a:off x="7170986" y="1603479"/>
                <a:ext cx="1716310" cy="51753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2078" name="Ink 64"/>
              <p14:cNvContentPartPr>
                <a14:cpLocks xmlns:a14="http://schemas.microsoft.com/office/drawing/2010/main" noRot="1" noChangeAspect="1" noEditPoints="1" noChangeArrowheads="1" noChangeShapeType="1"/>
              </p14:cNvContentPartPr>
              <p14:nvPr/>
            </p14:nvContentPartPr>
            <p14:xfrm>
              <a:off x="4540250" y="717550"/>
              <a:ext cx="2382838" cy="1246188"/>
            </p14:xfrm>
          </p:contentPart>
        </mc:Choice>
        <mc:Fallback xmlns="">
          <p:pic>
            <p:nvPicPr>
              <p:cNvPr id="2078" name="Ink 64"/>
              <p:cNvPicPr>
                <a:picLocks noRot="1" noChangeAspect="1" noEditPoints="1" noChangeArrowheads="1" noChangeShapeType="1"/>
              </p:cNvPicPr>
              <p:nvPr/>
            </p:nvPicPr>
            <p:blipFill>
              <a:blip r:embed="rId60"/>
              <a:stretch>
                <a:fillRect/>
              </a:stretch>
            </p:blipFill>
            <p:spPr>
              <a:xfrm>
                <a:off x="4528730" y="705671"/>
                <a:ext cx="2406598" cy="1269945"/>
              </a:xfrm>
              <a:prstGeom prst="rect">
                <a:avLst/>
              </a:prstGeom>
            </p:spPr>
          </p:pic>
        </mc:Fallback>
      </mc:AlternateContent>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8" descr="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675" y="1788696"/>
            <a:ext cx="5780088" cy="3705225"/>
          </a:xfrm>
          <a:prstGeom prst="rect">
            <a:avLst/>
          </a:prstGeom>
          <a:noFill/>
          <a:ln w="38100">
            <a:solidFill>
              <a:srgbClr val="CCECFF"/>
            </a:solidFill>
            <a:miter lim="800000"/>
            <a:headEnd/>
            <a:tailEnd/>
          </a:ln>
          <a:extLst>
            <a:ext uri="{909E8E84-426E-40DD-AFC4-6F175D3DCCD1}">
              <a14:hiddenFill xmlns:a14="http://schemas.microsoft.com/office/drawing/2010/main">
                <a:solidFill>
                  <a:srgbClr val="FFFFFF"/>
                </a:solidFill>
              </a14:hiddenFill>
            </a:ext>
          </a:extLst>
        </p:spPr>
      </p:pic>
      <p:sp>
        <p:nvSpPr>
          <p:cNvPr id="37892" name="Text Box 9"/>
          <p:cNvSpPr txBox="1">
            <a:spLocks noChangeArrowheads="1"/>
          </p:cNvSpPr>
          <p:nvPr/>
        </p:nvSpPr>
        <p:spPr bwMode="auto">
          <a:xfrm>
            <a:off x="6127915" y="1752600"/>
            <a:ext cx="1289050" cy="366713"/>
          </a:xfrm>
          <a:prstGeom prst="rect">
            <a:avLst/>
          </a:prstGeom>
          <a:solidFill>
            <a:srgbClr val="CCECFF"/>
          </a:solidFill>
          <a:ln>
            <a:noFill/>
          </a:ln>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dirty="0">
                <a:solidFill>
                  <a:srgbClr val="000AF9"/>
                </a:solidFill>
                <a:latin typeface="Cambria" panose="02040503050406030204" pitchFamily="18" charset="0"/>
              </a:rPr>
              <a:t>text </a:t>
            </a:r>
            <a:r>
              <a:rPr lang="en-US" altLang="en-US" sz="1800" dirty="0">
                <a:latin typeface="Cambria" panose="02040503050406030204" pitchFamily="18" charset="0"/>
              </a:rPr>
              <a:t>cloud</a:t>
            </a:r>
            <a:endParaRPr lang="en-US" altLang="en-US" dirty="0">
              <a:latin typeface="Cambria" panose="02040503050406030204" pitchFamily="18" charset="0"/>
            </a:endParaRPr>
          </a:p>
        </p:txBody>
      </p:sp>
      <p:sp>
        <p:nvSpPr>
          <p:cNvPr id="37893" name="Text Box 10"/>
          <p:cNvSpPr txBox="1">
            <a:spLocks noChangeArrowheads="1"/>
          </p:cNvSpPr>
          <p:nvPr/>
        </p:nvSpPr>
        <p:spPr bwMode="auto">
          <a:xfrm>
            <a:off x="6553200" y="2495385"/>
            <a:ext cx="2062162" cy="1708160"/>
          </a:xfrm>
          <a:prstGeom prst="rect">
            <a:avLst/>
          </a:prstGeom>
          <a:solidFill>
            <a:srgbClr val="CCFFCC"/>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100" dirty="0">
                <a:solidFill>
                  <a:srgbClr val="000000"/>
                </a:solidFill>
                <a:latin typeface="Cambria" panose="02040503050406030204" pitchFamily="18" charset="0"/>
              </a:rPr>
              <a:t>Summary of the words in a body of text, </a:t>
            </a:r>
            <a:r>
              <a:rPr lang="en-US" altLang="en-US" sz="2100" b="1" i="1" dirty="0">
                <a:solidFill>
                  <a:srgbClr val="000000"/>
                </a:solidFill>
                <a:latin typeface="Cambria" panose="02040503050406030204" pitchFamily="18" charset="0"/>
              </a:rPr>
              <a:t>sized</a:t>
            </a:r>
            <a:r>
              <a:rPr lang="en-US" altLang="en-US" sz="2100" dirty="0">
                <a:solidFill>
                  <a:srgbClr val="000000"/>
                </a:solidFill>
                <a:latin typeface="Cambria" panose="02040503050406030204" pitchFamily="18" charset="0"/>
              </a:rPr>
              <a:t> according to their frequency.</a:t>
            </a:r>
          </a:p>
        </p:txBody>
      </p:sp>
      <p:grpSp>
        <p:nvGrpSpPr>
          <p:cNvPr id="37894" name="Group 11"/>
          <p:cNvGrpSpPr>
            <a:grpSpLocks/>
          </p:cNvGrpSpPr>
          <p:nvPr/>
        </p:nvGrpSpPr>
        <p:grpSpPr bwMode="auto">
          <a:xfrm>
            <a:off x="8406606" y="4940861"/>
            <a:ext cx="417512" cy="517525"/>
            <a:chOff x="2928" y="1051"/>
            <a:chExt cx="840" cy="957"/>
          </a:xfrm>
        </p:grpSpPr>
        <p:sp>
          <p:nvSpPr>
            <p:cNvPr id="37896" name="Freeform 12"/>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37897" name="Oval 13"/>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898" name="Oval 14"/>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899" name="Oval 15"/>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0" name="Oval 16"/>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1" name="Oval 17"/>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2" name="Oval 18"/>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3" name="Oval 19"/>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4" name="AutoShape 20"/>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5" name="Freeform 21"/>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7906" name="Freeform 22"/>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7907" name="Freeform 23"/>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7908" name="Freeform 24"/>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7895" name="Text Box 25"/>
          <p:cNvSpPr txBox="1">
            <a:spLocks noChangeArrowheads="1"/>
          </p:cNvSpPr>
          <p:nvPr/>
        </p:nvSpPr>
        <p:spPr bwMode="auto">
          <a:xfrm>
            <a:off x="6718025" y="4679550"/>
            <a:ext cx="1909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dirty="0">
                <a:solidFill>
                  <a:srgbClr val="009900"/>
                </a:solidFill>
                <a:latin typeface="Cambria" panose="02040503050406030204" pitchFamily="18" charset="0"/>
              </a:rPr>
              <a:t>this doesn't look nearly colorful enough…</a:t>
            </a:r>
          </a:p>
        </p:txBody>
      </p:sp>
      <p:sp>
        <p:nvSpPr>
          <p:cNvPr id="21"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b="1" i="1" dirty="0" smtClean="0">
                <a:latin typeface="Cambria" panose="02040503050406030204" pitchFamily="18" charset="0"/>
              </a:rPr>
              <a:t>Extra:   </a:t>
            </a:r>
            <a:r>
              <a:rPr lang="en-US" altLang="en-US" sz="4200" dirty="0" smtClean="0">
                <a:latin typeface="Cambria" panose="02040503050406030204" pitchFamily="18" charset="0"/>
              </a:rPr>
              <a:t>Text </a:t>
            </a:r>
            <a:r>
              <a:rPr lang="en-US" altLang="en-US" sz="4200" i="1" dirty="0" smtClean="0">
                <a:latin typeface="Cambria" panose="02040503050406030204" pitchFamily="18" charset="0"/>
              </a:rPr>
              <a:t>Clouds</a:t>
            </a:r>
            <a:endParaRPr lang="en-US" altLang="en-US" sz="4200" i="1" dirty="0">
              <a:latin typeface="Cambria" panose="02040503050406030204" pitchFamily="18" charset="0"/>
            </a:endParaRPr>
          </a:p>
        </p:txBody>
      </p:sp>
      <p:sp>
        <p:nvSpPr>
          <p:cNvPr id="22" name="Text Box 9"/>
          <p:cNvSpPr txBox="1">
            <a:spLocks noChangeArrowheads="1"/>
          </p:cNvSpPr>
          <p:nvPr/>
        </p:nvSpPr>
        <p:spPr bwMode="auto">
          <a:xfrm>
            <a:off x="7621538" y="6355556"/>
            <a:ext cx="1289050" cy="366713"/>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dirty="0" smtClean="0">
                <a:latin typeface="Cambria" panose="02040503050406030204" pitchFamily="18" charset="0"/>
              </a:rPr>
              <a:t>demos… ?</a:t>
            </a:r>
            <a:endParaRPr lang="en-US" altLang="en-US" dirty="0">
              <a:latin typeface="Cambria" panose="02040503050406030204" pitchFamily="18" charset="0"/>
            </a:endParaRPr>
          </a:p>
        </p:txBody>
      </p:sp>
    </p:spTree>
    <p:extLst>
      <p:ext uri="{BB962C8B-B14F-4D97-AF65-F5344CB8AC3E}">
        <p14:creationId xmlns:p14="http://schemas.microsoft.com/office/powerpoint/2010/main" val="183691996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a:solidFill>
                  <a:srgbClr val="000000"/>
                </a:solidFill>
                <a:latin typeface="Cambria" panose="02040503050406030204" pitchFamily="18" charset="0"/>
              </a:rPr>
              <a:t>Text-cloud history</a:t>
            </a:r>
          </a:p>
        </p:txBody>
      </p:sp>
      <p:pic>
        <p:nvPicPr>
          <p:cNvPr id="44035" name="Picture 29" descr="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19200"/>
            <a:ext cx="8428038" cy="497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30"/>
          <p:cNvSpPr>
            <a:spLocks noChangeArrowheads="1"/>
          </p:cNvSpPr>
          <p:nvPr/>
        </p:nvSpPr>
        <p:spPr bwMode="auto">
          <a:xfrm>
            <a:off x="6553200" y="6324600"/>
            <a:ext cx="23606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200" dirty="0">
                <a:solidFill>
                  <a:srgbClr val="000000"/>
                </a:solidFill>
                <a:latin typeface="Calibri" panose="020F0502020204030204" pitchFamily="34" charset="0"/>
              </a:rPr>
              <a:t>http://chir.ag/phernalia/preztags/</a:t>
            </a:r>
          </a:p>
        </p:txBody>
      </p:sp>
    </p:spTree>
    <p:extLst>
      <p:ext uri="{BB962C8B-B14F-4D97-AF65-F5344CB8AC3E}">
        <p14:creationId xmlns:p14="http://schemas.microsoft.com/office/powerpoint/2010/main" val="149468023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0" descr="p2.jpg"/>
          <p:cNvPicPr>
            <a:picLocks noChangeAspect="1"/>
          </p:cNvPicPr>
          <p:nvPr/>
        </p:nvPicPr>
        <p:blipFill>
          <a:blip r:embed="rId2">
            <a:extLst>
              <a:ext uri="{28A0092B-C50C-407E-A947-70E740481C1C}">
                <a14:useLocalDpi xmlns:a14="http://schemas.microsoft.com/office/drawing/2010/main" val="0"/>
              </a:ext>
            </a:extLst>
          </a:blip>
          <a:srcRect l="37448"/>
          <a:stretch>
            <a:fillRect/>
          </a:stretch>
        </p:blipFill>
        <p:spPr bwMode="auto">
          <a:xfrm>
            <a:off x="7239000" y="4203700"/>
            <a:ext cx="1401763"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29" descr="p1.jpg"/>
          <p:cNvPicPr>
            <a:picLocks noChangeAspect="1"/>
          </p:cNvPicPr>
          <p:nvPr/>
        </p:nvPicPr>
        <p:blipFill>
          <a:blip r:embed="rId3">
            <a:extLst>
              <a:ext uri="{28A0092B-C50C-407E-A947-70E740481C1C}">
                <a14:useLocalDpi xmlns:a14="http://schemas.microsoft.com/office/drawing/2010/main" val="0"/>
              </a:ext>
            </a:extLst>
          </a:blip>
          <a:srcRect l="37276"/>
          <a:stretch>
            <a:fillRect/>
          </a:stretch>
        </p:blipFill>
        <p:spPr bwMode="auto">
          <a:xfrm>
            <a:off x="7248525" y="1524000"/>
            <a:ext cx="1381125"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5"/>
          <p:cNvSpPr txBox="1">
            <a:spLocks noChangeArrowheads="1"/>
          </p:cNvSpPr>
          <p:nvPr/>
        </p:nvSpPr>
        <p:spPr bwMode="auto">
          <a:xfrm>
            <a:off x="1504950" y="192088"/>
            <a:ext cx="579596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solidFill>
                  <a:srgbClr val="000AF9"/>
                </a:solidFill>
              </a:rPr>
              <a:t>vPool</a:t>
            </a:r>
            <a:r>
              <a:rPr lang="en-US" altLang="en-US" sz="4200"/>
              <a:t> </a:t>
            </a:r>
            <a:r>
              <a:rPr lang="en-US" altLang="en-US" sz="4200" i="1"/>
              <a:t>collisions</a:t>
            </a:r>
          </a:p>
        </p:txBody>
      </p:sp>
      <p:sp>
        <p:nvSpPr>
          <p:cNvPr id="62469" name="Text Box 11"/>
          <p:cNvSpPr txBox="1">
            <a:spLocks noChangeArrowheads="1"/>
          </p:cNvSpPr>
          <p:nvPr/>
        </p:nvSpPr>
        <p:spPr bwMode="auto">
          <a:xfrm>
            <a:off x="311150" y="1652588"/>
            <a:ext cx="84582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b="1">
                <a:solidFill>
                  <a:srgbClr val="F7890C"/>
                </a:solidFill>
                <a:latin typeface="Courier New" pitchFamily="49" charset="0"/>
              </a:rPr>
              <a:t>from</a:t>
            </a:r>
            <a:r>
              <a:rPr lang="en-US" altLang="en-US" sz="1800" b="1">
                <a:latin typeface="Courier New" pitchFamily="49" charset="0"/>
              </a:rPr>
              <a:t> visual </a:t>
            </a:r>
            <a:r>
              <a:rPr lang="en-US" altLang="en-US" sz="1800" b="1">
                <a:solidFill>
                  <a:srgbClr val="F7890C"/>
                </a:solidFill>
                <a:latin typeface="Courier New" pitchFamily="49" charset="0"/>
              </a:rPr>
              <a:t>import</a:t>
            </a:r>
            <a:r>
              <a:rPr lang="en-US" altLang="en-US" sz="1800" b="1">
                <a:latin typeface="Courier New" pitchFamily="49" charset="0"/>
              </a:rPr>
              <a:t> *</a:t>
            </a:r>
          </a:p>
          <a:p>
            <a:pPr eaLnBrk="1" hangingPunct="1"/>
            <a:endParaRPr lang="en-US" altLang="en-US" sz="1800" b="1">
              <a:latin typeface="Courier New" pitchFamily="49" charset="0"/>
            </a:endParaRPr>
          </a:p>
          <a:p>
            <a:pPr eaLnBrk="1" hangingPunct="1"/>
            <a:r>
              <a:rPr lang="en-US" altLang="en-US" sz="1800" b="1">
                <a:latin typeface="Courier New" pitchFamily="49" charset="0"/>
              </a:rPr>
              <a:t>wall = box( ... )</a:t>
            </a:r>
          </a:p>
          <a:p>
            <a:pPr eaLnBrk="1" hangingPunct="1"/>
            <a:r>
              <a:rPr lang="en-US" altLang="en-US" sz="1800" b="1">
                <a:latin typeface="Courier New" pitchFamily="49" charset="0"/>
              </a:rPr>
              <a:t>ball = sphere( pos=(10,0,0), radius=1 )</a:t>
            </a:r>
          </a:p>
          <a:p>
            <a:pPr eaLnBrk="1" hangingPunct="1"/>
            <a:r>
              <a:rPr lang="en-US" altLang="en-US" sz="1800" b="1">
                <a:latin typeface="Courier New" pitchFamily="49" charset="0"/>
              </a:rPr>
              <a:t>ball.velocity = vector(-2,0,0)</a:t>
            </a:r>
          </a:p>
          <a:p>
            <a:pPr eaLnBrk="1" hangingPunct="1"/>
            <a:endParaRPr lang="en-US" altLang="en-US" sz="1800" b="1">
              <a:latin typeface="Courier New" pitchFamily="49" charset="0"/>
            </a:endParaRPr>
          </a:p>
          <a:p>
            <a:pPr eaLnBrk="1" hangingPunct="1"/>
            <a:r>
              <a:rPr lang="en-US" altLang="en-US" sz="1800" b="1">
                <a:latin typeface="Courier New" pitchFamily="49" charset="0"/>
              </a:rPr>
              <a:t>RATE = 30</a:t>
            </a:r>
          </a:p>
          <a:p>
            <a:pPr eaLnBrk="1" hangingPunct="1"/>
            <a:r>
              <a:rPr lang="en-US" altLang="en-US" sz="1800" b="1">
                <a:latin typeface="Courier New" pitchFamily="49" charset="0"/>
              </a:rPr>
              <a:t>dt = 1/RATE</a:t>
            </a:r>
            <a:endParaRPr lang="en-US" altLang="en-US" sz="1800">
              <a:latin typeface="Courier New" pitchFamily="49" charset="0"/>
              <a:ea typeface="ヒラギノ角ゴ Pro W3" charset="-128"/>
            </a:endParaRPr>
          </a:p>
          <a:p>
            <a:pPr eaLnBrk="1" hangingPunct="1"/>
            <a:endParaRPr lang="en-US" altLang="en-US" sz="1800">
              <a:latin typeface="Courier New" pitchFamily="49" charset="0"/>
              <a:ea typeface="ヒラギノ角ゴ Pro W3" charset="-128"/>
            </a:endParaRPr>
          </a:p>
          <a:p>
            <a:pPr eaLnBrk="1" hangingPunct="1"/>
            <a:r>
              <a:rPr lang="en-US" altLang="en-US" sz="1800" b="1">
                <a:solidFill>
                  <a:srgbClr val="F7890C"/>
                </a:solidFill>
                <a:latin typeface="Courier New" pitchFamily="49" charset="0"/>
                <a:ea typeface="ヒラギノ角ゴ Pro W3" charset="-128"/>
              </a:rPr>
              <a:t>while</a:t>
            </a:r>
            <a:r>
              <a:rPr lang="en-US" altLang="en-US" sz="1800" b="1">
                <a:latin typeface="Courier New" pitchFamily="49" charset="0"/>
                <a:ea typeface="ヒラギノ角ゴ Pro W3" charset="-128"/>
              </a:rPr>
              <a:t> </a:t>
            </a:r>
            <a:r>
              <a:rPr lang="en-US" altLang="en-US" sz="1800" b="1">
                <a:solidFill>
                  <a:srgbClr val="660066"/>
                </a:solidFill>
                <a:latin typeface="Courier New" pitchFamily="49" charset="0"/>
                <a:ea typeface="ヒラギノ角ゴ Pro W3" charset="-128"/>
              </a:rPr>
              <a:t>True</a:t>
            </a:r>
            <a:r>
              <a:rPr lang="en-US" altLang="en-US" sz="1800" b="1">
                <a:latin typeface="Courier New" pitchFamily="49" charset="0"/>
                <a:ea typeface="ヒラギノ角ゴ Pro W3" charset="-128"/>
              </a:rPr>
              <a:t>:</a:t>
            </a:r>
          </a:p>
          <a:p>
            <a:pPr eaLnBrk="1" hangingPunct="1"/>
            <a:r>
              <a:rPr lang="en-US" altLang="en-US" sz="1800" b="1">
                <a:latin typeface="Courier New" pitchFamily="49" charset="0"/>
                <a:ea typeface="ヒラギノ角ゴ Pro W3" charset="-128"/>
              </a:rPr>
              <a:t>    rate(RATE)</a:t>
            </a:r>
          </a:p>
          <a:p>
            <a:pPr eaLnBrk="1" hangingPunct="1"/>
            <a:r>
              <a:rPr lang="en-US" altLang="en-US" sz="1800" b="1">
                <a:latin typeface="Courier New" pitchFamily="49" charset="0"/>
                <a:ea typeface="ヒラギノ角ゴ Pro W3" charset="-128"/>
              </a:rPr>
              <a:t>    ball.pos += ball.velocity * dt</a:t>
            </a:r>
          </a:p>
          <a:p>
            <a:pPr eaLnBrk="1" hangingPunct="1"/>
            <a:endParaRPr lang="en-US" altLang="en-US" sz="1800" b="1">
              <a:latin typeface="Courier New" pitchFamily="49" charset="0"/>
              <a:ea typeface="ヒラギノ角ゴ Pro W3" charset="-128"/>
            </a:endParaRPr>
          </a:p>
          <a:p>
            <a:pPr eaLnBrk="1" hangingPunct="1"/>
            <a:r>
              <a:rPr lang="en-US" altLang="en-US" sz="1800" b="1">
                <a:latin typeface="Courier New" pitchFamily="49" charset="0"/>
                <a:ea typeface="ヒラギノ角ゴ Pro W3" charset="-128"/>
              </a:rPr>
              <a:t>    </a:t>
            </a:r>
            <a:r>
              <a:rPr lang="en-US" altLang="en-US" sz="1800" b="1">
                <a:solidFill>
                  <a:srgbClr val="F7890C"/>
                </a:solidFill>
                <a:latin typeface="Courier New" pitchFamily="49" charset="0"/>
                <a:ea typeface="ヒラギノ角ゴ Pro W3" charset="-128"/>
              </a:rPr>
              <a:t>if</a:t>
            </a:r>
            <a:r>
              <a:rPr lang="en-US" altLang="en-US" sz="1800" b="1">
                <a:latin typeface="Courier New" pitchFamily="49" charset="0"/>
                <a:ea typeface="ヒラギノ角ゴ Pro W3" charset="-128"/>
              </a:rPr>
              <a:t> ball.pos.x &lt; 2.0:</a:t>
            </a:r>
          </a:p>
          <a:p>
            <a:pPr eaLnBrk="1" hangingPunct="1"/>
            <a:r>
              <a:rPr lang="en-US" altLang="en-US" sz="1800" b="1">
                <a:latin typeface="Courier New" pitchFamily="49" charset="0"/>
                <a:ea typeface="ヒラギノ角ゴ Pro W3" charset="-128"/>
              </a:rPr>
              <a:t>        </a:t>
            </a:r>
            <a:r>
              <a:rPr lang="en-US" altLang="en-US" sz="1800" b="1">
                <a:solidFill>
                  <a:srgbClr val="660066"/>
                </a:solidFill>
                <a:latin typeface="Courier New" pitchFamily="49" charset="0"/>
                <a:ea typeface="ヒラギノ角ゴ Pro W3" charset="-128"/>
              </a:rPr>
              <a:t>print </a:t>
            </a:r>
            <a:r>
              <a:rPr lang="en-US" altLang="en-US" sz="1800" b="1">
                <a:solidFill>
                  <a:srgbClr val="008000"/>
                </a:solidFill>
                <a:latin typeface="Courier New" pitchFamily="49" charset="0"/>
                <a:ea typeface="ヒラギノ角ゴ Pro W3" charset="-128"/>
              </a:rPr>
              <a:t>"Collide!"</a:t>
            </a:r>
          </a:p>
          <a:p>
            <a:pPr eaLnBrk="1" hangingPunct="1"/>
            <a:r>
              <a:rPr lang="en-US" altLang="en-US" sz="1800" b="1">
                <a:latin typeface="Courier New" pitchFamily="49" charset="0"/>
                <a:ea typeface="ヒラギノ角ゴ Pro W3" charset="-128"/>
              </a:rPr>
              <a:t>        ball.velocity = -ball.velocity</a:t>
            </a:r>
          </a:p>
        </p:txBody>
      </p:sp>
      <p:sp>
        <p:nvSpPr>
          <p:cNvPr id="62470" name="Rectangle 35"/>
          <p:cNvSpPr>
            <a:spLocks noChangeArrowheads="1"/>
          </p:cNvSpPr>
          <p:nvPr/>
        </p:nvSpPr>
        <p:spPr bwMode="auto">
          <a:xfrm>
            <a:off x="766763" y="6305550"/>
            <a:ext cx="5100637" cy="32385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AF9"/>
                </a:solidFill>
                <a:latin typeface="Cambria" pitchFamily="18" charset="0"/>
              </a:rPr>
              <a:t>What errors – in coding or logic or both – are here? </a:t>
            </a:r>
          </a:p>
        </p:txBody>
      </p:sp>
      <p:grpSp>
        <p:nvGrpSpPr>
          <p:cNvPr id="62471" name="Group 20"/>
          <p:cNvGrpSpPr>
            <a:grpSpLocks/>
          </p:cNvGrpSpPr>
          <p:nvPr/>
        </p:nvGrpSpPr>
        <p:grpSpPr bwMode="auto">
          <a:xfrm>
            <a:off x="8631238" y="604838"/>
            <a:ext cx="365125" cy="433387"/>
            <a:chOff x="2928" y="1051"/>
            <a:chExt cx="840" cy="957"/>
          </a:xfrm>
        </p:grpSpPr>
        <p:sp>
          <p:nvSpPr>
            <p:cNvPr id="62487"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2488"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2489"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2490"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2491"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2492"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2493"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2494"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2495"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2496"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2497"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2498"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2499"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2472" name="Text Box 50"/>
          <p:cNvSpPr txBox="1">
            <a:spLocks noChangeArrowheads="1"/>
          </p:cNvSpPr>
          <p:nvPr/>
        </p:nvSpPr>
        <p:spPr bwMode="auto">
          <a:xfrm>
            <a:off x="7048500" y="238125"/>
            <a:ext cx="2038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8000"/>
                </a:solidFill>
                <a:latin typeface="Arial" pitchFamily="34" charset="0"/>
              </a:rPr>
              <a:t>I guess I'll </a:t>
            </a:r>
            <a:r>
              <a:rPr lang="en-US" altLang="en-US" sz="1200" i="1">
                <a:solidFill>
                  <a:srgbClr val="008000"/>
                </a:solidFill>
                <a:latin typeface="Arial" pitchFamily="34" charset="0"/>
              </a:rPr>
              <a:t>watch out </a:t>
            </a:r>
            <a:r>
              <a:rPr lang="en-US" altLang="en-US" sz="1200">
                <a:solidFill>
                  <a:srgbClr val="008000"/>
                </a:solidFill>
                <a:latin typeface="Arial" pitchFamily="34" charset="0"/>
              </a:rPr>
              <a:t>for VPython collisions...!</a:t>
            </a:r>
          </a:p>
        </p:txBody>
      </p:sp>
      <p:sp>
        <p:nvSpPr>
          <p:cNvPr id="62473" name="Rectangle 27"/>
          <p:cNvSpPr>
            <a:spLocks noChangeArrowheads="1"/>
          </p:cNvSpPr>
          <p:nvPr/>
        </p:nvSpPr>
        <p:spPr bwMode="auto">
          <a:xfrm>
            <a:off x="7813675" y="3397250"/>
            <a:ext cx="636588"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AF9"/>
                </a:solidFill>
                <a:latin typeface="Arial" pitchFamily="34" charset="0"/>
              </a:rPr>
              <a:t>Start...</a:t>
            </a:r>
            <a:endParaRPr lang="en-US" altLang="en-US"/>
          </a:p>
        </p:txBody>
      </p:sp>
      <p:sp>
        <p:nvSpPr>
          <p:cNvPr id="62474" name="Rectangle 28"/>
          <p:cNvSpPr>
            <a:spLocks noChangeArrowheads="1"/>
          </p:cNvSpPr>
          <p:nvPr/>
        </p:nvSpPr>
        <p:spPr bwMode="auto">
          <a:xfrm>
            <a:off x="7869238" y="6119813"/>
            <a:ext cx="612775"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AF9"/>
                </a:solidFill>
                <a:latin typeface="Arial" pitchFamily="34" charset="0"/>
              </a:rPr>
              <a:t>Stuck!</a:t>
            </a:r>
            <a:endParaRPr lang="en-US" altLang="en-US"/>
          </a:p>
        </p:txBody>
      </p:sp>
      <p:cxnSp>
        <p:nvCxnSpPr>
          <p:cNvPr id="33" name="Straight Connector 32"/>
          <p:cNvCxnSpPr/>
          <p:nvPr/>
        </p:nvCxnSpPr>
        <p:spPr>
          <a:xfrm rot="5400000">
            <a:off x="7595394" y="4009231"/>
            <a:ext cx="228600" cy="1588"/>
          </a:xfrm>
          <a:prstGeom prst="line">
            <a:avLst/>
          </a:prstGeom>
          <a:ln w="12700" cap="flat" cmpd="sng" algn="ctr">
            <a:solidFill>
              <a:srgbClr val="000AF9"/>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2476" name="Rectangle 33"/>
          <p:cNvSpPr>
            <a:spLocks noChangeArrowheads="1"/>
          </p:cNvSpPr>
          <p:nvPr/>
        </p:nvSpPr>
        <p:spPr bwMode="auto">
          <a:xfrm>
            <a:off x="7705725" y="3883025"/>
            <a:ext cx="1047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AF9"/>
                </a:solidFill>
                <a:latin typeface="Arial" pitchFamily="34" charset="0"/>
              </a:rPr>
              <a:t>this is x == 2</a:t>
            </a:r>
            <a:endParaRPr lang="en-US" altLang="en-US"/>
          </a:p>
        </p:txBody>
      </p:sp>
      <p:sp>
        <p:nvSpPr>
          <p:cNvPr id="62477" name="Ink 35"/>
          <p:cNvSpPr>
            <a:spLocks noRot="1" noChangeAspect="1" noEditPoints="1" noChangeArrowheads="1" noChangeShapeType="1" noTextEdit="1"/>
          </p:cNvSpPr>
          <p:nvPr/>
        </p:nvSpPr>
        <p:spPr bwMode="auto">
          <a:xfrm>
            <a:off x="5583238" y="5133975"/>
            <a:ext cx="11112" cy="6350"/>
          </a:xfrm>
          <a:custGeom>
            <a:avLst/>
            <a:gdLst>
              <a:gd name="T0" fmla="*/ 2147483647 w 31"/>
              <a:gd name="T1" fmla="*/ 2147483647 h 19"/>
              <a:gd name="T2" fmla="*/ 2147483647 w 31"/>
              <a:gd name="T3" fmla="*/ 2147483647 h 19"/>
              <a:gd name="T4" fmla="*/ 0 60000 65536"/>
              <a:gd name="T5" fmla="*/ 0 60000 65536"/>
              <a:gd name="T6" fmla="*/ 0 w 31"/>
              <a:gd name="T7" fmla="*/ 0 h 19"/>
              <a:gd name="T8" fmla="*/ 31 w 31"/>
              <a:gd name="T9" fmla="*/ 19 h 19"/>
            </a:gdLst>
            <a:ahLst/>
            <a:cxnLst>
              <a:cxn ang="T4">
                <a:pos x="T0" y="T1"/>
              </a:cxn>
              <a:cxn ang="T5">
                <a:pos x="T2" y="T3"/>
              </a:cxn>
            </a:cxnLst>
            <a:rect l="T6" t="T7" r="T8" b="T9"/>
            <a:pathLst>
              <a:path w="31" h="19" extrusionOk="0">
                <a:moveTo>
                  <a:pt x="22" y="18"/>
                </a:moveTo>
                <a:cubicBezTo>
                  <a:pt x="-10" y="10"/>
                  <a:pt x="6" y="7"/>
                  <a:pt x="30" y="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mc:AlternateContent xmlns:mc="http://schemas.openxmlformats.org/markup-compatibility/2006" xmlns:p14="http://schemas.microsoft.com/office/powerpoint/2010/main">
        <mc:Choice Requires="p14">
          <p:contentPart p14:bwMode="auto" r:id="rId4">
            <p14:nvContentPartPr>
              <p14:cNvPr id="1026" name="Ink 30"/>
              <p14:cNvContentPartPr>
                <a14:cpLocks xmlns:a14="http://schemas.microsoft.com/office/drawing/2010/main" noRot="1" noChangeAspect="1" noEditPoints="1" noChangeArrowheads="1" noChangeShapeType="1"/>
              </p14:cNvContentPartPr>
              <p14:nvPr/>
            </p14:nvContentPartPr>
            <p14:xfrm>
              <a:off x="2493963" y="3870325"/>
              <a:ext cx="2786062" cy="1438275"/>
            </p14:xfrm>
          </p:contentPart>
        </mc:Choice>
        <mc:Fallback xmlns="">
          <p:pic>
            <p:nvPicPr>
              <p:cNvPr id="1026" name="Ink 30"/>
              <p:cNvPicPr>
                <a:picLocks noRot="1" noChangeAspect="1" noEditPoints="1" noChangeArrowheads="1" noChangeShapeType="1"/>
              </p:cNvPicPr>
              <p:nvPr/>
            </p:nvPicPr>
            <p:blipFill>
              <a:blip r:embed="rId5"/>
              <a:stretch>
                <a:fillRect/>
              </a:stretch>
            </p:blipFill>
            <p:spPr>
              <a:xfrm>
                <a:off x="2481003" y="3864205"/>
                <a:ext cx="2812342" cy="1459156"/>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27" name="Ink 31"/>
              <p14:cNvContentPartPr>
                <a14:cpLocks xmlns:a14="http://schemas.microsoft.com/office/drawing/2010/main" noRot="1" noChangeAspect="1" noEditPoints="1" noChangeArrowheads="1" noChangeShapeType="1"/>
              </p14:cNvContentPartPr>
              <p14:nvPr/>
            </p14:nvContentPartPr>
            <p14:xfrm>
              <a:off x="2757488" y="5041900"/>
              <a:ext cx="361950" cy="377825"/>
            </p14:xfrm>
          </p:contentPart>
        </mc:Choice>
        <mc:Fallback xmlns="">
          <p:pic>
            <p:nvPicPr>
              <p:cNvPr id="1027" name="Ink 31"/>
              <p:cNvPicPr>
                <a:picLocks noRot="1" noChangeAspect="1" noEditPoints="1" noChangeArrowheads="1" noChangeShapeType="1"/>
              </p:cNvPicPr>
              <p:nvPr/>
            </p:nvPicPr>
            <p:blipFill>
              <a:blip r:embed="rId7"/>
              <a:stretch>
                <a:fillRect/>
              </a:stretch>
            </p:blipFill>
            <p:spPr>
              <a:xfrm>
                <a:off x="2744162" y="5032904"/>
                <a:ext cx="381038" cy="401214"/>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28" name="Ink 32"/>
              <p14:cNvContentPartPr>
                <a14:cpLocks xmlns:a14="http://schemas.microsoft.com/office/drawing/2010/main" noRot="1" noChangeAspect="1" noEditPoints="1" noChangeArrowheads="1" noChangeShapeType="1"/>
              </p14:cNvContentPartPr>
              <p14:nvPr/>
            </p14:nvContentPartPr>
            <p14:xfrm>
              <a:off x="3738563" y="5132388"/>
              <a:ext cx="349250" cy="323850"/>
            </p14:xfrm>
          </p:contentPart>
        </mc:Choice>
        <mc:Fallback xmlns="">
          <p:pic>
            <p:nvPicPr>
              <p:cNvPr id="1028" name="Ink 32"/>
              <p:cNvPicPr>
                <a:picLocks noRot="1" noChangeAspect="1" noEditPoints="1" noChangeArrowheads="1" noChangeShapeType="1"/>
              </p:cNvPicPr>
              <p:nvPr/>
            </p:nvPicPr>
            <p:blipFill>
              <a:blip r:embed="rId9"/>
              <a:stretch>
                <a:fillRect/>
              </a:stretch>
            </p:blipFill>
            <p:spPr>
              <a:xfrm>
                <a:off x="3724161" y="5125551"/>
                <a:ext cx="378414" cy="345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29" name="Ink 33"/>
              <p14:cNvContentPartPr>
                <a14:cpLocks xmlns:a14="http://schemas.microsoft.com/office/drawing/2010/main" noRot="1" noChangeAspect="1" noEditPoints="1" noChangeArrowheads="1" noChangeShapeType="1"/>
              </p14:cNvContentPartPr>
              <p14:nvPr/>
            </p14:nvContentPartPr>
            <p14:xfrm>
              <a:off x="4354513" y="4984750"/>
              <a:ext cx="1925637" cy="431800"/>
            </p14:xfrm>
          </p:contentPart>
        </mc:Choice>
        <mc:Fallback xmlns="">
          <p:pic>
            <p:nvPicPr>
              <p:cNvPr id="1029" name="Ink 33"/>
              <p:cNvPicPr>
                <a:picLocks noRot="1" noChangeAspect="1" noEditPoints="1" noChangeArrowheads="1" noChangeShapeType="1"/>
              </p:cNvPicPr>
              <p:nvPr/>
            </p:nvPicPr>
            <p:blipFill>
              <a:blip r:embed="rId11"/>
              <a:stretch>
                <a:fillRect/>
              </a:stretch>
            </p:blipFill>
            <p:spPr>
              <a:xfrm>
                <a:off x="4341193" y="4969264"/>
                <a:ext cx="1953357" cy="461691"/>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30" name="Ink 34"/>
              <p14:cNvContentPartPr>
                <a14:cpLocks xmlns:a14="http://schemas.microsoft.com/office/drawing/2010/main" noRot="1" noChangeAspect="1" noEditPoints="1" noChangeArrowheads="1" noChangeShapeType="1"/>
              </p14:cNvContentPartPr>
              <p14:nvPr/>
            </p14:nvContentPartPr>
            <p14:xfrm>
              <a:off x="3732213" y="5664200"/>
              <a:ext cx="128587" cy="144463"/>
            </p14:xfrm>
          </p:contentPart>
        </mc:Choice>
        <mc:Fallback xmlns="">
          <p:pic>
            <p:nvPicPr>
              <p:cNvPr id="1030" name="Ink 34"/>
              <p:cNvPicPr>
                <a:picLocks noRot="1" noChangeAspect="1" noEditPoints="1" noChangeArrowheads="1" noChangeShapeType="1"/>
              </p:cNvPicPr>
              <p:nvPr/>
            </p:nvPicPr>
            <p:blipFill>
              <a:blip r:embed="rId13"/>
              <a:stretch>
                <a:fillRect/>
              </a:stretch>
            </p:blipFill>
            <p:spPr>
              <a:xfrm>
                <a:off x="3718166" y="5650185"/>
                <a:ext cx="156682" cy="169259"/>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31" name="Ink 35"/>
              <p14:cNvContentPartPr>
                <a14:cpLocks xmlns:a14="http://schemas.microsoft.com/office/drawing/2010/main" noRot="1" noChangeAspect="1" noEditPoints="1" noChangeArrowheads="1" noChangeShapeType="1"/>
              </p14:cNvContentPartPr>
              <p14:nvPr/>
            </p14:nvContentPartPr>
            <p14:xfrm>
              <a:off x="4075113" y="5557838"/>
              <a:ext cx="2112962" cy="406400"/>
            </p14:xfrm>
          </p:contentPart>
        </mc:Choice>
        <mc:Fallback xmlns="">
          <p:pic>
            <p:nvPicPr>
              <p:cNvPr id="1031" name="Ink 35"/>
              <p:cNvPicPr>
                <a:picLocks noRot="1" noChangeAspect="1" noEditPoints="1" noChangeArrowheads="1" noChangeShapeType="1"/>
              </p:cNvPicPr>
              <p:nvPr/>
            </p:nvPicPr>
            <p:blipFill>
              <a:blip r:embed="rId15"/>
              <a:stretch>
                <a:fillRect/>
              </a:stretch>
            </p:blipFill>
            <p:spPr>
              <a:xfrm>
                <a:off x="4062512" y="5550999"/>
                <a:ext cx="2132763" cy="426918"/>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32" name="Ink 36"/>
              <p14:cNvContentPartPr>
                <a14:cpLocks xmlns:a14="http://schemas.microsoft.com/office/drawing/2010/main" noRot="1" noChangeAspect="1" noEditPoints="1" noChangeArrowheads="1" noChangeShapeType="1"/>
              </p14:cNvContentPartPr>
              <p14:nvPr/>
            </p14:nvContentPartPr>
            <p14:xfrm>
              <a:off x="317500" y="4327525"/>
              <a:ext cx="609600" cy="1630363"/>
            </p14:xfrm>
          </p:contentPart>
        </mc:Choice>
        <mc:Fallback xmlns="">
          <p:pic>
            <p:nvPicPr>
              <p:cNvPr id="1032" name="Ink 36"/>
              <p:cNvPicPr>
                <a:picLocks noRot="1" noChangeAspect="1" noEditPoints="1" noChangeArrowheads="1" noChangeShapeType="1"/>
              </p:cNvPicPr>
              <p:nvPr/>
            </p:nvPicPr>
            <p:blipFill>
              <a:blip r:embed="rId17"/>
              <a:stretch>
                <a:fillRect/>
              </a:stretch>
            </p:blipFill>
            <p:spPr>
              <a:xfrm>
                <a:off x="302377" y="4311686"/>
                <a:ext cx="638406" cy="1660602"/>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33" name="Ink 37"/>
              <p14:cNvContentPartPr>
                <a14:cpLocks xmlns:a14="http://schemas.microsoft.com/office/drawing/2010/main" noRot="1" noChangeAspect="1" noEditPoints="1" noChangeArrowheads="1" noChangeShapeType="1"/>
              </p14:cNvContentPartPr>
              <p14:nvPr/>
            </p14:nvContentPartPr>
            <p14:xfrm>
              <a:off x="1106488" y="3957638"/>
              <a:ext cx="752475" cy="60325"/>
            </p14:xfrm>
          </p:contentPart>
        </mc:Choice>
        <mc:Fallback xmlns="">
          <p:pic>
            <p:nvPicPr>
              <p:cNvPr id="1033" name="Ink 37"/>
              <p:cNvPicPr>
                <a:picLocks noRot="1" noChangeAspect="1" noEditPoints="1" noChangeArrowheads="1" noChangeShapeType="1"/>
              </p:cNvPicPr>
              <p:nvPr/>
            </p:nvPicPr>
            <p:blipFill>
              <a:blip r:embed="rId19"/>
              <a:stretch>
                <a:fillRect/>
              </a:stretch>
            </p:blipFill>
            <p:spPr>
              <a:xfrm>
                <a:off x="1099647" y="3950456"/>
                <a:ext cx="764356" cy="8187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034" name="Ink 38"/>
              <p14:cNvContentPartPr>
                <a14:cpLocks xmlns:a14="http://schemas.microsoft.com/office/drawing/2010/main" noRot="1" noChangeAspect="1" noEditPoints="1" noChangeArrowheads="1" noChangeShapeType="1"/>
              </p14:cNvContentPartPr>
              <p14:nvPr/>
            </p14:nvContentPartPr>
            <p14:xfrm>
              <a:off x="2320925" y="3425825"/>
              <a:ext cx="1954213" cy="458788"/>
            </p14:xfrm>
          </p:contentPart>
        </mc:Choice>
        <mc:Fallback xmlns="">
          <p:pic>
            <p:nvPicPr>
              <p:cNvPr id="1034" name="Ink 38"/>
              <p:cNvPicPr>
                <a:picLocks noRot="1" noChangeAspect="1" noEditPoints="1" noChangeArrowheads="1" noChangeShapeType="1"/>
              </p:cNvPicPr>
              <p:nvPr/>
            </p:nvPicPr>
            <p:blipFill>
              <a:blip r:embed="rId21"/>
              <a:stretch>
                <a:fillRect/>
              </a:stretch>
            </p:blipFill>
            <p:spPr>
              <a:xfrm>
                <a:off x="2306164" y="3417902"/>
                <a:ext cx="1983375" cy="476074"/>
              </a:xfrm>
              <a:prstGeom prst="rect">
                <a:avLst/>
              </a:prstGeom>
            </p:spPr>
          </p:pic>
        </mc:Fallback>
      </mc:AlternateContent>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0" descr="p2.jpg"/>
          <p:cNvPicPr>
            <a:picLocks noChangeAspect="1"/>
          </p:cNvPicPr>
          <p:nvPr/>
        </p:nvPicPr>
        <p:blipFill>
          <a:blip r:embed="rId2">
            <a:extLst>
              <a:ext uri="{28A0092B-C50C-407E-A947-70E740481C1C}">
                <a14:useLocalDpi xmlns:a14="http://schemas.microsoft.com/office/drawing/2010/main" val="0"/>
              </a:ext>
            </a:extLst>
          </a:blip>
          <a:srcRect l="37448"/>
          <a:stretch>
            <a:fillRect/>
          </a:stretch>
        </p:blipFill>
        <p:spPr bwMode="auto">
          <a:xfrm>
            <a:off x="7239000" y="4203700"/>
            <a:ext cx="1401763"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29" descr="p1.jpg"/>
          <p:cNvPicPr>
            <a:picLocks noChangeAspect="1"/>
          </p:cNvPicPr>
          <p:nvPr/>
        </p:nvPicPr>
        <p:blipFill>
          <a:blip r:embed="rId3">
            <a:extLst>
              <a:ext uri="{28A0092B-C50C-407E-A947-70E740481C1C}">
                <a14:useLocalDpi xmlns:a14="http://schemas.microsoft.com/office/drawing/2010/main" val="0"/>
              </a:ext>
            </a:extLst>
          </a:blip>
          <a:srcRect l="37276"/>
          <a:stretch>
            <a:fillRect/>
          </a:stretch>
        </p:blipFill>
        <p:spPr bwMode="auto">
          <a:xfrm>
            <a:off x="7248525" y="1524000"/>
            <a:ext cx="1381125"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5"/>
          <p:cNvSpPr txBox="1">
            <a:spLocks noChangeArrowheads="1"/>
          </p:cNvSpPr>
          <p:nvPr/>
        </p:nvSpPr>
        <p:spPr bwMode="auto">
          <a:xfrm>
            <a:off x="609600" y="300038"/>
            <a:ext cx="579596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solidFill>
                  <a:srgbClr val="000AF9"/>
                </a:solidFill>
              </a:rPr>
              <a:t>vPool</a:t>
            </a:r>
            <a:r>
              <a:rPr lang="en-US" altLang="en-US" sz="4200"/>
              <a:t> </a:t>
            </a:r>
            <a:r>
              <a:rPr lang="en-US" altLang="en-US" sz="4200" i="1"/>
              <a:t>collisions</a:t>
            </a:r>
          </a:p>
        </p:txBody>
      </p:sp>
      <p:sp>
        <p:nvSpPr>
          <p:cNvPr id="63493" name="Text Box 11"/>
          <p:cNvSpPr txBox="1">
            <a:spLocks noChangeArrowheads="1"/>
          </p:cNvSpPr>
          <p:nvPr/>
        </p:nvSpPr>
        <p:spPr bwMode="auto">
          <a:xfrm>
            <a:off x="311150" y="1652588"/>
            <a:ext cx="84582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b="1">
                <a:solidFill>
                  <a:srgbClr val="F7890C"/>
                </a:solidFill>
                <a:latin typeface="Courier New" pitchFamily="49" charset="0"/>
              </a:rPr>
              <a:t>from</a:t>
            </a:r>
            <a:r>
              <a:rPr lang="en-US" altLang="en-US" sz="1800" b="1">
                <a:latin typeface="Courier New" pitchFamily="49" charset="0"/>
              </a:rPr>
              <a:t> visual </a:t>
            </a:r>
            <a:r>
              <a:rPr lang="en-US" altLang="en-US" sz="1800" b="1">
                <a:solidFill>
                  <a:srgbClr val="F7890C"/>
                </a:solidFill>
                <a:latin typeface="Courier New" pitchFamily="49" charset="0"/>
              </a:rPr>
              <a:t>import</a:t>
            </a:r>
            <a:r>
              <a:rPr lang="en-US" altLang="en-US" sz="1800" b="1">
                <a:latin typeface="Courier New" pitchFamily="49" charset="0"/>
              </a:rPr>
              <a:t> *</a:t>
            </a:r>
          </a:p>
          <a:p>
            <a:pPr eaLnBrk="1" hangingPunct="1"/>
            <a:endParaRPr lang="en-US" altLang="en-US" sz="1800" b="1">
              <a:latin typeface="Courier New" pitchFamily="49" charset="0"/>
            </a:endParaRPr>
          </a:p>
          <a:p>
            <a:pPr eaLnBrk="1" hangingPunct="1"/>
            <a:r>
              <a:rPr lang="en-US" altLang="en-US" sz="1800" b="1">
                <a:latin typeface="Courier New" pitchFamily="49" charset="0"/>
              </a:rPr>
              <a:t>wall = box( ... )</a:t>
            </a:r>
          </a:p>
          <a:p>
            <a:pPr eaLnBrk="1" hangingPunct="1"/>
            <a:r>
              <a:rPr lang="en-US" altLang="en-US" sz="1800" b="1">
                <a:latin typeface="Courier New" pitchFamily="49" charset="0"/>
              </a:rPr>
              <a:t>ball = sphere( pos=(10,0,0), radius=1 )</a:t>
            </a:r>
          </a:p>
          <a:p>
            <a:pPr eaLnBrk="1" hangingPunct="1"/>
            <a:r>
              <a:rPr lang="en-US" altLang="en-US" sz="1800" b="1">
                <a:latin typeface="Courier New" pitchFamily="49" charset="0"/>
              </a:rPr>
              <a:t>ball.velocity = vector(-2,0,0)</a:t>
            </a:r>
          </a:p>
          <a:p>
            <a:pPr eaLnBrk="1" hangingPunct="1"/>
            <a:endParaRPr lang="en-US" altLang="en-US" sz="1800" b="1">
              <a:latin typeface="Courier New" pitchFamily="49" charset="0"/>
            </a:endParaRPr>
          </a:p>
          <a:p>
            <a:pPr eaLnBrk="1" hangingPunct="1"/>
            <a:r>
              <a:rPr lang="en-US" altLang="en-US" sz="1800" b="1">
                <a:latin typeface="Courier New" pitchFamily="49" charset="0"/>
              </a:rPr>
              <a:t>RATE = 30</a:t>
            </a:r>
          </a:p>
          <a:p>
            <a:pPr eaLnBrk="1" hangingPunct="1"/>
            <a:r>
              <a:rPr lang="en-US" altLang="en-US" sz="1800" b="1">
                <a:latin typeface="Courier New" pitchFamily="49" charset="0"/>
              </a:rPr>
              <a:t>dt = 1/RATE</a:t>
            </a:r>
            <a:endParaRPr lang="en-US" altLang="en-US" sz="1800">
              <a:latin typeface="Courier New" pitchFamily="49" charset="0"/>
              <a:ea typeface="ヒラギノ角ゴ Pro W3" charset="-128"/>
            </a:endParaRPr>
          </a:p>
          <a:p>
            <a:pPr eaLnBrk="1" hangingPunct="1"/>
            <a:endParaRPr lang="en-US" altLang="en-US" sz="1800">
              <a:latin typeface="Courier New" pitchFamily="49" charset="0"/>
              <a:ea typeface="ヒラギノ角ゴ Pro W3" charset="-128"/>
            </a:endParaRPr>
          </a:p>
          <a:p>
            <a:pPr eaLnBrk="1" hangingPunct="1"/>
            <a:r>
              <a:rPr lang="en-US" altLang="en-US" sz="1800" b="1">
                <a:solidFill>
                  <a:srgbClr val="F7890C"/>
                </a:solidFill>
                <a:latin typeface="Courier New" pitchFamily="49" charset="0"/>
                <a:ea typeface="ヒラギノ角ゴ Pro W3" charset="-128"/>
              </a:rPr>
              <a:t>while</a:t>
            </a:r>
            <a:r>
              <a:rPr lang="en-US" altLang="en-US" sz="1800" b="1">
                <a:latin typeface="Courier New" pitchFamily="49" charset="0"/>
                <a:ea typeface="ヒラギノ角ゴ Pro W3" charset="-128"/>
              </a:rPr>
              <a:t> </a:t>
            </a:r>
            <a:r>
              <a:rPr lang="en-US" altLang="en-US" sz="1800" b="1">
                <a:solidFill>
                  <a:srgbClr val="660066"/>
                </a:solidFill>
                <a:latin typeface="Courier New" pitchFamily="49" charset="0"/>
                <a:ea typeface="ヒラギノ角ゴ Pro W3" charset="-128"/>
              </a:rPr>
              <a:t>True</a:t>
            </a:r>
            <a:r>
              <a:rPr lang="en-US" altLang="en-US" sz="1800" b="1">
                <a:latin typeface="Courier New" pitchFamily="49" charset="0"/>
                <a:ea typeface="ヒラギノ角ゴ Pro W3" charset="-128"/>
              </a:rPr>
              <a:t>:</a:t>
            </a:r>
          </a:p>
          <a:p>
            <a:pPr eaLnBrk="1" hangingPunct="1"/>
            <a:r>
              <a:rPr lang="en-US" altLang="en-US" sz="1800" b="1">
                <a:latin typeface="Courier New" pitchFamily="49" charset="0"/>
                <a:ea typeface="ヒラギノ角ゴ Pro W3" charset="-128"/>
              </a:rPr>
              <a:t>    rate(RATE)</a:t>
            </a:r>
          </a:p>
          <a:p>
            <a:pPr eaLnBrk="1" hangingPunct="1"/>
            <a:r>
              <a:rPr lang="en-US" altLang="en-US" sz="1800" b="1">
                <a:latin typeface="Courier New" pitchFamily="49" charset="0"/>
                <a:ea typeface="ヒラギノ角ゴ Pro W3" charset="-128"/>
              </a:rPr>
              <a:t>    ball.pos += ball.velocity * dt</a:t>
            </a:r>
          </a:p>
          <a:p>
            <a:pPr eaLnBrk="1" hangingPunct="1"/>
            <a:endParaRPr lang="en-US" altLang="en-US" sz="1800" b="1">
              <a:latin typeface="Courier New" pitchFamily="49" charset="0"/>
              <a:ea typeface="ヒラギノ角ゴ Pro W3" charset="-128"/>
            </a:endParaRPr>
          </a:p>
          <a:p>
            <a:pPr eaLnBrk="1" hangingPunct="1"/>
            <a:r>
              <a:rPr lang="en-US" altLang="en-US" sz="1800" b="1">
                <a:latin typeface="Courier New" pitchFamily="49" charset="0"/>
                <a:ea typeface="ヒラギノ角ゴ Pro W3" charset="-128"/>
              </a:rPr>
              <a:t>    </a:t>
            </a:r>
            <a:r>
              <a:rPr lang="en-US" altLang="en-US" sz="1800" b="1">
                <a:solidFill>
                  <a:srgbClr val="F7890C"/>
                </a:solidFill>
                <a:latin typeface="Courier New" pitchFamily="49" charset="0"/>
                <a:ea typeface="ヒラギノ角ゴ Pro W3" charset="-128"/>
              </a:rPr>
              <a:t>if</a:t>
            </a:r>
            <a:r>
              <a:rPr lang="en-US" altLang="en-US" sz="1800" b="1">
                <a:latin typeface="Courier New" pitchFamily="49" charset="0"/>
                <a:ea typeface="ヒラギノ角ゴ Pro W3" charset="-128"/>
              </a:rPr>
              <a:t> ball.pos.x &lt; 2.0:</a:t>
            </a:r>
          </a:p>
          <a:p>
            <a:pPr eaLnBrk="1" hangingPunct="1"/>
            <a:r>
              <a:rPr lang="en-US" altLang="en-US" sz="1800" b="1">
                <a:latin typeface="Courier New" pitchFamily="49" charset="0"/>
                <a:ea typeface="ヒラギノ角ゴ Pro W3" charset="-128"/>
              </a:rPr>
              <a:t>        </a:t>
            </a:r>
            <a:r>
              <a:rPr lang="en-US" altLang="en-US" sz="1800" b="1">
                <a:solidFill>
                  <a:srgbClr val="660066"/>
                </a:solidFill>
                <a:latin typeface="Courier New" pitchFamily="49" charset="0"/>
                <a:ea typeface="ヒラギノ角ゴ Pro W3" charset="-128"/>
              </a:rPr>
              <a:t>print </a:t>
            </a:r>
            <a:r>
              <a:rPr lang="en-US" altLang="en-US" sz="1800" b="1">
                <a:solidFill>
                  <a:srgbClr val="008000"/>
                </a:solidFill>
                <a:latin typeface="Courier New" pitchFamily="49" charset="0"/>
                <a:ea typeface="ヒラギノ角ゴ Pro W3" charset="-128"/>
              </a:rPr>
              <a:t>"Collide!"</a:t>
            </a:r>
          </a:p>
          <a:p>
            <a:pPr eaLnBrk="1" hangingPunct="1"/>
            <a:r>
              <a:rPr lang="en-US" altLang="en-US" sz="1800" b="1">
                <a:latin typeface="Courier New" pitchFamily="49" charset="0"/>
                <a:ea typeface="ヒラギノ角ゴ Pro W3" charset="-128"/>
              </a:rPr>
              <a:t>        ball.velocity = -ball.velocity</a:t>
            </a:r>
          </a:p>
        </p:txBody>
      </p:sp>
      <p:sp>
        <p:nvSpPr>
          <p:cNvPr id="63494" name="Rectangle 35"/>
          <p:cNvSpPr>
            <a:spLocks noChangeArrowheads="1"/>
          </p:cNvSpPr>
          <p:nvPr/>
        </p:nvSpPr>
        <p:spPr bwMode="auto">
          <a:xfrm>
            <a:off x="766763" y="6305550"/>
            <a:ext cx="5100637" cy="32385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AF9"/>
                </a:solidFill>
                <a:latin typeface="Cambria" pitchFamily="18" charset="0"/>
              </a:rPr>
              <a:t>What errors – in coding or logic or both – are here? </a:t>
            </a:r>
          </a:p>
        </p:txBody>
      </p:sp>
      <p:grpSp>
        <p:nvGrpSpPr>
          <p:cNvPr id="63495" name="Group 20"/>
          <p:cNvGrpSpPr>
            <a:grpSpLocks/>
          </p:cNvGrpSpPr>
          <p:nvPr/>
        </p:nvGrpSpPr>
        <p:grpSpPr bwMode="auto">
          <a:xfrm>
            <a:off x="8631238" y="604838"/>
            <a:ext cx="365125" cy="433387"/>
            <a:chOff x="2928" y="1051"/>
            <a:chExt cx="840" cy="957"/>
          </a:xfrm>
        </p:grpSpPr>
        <p:sp>
          <p:nvSpPr>
            <p:cNvPr id="63502"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3503"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504"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505"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506"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507"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508"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509"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510"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511"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3512"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3513"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3514"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3496" name="Text Box 50"/>
          <p:cNvSpPr txBox="1">
            <a:spLocks noChangeArrowheads="1"/>
          </p:cNvSpPr>
          <p:nvPr/>
        </p:nvSpPr>
        <p:spPr bwMode="auto">
          <a:xfrm>
            <a:off x="7048500" y="238125"/>
            <a:ext cx="2038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0AF9"/>
                </a:solidFill>
                <a:latin typeface="Arial" pitchFamily="34" charset="0"/>
              </a:rPr>
              <a:t>I guess I'll </a:t>
            </a:r>
            <a:r>
              <a:rPr lang="en-US" altLang="en-US" sz="1200" i="1">
                <a:solidFill>
                  <a:srgbClr val="000AF9"/>
                </a:solidFill>
                <a:latin typeface="Arial" pitchFamily="34" charset="0"/>
              </a:rPr>
              <a:t>watch out </a:t>
            </a:r>
            <a:r>
              <a:rPr lang="en-US" altLang="en-US" sz="1200">
                <a:solidFill>
                  <a:srgbClr val="000AF9"/>
                </a:solidFill>
                <a:latin typeface="Arial" pitchFamily="34" charset="0"/>
              </a:rPr>
              <a:t>for VPython collisions...!</a:t>
            </a:r>
          </a:p>
        </p:txBody>
      </p:sp>
      <p:sp>
        <p:nvSpPr>
          <p:cNvPr id="63497" name="Rectangle 27"/>
          <p:cNvSpPr>
            <a:spLocks noChangeArrowheads="1"/>
          </p:cNvSpPr>
          <p:nvPr/>
        </p:nvSpPr>
        <p:spPr bwMode="auto">
          <a:xfrm>
            <a:off x="7813675" y="3397250"/>
            <a:ext cx="636588"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AF9"/>
                </a:solidFill>
                <a:latin typeface="Arial" pitchFamily="34" charset="0"/>
              </a:rPr>
              <a:t>Start...</a:t>
            </a:r>
            <a:endParaRPr lang="en-US" altLang="en-US"/>
          </a:p>
        </p:txBody>
      </p:sp>
      <p:sp>
        <p:nvSpPr>
          <p:cNvPr id="63498" name="Rectangle 28"/>
          <p:cNvSpPr>
            <a:spLocks noChangeArrowheads="1"/>
          </p:cNvSpPr>
          <p:nvPr/>
        </p:nvSpPr>
        <p:spPr bwMode="auto">
          <a:xfrm>
            <a:off x="7869238" y="6119813"/>
            <a:ext cx="612775"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AF9"/>
                </a:solidFill>
                <a:latin typeface="Arial" pitchFamily="34" charset="0"/>
              </a:rPr>
              <a:t>Stuck!</a:t>
            </a:r>
            <a:endParaRPr lang="en-US" altLang="en-US"/>
          </a:p>
        </p:txBody>
      </p:sp>
      <p:cxnSp>
        <p:nvCxnSpPr>
          <p:cNvPr id="33" name="Straight Connector 32"/>
          <p:cNvCxnSpPr/>
          <p:nvPr/>
        </p:nvCxnSpPr>
        <p:spPr>
          <a:xfrm rot="5400000">
            <a:off x="7595394" y="4009231"/>
            <a:ext cx="228600" cy="1588"/>
          </a:xfrm>
          <a:prstGeom prst="line">
            <a:avLst/>
          </a:prstGeom>
          <a:ln w="12700" cap="flat" cmpd="sng" algn="ctr">
            <a:solidFill>
              <a:srgbClr val="000AF9"/>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3500" name="Rectangle 33"/>
          <p:cNvSpPr>
            <a:spLocks noChangeArrowheads="1"/>
          </p:cNvSpPr>
          <p:nvPr/>
        </p:nvSpPr>
        <p:spPr bwMode="auto">
          <a:xfrm>
            <a:off x="7705725" y="3883025"/>
            <a:ext cx="1047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AF9"/>
                </a:solidFill>
                <a:latin typeface="Arial" pitchFamily="34" charset="0"/>
              </a:rPr>
              <a:t>this is x == 2</a:t>
            </a:r>
            <a:endParaRPr lang="en-US" altLang="en-US"/>
          </a:p>
        </p:txBody>
      </p:sp>
      <p:sp>
        <p:nvSpPr>
          <p:cNvPr id="63501" name="Ink 35"/>
          <p:cNvSpPr>
            <a:spLocks noRot="1" noChangeAspect="1" noEditPoints="1" noChangeArrowheads="1" noChangeShapeType="1" noTextEdit="1"/>
          </p:cNvSpPr>
          <p:nvPr/>
        </p:nvSpPr>
        <p:spPr bwMode="auto">
          <a:xfrm>
            <a:off x="5583238" y="5133975"/>
            <a:ext cx="11112" cy="6350"/>
          </a:xfrm>
          <a:custGeom>
            <a:avLst/>
            <a:gdLst>
              <a:gd name="T0" fmla="*/ 2147483647 w 31"/>
              <a:gd name="T1" fmla="*/ 2147483647 h 19"/>
              <a:gd name="T2" fmla="*/ 2147483647 w 31"/>
              <a:gd name="T3" fmla="*/ 2147483647 h 19"/>
              <a:gd name="T4" fmla="*/ 0 60000 65536"/>
              <a:gd name="T5" fmla="*/ 0 60000 65536"/>
              <a:gd name="T6" fmla="*/ 0 w 31"/>
              <a:gd name="T7" fmla="*/ 0 h 19"/>
              <a:gd name="T8" fmla="*/ 31 w 31"/>
              <a:gd name="T9" fmla="*/ 19 h 19"/>
            </a:gdLst>
            <a:ahLst/>
            <a:cxnLst>
              <a:cxn ang="T4">
                <a:pos x="T0" y="T1"/>
              </a:cxn>
              <a:cxn ang="T5">
                <a:pos x="T2" y="T3"/>
              </a:cxn>
            </a:cxnLst>
            <a:rect l="T6" t="T7" r="T8" b="T9"/>
            <a:pathLst>
              <a:path w="31" h="19" extrusionOk="0">
                <a:moveTo>
                  <a:pt x="22" y="18"/>
                </a:moveTo>
                <a:cubicBezTo>
                  <a:pt x="-10" y="10"/>
                  <a:pt x="6" y="7"/>
                  <a:pt x="30" y="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90895" r="21087" b="5465"/>
          <a:stretch/>
        </p:blipFill>
        <p:spPr>
          <a:xfrm>
            <a:off x="231820" y="5525038"/>
            <a:ext cx="5048518" cy="476518"/>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4674" t="939" r="23787" b="87603"/>
          <a:stretch/>
        </p:blipFill>
        <p:spPr>
          <a:xfrm>
            <a:off x="5810519" y="5029200"/>
            <a:ext cx="3181081" cy="1447263"/>
          </a:xfrm>
          <a:prstGeom prst="rect">
            <a:avLst/>
          </a:prstGeom>
          <a:ln>
            <a:solidFill>
              <a:schemeClr val="tx1"/>
            </a:solidFill>
          </a:ln>
        </p:spPr>
      </p:pic>
      <p:pic>
        <p:nvPicPr>
          <p:cNvPr id="1026" name="Picture 2" descr="http://www.picpak.net/calvin/oldsite/images/fir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564" y="381000"/>
            <a:ext cx="8641836" cy="2819400"/>
          </a:xfrm>
          <a:prstGeom prst="rect">
            <a:avLst/>
          </a:prstGeom>
          <a:noFill/>
          <a:ln w="38100">
            <a:solidFill>
              <a:srgbClr val="CC3300"/>
            </a:solidFill>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598437"/>
            <a:ext cx="3619500" cy="2962275"/>
          </a:xfrm>
          <a:prstGeom prst="rect">
            <a:avLst/>
          </a:prstGeom>
          <a:noFill/>
          <a:ln w="38100">
            <a:solidFill>
              <a:srgbClr val="CC3300"/>
            </a:solidFill>
            <a:miter lim="800000"/>
            <a:headEnd/>
            <a:tailEnd/>
          </a:ln>
          <a:extLst>
            <a:ext uri="{909E8E84-426E-40DD-AFC4-6F175D3DCCD1}">
              <a14:hiddenFill xmlns:a14="http://schemas.microsoft.com/office/drawing/2010/main">
                <a:solidFill>
                  <a:schemeClr val="accent1"/>
                </a:solidFill>
              </a14:hiddenFill>
            </a:ext>
          </a:extLst>
        </p:spPr>
      </p:pic>
      <p:sp>
        <p:nvSpPr>
          <p:cNvPr id="2" name="Down Arrow 1"/>
          <p:cNvSpPr/>
          <p:nvPr/>
        </p:nvSpPr>
        <p:spPr bwMode="auto">
          <a:xfrm rot="1860578">
            <a:off x="4381500" y="4546174"/>
            <a:ext cx="685800" cy="1066800"/>
          </a:xfrm>
          <a:prstGeom prst="downArrow">
            <a:avLst/>
          </a:prstGeom>
          <a:solidFill>
            <a:srgbClr val="FFCC99"/>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64881147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5"/>
          <p:cNvSpPr txBox="1">
            <a:spLocks noChangeArrowheads="1"/>
          </p:cNvSpPr>
          <p:nvPr/>
        </p:nvSpPr>
        <p:spPr bwMode="auto">
          <a:xfrm>
            <a:off x="1147763" y="204788"/>
            <a:ext cx="30432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Labs?</a:t>
            </a:r>
          </a:p>
        </p:txBody>
      </p:sp>
      <p:sp>
        <p:nvSpPr>
          <p:cNvPr id="64515" name="Text Box 6"/>
          <p:cNvSpPr txBox="1">
            <a:spLocks noChangeArrowheads="1"/>
          </p:cNvSpPr>
          <p:nvPr/>
        </p:nvSpPr>
        <p:spPr bwMode="auto">
          <a:xfrm>
            <a:off x="457200" y="1549400"/>
            <a:ext cx="7696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200" b="1" i="1">
                <a:solidFill>
                  <a:srgbClr val="000AF9"/>
                </a:solidFill>
              </a:rPr>
              <a:t>December's </a:t>
            </a:r>
            <a:r>
              <a:rPr lang="en-US" altLang="en-US" sz="3200">
                <a:solidFill>
                  <a:srgbClr val="000AF9"/>
                </a:solidFill>
              </a:rPr>
              <a:t>labs are final-project based:</a:t>
            </a:r>
          </a:p>
        </p:txBody>
      </p:sp>
      <p:sp>
        <p:nvSpPr>
          <p:cNvPr id="64516" name="Text Box 7"/>
          <p:cNvSpPr txBox="1">
            <a:spLocks noChangeArrowheads="1"/>
          </p:cNvSpPr>
          <p:nvPr/>
        </p:nvSpPr>
        <p:spPr bwMode="auto">
          <a:xfrm>
            <a:off x="1228725" y="2362200"/>
            <a:ext cx="7818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b="1"/>
              <a:t> optional, but helpful!  </a:t>
            </a:r>
            <a:r>
              <a:rPr lang="en-US" altLang="en-US" i="1"/>
              <a:t>(even more optional than usual...)</a:t>
            </a:r>
          </a:p>
        </p:txBody>
      </p:sp>
      <p:sp>
        <p:nvSpPr>
          <p:cNvPr id="64517" name="Text Box 9"/>
          <p:cNvSpPr txBox="1">
            <a:spLocks noChangeArrowheads="1"/>
          </p:cNvSpPr>
          <p:nvPr/>
        </p:nvSpPr>
        <p:spPr bwMode="auto">
          <a:xfrm>
            <a:off x="1228725" y="2833688"/>
            <a:ext cx="5465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b="1"/>
              <a:t> a natural opportunity to work in a pair</a:t>
            </a:r>
          </a:p>
        </p:txBody>
      </p:sp>
      <p:sp>
        <p:nvSpPr>
          <p:cNvPr id="64518" name="Text Box 10"/>
          <p:cNvSpPr txBox="1">
            <a:spLocks noChangeArrowheads="1"/>
          </p:cNvSpPr>
          <p:nvPr/>
        </p:nvSpPr>
        <p:spPr bwMode="auto">
          <a:xfrm>
            <a:off x="1228725" y="3290888"/>
            <a:ext cx="65230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b="1"/>
              <a:t> work on your laptop or the CS machines</a:t>
            </a:r>
          </a:p>
        </p:txBody>
      </p:sp>
      <p:sp>
        <p:nvSpPr>
          <p:cNvPr id="64519" name="Text Box 12"/>
          <p:cNvSpPr txBox="1">
            <a:spLocks noChangeArrowheads="1"/>
          </p:cNvSpPr>
          <p:nvPr/>
        </p:nvSpPr>
        <p:spPr bwMode="auto">
          <a:xfrm>
            <a:off x="1228725" y="3741738"/>
            <a:ext cx="65230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b="1"/>
              <a:t> easy access to help</a:t>
            </a:r>
          </a:p>
        </p:txBody>
      </p:sp>
      <p:sp>
        <p:nvSpPr>
          <p:cNvPr id="64520" name="Text Box 13"/>
          <p:cNvSpPr txBox="1">
            <a:spLocks noChangeArrowheads="1"/>
          </p:cNvSpPr>
          <p:nvPr/>
        </p:nvSpPr>
        <p:spPr bwMode="auto">
          <a:xfrm>
            <a:off x="1228725" y="4192588"/>
            <a:ext cx="62182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b="1">
                <a:solidFill>
                  <a:srgbClr val="A30107"/>
                </a:solidFill>
              </a:rPr>
              <a:t> unspeakably fun!</a:t>
            </a:r>
          </a:p>
        </p:txBody>
      </p:sp>
      <p:grpSp>
        <p:nvGrpSpPr>
          <p:cNvPr id="64521" name="Group 14"/>
          <p:cNvGrpSpPr>
            <a:grpSpLocks/>
          </p:cNvGrpSpPr>
          <p:nvPr/>
        </p:nvGrpSpPr>
        <p:grpSpPr bwMode="auto">
          <a:xfrm>
            <a:off x="8208963" y="3887788"/>
            <a:ext cx="388937" cy="487362"/>
            <a:chOff x="2928" y="1051"/>
            <a:chExt cx="840" cy="957"/>
          </a:xfrm>
        </p:grpSpPr>
        <p:sp>
          <p:nvSpPr>
            <p:cNvPr id="64526" name="Freeform 1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4527" name="Oval 1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28" name="Oval 1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29" name="Oval 1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30" name="Oval 1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31" name="Oval 2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32" name="Oval 2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33" name="Oval 2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34" name="AutoShape 2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35" name="Freeform 2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4536" name="Freeform 2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4537" name="Freeform 2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4538" name="Freeform 2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4522" name="Text Box 28"/>
          <p:cNvSpPr txBox="1">
            <a:spLocks noChangeArrowheads="1"/>
          </p:cNvSpPr>
          <p:nvPr/>
        </p:nvSpPr>
        <p:spPr bwMode="auto">
          <a:xfrm>
            <a:off x="6213475" y="3786188"/>
            <a:ext cx="1970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1200">
                <a:solidFill>
                  <a:srgbClr val="009900"/>
                </a:solidFill>
                <a:latin typeface="Comic Sans MS" pitchFamily="66" charset="0"/>
              </a:rPr>
              <a:t>and some of the CS machines do need work!</a:t>
            </a:r>
          </a:p>
        </p:txBody>
      </p:sp>
      <p:pic>
        <p:nvPicPr>
          <p:cNvPr id="64523" name="Picture 30"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5288" y="5059363"/>
            <a:ext cx="5572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4" name="AutoShape 31"/>
          <p:cNvSpPr>
            <a:spLocks noChangeArrowheads="1"/>
          </p:cNvSpPr>
          <p:nvPr/>
        </p:nvSpPr>
        <p:spPr bwMode="auto">
          <a:xfrm>
            <a:off x="3886200" y="4800600"/>
            <a:ext cx="1262063" cy="309563"/>
          </a:xfrm>
          <a:prstGeom prst="wedgeRectCallout">
            <a:avLst>
              <a:gd name="adj1" fmla="val -85847"/>
              <a:gd name="adj2" fmla="val 135639"/>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400">
                <a:solidFill>
                  <a:srgbClr val="A30107"/>
                </a:solidFill>
                <a:latin typeface="Comic Sans MS" pitchFamily="66" charset="0"/>
              </a:rPr>
              <a:t>Don't say it!</a:t>
            </a:r>
          </a:p>
        </p:txBody>
      </p:sp>
      <p:sp>
        <p:nvSpPr>
          <p:cNvPr id="64525" name="Text Box 5"/>
          <p:cNvSpPr txBox="1">
            <a:spLocks noChangeArrowheads="1"/>
          </p:cNvSpPr>
          <p:nvPr/>
        </p:nvSpPr>
        <p:spPr bwMode="auto">
          <a:xfrm>
            <a:off x="4038600" y="346075"/>
            <a:ext cx="4724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100" i="1"/>
              <a:t>(this week is VPython)</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49"/>
          <p:cNvSpPr txBox="1">
            <a:spLocks noChangeArrowheads="1"/>
          </p:cNvSpPr>
          <p:nvPr/>
        </p:nvSpPr>
        <p:spPr bwMode="auto">
          <a:xfrm>
            <a:off x="5378450" y="5973763"/>
            <a:ext cx="28305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sz="1200">
                <a:solidFill>
                  <a:srgbClr val="0900FF"/>
                </a:solidFill>
                <a:latin typeface="Comic Sans MS" pitchFamily="66" charset="0"/>
              </a:rPr>
              <a:t>What does each state MEAN ? </a:t>
            </a:r>
          </a:p>
        </p:txBody>
      </p:sp>
      <p:sp>
        <p:nvSpPr>
          <p:cNvPr id="65539" name="Text Box 5"/>
          <p:cNvSpPr txBox="1">
            <a:spLocks noChangeArrowheads="1"/>
          </p:cNvSpPr>
          <p:nvPr/>
        </p:nvSpPr>
        <p:spPr bwMode="auto">
          <a:xfrm>
            <a:off x="706438" y="293688"/>
            <a:ext cx="77819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4000">
                <a:latin typeface="Times" charset="0"/>
              </a:rPr>
              <a:t>Is this a computer?</a:t>
            </a:r>
          </a:p>
        </p:txBody>
      </p:sp>
      <p:sp>
        <p:nvSpPr>
          <p:cNvPr id="65540" name="Oval 7"/>
          <p:cNvSpPr>
            <a:spLocks noChangeArrowheads="1"/>
          </p:cNvSpPr>
          <p:nvPr/>
        </p:nvSpPr>
        <p:spPr bwMode="auto">
          <a:xfrm>
            <a:off x="1600200" y="2819400"/>
            <a:ext cx="1566863" cy="156527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41" name="Text Box 8"/>
          <p:cNvSpPr txBox="1">
            <a:spLocks noChangeArrowheads="1"/>
          </p:cNvSpPr>
          <p:nvPr/>
        </p:nvSpPr>
        <p:spPr bwMode="auto">
          <a:xfrm>
            <a:off x="1838325" y="3344863"/>
            <a:ext cx="1073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latin typeface="Times" charset="0"/>
              </a:rPr>
              <a:t>State 0</a:t>
            </a:r>
          </a:p>
        </p:txBody>
      </p:sp>
      <p:sp>
        <p:nvSpPr>
          <p:cNvPr id="65542" name="Freeform 17"/>
          <p:cNvSpPr>
            <a:spLocks/>
          </p:cNvSpPr>
          <p:nvPr/>
        </p:nvSpPr>
        <p:spPr bwMode="auto">
          <a:xfrm>
            <a:off x="3233738" y="3810000"/>
            <a:ext cx="2819400" cy="457200"/>
          </a:xfrm>
          <a:custGeom>
            <a:avLst/>
            <a:gdLst>
              <a:gd name="T0" fmla="*/ 0 w 1014"/>
              <a:gd name="T1" fmla="*/ 0 h 102"/>
              <a:gd name="T2" fmla="*/ 2147483647 w 1014"/>
              <a:gd name="T3" fmla="*/ 2147483647 h 102"/>
              <a:gd name="T4" fmla="*/ 2147483647 w 1014"/>
              <a:gd name="T5" fmla="*/ 2147483647 h 102"/>
              <a:gd name="T6" fmla="*/ 0 60000 65536"/>
              <a:gd name="T7" fmla="*/ 0 60000 65536"/>
              <a:gd name="T8" fmla="*/ 0 60000 65536"/>
              <a:gd name="T9" fmla="*/ 0 w 1014"/>
              <a:gd name="T10" fmla="*/ 0 h 102"/>
              <a:gd name="T11" fmla="*/ 1014 w 1014"/>
              <a:gd name="T12" fmla="*/ 102 h 102"/>
            </a:gdLst>
            <a:ahLst/>
            <a:cxnLst>
              <a:cxn ang="T6">
                <a:pos x="T0" y="T1"/>
              </a:cxn>
              <a:cxn ang="T7">
                <a:pos x="T2" y="T3"/>
              </a:cxn>
              <a:cxn ang="T8">
                <a:pos x="T4" y="T5"/>
              </a:cxn>
            </a:cxnLst>
            <a:rect l="T9" t="T10" r="T11" b="T12"/>
            <a:pathLst>
              <a:path w="1014" h="102">
                <a:moveTo>
                  <a:pt x="0" y="0"/>
                </a:moveTo>
                <a:cubicBezTo>
                  <a:pt x="172" y="47"/>
                  <a:pt x="344" y="94"/>
                  <a:pt x="513" y="98"/>
                </a:cubicBezTo>
                <a:cubicBezTo>
                  <a:pt x="682" y="102"/>
                  <a:pt x="848" y="63"/>
                  <a:pt x="1014" y="24"/>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43" name="Freeform 18"/>
          <p:cNvSpPr>
            <a:spLocks/>
          </p:cNvSpPr>
          <p:nvPr/>
        </p:nvSpPr>
        <p:spPr bwMode="auto">
          <a:xfrm>
            <a:off x="3200400" y="2819400"/>
            <a:ext cx="2743200" cy="457200"/>
          </a:xfrm>
          <a:custGeom>
            <a:avLst/>
            <a:gdLst>
              <a:gd name="T0" fmla="*/ 0 w 1014"/>
              <a:gd name="T1" fmla="*/ 2147483647 h 116"/>
              <a:gd name="T2" fmla="*/ 2147483647 w 1014"/>
              <a:gd name="T3" fmla="*/ 0 h 116"/>
              <a:gd name="T4" fmla="*/ 2147483647 w 1014"/>
              <a:gd name="T5" fmla="*/ 2147483647 h 116"/>
              <a:gd name="T6" fmla="*/ 0 60000 65536"/>
              <a:gd name="T7" fmla="*/ 0 60000 65536"/>
              <a:gd name="T8" fmla="*/ 0 60000 65536"/>
              <a:gd name="T9" fmla="*/ 0 w 1014"/>
              <a:gd name="T10" fmla="*/ 0 h 116"/>
              <a:gd name="T11" fmla="*/ 1014 w 1014"/>
              <a:gd name="T12" fmla="*/ 116 h 116"/>
            </a:gdLst>
            <a:ahLst/>
            <a:cxnLst>
              <a:cxn ang="T6">
                <a:pos x="T0" y="T1"/>
              </a:cxn>
              <a:cxn ang="T7">
                <a:pos x="T2" y="T3"/>
              </a:cxn>
              <a:cxn ang="T8">
                <a:pos x="T4" y="T5"/>
              </a:cxn>
            </a:cxnLst>
            <a:rect l="T9" t="T10" r="T11" b="T12"/>
            <a:pathLst>
              <a:path w="1014" h="116">
                <a:moveTo>
                  <a:pt x="0" y="116"/>
                </a:moveTo>
                <a:cubicBezTo>
                  <a:pt x="172" y="58"/>
                  <a:pt x="344" y="0"/>
                  <a:pt x="513" y="0"/>
                </a:cubicBezTo>
                <a:cubicBezTo>
                  <a:pt x="682" y="0"/>
                  <a:pt x="848" y="58"/>
                  <a:pt x="1014" y="116"/>
                </a:cubicBezTo>
              </a:path>
            </a:pathLst>
          </a:custGeom>
          <a:noFill/>
          <a:ln w="19050">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44" name="Text Box 20"/>
          <p:cNvSpPr txBox="1">
            <a:spLocks noChangeArrowheads="1"/>
          </p:cNvSpPr>
          <p:nvPr/>
        </p:nvSpPr>
        <p:spPr bwMode="auto">
          <a:xfrm>
            <a:off x="2406650" y="1720850"/>
            <a:ext cx="15827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600">
                <a:latin typeface="Comic Sans MS" pitchFamily="66" charset="0"/>
              </a:rPr>
              <a:t>transition on 0</a:t>
            </a:r>
          </a:p>
        </p:txBody>
      </p:sp>
      <p:sp>
        <p:nvSpPr>
          <p:cNvPr id="65545" name="Freeform 24"/>
          <p:cNvSpPr>
            <a:spLocks/>
          </p:cNvSpPr>
          <p:nvPr/>
        </p:nvSpPr>
        <p:spPr bwMode="auto">
          <a:xfrm>
            <a:off x="1825625" y="1939925"/>
            <a:ext cx="806450" cy="892175"/>
          </a:xfrm>
          <a:custGeom>
            <a:avLst/>
            <a:gdLst>
              <a:gd name="T0" fmla="*/ 2147483647 w 127"/>
              <a:gd name="T1" fmla="*/ 2147483647 h 238"/>
              <a:gd name="T2" fmla="*/ 2147483647 w 127"/>
              <a:gd name="T3" fmla="*/ 2147483647 h 238"/>
              <a:gd name="T4" fmla="*/ 2147483647 w 127"/>
              <a:gd name="T5" fmla="*/ 2147483647 h 238"/>
              <a:gd name="T6" fmla="*/ 2147483647 w 127"/>
              <a:gd name="T7" fmla="*/ 0 h 238"/>
              <a:gd name="T8" fmla="*/ 2147483647 w 127"/>
              <a:gd name="T9" fmla="*/ 2147483647 h 238"/>
              <a:gd name="T10" fmla="*/ 2147483647 w 127"/>
              <a:gd name="T11" fmla="*/ 2147483647 h 238"/>
              <a:gd name="T12" fmla="*/ 2147483647 w 127"/>
              <a:gd name="T13" fmla="*/ 2147483647 h 238"/>
              <a:gd name="T14" fmla="*/ 0 60000 65536"/>
              <a:gd name="T15" fmla="*/ 0 60000 65536"/>
              <a:gd name="T16" fmla="*/ 0 60000 65536"/>
              <a:gd name="T17" fmla="*/ 0 60000 65536"/>
              <a:gd name="T18" fmla="*/ 0 60000 65536"/>
              <a:gd name="T19" fmla="*/ 0 60000 65536"/>
              <a:gd name="T20" fmla="*/ 0 60000 65536"/>
              <a:gd name="T21" fmla="*/ 0 w 127"/>
              <a:gd name="T22" fmla="*/ 0 h 238"/>
              <a:gd name="T23" fmla="*/ 127 w 127"/>
              <a:gd name="T24" fmla="*/ 238 h 2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38">
                <a:moveTo>
                  <a:pt x="64" y="238"/>
                </a:moveTo>
                <a:cubicBezTo>
                  <a:pt x="40" y="216"/>
                  <a:pt x="17" y="194"/>
                  <a:pt x="9" y="165"/>
                </a:cubicBezTo>
                <a:cubicBezTo>
                  <a:pt x="0" y="135"/>
                  <a:pt x="3" y="88"/>
                  <a:pt x="15" y="61"/>
                </a:cubicBezTo>
                <a:cubicBezTo>
                  <a:pt x="26" y="33"/>
                  <a:pt x="58" y="0"/>
                  <a:pt x="76" y="0"/>
                </a:cubicBezTo>
                <a:cubicBezTo>
                  <a:pt x="93" y="0"/>
                  <a:pt x="110" y="38"/>
                  <a:pt x="119" y="61"/>
                </a:cubicBezTo>
                <a:cubicBezTo>
                  <a:pt x="127" y="83"/>
                  <a:pt x="127" y="107"/>
                  <a:pt x="125" y="134"/>
                </a:cubicBezTo>
                <a:cubicBezTo>
                  <a:pt x="122" y="160"/>
                  <a:pt x="111" y="190"/>
                  <a:pt x="101" y="220"/>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46" name="Freeform 26"/>
          <p:cNvSpPr>
            <a:spLocks/>
          </p:cNvSpPr>
          <p:nvPr/>
        </p:nvSpPr>
        <p:spPr bwMode="auto">
          <a:xfrm>
            <a:off x="1403350" y="3429000"/>
            <a:ext cx="174625" cy="339725"/>
          </a:xfrm>
          <a:custGeom>
            <a:avLst/>
            <a:gdLst>
              <a:gd name="T0" fmla="*/ 0 w 110"/>
              <a:gd name="T1" fmla="*/ 0 h 214"/>
              <a:gd name="T2" fmla="*/ 0 w 110"/>
              <a:gd name="T3" fmla="*/ 2147483647 h 214"/>
              <a:gd name="T4" fmla="*/ 2147483647 w 110"/>
              <a:gd name="T5" fmla="*/ 2147483647 h 214"/>
              <a:gd name="T6" fmla="*/ 0 w 110"/>
              <a:gd name="T7" fmla="*/ 0 h 214"/>
              <a:gd name="T8" fmla="*/ 0 60000 65536"/>
              <a:gd name="T9" fmla="*/ 0 60000 65536"/>
              <a:gd name="T10" fmla="*/ 0 60000 65536"/>
              <a:gd name="T11" fmla="*/ 0 60000 65536"/>
              <a:gd name="T12" fmla="*/ 0 w 110"/>
              <a:gd name="T13" fmla="*/ 0 h 214"/>
              <a:gd name="T14" fmla="*/ 110 w 110"/>
              <a:gd name="T15" fmla="*/ 214 h 214"/>
            </a:gdLst>
            <a:ahLst/>
            <a:cxnLst>
              <a:cxn ang="T8">
                <a:pos x="T0" y="T1"/>
              </a:cxn>
              <a:cxn ang="T9">
                <a:pos x="T2" y="T3"/>
              </a:cxn>
              <a:cxn ang="T10">
                <a:pos x="T4" y="T5"/>
              </a:cxn>
              <a:cxn ang="T11">
                <a:pos x="T6" y="T7"/>
              </a:cxn>
            </a:cxnLst>
            <a:rect l="T12" t="T13" r="T14" b="T15"/>
            <a:pathLst>
              <a:path w="110" h="214">
                <a:moveTo>
                  <a:pt x="0" y="0"/>
                </a:moveTo>
                <a:cubicBezTo>
                  <a:pt x="0" y="71"/>
                  <a:pt x="0" y="142"/>
                  <a:pt x="0" y="214"/>
                </a:cubicBezTo>
                <a:lnTo>
                  <a:pt x="110" y="104"/>
                </a:lnTo>
                <a:lnTo>
                  <a:pt x="0" y="0"/>
                </a:lnTo>
                <a:close/>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47" name="Text Box 33"/>
          <p:cNvSpPr txBox="1">
            <a:spLocks noChangeArrowheads="1"/>
          </p:cNvSpPr>
          <p:nvPr/>
        </p:nvSpPr>
        <p:spPr bwMode="auto">
          <a:xfrm>
            <a:off x="1951038" y="5913438"/>
            <a:ext cx="3352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4200" b="1">
                <a:latin typeface="Courier New" pitchFamily="49" charset="0"/>
              </a:rPr>
              <a:t>0010111</a:t>
            </a:r>
          </a:p>
        </p:txBody>
      </p:sp>
      <p:sp>
        <p:nvSpPr>
          <p:cNvPr id="65548" name="Text Box 34"/>
          <p:cNvSpPr txBox="1">
            <a:spLocks noChangeArrowheads="1"/>
          </p:cNvSpPr>
          <p:nvPr/>
        </p:nvSpPr>
        <p:spPr bwMode="auto">
          <a:xfrm>
            <a:off x="160338" y="5978525"/>
            <a:ext cx="15128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600">
                <a:latin typeface="Sand" charset="0"/>
              </a:rPr>
              <a:t>an input sequence</a:t>
            </a:r>
          </a:p>
        </p:txBody>
      </p:sp>
      <p:grpSp>
        <p:nvGrpSpPr>
          <p:cNvPr id="65549" name="Group 35"/>
          <p:cNvGrpSpPr>
            <a:grpSpLocks/>
          </p:cNvGrpSpPr>
          <p:nvPr/>
        </p:nvGrpSpPr>
        <p:grpSpPr bwMode="auto">
          <a:xfrm>
            <a:off x="8391525" y="6061075"/>
            <a:ext cx="479425" cy="522288"/>
            <a:chOff x="2928" y="1051"/>
            <a:chExt cx="840" cy="957"/>
          </a:xfrm>
        </p:grpSpPr>
        <p:sp>
          <p:nvSpPr>
            <p:cNvPr id="65560" name="Freeform 36"/>
            <p:cNvSpPr>
              <a:spLocks/>
            </p:cNvSpPr>
            <p:nvPr/>
          </p:nvSpPr>
          <p:spPr bwMode="auto">
            <a:xfrm>
              <a:off x="2928" y="1759"/>
              <a:ext cx="810" cy="249"/>
            </a:xfrm>
            <a:custGeom>
              <a:avLst/>
              <a:gdLst>
                <a:gd name="T0" fmla="*/ 87 w 1048"/>
                <a:gd name="T1" fmla="*/ 21 h 250"/>
                <a:gd name="T2" fmla="*/ 150 w 1048"/>
                <a:gd name="T3" fmla="*/ 83 h 250"/>
                <a:gd name="T4" fmla="*/ 157 w 1048"/>
                <a:gd name="T5" fmla="*/ 111 h 250"/>
                <a:gd name="T6" fmla="*/ 164 w 1048"/>
                <a:gd name="T7" fmla="*/ 131 h 250"/>
                <a:gd name="T8" fmla="*/ 172 w 1048"/>
                <a:gd name="T9" fmla="*/ 172 h 250"/>
                <a:gd name="T10" fmla="*/ 123 w 1048"/>
                <a:gd name="T11" fmla="*/ 241 h 250"/>
                <a:gd name="T12" fmla="*/ 13 w 1048"/>
                <a:gd name="T13" fmla="*/ 221 h 250"/>
                <a:gd name="T14" fmla="*/ 0 w 1048"/>
                <a:gd name="T15" fmla="*/ 200 h 250"/>
                <a:gd name="T16" fmla="*/ 2 w 1048"/>
                <a:gd name="T17" fmla="*/ 166 h 250"/>
                <a:gd name="T18" fmla="*/ 15 w 1048"/>
                <a:gd name="T19" fmla="*/ 125 h 250"/>
                <a:gd name="T20" fmla="*/ 34 w 1048"/>
                <a:gd name="T21" fmla="*/ 76 h 250"/>
                <a:gd name="T22" fmla="*/ 46 w 1048"/>
                <a:gd name="T23" fmla="*/ 55 h 250"/>
                <a:gd name="T24" fmla="*/ 53 w 1048"/>
                <a:gd name="T25" fmla="*/ 28 h 250"/>
                <a:gd name="T26" fmla="*/ 62 w 1048"/>
                <a:gd name="T27" fmla="*/ 14 h 250"/>
                <a:gd name="T28" fmla="*/ 83 w 1048"/>
                <a:gd name="T29" fmla="*/ 28 h 250"/>
                <a:gd name="T30" fmla="*/ 8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5561" name="Oval 3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62" name="Oval 3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63" name="Oval 3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64" name="Oval 4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65" name="Oval 4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66" name="Oval 4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67" name="Oval 4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68" name="AutoShape 4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69" name="Freeform 4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5570" name="Freeform 4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5571" name="Freeform 4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5572" name="Freeform 4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5550" name="Oval 50"/>
          <p:cNvSpPr>
            <a:spLocks noChangeArrowheads="1"/>
          </p:cNvSpPr>
          <p:nvPr/>
        </p:nvSpPr>
        <p:spPr bwMode="auto">
          <a:xfrm>
            <a:off x="6019800" y="2743200"/>
            <a:ext cx="1566863" cy="156527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51" name="Text Box 51"/>
          <p:cNvSpPr txBox="1">
            <a:spLocks noChangeArrowheads="1"/>
          </p:cNvSpPr>
          <p:nvPr/>
        </p:nvSpPr>
        <p:spPr bwMode="auto">
          <a:xfrm>
            <a:off x="6259513" y="3265488"/>
            <a:ext cx="1073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latin typeface="Times" charset="0"/>
              </a:rPr>
              <a:t>State 1</a:t>
            </a:r>
          </a:p>
        </p:txBody>
      </p:sp>
      <p:sp>
        <p:nvSpPr>
          <p:cNvPr id="65552" name="Text Box 52"/>
          <p:cNvSpPr txBox="1">
            <a:spLocks noChangeArrowheads="1"/>
          </p:cNvSpPr>
          <p:nvPr/>
        </p:nvSpPr>
        <p:spPr bwMode="auto">
          <a:xfrm>
            <a:off x="5378450" y="6335713"/>
            <a:ext cx="28305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sz="1200">
                <a:solidFill>
                  <a:srgbClr val="0900FF"/>
                </a:solidFill>
                <a:latin typeface="Comic Sans MS" pitchFamily="66" charset="0"/>
              </a:rPr>
              <a:t>What does this FSM do overall?</a:t>
            </a:r>
          </a:p>
        </p:txBody>
      </p:sp>
      <p:sp>
        <p:nvSpPr>
          <p:cNvPr id="65553" name="Text Box 55"/>
          <p:cNvSpPr txBox="1">
            <a:spLocks noChangeArrowheads="1"/>
          </p:cNvSpPr>
          <p:nvPr/>
        </p:nvSpPr>
        <p:spPr bwMode="auto">
          <a:xfrm>
            <a:off x="6931025" y="1641475"/>
            <a:ext cx="1581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600">
                <a:latin typeface="Comic Sans MS" pitchFamily="66" charset="0"/>
              </a:rPr>
              <a:t>transition on 0</a:t>
            </a:r>
          </a:p>
        </p:txBody>
      </p:sp>
      <p:sp>
        <p:nvSpPr>
          <p:cNvPr id="65554" name="Freeform 56"/>
          <p:cNvSpPr>
            <a:spLocks/>
          </p:cNvSpPr>
          <p:nvPr/>
        </p:nvSpPr>
        <p:spPr bwMode="auto">
          <a:xfrm>
            <a:off x="6340475" y="1843088"/>
            <a:ext cx="806450" cy="892175"/>
          </a:xfrm>
          <a:custGeom>
            <a:avLst/>
            <a:gdLst>
              <a:gd name="T0" fmla="*/ 2147483647 w 127"/>
              <a:gd name="T1" fmla="*/ 2147483647 h 238"/>
              <a:gd name="T2" fmla="*/ 2147483647 w 127"/>
              <a:gd name="T3" fmla="*/ 2147483647 h 238"/>
              <a:gd name="T4" fmla="*/ 2147483647 w 127"/>
              <a:gd name="T5" fmla="*/ 2147483647 h 238"/>
              <a:gd name="T6" fmla="*/ 2147483647 w 127"/>
              <a:gd name="T7" fmla="*/ 0 h 238"/>
              <a:gd name="T8" fmla="*/ 2147483647 w 127"/>
              <a:gd name="T9" fmla="*/ 2147483647 h 238"/>
              <a:gd name="T10" fmla="*/ 2147483647 w 127"/>
              <a:gd name="T11" fmla="*/ 2147483647 h 238"/>
              <a:gd name="T12" fmla="*/ 2147483647 w 127"/>
              <a:gd name="T13" fmla="*/ 2147483647 h 238"/>
              <a:gd name="T14" fmla="*/ 0 60000 65536"/>
              <a:gd name="T15" fmla="*/ 0 60000 65536"/>
              <a:gd name="T16" fmla="*/ 0 60000 65536"/>
              <a:gd name="T17" fmla="*/ 0 60000 65536"/>
              <a:gd name="T18" fmla="*/ 0 60000 65536"/>
              <a:gd name="T19" fmla="*/ 0 60000 65536"/>
              <a:gd name="T20" fmla="*/ 0 60000 65536"/>
              <a:gd name="T21" fmla="*/ 0 w 127"/>
              <a:gd name="T22" fmla="*/ 0 h 238"/>
              <a:gd name="T23" fmla="*/ 127 w 127"/>
              <a:gd name="T24" fmla="*/ 238 h 2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38">
                <a:moveTo>
                  <a:pt x="64" y="238"/>
                </a:moveTo>
                <a:cubicBezTo>
                  <a:pt x="40" y="216"/>
                  <a:pt x="17" y="194"/>
                  <a:pt x="9" y="165"/>
                </a:cubicBezTo>
                <a:cubicBezTo>
                  <a:pt x="0" y="135"/>
                  <a:pt x="3" y="88"/>
                  <a:pt x="15" y="61"/>
                </a:cubicBezTo>
                <a:cubicBezTo>
                  <a:pt x="26" y="33"/>
                  <a:pt x="58" y="0"/>
                  <a:pt x="76" y="0"/>
                </a:cubicBezTo>
                <a:cubicBezTo>
                  <a:pt x="93" y="0"/>
                  <a:pt x="110" y="38"/>
                  <a:pt x="119" y="61"/>
                </a:cubicBezTo>
                <a:cubicBezTo>
                  <a:pt x="127" y="83"/>
                  <a:pt x="127" y="107"/>
                  <a:pt x="125" y="134"/>
                </a:cubicBezTo>
                <a:cubicBezTo>
                  <a:pt x="122" y="160"/>
                  <a:pt x="111" y="190"/>
                  <a:pt x="101" y="220"/>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55" name="Text Box 57"/>
          <p:cNvSpPr txBox="1">
            <a:spLocks noChangeArrowheads="1"/>
          </p:cNvSpPr>
          <p:nvPr/>
        </p:nvSpPr>
        <p:spPr bwMode="auto">
          <a:xfrm>
            <a:off x="3841750" y="4249738"/>
            <a:ext cx="15509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600">
                <a:latin typeface="Comic Sans MS" pitchFamily="66" charset="0"/>
              </a:rPr>
              <a:t>transition on 1</a:t>
            </a:r>
          </a:p>
        </p:txBody>
      </p:sp>
      <p:sp>
        <p:nvSpPr>
          <p:cNvPr id="65556" name="Text Box 58"/>
          <p:cNvSpPr txBox="1">
            <a:spLocks noChangeArrowheads="1"/>
          </p:cNvSpPr>
          <p:nvPr/>
        </p:nvSpPr>
        <p:spPr bwMode="auto">
          <a:xfrm>
            <a:off x="3841750" y="2460625"/>
            <a:ext cx="1550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600">
                <a:latin typeface="Comic Sans MS" pitchFamily="66" charset="0"/>
              </a:rPr>
              <a:t>transition on 1</a:t>
            </a:r>
          </a:p>
        </p:txBody>
      </p:sp>
      <p:sp>
        <p:nvSpPr>
          <p:cNvPr id="65557" name="Oval 59"/>
          <p:cNvSpPr>
            <a:spLocks noChangeArrowheads="1"/>
          </p:cNvSpPr>
          <p:nvPr/>
        </p:nvSpPr>
        <p:spPr bwMode="auto">
          <a:xfrm>
            <a:off x="6103938" y="2825750"/>
            <a:ext cx="1390650" cy="1389063"/>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cxnSp>
        <p:nvCxnSpPr>
          <p:cNvPr id="65558" name="Straight Arrow Connector 39"/>
          <p:cNvCxnSpPr>
            <a:cxnSpLocks noChangeShapeType="1"/>
            <a:endCxn id="65547" idx="2"/>
          </p:cNvCxnSpPr>
          <p:nvPr/>
        </p:nvCxnSpPr>
        <p:spPr bwMode="auto">
          <a:xfrm>
            <a:off x="2133600" y="6629400"/>
            <a:ext cx="1493838" cy="15875"/>
          </a:xfrm>
          <a:prstGeom prst="straightConnector1">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cxnSp>
      <p:sp>
        <p:nvSpPr>
          <p:cNvPr id="65559" name="Rectangle 40"/>
          <p:cNvSpPr>
            <a:spLocks noChangeArrowheads="1"/>
          </p:cNvSpPr>
          <p:nvPr/>
        </p:nvSpPr>
        <p:spPr bwMode="auto">
          <a:xfrm>
            <a:off x="327025" y="6464300"/>
            <a:ext cx="11636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000">
                <a:latin typeface="Calibri" pitchFamily="34" charset="0"/>
              </a:rPr>
              <a:t>always left-to-right</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5"/>
          <p:cNvSpPr txBox="1">
            <a:spLocks noChangeArrowheads="1"/>
          </p:cNvSpPr>
          <p:nvPr/>
        </p:nvSpPr>
        <p:spPr bwMode="auto">
          <a:xfrm>
            <a:off x="685800" y="228600"/>
            <a:ext cx="77819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4000">
                <a:latin typeface="Times" charset="0"/>
              </a:rPr>
              <a:t>Another example</a:t>
            </a:r>
          </a:p>
        </p:txBody>
      </p:sp>
      <p:sp>
        <p:nvSpPr>
          <p:cNvPr id="66563" name="Text Box 6"/>
          <p:cNvSpPr txBox="1">
            <a:spLocks noChangeArrowheads="1"/>
          </p:cNvSpPr>
          <p:nvPr/>
        </p:nvSpPr>
        <p:spPr bwMode="auto">
          <a:xfrm>
            <a:off x="533400" y="4999038"/>
            <a:ext cx="2438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latin typeface="Times" charset="0"/>
              </a:rPr>
              <a:t>What inputs does this FSM </a:t>
            </a:r>
            <a:r>
              <a:rPr lang="en-US" altLang="en-US" b="1" i="1">
                <a:solidFill>
                  <a:srgbClr val="F3020A"/>
                </a:solidFill>
                <a:latin typeface="Times" charset="0"/>
              </a:rPr>
              <a:t>accept</a:t>
            </a:r>
            <a:r>
              <a:rPr lang="en-US" altLang="en-US">
                <a:latin typeface="Times" charset="0"/>
              </a:rPr>
              <a:t>?</a:t>
            </a:r>
          </a:p>
        </p:txBody>
      </p:sp>
      <p:sp>
        <p:nvSpPr>
          <p:cNvPr id="66564" name="Oval 7"/>
          <p:cNvSpPr>
            <a:spLocks noChangeArrowheads="1"/>
          </p:cNvSpPr>
          <p:nvPr/>
        </p:nvSpPr>
        <p:spPr bwMode="auto">
          <a:xfrm>
            <a:off x="2297113" y="2335213"/>
            <a:ext cx="669925" cy="6699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6565" name="Text Box 8"/>
          <p:cNvSpPr txBox="1">
            <a:spLocks noChangeArrowheads="1"/>
          </p:cNvSpPr>
          <p:nvPr/>
        </p:nvSpPr>
        <p:spPr bwMode="auto">
          <a:xfrm>
            <a:off x="2439988" y="2506663"/>
            <a:ext cx="365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600">
                <a:latin typeface="Times" charset="0"/>
              </a:rPr>
              <a:t>s0</a:t>
            </a:r>
          </a:p>
        </p:txBody>
      </p:sp>
      <p:sp>
        <p:nvSpPr>
          <p:cNvPr id="66566" name="Oval 9"/>
          <p:cNvSpPr>
            <a:spLocks noChangeArrowheads="1"/>
          </p:cNvSpPr>
          <p:nvPr/>
        </p:nvSpPr>
        <p:spPr bwMode="auto">
          <a:xfrm>
            <a:off x="4251325" y="2098675"/>
            <a:ext cx="669925" cy="6699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6567" name="Text Box 10"/>
          <p:cNvSpPr txBox="1">
            <a:spLocks noChangeArrowheads="1"/>
          </p:cNvSpPr>
          <p:nvPr/>
        </p:nvSpPr>
        <p:spPr bwMode="auto">
          <a:xfrm>
            <a:off x="4394200" y="2270125"/>
            <a:ext cx="365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600">
                <a:latin typeface="Times" charset="0"/>
              </a:rPr>
              <a:t>s1</a:t>
            </a:r>
          </a:p>
        </p:txBody>
      </p:sp>
      <p:sp>
        <p:nvSpPr>
          <p:cNvPr id="66568" name="Oval 11"/>
          <p:cNvSpPr>
            <a:spLocks noChangeArrowheads="1"/>
          </p:cNvSpPr>
          <p:nvPr/>
        </p:nvSpPr>
        <p:spPr bwMode="auto">
          <a:xfrm>
            <a:off x="4181475" y="2038350"/>
            <a:ext cx="815975" cy="79057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6569" name="Text Box 12"/>
          <p:cNvSpPr txBox="1">
            <a:spLocks noChangeArrowheads="1"/>
          </p:cNvSpPr>
          <p:nvPr/>
        </p:nvSpPr>
        <p:spPr bwMode="auto">
          <a:xfrm>
            <a:off x="2644775" y="1738313"/>
            <a:ext cx="369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latin typeface="Comic Sans MS" pitchFamily="66" charset="0"/>
              </a:rPr>
              <a:t>0</a:t>
            </a:r>
          </a:p>
        </p:txBody>
      </p:sp>
      <p:sp>
        <p:nvSpPr>
          <p:cNvPr id="66570" name="Text Box 13"/>
          <p:cNvSpPr txBox="1">
            <a:spLocks noChangeArrowheads="1"/>
          </p:cNvSpPr>
          <p:nvPr/>
        </p:nvSpPr>
        <p:spPr bwMode="auto">
          <a:xfrm>
            <a:off x="3387725" y="2138363"/>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latin typeface="Comic Sans MS" pitchFamily="66" charset="0"/>
              </a:rPr>
              <a:t>1</a:t>
            </a:r>
          </a:p>
        </p:txBody>
      </p:sp>
      <p:sp>
        <p:nvSpPr>
          <p:cNvPr id="66571" name="Freeform 15"/>
          <p:cNvSpPr>
            <a:spLocks/>
          </p:cNvSpPr>
          <p:nvPr/>
        </p:nvSpPr>
        <p:spPr bwMode="auto">
          <a:xfrm>
            <a:off x="2459038" y="1862138"/>
            <a:ext cx="241300" cy="415925"/>
          </a:xfrm>
          <a:custGeom>
            <a:avLst/>
            <a:gdLst>
              <a:gd name="T0" fmla="*/ 2147483647 w 127"/>
              <a:gd name="T1" fmla="*/ 2147483647 h 238"/>
              <a:gd name="T2" fmla="*/ 2147483647 w 127"/>
              <a:gd name="T3" fmla="*/ 2147483647 h 238"/>
              <a:gd name="T4" fmla="*/ 2147483647 w 127"/>
              <a:gd name="T5" fmla="*/ 2147483647 h 238"/>
              <a:gd name="T6" fmla="*/ 2147483647 w 127"/>
              <a:gd name="T7" fmla="*/ 0 h 238"/>
              <a:gd name="T8" fmla="*/ 2147483647 w 127"/>
              <a:gd name="T9" fmla="*/ 2147483647 h 238"/>
              <a:gd name="T10" fmla="*/ 2147483647 w 127"/>
              <a:gd name="T11" fmla="*/ 2147483647 h 238"/>
              <a:gd name="T12" fmla="*/ 2147483647 w 127"/>
              <a:gd name="T13" fmla="*/ 2147483647 h 238"/>
              <a:gd name="T14" fmla="*/ 0 60000 65536"/>
              <a:gd name="T15" fmla="*/ 0 60000 65536"/>
              <a:gd name="T16" fmla="*/ 0 60000 65536"/>
              <a:gd name="T17" fmla="*/ 0 60000 65536"/>
              <a:gd name="T18" fmla="*/ 0 60000 65536"/>
              <a:gd name="T19" fmla="*/ 0 60000 65536"/>
              <a:gd name="T20" fmla="*/ 0 60000 65536"/>
              <a:gd name="T21" fmla="*/ 0 w 127"/>
              <a:gd name="T22" fmla="*/ 0 h 238"/>
              <a:gd name="T23" fmla="*/ 127 w 127"/>
              <a:gd name="T24" fmla="*/ 238 h 2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38">
                <a:moveTo>
                  <a:pt x="64" y="238"/>
                </a:moveTo>
                <a:cubicBezTo>
                  <a:pt x="40" y="216"/>
                  <a:pt x="17" y="194"/>
                  <a:pt x="9" y="165"/>
                </a:cubicBezTo>
                <a:cubicBezTo>
                  <a:pt x="0" y="135"/>
                  <a:pt x="3" y="88"/>
                  <a:pt x="15" y="61"/>
                </a:cubicBezTo>
                <a:cubicBezTo>
                  <a:pt x="26" y="33"/>
                  <a:pt x="58" y="0"/>
                  <a:pt x="76" y="0"/>
                </a:cubicBezTo>
                <a:cubicBezTo>
                  <a:pt x="93" y="0"/>
                  <a:pt x="110" y="38"/>
                  <a:pt x="119" y="61"/>
                </a:cubicBezTo>
                <a:cubicBezTo>
                  <a:pt x="127" y="83"/>
                  <a:pt x="127" y="107"/>
                  <a:pt x="125" y="134"/>
                </a:cubicBezTo>
                <a:cubicBezTo>
                  <a:pt x="122" y="160"/>
                  <a:pt x="111" y="190"/>
                  <a:pt x="101" y="220"/>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72" name="Oval 17"/>
          <p:cNvSpPr>
            <a:spLocks noChangeArrowheads="1"/>
          </p:cNvSpPr>
          <p:nvPr/>
        </p:nvSpPr>
        <p:spPr bwMode="auto">
          <a:xfrm>
            <a:off x="2220913" y="2279650"/>
            <a:ext cx="815975" cy="79057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6573" name="Line 18"/>
          <p:cNvSpPr>
            <a:spLocks noChangeShapeType="1"/>
          </p:cNvSpPr>
          <p:nvPr/>
        </p:nvSpPr>
        <p:spPr bwMode="auto">
          <a:xfrm flipV="1">
            <a:off x="3048000" y="2360613"/>
            <a:ext cx="1135063" cy="31908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4" name="Oval 19"/>
          <p:cNvSpPr>
            <a:spLocks noChangeArrowheads="1"/>
          </p:cNvSpPr>
          <p:nvPr/>
        </p:nvSpPr>
        <p:spPr bwMode="auto">
          <a:xfrm>
            <a:off x="5888038" y="2987675"/>
            <a:ext cx="669925" cy="6699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6575" name="Text Box 20"/>
          <p:cNvSpPr txBox="1">
            <a:spLocks noChangeArrowheads="1"/>
          </p:cNvSpPr>
          <p:nvPr/>
        </p:nvSpPr>
        <p:spPr bwMode="auto">
          <a:xfrm>
            <a:off x="6030913" y="3159125"/>
            <a:ext cx="365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600">
                <a:latin typeface="Times" charset="0"/>
              </a:rPr>
              <a:t>s2</a:t>
            </a:r>
          </a:p>
        </p:txBody>
      </p:sp>
      <p:sp>
        <p:nvSpPr>
          <p:cNvPr id="66576" name="Line 21"/>
          <p:cNvSpPr>
            <a:spLocks noChangeShapeType="1"/>
          </p:cNvSpPr>
          <p:nvPr/>
        </p:nvSpPr>
        <p:spPr bwMode="auto">
          <a:xfrm>
            <a:off x="4935538" y="2628900"/>
            <a:ext cx="990600" cy="5715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7" name="Text Box 22"/>
          <p:cNvSpPr txBox="1">
            <a:spLocks noChangeArrowheads="1"/>
          </p:cNvSpPr>
          <p:nvPr/>
        </p:nvSpPr>
        <p:spPr bwMode="auto">
          <a:xfrm>
            <a:off x="6911975" y="3187700"/>
            <a:ext cx="592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latin typeface="Comic Sans MS" pitchFamily="66" charset="0"/>
              </a:rPr>
              <a:t>0,1</a:t>
            </a:r>
          </a:p>
        </p:txBody>
      </p:sp>
      <p:sp>
        <p:nvSpPr>
          <p:cNvPr id="66578" name="Freeform 23"/>
          <p:cNvSpPr>
            <a:spLocks/>
          </p:cNvSpPr>
          <p:nvPr/>
        </p:nvSpPr>
        <p:spPr bwMode="auto">
          <a:xfrm rot="5836100">
            <a:off x="6640513" y="3154362"/>
            <a:ext cx="241300" cy="415925"/>
          </a:xfrm>
          <a:custGeom>
            <a:avLst/>
            <a:gdLst>
              <a:gd name="T0" fmla="*/ 2147483647 w 127"/>
              <a:gd name="T1" fmla="*/ 2147483647 h 238"/>
              <a:gd name="T2" fmla="*/ 2147483647 w 127"/>
              <a:gd name="T3" fmla="*/ 2147483647 h 238"/>
              <a:gd name="T4" fmla="*/ 2147483647 w 127"/>
              <a:gd name="T5" fmla="*/ 2147483647 h 238"/>
              <a:gd name="T6" fmla="*/ 2147483647 w 127"/>
              <a:gd name="T7" fmla="*/ 0 h 238"/>
              <a:gd name="T8" fmla="*/ 2147483647 w 127"/>
              <a:gd name="T9" fmla="*/ 2147483647 h 238"/>
              <a:gd name="T10" fmla="*/ 2147483647 w 127"/>
              <a:gd name="T11" fmla="*/ 2147483647 h 238"/>
              <a:gd name="T12" fmla="*/ 2147483647 w 127"/>
              <a:gd name="T13" fmla="*/ 2147483647 h 238"/>
              <a:gd name="T14" fmla="*/ 0 60000 65536"/>
              <a:gd name="T15" fmla="*/ 0 60000 65536"/>
              <a:gd name="T16" fmla="*/ 0 60000 65536"/>
              <a:gd name="T17" fmla="*/ 0 60000 65536"/>
              <a:gd name="T18" fmla="*/ 0 60000 65536"/>
              <a:gd name="T19" fmla="*/ 0 60000 65536"/>
              <a:gd name="T20" fmla="*/ 0 60000 65536"/>
              <a:gd name="T21" fmla="*/ 0 w 127"/>
              <a:gd name="T22" fmla="*/ 0 h 238"/>
              <a:gd name="T23" fmla="*/ 127 w 127"/>
              <a:gd name="T24" fmla="*/ 238 h 2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38">
                <a:moveTo>
                  <a:pt x="64" y="238"/>
                </a:moveTo>
                <a:cubicBezTo>
                  <a:pt x="40" y="216"/>
                  <a:pt x="17" y="194"/>
                  <a:pt x="9" y="165"/>
                </a:cubicBezTo>
                <a:cubicBezTo>
                  <a:pt x="0" y="135"/>
                  <a:pt x="3" y="88"/>
                  <a:pt x="15" y="61"/>
                </a:cubicBezTo>
                <a:cubicBezTo>
                  <a:pt x="26" y="33"/>
                  <a:pt x="58" y="0"/>
                  <a:pt x="76" y="0"/>
                </a:cubicBezTo>
                <a:cubicBezTo>
                  <a:pt x="93" y="0"/>
                  <a:pt x="110" y="38"/>
                  <a:pt x="119" y="61"/>
                </a:cubicBezTo>
                <a:cubicBezTo>
                  <a:pt x="127" y="83"/>
                  <a:pt x="127" y="107"/>
                  <a:pt x="125" y="134"/>
                </a:cubicBezTo>
                <a:cubicBezTo>
                  <a:pt x="122" y="160"/>
                  <a:pt x="111" y="190"/>
                  <a:pt x="101" y="220"/>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79" name="Text Box 24"/>
          <p:cNvSpPr txBox="1">
            <a:spLocks noChangeArrowheads="1"/>
          </p:cNvSpPr>
          <p:nvPr/>
        </p:nvSpPr>
        <p:spPr bwMode="auto">
          <a:xfrm>
            <a:off x="5311775" y="24892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latin typeface="Comic Sans MS" pitchFamily="66" charset="0"/>
              </a:rPr>
              <a:t>1</a:t>
            </a:r>
          </a:p>
        </p:txBody>
      </p:sp>
      <p:sp>
        <p:nvSpPr>
          <p:cNvPr id="66580" name="Freeform 27"/>
          <p:cNvSpPr>
            <a:spLocks/>
          </p:cNvSpPr>
          <p:nvPr/>
        </p:nvSpPr>
        <p:spPr bwMode="auto">
          <a:xfrm>
            <a:off x="2035175" y="2503488"/>
            <a:ext cx="174625" cy="339725"/>
          </a:xfrm>
          <a:custGeom>
            <a:avLst/>
            <a:gdLst>
              <a:gd name="T0" fmla="*/ 0 w 110"/>
              <a:gd name="T1" fmla="*/ 0 h 214"/>
              <a:gd name="T2" fmla="*/ 0 w 110"/>
              <a:gd name="T3" fmla="*/ 2147483647 h 214"/>
              <a:gd name="T4" fmla="*/ 2147483647 w 110"/>
              <a:gd name="T5" fmla="*/ 2147483647 h 214"/>
              <a:gd name="T6" fmla="*/ 0 w 110"/>
              <a:gd name="T7" fmla="*/ 0 h 214"/>
              <a:gd name="T8" fmla="*/ 0 60000 65536"/>
              <a:gd name="T9" fmla="*/ 0 60000 65536"/>
              <a:gd name="T10" fmla="*/ 0 60000 65536"/>
              <a:gd name="T11" fmla="*/ 0 60000 65536"/>
              <a:gd name="T12" fmla="*/ 0 w 110"/>
              <a:gd name="T13" fmla="*/ 0 h 214"/>
              <a:gd name="T14" fmla="*/ 110 w 110"/>
              <a:gd name="T15" fmla="*/ 214 h 214"/>
            </a:gdLst>
            <a:ahLst/>
            <a:cxnLst>
              <a:cxn ang="T8">
                <a:pos x="T0" y="T1"/>
              </a:cxn>
              <a:cxn ang="T9">
                <a:pos x="T2" y="T3"/>
              </a:cxn>
              <a:cxn ang="T10">
                <a:pos x="T4" y="T5"/>
              </a:cxn>
              <a:cxn ang="T11">
                <a:pos x="T6" y="T7"/>
              </a:cxn>
            </a:cxnLst>
            <a:rect l="T12" t="T13" r="T14" b="T15"/>
            <a:pathLst>
              <a:path w="110" h="214">
                <a:moveTo>
                  <a:pt x="0" y="0"/>
                </a:moveTo>
                <a:cubicBezTo>
                  <a:pt x="0" y="71"/>
                  <a:pt x="0" y="142"/>
                  <a:pt x="0" y="214"/>
                </a:cubicBezTo>
                <a:lnTo>
                  <a:pt x="110" y="104"/>
                </a:lnTo>
                <a:lnTo>
                  <a:pt x="0" y="0"/>
                </a:lnTo>
                <a:close/>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81" name="Text Box 30"/>
          <p:cNvSpPr txBox="1">
            <a:spLocks noChangeArrowheads="1"/>
          </p:cNvSpPr>
          <p:nvPr/>
        </p:nvSpPr>
        <p:spPr bwMode="auto">
          <a:xfrm>
            <a:off x="3276600" y="449580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900FF"/>
                </a:solidFill>
                <a:latin typeface="Times" charset="0"/>
              </a:rPr>
              <a:t>Specifically?</a:t>
            </a:r>
          </a:p>
        </p:txBody>
      </p:sp>
      <p:sp>
        <p:nvSpPr>
          <p:cNvPr id="66582" name="Text Box 31"/>
          <p:cNvSpPr txBox="1">
            <a:spLocks noChangeArrowheads="1"/>
          </p:cNvSpPr>
          <p:nvPr/>
        </p:nvSpPr>
        <p:spPr bwMode="auto">
          <a:xfrm>
            <a:off x="3276600" y="5203825"/>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900FF"/>
                </a:solidFill>
                <a:latin typeface="Times" charset="0"/>
              </a:rPr>
              <a:t>Generally?</a:t>
            </a:r>
          </a:p>
        </p:txBody>
      </p:sp>
      <p:sp>
        <p:nvSpPr>
          <p:cNvPr id="66583" name="Text Box 32"/>
          <p:cNvSpPr txBox="1">
            <a:spLocks noChangeArrowheads="1"/>
          </p:cNvSpPr>
          <p:nvPr/>
        </p:nvSpPr>
        <p:spPr bwMode="auto">
          <a:xfrm>
            <a:off x="3276600" y="5913438"/>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900FF"/>
                </a:solidFill>
                <a:latin typeface="Times" charset="0"/>
              </a:rPr>
              <a:t>Fewer states?</a:t>
            </a:r>
          </a:p>
        </p:txBody>
      </p:sp>
      <p:sp>
        <p:nvSpPr>
          <p:cNvPr id="66584" name="AutoShape 33"/>
          <p:cNvSpPr>
            <a:spLocks/>
          </p:cNvSpPr>
          <p:nvPr/>
        </p:nvSpPr>
        <p:spPr bwMode="auto">
          <a:xfrm>
            <a:off x="2941638" y="4529138"/>
            <a:ext cx="249237" cy="1812925"/>
          </a:xfrm>
          <a:prstGeom prst="leftBrace">
            <a:avLst>
              <a:gd name="adj1" fmla="val 60616"/>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6585" name="Text Box 34"/>
          <p:cNvSpPr txBox="1">
            <a:spLocks noChangeArrowheads="1"/>
          </p:cNvSpPr>
          <p:nvPr/>
        </p:nvSpPr>
        <p:spPr bwMode="auto">
          <a:xfrm>
            <a:off x="3554413" y="6311900"/>
            <a:ext cx="2830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900FF"/>
                </a:solidFill>
                <a:latin typeface="Comic Sans MS" pitchFamily="66" charset="0"/>
              </a:rPr>
              <a:t>What does each state MEAN ? </a:t>
            </a:r>
          </a:p>
        </p:txBody>
      </p:sp>
      <p:sp>
        <p:nvSpPr>
          <p:cNvPr id="66586" name="Line 35"/>
          <p:cNvSpPr>
            <a:spLocks noChangeShapeType="1"/>
          </p:cNvSpPr>
          <p:nvPr/>
        </p:nvSpPr>
        <p:spPr bwMode="auto">
          <a:xfrm flipH="1">
            <a:off x="3048000" y="2538413"/>
            <a:ext cx="1092200" cy="2794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87" name="Text Box 36"/>
          <p:cNvSpPr txBox="1">
            <a:spLocks noChangeArrowheads="1"/>
          </p:cNvSpPr>
          <p:nvPr/>
        </p:nvSpPr>
        <p:spPr bwMode="auto">
          <a:xfrm>
            <a:off x="3484563" y="2619375"/>
            <a:ext cx="369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latin typeface="Comic Sans MS" pitchFamily="66" charset="0"/>
              </a:rPr>
              <a:t>0</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descr="pool"/>
          <p:cNvPicPr>
            <a:picLocks noChangeAspect="1" noChangeArrowheads="1"/>
          </p:cNvPicPr>
          <p:nvPr/>
        </p:nvPicPr>
        <p:blipFill>
          <a:blip r:embed="rId2"/>
          <a:srcRect/>
          <a:stretch>
            <a:fillRect/>
          </a:stretch>
        </p:blipFill>
        <p:spPr bwMode="auto">
          <a:xfrm>
            <a:off x="714375" y="1147763"/>
            <a:ext cx="3448050" cy="2506662"/>
          </a:xfrm>
          <a:prstGeom prst="rect">
            <a:avLst/>
          </a:prstGeom>
          <a:noFill/>
          <a:ln w="9525">
            <a:solidFill>
              <a:schemeClr val="bg1">
                <a:lumMod val="65000"/>
              </a:schemeClr>
            </a:solidFill>
            <a:miter lim="800000"/>
            <a:headEnd/>
            <a:tailEnd/>
          </a:ln>
        </p:spPr>
      </p:pic>
      <p:pic>
        <p:nvPicPr>
          <p:cNvPr id="67587" name="Picture 6" descr="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250" y="3805238"/>
            <a:ext cx="3911600" cy="2667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268" name="Picture 5" descr="Picture 16"/>
          <p:cNvPicPr>
            <a:picLocks noChangeAspect="1" noChangeArrowheads="1"/>
          </p:cNvPicPr>
          <p:nvPr/>
        </p:nvPicPr>
        <p:blipFill>
          <a:blip r:embed="rId4"/>
          <a:srcRect/>
          <a:stretch>
            <a:fillRect/>
          </a:stretch>
        </p:blipFill>
        <p:spPr bwMode="auto">
          <a:xfrm>
            <a:off x="685800" y="3851275"/>
            <a:ext cx="3505200" cy="2574925"/>
          </a:xfrm>
          <a:prstGeom prst="rect">
            <a:avLst/>
          </a:prstGeom>
          <a:noFill/>
          <a:ln w="28575">
            <a:solidFill>
              <a:schemeClr val="bg1">
                <a:lumMod val="65000"/>
              </a:schemeClr>
            </a:solidFill>
            <a:miter lim="800000"/>
            <a:headEnd/>
            <a:tailEnd/>
          </a:ln>
        </p:spPr>
      </p:pic>
      <p:pic>
        <p:nvPicPr>
          <p:cNvPr id="67589" name="Picture 8" descr="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3900" y="1143000"/>
            <a:ext cx="3924300" cy="2516188"/>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7590"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Project options...</a:t>
            </a:r>
          </a:p>
        </p:txBody>
      </p:sp>
      <p:sp>
        <p:nvSpPr>
          <p:cNvPr id="11271" name="Rectangle 10"/>
          <p:cNvSpPr>
            <a:spLocks noChangeArrowheads="1"/>
          </p:cNvSpPr>
          <p:nvPr/>
        </p:nvSpPr>
        <p:spPr bwMode="auto">
          <a:xfrm>
            <a:off x="1382713" y="1862138"/>
            <a:ext cx="2300287" cy="1077912"/>
          </a:xfrm>
          <a:prstGeom prst="rect">
            <a:avLst/>
          </a:prstGeom>
          <a:solidFill>
            <a:schemeClr val="bg1"/>
          </a:solidFill>
          <a:ln w="12700">
            <a:solidFill>
              <a:schemeClr val="tx1"/>
            </a:solidFill>
            <a:round/>
            <a:headEnd/>
            <a:tailEnd/>
          </a:ln>
        </p:spPr>
        <p:txBody>
          <a:bodyPr wrap="none">
            <a:spAutoFit/>
          </a:bodyPr>
          <a:lstStyle/>
          <a:p>
            <a:pPr>
              <a:defRPr/>
            </a:pPr>
            <a:r>
              <a:rPr lang="en-US" sz="6400" dirty="0" err="1">
                <a:solidFill>
                  <a:schemeClr val="bg1">
                    <a:lumMod val="50000"/>
                  </a:schemeClr>
                </a:solidFill>
                <a:latin typeface="Calibri" pitchFamily="-106" charset="0"/>
                <a:ea typeface="ＭＳ Ｐゴシック" pitchFamily="-106" charset="-128"/>
                <a:cs typeface="Calibri" pitchFamily="-106" charset="0"/>
              </a:rPr>
              <a:t>VPool</a:t>
            </a:r>
            <a:r>
              <a:rPr lang="en-US" sz="6400" dirty="0">
                <a:solidFill>
                  <a:schemeClr val="bg1">
                    <a:lumMod val="50000"/>
                  </a:schemeClr>
                </a:solidFill>
                <a:latin typeface="Calibri" pitchFamily="-106" charset="0"/>
                <a:ea typeface="ＭＳ Ｐゴシック" pitchFamily="-106" charset="-128"/>
                <a:cs typeface="Calibri" pitchFamily="-106" charset="0"/>
              </a:rPr>
              <a:t> </a:t>
            </a:r>
          </a:p>
        </p:txBody>
      </p:sp>
      <p:sp>
        <p:nvSpPr>
          <p:cNvPr id="67592" name="Rectangle 11"/>
          <p:cNvSpPr>
            <a:spLocks noChangeArrowheads="1"/>
          </p:cNvSpPr>
          <p:nvPr/>
        </p:nvSpPr>
        <p:spPr bwMode="auto">
          <a:xfrm>
            <a:off x="4603750" y="1862138"/>
            <a:ext cx="3783013" cy="1077912"/>
          </a:xfrm>
          <a:prstGeom prst="rect">
            <a:avLst/>
          </a:prstGeom>
          <a:solidFill>
            <a:srgbClr val="F9B5A0"/>
          </a:solidFill>
          <a:ln w="12700">
            <a:solidFill>
              <a:schemeClr val="tx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6400">
                <a:solidFill>
                  <a:srgbClr val="C00000"/>
                </a:solidFill>
                <a:latin typeface="Calibri" pitchFamily="34" charset="0"/>
              </a:rPr>
              <a:t>TextClouds</a:t>
            </a:r>
          </a:p>
        </p:txBody>
      </p:sp>
      <p:sp>
        <p:nvSpPr>
          <p:cNvPr id="67593" name="Rectangle 12"/>
          <p:cNvSpPr>
            <a:spLocks noChangeArrowheads="1"/>
          </p:cNvSpPr>
          <p:nvPr/>
        </p:nvSpPr>
        <p:spPr bwMode="auto">
          <a:xfrm>
            <a:off x="946150" y="4600575"/>
            <a:ext cx="2984500" cy="1076325"/>
          </a:xfrm>
          <a:prstGeom prst="rect">
            <a:avLst/>
          </a:prstGeom>
          <a:solidFill>
            <a:srgbClr val="FFFFFF"/>
          </a:solidFill>
          <a:ln w="12700">
            <a:solidFill>
              <a:schemeClr val="tx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6400">
                <a:solidFill>
                  <a:srgbClr val="7F7F7F"/>
                </a:solidFill>
                <a:latin typeface="Calibri" pitchFamily="34" charset="0"/>
              </a:rPr>
              <a:t>PyRobot</a:t>
            </a:r>
          </a:p>
        </p:txBody>
      </p:sp>
      <p:sp>
        <p:nvSpPr>
          <p:cNvPr id="67594" name="Rectangle 13"/>
          <p:cNvSpPr>
            <a:spLocks noChangeArrowheads="1"/>
          </p:cNvSpPr>
          <p:nvPr/>
        </p:nvSpPr>
        <p:spPr bwMode="auto">
          <a:xfrm>
            <a:off x="5006975" y="4600575"/>
            <a:ext cx="2976563" cy="1076325"/>
          </a:xfrm>
          <a:prstGeom prst="rect">
            <a:avLst/>
          </a:prstGeom>
          <a:solidFill>
            <a:srgbClr val="FFFFFF"/>
          </a:solidFill>
          <a:ln w="12700">
            <a:solidFill>
              <a:schemeClr val="tx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6400">
                <a:solidFill>
                  <a:srgbClr val="7F7F7F"/>
                </a:solidFill>
                <a:latin typeface="Calibri" pitchFamily="34" charset="0"/>
              </a:rPr>
              <a:t>Picobot!</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descr="pool"/>
          <p:cNvPicPr>
            <a:picLocks noChangeAspect="1" noChangeArrowheads="1"/>
          </p:cNvPicPr>
          <p:nvPr/>
        </p:nvPicPr>
        <p:blipFill>
          <a:blip r:embed="rId2"/>
          <a:srcRect/>
          <a:stretch>
            <a:fillRect/>
          </a:stretch>
        </p:blipFill>
        <p:spPr bwMode="auto">
          <a:xfrm>
            <a:off x="714375" y="1147763"/>
            <a:ext cx="3448050" cy="2506662"/>
          </a:xfrm>
          <a:prstGeom prst="rect">
            <a:avLst/>
          </a:prstGeom>
          <a:noFill/>
          <a:ln w="9525">
            <a:solidFill>
              <a:schemeClr val="bg1">
                <a:lumMod val="65000"/>
              </a:schemeClr>
            </a:solidFill>
            <a:miter lim="800000"/>
            <a:headEnd/>
            <a:tailEnd/>
          </a:ln>
        </p:spPr>
      </p:pic>
      <p:pic>
        <p:nvPicPr>
          <p:cNvPr id="68611" name="Picture 6" descr="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250" y="3805238"/>
            <a:ext cx="3911600" cy="2667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8612" name="Picture 5" descr="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851275"/>
            <a:ext cx="3505200" cy="257492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1269" name="Picture 8" descr="Picture 10"/>
          <p:cNvPicPr>
            <a:picLocks noChangeAspect="1" noChangeArrowheads="1"/>
          </p:cNvPicPr>
          <p:nvPr/>
        </p:nvPicPr>
        <p:blipFill>
          <a:blip r:embed="rId5"/>
          <a:srcRect/>
          <a:stretch>
            <a:fillRect/>
          </a:stretch>
        </p:blipFill>
        <p:spPr bwMode="auto">
          <a:xfrm>
            <a:off x="4533900" y="1143000"/>
            <a:ext cx="3924300" cy="2516188"/>
          </a:xfrm>
          <a:prstGeom prst="rect">
            <a:avLst/>
          </a:prstGeom>
          <a:noFill/>
          <a:ln w="12700">
            <a:solidFill>
              <a:schemeClr val="bg1">
                <a:lumMod val="65000"/>
              </a:schemeClr>
            </a:solidFill>
            <a:miter lim="800000"/>
            <a:headEnd/>
            <a:tailEnd/>
          </a:ln>
        </p:spPr>
      </p:pic>
      <p:sp>
        <p:nvSpPr>
          <p:cNvPr id="68614"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Project options...</a:t>
            </a:r>
          </a:p>
        </p:txBody>
      </p:sp>
      <p:sp>
        <p:nvSpPr>
          <p:cNvPr id="11271" name="Rectangle 10"/>
          <p:cNvSpPr>
            <a:spLocks noChangeArrowheads="1"/>
          </p:cNvSpPr>
          <p:nvPr/>
        </p:nvSpPr>
        <p:spPr bwMode="auto">
          <a:xfrm>
            <a:off x="1382713" y="1862138"/>
            <a:ext cx="2300287" cy="1077912"/>
          </a:xfrm>
          <a:prstGeom prst="rect">
            <a:avLst/>
          </a:prstGeom>
          <a:solidFill>
            <a:schemeClr val="bg1"/>
          </a:solidFill>
          <a:ln w="12700">
            <a:solidFill>
              <a:schemeClr val="tx1"/>
            </a:solidFill>
            <a:round/>
            <a:headEnd/>
            <a:tailEnd/>
          </a:ln>
        </p:spPr>
        <p:txBody>
          <a:bodyPr wrap="none">
            <a:spAutoFit/>
          </a:bodyPr>
          <a:lstStyle/>
          <a:p>
            <a:pPr>
              <a:defRPr/>
            </a:pPr>
            <a:r>
              <a:rPr lang="en-US" sz="6400" dirty="0" err="1">
                <a:solidFill>
                  <a:schemeClr val="bg1">
                    <a:lumMod val="50000"/>
                  </a:schemeClr>
                </a:solidFill>
                <a:latin typeface="Calibri" pitchFamily="-106" charset="0"/>
                <a:ea typeface="ＭＳ Ｐゴシック" pitchFamily="-106" charset="-128"/>
                <a:cs typeface="Calibri" pitchFamily="-106" charset="0"/>
              </a:rPr>
              <a:t>VPool</a:t>
            </a:r>
            <a:r>
              <a:rPr lang="en-US" sz="6400" dirty="0">
                <a:solidFill>
                  <a:schemeClr val="bg1">
                    <a:lumMod val="50000"/>
                  </a:schemeClr>
                </a:solidFill>
                <a:latin typeface="Calibri" pitchFamily="-106" charset="0"/>
                <a:ea typeface="ＭＳ Ｐゴシック" pitchFamily="-106" charset="-128"/>
                <a:cs typeface="Calibri" pitchFamily="-106" charset="0"/>
              </a:rPr>
              <a:t> </a:t>
            </a:r>
          </a:p>
        </p:txBody>
      </p:sp>
      <p:sp>
        <p:nvSpPr>
          <p:cNvPr id="11272" name="Rectangle 11"/>
          <p:cNvSpPr>
            <a:spLocks noChangeArrowheads="1"/>
          </p:cNvSpPr>
          <p:nvPr/>
        </p:nvSpPr>
        <p:spPr bwMode="auto">
          <a:xfrm>
            <a:off x="4603750" y="1862138"/>
            <a:ext cx="3783013" cy="1077912"/>
          </a:xfrm>
          <a:prstGeom prst="rect">
            <a:avLst/>
          </a:prstGeom>
          <a:solidFill>
            <a:schemeClr val="bg1"/>
          </a:solidFill>
          <a:ln w="12700" algn="ctr">
            <a:solidFill>
              <a:schemeClr val="tx1"/>
            </a:solidFill>
            <a:round/>
            <a:headEnd/>
            <a:tailEnd/>
          </a:ln>
        </p:spPr>
        <p:txBody>
          <a:bodyPr wrap="none">
            <a:spAutoFit/>
          </a:bodyPr>
          <a:lstStyle/>
          <a:p>
            <a:pPr>
              <a:defRPr/>
            </a:pPr>
            <a:r>
              <a:rPr lang="en-US" sz="6400" dirty="0" err="1">
                <a:solidFill>
                  <a:schemeClr val="bg1">
                    <a:lumMod val="50000"/>
                  </a:schemeClr>
                </a:solidFill>
                <a:latin typeface="Calibri" pitchFamily="-106" charset="0"/>
                <a:ea typeface="ＭＳ Ｐゴシック" pitchFamily="-106" charset="-128"/>
                <a:cs typeface="Calibri" pitchFamily="-106" charset="0"/>
              </a:rPr>
              <a:t>TextClouds</a:t>
            </a:r>
            <a:endParaRPr lang="en-US" sz="6400" dirty="0">
              <a:solidFill>
                <a:schemeClr val="bg1">
                  <a:lumMod val="50000"/>
                </a:schemeClr>
              </a:solidFill>
              <a:latin typeface="Calibri" pitchFamily="-106" charset="0"/>
              <a:ea typeface="ＭＳ Ｐゴシック" pitchFamily="-106" charset="-128"/>
              <a:cs typeface="Calibri" pitchFamily="-106" charset="0"/>
            </a:endParaRPr>
          </a:p>
        </p:txBody>
      </p:sp>
      <p:sp>
        <p:nvSpPr>
          <p:cNvPr id="68617" name="Rectangle 12"/>
          <p:cNvSpPr>
            <a:spLocks noChangeArrowheads="1"/>
          </p:cNvSpPr>
          <p:nvPr/>
        </p:nvSpPr>
        <p:spPr bwMode="auto">
          <a:xfrm>
            <a:off x="946150" y="4600575"/>
            <a:ext cx="2984500" cy="1076325"/>
          </a:xfrm>
          <a:prstGeom prst="rect">
            <a:avLst/>
          </a:prstGeom>
          <a:solidFill>
            <a:srgbClr val="F9B5A0"/>
          </a:solidFill>
          <a:ln w="12700">
            <a:solidFill>
              <a:schemeClr val="tx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6400">
                <a:solidFill>
                  <a:srgbClr val="C00000"/>
                </a:solidFill>
                <a:latin typeface="Calibri" pitchFamily="34" charset="0"/>
              </a:rPr>
              <a:t>PyRobot</a:t>
            </a:r>
          </a:p>
        </p:txBody>
      </p:sp>
      <p:sp>
        <p:nvSpPr>
          <p:cNvPr id="68618" name="Rectangle 13"/>
          <p:cNvSpPr>
            <a:spLocks noChangeArrowheads="1"/>
          </p:cNvSpPr>
          <p:nvPr/>
        </p:nvSpPr>
        <p:spPr bwMode="auto">
          <a:xfrm>
            <a:off x="5006975" y="4600575"/>
            <a:ext cx="2976563" cy="1076325"/>
          </a:xfrm>
          <a:prstGeom prst="rect">
            <a:avLst/>
          </a:prstGeom>
          <a:solidFill>
            <a:srgbClr val="FFFFFF"/>
          </a:solidFill>
          <a:ln w="12700">
            <a:solidFill>
              <a:schemeClr val="tx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6400">
                <a:solidFill>
                  <a:srgbClr val="7F7F7F"/>
                </a:solidFill>
                <a:latin typeface="Calibri" pitchFamily="34" charset="0"/>
              </a:rPr>
              <a:t>Picobot!</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Picture 1"/>
          <p:cNvPicPr>
            <a:picLocks noChangeAspect="1" noChangeArrowheads="1"/>
          </p:cNvPicPr>
          <p:nvPr/>
        </p:nvPicPr>
        <p:blipFill>
          <a:blip r:embed="rId2">
            <a:extLst>
              <a:ext uri="{28A0092B-C50C-407E-A947-70E740481C1C}">
                <a14:useLocalDpi xmlns:a14="http://schemas.microsoft.com/office/drawing/2010/main" val="0"/>
              </a:ext>
            </a:extLst>
          </a:blip>
          <a:srcRect t="5728" b="14685"/>
          <a:stretch>
            <a:fillRect/>
          </a:stretch>
        </p:blipFill>
        <p:spPr bwMode="auto">
          <a:xfrm>
            <a:off x="152400" y="1447800"/>
            <a:ext cx="8767763"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635" name="Group 3"/>
          <p:cNvGrpSpPr>
            <a:grpSpLocks/>
          </p:cNvGrpSpPr>
          <p:nvPr/>
        </p:nvGrpSpPr>
        <p:grpSpPr bwMode="auto">
          <a:xfrm>
            <a:off x="1770063" y="2024063"/>
            <a:ext cx="381000" cy="533400"/>
            <a:chOff x="2928" y="1051"/>
            <a:chExt cx="840" cy="957"/>
          </a:xfrm>
        </p:grpSpPr>
        <p:sp>
          <p:nvSpPr>
            <p:cNvPr id="69647" name="Freeform 4"/>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9648" name="Oval 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49" name="Oval 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50" name="Oval 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51" name="Oval 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52" name="Oval 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53" name="Oval 1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54" name="Oval 1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55" name="AutoShape 1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56" name="Freeform 1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9657" name="Freeform 1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9658" name="Freeform 1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9659" name="Freeform 1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9636" name="AutoShape 17"/>
          <p:cNvSpPr>
            <a:spLocks noChangeArrowheads="1"/>
          </p:cNvSpPr>
          <p:nvPr/>
        </p:nvSpPr>
        <p:spPr bwMode="auto">
          <a:xfrm>
            <a:off x="2241550" y="1492250"/>
            <a:ext cx="1833563" cy="492125"/>
          </a:xfrm>
          <a:prstGeom prst="wedgeRectCallout">
            <a:avLst>
              <a:gd name="adj1" fmla="val -55366"/>
              <a:gd name="adj2" fmla="val 129676"/>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200">
                <a:latin typeface="Comic Sans MS" pitchFamily="66" charset="0"/>
              </a:rPr>
              <a:t>Hey! Watch where you're going!</a:t>
            </a:r>
          </a:p>
        </p:txBody>
      </p:sp>
      <p:pic>
        <p:nvPicPr>
          <p:cNvPr id="69637" name="Picture 18" descr="al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865438"/>
            <a:ext cx="55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Text Box 19"/>
          <p:cNvSpPr txBox="1">
            <a:spLocks noChangeArrowheads="1"/>
          </p:cNvSpPr>
          <p:nvPr/>
        </p:nvSpPr>
        <p:spPr bwMode="auto">
          <a:xfrm>
            <a:off x="1801813" y="144463"/>
            <a:ext cx="560228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a:t>
            </a:r>
          </a:p>
        </p:txBody>
      </p:sp>
      <p:sp>
        <p:nvSpPr>
          <p:cNvPr id="69639" name="Text Box 20"/>
          <p:cNvSpPr txBox="1">
            <a:spLocks noChangeArrowheads="1"/>
          </p:cNvSpPr>
          <p:nvPr/>
        </p:nvSpPr>
        <p:spPr bwMode="auto">
          <a:xfrm>
            <a:off x="4516438" y="3967163"/>
            <a:ext cx="411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b="1">
                <a:solidFill>
                  <a:srgbClr val="000AF9"/>
                </a:solidFill>
                <a:latin typeface="Arial" pitchFamily="34" charset="0"/>
              </a:rPr>
              <a:t>Goal:</a:t>
            </a:r>
            <a:r>
              <a:rPr lang="en-US" altLang="en-US" b="1">
                <a:latin typeface="Arial" pitchFamily="34" charset="0"/>
              </a:rPr>
              <a:t> get from </a:t>
            </a:r>
            <a:r>
              <a:rPr lang="en-US" altLang="en-US" b="1">
                <a:solidFill>
                  <a:srgbClr val="DE1021"/>
                </a:solidFill>
                <a:latin typeface="Arial" pitchFamily="34" charset="0"/>
              </a:rPr>
              <a:t>Pt A</a:t>
            </a:r>
            <a:r>
              <a:rPr lang="en-US" altLang="en-US" b="1">
                <a:latin typeface="Arial" pitchFamily="34" charset="0"/>
              </a:rPr>
              <a:t> to </a:t>
            </a:r>
            <a:r>
              <a:rPr lang="en-US" altLang="en-US" b="1">
                <a:solidFill>
                  <a:srgbClr val="105D0A"/>
                </a:solidFill>
                <a:latin typeface="Arial" pitchFamily="34" charset="0"/>
              </a:rPr>
              <a:t>Pt B</a:t>
            </a:r>
          </a:p>
        </p:txBody>
      </p:sp>
      <p:sp>
        <p:nvSpPr>
          <p:cNvPr id="69640" name="Text Box 21"/>
          <p:cNvSpPr txBox="1">
            <a:spLocks noChangeArrowheads="1"/>
          </p:cNvSpPr>
          <p:nvPr/>
        </p:nvSpPr>
        <p:spPr bwMode="auto">
          <a:xfrm>
            <a:off x="4572000" y="3627438"/>
            <a:ext cx="2555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en-US" altLang="en-US" sz="1800">
                <a:latin typeface="Arial" pitchFamily="34" charset="0"/>
              </a:rPr>
              <a:t> 2d simulator</a:t>
            </a:r>
          </a:p>
        </p:txBody>
      </p:sp>
      <p:sp>
        <p:nvSpPr>
          <p:cNvPr id="69641" name="AutoShape 28"/>
          <p:cNvSpPr>
            <a:spLocks noChangeArrowheads="1"/>
          </p:cNvSpPr>
          <p:nvPr/>
        </p:nvSpPr>
        <p:spPr bwMode="auto">
          <a:xfrm>
            <a:off x="3124200" y="2332038"/>
            <a:ext cx="1555750" cy="469900"/>
          </a:xfrm>
          <a:prstGeom prst="wedgeRectCallout">
            <a:avLst>
              <a:gd name="adj1" fmla="val -48569"/>
              <a:gd name="adj2" fmla="val 124662"/>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200">
                <a:latin typeface="Comic Sans MS" pitchFamily="66" charset="0"/>
              </a:rPr>
              <a:t>How do I control this robot !?!</a:t>
            </a:r>
          </a:p>
        </p:txBody>
      </p:sp>
      <p:sp>
        <p:nvSpPr>
          <p:cNvPr id="69642" name="Oval 29"/>
          <p:cNvSpPr>
            <a:spLocks noChangeArrowheads="1"/>
          </p:cNvSpPr>
          <p:nvPr/>
        </p:nvSpPr>
        <p:spPr bwMode="auto">
          <a:xfrm>
            <a:off x="1473200" y="2241550"/>
            <a:ext cx="349250" cy="349250"/>
          </a:xfrm>
          <a:prstGeom prst="ellipse">
            <a:avLst/>
          </a:prstGeom>
          <a:solidFill>
            <a:srgbClr val="DE102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43" name="Line 30"/>
          <p:cNvSpPr>
            <a:spLocks noChangeShapeType="1"/>
          </p:cNvSpPr>
          <p:nvPr/>
        </p:nvSpPr>
        <p:spPr bwMode="auto">
          <a:xfrm flipH="1" flipV="1">
            <a:off x="1676400" y="2441575"/>
            <a:ext cx="101600" cy="134938"/>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44" name="Oval 31"/>
          <p:cNvSpPr>
            <a:spLocks noChangeArrowheads="1"/>
          </p:cNvSpPr>
          <p:nvPr/>
        </p:nvSpPr>
        <p:spPr bwMode="auto">
          <a:xfrm>
            <a:off x="2973388" y="4137025"/>
            <a:ext cx="203200" cy="203200"/>
          </a:xfrm>
          <a:prstGeom prst="ellipse">
            <a:avLst/>
          </a:prstGeom>
          <a:solidFill>
            <a:srgbClr val="105D0A"/>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45" name="Rectangle 32"/>
          <p:cNvSpPr>
            <a:spLocks noChangeArrowheads="1"/>
          </p:cNvSpPr>
          <p:nvPr/>
        </p:nvSpPr>
        <p:spPr bwMode="auto">
          <a:xfrm>
            <a:off x="3125788" y="4278313"/>
            <a:ext cx="590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en-US" altLang="en-US" sz="1600" b="1">
                <a:solidFill>
                  <a:srgbClr val="105D0A"/>
                </a:solidFill>
                <a:latin typeface="Arial" pitchFamily="34" charset="0"/>
              </a:rPr>
              <a:t>Pt B</a:t>
            </a:r>
          </a:p>
        </p:txBody>
      </p:sp>
      <p:sp>
        <p:nvSpPr>
          <p:cNvPr id="69646" name="Rectangle 33"/>
          <p:cNvSpPr>
            <a:spLocks noChangeArrowheads="1"/>
          </p:cNvSpPr>
          <p:nvPr/>
        </p:nvSpPr>
        <p:spPr bwMode="auto">
          <a:xfrm>
            <a:off x="950913" y="2070100"/>
            <a:ext cx="590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en-US" altLang="en-US" sz="1600" b="1">
                <a:solidFill>
                  <a:srgbClr val="DE1021"/>
                </a:solidFill>
                <a:latin typeface="Arial" pitchFamily="34" charset="0"/>
              </a:rPr>
              <a:t>Pt A</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9775" y="5749925"/>
            <a:ext cx="55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 </a:t>
            </a:r>
            <a:r>
              <a:rPr lang="en-US" altLang="en-US" sz="4200"/>
              <a:t>project</a:t>
            </a:r>
          </a:p>
        </p:txBody>
      </p:sp>
      <p:sp>
        <p:nvSpPr>
          <p:cNvPr id="70660" name="Text Box 6"/>
          <p:cNvSpPr txBox="1">
            <a:spLocks noChangeArrowheads="1"/>
          </p:cNvSpPr>
          <p:nvPr/>
        </p:nvSpPr>
        <p:spPr bwMode="auto">
          <a:xfrm>
            <a:off x="685800" y="1295400"/>
            <a:ext cx="2917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a:solidFill>
                  <a:srgbClr val="000000"/>
                </a:solidFill>
              </a:rPr>
              <a:t>Robot control continuously loops through three things:</a:t>
            </a:r>
          </a:p>
        </p:txBody>
      </p:sp>
      <p:sp>
        <p:nvSpPr>
          <p:cNvPr id="70661" name="Text Box 7"/>
          <p:cNvSpPr txBox="1">
            <a:spLocks noChangeArrowheads="1"/>
          </p:cNvSpPr>
          <p:nvPr/>
        </p:nvSpPr>
        <p:spPr bwMode="auto">
          <a:xfrm>
            <a:off x="5629275" y="2401888"/>
            <a:ext cx="2143125" cy="646112"/>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3600" b="1">
                <a:solidFill>
                  <a:srgbClr val="000AF9"/>
                </a:solidFill>
              </a:rPr>
              <a:t>S</a:t>
            </a:r>
            <a:r>
              <a:rPr lang="en-US" altLang="en-US" sz="3600">
                <a:solidFill>
                  <a:srgbClr val="000AF9"/>
                </a:solidFill>
              </a:rPr>
              <a:t>ENSE</a:t>
            </a:r>
          </a:p>
        </p:txBody>
      </p:sp>
      <p:sp>
        <p:nvSpPr>
          <p:cNvPr id="70662" name="Text Box 8"/>
          <p:cNvSpPr txBox="1">
            <a:spLocks noChangeArrowheads="1"/>
          </p:cNvSpPr>
          <p:nvPr/>
        </p:nvSpPr>
        <p:spPr bwMode="auto">
          <a:xfrm>
            <a:off x="5629275" y="3354388"/>
            <a:ext cx="2143125" cy="646112"/>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3600" b="1">
                <a:solidFill>
                  <a:srgbClr val="000AF9"/>
                </a:solidFill>
              </a:rPr>
              <a:t>P</a:t>
            </a:r>
            <a:r>
              <a:rPr lang="en-US" altLang="en-US" sz="3600">
                <a:solidFill>
                  <a:srgbClr val="000AF9"/>
                </a:solidFill>
              </a:rPr>
              <a:t>LAN</a:t>
            </a:r>
          </a:p>
        </p:txBody>
      </p:sp>
      <p:sp>
        <p:nvSpPr>
          <p:cNvPr id="70663" name="Text Box 9"/>
          <p:cNvSpPr txBox="1">
            <a:spLocks noChangeArrowheads="1"/>
          </p:cNvSpPr>
          <p:nvPr/>
        </p:nvSpPr>
        <p:spPr bwMode="auto">
          <a:xfrm>
            <a:off x="5629275" y="4306888"/>
            <a:ext cx="2143125" cy="646112"/>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3600" b="1">
                <a:solidFill>
                  <a:srgbClr val="000AF9"/>
                </a:solidFill>
              </a:rPr>
              <a:t>A</a:t>
            </a:r>
            <a:r>
              <a:rPr lang="en-US" altLang="en-US" sz="3600">
                <a:solidFill>
                  <a:srgbClr val="000AF9"/>
                </a:solidFill>
              </a:rPr>
              <a:t>CT</a:t>
            </a:r>
          </a:p>
        </p:txBody>
      </p:sp>
      <p:sp>
        <p:nvSpPr>
          <p:cNvPr id="70664" name="Text Box 18"/>
          <p:cNvSpPr txBox="1">
            <a:spLocks noChangeArrowheads="1"/>
          </p:cNvSpPr>
          <p:nvPr/>
        </p:nvSpPr>
        <p:spPr bwMode="auto">
          <a:xfrm>
            <a:off x="4572000" y="1447800"/>
            <a:ext cx="3352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600" b="1">
                <a:solidFill>
                  <a:srgbClr val="F7890C"/>
                </a:solidFill>
                <a:latin typeface="Courier New" pitchFamily="49" charset="0"/>
              </a:rPr>
              <a:t>while</a:t>
            </a:r>
            <a:r>
              <a:rPr lang="en-US" altLang="en-US" sz="3600" b="1">
                <a:latin typeface="Courier New" pitchFamily="49" charset="0"/>
              </a:rPr>
              <a:t> </a:t>
            </a:r>
            <a:r>
              <a:rPr lang="en-US" altLang="en-US" sz="3600" b="1">
                <a:solidFill>
                  <a:srgbClr val="AF1EED"/>
                </a:solidFill>
                <a:latin typeface="Courier New" pitchFamily="49" charset="0"/>
              </a:rPr>
              <a:t>True</a:t>
            </a:r>
            <a:r>
              <a:rPr lang="en-US" altLang="en-US" sz="3600" b="1">
                <a:latin typeface="Courier New" pitchFamily="49" charset="0"/>
              </a:rPr>
              <a:t>:</a:t>
            </a:r>
          </a:p>
        </p:txBody>
      </p:sp>
      <p:sp>
        <p:nvSpPr>
          <p:cNvPr id="70665" name="Rectangle 18"/>
          <p:cNvSpPr>
            <a:spLocks noChangeArrowheads="1"/>
          </p:cNvSpPr>
          <p:nvPr/>
        </p:nvSpPr>
        <p:spPr bwMode="auto">
          <a:xfrm>
            <a:off x="1611313" y="6076950"/>
            <a:ext cx="57308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rPr>
              <a:t>Robots almost always use the </a:t>
            </a:r>
            <a:r>
              <a:rPr lang="en-US" altLang="en-US" b="1">
                <a:solidFill>
                  <a:srgbClr val="000AF9"/>
                </a:solidFill>
              </a:rPr>
              <a:t>SPA</a:t>
            </a:r>
            <a:r>
              <a:rPr lang="en-US" altLang="en-US">
                <a:solidFill>
                  <a:srgbClr val="000000"/>
                </a:solidFill>
              </a:rPr>
              <a:t> approach!</a:t>
            </a:r>
            <a:endParaRPr lang="en-US" altLang="en-US"/>
          </a:p>
        </p:txBody>
      </p:sp>
      <p:sp>
        <p:nvSpPr>
          <p:cNvPr id="70666" name="Text Box 25"/>
          <p:cNvSpPr txBox="1">
            <a:spLocks noChangeArrowheads="1"/>
          </p:cNvSpPr>
          <p:nvPr/>
        </p:nvSpPr>
        <p:spPr bwMode="auto">
          <a:xfrm>
            <a:off x="7453313" y="5773738"/>
            <a:ext cx="1103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9900"/>
                </a:solidFill>
                <a:latin typeface="Comic Sans MS" pitchFamily="66" charset="0"/>
              </a:rPr>
              <a:t>Sounds refreshing to me!</a:t>
            </a:r>
          </a:p>
        </p:txBody>
      </p:sp>
      <p:pic>
        <p:nvPicPr>
          <p:cNvPr id="70667"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057400"/>
            <a:ext cx="335280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a:t>
            </a:r>
          </a:p>
        </p:txBody>
      </p:sp>
      <p:sp>
        <p:nvSpPr>
          <p:cNvPr id="71683" name="Rectangle 18"/>
          <p:cNvSpPr>
            <a:spLocks noChangeArrowheads="1"/>
          </p:cNvSpPr>
          <p:nvPr/>
        </p:nvSpPr>
        <p:spPr bwMode="auto">
          <a:xfrm>
            <a:off x="438150" y="1341438"/>
            <a:ext cx="5861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rPr>
              <a:t>Robots typically cycle through several </a:t>
            </a:r>
            <a:r>
              <a:rPr lang="en-US" altLang="en-US" b="1" i="1">
                <a:solidFill>
                  <a:srgbClr val="000000"/>
                </a:solidFill>
              </a:rPr>
              <a:t>states </a:t>
            </a:r>
            <a:r>
              <a:rPr lang="en-US" altLang="en-US">
                <a:solidFill>
                  <a:srgbClr val="000000"/>
                </a:solidFill>
              </a:rPr>
              <a:t>:</a:t>
            </a:r>
            <a:endParaRPr lang="en-US" altLang="en-US"/>
          </a:p>
        </p:txBody>
      </p:sp>
      <p:sp>
        <p:nvSpPr>
          <p:cNvPr id="71684" name="Rectangle 19"/>
          <p:cNvSpPr>
            <a:spLocks noChangeArrowheads="1"/>
          </p:cNvSpPr>
          <p:nvPr/>
        </p:nvSpPr>
        <p:spPr bwMode="auto">
          <a:xfrm>
            <a:off x="1430338" y="6203950"/>
            <a:ext cx="3051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rPr>
              <a:t>"a finite state machine"</a:t>
            </a:r>
            <a:endParaRPr lang="en-US" altLang="en-US"/>
          </a:p>
        </p:txBody>
      </p:sp>
      <p:sp>
        <p:nvSpPr>
          <p:cNvPr id="21" name="Oval 20"/>
          <p:cNvSpPr>
            <a:spLocks noChangeArrowheads="1"/>
          </p:cNvSpPr>
          <p:nvPr/>
        </p:nvSpPr>
        <p:spPr bwMode="auto">
          <a:xfrm>
            <a:off x="1190625" y="26812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2" name="Oval 21"/>
          <p:cNvSpPr>
            <a:spLocks noChangeArrowheads="1"/>
          </p:cNvSpPr>
          <p:nvPr/>
        </p:nvSpPr>
        <p:spPr bwMode="auto">
          <a:xfrm>
            <a:off x="3732213" y="26685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71687" name="Rectangle 22"/>
          <p:cNvSpPr>
            <a:spLocks noChangeArrowheads="1"/>
          </p:cNvSpPr>
          <p:nvPr/>
        </p:nvSpPr>
        <p:spPr bwMode="auto">
          <a:xfrm>
            <a:off x="1474788" y="3103563"/>
            <a:ext cx="70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KBD</a:t>
            </a:r>
            <a:endParaRPr lang="en-US" altLang="en-US">
              <a:latin typeface="Calibri" pitchFamily="34" charset="0"/>
            </a:endParaRPr>
          </a:p>
        </p:txBody>
      </p:sp>
      <p:sp>
        <p:nvSpPr>
          <p:cNvPr id="71688" name="Rectangle 23"/>
          <p:cNvSpPr>
            <a:spLocks noChangeArrowheads="1"/>
          </p:cNvSpPr>
          <p:nvPr/>
        </p:nvSpPr>
        <p:spPr bwMode="auto">
          <a:xfrm>
            <a:off x="3987800" y="3082925"/>
            <a:ext cx="788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FWD</a:t>
            </a:r>
            <a:endParaRPr lang="en-US" altLang="en-US">
              <a:latin typeface="Calibri" pitchFamily="34" charset="0"/>
            </a:endParaRPr>
          </a:p>
        </p:txBody>
      </p:sp>
      <p:sp>
        <p:nvSpPr>
          <p:cNvPr id="25" name="Isosceles Triangle 24"/>
          <p:cNvSpPr>
            <a:spLocks noChangeArrowheads="1"/>
          </p:cNvSpPr>
          <p:nvPr/>
        </p:nvSpPr>
        <p:spPr bwMode="auto">
          <a:xfrm rot="5400000">
            <a:off x="736600" y="3243263"/>
            <a:ext cx="609600" cy="304800"/>
          </a:xfrm>
          <a:prstGeom prst="triangle">
            <a:avLst>
              <a:gd name="adj" fmla="val 50000"/>
            </a:avLst>
          </a:prstGeom>
          <a:solidFill>
            <a:srgbClr val="D9D9D9"/>
          </a:solidFill>
          <a:ln w="9525">
            <a:solidFill>
              <a:schemeClr val="tx1"/>
            </a:solidFill>
            <a:miter lim="800000"/>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6" name="Freeform 25"/>
          <p:cNvSpPr/>
          <p:nvPr/>
        </p:nvSpPr>
        <p:spPr>
          <a:xfrm>
            <a:off x="2338388" y="2338388"/>
            <a:ext cx="784225" cy="747712"/>
          </a:xfrm>
          <a:custGeom>
            <a:avLst/>
            <a:gdLst>
              <a:gd name="connsiteX0" fmla="*/ 113862 w 783896"/>
              <a:gd name="connsiteY0" fmla="*/ 700689 h 747402"/>
              <a:gd name="connsiteX1" fmla="*/ 446689 w 783896"/>
              <a:gd name="connsiteY1" fmla="*/ 691931 h 747402"/>
              <a:gd name="connsiteX2" fmla="*/ 735724 w 783896"/>
              <a:gd name="connsiteY2" fmla="*/ 367862 h 747402"/>
              <a:gd name="connsiteX3" fmla="*/ 735724 w 783896"/>
              <a:gd name="connsiteY3" fmla="*/ 201448 h 747402"/>
              <a:gd name="connsiteX4" fmla="*/ 674414 w 783896"/>
              <a:gd name="connsiteY4" fmla="*/ 52551 h 747402"/>
              <a:gd name="connsiteX5" fmla="*/ 455448 w 783896"/>
              <a:gd name="connsiteY5" fmla="*/ 17517 h 747402"/>
              <a:gd name="connsiteX6" fmla="*/ 166414 w 783896"/>
              <a:gd name="connsiteY6" fmla="*/ 157655 h 747402"/>
              <a:gd name="connsiteX7" fmla="*/ 0 w 783896"/>
              <a:gd name="connsiteY7" fmla="*/ 534276 h 747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896" h="747402">
                <a:moveTo>
                  <a:pt x="113862" y="700689"/>
                </a:moveTo>
                <a:cubicBezTo>
                  <a:pt x="228453" y="724045"/>
                  <a:pt x="343045" y="747402"/>
                  <a:pt x="446689" y="691931"/>
                </a:cubicBezTo>
                <a:cubicBezTo>
                  <a:pt x="550333" y="636460"/>
                  <a:pt x="687552" y="449609"/>
                  <a:pt x="735724" y="367862"/>
                </a:cubicBezTo>
                <a:cubicBezTo>
                  <a:pt x="783896" y="286115"/>
                  <a:pt x="745942" y="254000"/>
                  <a:pt x="735724" y="201448"/>
                </a:cubicBezTo>
                <a:cubicBezTo>
                  <a:pt x="725506" y="148896"/>
                  <a:pt x="721127" y="83206"/>
                  <a:pt x="674414" y="52551"/>
                </a:cubicBezTo>
                <a:cubicBezTo>
                  <a:pt x="627701" y="21896"/>
                  <a:pt x="540115" y="0"/>
                  <a:pt x="455448" y="17517"/>
                </a:cubicBezTo>
                <a:cubicBezTo>
                  <a:pt x="370781" y="35034"/>
                  <a:pt x="242322" y="71529"/>
                  <a:pt x="166414" y="157655"/>
                </a:cubicBezTo>
                <a:cubicBezTo>
                  <a:pt x="90506" y="243782"/>
                  <a:pt x="0" y="534276"/>
                  <a:pt x="0" y="534276"/>
                </a:cubicBezTo>
              </a:path>
            </a:pathLst>
          </a:cu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1691" name="Rectangle 26"/>
          <p:cNvSpPr>
            <a:spLocks noChangeArrowheads="1"/>
          </p:cNvSpPr>
          <p:nvPr/>
        </p:nvSpPr>
        <p:spPr bwMode="auto">
          <a:xfrm>
            <a:off x="3886200" y="3408363"/>
            <a:ext cx="10350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0000"/>
                </a:solidFill>
                <a:latin typeface="Calibri" pitchFamily="34" charset="0"/>
              </a:rPr>
              <a:t>go forward</a:t>
            </a:r>
            <a:endParaRPr lang="en-US" altLang="en-US" sz="1500"/>
          </a:p>
        </p:txBody>
      </p:sp>
      <p:sp>
        <p:nvSpPr>
          <p:cNvPr id="71692" name="Rectangle 27"/>
          <p:cNvSpPr>
            <a:spLocks noChangeArrowheads="1"/>
          </p:cNvSpPr>
          <p:nvPr/>
        </p:nvSpPr>
        <p:spPr bwMode="auto">
          <a:xfrm>
            <a:off x="1147763" y="3455988"/>
            <a:ext cx="13985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a:solidFill>
                  <a:srgbClr val="000000"/>
                </a:solidFill>
                <a:latin typeface="Calibri" pitchFamily="34" charset="0"/>
              </a:rPr>
              <a:t>keyboard control</a:t>
            </a:r>
            <a:endParaRPr lang="en-US" altLang="en-US" sz="1100"/>
          </a:p>
        </p:txBody>
      </p:sp>
      <p:cxnSp>
        <p:nvCxnSpPr>
          <p:cNvPr id="30" name="Straight Arrow Connector 29"/>
          <p:cNvCxnSpPr/>
          <p:nvPr/>
        </p:nvCxnSpPr>
        <p:spPr>
          <a:xfrm flipV="1">
            <a:off x="2606675" y="3363913"/>
            <a:ext cx="1063625" cy="23812"/>
          </a:xfrm>
          <a:prstGeom prst="straightConnector1">
            <a:avLst/>
          </a:pr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71694" name="Rectangle 30"/>
          <p:cNvSpPr>
            <a:spLocks noChangeArrowheads="1"/>
          </p:cNvSpPr>
          <p:nvPr/>
        </p:nvSpPr>
        <p:spPr bwMode="auto">
          <a:xfrm>
            <a:off x="2682875" y="3387725"/>
            <a:ext cx="8572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's' key pressed</a:t>
            </a:r>
            <a:endParaRPr lang="en-US" altLang="en-US" sz="1500"/>
          </a:p>
        </p:txBody>
      </p:sp>
      <p:sp>
        <p:nvSpPr>
          <p:cNvPr id="71695" name="Rectangle 31"/>
          <p:cNvSpPr>
            <a:spLocks noChangeArrowheads="1"/>
          </p:cNvSpPr>
          <p:nvPr/>
        </p:nvSpPr>
        <p:spPr bwMode="auto">
          <a:xfrm>
            <a:off x="1679575" y="2128838"/>
            <a:ext cx="8572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other keys...</a:t>
            </a:r>
            <a:endParaRPr lang="en-US" altLang="en-US" sz="1500"/>
          </a:p>
        </p:txBody>
      </p:sp>
      <p:sp>
        <p:nvSpPr>
          <p:cNvPr id="71696" name="Rectangle 32"/>
          <p:cNvSpPr>
            <a:spLocks noChangeArrowheads="1"/>
          </p:cNvSpPr>
          <p:nvPr/>
        </p:nvSpPr>
        <p:spPr bwMode="auto">
          <a:xfrm>
            <a:off x="5607050" y="1908175"/>
            <a:ext cx="3328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latin typeface="Calibri" pitchFamily="34" charset="0"/>
              </a:rPr>
              <a:t>States represent current </a:t>
            </a:r>
            <a:r>
              <a:rPr lang="en-US" altLang="en-US" sz="1800" b="1" i="1">
                <a:solidFill>
                  <a:srgbClr val="000AF9"/>
                </a:solidFill>
                <a:latin typeface="Calibri" pitchFamily="34" charset="0"/>
              </a:rPr>
              <a:t>subtasks</a:t>
            </a:r>
            <a:endParaRPr lang="en-US" altLang="en-US" sz="1800">
              <a:solidFill>
                <a:srgbClr val="000AF9"/>
              </a:solidFill>
              <a:latin typeface="Calibri" pitchFamily="34" charset="0"/>
            </a:endParaRPr>
          </a:p>
        </p:txBody>
      </p:sp>
      <p:sp>
        <p:nvSpPr>
          <p:cNvPr id="71697" name="Rectangle 33"/>
          <p:cNvSpPr>
            <a:spLocks noChangeArrowheads="1"/>
          </p:cNvSpPr>
          <p:nvPr/>
        </p:nvSpPr>
        <p:spPr bwMode="auto">
          <a:xfrm>
            <a:off x="5607050" y="2301875"/>
            <a:ext cx="3473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solidFill>
                  <a:srgbClr val="000000"/>
                </a:solidFill>
                <a:latin typeface="Calibri" pitchFamily="34" charset="0"/>
              </a:rPr>
              <a:t>Arrows represent </a:t>
            </a:r>
            <a:r>
              <a:rPr lang="en-US" altLang="en-US" sz="1800" b="1" i="1">
                <a:solidFill>
                  <a:srgbClr val="000AF9"/>
                </a:solidFill>
                <a:latin typeface="Calibri" pitchFamily="34" charset="0"/>
              </a:rPr>
              <a:t>transitions</a:t>
            </a:r>
            <a:r>
              <a:rPr lang="en-US" altLang="en-US" sz="1800">
                <a:solidFill>
                  <a:srgbClr val="000000"/>
                </a:solidFill>
                <a:latin typeface="Calibri" pitchFamily="34" charset="0"/>
              </a:rPr>
              <a:t>, through sensor or keybd feedback</a:t>
            </a:r>
          </a:p>
        </p:txBody>
      </p:sp>
      <p:sp>
        <p:nvSpPr>
          <p:cNvPr id="71698" name="Rectangle 34"/>
          <p:cNvSpPr>
            <a:spLocks noChangeArrowheads="1"/>
          </p:cNvSpPr>
          <p:nvPr/>
        </p:nvSpPr>
        <p:spPr bwMode="auto">
          <a:xfrm>
            <a:off x="82550" y="3752850"/>
            <a:ext cx="11334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a:solidFill>
                  <a:srgbClr val="000000"/>
                </a:solidFill>
                <a:latin typeface="Calibri" pitchFamily="34" charset="0"/>
              </a:rPr>
              <a:t>This triangle indicates the "start state"</a:t>
            </a:r>
            <a:endParaRPr lang="en-US" altLang="en-US" sz="1100"/>
          </a:p>
        </p:txBody>
      </p:sp>
      <p:pic>
        <p:nvPicPr>
          <p:cNvPr id="71699" name="Picture 1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8425" y="4686300"/>
            <a:ext cx="55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0" name="Text Box 25"/>
          <p:cNvSpPr txBox="1">
            <a:spLocks noChangeArrowheads="1"/>
          </p:cNvSpPr>
          <p:nvPr/>
        </p:nvSpPr>
        <p:spPr bwMode="auto">
          <a:xfrm>
            <a:off x="1676400" y="4572000"/>
            <a:ext cx="1103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9900"/>
                </a:solidFill>
                <a:latin typeface="Comic Sans MS" pitchFamily="66" charset="0"/>
              </a:rPr>
              <a:t>How do we get </a:t>
            </a:r>
            <a:r>
              <a:rPr lang="en-US" altLang="en-US" sz="1200" u="sng">
                <a:solidFill>
                  <a:srgbClr val="009900"/>
                </a:solidFill>
                <a:latin typeface="Comic Sans MS" pitchFamily="66" charset="0"/>
              </a:rPr>
              <a:t>out</a:t>
            </a:r>
            <a:r>
              <a:rPr lang="en-US" altLang="en-US" sz="1200">
                <a:solidFill>
                  <a:srgbClr val="009900"/>
                </a:solidFill>
                <a:latin typeface="Comic Sans MS" pitchFamily="66" charset="0"/>
              </a:rPr>
              <a:t> of FWD? </a:t>
            </a:r>
          </a:p>
        </p:txBody>
      </p:sp>
      <p:sp>
        <p:nvSpPr>
          <p:cNvPr id="39" name="Freeform 38"/>
          <p:cNvSpPr/>
          <p:nvPr/>
        </p:nvSpPr>
        <p:spPr>
          <a:xfrm>
            <a:off x="2206625" y="4011613"/>
            <a:ext cx="1874838" cy="592137"/>
          </a:xfrm>
          <a:custGeom>
            <a:avLst/>
            <a:gdLst>
              <a:gd name="connsiteX0" fmla="*/ 1874345 w 1874345"/>
              <a:gd name="connsiteY0" fmla="*/ 35035 h 592667"/>
              <a:gd name="connsiteX1" fmla="*/ 1594069 w 1874345"/>
              <a:gd name="connsiteY1" fmla="*/ 367862 h 592667"/>
              <a:gd name="connsiteX2" fmla="*/ 1208690 w 1874345"/>
              <a:gd name="connsiteY2" fmla="*/ 560552 h 592667"/>
              <a:gd name="connsiteX3" fmla="*/ 726966 w 1874345"/>
              <a:gd name="connsiteY3" fmla="*/ 560552 h 592667"/>
              <a:gd name="connsiteX4" fmla="*/ 315311 w 1874345"/>
              <a:gd name="connsiteY4" fmla="*/ 394138 h 592667"/>
              <a:gd name="connsiteX5" fmla="*/ 35035 w 1874345"/>
              <a:gd name="connsiteY5" fmla="*/ 43793 h 592667"/>
              <a:gd name="connsiteX6" fmla="*/ 0 w 1874345"/>
              <a:gd name="connsiteY6" fmla="*/ 0 h 59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4345" h="592667">
                <a:moveTo>
                  <a:pt x="1874345" y="35035"/>
                </a:moveTo>
                <a:cubicBezTo>
                  <a:pt x="1789678" y="157655"/>
                  <a:pt x="1705011" y="280276"/>
                  <a:pt x="1594069" y="367862"/>
                </a:cubicBezTo>
                <a:cubicBezTo>
                  <a:pt x="1483127" y="455448"/>
                  <a:pt x="1353207" y="528437"/>
                  <a:pt x="1208690" y="560552"/>
                </a:cubicBezTo>
                <a:cubicBezTo>
                  <a:pt x="1064173" y="592667"/>
                  <a:pt x="875862" y="588288"/>
                  <a:pt x="726966" y="560552"/>
                </a:cubicBezTo>
                <a:cubicBezTo>
                  <a:pt x="578070" y="532816"/>
                  <a:pt x="430633" y="480264"/>
                  <a:pt x="315311" y="394138"/>
                </a:cubicBezTo>
                <a:cubicBezTo>
                  <a:pt x="199989" y="308012"/>
                  <a:pt x="35035" y="43793"/>
                  <a:pt x="35035" y="43793"/>
                </a:cubicBezTo>
                <a:lnTo>
                  <a:pt x="0" y="0"/>
                </a:lnTo>
              </a:path>
            </a:pathLst>
          </a:cu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9"/>
          <p:cNvPicPr>
            <a:picLocks noChangeAspect="1" noChangeArrowheads="1"/>
          </p:cNvPicPr>
          <p:nvPr/>
        </p:nvPicPr>
        <p:blipFill>
          <a:blip r:embed="rId2">
            <a:extLst>
              <a:ext uri="{28A0092B-C50C-407E-A947-70E740481C1C}">
                <a14:useLocalDpi xmlns:a14="http://schemas.microsoft.com/office/drawing/2010/main" val="0"/>
              </a:ext>
            </a:extLst>
          </a:blip>
          <a:srcRect l="1183" t="11465" r="4657" b="9550"/>
          <a:stretch>
            <a:fillRect/>
          </a:stretch>
        </p:blipFill>
        <p:spPr bwMode="auto">
          <a:xfrm>
            <a:off x="228600" y="2438400"/>
            <a:ext cx="87360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a:t>
            </a:r>
          </a:p>
        </p:txBody>
      </p:sp>
      <p:sp>
        <p:nvSpPr>
          <p:cNvPr id="72708" name="Text Box 6"/>
          <p:cNvSpPr txBox="1">
            <a:spLocks noChangeArrowheads="1"/>
          </p:cNvSpPr>
          <p:nvPr/>
        </p:nvSpPr>
        <p:spPr bwMode="auto">
          <a:xfrm>
            <a:off x="4252913" y="990600"/>
            <a:ext cx="4454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a:solidFill>
                  <a:srgbClr val="000AF9"/>
                </a:solidFill>
              </a:rPr>
              <a:t>Robot control continuously runs</a:t>
            </a:r>
            <a:r>
              <a:rPr lang="en-US" altLang="en-US" sz="1800" b="1" i="1">
                <a:solidFill>
                  <a:srgbClr val="000AF9"/>
                </a:solidFill>
              </a:rPr>
              <a:t> </a:t>
            </a:r>
            <a:r>
              <a:rPr lang="en-US" altLang="en-US" sz="1800">
                <a:solidFill>
                  <a:srgbClr val="000AF9"/>
                </a:solidFill>
              </a:rPr>
              <a:t>three things:</a:t>
            </a:r>
          </a:p>
        </p:txBody>
      </p:sp>
      <p:sp>
        <p:nvSpPr>
          <p:cNvPr id="72709" name="Text Box 7"/>
          <p:cNvSpPr txBox="1">
            <a:spLocks noChangeArrowheads="1"/>
          </p:cNvSpPr>
          <p:nvPr/>
        </p:nvSpPr>
        <p:spPr bwMode="auto">
          <a:xfrm>
            <a:off x="1143000" y="1524000"/>
            <a:ext cx="1655763" cy="466725"/>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rPr>
              <a:t>S</a:t>
            </a:r>
            <a:r>
              <a:rPr lang="en-US" altLang="en-US">
                <a:solidFill>
                  <a:srgbClr val="000AF9"/>
                </a:solidFill>
              </a:rPr>
              <a:t>ENSE</a:t>
            </a:r>
          </a:p>
        </p:txBody>
      </p:sp>
      <p:sp>
        <p:nvSpPr>
          <p:cNvPr id="72710" name="Text Box 8"/>
          <p:cNvSpPr txBox="1">
            <a:spLocks noChangeArrowheads="1"/>
          </p:cNvSpPr>
          <p:nvPr/>
        </p:nvSpPr>
        <p:spPr bwMode="auto">
          <a:xfrm>
            <a:off x="3587750" y="1524000"/>
            <a:ext cx="1655763" cy="466725"/>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rPr>
              <a:t>P</a:t>
            </a:r>
            <a:r>
              <a:rPr lang="en-US" altLang="en-US">
                <a:solidFill>
                  <a:srgbClr val="000AF9"/>
                </a:solidFill>
              </a:rPr>
              <a:t>LAN</a:t>
            </a:r>
          </a:p>
        </p:txBody>
      </p:sp>
      <p:sp>
        <p:nvSpPr>
          <p:cNvPr id="72711" name="Text Box 9"/>
          <p:cNvSpPr txBox="1">
            <a:spLocks noChangeArrowheads="1"/>
          </p:cNvSpPr>
          <p:nvPr/>
        </p:nvSpPr>
        <p:spPr bwMode="auto">
          <a:xfrm>
            <a:off x="6032500" y="1524000"/>
            <a:ext cx="1655763" cy="466725"/>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rPr>
              <a:t>A</a:t>
            </a:r>
            <a:r>
              <a:rPr lang="en-US" altLang="en-US">
                <a:solidFill>
                  <a:srgbClr val="000AF9"/>
                </a:solidFill>
              </a:rPr>
              <a:t>CT</a:t>
            </a:r>
          </a:p>
        </p:txBody>
      </p:sp>
      <p:sp>
        <p:nvSpPr>
          <p:cNvPr id="72712" name="Line 12"/>
          <p:cNvSpPr>
            <a:spLocks noChangeShapeType="1"/>
          </p:cNvSpPr>
          <p:nvPr/>
        </p:nvSpPr>
        <p:spPr bwMode="auto">
          <a:xfrm>
            <a:off x="1981200" y="1981200"/>
            <a:ext cx="152400" cy="1981200"/>
          </a:xfrm>
          <a:prstGeom prst="line">
            <a:avLst/>
          </a:prstGeom>
          <a:noFill/>
          <a:ln w="19050">
            <a:solidFill>
              <a:srgbClr val="000AF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2713" name="Line 13"/>
          <p:cNvSpPr>
            <a:spLocks noChangeShapeType="1"/>
          </p:cNvSpPr>
          <p:nvPr/>
        </p:nvSpPr>
        <p:spPr bwMode="auto">
          <a:xfrm flipH="1">
            <a:off x="3581400" y="1981200"/>
            <a:ext cx="838200" cy="2819400"/>
          </a:xfrm>
          <a:prstGeom prst="line">
            <a:avLst/>
          </a:prstGeom>
          <a:noFill/>
          <a:ln w="19050">
            <a:solidFill>
              <a:srgbClr val="000AF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2714" name="Line 16"/>
          <p:cNvSpPr>
            <a:spLocks noChangeShapeType="1"/>
          </p:cNvSpPr>
          <p:nvPr/>
        </p:nvSpPr>
        <p:spPr bwMode="auto">
          <a:xfrm flipH="1">
            <a:off x="4419600" y="1981200"/>
            <a:ext cx="2743200" cy="3810000"/>
          </a:xfrm>
          <a:prstGeom prst="line">
            <a:avLst/>
          </a:prstGeom>
          <a:noFill/>
          <a:ln w="19050">
            <a:solidFill>
              <a:srgbClr val="000AF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2715" name="Text Box 18"/>
          <p:cNvSpPr txBox="1">
            <a:spLocks noChangeArrowheads="1"/>
          </p:cNvSpPr>
          <p:nvPr/>
        </p:nvSpPr>
        <p:spPr bwMode="auto">
          <a:xfrm>
            <a:off x="468313" y="1001713"/>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a:solidFill>
                  <a:srgbClr val="F7890C"/>
                </a:solidFill>
                <a:latin typeface="Courier New" pitchFamily="49" charset="0"/>
              </a:rPr>
              <a:t>while</a:t>
            </a:r>
            <a:r>
              <a:rPr lang="en-US" altLang="en-US" b="1">
                <a:latin typeface="Courier New" pitchFamily="49" charset="0"/>
              </a:rPr>
              <a:t> </a:t>
            </a:r>
            <a:r>
              <a:rPr lang="en-US" altLang="en-US" b="1">
                <a:solidFill>
                  <a:srgbClr val="AF1EED"/>
                </a:solidFill>
                <a:latin typeface="Courier New" pitchFamily="49" charset="0"/>
              </a:rPr>
              <a:t>True</a:t>
            </a:r>
            <a:r>
              <a:rPr lang="en-US" altLang="en-US" b="1">
                <a:latin typeface="Courier New" pitchFamily="49" charset="0"/>
              </a:rPr>
              <a:t>:</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301625" y="168275"/>
            <a:ext cx="22812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a:t>Maps</a:t>
            </a:r>
          </a:p>
        </p:txBody>
      </p:sp>
      <p:sp>
        <p:nvSpPr>
          <p:cNvPr id="73731" name="Text Box 3"/>
          <p:cNvSpPr txBox="1">
            <a:spLocks noChangeArrowheads="1"/>
          </p:cNvSpPr>
          <p:nvPr/>
        </p:nvSpPr>
        <p:spPr bwMode="auto">
          <a:xfrm>
            <a:off x="1752600" y="403225"/>
            <a:ext cx="4984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a:t>are set by hitting the '8' key...</a:t>
            </a:r>
          </a:p>
        </p:txBody>
      </p:sp>
      <p:pic>
        <p:nvPicPr>
          <p:cNvPr id="73732" name="Picture 4" descr="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75" y="4462463"/>
            <a:ext cx="2058988" cy="215900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73733" name="Picture 5" descr="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2688" y="4487863"/>
            <a:ext cx="2327275" cy="206375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73734" name="Picture 6" descr="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17488"/>
            <a:ext cx="2279650" cy="349885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3735" name="Picture 7" descr="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8525" y="990600"/>
            <a:ext cx="2641600" cy="276860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3736" name="Picture 8" descr="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990600"/>
            <a:ext cx="2636838" cy="276225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73737" name="Text Box 9"/>
          <p:cNvSpPr txBox="1">
            <a:spLocks noChangeArrowheads="1"/>
          </p:cNvSpPr>
          <p:nvPr/>
        </p:nvSpPr>
        <p:spPr bwMode="auto">
          <a:xfrm>
            <a:off x="762000" y="4419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chemeClr val="bg2"/>
                </a:solidFill>
                <a:latin typeface="Arial" pitchFamily="34" charset="0"/>
              </a:rPr>
              <a:t>Required</a:t>
            </a:r>
          </a:p>
        </p:txBody>
      </p:sp>
      <p:sp>
        <p:nvSpPr>
          <p:cNvPr id="73738" name="Text Box 10"/>
          <p:cNvSpPr txBox="1">
            <a:spLocks noChangeArrowheads="1"/>
          </p:cNvSpPr>
          <p:nvPr/>
        </p:nvSpPr>
        <p:spPr bwMode="auto">
          <a:xfrm>
            <a:off x="1927225" y="5267325"/>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a:solidFill>
                  <a:srgbClr val="FF0066"/>
                </a:solidFill>
                <a:latin typeface="Arial" pitchFamily="34" charset="0"/>
              </a:rPr>
              <a:t>Extra</a:t>
            </a:r>
            <a:endParaRPr lang="en-US" altLang="en-US">
              <a:latin typeface="Arial" pitchFamily="34" charset="0"/>
            </a:endParaRPr>
          </a:p>
        </p:txBody>
      </p:sp>
      <p:sp>
        <p:nvSpPr>
          <p:cNvPr id="73739" name="Line 11"/>
          <p:cNvSpPr>
            <a:spLocks noChangeShapeType="1"/>
          </p:cNvSpPr>
          <p:nvPr/>
        </p:nvSpPr>
        <p:spPr bwMode="auto">
          <a:xfrm flipV="1">
            <a:off x="1430338" y="4038600"/>
            <a:ext cx="93662" cy="377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3740" name="Line 12"/>
          <p:cNvSpPr>
            <a:spLocks noChangeShapeType="1"/>
          </p:cNvSpPr>
          <p:nvPr/>
        </p:nvSpPr>
        <p:spPr bwMode="auto">
          <a:xfrm flipV="1">
            <a:off x="1511300" y="3871913"/>
            <a:ext cx="2360613" cy="576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3741" name="Line 13"/>
          <p:cNvSpPr>
            <a:spLocks noChangeShapeType="1"/>
          </p:cNvSpPr>
          <p:nvPr/>
        </p:nvSpPr>
        <p:spPr bwMode="auto">
          <a:xfrm flipV="1">
            <a:off x="1804988" y="3824288"/>
            <a:ext cx="4775200" cy="6159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5"/>
          <p:cNvSpPr>
            <a:spLocks noChangeArrowheads="1"/>
          </p:cNvSpPr>
          <p:nvPr/>
        </p:nvSpPr>
        <p:spPr bwMode="auto">
          <a:xfrm>
            <a:off x="6176963" y="2962275"/>
            <a:ext cx="2354262" cy="20542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latin typeface="Calibri" pitchFamily="34" charset="0"/>
            </a:endParaRPr>
          </a:p>
        </p:txBody>
      </p:sp>
      <p:sp>
        <p:nvSpPr>
          <p:cNvPr id="17411" name="Text Box 5"/>
          <p:cNvSpPr txBox="1">
            <a:spLocks noChangeArrowheads="1"/>
          </p:cNvSpPr>
          <p:nvPr/>
        </p:nvSpPr>
        <p:spPr bwMode="auto">
          <a:xfrm>
            <a:off x="359171" y="1427747"/>
            <a:ext cx="817483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lvl="1" algn="ctr"/>
            <a:r>
              <a:rPr lang="en-US" altLang="en-US" sz="2800" dirty="0">
                <a:latin typeface="Calibri" pitchFamily="34" charset="0"/>
              </a:rPr>
              <a:t> Today is about the CS 5 </a:t>
            </a:r>
            <a:r>
              <a:rPr lang="en-US" altLang="en-US" sz="2800" dirty="0">
                <a:solidFill>
                  <a:srgbClr val="000AF9"/>
                </a:solidFill>
                <a:latin typeface="Calibri" pitchFamily="34" charset="0"/>
              </a:rPr>
              <a:t>final projects</a:t>
            </a:r>
            <a:endParaRPr lang="en-US" altLang="en-US" sz="2800" dirty="0">
              <a:latin typeface="Calibri" pitchFamily="34" charset="0"/>
            </a:endParaRPr>
          </a:p>
          <a:p>
            <a:pPr lvl="1" algn="ctr"/>
            <a:r>
              <a:rPr lang="en-US" altLang="en-US" sz="2800" dirty="0">
                <a:latin typeface="Calibri" pitchFamily="34" charset="0"/>
              </a:rPr>
              <a:t> </a:t>
            </a:r>
            <a:r>
              <a:rPr lang="en-US" altLang="en-US" sz="2800" dirty="0" smtClean="0">
                <a:latin typeface="Calibri" pitchFamily="34" charset="0"/>
              </a:rPr>
              <a:t>+ it's a</a:t>
            </a:r>
            <a:r>
              <a:rPr lang="en-US" altLang="en-US" sz="2800" i="1" dirty="0" smtClean="0">
                <a:latin typeface="Calibri" pitchFamily="34" charset="0"/>
              </a:rPr>
              <a:t> </a:t>
            </a:r>
            <a:r>
              <a:rPr lang="en-US" altLang="en-US" sz="2800" i="1" dirty="0">
                <a:latin typeface="Calibri" pitchFamily="34" charset="0"/>
              </a:rPr>
              <a:t>sales pitch </a:t>
            </a:r>
            <a:r>
              <a:rPr lang="en-US" altLang="en-US" sz="2800" dirty="0">
                <a:latin typeface="Calibri" pitchFamily="34" charset="0"/>
              </a:rPr>
              <a:t>for the three possible </a:t>
            </a:r>
            <a:r>
              <a:rPr lang="en-US" altLang="en-US" sz="2800" dirty="0">
                <a:solidFill>
                  <a:srgbClr val="000AF9"/>
                </a:solidFill>
                <a:latin typeface="Calibri" pitchFamily="34" charset="0"/>
              </a:rPr>
              <a:t>options</a:t>
            </a:r>
            <a:r>
              <a:rPr lang="en-US" altLang="en-US" sz="2800" dirty="0">
                <a:latin typeface="Calibri" pitchFamily="34" charset="0"/>
              </a:rPr>
              <a:t>:</a:t>
            </a:r>
          </a:p>
        </p:txBody>
      </p:sp>
      <p:sp>
        <p:nvSpPr>
          <p:cNvPr id="17412" name="Text Box 6"/>
          <p:cNvSpPr txBox="1">
            <a:spLocks noChangeArrowheads="1"/>
          </p:cNvSpPr>
          <p:nvPr/>
        </p:nvSpPr>
        <p:spPr bwMode="auto">
          <a:xfrm>
            <a:off x="685800" y="252413"/>
            <a:ext cx="7696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smtClean="0">
                <a:latin typeface="Cambria" panose="02040503050406030204" pitchFamily="18" charset="0"/>
              </a:rPr>
              <a:t>'tis the </a:t>
            </a:r>
            <a:r>
              <a:rPr lang="en-US" altLang="en-US" sz="4200" dirty="0">
                <a:latin typeface="Cambria" panose="02040503050406030204" pitchFamily="18" charset="0"/>
              </a:rPr>
              <a:t>season for final projects…</a:t>
            </a:r>
          </a:p>
        </p:txBody>
      </p:sp>
      <p:sp>
        <p:nvSpPr>
          <p:cNvPr id="17413" name="Rectangle 7"/>
          <p:cNvSpPr>
            <a:spLocks noChangeArrowheads="1"/>
          </p:cNvSpPr>
          <p:nvPr/>
        </p:nvSpPr>
        <p:spPr bwMode="auto">
          <a:xfrm>
            <a:off x="6545734" y="3124200"/>
            <a:ext cx="1616725" cy="1766637"/>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pPr>
            <a:r>
              <a:rPr lang="en-US" altLang="en-US" sz="3200" b="1" dirty="0" err="1">
                <a:latin typeface="Cambria" panose="02040503050406030204" pitchFamily="18" charset="0"/>
              </a:rPr>
              <a:t>vPool</a:t>
            </a:r>
            <a:endParaRPr lang="en-US" altLang="en-US" sz="3200" b="1" dirty="0">
              <a:latin typeface="Cambria" panose="02040503050406030204" pitchFamily="18" charset="0"/>
            </a:endParaRPr>
          </a:p>
          <a:p>
            <a:pPr algn="ctr" eaLnBrk="1" hangingPunct="1">
              <a:spcBef>
                <a:spcPct val="20000"/>
              </a:spcBef>
            </a:pPr>
            <a:r>
              <a:rPr lang="en-US" altLang="en-US" sz="3200" b="1" dirty="0" err="1" smtClean="0">
                <a:latin typeface="Cambria" panose="02040503050406030204" pitchFamily="18" charset="0"/>
              </a:rPr>
              <a:t>TextID</a:t>
            </a:r>
            <a:endParaRPr lang="en-US" altLang="en-US" sz="3200" b="1" dirty="0">
              <a:latin typeface="Cambria" panose="02040503050406030204" pitchFamily="18" charset="0"/>
            </a:endParaRPr>
          </a:p>
          <a:p>
            <a:pPr algn="ctr" eaLnBrk="1" hangingPunct="1">
              <a:spcBef>
                <a:spcPct val="20000"/>
              </a:spcBef>
            </a:pPr>
            <a:r>
              <a:rPr lang="en-US" altLang="en-US" sz="3200" b="1" dirty="0" err="1">
                <a:latin typeface="Cambria" panose="02040503050406030204" pitchFamily="18" charset="0"/>
              </a:rPr>
              <a:t>Picobot</a:t>
            </a:r>
            <a:endParaRPr lang="en-US" altLang="en-US" sz="3200" b="1" dirty="0">
              <a:latin typeface="Cambria" panose="02040503050406030204" pitchFamily="18" charset="0"/>
            </a:endParaRPr>
          </a:p>
        </p:txBody>
      </p:sp>
      <p:pic>
        <p:nvPicPr>
          <p:cNvPr id="17414" name="Picture 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8" y="5703888"/>
            <a:ext cx="795337"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AutoShape 9"/>
          <p:cNvSpPr>
            <a:spLocks noChangeArrowheads="1"/>
          </p:cNvSpPr>
          <p:nvPr/>
        </p:nvSpPr>
        <p:spPr bwMode="auto">
          <a:xfrm>
            <a:off x="1368425" y="4749800"/>
            <a:ext cx="2135188" cy="1000125"/>
          </a:xfrm>
          <a:prstGeom prst="wedgeRectCallout">
            <a:avLst>
              <a:gd name="adj1" fmla="val -62713"/>
              <a:gd name="adj2" fmla="val 103810"/>
            </a:avLst>
          </a:prstGeom>
          <a:solidFill>
            <a:schemeClr val="bg1">
              <a:lumMod val="95000"/>
            </a:schemeClr>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ja-JP" sz="1800" dirty="0">
                <a:latin typeface="Comic Sans MS" pitchFamily="66" charset="0"/>
              </a:rPr>
              <a:t>I've got my eyes on some of these projects!</a:t>
            </a:r>
            <a:endParaRPr lang="en-US" altLang="en-US" sz="1800" dirty="0">
              <a:latin typeface="Comic Sans MS" pitchFamily="66" charset="0"/>
            </a:endParaRPr>
          </a:p>
        </p:txBody>
      </p:sp>
      <p:grpSp>
        <p:nvGrpSpPr>
          <p:cNvPr id="17416" name="Group 10"/>
          <p:cNvGrpSpPr>
            <a:grpSpLocks/>
          </p:cNvGrpSpPr>
          <p:nvPr/>
        </p:nvGrpSpPr>
        <p:grpSpPr bwMode="auto">
          <a:xfrm>
            <a:off x="5111750" y="5570538"/>
            <a:ext cx="527050" cy="714375"/>
            <a:chOff x="2928" y="1051"/>
            <a:chExt cx="840" cy="957"/>
          </a:xfrm>
        </p:grpSpPr>
        <p:sp>
          <p:nvSpPr>
            <p:cNvPr id="17418" name="Freeform 1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7419" name="Oval 1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7420" name="Oval 1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7421" name="Oval 1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7422" name="Oval 1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7423" name="Oval 1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7424" name="Oval 1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7425" name="Oval 1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7426" name="AutoShape 1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7427" name="Freeform 2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7428" name="Freeform 2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7429" name="Freeform 2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7430" name="Freeform 2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7417" name="AutoShape 24"/>
          <p:cNvSpPr>
            <a:spLocks noChangeArrowheads="1"/>
          </p:cNvSpPr>
          <p:nvPr/>
        </p:nvSpPr>
        <p:spPr bwMode="auto">
          <a:xfrm>
            <a:off x="3733800" y="5105400"/>
            <a:ext cx="1425575" cy="368300"/>
          </a:xfrm>
          <a:prstGeom prst="wedgeRectCallout">
            <a:avLst>
              <a:gd name="adj1" fmla="val 43046"/>
              <a:gd name="adj2" fmla="val 188792"/>
            </a:avLst>
          </a:prstGeom>
          <a:solidFill>
            <a:srgbClr val="CCFFCC"/>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800" dirty="0" err="1">
                <a:latin typeface="Comic Sans MS" pitchFamily="66" charset="0"/>
              </a:rPr>
              <a:t>Eye'll</a:t>
            </a:r>
            <a:r>
              <a:rPr lang="en-US" altLang="en-US" sz="1800" dirty="0">
                <a:latin typeface="Comic Sans MS" pitchFamily="66" charset="0"/>
              </a:rPr>
              <a:t> bet ! </a:t>
            </a: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8127000" y="3404520"/>
              <a:ext cx="471240" cy="1153080"/>
            </p14:xfrm>
          </p:contentPart>
        </mc:Choice>
        <mc:Fallback>
          <p:pic>
            <p:nvPicPr>
              <p:cNvPr id="2" name="Ink 1"/>
              <p:cNvPicPr/>
              <p:nvPr/>
            </p:nvPicPr>
            <p:blipFill>
              <a:blip r:embed="rId4"/>
              <a:stretch>
                <a:fillRect/>
              </a:stretch>
            </p:blipFill>
            <p:spPr>
              <a:xfrm>
                <a:off x="8116920" y="3395520"/>
                <a:ext cx="483840" cy="1173600"/>
              </a:xfrm>
              <a:prstGeom prst="rect">
                <a:avLst/>
              </a:prstGeom>
            </p:spPr>
          </p:pic>
        </mc:Fallback>
      </mc:AlternateContent>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2"/>
          <p:cNvGrpSpPr>
            <a:grpSpLocks/>
          </p:cNvGrpSpPr>
          <p:nvPr/>
        </p:nvGrpSpPr>
        <p:grpSpPr bwMode="auto">
          <a:xfrm>
            <a:off x="533400" y="1038225"/>
            <a:ext cx="8218488" cy="180975"/>
            <a:chOff x="295" y="1311"/>
            <a:chExt cx="5177" cy="114"/>
          </a:xfrm>
        </p:grpSpPr>
        <p:sp>
          <p:nvSpPr>
            <p:cNvPr id="74781"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4782"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74755"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a:t>
            </a:r>
          </a:p>
        </p:txBody>
      </p:sp>
      <p:sp>
        <p:nvSpPr>
          <p:cNvPr id="74756" name="Rectangle 18"/>
          <p:cNvSpPr>
            <a:spLocks noChangeArrowheads="1"/>
          </p:cNvSpPr>
          <p:nvPr/>
        </p:nvSpPr>
        <p:spPr bwMode="auto">
          <a:xfrm>
            <a:off x="438150" y="1341438"/>
            <a:ext cx="5861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rPr>
              <a:t>Robots typically cycle through several </a:t>
            </a:r>
            <a:r>
              <a:rPr lang="en-US" altLang="en-US" b="1" i="1">
                <a:solidFill>
                  <a:srgbClr val="000000"/>
                </a:solidFill>
              </a:rPr>
              <a:t>states </a:t>
            </a:r>
            <a:r>
              <a:rPr lang="en-US" altLang="en-US">
                <a:solidFill>
                  <a:srgbClr val="000000"/>
                </a:solidFill>
              </a:rPr>
              <a:t>:</a:t>
            </a:r>
            <a:endParaRPr lang="en-US" altLang="en-US"/>
          </a:p>
        </p:txBody>
      </p:sp>
      <p:sp>
        <p:nvSpPr>
          <p:cNvPr id="74757" name="Rectangle 19"/>
          <p:cNvSpPr>
            <a:spLocks noChangeArrowheads="1"/>
          </p:cNvSpPr>
          <p:nvPr/>
        </p:nvSpPr>
        <p:spPr bwMode="auto">
          <a:xfrm>
            <a:off x="1187450" y="6203950"/>
            <a:ext cx="3536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rPr>
              <a:t>"a two-state state machine"</a:t>
            </a:r>
            <a:endParaRPr lang="en-US" altLang="en-US"/>
          </a:p>
        </p:txBody>
      </p:sp>
      <p:sp>
        <p:nvSpPr>
          <p:cNvPr id="21" name="Oval 20"/>
          <p:cNvSpPr>
            <a:spLocks noChangeArrowheads="1"/>
          </p:cNvSpPr>
          <p:nvPr/>
        </p:nvSpPr>
        <p:spPr bwMode="auto">
          <a:xfrm>
            <a:off x="1190625" y="26812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2" name="Oval 21"/>
          <p:cNvSpPr>
            <a:spLocks noChangeArrowheads="1"/>
          </p:cNvSpPr>
          <p:nvPr/>
        </p:nvSpPr>
        <p:spPr bwMode="auto">
          <a:xfrm>
            <a:off x="3732213" y="26685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74760" name="Rectangle 22"/>
          <p:cNvSpPr>
            <a:spLocks noChangeArrowheads="1"/>
          </p:cNvSpPr>
          <p:nvPr/>
        </p:nvSpPr>
        <p:spPr bwMode="auto">
          <a:xfrm>
            <a:off x="1474788" y="3103563"/>
            <a:ext cx="70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KBD</a:t>
            </a:r>
            <a:endParaRPr lang="en-US" altLang="en-US">
              <a:latin typeface="Calibri" pitchFamily="34" charset="0"/>
            </a:endParaRPr>
          </a:p>
        </p:txBody>
      </p:sp>
      <p:sp>
        <p:nvSpPr>
          <p:cNvPr id="74761" name="Rectangle 23"/>
          <p:cNvSpPr>
            <a:spLocks noChangeArrowheads="1"/>
          </p:cNvSpPr>
          <p:nvPr/>
        </p:nvSpPr>
        <p:spPr bwMode="auto">
          <a:xfrm>
            <a:off x="3987800" y="3082925"/>
            <a:ext cx="788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FWD</a:t>
            </a:r>
            <a:endParaRPr lang="en-US" altLang="en-US">
              <a:latin typeface="Calibri" pitchFamily="34" charset="0"/>
            </a:endParaRPr>
          </a:p>
        </p:txBody>
      </p:sp>
      <p:sp>
        <p:nvSpPr>
          <p:cNvPr id="25" name="Isosceles Triangle 24"/>
          <p:cNvSpPr>
            <a:spLocks noChangeArrowheads="1"/>
          </p:cNvSpPr>
          <p:nvPr/>
        </p:nvSpPr>
        <p:spPr bwMode="auto">
          <a:xfrm rot="5400000">
            <a:off x="736600" y="3243263"/>
            <a:ext cx="609600" cy="304800"/>
          </a:xfrm>
          <a:prstGeom prst="triangle">
            <a:avLst>
              <a:gd name="adj" fmla="val 50000"/>
            </a:avLst>
          </a:prstGeom>
          <a:solidFill>
            <a:srgbClr val="D9D9D9"/>
          </a:solidFill>
          <a:ln w="9525">
            <a:solidFill>
              <a:schemeClr val="tx1"/>
            </a:solidFill>
            <a:miter lim="800000"/>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6" name="Freeform 25"/>
          <p:cNvSpPr/>
          <p:nvPr/>
        </p:nvSpPr>
        <p:spPr>
          <a:xfrm>
            <a:off x="2338388" y="2338388"/>
            <a:ext cx="784225" cy="747712"/>
          </a:xfrm>
          <a:custGeom>
            <a:avLst/>
            <a:gdLst>
              <a:gd name="connsiteX0" fmla="*/ 113862 w 783896"/>
              <a:gd name="connsiteY0" fmla="*/ 700689 h 747402"/>
              <a:gd name="connsiteX1" fmla="*/ 446689 w 783896"/>
              <a:gd name="connsiteY1" fmla="*/ 691931 h 747402"/>
              <a:gd name="connsiteX2" fmla="*/ 735724 w 783896"/>
              <a:gd name="connsiteY2" fmla="*/ 367862 h 747402"/>
              <a:gd name="connsiteX3" fmla="*/ 735724 w 783896"/>
              <a:gd name="connsiteY3" fmla="*/ 201448 h 747402"/>
              <a:gd name="connsiteX4" fmla="*/ 674414 w 783896"/>
              <a:gd name="connsiteY4" fmla="*/ 52551 h 747402"/>
              <a:gd name="connsiteX5" fmla="*/ 455448 w 783896"/>
              <a:gd name="connsiteY5" fmla="*/ 17517 h 747402"/>
              <a:gd name="connsiteX6" fmla="*/ 166414 w 783896"/>
              <a:gd name="connsiteY6" fmla="*/ 157655 h 747402"/>
              <a:gd name="connsiteX7" fmla="*/ 0 w 783896"/>
              <a:gd name="connsiteY7" fmla="*/ 534276 h 747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896" h="747402">
                <a:moveTo>
                  <a:pt x="113862" y="700689"/>
                </a:moveTo>
                <a:cubicBezTo>
                  <a:pt x="228453" y="724045"/>
                  <a:pt x="343045" y="747402"/>
                  <a:pt x="446689" y="691931"/>
                </a:cubicBezTo>
                <a:cubicBezTo>
                  <a:pt x="550333" y="636460"/>
                  <a:pt x="687552" y="449609"/>
                  <a:pt x="735724" y="367862"/>
                </a:cubicBezTo>
                <a:cubicBezTo>
                  <a:pt x="783896" y="286115"/>
                  <a:pt x="745942" y="254000"/>
                  <a:pt x="735724" y="201448"/>
                </a:cubicBezTo>
                <a:cubicBezTo>
                  <a:pt x="725506" y="148896"/>
                  <a:pt x="721127" y="83206"/>
                  <a:pt x="674414" y="52551"/>
                </a:cubicBezTo>
                <a:cubicBezTo>
                  <a:pt x="627701" y="21896"/>
                  <a:pt x="540115" y="0"/>
                  <a:pt x="455448" y="17517"/>
                </a:cubicBezTo>
                <a:cubicBezTo>
                  <a:pt x="370781" y="35034"/>
                  <a:pt x="242322" y="71529"/>
                  <a:pt x="166414" y="157655"/>
                </a:cubicBezTo>
                <a:cubicBezTo>
                  <a:pt x="90506" y="243782"/>
                  <a:pt x="0" y="534276"/>
                  <a:pt x="0" y="534276"/>
                </a:cubicBezTo>
              </a:path>
            </a:pathLst>
          </a:cu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4764" name="Rectangle 26"/>
          <p:cNvSpPr>
            <a:spLocks noChangeArrowheads="1"/>
          </p:cNvSpPr>
          <p:nvPr/>
        </p:nvSpPr>
        <p:spPr bwMode="auto">
          <a:xfrm>
            <a:off x="3886200" y="3408363"/>
            <a:ext cx="10350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0000"/>
                </a:solidFill>
                <a:latin typeface="Calibri" pitchFamily="34" charset="0"/>
              </a:rPr>
              <a:t>go forward</a:t>
            </a:r>
            <a:endParaRPr lang="en-US" altLang="en-US" sz="1500"/>
          </a:p>
        </p:txBody>
      </p:sp>
      <p:sp>
        <p:nvSpPr>
          <p:cNvPr id="74765" name="Rectangle 27"/>
          <p:cNvSpPr>
            <a:spLocks noChangeArrowheads="1"/>
          </p:cNvSpPr>
          <p:nvPr/>
        </p:nvSpPr>
        <p:spPr bwMode="auto">
          <a:xfrm>
            <a:off x="1147763" y="3455988"/>
            <a:ext cx="13985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a:solidFill>
                  <a:srgbClr val="000000"/>
                </a:solidFill>
                <a:latin typeface="Calibri" pitchFamily="34" charset="0"/>
              </a:rPr>
              <a:t>keyboard control</a:t>
            </a:r>
            <a:endParaRPr lang="en-US" altLang="en-US" sz="1100"/>
          </a:p>
        </p:txBody>
      </p:sp>
      <p:cxnSp>
        <p:nvCxnSpPr>
          <p:cNvPr id="30" name="Straight Arrow Connector 29"/>
          <p:cNvCxnSpPr/>
          <p:nvPr/>
        </p:nvCxnSpPr>
        <p:spPr>
          <a:xfrm flipV="1">
            <a:off x="2606675" y="3363913"/>
            <a:ext cx="1063625" cy="23812"/>
          </a:xfrm>
          <a:prstGeom prst="straightConnector1">
            <a:avLst/>
          </a:pr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74767" name="Rectangle 30"/>
          <p:cNvSpPr>
            <a:spLocks noChangeArrowheads="1"/>
          </p:cNvSpPr>
          <p:nvPr/>
        </p:nvSpPr>
        <p:spPr bwMode="auto">
          <a:xfrm>
            <a:off x="2682875" y="3387725"/>
            <a:ext cx="8572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's' key pressed</a:t>
            </a:r>
            <a:endParaRPr lang="en-US" altLang="en-US" sz="1500"/>
          </a:p>
        </p:txBody>
      </p:sp>
      <p:sp>
        <p:nvSpPr>
          <p:cNvPr id="74768" name="Rectangle 31"/>
          <p:cNvSpPr>
            <a:spLocks noChangeArrowheads="1"/>
          </p:cNvSpPr>
          <p:nvPr/>
        </p:nvSpPr>
        <p:spPr bwMode="auto">
          <a:xfrm>
            <a:off x="1679575" y="2128838"/>
            <a:ext cx="8572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other keys...</a:t>
            </a:r>
            <a:endParaRPr lang="en-US" altLang="en-US" sz="1500"/>
          </a:p>
        </p:txBody>
      </p:sp>
      <p:sp>
        <p:nvSpPr>
          <p:cNvPr id="74769" name="Rectangle 32"/>
          <p:cNvSpPr>
            <a:spLocks noChangeArrowheads="1"/>
          </p:cNvSpPr>
          <p:nvPr/>
        </p:nvSpPr>
        <p:spPr bwMode="auto">
          <a:xfrm>
            <a:off x="5607050" y="1908175"/>
            <a:ext cx="3328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latin typeface="Calibri" pitchFamily="34" charset="0"/>
              </a:rPr>
              <a:t>States represent current </a:t>
            </a:r>
            <a:r>
              <a:rPr lang="en-US" altLang="en-US" sz="1800" b="1" i="1">
                <a:solidFill>
                  <a:srgbClr val="000AF9"/>
                </a:solidFill>
                <a:latin typeface="Calibri" pitchFamily="34" charset="0"/>
              </a:rPr>
              <a:t>subtasks</a:t>
            </a:r>
            <a:endParaRPr lang="en-US" altLang="en-US" sz="1800">
              <a:solidFill>
                <a:srgbClr val="000AF9"/>
              </a:solidFill>
              <a:latin typeface="Calibri" pitchFamily="34" charset="0"/>
            </a:endParaRPr>
          </a:p>
        </p:txBody>
      </p:sp>
      <p:sp>
        <p:nvSpPr>
          <p:cNvPr id="74770" name="Rectangle 33"/>
          <p:cNvSpPr>
            <a:spLocks noChangeArrowheads="1"/>
          </p:cNvSpPr>
          <p:nvPr/>
        </p:nvSpPr>
        <p:spPr bwMode="auto">
          <a:xfrm>
            <a:off x="5607050" y="2301875"/>
            <a:ext cx="3473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solidFill>
                  <a:srgbClr val="000000"/>
                </a:solidFill>
                <a:latin typeface="Calibri" pitchFamily="34" charset="0"/>
              </a:rPr>
              <a:t>Arrows represent </a:t>
            </a:r>
            <a:r>
              <a:rPr lang="en-US" altLang="en-US" sz="1800" b="1" i="1">
                <a:solidFill>
                  <a:srgbClr val="000AF9"/>
                </a:solidFill>
                <a:latin typeface="Calibri" pitchFamily="34" charset="0"/>
              </a:rPr>
              <a:t>transitions</a:t>
            </a:r>
            <a:r>
              <a:rPr lang="en-US" altLang="en-US" sz="1800">
                <a:solidFill>
                  <a:srgbClr val="000000"/>
                </a:solidFill>
                <a:latin typeface="Calibri" pitchFamily="34" charset="0"/>
              </a:rPr>
              <a:t>, through sensor or keybd feedback</a:t>
            </a:r>
          </a:p>
        </p:txBody>
      </p:sp>
      <p:sp>
        <p:nvSpPr>
          <p:cNvPr id="74771" name="Rectangle 34"/>
          <p:cNvSpPr>
            <a:spLocks noChangeArrowheads="1"/>
          </p:cNvSpPr>
          <p:nvPr/>
        </p:nvSpPr>
        <p:spPr bwMode="auto">
          <a:xfrm>
            <a:off x="82550" y="3752850"/>
            <a:ext cx="11334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a:solidFill>
                  <a:srgbClr val="000000"/>
                </a:solidFill>
                <a:latin typeface="Calibri" pitchFamily="34" charset="0"/>
              </a:rPr>
              <a:t>This triangle indicates the "start state"</a:t>
            </a:r>
            <a:endParaRPr lang="en-US" altLang="en-US" sz="1100"/>
          </a:p>
        </p:txBody>
      </p:sp>
      <p:pic>
        <p:nvPicPr>
          <p:cNvPr id="74772" name="Picture 1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8425" y="4686300"/>
            <a:ext cx="55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73" name="Text Box 25"/>
          <p:cNvSpPr txBox="1">
            <a:spLocks noChangeArrowheads="1"/>
          </p:cNvSpPr>
          <p:nvPr/>
        </p:nvSpPr>
        <p:spPr bwMode="auto">
          <a:xfrm>
            <a:off x="1676400" y="4572000"/>
            <a:ext cx="1103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9900"/>
                </a:solidFill>
                <a:latin typeface="Comic Sans MS" pitchFamily="66" charset="0"/>
              </a:rPr>
              <a:t>How do we get </a:t>
            </a:r>
            <a:r>
              <a:rPr lang="en-US" altLang="en-US" sz="1200" u="sng">
                <a:solidFill>
                  <a:srgbClr val="009900"/>
                </a:solidFill>
                <a:latin typeface="Comic Sans MS" pitchFamily="66" charset="0"/>
              </a:rPr>
              <a:t>out</a:t>
            </a:r>
            <a:r>
              <a:rPr lang="en-US" altLang="en-US" sz="1200">
                <a:solidFill>
                  <a:srgbClr val="009900"/>
                </a:solidFill>
                <a:latin typeface="Comic Sans MS" pitchFamily="66" charset="0"/>
              </a:rPr>
              <a:t> of FWD? </a:t>
            </a:r>
          </a:p>
        </p:txBody>
      </p:sp>
      <p:sp>
        <p:nvSpPr>
          <p:cNvPr id="39" name="Freeform 38"/>
          <p:cNvSpPr/>
          <p:nvPr/>
        </p:nvSpPr>
        <p:spPr>
          <a:xfrm>
            <a:off x="2206625" y="4011613"/>
            <a:ext cx="1874838" cy="592137"/>
          </a:xfrm>
          <a:custGeom>
            <a:avLst/>
            <a:gdLst>
              <a:gd name="connsiteX0" fmla="*/ 1874345 w 1874345"/>
              <a:gd name="connsiteY0" fmla="*/ 35035 h 592667"/>
              <a:gd name="connsiteX1" fmla="*/ 1594069 w 1874345"/>
              <a:gd name="connsiteY1" fmla="*/ 367862 h 592667"/>
              <a:gd name="connsiteX2" fmla="*/ 1208690 w 1874345"/>
              <a:gd name="connsiteY2" fmla="*/ 560552 h 592667"/>
              <a:gd name="connsiteX3" fmla="*/ 726966 w 1874345"/>
              <a:gd name="connsiteY3" fmla="*/ 560552 h 592667"/>
              <a:gd name="connsiteX4" fmla="*/ 315311 w 1874345"/>
              <a:gd name="connsiteY4" fmla="*/ 394138 h 592667"/>
              <a:gd name="connsiteX5" fmla="*/ 35035 w 1874345"/>
              <a:gd name="connsiteY5" fmla="*/ 43793 h 592667"/>
              <a:gd name="connsiteX6" fmla="*/ 0 w 1874345"/>
              <a:gd name="connsiteY6" fmla="*/ 0 h 59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4345" h="592667">
                <a:moveTo>
                  <a:pt x="1874345" y="35035"/>
                </a:moveTo>
                <a:cubicBezTo>
                  <a:pt x="1789678" y="157655"/>
                  <a:pt x="1705011" y="280276"/>
                  <a:pt x="1594069" y="367862"/>
                </a:cubicBezTo>
                <a:cubicBezTo>
                  <a:pt x="1483127" y="455448"/>
                  <a:pt x="1353207" y="528437"/>
                  <a:pt x="1208690" y="560552"/>
                </a:cubicBezTo>
                <a:cubicBezTo>
                  <a:pt x="1064173" y="592667"/>
                  <a:pt x="875862" y="588288"/>
                  <a:pt x="726966" y="560552"/>
                </a:cubicBezTo>
                <a:cubicBezTo>
                  <a:pt x="578070" y="532816"/>
                  <a:pt x="430633" y="480264"/>
                  <a:pt x="315311" y="394138"/>
                </a:cubicBezTo>
                <a:cubicBezTo>
                  <a:pt x="199989" y="308012"/>
                  <a:pt x="35035" y="43793"/>
                  <a:pt x="35035" y="43793"/>
                </a:cubicBezTo>
                <a:lnTo>
                  <a:pt x="0" y="0"/>
                </a:lnTo>
              </a:path>
            </a:pathLst>
          </a:cu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4775" name="Ink 26"/>
          <p:cNvSpPr>
            <a:spLocks noRot="1" noChangeAspect="1" noEditPoints="1" noChangeArrowheads="1" noChangeShapeType="1" noTextEdit="1"/>
          </p:cNvSpPr>
          <p:nvPr/>
        </p:nvSpPr>
        <p:spPr bwMode="auto">
          <a:xfrm>
            <a:off x="368300" y="2619375"/>
            <a:ext cx="650875" cy="457200"/>
          </a:xfrm>
          <a:custGeom>
            <a:avLst/>
            <a:gdLst>
              <a:gd name="T0" fmla="*/ 2147483647 w 1809"/>
              <a:gd name="T1" fmla="*/ 2147483647 h 1267"/>
              <a:gd name="T2" fmla="*/ 2147483647 w 1809"/>
              <a:gd name="T3" fmla="*/ 2147483647 h 1267"/>
              <a:gd name="T4" fmla="*/ 0 w 1809"/>
              <a:gd name="T5" fmla="*/ 2147483647 h 1267"/>
              <a:gd name="T6" fmla="*/ 2147483647 w 1809"/>
              <a:gd name="T7" fmla="*/ 2147483647 h 1267"/>
              <a:gd name="T8" fmla="*/ 2147483647 w 1809"/>
              <a:gd name="T9" fmla="*/ 2147483647 h 1267"/>
              <a:gd name="T10" fmla="*/ 2147483647 w 1809"/>
              <a:gd name="T11" fmla="*/ 2147483647 h 1267"/>
              <a:gd name="T12" fmla="*/ 2147483647 w 1809"/>
              <a:gd name="T13" fmla="*/ 2147483647 h 1267"/>
              <a:gd name="T14" fmla="*/ 2147483647 w 1809"/>
              <a:gd name="T15" fmla="*/ 2147483647 h 1267"/>
              <a:gd name="T16" fmla="*/ 2147483647 w 1809"/>
              <a:gd name="T17" fmla="*/ 2147483647 h 1267"/>
              <a:gd name="T18" fmla="*/ 2147483647 w 1809"/>
              <a:gd name="T19" fmla="*/ 2147483647 h 1267"/>
              <a:gd name="T20" fmla="*/ 2147483647 w 1809"/>
              <a:gd name="T21" fmla="*/ 2147483647 h 1267"/>
              <a:gd name="T22" fmla="*/ 2147483647 w 1809"/>
              <a:gd name="T23" fmla="*/ 2147483647 h 1267"/>
              <a:gd name="T24" fmla="*/ 2147483647 w 1809"/>
              <a:gd name="T25" fmla="*/ 2147483647 h 1267"/>
              <a:gd name="T26" fmla="*/ 2147483647 w 1809"/>
              <a:gd name="T27" fmla="*/ 2147483647 h 1267"/>
              <a:gd name="T28" fmla="*/ 2147483647 w 1809"/>
              <a:gd name="T29" fmla="*/ 2147483647 h 1267"/>
              <a:gd name="T30" fmla="*/ 2147483647 w 1809"/>
              <a:gd name="T31" fmla="*/ 2147483647 h 1267"/>
              <a:gd name="T32" fmla="*/ 2147483647 w 1809"/>
              <a:gd name="T33" fmla="*/ 2147483647 h 1267"/>
              <a:gd name="T34" fmla="*/ 2147483647 w 1809"/>
              <a:gd name="T35" fmla="*/ 2147483647 h 1267"/>
              <a:gd name="T36" fmla="*/ 2147483647 w 1809"/>
              <a:gd name="T37" fmla="*/ 2147483647 h 1267"/>
              <a:gd name="T38" fmla="*/ 2147483647 w 1809"/>
              <a:gd name="T39" fmla="*/ 2147483647 h 1267"/>
              <a:gd name="T40" fmla="*/ 2147483647 w 1809"/>
              <a:gd name="T41" fmla="*/ 2147483647 h 1267"/>
              <a:gd name="T42" fmla="*/ 2147483647 w 1809"/>
              <a:gd name="T43" fmla="*/ 2147483647 h 1267"/>
              <a:gd name="T44" fmla="*/ 2147483647 w 1809"/>
              <a:gd name="T45" fmla="*/ 2147483647 h 1267"/>
              <a:gd name="T46" fmla="*/ 2147483647 w 1809"/>
              <a:gd name="T47" fmla="*/ 2147483647 h 1267"/>
              <a:gd name="T48" fmla="*/ 2147483647 w 1809"/>
              <a:gd name="T49" fmla="*/ 2147483647 h 1267"/>
              <a:gd name="T50" fmla="*/ 2147483647 w 1809"/>
              <a:gd name="T51" fmla="*/ 2147483647 h 1267"/>
              <a:gd name="T52" fmla="*/ 2147483647 w 1809"/>
              <a:gd name="T53" fmla="*/ 2147483647 h 1267"/>
              <a:gd name="T54" fmla="*/ 2147483647 w 1809"/>
              <a:gd name="T55" fmla="*/ 2147483647 h 1267"/>
              <a:gd name="T56" fmla="*/ 2147483647 w 1809"/>
              <a:gd name="T57" fmla="*/ 2147483647 h 1267"/>
              <a:gd name="T58" fmla="*/ 2147483647 w 1809"/>
              <a:gd name="T59" fmla="*/ 2147483647 h 1267"/>
              <a:gd name="T60" fmla="*/ 2147483647 w 1809"/>
              <a:gd name="T61" fmla="*/ 2147483647 h 1267"/>
              <a:gd name="T62" fmla="*/ 2147483647 w 1809"/>
              <a:gd name="T63" fmla="*/ 2147483647 h 1267"/>
              <a:gd name="T64" fmla="*/ 2147483647 w 1809"/>
              <a:gd name="T65" fmla="*/ 2147483647 h 1267"/>
              <a:gd name="T66" fmla="*/ 2147483647 w 1809"/>
              <a:gd name="T67" fmla="*/ 2147483647 h 1267"/>
              <a:gd name="T68" fmla="*/ 2147483647 w 1809"/>
              <a:gd name="T69" fmla="*/ 2147483647 h 1267"/>
              <a:gd name="T70" fmla="*/ 2147483647 w 1809"/>
              <a:gd name="T71" fmla="*/ 2147483647 h 1267"/>
              <a:gd name="T72" fmla="*/ 2147483647 w 1809"/>
              <a:gd name="T73" fmla="*/ 2147483647 h 1267"/>
              <a:gd name="T74" fmla="*/ 2147483647 w 1809"/>
              <a:gd name="T75" fmla="*/ 2147483647 h 1267"/>
              <a:gd name="T76" fmla="*/ 2147483647 w 1809"/>
              <a:gd name="T77" fmla="*/ 2147483647 h 1267"/>
              <a:gd name="T78" fmla="*/ 2147483647 w 1809"/>
              <a:gd name="T79" fmla="*/ 2147483647 h 1267"/>
              <a:gd name="T80" fmla="*/ 2147483647 w 1809"/>
              <a:gd name="T81" fmla="*/ 2147483647 h 1267"/>
              <a:gd name="T82" fmla="*/ 2147483647 w 1809"/>
              <a:gd name="T83" fmla="*/ 2147483647 h 1267"/>
              <a:gd name="T84" fmla="*/ 2147483647 w 1809"/>
              <a:gd name="T85" fmla="*/ 2147483647 h 1267"/>
              <a:gd name="T86" fmla="*/ 2147483647 w 1809"/>
              <a:gd name="T87" fmla="*/ 2147483647 h 1267"/>
              <a:gd name="T88" fmla="*/ 2147483647 w 1809"/>
              <a:gd name="T89" fmla="*/ 2147483647 h 1267"/>
              <a:gd name="T90" fmla="*/ 2147483647 w 1809"/>
              <a:gd name="T91" fmla="*/ 2147483647 h 1267"/>
              <a:gd name="T92" fmla="*/ 2147483647 w 1809"/>
              <a:gd name="T93" fmla="*/ 2147483647 h 1267"/>
              <a:gd name="T94" fmla="*/ 2147483647 w 1809"/>
              <a:gd name="T95" fmla="*/ 2147483647 h 1267"/>
              <a:gd name="T96" fmla="*/ 2147483647 w 1809"/>
              <a:gd name="T97" fmla="*/ 2147483647 h 1267"/>
              <a:gd name="T98" fmla="*/ 2147483647 w 1809"/>
              <a:gd name="T99" fmla="*/ 2147483647 h 1267"/>
              <a:gd name="T100" fmla="*/ 2147483647 w 1809"/>
              <a:gd name="T101" fmla="*/ 2147483647 h 1267"/>
              <a:gd name="T102" fmla="*/ 2147483647 w 1809"/>
              <a:gd name="T103" fmla="*/ 2147483647 h 1267"/>
              <a:gd name="T104" fmla="*/ 2147483647 w 1809"/>
              <a:gd name="T105" fmla="*/ 2147483647 h 1267"/>
              <a:gd name="T106" fmla="*/ 2147483647 w 1809"/>
              <a:gd name="T107" fmla="*/ 2147483647 h 1267"/>
              <a:gd name="T108" fmla="*/ 2147483647 w 1809"/>
              <a:gd name="T109" fmla="*/ 2147483647 h 12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09"/>
              <a:gd name="T166" fmla="*/ 0 h 1267"/>
              <a:gd name="T167" fmla="*/ 1809 w 1809"/>
              <a:gd name="T168" fmla="*/ 1267 h 126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09" h="1267" extrusionOk="0">
                <a:moveTo>
                  <a:pt x="206" y="878"/>
                </a:moveTo>
                <a:cubicBezTo>
                  <a:pt x="227" y="781"/>
                  <a:pt x="198" y="725"/>
                  <a:pt x="100" y="682"/>
                </a:cubicBezTo>
                <a:cubicBezTo>
                  <a:pt x="37" y="666"/>
                  <a:pt x="17" y="660"/>
                  <a:pt x="0" y="716"/>
                </a:cubicBezTo>
                <a:cubicBezTo>
                  <a:pt x="33" y="785"/>
                  <a:pt x="79" y="842"/>
                  <a:pt x="127" y="902"/>
                </a:cubicBezTo>
                <a:cubicBezTo>
                  <a:pt x="182" y="969"/>
                  <a:pt x="250" y="1034"/>
                  <a:pt x="295" y="1108"/>
                </a:cubicBezTo>
                <a:cubicBezTo>
                  <a:pt x="322" y="1152"/>
                  <a:pt x="328" y="1195"/>
                  <a:pt x="283" y="1229"/>
                </a:cubicBezTo>
                <a:cubicBezTo>
                  <a:pt x="235" y="1265"/>
                  <a:pt x="117" y="1285"/>
                  <a:pt x="62" y="1250"/>
                </a:cubicBezTo>
                <a:cubicBezTo>
                  <a:pt x="-4" y="1209"/>
                  <a:pt x="35" y="1134"/>
                  <a:pt x="64" y="1085"/>
                </a:cubicBezTo>
                <a:cubicBezTo>
                  <a:pt x="76" y="1068"/>
                  <a:pt x="87" y="1051"/>
                  <a:pt x="99" y="1034"/>
                </a:cubicBezTo>
              </a:path>
              <a:path w="1809" h="1267" extrusionOk="0">
                <a:moveTo>
                  <a:pt x="404" y="685"/>
                </a:moveTo>
                <a:cubicBezTo>
                  <a:pt x="431" y="667"/>
                  <a:pt x="467" y="630"/>
                  <a:pt x="486" y="677"/>
                </a:cubicBezTo>
                <a:cubicBezTo>
                  <a:pt x="509" y="734"/>
                  <a:pt x="491" y="826"/>
                  <a:pt x="492" y="886"/>
                </a:cubicBezTo>
                <a:cubicBezTo>
                  <a:pt x="493" y="930"/>
                  <a:pt x="507" y="1061"/>
                  <a:pt x="503" y="1017"/>
                </a:cubicBezTo>
                <a:cubicBezTo>
                  <a:pt x="499" y="994"/>
                  <a:pt x="496" y="984"/>
                  <a:pt x="489" y="969"/>
                </a:cubicBezTo>
              </a:path>
              <a:path w="1809" h="1267" extrusionOk="0">
                <a:moveTo>
                  <a:pt x="323" y="760"/>
                </a:moveTo>
                <a:cubicBezTo>
                  <a:pt x="314" y="730"/>
                  <a:pt x="360" y="738"/>
                  <a:pt x="390" y="732"/>
                </a:cubicBezTo>
                <a:cubicBezTo>
                  <a:pt x="445" y="721"/>
                  <a:pt x="499" y="703"/>
                  <a:pt x="552" y="684"/>
                </a:cubicBezTo>
                <a:cubicBezTo>
                  <a:pt x="570" y="678"/>
                  <a:pt x="632" y="641"/>
                  <a:pt x="650" y="664"/>
                </a:cubicBezTo>
                <a:cubicBezTo>
                  <a:pt x="671" y="692"/>
                  <a:pt x="645" y="763"/>
                  <a:pt x="640" y="791"/>
                </a:cubicBezTo>
                <a:cubicBezTo>
                  <a:pt x="626" y="862"/>
                  <a:pt x="607" y="932"/>
                  <a:pt x="588" y="1002"/>
                </a:cubicBezTo>
                <a:cubicBezTo>
                  <a:pt x="577" y="1041"/>
                  <a:pt x="571" y="1076"/>
                  <a:pt x="549" y="1109"/>
                </a:cubicBezTo>
                <a:cubicBezTo>
                  <a:pt x="552" y="1081"/>
                  <a:pt x="554" y="1069"/>
                  <a:pt x="558" y="1049"/>
                </a:cubicBezTo>
              </a:path>
              <a:path w="1809" h="1267" extrusionOk="0">
                <a:moveTo>
                  <a:pt x="739" y="431"/>
                </a:moveTo>
                <a:cubicBezTo>
                  <a:pt x="765" y="471"/>
                  <a:pt x="776" y="512"/>
                  <a:pt x="788" y="559"/>
                </a:cubicBezTo>
                <a:cubicBezTo>
                  <a:pt x="806" y="630"/>
                  <a:pt x="817" y="701"/>
                  <a:pt x="831" y="773"/>
                </a:cubicBezTo>
                <a:cubicBezTo>
                  <a:pt x="832" y="777"/>
                  <a:pt x="851" y="876"/>
                  <a:pt x="842" y="809"/>
                </a:cubicBezTo>
              </a:path>
              <a:path w="1809" h="1267" extrusionOk="0">
                <a:moveTo>
                  <a:pt x="650" y="720"/>
                </a:moveTo>
                <a:cubicBezTo>
                  <a:pt x="643" y="754"/>
                  <a:pt x="640" y="746"/>
                  <a:pt x="684" y="747"/>
                </a:cubicBezTo>
                <a:cubicBezTo>
                  <a:pt x="731" y="748"/>
                  <a:pt x="781" y="700"/>
                  <a:pt x="814" y="673"/>
                </a:cubicBezTo>
                <a:cubicBezTo>
                  <a:pt x="857" y="638"/>
                  <a:pt x="888" y="609"/>
                  <a:pt x="936" y="594"/>
                </a:cubicBezTo>
                <a:cubicBezTo>
                  <a:pt x="949" y="643"/>
                  <a:pt x="955" y="684"/>
                  <a:pt x="957" y="736"/>
                </a:cubicBezTo>
                <a:cubicBezTo>
                  <a:pt x="960" y="803"/>
                  <a:pt x="963" y="871"/>
                  <a:pt x="967" y="938"/>
                </a:cubicBezTo>
                <a:cubicBezTo>
                  <a:pt x="970" y="967"/>
                  <a:pt x="970" y="974"/>
                  <a:pt x="972" y="992"/>
                </a:cubicBezTo>
                <a:cubicBezTo>
                  <a:pt x="951" y="940"/>
                  <a:pt x="941" y="886"/>
                  <a:pt x="931" y="831"/>
                </a:cubicBezTo>
                <a:cubicBezTo>
                  <a:pt x="914" y="742"/>
                  <a:pt x="899" y="649"/>
                  <a:pt x="901" y="558"/>
                </a:cubicBezTo>
                <a:cubicBezTo>
                  <a:pt x="902" y="504"/>
                  <a:pt x="903" y="423"/>
                  <a:pt x="935" y="376"/>
                </a:cubicBezTo>
                <a:cubicBezTo>
                  <a:pt x="951" y="353"/>
                  <a:pt x="955" y="359"/>
                  <a:pt x="973" y="345"/>
                </a:cubicBezTo>
                <a:cubicBezTo>
                  <a:pt x="984" y="367"/>
                  <a:pt x="990" y="377"/>
                  <a:pt x="993" y="406"/>
                </a:cubicBezTo>
                <a:cubicBezTo>
                  <a:pt x="998" y="452"/>
                  <a:pt x="989" y="501"/>
                  <a:pt x="1000" y="546"/>
                </a:cubicBezTo>
                <a:cubicBezTo>
                  <a:pt x="1021" y="631"/>
                  <a:pt x="1094" y="688"/>
                  <a:pt x="1182" y="678"/>
                </a:cubicBezTo>
                <a:cubicBezTo>
                  <a:pt x="1248" y="671"/>
                  <a:pt x="1313" y="635"/>
                  <a:pt x="1352" y="581"/>
                </a:cubicBezTo>
                <a:cubicBezTo>
                  <a:pt x="1393" y="524"/>
                  <a:pt x="1418" y="448"/>
                  <a:pt x="1421" y="378"/>
                </a:cubicBezTo>
                <a:cubicBezTo>
                  <a:pt x="1423" y="326"/>
                  <a:pt x="1417" y="272"/>
                  <a:pt x="1407" y="221"/>
                </a:cubicBezTo>
                <a:cubicBezTo>
                  <a:pt x="1406" y="217"/>
                  <a:pt x="1405" y="214"/>
                  <a:pt x="1404" y="210"/>
                </a:cubicBezTo>
                <a:cubicBezTo>
                  <a:pt x="1413" y="259"/>
                  <a:pt x="1424" y="307"/>
                  <a:pt x="1436" y="356"/>
                </a:cubicBezTo>
                <a:cubicBezTo>
                  <a:pt x="1460" y="449"/>
                  <a:pt x="1477" y="544"/>
                  <a:pt x="1500" y="637"/>
                </a:cubicBezTo>
                <a:cubicBezTo>
                  <a:pt x="1507" y="667"/>
                  <a:pt x="1515" y="696"/>
                  <a:pt x="1523" y="725"/>
                </a:cubicBezTo>
                <a:cubicBezTo>
                  <a:pt x="1527" y="696"/>
                  <a:pt x="1526" y="688"/>
                  <a:pt x="1515" y="660"/>
                </a:cubicBezTo>
                <a:cubicBezTo>
                  <a:pt x="1494" y="612"/>
                  <a:pt x="1485" y="593"/>
                  <a:pt x="1465" y="562"/>
                </a:cubicBezTo>
              </a:path>
              <a:path w="1809" h="1267" extrusionOk="0">
                <a:moveTo>
                  <a:pt x="1364" y="400"/>
                </a:moveTo>
                <a:cubicBezTo>
                  <a:pt x="1342" y="370"/>
                  <a:pt x="1277" y="311"/>
                  <a:pt x="1280" y="268"/>
                </a:cubicBezTo>
                <a:cubicBezTo>
                  <a:pt x="1282" y="241"/>
                  <a:pt x="1355" y="234"/>
                  <a:pt x="1371" y="230"/>
                </a:cubicBezTo>
                <a:cubicBezTo>
                  <a:pt x="1446" y="211"/>
                  <a:pt x="1521" y="188"/>
                  <a:pt x="1591" y="153"/>
                </a:cubicBezTo>
                <a:cubicBezTo>
                  <a:pt x="1639" y="129"/>
                  <a:pt x="1676" y="94"/>
                  <a:pt x="1717" y="61"/>
                </a:cubicBezTo>
                <a:cubicBezTo>
                  <a:pt x="1746" y="38"/>
                  <a:pt x="1777" y="19"/>
                  <a:pt x="1808" y="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76" name="Ink 27"/>
          <p:cNvSpPr>
            <a:spLocks noRot="1" noChangeAspect="1" noEditPoints="1" noChangeArrowheads="1" noChangeShapeType="1" noTextEdit="1"/>
          </p:cNvSpPr>
          <p:nvPr/>
        </p:nvSpPr>
        <p:spPr bwMode="auto">
          <a:xfrm>
            <a:off x="423863" y="3081338"/>
            <a:ext cx="561975" cy="446087"/>
          </a:xfrm>
          <a:custGeom>
            <a:avLst/>
            <a:gdLst>
              <a:gd name="T0" fmla="*/ 2147483647 w 1562"/>
              <a:gd name="T1" fmla="*/ 2147483647 h 1240"/>
              <a:gd name="T2" fmla="*/ 2147483647 w 1562"/>
              <a:gd name="T3" fmla="*/ 2147483647 h 1240"/>
              <a:gd name="T4" fmla="*/ 2147483647 w 1562"/>
              <a:gd name="T5" fmla="*/ 2147483647 h 1240"/>
              <a:gd name="T6" fmla="*/ 2147483647 w 1562"/>
              <a:gd name="T7" fmla="*/ 2147483647 h 1240"/>
              <a:gd name="T8" fmla="*/ 2147483647 w 1562"/>
              <a:gd name="T9" fmla="*/ 2147483647 h 1240"/>
              <a:gd name="T10" fmla="*/ 2147483647 w 1562"/>
              <a:gd name="T11" fmla="*/ 2147483647 h 1240"/>
              <a:gd name="T12" fmla="*/ 2147483647 w 1562"/>
              <a:gd name="T13" fmla="*/ 2147483647 h 1240"/>
              <a:gd name="T14" fmla="*/ 2147483647 w 1562"/>
              <a:gd name="T15" fmla="*/ 2147483647 h 1240"/>
              <a:gd name="T16" fmla="*/ 2147483647 w 1562"/>
              <a:gd name="T17" fmla="*/ 2147483647 h 1240"/>
              <a:gd name="T18" fmla="*/ 2147483647 w 1562"/>
              <a:gd name="T19" fmla="*/ 2147483647 h 1240"/>
              <a:gd name="T20" fmla="*/ 2147483647 w 1562"/>
              <a:gd name="T21" fmla="*/ 2147483647 h 1240"/>
              <a:gd name="T22" fmla="*/ 2147483647 w 1562"/>
              <a:gd name="T23" fmla="*/ 2147483647 h 1240"/>
              <a:gd name="T24" fmla="*/ 2147483647 w 1562"/>
              <a:gd name="T25" fmla="*/ 2147483647 h 1240"/>
              <a:gd name="T26" fmla="*/ 2147483647 w 1562"/>
              <a:gd name="T27" fmla="*/ 2147483647 h 1240"/>
              <a:gd name="T28" fmla="*/ 2147483647 w 1562"/>
              <a:gd name="T29" fmla="*/ 2147483647 h 1240"/>
              <a:gd name="T30" fmla="*/ 2147483647 w 1562"/>
              <a:gd name="T31" fmla="*/ 2147483647 h 1240"/>
              <a:gd name="T32" fmla="*/ 2147483647 w 1562"/>
              <a:gd name="T33" fmla="*/ 2147483647 h 12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62"/>
              <a:gd name="T52" fmla="*/ 0 h 1240"/>
              <a:gd name="T53" fmla="*/ 1562 w 1562"/>
              <a:gd name="T54" fmla="*/ 1240 h 12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62" h="1240" extrusionOk="0">
                <a:moveTo>
                  <a:pt x="217" y="69"/>
                </a:moveTo>
                <a:cubicBezTo>
                  <a:pt x="221" y="46"/>
                  <a:pt x="225" y="23"/>
                  <a:pt x="230" y="0"/>
                </a:cubicBezTo>
                <a:cubicBezTo>
                  <a:pt x="221" y="58"/>
                  <a:pt x="211" y="114"/>
                  <a:pt x="197" y="172"/>
                </a:cubicBezTo>
                <a:cubicBezTo>
                  <a:pt x="142" y="395"/>
                  <a:pt x="25" y="625"/>
                  <a:pt x="3" y="853"/>
                </a:cubicBezTo>
                <a:cubicBezTo>
                  <a:pt x="-5" y="937"/>
                  <a:pt x="17" y="975"/>
                  <a:pt x="93" y="1009"/>
                </a:cubicBezTo>
                <a:cubicBezTo>
                  <a:pt x="164" y="1041"/>
                  <a:pt x="268" y="1027"/>
                  <a:pt x="343" y="1026"/>
                </a:cubicBezTo>
                <a:cubicBezTo>
                  <a:pt x="732" y="1022"/>
                  <a:pt x="1127" y="1028"/>
                  <a:pt x="1514" y="989"/>
                </a:cubicBezTo>
                <a:cubicBezTo>
                  <a:pt x="1536" y="987"/>
                  <a:pt x="1549" y="976"/>
                  <a:pt x="1561" y="972"/>
                </a:cubicBezTo>
                <a:cubicBezTo>
                  <a:pt x="1539" y="945"/>
                  <a:pt x="1523" y="918"/>
                  <a:pt x="1492" y="898"/>
                </a:cubicBezTo>
                <a:cubicBezTo>
                  <a:pt x="1402" y="842"/>
                  <a:pt x="1292" y="818"/>
                  <a:pt x="1188" y="804"/>
                </a:cubicBezTo>
                <a:cubicBezTo>
                  <a:pt x="1183" y="804"/>
                  <a:pt x="1179" y="804"/>
                  <a:pt x="1174" y="804"/>
                </a:cubicBezTo>
                <a:cubicBezTo>
                  <a:pt x="1216" y="807"/>
                  <a:pt x="1258" y="810"/>
                  <a:pt x="1300" y="815"/>
                </a:cubicBezTo>
                <a:cubicBezTo>
                  <a:pt x="1368" y="823"/>
                  <a:pt x="1459" y="820"/>
                  <a:pt x="1520" y="853"/>
                </a:cubicBezTo>
                <a:cubicBezTo>
                  <a:pt x="1557" y="873"/>
                  <a:pt x="1553" y="900"/>
                  <a:pt x="1540" y="935"/>
                </a:cubicBezTo>
                <a:cubicBezTo>
                  <a:pt x="1514" y="1004"/>
                  <a:pt x="1458" y="1069"/>
                  <a:pt x="1409" y="1122"/>
                </a:cubicBezTo>
                <a:cubicBezTo>
                  <a:pt x="1377" y="1157"/>
                  <a:pt x="1298" y="1267"/>
                  <a:pt x="1242" y="1226"/>
                </a:cubicBezTo>
                <a:cubicBezTo>
                  <a:pt x="1225" y="1214"/>
                  <a:pt x="1213" y="1144"/>
                  <a:pt x="1208" y="112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77" name="Ink 28"/>
          <p:cNvSpPr>
            <a:spLocks noRot="1" noChangeAspect="1" noEditPoints="1" noChangeArrowheads="1" noChangeShapeType="1" noTextEdit="1"/>
          </p:cNvSpPr>
          <p:nvPr/>
        </p:nvSpPr>
        <p:spPr bwMode="auto">
          <a:xfrm>
            <a:off x="6324600" y="3592513"/>
            <a:ext cx="217488" cy="174625"/>
          </a:xfrm>
          <a:custGeom>
            <a:avLst/>
            <a:gdLst>
              <a:gd name="T0" fmla="*/ 2147483647 w 603"/>
              <a:gd name="T1" fmla="*/ 2147483647 h 486"/>
              <a:gd name="T2" fmla="*/ 2147483647 w 603"/>
              <a:gd name="T3" fmla="*/ 2147483647 h 486"/>
              <a:gd name="T4" fmla="*/ 2147483647 w 603"/>
              <a:gd name="T5" fmla="*/ 2147483647 h 486"/>
              <a:gd name="T6" fmla="*/ 2147483647 w 603"/>
              <a:gd name="T7" fmla="*/ 2147483647 h 486"/>
              <a:gd name="T8" fmla="*/ 2147483647 w 603"/>
              <a:gd name="T9" fmla="*/ 2147483647 h 486"/>
              <a:gd name="T10" fmla="*/ 2147483647 w 603"/>
              <a:gd name="T11" fmla="*/ 2147483647 h 486"/>
              <a:gd name="T12" fmla="*/ 2147483647 w 603"/>
              <a:gd name="T13" fmla="*/ 2147483647 h 486"/>
              <a:gd name="T14" fmla="*/ 2147483647 w 603"/>
              <a:gd name="T15" fmla="*/ 2147483647 h 486"/>
              <a:gd name="T16" fmla="*/ 2147483647 w 603"/>
              <a:gd name="T17" fmla="*/ 2147483647 h 486"/>
              <a:gd name="T18" fmla="*/ 2147483647 w 603"/>
              <a:gd name="T19" fmla="*/ 2147483647 h 486"/>
              <a:gd name="T20" fmla="*/ 0 w 603"/>
              <a:gd name="T21" fmla="*/ 2147483647 h 4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3"/>
              <a:gd name="T34" fmla="*/ 0 h 486"/>
              <a:gd name="T35" fmla="*/ 603 w 603"/>
              <a:gd name="T36" fmla="*/ 486 h 4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3" h="486" extrusionOk="0">
                <a:moveTo>
                  <a:pt x="367" y="3"/>
                </a:moveTo>
                <a:cubicBezTo>
                  <a:pt x="341" y="2"/>
                  <a:pt x="311" y="-2"/>
                  <a:pt x="286" y="0"/>
                </a:cubicBezTo>
                <a:cubicBezTo>
                  <a:pt x="283" y="1"/>
                  <a:pt x="280" y="3"/>
                  <a:pt x="277" y="4"/>
                </a:cubicBezTo>
                <a:cubicBezTo>
                  <a:pt x="298" y="38"/>
                  <a:pt x="330" y="53"/>
                  <a:pt x="363" y="77"/>
                </a:cubicBezTo>
                <a:cubicBezTo>
                  <a:pt x="414" y="115"/>
                  <a:pt x="465" y="153"/>
                  <a:pt x="514" y="194"/>
                </a:cubicBezTo>
                <a:cubicBezTo>
                  <a:pt x="549" y="224"/>
                  <a:pt x="587" y="256"/>
                  <a:pt x="600" y="302"/>
                </a:cubicBezTo>
                <a:cubicBezTo>
                  <a:pt x="612" y="344"/>
                  <a:pt x="570" y="363"/>
                  <a:pt x="539" y="378"/>
                </a:cubicBezTo>
                <a:cubicBezTo>
                  <a:pt x="458" y="418"/>
                  <a:pt x="365" y="437"/>
                  <a:pt x="278" y="456"/>
                </a:cubicBezTo>
                <a:cubicBezTo>
                  <a:pt x="222" y="468"/>
                  <a:pt x="157" y="488"/>
                  <a:pt x="99" y="485"/>
                </a:cubicBezTo>
                <a:cubicBezTo>
                  <a:pt x="60" y="483"/>
                  <a:pt x="41" y="467"/>
                  <a:pt x="26" y="435"/>
                </a:cubicBezTo>
                <a:cubicBezTo>
                  <a:pt x="12" y="403"/>
                  <a:pt x="7" y="390"/>
                  <a:pt x="0" y="36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78" name="Ink 29"/>
          <p:cNvSpPr>
            <a:spLocks noRot="1" noChangeAspect="1" noEditPoints="1" noChangeArrowheads="1" noChangeShapeType="1" noTextEdit="1"/>
          </p:cNvSpPr>
          <p:nvPr/>
        </p:nvSpPr>
        <p:spPr bwMode="auto">
          <a:xfrm>
            <a:off x="4292600" y="3613150"/>
            <a:ext cx="3724275" cy="2143125"/>
          </a:xfrm>
          <a:custGeom>
            <a:avLst/>
            <a:gdLst>
              <a:gd name="T0" fmla="*/ 2147483647 w 10342"/>
              <a:gd name="T1" fmla="*/ 2147483647 h 5956"/>
              <a:gd name="T2" fmla="*/ 2147483647 w 10342"/>
              <a:gd name="T3" fmla="*/ 2147483647 h 5956"/>
              <a:gd name="T4" fmla="*/ 2147483647 w 10342"/>
              <a:gd name="T5" fmla="*/ 2147483647 h 5956"/>
              <a:gd name="T6" fmla="*/ 2147483647 w 10342"/>
              <a:gd name="T7" fmla="*/ 2147483647 h 5956"/>
              <a:gd name="T8" fmla="*/ 2147483647 w 10342"/>
              <a:gd name="T9" fmla="*/ 2147483647 h 5956"/>
              <a:gd name="T10" fmla="*/ 2147483647 w 10342"/>
              <a:gd name="T11" fmla="*/ 2147483647 h 5956"/>
              <a:gd name="T12" fmla="*/ 2147483647 w 10342"/>
              <a:gd name="T13" fmla="*/ 2147483647 h 5956"/>
              <a:gd name="T14" fmla="*/ 2147483647 w 10342"/>
              <a:gd name="T15" fmla="*/ 2147483647 h 5956"/>
              <a:gd name="T16" fmla="*/ 2147483647 w 10342"/>
              <a:gd name="T17" fmla="*/ 2147483647 h 5956"/>
              <a:gd name="T18" fmla="*/ 2147483647 w 10342"/>
              <a:gd name="T19" fmla="*/ 2147483647 h 5956"/>
              <a:gd name="T20" fmla="*/ 2147483647 w 10342"/>
              <a:gd name="T21" fmla="*/ 2147483647 h 5956"/>
              <a:gd name="T22" fmla="*/ 2147483647 w 10342"/>
              <a:gd name="T23" fmla="*/ 2147483647 h 5956"/>
              <a:gd name="T24" fmla="*/ 2147483647 w 10342"/>
              <a:gd name="T25" fmla="*/ 2147483647 h 5956"/>
              <a:gd name="T26" fmla="*/ 2147483647 w 10342"/>
              <a:gd name="T27" fmla="*/ 2147483647 h 5956"/>
              <a:gd name="T28" fmla="*/ 2147483647 w 10342"/>
              <a:gd name="T29" fmla="*/ 2147483647 h 5956"/>
              <a:gd name="T30" fmla="*/ 2147483647 w 10342"/>
              <a:gd name="T31" fmla="*/ 2147483647 h 5956"/>
              <a:gd name="T32" fmla="*/ 2147483647 w 10342"/>
              <a:gd name="T33" fmla="*/ 2147483647 h 5956"/>
              <a:gd name="T34" fmla="*/ 2147483647 w 10342"/>
              <a:gd name="T35" fmla="*/ 2147483647 h 5956"/>
              <a:gd name="T36" fmla="*/ 2147483647 w 10342"/>
              <a:gd name="T37" fmla="*/ 2147483647 h 5956"/>
              <a:gd name="T38" fmla="*/ 2147483647 w 10342"/>
              <a:gd name="T39" fmla="*/ 2147483647 h 5956"/>
              <a:gd name="T40" fmla="*/ 2147483647 w 10342"/>
              <a:gd name="T41" fmla="*/ 2147483647 h 5956"/>
              <a:gd name="T42" fmla="*/ 2147483647 w 10342"/>
              <a:gd name="T43" fmla="*/ 2147483647 h 5956"/>
              <a:gd name="T44" fmla="*/ 2147483647 w 10342"/>
              <a:gd name="T45" fmla="*/ 2147483647 h 5956"/>
              <a:gd name="T46" fmla="*/ 2147483647 w 10342"/>
              <a:gd name="T47" fmla="*/ 2147483647 h 5956"/>
              <a:gd name="T48" fmla="*/ 2147483647 w 10342"/>
              <a:gd name="T49" fmla="*/ 2147483647 h 5956"/>
              <a:gd name="T50" fmla="*/ 2147483647 w 10342"/>
              <a:gd name="T51" fmla="*/ 2147483647 h 5956"/>
              <a:gd name="T52" fmla="*/ 2147483647 w 10342"/>
              <a:gd name="T53" fmla="*/ 2147483647 h 5956"/>
              <a:gd name="T54" fmla="*/ 2147483647 w 10342"/>
              <a:gd name="T55" fmla="*/ 2147483647 h 5956"/>
              <a:gd name="T56" fmla="*/ 2147483647 w 10342"/>
              <a:gd name="T57" fmla="*/ 2147483647 h 5956"/>
              <a:gd name="T58" fmla="*/ 2147483647 w 10342"/>
              <a:gd name="T59" fmla="*/ 2147483647 h 5956"/>
              <a:gd name="T60" fmla="*/ 2147483647 w 10342"/>
              <a:gd name="T61" fmla="*/ 2147483647 h 5956"/>
              <a:gd name="T62" fmla="*/ 2147483647 w 10342"/>
              <a:gd name="T63" fmla="*/ 2147483647 h 5956"/>
              <a:gd name="T64" fmla="*/ 2147483647 w 10342"/>
              <a:gd name="T65" fmla="*/ 2147483647 h 5956"/>
              <a:gd name="T66" fmla="*/ 2147483647 w 10342"/>
              <a:gd name="T67" fmla="*/ 2147483647 h 5956"/>
              <a:gd name="T68" fmla="*/ 2147483647 w 10342"/>
              <a:gd name="T69" fmla="*/ 2147483647 h 5956"/>
              <a:gd name="T70" fmla="*/ 2147483647 w 10342"/>
              <a:gd name="T71" fmla="*/ 2147483647 h 5956"/>
              <a:gd name="T72" fmla="*/ 2147483647 w 10342"/>
              <a:gd name="T73" fmla="*/ 2147483647 h 5956"/>
              <a:gd name="T74" fmla="*/ 2147483647 w 10342"/>
              <a:gd name="T75" fmla="*/ 2147483647 h 5956"/>
              <a:gd name="T76" fmla="*/ 2147483647 w 10342"/>
              <a:gd name="T77" fmla="*/ 2147483647 h 5956"/>
              <a:gd name="T78" fmla="*/ 2147483647 w 10342"/>
              <a:gd name="T79" fmla="*/ 2147483647 h 5956"/>
              <a:gd name="T80" fmla="*/ 2147483647 w 10342"/>
              <a:gd name="T81" fmla="*/ 2147483647 h 5956"/>
              <a:gd name="T82" fmla="*/ 2147483647 w 10342"/>
              <a:gd name="T83" fmla="*/ 2147483647 h 5956"/>
              <a:gd name="T84" fmla="*/ 2147483647 w 10342"/>
              <a:gd name="T85" fmla="*/ 2147483647 h 5956"/>
              <a:gd name="T86" fmla="*/ 2147483647 w 10342"/>
              <a:gd name="T87" fmla="*/ 2147483647 h 5956"/>
              <a:gd name="T88" fmla="*/ 2147483647 w 10342"/>
              <a:gd name="T89" fmla="*/ 2147483647 h 5956"/>
              <a:gd name="T90" fmla="*/ 2147483647 w 10342"/>
              <a:gd name="T91" fmla="*/ 2147483647 h 5956"/>
              <a:gd name="T92" fmla="*/ 2147483647 w 10342"/>
              <a:gd name="T93" fmla="*/ 2147483647 h 5956"/>
              <a:gd name="T94" fmla="*/ 2147483647 w 10342"/>
              <a:gd name="T95" fmla="*/ 2147483647 h 5956"/>
              <a:gd name="T96" fmla="*/ 2147483647 w 10342"/>
              <a:gd name="T97" fmla="*/ 2147483647 h 5956"/>
              <a:gd name="T98" fmla="*/ 2147483647 w 10342"/>
              <a:gd name="T99" fmla="*/ 2147483647 h 5956"/>
              <a:gd name="T100" fmla="*/ 2147483647 w 10342"/>
              <a:gd name="T101" fmla="*/ 2147483647 h 5956"/>
              <a:gd name="T102" fmla="*/ 2147483647 w 10342"/>
              <a:gd name="T103" fmla="*/ 2147483647 h 5956"/>
              <a:gd name="T104" fmla="*/ 2147483647 w 10342"/>
              <a:gd name="T105" fmla="*/ 2147483647 h 5956"/>
              <a:gd name="T106" fmla="*/ 2147483647 w 10342"/>
              <a:gd name="T107" fmla="*/ 2147483647 h 5956"/>
              <a:gd name="T108" fmla="*/ 2147483647 w 10342"/>
              <a:gd name="T109" fmla="*/ 2147483647 h 5956"/>
              <a:gd name="T110" fmla="*/ 2147483647 w 10342"/>
              <a:gd name="T111" fmla="*/ 2147483647 h 5956"/>
              <a:gd name="T112" fmla="*/ 2147483647 w 10342"/>
              <a:gd name="T113" fmla="*/ 2147483647 h 5956"/>
              <a:gd name="T114" fmla="*/ 2147483647 w 10342"/>
              <a:gd name="T115" fmla="*/ 2147483647 h 5956"/>
              <a:gd name="T116" fmla="*/ 2147483647 w 10342"/>
              <a:gd name="T117" fmla="*/ 2147483647 h 5956"/>
              <a:gd name="T118" fmla="*/ 2147483647 w 10342"/>
              <a:gd name="T119" fmla="*/ 2147483647 h 5956"/>
              <a:gd name="T120" fmla="*/ 2147483647 w 10342"/>
              <a:gd name="T121" fmla="*/ 2147483647 h 5956"/>
              <a:gd name="T122" fmla="*/ 2147483647 w 10342"/>
              <a:gd name="T123" fmla="*/ 2147483647 h 59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342"/>
              <a:gd name="T187" fmla="*/ 0 h 5956"/>
              <a:gd name="T188" fmla="*/ 10342 w 10342"/>
              <a:gd name="T189" fmla="*/ 5956 h 59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342" h="5956" extrusionOk="0">
                <a:moveTo>
                  <a:pt x="7847" y="517"/>
                </a:moveTo>
                <a:cubicBezTo>
                  <a:pt x="7625" y="257"/>
                  <a:pt x="7390" y="95"/>
                  <a:pt x="7026" y="178"/>
                </a:cubicBezTo>
                <a:cubicBezTo>
                  <a:pt x="6342" y="333"/>
                  <a:pt x="5950" y="1077"/>
                  <a:pt x="6044" y="1741"/>
                </a:cubicBezTo>
                <a:cubicBezTo>
                  <a:pt x="6142" y="2429"/>
                  <a:pt x="6679" y="3005"/>
                  <a:pt x="7246" y="3363"/>
                </a:cubicBezTo>
                <a:cubicBezTo>
                  <a:pt x="7881" y="3764"/>
                  <a:pt x="8640" y="3927"/>
                  <a:pt x="9358" y="3655"/>
                </a:cubicBezTo>
                <a:cubicBezTo>
                  <a:pt x="9895" y="3451"/>
                  <a:pt x="10300" y="3013"/>
                  <a:pt x="10338" y="2426"/>
                </a:cubicBezTo>
                <a:cubicBezTo>
                  <a:pt x="10382" y="1746"/>
                  <a:pt x="9976" y="1077"/>
                  <a:pt x="9480" y="645"/>
                </a:cubicBezTo>
                <a:cubicBezTo>
                  <a:pt x="8972" y="203"/>
                  <a:pt x="8280" y="-110"/>
                  <a:pt x="7595" y="32"/>
                </a:cubicBezTo>
                <a:cubicBezTo>
                  <a:pt x="7365" y="80"/>
                  <a:pt x="7158" y="183"/>
                  <a:pt x="6948" y="281"/>
                </a:cubicBezTo>
              </a:path>
              <a:path w="10342" h="5956" extrusionOk="0">
                <a:moveTo>
                  <a:pt x="6694" y="1591"/>
                </a:moveTo>
                <a:cubicBezTo>
                  <a:pt x="6703" y="1558"/>
                  <a:pt x="6712" y="1525"/>
                  <a:pt x="6721" y="1492"/>
                </a:cubicBezTo>
                <a:cubicBezTo>
                  <a:pt x="6722" y="1489"/>
                  <a:pt x="6724" y="1485"/>
                  <a:pt x="6725" y="1482"/>
                </a:cubicBezTo>
                <a:cubicBezTo>
                  <a:pt x="6726" y="1549"/>
                  <a:pt x="6722" y="1615"/>
                  <a:pt x="6721" y="1682"/>
                </a:cubicBezTo>
                <a:cubicBezTo>
                  <a:pt x="6719" y="1806"/>
                  <a:pt x="6718" y="1930"/>
                  <a:pt x="6716" y="2054"/>
                </a:cubicBezTo>
                <a:cubicBezTo>
                  <a:pt x="6714" y="2155"/>
                  <a:pt x="6709" y="2253"/>
                  <a:pt x="6701" y="2353"/>
                </a:cubicBezTo>
                <a:cubicBezTo>
                  <a:pt x="6700" y="2364"/>
                  <a:pt x="6702" y="2467"/>
                  <a:pt x="6669" y="2407"/>
                </a:cubicBezTo>
                <a:cubicBezTo>
                  <a:pt x="6664" y="2393"/>
                  <a:pt x="6660" y="2380"/>
                  <a:pt x="6655" y="2366"/>
                </a:cubicBezTo>
              </a:path>
              <a:path w="10342" h="5956" extrusionOk="0">
                <a:moveTo>
                  <a:pt x="6177" y="1637"/>
                </a:moveTo>
                <a:cubicBezTo>
                  <a:pt x="6252" y="1640"/>
                  <a:pt x="6329" y="1645"/>
                  <a:pt x="6405" y="1650"/>
                </a:cubicBezTo>
                <a:cubicBezTo>
                  <a:pt x="6652" y="1666"/>
                  <a:pt x="6899" y="1675"/>
                  <a:pt x="7147" y="1668"/>
                </a:cubicBezTo>
                <a:cubicBezTo>
                  <a:pt x="7178" y="1667"/>
                  <a:pt x="7296" y="1643"/>
                  <a:pt x="7321" y="1679"/>
                </a:cubicBezTo>
                <a:cubicBezTo>
                  <a:pt x="7349" y="1719"/>
                  <a:pt x="7299" y="1800"/>
                  <a:pt x="7285" y="1835"/>
                </a:cubicBezTo>
                <a:cubicBezTo>
                  <a:pt x="7240" y="1948"/>
                  <a:pt x="7190" y="2072"/>
                  <a:pt x="7186" y="2195"/>
                </a:cubicBezTo>
                <a:cubicBezTo>
                  <a:pt x="7184" y="2261"/>
                  <a:pt x="7202" y="2337"/>
                  <a:pt x="7274" y="2358"/>
                </a:cubicBezTo>
                <a:cubicBezTo>
                  <a:pt x="7344" y="2378"/>
                  <a:pt x="7426" y="2334"/>
                  <a:pt x="7477" y="2292"/>
                </a:cubicBezTo>
                <a:cubicBezTo>
                  <a:pt x="7624" y="2171"/>
                  <a:pt x="7669" y="1963"/>
                  <a:pt x="7660" y="1781"/>
                </a:cubicBezTo>
                <a:cubicBezTo>
                  <a:pt x="7659" y="1767"/>
                  <a:pt x="7640" y="1654"/>
                  <a:pt x="7653" y="1678"/>
                </a:cubicBezTo>
                <a:cubicBezTo>
                  <a:pt x="7664" y="1707"/>
                  <a:pt x="7669" y="1719"/>
                  <a:pt x="7677" y="1740"/>
                </a:cubicBezTo>
              </a:path>
              <a:path w="10342" h="5956" extrusionOk="0">
                <a:moveTo>
                  <a:pt x="7809" y="2159"/>
                </a:moveTo>
                <a:cubicBezTo>
                  <a:pt x="7818" y="2187"/>
                  <a:pt x="7827" y="2214"/>
                  <a:pt x="7835" y="2242"/>
                </a:cubicBezTo>
                <a:cubicBezTo>
                  <a:pt x="7833" y="2186"/>
                  <a:pt x="7828" y="2130"/>
                  <a:pt x="7825" y="2074"/>
                </a:cubicBezTo>
                <a:cubicBezTo>
                  <a:pt x="7818" y="1932"/>
                  <a:pt x="7811" y="1762"/>
                  <a:pt x="7886" y="1635"/>
                </a:cubicBezTo>
                <a:cubicBezTo>
                  <a:pt x="7917" y="1583"/>
                  <a:pt x="7967" y="1561"/>
                  <a:pt x="8026" y="1581"/>
                </a:cubicBezTo>
                <a:cubicBezTo>
                  <a:pt x="8086" y="1602"/>
                  <a:pt x="8123" y="1664"/>
                  <a:pt x="8108" y="1726"/>
                </a:cubicBezTo>
                <a:cubicBezTo>
                  <a:pt x="8084" y="1827"/>
                  <a:pt x="7938" y="1875"/>
                  <a:pt x="7930" y="1976"/>
                </a:cubicBezTo>
                <a:cubicBezTo>
                  <a:pt x="7927" y="2011"/>
                  <a:pt x="7955" y="2036"/>
                  <a:pt x="7985" y="2048"/>
                </a:cubicBezTo>
                <a:cubicBezTo>
                  <a:pt x="8041" y="2070"/>
                  <a:pt x="8096" y="2049"/>
                  <a:pt x="8151" y="2043"/>
                </a:cubicBezTo>
                <a:cubicBezTo>
                  <a:pt x="8197" y="2038"/>
                  <a:pt x="8252" y="2034"/>
                  <a:pt x="8298" y="2042"/>
                </a:cubicBezTo>
                <a:cubicBezTo>
                  <a:pt x="8348" y="2051"/>
                  <a:pt x="8392" y="2086"/>
                  <a:pt x="8433" y="2113"/>
                </a:cubicBezTo>
                <a:cubicBezTo>
                  <a:pt x="8448" y="2123"/>
                  <a:pt x="8464" y="2132"/>
                  <a:pt x="8479" y="2142"/>
                </a:cubicBezTo>
                <a:cubicBezTo>
                  <a:pt x="8494" y="2115"/>
                  <a:pt x="8506" y="2104"/>
                  <a:pt x="8515" y="2068"/>
                </a:cubicBezTo>
                <a:cubicBezTo>
                  <a:pt x="8533" y="1994"/>
                  <a:pt x="8542" y="1917"/>
                  <a:pt x="8554" y="1842"/>
                </a:cubicBezTo>
                <a:cubicBezTo>
                  <a:pt x="8569" y="1754"/>
                  <a:pt x="8582" y="1665"/>
                  <a:pt x="8606" y="1579"/>
                </a:cubicBezTo>
                <a:cubicBezTo>
                  <a:pt x="8619" y="1623"/>
                  <a:pt x="8625" y="1669"/>
                  <a:pt x="8635" y="1715"/>
                </a:cubicBezTo>
                <a:cubicBezTo>
                  <a:pt x="8663" y="1843"/>
                  <a:pt x="8713" y="1992"/>
                  <a:pt x="8833" y="2061"/>
                </a:cubicBezTo>
                <a:cubicBezTo>
                  <a:pt x="8950" y="2128"/>
                  <a:pt x="9060" y="2048"/>
                  <a:pt x="9096" y="1933"/>
                </a:cubicBezTo>
                <a:cubicBezTo>
                  <a:pt x="9147" y="1767"/>
                  <a:pt x="9129" y="1504"/>
                  <a:pt x="9044" y="1350"/>
                </a:cubicBezTo>
                <a:cubicBezTo>
                  <a:pt x="9038" y="1333"/>
                  <a:pt x="9036" y="1326"/>
                  <a:pt x="9038" y="1347"/>
                </a:cubicBezTo>
              </a:path>
              <a:path w="10342" h="5956" extrusionOk="0">
                <a:moveTo>
                  <a:pt x="4873" y="5864"/>
                </a:moveTo>
                <a:cubicBezTo>
                  <a:pt x="4882" y="5882"/>
                  <a:pt x="4889" y="5901"/>
                  <a:pt x="4897" y="5919"/>
                </a:cubicBezTo>
                <a:cubicBezTo>
                  <a:pt x="4867" y="5922"/>
                  <a:pt x="4829" y="5932"/>
                  <a:pt x="4795" y="5934"/>
                </a:cubicBezTo>
                <a:cubicBezTo>
                  <a:pt x="3516" y="6005"/>
                  <a:pt x="2202" y="5866"/>
                  <a:pt x="1182" y="5016"/>
                </a:cubicBezTo>
                <a:cubicBezTo>
                  <a:pt x="596" y="4527"/>
                  <a:pt x="235" y="3887"/>
                  <a:pt x="227" y="3115"/>
                </a:cubicBezTo>
                <a:cubicBezTo>
                  <a:pt x="221" y="2498"/>
                  <a:pt x="435" y="1929"/>
                  <a:pt x="594" y="1343"/>
                </a:cubicBezTo>
                <a:cubicBezTo>
                  <a:pt x="594" y="1340"/>
                  <a:pt x="595" y="1336"/>
                  <a:pt x="595" y="1333"/>
                </a:cubicBezTo>
                <a:cubicBezTo>
                  <a:pt x="425" y="1471"/>
                  <a:pt x="266" y="1630"/>
                  <a:pt x="87" y="1757"/>
                </a:cubicBezTo>
                <a:cubicBezTo>
                  <a:pt x="62" y="1774"/>
                  <a:pt x="31" y="1786"/>
                  <a:pt x="7" y="1803"/>
                </a:cubicBezTo>
                <a:cubicBezTo>
                  <a:pt x="20" y="1780"/>
                  <a:pt x="33" y="1727"/>
                  <a:pt x="54" y="1695"/>
                </a:cubicBezTo>
                <a:cubicBezTo>
                  <a:pt x="164" y="1527"/>
                  <a:pt x="293" y="1372"/>
                  <a:pt x="420" y="1221"/>
                </a:cubicBezTo>
                <a:cubicBezTo>
                  <a:pt x="448" y="1256"/>
                  <a:pt x="495" y="1291"/>
                  <a:pt x="526" y="1336"/>
                </a:cubicBezTo>
                <a:cubicBezTo>
                  <a:pt x="659" y="1532"/>
                  <a:pt x="830" y="1818"/>
                  <a:pt x="901" y="2006"/>
                </a:cubicBezTo>
                <a:cubicBezTo>
                  <a:pt x="896" y="2006"/>
                  <a:pt x="890" y="2007"/>
                  <a:pt x="885" y="200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79" name="Ink 31"/>
          <p:cNvSpPr>
            <a:spLocks noRot="1" noChangeAspect="1" noEditPoints="1" noChangeArrowheads="1" noChangeShapeType="1" noTextEdit="1"/>
          </p:cNvSpPr>
          <p:nvPr/>
        </p:nvSpPr>
        <p:spPr bwMode="auto">
          <a:xfrm>
            <a:off x="5289550" y="3041650"/>
            <a:ext cx="969963" cy="271463"/>
          </a:xfrm>
          <a:custGeom>
            <a:avLst/>
            <a:gdLst>
              <a:gd name="T0" fmla="*/ 2147483647 w 2695"/>
              <a:gd name="T1" fmla="*/ 2147483647 h 752"/>
              <a:gd name="T2" fmla="*/ 2147483647 w 2695"/>
              <a:gd name="T3" fmla="*/ 2147483647 h 752"/>
              <a:gd name="T4" fmla="*/ 2147483647 w 2695"/>
              <a:gd name="T5" fmla="*/ 2147483647 h 752"/>
              <a:gd name="T6" fmla="*/ 2147483647 w 2695"/>
              <a:gd name="T7" fmla="*/ 2147483647 h 752"/>
              <a:gd name="T8" fmla="*/ 0 w 2695"/>
              <a:gd name="T9" fmla="*/ 2147483647 h 752"/>
              <a:gd name="T10" fmla="*/ 2147483647 w 2695"/>
              <a:gd name="T11" fmla="*/ 2147483647 h 752"/>
              <a:gd name="T12" fmla="*/ 2147483647 w 2695"/>
              <a:gd name="T13" fmla="*/ 2147483647 h 752"/>
              <a:gd name="T14" fmla="*/ 2147483647 w 2695"/>
              <a:gd name="T15" fmla="*/ 2147483647 h 752"/>
              <a:gd name="T16" fmla="*/ 2147483647 w 2695"/>
              <a:gd name="T17" fmla="*/ 2147483647 h 752"/>
              <a:gd name="T18" fmla="*/ 2147483647 w 2695"/>
              <a:gd name="T19" fmla="*/ 2147483647 h 752"/>
              <a:gd name="T20" fmla="*/ 2147483647 w 2695"/>
              <a:gd name="T21" fmla="*/ 2147483647 h 752"/>
              <a:gd name="T22" fmla="*/ 2147483647 w 2695"/>
              <a:gd name="T23" fmla="*/ 2147483647 h 752"/>
              <a:gd name="T24" fmla="*/ 2147483647 w 2695"/>
              <a:gd name="T25" fmla="*/ 2147483647 h 752"/>
              <a:gd name="T26" fmla="*/ 2147483647 w 2695"/>
              <a:gd name="T27" fmla="*/ 2147483647 h 752"/>
              <a:gd name="T28" fmla="*/ 2147483647 w 2695"/>
              <a:gd name="T29" fmla="*/ 2147483647 h 752"/>
              <a:gd name="T30" fmla="*/ 2147483647 w 2695"/>
              <a:gd name="T31" fmla="*/ 2147483647 h 752"/>
              <a:gd name="T32" fmla="*/ 2147483647 w 2695"/>
              <a:gd name="T33" fmla="*/ 2147483647 h 752"/>
              <a:gd name="T34" fmla="*/ 2147483647 w 2695"/>
              <a:gd name="T35" fmla="*/ 2147483647 h 752"/>
              <a:gd name="T36" fmla="*/ 2147483647 w 2695"/>
              <a:gd name="T37" fmla="*/ 2147483647 h 752"/>
              <a:gd name="T38" fmla="*/ 2147483647 w 2695"/>
              <a:gd name="T39" fmla="*/ 2147483647 h 752"/>
              <a:gd name="T40" fmla="*/ 2147483647 w 2695"/>
              <a:gd name="T41" fmla="*/ 2147483647 h 752"/>
              <a:gd name="T42" fmla="*/ 2147483647 w 2695"/>
              <a:gd name="T43" fmla="*/ 2147483647 h 752"/>
              <a:gd name="T44" fmla="*/ 2147483647 w 2695"/>
              <a:gd name="T45" fmla="*/ 2147483647 h 752"/>
              <a:gd name="T46" fmla="*/ 2147483647 w 2695"/>
              <a:gd name="T47" fmla="*/ 2147483647 h 752"/>
              <a:gd name="T48" fmla="*/ 2147483647 w 2695"/>
              <a:gd name="T49" fmla="*/ 2147483647 h 752"/>
              <a:gd name="T50" fmla="*/ 2147483647 w 2695"/>
              <a:gd name="T51" fmla="*/ 2147483647 h 752"/>
              <a:gd name="T52" fmla="*/ 2147483647 w 2695"/>
              <a:gd name="T53" fmla="*/ 2147483647 h 752"/>
              <a:gd name="T54" fmla="*/ 2147483647 w 2695"/>
              <a:gd name="T55" fmla="*/ 2147483647 h 752"/>
              <a:gd name="T56" fmla="*/ 2147483647 w 2695"/>
              <a:gd name="T57" fmla="*/ 2147483647 h 752"/>
              <a:gd name="T58" fmla="*/ 2147483647 w 2695"/>
              <a:gd name="T59" fmla="*/ 2147483647 h 752"/>
              <a:gd name="T60" fmla="*/ 2147483647 w 2695"/>
              <a:gd name="T61" fmla="*/ 2147483647 h 752"/>
              <a:gd name="T62" fmla="*/ 2147483647 w 2695"/>
              <a:gd name="T63" fmla="*/ 2147483647 h 752"/>
              <a:gd name="T64" fmla="*/ 2147483647 w 2695"/>
              <a:gd name="T65" fmla="*/ 2147483647 h 752"/>
              <a:gd name="T66" fmla="*/ 2147483647 w 2695"/>
              <a:gd name="T67" fmla="*/ 2147483647 h 752"/>
              <a:gd name="T68" fmla="*/ 2147483647 w 2695"/>
              <a:gd name="T69" fmla="*/ 2147483647 h 752"/>
              <a:gd name="T70" fmla="*/ 2147483647 w 2695"/>
              <a:gd name="T71" fmla="*/ 2147483647 h 752"/>
              <a:gd name="T72" fmla="*/ 2147483647 w 2695"/>
              <a:gd name="T73" fmla="*/ 2147483647 h 752"/>
              <a:gd name="T74" fmla="*/ 2147483647 w 2695"/>
              <a:gd name="T75" fmla="*/ 2147483647 h 752"/>
              <a:gd name="T76" fmla="*/ 2147483647 w 2695"/>
              <a:gd name="T77" fmla="*/ 2147483647 h 752"/>
              <a:gd name="T78" fmla="*/ 2147483647 w 2695"/>
              <a:gd name="T79" fmla="*/ 2147483647 h 752"/>
              <a:gd name="T80" fmla="*/ 2147483647 w 2695"/>
              <a:gd name="T81" fmla="*/ 2147483647 h 752"/>
              <a:gd name="T82" fmla="*/ 2147483647 w 2695"/>
              <a:gd name="T83" fmla="*/ 2147483647 h 752"/>
              <a:gd name="T84" fmla="*/ 2147483647 w 2695"/>
              <a:gd name="T85" fmla="*/ 2147483647 h 752"/>
              <a:gd name="T86" fmla="*/ 2147483647 w 2695"/>
              <a:gd name="T87" fmla="*/ 2147483647 h 752"/>
              <a:gd name="T88" fmla="*/ 2147483647 w 2695"/>
              <a:gd name="T89" fmla="*/ 2147483647 h 752"/>
              <a:gd name="T90" fmla="*/ 2147483647 w 2695"/>
              <a:gd name="T91" fmla="*/ 2147483647 h 752"/>
              <a:gd name="T92" fmla="*/ 2147483647 w 2695"/>
              <a:gd name="T93" fmla="*/ 2147483647 h 752"/>
              <a:gd name="T94" fmla="*/ 2147483647 w 2695"/>
              <a:gd name="T95" fmla="*/ 2147483647 h 752"/>
              <a:gd name="T96" fmla="*/ 2147483647 w 2695"/>
              <a:gd name="T97" fmla="*/ 2147483647 h 752"/>
              <a:gd name="T98" fmla="*/ 2147483647 w 2695"/>
              <a:gd name="T99" fmla="*/ 2147483647 h 752"/>
              <a:gd name="T100" fmla="*/ 2147483647 w 2695"/>
              <a:gd name="T101" fmla="*/ 2147483647 h 752"/>
              <a:gd name="T102" fmla="*/ 2147483647 w 2695"/>
              <a:gd name="T103" fmla="*/ 2147483647 h 752"/>
              <a:gd name="T104" fmla="*/ 2147483647 w 2695"/>
              <a:gd name="T105" fmla="*/ 2147483647 h 752"/>
              <a:gd name="T106" fmla="*/ 2147483647 w 2695"/>
              <a:gd name="T107" fmla="*/ 2147483647 h 752"/>
              <a:gd name="T108" fmla="*/ 2147483647 w 2695"/>
              <a:gd name="T109" fmla="*/ 2147483647 h 752"/>
              <a:gd name="T110" fmla="*/ 2147483647 w 2695"/>
              <a:gd name="T111" fmla="*/ 2147483647 h 752"/>
              <a:gd name="T112" fmla="*/ 2147483647 w 2695"/>
              <a:gd name="T113" fmla="*/ 2147483647 h 752"/>
              <a:gd name="T114" fmla="*/ 2147483647 w 2695"/>
              <a:gd name="T115" fmla="*/ 2147483647 h 752"/>
              <a:gd name="T116" fmla="*/ 2147483647 w 2695"/>
              <a:gd name="T117" fmla="*/ 2147483647 h 752"/>
              <a:gd name="T118" fmla="*/ 2147483647 w 2695"/>
              <a:gd name="T119" fmla="*/ 2147483647 h 752"/>
              <a:gd name="T120" fmla="*/ 2147483647 w 2695"/>
              <a:gd name="T121" fmla="*/ 2147483647 h 75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95"/>
              <a:gd name="T184" fmla="*/ 0 h 752"/>
              <a:gd name="T185" fmla="*/ 2695 w 2695"/>
              <a:gd name="T186" fmla="*/ 752 h 75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95" h="752" extrusionOk="0">
                <a:moveTo>
                  <a:pt x="100" y="128"/>
                </a:moveTo>
                <a:cubicBezTo>
                  <a:pt x="107" y="110"/>
                  <a:pt x="114" y="92"/>
                  <a:pt x="121" y="74"/>
                </a:cubicBezTo>
                <a:cubicBezTo>
                  <a:pt x="121" y="129"/>
                  <a:pt x="111" y="184"/>
                  <a:pt x="102" y="239"/>
                </a:cubicBezTo>
                <a:cubicBezTo>
                  <a:pt x="87" y="335"/>
                  <a:pt x="65" y="430"/>
                  <a:pt x="44" y="525"/>
                </a:cubicBezTo>
                <a:cubicBezTo>
                  <a:pt x="31" y="585"/>
                  <a:pt x="8" y="647"/>
                  <a:pt x="0" y="708"/>
                </a:cubicBezTo>
                <a:cubicBezTo>
                  <a:pt x="0" y="713"/>
                  <a:pt x="1" y="718"/>
                  <a:pt x="1" y="723"/>
                </a:cubicBezTo>
                <a:cubicBezTo>
                  <a:pt x="41" y="700"/>
                  <a:pt x="56" y="668"/>
                  <a:pt x="83" y="631"/>
                </a:cubicBezTo>
                <a:cubicBezTo>
                  <a:pt x="103" y="602"/>
                  <a:pt x="155" y="500"/>
                  <a:pt x="188" y="488"/>
                </a:cubicBezTo>
                <a:cubicBezTo>
                  <a:pt x="191" y="490"/>
                  <a:pt x="195" y="492"/>
                  <a:pt x="198" y="494"/>
                </a:cubicBezTo>
                <a:cubicBezTo>
                  <a:pt x="197" y="531"/>
                  <a:pt x="193" y="567"/>
                  <a:pt x="193" y="604"/>
                </a:cubicBezTo>
                <a:cubicBezTo>
                  <a:pt x="193" y="631"/>
                  <a:pt x="197" y="623"/>
                  <a:pt x="207" y="641"/>
                </a:cubicBezTo>
                <a:cubicBezTo>
                  <a:pt x="228" y="618"/>
                  <a:pt x="238" y="592"/>
                  <a:pt x="257" y="566"/>
                </a:cubicBezTo>
                <a:cubicBezTo>
                  <a:pt x="263" y="558"/>
                  <a:pt x="268" y="551"/>
                  <a:pt x="274" y="543"/>
                </a:cubicBezTo>
              </a:path>
              <a:path w="2695" h="752" extrusionOk="0">
                <a:moveTo>
                  <a:pt x="375" y="461"/>
                </a:moveTo>
                <a:cubicBezTo>
                  <a:pt x="391" y="494"/>
                  <a:pt x="399" y="529"/>
                  <a:pt x="397" y="567"/>
                </a:cubicBezTo>
                <a:cubicBezTo>
                  <a:pt x="396" y="600"/>
                  <a:pt x="390" y="633"/>
                  <a:pt x="389" y="666"/>
                </a:cubicBezTo>
                <a:cubicBezTo>
                  <a:pt x="389" y="670"/>
                  <a:pt x="389" y="673"/>
                  <a:pt x="389" y="677"/>
                </a:cubicBezTo>
                <a:cubicBezTo>
                  <a:pt x="405" y="646"/>
                  <a:pt x="419" y="612"/>
                  <a:pt x="433" y="579"/>
                </a:cubicBezTo>
                <a:cubicBezTo>
                  <a:pt x="439" y="564"/>
                  <a:pt x="446" y="549"/>
                  <a:pt x="452" y="534"/>
                </a:cubicBezTo>
              </a:path>
              <a:path w="2695" h="752" extrusionOk="0">
                <a:moveTo>
                  <a:pt x="715" y="112"/>
                </a:moveTo>
                <a:cubicBezTo>
                  <a:pt x="733" y="147"/>
                  <a:pt x="725" y="194"/>
                  <a:pt x="716" y="233"/>
                </a:cubicBezTo>
                <a:cubicBezTo>
                  <a:pt x="699" y="305"/>
                  <a:pt x="678" y="377"/>
                  <a:pt x="661" y="449"/>
                </a:cubicBezTo>
                <a:cubicBezTo>
                  <a:pt x="650" y="496"/>
                  <a:pt x="632" y="546"/>
                  <a:pt x="629" y="595"/>
                </a:cubicBezTo>
                <a:cubicBezTo>
                  <a:pt x="626" y="646"/>
                  <a:pt x="619" y="567"/>
                  <a:pt x="617" y="556"/>
                </a:cubicBezTo>
              </a:path>
              <a:path w="2695" h="752" extrusionOk="0">
                <a:moveTo>
                  <a:pt x="509" y="353"/>
                </a:moveTo>
                <a:cubicBezTo>
                  <a:pt x="483" y="322"/>
                  <a:pt x="558" y="375"/>
                  <a:pt x="579" y="382"/>
                </a:cubicBezTo>
                <a:cubicBezTo>
                  <a:pt x="636" y="400"/>
                  <a:pt x="705" y="414"/>
                  <a:pt x="764" y="400"/>
                </a:cubicBezTo>
                <a:cubicBezTo>
                  <a:pt x="813" y="388"/>
                  <a:pt x="827" y="364"/>
                  <a:pt x="853" y="326"/>
                </a:cubicBezTo>
              </a:path>
              <a:path w="2695" h="752" extrusionOk="0">
                <a:moveTo>
                  <a:pt x="549" y="59"/>
                </a:moveTo>
                <a:cubicBezTo>
                  <a:pt x="537" y="90"/>
                  <a:pt x="514" y="129"/>
                  <a:pt x="542" y="160"/>
                </a:cubicBezTo>
                <a:cubicBezTo>
                  <a:pt x="562" y="182"/>
                  <a:pt x="592" y="181"/>
                  <a:pt x="618" y="185"/>
                </a:cubicBezTo>
              </a:path>
              <a:path w="2695" h="752" extrusionOk="0">
                <a:moveTo>
                  <a:pt x="1121" y="488"/>
                </a:moveTo>
                <a:cubicBezTo>
                  <a:pt x="1109" y="517"/>
                  <a:pt x="1100" y="532"/>
                  <a:pt x="1084" y="557"/>
                </a:cubicBezTo>
                <a:cubicBezTo>
                  <a:pt x="1067" y="582"/>
                  <a:pt x="1049" y="612"/>
                  <a:pt x="1038" y="640"/>
                </a:cubicBezTo>
                <a:cubicBezTo>
                  <a:pt x="1027" y="669"/>
                  <a:pt x="1020" y="700"/>
                  <a:pt x="1024" y="731"/>
                </a:cubicBezTo>
                <a:cubicBezTo>
                  <a:pt x="1027" y="736"/>
                  <a:pt x="1030" y="740"/>
                  <a:pt x="1033" y="745"/>
                </a:cubicBezTo>
                <a:cubicBezTo>
                  <a:pt x="1075" y="743"/>
                  <a:pt x="1096" y="746"/>
                  <a:pt x="1139" y="724"/>
                </a:cubicBezTo>
                <a:cubicBezTo>
                  <a:pt x="1194" y="696"/>
                  <a:pt x="1244" y="652"/>
                  <a:pt x="1292" y="614"/>
                </a:cubicBezTo>
                <a:cubicBezTo>
                  <a:pt x="1316" y="595"/>
                  <a:pt x="1346" y="578"/>
                  <a:pt x="1367" y="566"/>
                </a:cubicBezTo>
                <a:cubicBezTo>
                  <a:pt x="1371" y="592"/>
                  <a:pt x="1371" y="622"/>
                  <a:pt x="1378" y="648"/>
                </a:cubicBezTo>
                <a:cubicBezTo>
                  <a:pt x="1389" y="687"/>
                  <a:pt x="1420" y="758"/>
                  <a:pt x="1474" y="740"/>
                </a:cubicBezTo>
                <a:cubicBezTo>
                  <a:pt x="1520" y="725"/>
                  <a:pt x="1527" y="654"/>
                  <a:pt x="1535" y="615"/>
                </a:cubicBezTo>
                <a:cubicBezTo>
                  <a:pt x="1540" y="591"/>
                  <a:pt x="1540" y="567"/>
                  <a:pt x="1542" y="543"/>
                </a:cubicBezTo>
                <a:cubicBezTo>
                  <a:pt x="1558" y="595"/>
                  <a:pt x="1568" y="669"/>
                  <a:pt x="1615" y="705"/>
                </a:cubicBezTo>
                <a:cubicBezTo>
                  <a:pt x="1672" y="749"/>
                  <a:pt x="1734" y="681"/>
                  <a:pt x="1762" y="637"/>
                </a:cubicBezTo>
                <a:cubicBezTo>
                  <a:pt x="1798" y="581"/>
                  <a:pt x="1829" y="522"/>
                  <a:pt x="1866" y="467"/>
                </a:cubicBezTo>
                <a:cubicBezTo>
                  <a:pt x="1888" y="435"/>
                  <a:pt x="1904" y="428"/>
                  <a:pt x="1931" y="407"/>
                </a:cubicBezTo>
                <a:cubicBezTo>
                  <a:pt x="1959" y="440"/>
                  <a:pt x="1970" y="448"/>
                  <a:pt x="1985" y="497"/>
                </a:cubicBezTo>
                <a:cubicBezTo>
                  <a:pt x="2000" y="548"/>
                  <a:pt x="1998" y="633"/>
                  <a:pt x="1963" y="676"/>
                </a:cubicBezTo>
                <a:cubicBezTo>
                  <a:pt x="1949" y="693"/>
                  <a:pt x="1910" y="699"/>
                  <a:pt x="1943" y="692"/>
                </a:cubicBezTo>
                <a:cubicBezTo>
                  <a:pt x="1993" y="681"/>
                  <a:pt x="2048" y="630"/>
                  <a:pt x="2084" y="597"/>
                </a:cubicBezTo>
                <a:cubicBezTo>
                  <a:pt x="2178" y="511"/>
                  <a:pt x="2248" y="410"/>
                  <a:pt x="2311" y="300"/>
                </a:cubicBezTo>
                <a:cubicBezTo>
                  <a:pt x="2353" y="227"/>
                  <a:pt x="2385" y="157"/>
                  <a:pt x="2406" y="77"/>
                </a:cubicBezTo>
                <a:cubicBezTo>
                  <a:pt x="2377" y="125"/>
                  <a:pt x="2354" y="171"/>
                  <a:pt x="2339" y="229"/>
                </a:cubicBezTo>
                <a:cubicBezTo>
                  <a:pt x="2312" y="335"/>
                  <a:pt x="2294" y="465"/>
                  <a:pt x="2339" y="568"/>
                </a:cubicBezTo>
                <a:cubicBezTo>
                  <a:pt x="2363" y="624"/>
                  <a:pt x="2418" y="657"/>
                  <a:pt x="2474" y="619"/>
                </a:cubicBezTo>
                <a:cubicBezTo>
                  <a:pt x="2576" y="550"/>
                  <a:pt x="2619" y="374"/>
                  <a:pt x="2651" y="264"/>
                </a:cubicBezTo>
                <a:cubicBezTo>
                  <a:pt x="2677" y="175"/>
                  <a:pt x="2686" y="91"/>
                  <a:pt x="2694" y="0"/>
                </a:cubicBezTo>
                <a:cubicBezTo>
                  <a:pt x="2657" y="65"/>
                  <a:pt x="2630" y="124"/>
                  <a:pt x="2612" y="202"/>
                </a:cubicBezTo>
                <a:cubicBezTo>
                  <a:pt x="2580" y="341"/>
                  <a:pt x="2547" y="519"/>
                  <a:pt x="2589" y="660"/>
                </a:cubicBezTo>
                <a:cubicBezTo>
                  <a:pt x="2605" y="715"/>
                  <a:pt x="2630" y="707"/>
                  <a:pt x="2666" y="735"/>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80" name="Ink 32"/>
          <p:cNvSpPr>
            <a:spLocks noRot="1" noChangeAspect="1" noEditPoints="1" noChangeArrowheads="1" noChangeShapeType="1" noTextEdit="1"/>
          </p:cNvSpPr>
          <p:nvPr/>
        </p:nvSpPr>
        <p:spPr bwMode="auto">
          <a:xfrm>
            <a:off x="4927600" y="3313113"/>
            <a:ext cx="1595438" cy="396875"/>
          </a:xfrm>
          <a:custGeom>
            <a:avLst/>
            <a:gdLst>
              <a:gd name="T0" fmla="*/ 2147483647 w 4432"/>
              <a:gd name="T1" fmla="*/ 2147483647 h 1100"/>
              <a:gd name="T2" fmla="*/ 2147483647 w 4432"/>
              <a:gd name="T3" fmla="*/ 2147483647 h 1100"/>
              <a:gd name="T4" fmla="*/ 2147483647 w 4432"/>
              <a:gd name="T5" fmla="*/ 2147483647 h 1100"/>
              <a:gd name="T6" fmla="*/ 2147483647 w 4432"/>
              <a:gd name="T7" fmla="*/ 2147483647 h 1100"/>
              <a:gd name="T8" fmla="*/ 2147483647 w 4432"/>
              <a:gd name="T9" fmla="*/ 2147483647 h 1100"/>
              <a:gd name="T10" fmla="*/ 2147483647 w 4432"/>
              <a:gd name="T11" fmla="*/ 2147483647 h 1100"/>
              <a:gd name="T12" fmla="*/ 0 60000 65536"/>
              <a:gd name="T13" fmla="*/ 0 60000 65536"/>
              <a:gd name="T14" fmla="*/ 0 60000 65536"/>
              <a:gd name="T15" fmla="*/ 0 60000 65536"/>
              <a:gd name="T16" fmla="*/ 0 60000 65536"/>
              <a:gd name="T17" fmla="*/ 0 60000 65536"/>
              <a:gd name="T18" fmla="*/ 0 w 4432"/>
              <a:gd name="T19" fmla="*/ 0 h 1100"/>
              <a:gd name="T20" fmla="*/ 4432 w 4432"/>
              <a:gd name="T21" fmla="*/ 1100 h 1100"/>
            </a:gdLst>
            <a:ahLst/>
            <a:cxnLst>
              <a:cxn ang="T12">
                <a:pos x="T0" y="T1"/>
              </a:cxn>
              <a:cxn ang="T13">
                <a:pos x="T2" y="T3"/>
              </a:cxn>
              <a:cxn ang="T14">
                <a:pos x="T4" y="T5"/>
              </a:cxn>
              <a:cxn ang="T15">
                <a:pos x="T6" y="T7"/>
              </a:cxn>
              <a:cxn ang="T16">
                <a:pos x="T8" y="T9"/>
              </a:cxn>
              <a:cxn ang="T17">
                <a:pos x="T10" y="T11"/>
              </a:cxn>
            </a:cxnLst>
            <a:rect l="T18" t="T19" r="T20" b="T21"/>
            <a:pathLst>
              <a:path w="4432" h="1100" extrusionOk="0">
                <a:moveTo>
                  <a:pt x="6" y="0"/>
                </a:moveTo>
                <a:cubicBezTo>
                  <a:pt x="23" y="4"/>
                  <a:pt x="23" y="12"/>
                  <a:pt x="40" y="16"/>
                </a:cubicBezTo>
                <a:cubicBezTo>
                  <a:pt x="514" y="123"/>
                  <a:pt x="1001" y="189"/>
                  <a:pt x="1478" y="291"/>
                </a:cubicBezTo>
                <a:cubicBezTo>
                  <a:pt x="2464" y="501"/>
                  <a:pt x="3482" y="708"/>
                  <a:pt x="4418" y="1093"/>
                </a:cubicBezTo>
                <a:cubicBezTo>
                  <a:pt x="4422" y="1095"/>
                  <a:pt x="4427" y="1097"/>
                  <a:pt x="4431" y="1099"/>
                </a:cubicBezTo>
                <a:cubicBezTo>
                  <a:pt x="4399" y="1043"/>
                  <a:pt x="4380" y="1006"/>
                  <a:pt x="4356" y="942"/>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5"/>
          <p:cNvSpPr txBox="1">
            <a:spLocks noChangeArrowheads="1"/>
          </p:cNvSpPr>
          <p:nvPr/>
        </p:nvSpPr>
        <p:spPr bwMode="auto">
          <a:xfrm>
            <a:off x="5992813" y="152400"/>
            <a:ext cx="2898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i="1">
                <a:solidFill>
                  <a:srgbClr val="000000"/>
                </a:solidFill>
              </a:rPr>
              <a:t>Stemming</a:t>
            </a:r>
          </a:p>
        </p:txBody>
      </p:sp>
      <p:sp>
        <p:nvSpPr>
          <p:cNvPr id="75779" name="Text Box 10"/>
          <p:cNvSpPr txBox="1">
            <a:spLocks noChangeArrowheads="1"/>
          </p:cNvSpPr>
          <p:nvPr/>
        </p:nvSpPr>
        <p:spPr bwMode="auto">
          <a:xfrm>
            <a:off x="381000" y="1066800"/>
            <a:ext cx="3482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def </a:t>
            </a:r>
            <a:r>
              <a:rPr lang="en-US" altLang="en-US" b="1">
                <a:latin typeface="Courier New" pitchFamily="49" charset="0"/>
              </a:rPr>
              <a:t>stem( wd ):   </a:t>
            </a:r>
          </a:p>
        </p:txBody>
      </p:sp>
      <p:grpSp>
        <p:nvGrpSpPr>
          <p:cNvPr id="75780" name="Group 15"/>
          <p:cNvGrpSpPr>
            <a:grpSpLocks/>
          </p:cNvGrpSpPr>
          <p:nvPr/>
        </p:nvGrpSpPr>
        <p:grpSpPr bwMode="auto">
          <a:xfrm>
            <a:off x="8591550" y="6376988"/>
            <a:ext cx="377825" cy="361950"/>
            <a:chOff x="2928" y="1051"/>
            <a:chExt cx="840" cy="957"/>
          </a:xfrm>
        </p:grpSpPr>
        <p:sp>
          <p:nvSpPr>
            <p:cNvPr id="75817"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5818"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5819"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5820"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5821"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5822"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5823"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5824"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5825"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5826"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5827"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5828"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5829"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5781" name="Text Box 29"/>
          <p:cNvSpPr txBox="1">
            <a:spLocks noChangeArrowheads="1"/>
          </p:cNvSpPr>
          <p:nvPr/>
        </p:nvSpPr>
        <p:spPr bwMode="auto">
          <a:xfrm>
            <a:off x="6294438" y="2982913"/>
            <a:ext cx="2544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9900"/>
                </a:solidFill>
                <a:latin typeface="Comic Sans MS" pitchFamily="66" charset="0"/>
              </a:rPr>
              <a:t>This works for  _________</a:t>
            </a:r>
          </a:p>
        </p:txBody>
      </p:sp>
      <p:sp>
        <p:nvSpPr>
          <p:cNvPr id="75782" name="Text Box 30"/>
          <p:cNvSpPr txBox="1">
            <a:spLocks noChangeArrowheads="1"/>
          </p:cNvSpPr>
          <p:nvPr/>
        </p:nvSpPr>
        <p:spPr bwMode="auto">
          <a:xfrm>
            <a:off x="6294438" y="4170363"/>
            <a:ext cx="2544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0AF9"/>
                </a:solidFill>
                <a:latin typeface="Comic Sans MS" pitchFamily="66" charset="0"/>
              </a:rPr>
              <a:t>This works for  _________</a:t>
            </a:r>
          </a:p>
        </p:txBody>
      </p:sp>
      <p:pic>
        <p:nvPicPr>
          <p:cNvPr id="75783" name="Picture 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0075" y="85725"/>
            <a:ext cx="6572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4" name="Text Box 29"/>
          <p:cNvSpPr txBox="1">
            <a:spLocks noChangeArrowheads="1"/>
          </p:cNvSpPr>
          <p:nvPr/>
        </p:nvSpPr>
        <p:spPr bwMode="auto">
          <a:xfrm>
            <a:off x="6294438" y="2038350"/>
            <a:ext cx="2544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This works for  _________</a:t>
            </a:r>
          </a:p>
        </p:txBody>
      </p:sp>
      <p:sp>
        <p:nvSpPr>
          <p:cNvPr id="75785" name="Text Box 10"/>
          <p:cNvSpPr txBox="1">
            <a:spLocks noChangeArrowheads="1"/>
          </p:cNvSpPr>
          <p:nvPr/>
        </p:nvSpPr>
        <p:spPr bwMode="auto">
          <a:xfrm>
            <a:off x="860425" y="1905000"/>
            <a:ext cx="38782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if </a:t>
            </a:r>
            <a:r>
              <a:rPr lang="en-US" altLang="en-US" b="1">
                <a:latin typeface="Courier New" pitchFamily="49" charset="0"/>
              </a:rPr>
              <a:t>wd[-3:] == </a:t>
            </a:r>
            <a:r>
              <a:rPr lang="en-US" altLang="en-US" b="1">
                <a:solidFill>
                  <a:srgbClr val="008000"/>
                </a:solidFill>
                <a:latin typeface="Courier New" pitchFamily="49" charset="0"/>
              </a:rPr>
              <a:t>'ing'</a:t>
            </a:r>
            <a:r>
              <a:rPr lang="en-US" altLang="en-US" b="1">
                <a:latin typeface="Courier New" pitchFamily="49" charset="0"/>
              </a:rPr>
              <a:t>:</a:t>
            </a:r>
          </a:p>
          <a:p>
            <a:pPr eaLnBrk="1" hangingPunct="1"/>
            <a:r>
              <a:rPr lang="en-US" altLang="en-US" b="1">
                <a:latin typeface="Courier New" pitchFamily="49" charset="0"/>
              </a:rPr>
              <a:t>    wd = wd[:-3]</a:t>
            </a:r>
          </a:p>
        </p:txBody>
      </p:sp>
      <p:sp>
        <p:nvSpPr>
          <p:cNvPr id="75786" name="Text Box 10"/>
          <p:cNvSpPr txBox="1">
            <a:spLocks noChangeArrowheads="1"/>
          </p:cNvSpPr>
          <p:nvPr/>
        </p:nvSpPr>
        <p:spPr bwMode="auto">
          <a:xfrm>
            <a:off x="874713" y="2906713"/>
            <a:ext cx="42481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elif </a:t>
            </a:r>
            <a:r>
              <a:rPr lang="en-US" altLang="en-US" b="1">
                <a:latin typeface="Courier New" pitchFamily="49" charset="0"/>
              </a:rPr>
              <a:t>wd[-3:] == </a:t>
            </a:r>
            <a:r>
              <a:rPr lang="en-US" altLang="en-US" b="1">
                <a:solidFill>
                  <a:srgbClr val="008000"/>
                </a:solidFill>
                <a:latin typeface="Courier New" pitchFamily="49" charset="0"/>
              </a:rPr>
              <a:t>'ies'</a:t>
            </a:r>
            <a:r>
              <a:rPr lang="en-US" altLang="en-US" b="1">
                <a:latin typeface="Courier New" pitchFamily="49" charset="0"/>
              </a:rPr>
              <a:t>:</a:t>
            </a:r>
          </a:p>
          <a:p>
            <a:pPr eaLnBrk="1" hangingPunct="1"/>
            <a:r>
              <a:rPr lang="en-US" altLang="en-US" b="1">
                <a:latin typeface="Courier New" pitchFamily="49" charset="0"/>
              </a:rPr>
              <a:t>    wd = wd[:-3] + </a:t>
            </a:r>
            <a:r>
              <a:rPr lang="en-US" altLang="en-US" b="1">
                <a:solidFill>
                  <a:srgbClr val="008000"/>
                </a:solidFill>
                <a:latin typeface="Courier New" pitchFamily="49" charset="0"/>
              </a:rPr>
              <a:t>'y'</a:t>
            </a:r>
          </a:p>
        </p:txBody>
      </p:sp>
      <p:sp>
        <p:nvSpPr>
          <p:cNvPr id="75787" name="Text Box 10"/>
          <p:cNvSpPr txBox="1">
            <a:spLocks noChangeArrowheads="1"/>
          </p:cNvSpPr>
          <p:nvPr/>
        </p:nvSpPr>
        <p:spPr bwMode="auto">
          <a:xfrm>
            <a:off x="874713" y="4049713"/>
            <a:ext cx="46164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elif </a:t>
            </a:r>
            <a:r>
              <a:rPr lang="en-US" altLang="en-US" b="1">
                <a:latin typeface="Courier New" pitchFamily="49" charset="0"/>
              </a:rPr>
              <a:t>wd[-5:] == </a:t>
            </a:r>
            <a:r>
              <a:rPr lang="en-US" altLang="en-US" b="1">
                <a:solidFill>
                  <a:srgbClr val="008000"/>
                </a:solidFill>
                <a:latin typeface="Courier New" pitchFamily="49" charset="0"/>
              </a:rPr>
              <a:t>'ement'</a:t>
            </a:r>
            <a:r>
              <a:rPr lang="en-US" altLang="en-US" b="1">
                <a:latin typeface="Courier New" pitchFamily="49" charset="0"/>
              </a:rPr>
              <a:t>:</a:t>
            </a:r>
          </a:p>
          <a:p>
            <a:pPr eaLnBrk="1" hangingPunct="1"/>
            <a:r>
              <a:rPr lang="en-US" altLang="en-US" b="1">
                <a:latin typeface="Courier New" pitchFamily="49" charset="0"/>
              </a:rPr>
              <a:t>    wd = wd[:-4]</a:t>
            </a:r>
          </a:p>
        </p:txBody>
      </p:sp>
      <p:sp>
        <p:nvSpPr>
          <p:cNvPr id="75788" name="Text Box 29"/>
          <p:cNvSpPr txBox="1">
            <a:spLocks noChangeArrowheads="1"/>
          </p:cNvSpPr>
          <p:nvPr/>
        </p:nvSpPr>
        <p:spPr bwMode="auto">
          <a:xfrm>
            <a:off x="6294438" y="2322513"/>
            <a:ext cx="219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it fails for  _________</a:t>
            </a:r>
          </a:p>
        </p:txBody>
      </p:sp>
      <p:sp>
        <p:nvSpPr>
          <p:cNvPr id="75789" name="Text Box 29"/>
          <p:cNvSpPr txBox="1">
            <a:spLocks noChangeArrowheads="1"/>
          </p:cNvSpPr>
          <p:nvPr/>
        </p:nvSpPr>
        <p:spPr bwMode="auto">
          <a:xfrm>
            <a:off x="6294438" y="3289300"/>
            <a:ext cx="219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9900"/>
                </a:solidFill>
                <a:latin typeface="Comic Sans MS" pitchFamily="66" charset="0"/>
              </a:rPr>
              <a:t>it fails for  _________</a:t>
            </a:r>
          </a:p>
        </p:txBody>
      </p:sp>
      <p:sp>
        <p:nvSpPr>
          <p:cNvPr id="75790" name="Text Box 30"/>
          <p:cNvSpPr txBox="1">
            <a:spLocks noChangeArrowheads="1"/>
          </p:cNvSpPr>
          <p:nvPr/>
        </p:nvSpPr>
        <p:spPr bwMode="auto">
          <a:xfrm>
            <a:off x="6294438" y="4471988"/>
            <a:ext cx="219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0AF9"/>
                </a:solidFill>
                <a:latin typeface="Comic Sans MS" pitchFamily="66" charset="0"/>
              </a:rPr>
              <a:t>it fails for  _________</a:t>
            </a:r>
          </a:p>
        </p:txBody>
      </p:sp>
      <p:sp>
        <p:nvSpPr>
          <p:cNvPr id="75791" name="Rectangle 38"/>
          <p:cNvSpPr>
            <a:spLocks noChangeArrowheads="1"/>
          </p:cNvSpPr>
          <p:nvPr/>
        </p:nvSpPr>
        <p:spPr bwMode="auto">
          <a:xfrm>
            <a:off x="838200" y="6254750"/>
            <a:ext cx="1846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return </a:t>
            </a:r>
            <a:r>
              <a:rPr lang="en-US" altLang="en-US" b="1">
                <a:latin typeface="Courier New" pitchFamily="49" charset="0"/>
              </a:rPr>
              <a:t>wd</a:t>
            </a:r>
            <a:endParaRPr lang="en-US" altLang="en-US"/>
          </a:p>
        </p:txBody>
      </p:sp>
      <p:sp>
        <p:nvSpPr>
          <p:cNvPr id="75792" name="Rectangle 39"/>
          <p:cNvSpPr>
            <a:spLocks noChangeArrowheads="1"/>
          </p:cNvSpPr>
          <p:nvPr/>
        </p:nvSpPr>
        <p:spPr bwMode="auto">
          <a:xfrm>
            <a:off x="311150" y="192088"/>
            <a:ext cx="40243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200">
                <a:latin typeface="Comic Sans MS" pitchFamily="66" charset="0"/>
              </a:rPr>
              <a:t>What is a word for which each of these rules "works" and "fails." Then, add a new rule that handles one of the failures – or an entirely new case! </a:t>
            </a:r>
            <a:endParaRPr lang="en-US" altLang="en-US" sz="1200"/>
          </a:p>
        </p:txBody>
      </p:sp>
      <p:sp>
        <p:nvSpPr>
          <p:cNvPr id="75793" name="Rectangle 40"/>
          <p:cNvSpPr>
            <a:spLocks noChangeArrowheads="1"/>
          </p:cNvSpPr>
          <p:nvPr/>
        </p:nvSpPr>
        <p:spPr bwMode="auto">
          <a:xfrm>
            <a:off x="6497638" y="5559425"/>
            <a:ext cx="1892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000"/>
                </a:solidFill>
                <a:latin typeface="Comic Sans MS" pitchFamily="66" charset="0"/>
              </a:rPr>
              <a:t>Fix one of these rules – or write another one... .</a:t>
            </a:r>
            <a:endParaRPr lang="en-US" altLang="en-US"/>
          </a:p>
        </p:txBody>
      </p:sp>
      <p:sp>
        <p:nvSpPr>
          <p:cNvPr id="42" name="Right Brace 41"/>
          <p:cNvSpPr/>
          <p:nvPr/>
        </p:nvSpPr>
        <p:spPr>
          <a:xfrm>
            <a:off x="6096000" y="19161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3" name="Right Brace 42"/>
          <p:cNvSpPr/>
          <p:nvPr/>
        </p:nvSpPr>
        <p:spPr>
          <a:xfrm>
            <a:off x="6096000" y="29067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4" name="Right Brace 43"/>
          <p:cNvSpPr/>
          <p:nvPr/>
        </p:nvSpPr>
        <p:spPr>
          <a:xfrm>
            <a:off x="6096000" y="40497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5" name="Right Brace 44"/>
          <p:cNvSpPr/>
          <p:nvPr/>
        </p:nvSpPr>
        <p:spPr>
          <a:xfrm>
            <a:off x="6096000" y="5410200"/>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5798" name="Rectangle 45"/>
          <p:cNvSpPr>
            <a:spLocks noChangeArrowheads="1"/>
          </p:cNvSpPr>
          <p:nvPr/>
        </p:nvSpPr>
        <p:spPr bwMode="auto">
          <a:xfrm>
            <a:off x="6935788" y="6307138"/>
            <a:ext cx="168116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900">
                <a:solidFill>
                  <a:srgbClr val="000000"/>
                </a:solidFill>
                <a:latin typeface="Comic Sans MS" pitchFamily="66" charset="0"/>
              </a:rPr>
              <a:t>Maybe stemming </a:t>
            </a:r>
            <a:r>
              <a:rPr lang="en-US" altLang="en-US" sz="900" i="1">
                <a:solidFill>
                  <a:srgbClr val="000000"/>
                </a:solidFill>
                <a:latin typeface="Comic Sans MS" pitchFamily="66" charset="0"/>
              </a:rPr>
              <a:t>stemming</a:t>
            </a:r>
            <a:r>
              <a:rPr lang="en-US" altLang="en-US" sz="900">
                <a:solidFill>
                  <a:srgbClr val="000000"/>
                </a:solidFill>
                <a:latin typeface="Comic Sans MS" pitchFamily="66" charset="0"/>
              </a:rPr>
              <a:t>?</a:t>
            </a:r>
            <a:endParaRPr lang="en-US" altLang="en-US" sz="900">
              <a:solidFill>
                <a:srgbClr val="000000"/>
              </a:solidFill>
            </a:endParaRPr>
          </a:p>
        </p:txBody>
      </p:sp>
      <p:sp>
        <p:nvSpPr>
          <p:cNvPr id="75799" name="Ink 37"/>
          <p:cNvSpPr>
            <a:spLocks noRot="1" noChangeAspect="1" noEditPoints="1" noChangeArrowheads="1" noChangeShapeType="1" noTextEdit="1"/>
          </p:cNvSpPr>
          <p:nvPr/>
        </p:nvSpPr>
        <p:spPr bwMode="auto">
          <a:xfrm>
            <a:off x="8394700" y="1978025"/>
            <a:ext cx="7938" cy="7938"/>
          </a:xfrm>
          <a:custGeom>
            <a:avLst/>
            <a:gdLst>
              <a:gd name="T0" fmla="*/ 0 w 21"/>
              <a:gd name="T1" fmla="*/ 2147483647 h 23"/>
              <a:gd name="T2" fmla="*/ 2147483647 w 21"/>
              <a:gd name="T3" fmla="*/ 2147483647 h 23"/>
              <a:gd name="T4" fmla="*/ 0 60000 65536"/>
              <a:gd name="T5" fmla="*/ 0 60000 65536"/>
              <a:gd name="T6" fmla="*/ 0 w 21"/>
              <a:gd name="T7" fmla="*/ 0 h 23"/>
              <a:gd name="T8" fmla="*/ 21 w 21"/>
              <a:gd name="T9" fmla="*/ 23 h 23"/>
            </a:gdLst>
            <a:ahLst/>
            <a:cxnLst>
              <a:cxn ang="T4">
                <a:pos x="T0" y="T1"/>
              </a:cxn>
              <a:cxn ang="T5">
                <a:pos x="T2" y="T3"/>
              </a:cxn>
            </a:cxnLst>
            <a:rect l="T6" t="T7" r="T8" b="T9"/>
            <a:pathLst>
              <a:path w="21" h="23" extrusionOk="0">
                <a:moveTo>
                  <a:pt x="0" y="0"/>
                </a:moveTo>
                <a:cubicBezTo>
                  <a:pt x="7" y="13"/>
                  <a:pt x="10" y="18"/>
                  <a:pt x="20" y="22"/>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0" name="Ink 56"/>
          <p:cNvSpPr>
            <a:spLocks noRot="1" noChangeAspect="1" noEditPoints="1" noChangeArrowheads="1" noChangeShapeType="1" noTextEdit="1"/>
          </p:cNvSpPr>
          <p:nvPr/>
        </p:nvSpPr>
        <p:spPr bwMode="auto">
          <a:xfrm>
            <a:off x="377825" y="1814513"/>
            <a:ext cx="587375" cy="787400"/>
          </a:xfrm>
          <a:custGeom>
            <a:avLst/>
            <a:gdLst>
              <a:gd name="T0" fmla="*/ 2147483647 w 1635"/>
              <a:gd name="T1" fmla="*/ 2147483647 h 2187"/>
              <a:gd name="T2" fmla="*/ 2147483647 w 1635"/>
              <a:gd name="T3" fmla="*/ 2147483647 h 2187"/>
              <a:gd name="T4" fmla="*/ 2147483647 w 1635"/>
              <a:gd name="T5" fmla="*/ 2147483647 h 2187"/>
              <a:gd name="T6" fmla="*/ 2147483647 w 1635"/>
              <a:gd name="T7" fmla="*/ 2147483647 h 2187"/>
              <a:gd name="T8" fmla="*/ 2147483647 w 1635"/>
              <a:gd name="T9" fmla="*/ 2147483647 h 2187"/>
              <a:gd name="T10" fmla="*/ 2147483647 w 1635"/>
              <a:gd name="T11" fmla="*/ 2147483647 h 2187"/>
              <a:gd name="T12" fmla="*/ 2147483647 w 1635"/>
              <a:gd name="T13" fmla="*/ 2147483647 h 2187"/>
              <a:gd name="T14" fmla="*/ 2147483647 w 1635"/>
              <a:gd name="T15" fmla="*/ 2147483647 h 2187"/>
              <a:gd name="T16" fmla="*/ 2147483647 w 1635"/>
              <a:gd name="T17" fmla="*/ 2147483647 h 2187"/>
              <a:gd name="T18" fmla="*/ 2147483647 w 1635"/>
              <a:gd name="T19" fmla="*/ 2147483647 h 2187"/>
              <a:gd name="T20" fmla="*/ 2147483647 w 1635"/>
              <a:gd name="T21" fmla="*/ 2147483647 h 2187"/>
              <a:gd name="T22" fmla="*/ 2147483647 w 1635"/>
              <a:gd name="T23" fmla="*/ 2147483647 h 2187"/>
              <a:gd name="T24" fmla="*/ 2147483647 w 1635"/>
              <a:gd name="T25" fmla="*/ 2147483647 h 2187"/>
              <a:gd name="T26" fmla="*/ 2147483647 w 1635"/>
              <a:gd name="T27" fmla="*/ 2147483647 h 2187"/>
              <a:gd name="T28" fmla="*/ 2147483647 w 1635"/>
              <a:gd name="T29" fmla="*/ 2147483647 h 2187"/>
              <a:gd name="T30" fmla="*/ 2147483647 w 1635"/>
              <a:gd name="T31" fmla="*/ 2147483647 h 2187"/>
              <a:gd name="T32" fmla="*/ 2147483647 w 1635"/>
              <a:gd name="T33" fmla="*/ 2147483647 h 2187"/>
              <a:gd name="T34" fmla="*/ 2147483647 w 1635"/>
              <a:gd name="T35" fmla="*/ 2147483647 h 2187"/>
              <a:gd name="T36" fmla="*/ 2147483647 w 1635"/>
              <a:gd name="T37" fmla="*/ 2147483647 h 2187"/>
              <a:gd name="T38" fmla="*/ 2147483647 w 1635"/>
              <a:gd name="T39" fmla="*/ 2147483647 h 2187"/>
              <a:gd name="T40" fmla="*/ 2147483647 w 1635"/>
              <a:gd name="T41" fmla="*/ 2147483647 h 2187"/>
              <a:gd name="T42" fmla="*/ 2147483647 w 1635"/>
              <a:gd name="T43" fmla="*/ 2147483647 h 2187"/>
              <a:gd name="T44" fmla="*/ 2147483647 w 1635"/>
              <a:gd name="T45" fmla="*/ 2147483647 h 2187"/>
              <a:gd name="T46" fmla="*/ 2147483647 w 1635"/>
              <a:gd name="T47" fmla="*/ 2147483647 h 218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35"/>
              <a:gd name="T73" fmla="*/ 0 h 2187"/>
              <a:gd name="T74" fmla="*/ 1635 w 1635"/>
              <a:gd name="T75" fmla="*/ 2187 h 218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35" h="2187" extrusionOk="0">
                <a:moveTo>
                  <a:pt x="795" y="308"/>
                </a:moveTo>
                <a:cubicBezTo>
                  <a:pt x="805" y="270"/>
                  <a:pt x="820" y="235"/>
                  <a:pt x="823" y="196"/>
                </a:cubicBezTo>
                <a:cubicBezTo>
                  <a:pt x="826" y="157"/>
                  <a:pt x="823" y="125"/>
                  <a:pt x="804" y="90"/>
                </a:cubicBezTo>
                <a:cubicBezTo>
                  <a:pt x="746" y="-17"/>
                  <a:pt x="607" y="-9"/>
                  <a:pt x="506" y="17"/>
                </a:cubicBezTo>
                <a:cubicBezTo>
                  <a:pt x="434" y="35"/>
                  <a:pt x="361" y="68"/>
                  <a:pt x="299" y="108"/>
                </a:cubicBezTo>
                <a:cubicBezTo>
                  <a:pt x="192" y="177"/>
                  <a:pt x="95" y="278"/>
                  <a:pt x="62" y="404"/>
                </a:cubicBezTo>
                <a:cubicBezTo>
                  <a:pt x="25" y="544"/>
                  <a:pt x="106" y="653"/>
                  <a:pt x="215" y="729"/>
                </a:cubicBezTo>
                <a:cubicBezTo>
                  <a:pt x="268" y="766"/>
                  <a:pt x="360" y="793"/>
                  <a:pt x="399" y="846"/>
                </a:cubicBezTo>
                <a:cubicBezTo>
                  <a:pt x="439" y="900"/>
                  <a:pt x="376" y="936"/>
                  <a:pt x="341" y="968"/>
                </a:cubicBezTo>
                <a:cubicBezTo>
                  <a:pt x="299" y="1006"/>
                  <a:pt x="146" y="1048"/>
                  <a:pt x="141" y="1112"/>
                </a:cubicBezTo>
                <a:cubicBezTo>
                  <a:pt x="138" y="1159"/>
                  <a:pt x="212" y="1232"/>
                  <a:pt x="220" y="1286"/>
                </a:cubicBezTo>
                <a:cubicBezTo>
                  <a:pt x="232" y="1372"/>
                  <a:pt x="195" y="1459"/>
                  <a:pt x="166" y="1537"/>
                </a:cubicBezTo>
                <a:cubicBezTo>
                  <a:pt x="130" y="1632"/>
                  <a:pt x="79" y="1720"/>
                  <a:pt x="41" y="1814"/>
                </a:cubicBezTo>
                <a:cubicBezTo>
                  <a:pt x="8" y="1895"/>
                  <a:pt x="-23" y="1991"/>
                  <a:pt x="25" y="2071"/>
                </a:cubicBezTo>
                <a:cubicBezTo>
                  <a:pt x="45" y="2105"/>
                  <a:pt x="89" y="2123"/>
                  <a:pt x="123" y="2138"/>
                </a:cubicBezTo>
                <a:cubicBezTo>
                  <a:pt x="153" y="2151"/>
                  <a:pt x="186" y="2155"/>
                  <a:pt x="215" y="2165"/>
                </a:cubicBezTo>
                <a:cubicBezTo>
                  <a:pt x="234" y="2171"/>
                  <a:pt x="252" y="2179"/>
                  <a:pt x="271" y="2186"/>
                </a:cubicBezTo>
              </a:path>
              <a:path w="1635" h="2187" extrusionOk="0">
                <a:moveTo>
                  <a:pt x="898" y="1179"/>
                </a:moveTo>
                <a:cubicBezTo>
                  <a:pt x="880" y="1173"/>
                  <a:pt x="878" y="1171"/>
                  <a:pt x="850" y="1217"/>
                </a:cubicBezTo>
                <a:cubicBezTo>
                  <a:pt x="807" y="1287"/>
                  <a:pt x="767" y="1362"/>
                  <a:pt x="736" y="1438"/>
                </a:cubicBezTo>
                <a:cubicBezTo>
                  <a:pt x="717" y="1485"/>
                  <a:pt x="666" y="1585"/>
                  <a:pt x="716" y="1630"/>
                </a:cubicBezTo>
                <a:cubicBezTo>
                  <a:pt x="773" y="1682"/>
                  <a:pt x="920" y="1622"/>
                  <a:pt x="979" y="1606"/>
                </a:cubicBezTo>
                <a:cubicBezTo>
                  <a:pt x="1142" y="1561"/>
                  <a:pt x="1299" y="1499"/>
                  <a:pt x="1459" y="1444"/>
                </a:cubicBezTo>
                <a:cubicBezTo>
                  <a:pt x="1516" y="1424"/>
                  <a:pt x="1573" y="1402"/>
                  <a:pt x="1634" y="1399"/>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1" name="Ink 57"/>
          <p:cNvSpPr>
            <a:spLocks noRot="1" noChangeAspect="1" noEditPoints="1" noChangeArrowheads="1" noChangeShapeType="1" noTextEdit="1"/>
          </p:cNvSpPr>
          <p:nvPr/>
        </p:nvSpPr>
        <p:spPr bwMode="auto">
          <a:xfrm>
            <a:off x="495300" y="3243263"/>
            <a:ext cx="298450" cy="79375"/>
          </a:xfrm>
          <a:custGeom>
            <a:avLst/>
            <a:gdLst>
              <a:gd name="T0" fmla="*/ 0 w 825"/>
              <a:gd name="T1" fmla="*/ 2147483647 h 222"/>
              <a:gd name="T2" fmla="*/ 2147483647 w 825"/>
              <a:gd name="T3" fmla="*/ 2147483647 h 222"/>
              <a:gd name="T4" fmla="*/ 2147483647 w 825"/>
              <a:gd name="T5" fmla="*/ 2147483647 h 222"/>
              <a:gd name="T6" fmla="*/ 2147483647 w 825"/>
              <a:gd name="T7" fmla="*/ 2147483647 h 222"/>
              <a:gd name="T8" fmla="*/ 2147483647 w 825"/>
              <a:gd name="T9" fmla="*/ 2147483647 h 222"/>
              <a:gd name="T10" fmla="*/ 2147483647 w 825"/>
              <a:gd name="T11" fmla="*/ 2147483647 h 222"/>
              <a:gd name="T12" fmla="*/ 0 60000 65536"/>
              <a:gd name="T13" fmla="*/ 0 60000 65536"/>
              <a:gd name="T14" fmla="*/ 0 60000 65536"/>
              <a:gd name="T15" fmla="*/ 0 60000 65536"/>
              <a:gd name="T16" fmla="*/ 0 60000 65536"/>
              <a:gd name="T17" fmla="*/ 0 60000 65536"/>
              <a:gd name="T18" fmla="*/ 0 w 825"/>
              <a:gd name="T19" fmla="*/ 0 h 222"/>
              <a:gd name="T20" fmla="*/ 825 w 825"/>
              <a:gd name="T21" fmla="*/ 222 h 222"/>
            </a:gdLst>
            <a:ahLst/>
            <a:cxnLst>
              <a:cxn ang="T12">
                <a:pos x="T0" y="T1"/>
              </a:cxn>
              <a:cxn ang="T13">
                <a:pos x="T2" y="T3"/>
              </a:cxn>
              <a:cxn ang="T14">
                <a:pos x="T4" y="T5"/>
              </a:cxn>
              <a:cxn ang="T15">
                <a:pos x="T6" y="T7"/>
              </a:cxn>
              <a:cxn ang="T16">
                <a:pos x="T8" y="T9"/>
              </a:cxn>
              <a:cxn ang="T17">
                <a:pos x="T10" y="T11"/>
              </a:cxn>
            </a:cxnLst>
            <a:rect l="T18" t="T19" r="T20" b="T21"/>
            <a:pathLst>
              <a:path w="825" h="222" extrusionOk="0">
                <a:moveTo>
                  <a:pt x="0" y="15"/>
                </a:moveTo>
                <a:cubicBezTo>
                  <a:pt x="17" y="41"/>
                  <a:pt x="27" y="59"/>
                  <a:pt x="34" y="92"/>
                </a:cubicBezTo>
                <a:cubicBezTo>
                  <a:pt x="42" y="130"/>
                  <a:pt x="48" y="182"/>
                  <a:pt x="83" y="207"/>
                </a:cubicBezTo>
                <a:cubicBezTo>
                  <a:pt x="135" y="245"/>
                  <a:pt x="229" y="207"/>
                  <a:pt x="280" y="190"/>
                </a:cubicBezTo>
                <a:cubicBezTo>
                  <a:pt x="395" y="152"/>
                  <a:pt x="503" y="100"/>
                  <a:pt x="614" y="54"/>
                </a:cubicBezTo>
                <a:cubicBezTo>
                  <a:pt x="683" y="26"/>
                  <a:pt x="750" y="3"/>
                  <a:pt x="824" y="2"/>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2" name="Ink 58"/>
          <p:cNvSpPr>
            <a:spLocks noRot="1" noChangeAspect="1" noEditPoints="1" noChangeArrowheads="1" noChangeShapeType="1" noTextEdit="1"/>
          </p:cNvSpPr>
          <p:nvPr/>
        </p:nvSpPr>
        <p:spPr bwMode="auto">
          <a:xfrm>
            <a:off x="496888" y="4014788"/>
            <a:ext cx="314325" cy="138112"/>
          </a:xfrm>
          <a:custGeom>
            <a:avLst/>
            <a:gdLst>
              <a:gd name="T0" fmla="*/ 0 w 875"/>
              <a:gd name="T1" fmla="*/ 2147483647 h 387"/>
              <a:gd name="T2" fmla="*/ 2147483647 w 875"/>
              <a:gd name="T3" fmla="*/ 2147483647 h 387"/>
              <a:gd name="T4" fmla="*/ 2147483647 w 875"/>
              <a:gd name="T5" fmla="*/ 2147483647 h 387"/>
              <a:gd name="T6" fmla="*/ 2147483647 w 875"/>
              <a:gd name="T7" fmla="*/ 2147483647 h 387"/>
              <a:gd name="T8" fmla="*/ 2147483647 w 875"/>
              <a:gd name="T9" fmla="*/ 2147483647 h 387"/>
              <a:gd name="T10" fmla="*/ 2147483647 w 875"/>
              <a:gd name="T11" fmla="*/ 2147483647 h 387"/>
              <a:gd name="T12" fmla="*/ 0 60000 65536"/>
              <a:gd name="T13" fmla="*/ 0 60000 65536"/>
              <a:gd name="T14" fmla="*/ 0 60000 65536"/>
              <a:gd name="T15" fmla="*/ 0 60000 65536"/>
              <a:gd name="T16" fmla="*/ 0 60000 65536"/>
              <a:gd name="T17" fmla="*/ 0 60000 65536"/>
              <a:gd name="T18" fmla="*/ 0 w 875"/>
              <a:gd name="T19" fmla="*/ 0 h 387"/>
              <a:gd name="T20" fmla="*/ 875 w 875"/>
              <a:gd name="T21" fmla="*/ 387 h 387"/>
            </a:gdLst>
            <a:ahLst/>
            <a:cxnLst>
              <a:cxn ang="T12">
                <a:pos x="T0" y="T1"/>
              </a:cxn>
              <a:cxn ang="T13">
                <a:pos x="T2" y="T3"/>
              </a:cxn>
              <a:cxn ang="T14">
                <a:pos x="T4" y="T5"/>
              </a:cxn>
              <a:cxn ang="T15">
                <a:pos x="T6" y="T7"/>
              </a:cxn>
              <a:cxn ang="T16">
                <a:pos x="T8" y="T9"/>
              </a:cxn>
              <a:cxn ang="T17">
                <a:pos x="T10" y="T11"/>
              </a:cxn>
            </a:cxnLst>
            <a:rect l="T18" t="T19" r="T20" b="T21"/>
            <a:pathLst>
              <a:path w="875" h="387" extrusionOk="0">
                <a:moveTo>
                  <a:pt x="0" y="0"/>
                </a:moveTo>
                <a:cubicBezTo>
                  <a:pt x="13" y="49"/>
                  <a:pt x="28" y="97"/>
                  <a:pt x="45" y="145"/>
                </a:cubicBezTo>
                <a:cubicBezTo>
                  <a:pt x="68" y="211"/>
                  <a:pt x="98" y="280"/>
                  <a:pt x="155" y="324"/>
                </a:cubicBezTo>
                <a:cubicBezTo>
                  <a:pt x="226" y="378"/>
                  <a:pt x="327" y="395"/>
                  <a:pt x="414" y="384"/>
                </a:cubicBezTo>
                <a:cubicBezTo>
                  <a:pt x="537" y="369"/>
                  <a:pt x="668" y="326"/>
                  <a:pt x="781" y="276"/>
                </a:cubicBezTo>
                <a:cubicBezTo>
                  <a:pt x="812" y="261"/>
                  <a:pt x="843" y="245"/>
                  <a:pt x="874" y="23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3" name="Ink 59"/>
          <p:cNvSpPr>
            <a:spLocks noRot="1" noChangeAspect="1" noEditPoints="1" noChangeArrowheads="1" noChangeShapeType="1" noTextEdit="1"/>
          </p:cNvSpPr>
          <p:nvPr/>
        </p:nvSpPr>
        <p:spPr bwMode="auto">
          <a:xfrm>
            <a:off x="7653338" y="1773238"/>
            <a:ext cx="1066800" cy="708025"/>
          </a:xfrm>
          <a:custGeom>
            <a:avLst/>
            <a:gdLst>
              <a:gd name="T0" fmla="*/ 2147483647 w 2964"/>
              <a:gd name="T1" fmla="*/ 2147483647 h 1967"/>
              <a:gd name="T2" fmla="*/ 2147483647 w 2964"/>
              <a:gd name="T3" fmla="*/ 2147483647 h 1967"/>
              <a:gd name="T4" fmla="*/ 2147483647 w 2964"/>
              <a:gd name="T5" fmla="*/ 2147483647 h 1967"/>
              <a:gd name="T6" fmla="*/ 2147483647 w 2964"/>
              <a:gd name="T7" fmla="*/ 2147483647 h 1967"/>
              <a:gd name="T8" fmla="*/ 2147483647 w 2964"/>
              <a:gd name="T9" fmla="*/ 2147483647 h 1967"/>
              <a:gd name="T10" fmla="*/ 2147483647 w 2964"/>
              <a:gd name="T11" fmla="*/ 2147483647 h 1967"/>
              <a:gd name="T12" fmla="*/ 2147483647 w 2964"/>
              <a:gd name="T13" fmla="*/ 2147483647 h 1967"/>
              <a:gd name="T14" fmla="*/ 2147483647 w 2964"/>
              <a:gd name="T15" fmla="*/ 2147483647 h 1967"/>
              <a:gd name="T16" fmla="*/ 2147483647 w 2964"/>
              <a:gd name="T17" fmla="*/ 2147483647 h 1967"/>
              <a:gd name="T18" fmla="*/ 2147483647 w 2964"/>
              <a:gd name="T19" fmla="*/ 2147483647 h 1967"/>
              <a:gd name="T20" fmla="*/ 2147483647 w 2964"/>
              <a:gd name="T21" fmla="*/ 2147483647 h 1967"/>
              <a:gd name="T22" fmla="*/ 2147483647 w 2964"/>
              <a:gd name="T23" fmla="*/ 2147483647 h 1967"/>
              <a:gd name="T24" fmla="*/ 2147483647 w 2964"/>
              <a:gd name="T25" fmla="*/ 2147483647 h 1967"/>
              <a:gd name="T26" fmla="*/ 2147483647 w 2964"/>
              <a:gd name="T27" fmla="*/ 2147483647 h 1967"/>
              <a:gd name="T28" fmla="*/ 2147483647 w 2964"/>
              <a:gd name="T29" fmla="*/ 2147483647 h 1967"/>
              <a:gd name="T30" fmla="*/ 2147483647 w 2964"/>
              <a:gd name="T31" fmla="*/ 2147483647 h 1967"/>
              <a:gd name="T32" fmla="*/ 2147483647 w 2964"/>
              <a:gd name="T33" fmla="*/ 2147483647 h 1967"/>
              <a:gd name="T34" fmla="*/ 2147483647 w 2964"/>
              <a:gd name="T35" fmla="*/ 2147483647 h 1967"/>
              <a:gd name="T36" fmla="*/ 2147483647 w 2964"/>
              <a:gd name="T37" fmla="*/ 2147483647 h 1967"/>
              <a:gd name="T38" fmla="*/ 2147483647 w 2964"/>
              <a:gd name="T39" fmla="*/ 2147483647 h 1967"/>
              <a:gd name="T40" fmla="*/ 2147483647 w 2964"/>
              <a:gd name="T41" fmla="*/ 2147483647 h 1967"/>
              <a:gd name="T42" fmla="*/ 2147483647 w 2964"/>
              <a:gd name="T43" fmla="*/ 2147483647 h 1967"/>
              <a:gd name="T44" fmla="*/ 2147483647 w 2964"/>
              <a:gd name="T45" fmla="*/ 2147483647 h 1967"/>
              <a:gd name="T46" fmla="*/ 2147483647 w 2964"/>
              <a:gd name="T47" fmla="*/ 2147483647 h 1967"/>
              <a:gd name="T48" fmla="*/ 2147483647 w 2964"/>
              <a:gd name="T49" fmla="*/ 2147483647 h 1967"/>
              <a:gd name="T50" fmla="*/ 2147483647 w 2964"/>
              <a:gd name="T51" fmla="*/ 2147483647 h 1967"/>
              <a:gd name="T52" fmla="*/ 2147483647 w 2964"/>
              <a:gd name="T53" fmla="*/ 2147483647 h 1967"/>
              <a:gd name="T54" fmla="*/ 2147483647 w 2964"/>
              <a:gd name="T55" fmla="*/ 2147483647 h 1967"/>
              <a:gd name="T56" fmla="*/ 2147483647 w 2964"/>
              <a:gd name="T57" fmla="*/ 2147483647 h 1967"/>
              <a:gd name="T58" fmla="*/ 2147483647 w 2964"/>
              <a:gd name="T59" fmla="*/ 2147483647 h 1967"/>
              <a:gd name="T60" fmla="*/ 2147483647 w 2964"/>
              <a:gd name="T61" fmla="*/ 2147483647 h 1967"/>
              <a:gd name="T62" fmla="*/ 2147483647 w 2964"/>
              <a:gd name="T63" fmla="*/ 2147483647 h 1967"/>
              <a:gd name="T64" fmla="*/ 2147483647 w 2964"/>
              <a:gd name="T65" fmla="*/ 2147483647 h 1967"/>
              <a:gd name="T66" fmla="*/ 2147483647 w 2964"/>
              <a:gd name="T67" fmla="*/ 2147483647 h 1967"/>
              <a:gd name="T68" fmla="*/ 2147483647 w 2964"/>
              <a:gd name="T69" fmla="*/ 2147483647 h 1967"/>
              <a:gd name="T70" fmla="*/ 2147483647 w 2964"/>
              <a:gd name="T71" fmla="*/ 2147483647 h 1967"/>
              <a:gd name="T72" fmla="*/ 2147483647 w 2964"/>
              <a:gd name="T73" fmla="*/ 2147483647 h 1967"/>
              <a:gd name="T74" fmla="*/ 2147483647 w 2964"/>
              <a:gd name="T75" fmla="*/ 2147483647 h 1967"/>
              <a:gd name="T76" fmla="*/ 2147483647 w 2964"/>
              <a:gd name="T77" fmla="*/ 2147483647 h 1967"/>
              <a:gd name="T78" fmla="*/ 2147483647 w 2964"/>
              <a:gd name="T79" fmla="*/ 2147483647 h 1967"/>
              <a:gd name="T80" fmla="*/ 2147483647 w 2964"/>
              <a:gd name="T81" fmla="*/ 2147483647 h 1967"/>
              <a:gd name="T82" fmla="*/ 2147483647 w 2964"/>
              <a:gd name="T83" fmla="*/ 2147483647 h 1967"/>
              <a:gd name="T84" fmla="*/ 2147483647 w 2964"/>
              <a:gd name="T85" fmla="*/ 2147483647 h 1967"/>
              <a:gd name="T86" fmla="*/ 2147483647 w 2964"/>
              <a:gd name="T87" fmla="*/ 2147483647 h 1967"/>
              <a:gd name="T88" fmla="*/ 2147483647 w 2964"/>
              <a:gd name="T89" fmla="*/ 2147483647 h 1967"/>
              <a:gd name="T90" fmla="*/ 2147483647 w 2964"/>
              <a:gd name="T91" fmla="*/ 2147483647 h 1967"/>
              <a:gd name="T92" fmla="*/ 2147483647 w 2964"/>
              <a:gd name="T93" fmla="*/ 2147483647 h 1967"/>
              <a:gd name="T94" fmla="*/ 2147483647 w 2964"/>
              <a:gd name="T95" fmla="*/ 2147483647 h 1967"/>
              <a:gd name="T96" fmla="*/ 2147483647 w 2964"/>
              <a:gd name="T97" fmla="*/ 2147483647 h 1967"/>
              <a:gd name="T98" fmla="*/ 2147483647 w 2964"/>
              <a:gd name="T99" fmla="*/ 2147483647 h 1967"/>
              <a:gd name="T100" fmla="*/ 2147483647 w 2964"/>
              <a:gd name="T101" fmla="*/ 2147483647 h 1967"/>
              <a:gd name="T102" fmla="*/ 2147483647 w 2964"/>
              <a:gd name="T103" fmla="*/ 2147483647 h 1967"/>
              <a:gd name="T104" fmla="*/ 2147483647 w 2964"/>
              <a:gd name="T105" fmla="*/ 2147483647 h 1967"/>
              <a:gd name="T106" fmla="*/ 2147483647 w 2964"/>
              <a:gd name="T107" fmla="*/ 2147483647 h 1967"/>
              <a:gd name="T108" fmla="*/ 2147483647 w 2964"/>
              <a:gd name="T109" fmla="*/ 2147483647 h 1967"/>
              <a:gd name="T110" fmla="*/ 2147483647 w 2964"/>
              <a:gd name="T111" fmla="*/ 2147483647 h 1967"/>
              <a:gd name="T112" fmla="*/ 2147483647 w 2964"/>
              <a:gd name="T113" fmla="*/ 2147483647 h 1967"/>
              <a:gd name="T114" fmla="*/ 2147483647 w 2964"/>
              <a:gd name="T115" fmla="*/ 2147483647 h 1967"/>
              <a:gd name="T116" fmla="*/ 2147483647 w 2964"/>
              <a:gd name="T117" fmla="*/ 2147483647 h 1967"/>
              <a:gd name="T118" fmla="*/ 2147483647 w 2964"/>
              <a:gd name="T119" fmla="*/ 2147483647 h 1967"/>
              <a:gd name="T120" fmla="*/ 2147483647 w 2964"/>
              <a:gd name="T121" fmla="*/ 2147483647 h 1967"/>
              <a:gd name="T122" fmla="*/ 2147483647 w 2964"/>
              <a:gd name="T123" fmla="*/ 2147483647 h 1967"/>
              <a:gd name="T124" fmla="*/ 2147483647 w 2964"/>
              <a:gd name="T125" fmla="*/ 2147483647 h 19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964"/>
              <a:gd name="T190" fmla="*/ 0 h 1967"/>
              <a:gd name="T191" fmla="*/ 2964 w 2964"/>
              <a:gd name="T192" fmla="*/ 1967 h 196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964" h="1967" extrusionOk="0">
                <a:moveTo>
                  <a:pt x="165" y="898"/>
                </a:moveTo>
                <a:cubicBezTo>
                  <a:pt x="161" y="907"/>
                  <a:pt x="152" y="909"/>
                  <a:pt x="182" y="924"/>
                </a:cubicBezTo>
                <a:cubicBezTo>
                  <a:pt x="212" y="939"/>
                  <a:pt x="263" y="924"/>
                  <a:pt x="292" y="915"/>
                </a:cubicBezTo>
                <a:cubicBezTo>
                  <a:pt x="335" y="901"/>
                  <a:pt x="379" y="875"/>
                  <a:pt x="405" y="838"/>
                </a:cubicBezTo>
                <a:cubicBezTo>
                  <a:pt x="436" y="794"/>
                  <a:pt x="430" y="737"/>
                  <a:pt x="382" y="708"/>
                </a:cubicBezTo>
                <a:cubicBezTo>
                  <a:pt x="329" y="676"/>
                  <a:pt x="264" y="693"/>
                  <a:pt x="213" y="720"/>
                </a:cubicBezTo>
                <a:cubicBezTo>
                  <a:pt x="107" y="777"/>
                  <a:pt x="21" y="895"/>
                  <a:pt x="2" y="1014"/>
                </a:cubicBezTo>
                <a:cubicBezTo>
                  <a:pt x="-9" y="1079"/>
                  <a:pt x="12" y="1137"/>
                  <a:pt x="62" y="1180"/>
                </a:cubicBezTo>
                <a:cubicBezTo>
                  <a:pt x="109" y="1220"/>
                  <a:pt x="175" y="1230"/>
                  <a:pt x="234" y="1229"/>
                </a:cubicBezTo>
                <a:cubicBezTo>
                  <a:pt x="294" y="1228"/>
                  <a:pt x="363" y="1202"/>
                  <a:pt x="414" y="1171"/>
                </a:cubicBezTo>
                <a:cubicBezTo>
                  <a:pt x="454" y="1141"/>
                  <a:pt x="467" y="1131"/>
                  <a:pt x="493" y="1110"/>
                </a:cubicBezTo>
              </a:path>
              <a:path w="2964" h="1967" extrusionOk="0">
                <a:moveTo>
                  <a:pt x="689" y="695"/>
                </a:moveTo>
                <a:cubicBezTo>
                  <a:pt x="712" y="711"/>
                  <a:pt x="739" y="714"/>
                  <a:pt x="765" y="727"/>
                </a:cubicBezTo>
                <a:cubicBezTo>
                  <a:pt x="834" y="762"/>
                  <a:pt x="899" y="805"/>
                  <a:pt x="948" y="866"/>
                </a:cubicBezTo>
                <a:cubicBezTo>
                  <a:pt x="958" y="879"/>
                  <a:pt x="965" y="891"/>
                  <a:pt x="973" y="905"/>
                </a:cubicBezTo>
                <a:cubicBezTo>
                  <a:pt x="948" y="893"/>
                  <a:pt x="923" y="875"/>
                  <a:pt x="895" y="870"/>
                </a:cubicBezTo>
                <a:cubicBezTo>
                  <a:pt x="840" y="861"/>
                  <a:pt x="788" y="875"/>
                  <a:pt x="741" y="902"/>
                </a:cubicBezTo>
                <a:cubicBezTo>
                  <a:pt x="680" y="937"/>
                  <a:pt x="633" y="991"/>
                  <a:pt x="598" y="1051"/>
                </a:cubicBezTo>
                <a:cubicBezTo>
                  <a:pt x="570" y="1099"/>
                  <a:pt x="539" y="1181"/>
                  <a:pt x="589" y="1227"/>
                </a:cubicBezTo>
                <a:cubicBezTo>
                  <a:pt x="629" y="1264"/>
                  <a:pt x="697" y="1250"/>
                  <a:pt x="742" y="1236"/>
                </a:cubicBezTo>
                <a:cubicBezTo>
                  <a:pt x="834" y="1209"/>
                  <a:pt x="902" y="1148"/>
                  <a:pt x="964" y="1079"/>
                </a:cubicBezTo>
                <a:cubicBezTo>
                  <a:pt x="1008" y="1029"/>
                  <a:pt x="1040" y="975"/>
                  <a:pt x="1072" y="917"/>
                </a:cubicBezTo>
              </a:path>
              <a:path w="2964" h="1967" extrusionOk="0">
                <a:moveTo>
                  <a:pt x="1443" y="0"/>
                </a:moveTo>
                <a:cubicBezTo>
                  <a:pt x="1426" y="28"/>
                  <a:pt x="1408" y="64"/>
                  <a:pt x="1399" y="103"/>
                </a:cubicBezTo>
                <a:cubicBezTo>
                  <a:pt x="1373" y="215"/>
                  <a:pt x="1345" y="327"/>
                  <a:pt x="1319" y="439"/>
                </a:cubicBezTo>
                <a:cubicBezTo>
                  <a:pt x="1281" y="606"/>
                  <a:pt x="1240" y="775"/>
                  <a:pt x="1225" y="946"/>
                </a:cubicBezTo>
                <a:cubicBezTo>
                  <a:pt x="1218" y="1025"/>
                  <a:pt x="1216" y="1107"/>
                  <a:pt x="1222" y="1186"/>
                </a:cubicBezTo>
                <a:cubicBezTo>
                  <a:pt x="1226" y="1213"/>
                  <a:pt x="1227" y="1222"/>
                  <a:pt x="1227" y="1186"/>
                </a:cubicBezTo>
              </a:path>
              <a:path w="2964" h="1967" extrusionOk="0">
                <a:moveTo>
                  <a:pt x="1128" y="819"/>
                </a:moveTo>
                <a:cubicBezTo>
                  <a:pt x="1131" y="772"/>
                  <a:pt x="1140" y="742"/>
                  <a:pt x="1197" y="737"/>
                </a:cubicBezTo>
                <a:cubicBezTo>
                  <a:pt x="1260" y="731"/>
                  <a:pt x="1334" y="749"/>
                  <a:pt x="1391" y="774"/>
                </a:cubicBezTo>
                <a:cubicBezTo>
                  <a:pt x="1447" y="799"/>
                  <a:pt x="1490" y="839"/>
                  <a:pt x="1511" y="897"/>
                </a:cubicBezTo>
                <a:cubicBezTo>
                  <a:pt x="1528" y="945"/>
                  <a:pt x="1529" y="1001"/>
                  <a:pt x="1535" y="1051"/>
                </a:cubicBezTo>
                <a:cubicBezTo>
                  <a:pt x="1539" y="1083"/>
                  <a:pt x="1544" y="1112"/>
                  <a:pt x="1556" y="1141"/>
                </a:cubicBezTo>
                <a:cubicBezTo>
                  <a:pt x="1572" y="1114"/>
                  <a:pt x="1574" y="1101"/>
                  <a:pt x="1579" y="1068"/>
                </a:cubicBezTo>
              </a:path>
              <a:path w="2964" h="1967" extrusionOk="0">
                <a:moveTo>
                  <a:pt x="1631" y="659"/>
                </a:moveTo>
                <a:cubicBezTo>
                  <a:pt x="1635" y="641"/>
                  <a:pt x="1637" y="629"/>
                  <a:pt x="1650" y="615"/>
                </a:cubicBezTo>
                <a:cubicBezTo>
                  <a:pt x="1659" y="607"/>
                  <a:pt x="1662" y="604"/>
                  <a:pt x="1670" y="602"/>
                </a:cubicBezTo>
              </a:path>
              <a:path w="2964" h="1967" extrusionOk="0">
                <a:moveTo>
                  <a:pt x="1671" y="1190"/>
                </a:moveTo>
                <a:cubicBezTo>
                  <a:pt x="1694" y="1159"/>
                  <a:pt x="1711" y="1135"/>
                  <a:pt x="1724" y="1096"/>
                </a:cubicBezTo>
                <a:cubicBezTo>
                  <a:pt x="1748" y="1023"/>
                  <a:pt x="1755" y="943"/>
                  <a:pt x="1766" y="867"/>
                </a:cubicBezTo>
                <a:cubicBezTo>
                  <a:pt x="1794" y="959"/>
                  <a:pt x="1824" y="1038"/>
                  <a:pt x="1897" y="1106"/>
                </a:cubicBezTo>
                <a:cubicBezTo>
                  <a:pt x="1932" y="1138"/>
                  <a:pt x="1969" y="1154"/>
                  <a:pt x="2014" y="1165"/>
                </a:cubicBezTo>
                <a:cubicBezTo>
                  <a:pt x="2020" y="1164"/>
                  <a:pt x="2025" y="1163"/>
                  <a:pt x="2031" y="1162"/>
                </a:cubicBezTo>
                <a:cubicBezTo>
                  <a:pt x="2043" y="1129"/>
                  <a:pt x="2051" y="1106"/>
                  <a:pt x="2055" y="1064"/>
                </a:cubicBezTo>
                <a:cubicBezTo>
                  <a:pt x="2060" y="1010"/>
                  <a:pt x="2061" y="962"/>
                  <a:pt x="2073" y="909"/>
                </a:cubicBezTo>
                <a:cubicBezTo>
                  <a:pt x="2086" y="853"/>
                  <a:pt x="2129" y="830"/>
                  <a:pt x="2176" y="806"/>
                </a:cubicBezTo>
                <a:cubicBezTo>
                  <a:pt x="2230" y="779"/>
                  <a:pt x="2291" y="765"/>
                  <a:pt x="2350" y="752"/>
                </a:cubicBezTo>
                <a:cubicBezTo>
                  <a:pt x="2383" y="745"/>
                  <a:pt x="2406" y="747"/>
                  <a:pt x="2436" y="745"/>
                </a:cubicBezTo>
                <a:cubicBezTo>
                  <a:pt x="2408" y="790"/>
                  <a:pt x="2375" y="821"/>
                  <a:pt x="2338" y="864"/>
                </a:cubicBezTo>
                <a:cubicBezTo>
                  <a:pt x="2291" y="918"/>
                  <a:pt x="2240" y="984"/>
                  <a:pt x="2220" y="1054"/>
                </a:cubicBezTo>
                <a:cubicBezTo>
                  <a:pt x="2198" y="1135"/>
                  <a:pt x="2264" y="1184"/>
                  <a:pt x="2337" y="1194"/>
                </a:cubicBezTo>
                <a:cubicBezTo>
                  <a:pt x="2443" y="1209"/>
                  <a:pt x="2539" y="1157"/>
                  <a:pt x="2567" y="1052"/>
                </a:cubicBezTo>
                <a:cubicBezTo>
                  <a:pt x="2587" y="975"/>
                  <a:pt x="2571" y="890"/>
                  <a:pt x="2550" y="815"/>
                </a:cubicBezTo>
                <a:cubicBezTo>
                  <a:pt x="2538" y="773"/>
                  <a:pt x="2522" y="754"/>
                  <a:pt x="2503" y="721"/>
                </a:cubicBezTo>
                <a:cubicBezTo>
                  <a:pt x="2501" y="819"/>
                  <a:pt x="2534" y="910"/>
                  <a:pt x="2568" y="1004"/>
                </a:cubicBezTo>
                <a:cubicBezTo>
                  <a:pt x="2630" y="1174"/>
                  <a:pt x="2709" y="1334"/>
                  <a:pt x="2788" y="1496"/>
                </a:cubicBezTo>
                <a:cubicBezTo>
                  <a:pt x="2847" y="1617"/>
                  <a:pt x="2915" y="1743"/>
                  <a:pt x="2954" y="1872"/>
                </a:cubicBezTo>
                <a:cubicBezTo>
                  <a:pt x="2962" y="1915"/>
                  <a:pt x="2966" y="1926"/>
                  <a:pt x="2956" y="1953"/>
                </a:cubicBezTo>
                <a:cubicBezTo>
                  <a:pt x="2895" y="1950"/>
                  <a:pt x="2878" y="1951"/>
                  <a:pt x="2826" y="1893"/>
                </a:cubicBezTo>
                <a:cubicBezTo>
                  <a:pt x="2762" y="1823"/>
                  <a:pt x="2719" y="1741"/>
                  <a:pt x="2687" y="1652"/>
                </a:cubicBezTo>
                <a:cubicBezTo>
                  <a:pt x="2657" y="1567"/>
                  <a:pt x="2642" y="1473"/>
                  <a:pt x="2691" y="1393"/>
                </a:cubicBezTo>
                <a:cubicBezTo>
                  <a:pt x="2735" y="1321"/>
                  <a:pt x="2805" y="1263"/>
                  <a:pt x="2864" y="1204"/>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4" name="Ink 60"/>
          <p:cNvSpPr>
            <a:spLocks noRot="1" noChangeAspect="1" noEditPoints="1" noChangeArrowheads="1" noChangeShapeType="1" noTextEdit="1"/>
          </p:cNvSpPr>
          <p:nvPr/>
        </p:nvSpPr>
        <p:spPr bwMode="auto">
          <a:xfrm>
            <a:off x="6291263" y="2487613"/>
            <a:ext cx="1062037" cy="438150"/>
          </a:xfrm>
          <a:custGeom>
            <a:avLst/>
            <a:gdLst>
              <a:gd name="T0" fmla="*/ 2147483647 w 2950"/>
              <a:gd name="T1" fmla="*/ 2147483647 h 1221"/>
              <a:gd name="T2" fmla="*/ 2147483647 w 2950"/>
              <a:gd name="T3" fmla="*/ 2147483647 h 1221"/>
              <a:gd name="T4" fmla="*/ 2147483647 w 2950"/>
              <a:gd name="T5" fmla="*/ 2147483647 h 1221"/>
              <a:gd name="T6" fmla="*/ 2147483647 w 2950"/>
              <a:gd name="T7" fmla="*/ 2147483647 h 1221"/>
              <a:gd name="T8" fmla="*/ 2147483647 w 2950"/>
              <a:gd name="T9" fmla="*/ 2147483647 h 1221"/>
              <a:gd name="T10" fmla="*/ 2147483647 w 2950"/>
              <a:gd name="T11" fmla="*/ 2147483647 h 1221"/>
              <a:gd name="T12" fmla="*/ 2147483647 w 2950"/>
              <a:gd name="T13" fmla="*/ 2147483647 h 1221"/>
              <a:gd name="T14" fmla="*/ 2147483647 w 2950"/>
              <a:gd name="T15" fmla="*/ 2147483647 h 1221"/>
              <a:gd name="T16" fmla="*/ 2147483647 w 2950"/>
              <a:gd name="T17" fmla="*/ 2147483647 h 1221"/>
              <a:gd name="T18" fmla="*/ 2147483647 w 2950"/>
              <a:gd name="T19" fmla="*/ 2147483647 h 1221"/>
              <a:gd name="T20" fmla="*/ 2147483647 w 2950"/>
              <a:gd name="T21" fmla="*/ 2147483647 h 1221"/>
              <a:gd name="T22" fmla="*/ 2147483647 w 2950"/>
              <a:gd name="T23" fmla="*/ 2147483647 h 1221"/>
              <a:gd name="T24" fmla="*/ 2147483647 w 2950"/>
              <a:gd name="T25" fmla="*/ 2147483647 h 1221"/>
              <a:gd name="T26" fmla="*/ 2147483647 w 2950"/>
              <a:gd name="T27" fmla="*/ 2147483647 h 1221"/>
              <a:gd name="T28" fmla="*/ 2147483647 w 2950"/>
              <a:gd name="T29" fmla="*/ 2147483647 h 1221"/>
              <a:gd name="T30" fmla="*/ 2147483647 w 2950"/>
              <a:gd name="T31" fmla="*/ 2147483647 h 1221"/>
              <a:gd name="T32" fmla="*/ 2147483647 w 2950"/>
              <a:gd name="T33" fmla="*/ 2147483647 h 1221"/>
              <a:gd name="T34" fmla="*/ 2147483647 w 2950"/>
              <a:gd name="T35" fmla="*/ 2147483647 h 1221"/>
              <a:gd name="T36" fmla="*/ 2147483647 w 2950"/>
              <a:gd name="T37" fmla="*/ 2147483647 h 1221"/>
              <a:gd name="T38" fmla="*/ 2147483647 w 2950"/>
              <a:gd name="T39" fmla="*/ 2147483647 h 1221"/>
              <a:gd name="T40" fmla="*/ 2147483647 w 2950"/>
              <a:gd name="T41" fmla="*/ 2147483647 h 1221"/>
              <a:gd name="T42" fmla="*/ 2147483647 w 2950"/>
              <a:gd name="T43" fmla="*/ 2147483647 h 1221"/>
              <a:gd name="T44" fmla="*/ 2147483647 w 2950"/>
              <a:gd name="T45" fmla="*/ 2147483647 h 1221"/>
              <a:gd name="T46" fmla="*/ 2147483647 w 2950"/>
              <a:gd name="T47" fmla="*/ 2147483647 h 1221"/>
              <a:gd name="T48" fmla="*/ 2147483647 w 2950"/>
              <a:gd name="T49" fmla="*/ 2147483647 h 1221"/>
              <a:gd name="T50" fmla="*/ 2147483647 w 2950"/>
              <a:gd name="T51" fmla="*/ 2147483647 h 1221"/>
              <a:gd name="T52" fmla="*/ 2147483647 w 2950"/>
              <a:gd name="T53" fmla="*/ 2147483647 h 1221"/>
              <a:gd name="T54" fmla="*/ 2147483647 w 2950"/>
              <a:gd name="T55" fmla="*/ 2147483647 h 1221"/>
              <a:gd name="T56" fmla="*/ 2147483647 w 2950"/>
              <a:gd name="T57" fmla="*/ 2147483647 h 1221"/>
              <a:gd name="T58" fmla="*/ 2147483647 w 2950"/>
              <a:gd name="T59" fmla="*/ 2147483647 h 1221"/>
              <a:gd name="T60" fmla="*/ 2147483647 w 2950"/>
              <a:gd name="T61" fmla="*/ 2147483647 h 1221"/>
              <a:gd name="T62" fmla="*/ 2147483647 w 2950"/>
              <a:gd name="T63" fmla="*/ 2147483647 h 1221"/>
              <a:gd name="T64" fmla="*/ 2147483647 w 2950"/>
              <a:gd name="T65" fmla="*/ 2147483647 h 1221"/>
              <a:gd name="T66" fmla="*/ 2147483647 w 2950"/>
              <a:gd name="T67" fmla="*/ 2147483647 h 1221"/>
              <a:gd name="T68" fmla="*/ 2147483647 w 2950"/>
              <a:gd name="T69" fmla="*/ 2147483647 h 1221"/>
              <a:gd name="T70" fmla="*/ 2147483647 w 2950"/>
              <a:gd name="T71" fmla="*/ 2147483647 h 1221"/>
              <a:gd name="T72" fmla="*/ 2147483647 w 2950"/>
              <a:gd name="T73" fmla="*/ 2147483647 h 1221"/>
              <a:gd name="T74" fmla="*/ 2147483647 w 2950"/>
              <a:gd name="T75" fmla="*/ 2147483647 h 1221"/>
              <a:gd name="T76" fmla="*/ 2147483647 w 2950"/>
              <a:gd name="T77" fmla="*/ 2147483647 h 1221"/>
              <a:gd name="T78" fmla="*/ 2147483647 w 2950"/>
              <a:gd name="T79" fmla="*/ 2147483647 h 1221"/>
              <a:gd name="T80" fmla="*/ 2147483647 w 2950"/>
              <a:gd name="T81" fmla="*/ 2147483647 h 12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950"/>
              <a:gd name="T124" fmla="*/ 0 h 1221"/>
              <a:gd name="T125" fmla="*/ 2950 w 2950"/>
              <a:gd name="T126" fmla="*/ 1221 h 12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950" h="1221" extrusionOk="0">
                <a:moveTo>
                  <a:pt x="246" y="352"/>
                </a:moveTo>
                <a:cubicBezTo>
                  <a:pt x="221" y="377"/>
                  <a:pt x="188" y="404"/>
                  <a:pt x="167" y="432"/>
                </a:cubicBezTo>
                <a:cubicBezTo>
                  <a:pt x="164" y="438"/>
                  <a:pt x="162" y="443"/>
                  <a:pt x="159" y="449"/>
                </a:cubicBezTo>
                <a:cubicBezTo>
                  <a:pt x="188" y="421"/>
                  <a:pt x="207" y="392"/>
                  <a:pt x="225" y="354"/>
                </a:cubicBezTo>
                <a:cubicBezTo>
                  <a:pt x="240" y="322"/>
                  <a:pt x="263" y="271"/>
                  <a:pt x="238" y="237"/>
                </a:cubicBezTo>
                <a:cubicBezTo>
                  <a:pt x="210" y="199"/>
                  <a:pt x="156" y="231"/>
                  <a:pt x="130" y="252"/>
                </a:cubicBezTo>
                <a:cubicBezTo>
                  <a:pt x="57" y="311"/>
                  <a:pt x="11" y="400"/>
                  <a:pt x="1" y="492"/>
                </a:cubicBezTo>
                <a:cubicBezTo>
                  <a:pt x="-7" y="562"/>
                  <a:pt x="7" y="631"/>
                  <a:pt x="57" y="682"/>
                </a:cubicBezTo>
                <a:cubicBezTo>
                  <a:pt x="101" y="726"/>
                  <a:pt x="154" y="736"/>
                  <a:pt x="211" y="717"/>
                </a:cubicBezTo>
                <a:cubicBezTo>
                  <a:pt x="275" y="696"/>
                  <a:pt x="312" y="653"/>
                  <a:pt x="354" y="604"/>
                </a:cubicBezTo>
              </a:path>
              <a:path w="2950" h="1221" extrusionOk="0">
                <a:moveTo>
                  <a:pt x="477" y="330"/>
                </a:moveTo>
                <a:cubicBezTo>
                  <a:pt x="489" y="366"/>
                  <a:pt x="504" y="407"/>
                  <a:pt x="523" y="439"/>
                </a:cubicBezTo>
                <a:cubicBezTo>
                  <a:pt x="552" y="488"/>
                  <a:pt x="593" y="537"/>
                  <a:pt x="634" y="577"/>
                </a:cubicBezTo>
                <a:cubicBezTo>
                  <a:pt x="656" y="598"/>
                  <a:pt x="691" y="634"/>
                  <a:pt x="725" y="623"/>
                </a:cubicBezTo>
                <a:cubicBezTo>
                  <a:pt x="745" y="611"/>
                  <a:pt x="753" y="606"/>
                  <a:pt x="761" y="591"/>
                </a:cubicBezTo>
              </a:path>
              <a:path w="2950" h="1221" extrusionOk="0">
                <a:moveTo>
                  <a:pt x="867" y="201"/>
                </a:moveTo>
                <a:cubicBezTo>
                  <a:pt x="837" y="259"/>
                  <a:pt x="812" y="319"/>
                  <a:pt x="781" y="377"/>
                </a:cubicBezTo>
                <a:cubicBezTo>
                  <a:pt x="729" y="475"/>
                  <a:pt x="676" y="573"/>
                  <a:pt x="620" y="669"/>
                </a:cubicBezTo>
                <a:cubicBezTo>
                  <a:pt x="576" y="745"/>
                  <a:pt x="528" y="818"/>
                  <a:pt x="474" y="886"/>
                </a:cubicBezTo>
                <a:cubicBezTo>
                  <a:pt x="455" y="910"/>
                  <a:pt x="473" y="863"/>
                  <a:pt x="485" y="835"/>
                </a:cubicBezTo>
              </a:path>
              <a:path w="2950" h="1221" extrusionOk="0">
                <a:moveTo>
                  <a:pt x="860" y="1043"/>
                </a:moveTo>
                <a:cubicBezTo>
                  <a:pt x="859" y="1099"/>
                  <a:pt x="858" y="1154"/>
                  <a:pt x="861" y="1210"/>
                </a:cubicBezTo>
                <a:cubicBezTo>
                  <a:pt x="861" y="1159"/>
                  <a:pt x="863" y="1128"/>
                  <a:pt x="866" y="1077"/>
                </a:cubicBezTo>
                <a:cubicBezTo>
                  <a:pt x="875" y="913"/>
                  <a:pt x="883" y="747"/>
                  <a:pt x="908" y="585"/>
                </a:cubicBezTo>
                <a:cubicBezTo>
                  <a:pt x="918" y="522"/>
                  <a:pt x="922" y="408"/>
                  <a:pt x="976" y="362"/>
                </a:cubicBezTo>
                <a:cubicBezTo>
                  <a:pt x="1009" y="334"/>
                  <a:pt x="1055" y="376"/>
                  <a:pt x="1077" y="398"/>
                </a:cubicBezTo>
                <a:cubicBezTo>
                  <a:pt x="1106" y="427"/>
                  <a:pt x="1148" y="480"/>
                  <a:pt x="1132" y="525"/>
                </a:cubicBezTo>
                <a:cubicBezTo>
                  <a:pt x="1121" y="555"/>
                  <a:pt x="1089" y="554"/>
                  <a:pt x="1064" y="547"/>
                </a:cubicBezTo>
                <a:cubicBezTo>
                  <a:pt x="1040" y="540"/>
                  <a:pt x="1034" y="525"/>
                  <a:pt x="1022" y="506"/>
                </a:cubicBezTo>
              </a:path>
              <a:path w="2950" h="1221" extrusionOk="0">
                <a:moveTo>
                  <a:pt x="1327" y="0"/>
                </a:moveTo>
                <a:cubicBezTo>
                  <a:pt x="1335" y="47"/>
                  <a:pt x="1335" y="93"/>
                  <a:pt x="1331" y="141"/>
                </a:cubicBezTo>
                <a:cubicBezTo>
                  <a:pt x="1324" y="218"/>
                  <a:pt x="1315" y="295"/>
                  <a:pt x="1300" y="371"/>
                </a:cubicBezTo>
                <a:cubicBezTo>
                  <a:pt x="1288" y="434"/>
                  <a:pt x="1263" y="498"/>
                  <a:pt x="1256" y="561"/>
                </a:cubicBezTo>
                <a:cubicBezTo>
                  <a:pt x="1257" y="584"/>
                  <a:pt x="1256" y="588"/>
                  <a:pt x="1261" y="601"/>
                </a:cubicBezTo>
                <a:cubicBezTo>
                  <a:pt x="1291" y="595"/>
                  <a:pt x="1318" y="591"/>
                  <a:pt x="1349" y="573"/>
                </a:cubicBezTo>
                <a:cubicBezTo>
                  <a:pt x="1370" y="561"/>
                  <a:pt x="1388" y="553"/>
                  <a:pt x="1410" y="543"/>
                </a:cubicBezTo>
                <a:cubicBezTo>
                  <a:pt x="1414" y="564"/>
                  <a:pt x="1415" y="578"/>
                  <a:pt x="1410" y="609"/>
                </a:cubicBezTo>
                <a:cubicBezTo>
                  <a:pt x="1404" y="645"/>
                  <a:pt x="1398" y="686"/>
                  <a:pt x="1431" y="711"/>
                </a:cubicBezTo>
                <a:cubicBezTo>
                  <a:pt x="1470" y="741"/>
                  <a:pt x="1523" y="727"/>
                  <a:pt x="1564" y="712"/>
                </a:cubicBezTo>
                <a:cubicBezTo>
                  <a:pt x="1612" y="694"/>
                  <a:pt x="1647" y="661"/>
                  <a:pt x="1642" y="607"/>
                </a:cubicBezTo>
                <a:cubicBezTo>
                  <a:pt x="1636" y="540"/>
                  <a:pt x="1564" y="488"/>
                  <a:pt x="1514" y="452"/>
                </a:cubicBezTo>
                <a:cubicBezTo>
                  <a:pt x="1482" y="428"/>
                  <a:pt x="1470" y="421"/>
                  <a:pt x="1457" y="390"/>
                </a:cubicBezTo>
                <a:cubicBezTo>
                  <a:pt x="1499" y="377"/>
                  <a:pt x="1539" y="368"/>
                  <a:pt x="1584" y="363"/>
                </a:cubicBezTo>
                <a:cubicBezTo>
                  <a:pt x="1651" y="356"/>
                  <a:pt x="1718" y="354"/>
                  <a:pt x="1785" y="353"/>
                </a:cubicBezTo>
                <a:cubicBezTo>
                  <a:pt x="1827" y="352"/>
                  <a:pt x="1851" y="358"/>
                  <a:pt x="1887" y="372"/>
                </a:cubicBezTo>
                <a:cubicBezTo>
                  <a:pt x="1877" y="399"/>
                  <a:pt x="1870" y="413"/>
                  <a:pt x="1853" y="438"/>
                </a:cubicBezTo>
                <a:cubicBezTo>
                  <a:pt x="1837" y="461"/>
                  <a:pt x="1805" y="496"/>
                  <a:pt x="1815" y="528"/>
                </a:cubicBezTo>
                <a:cubicBezTo>
                  <a:pt x="1826" y="563"/>
                  <a:pt x="1863" y="575"/>
                  <a:pt x="1898" y="575"/>
                </a:cubicBezTo>
                <a:cubicBezTo>
                  <a:pt x="1944" y="574"/>
                  <a:pt x="1997" y="553"/>
                  <a:pt x="2023" y="514"/>
                </a:cubicBezTo>
                <a:cubicBezTo>
                  <a:pt x="2060" y="459"/>
                  <a:pt x="2052" y="386"/>
                  <a:pt x="2038" y="325"/>
                </a:cubicBezTo>
                <a:cubicBezTo>
                  <a:pt x="2010" y="203"/>
                  <a:pt x="1919" y="123"/>
                  <a:pt x="1880" y="15"/>
                </a:cubicBezTo>
                <a:cubicBezTo>
                  <a:pt x="1884" y="16"/>
                  <a:pt x="1887" y="18"/>
                  <a:pt x="1891" y="19"/>
                </a:cubicBezTo>
              </a:path>
              <a:path w="2950" h="1221" extrusionOk="0">
                <a:moveTo>
                  <a:pt x="2210" y="432"/>
                </a:moveTo>
                <a:cubicBezTo>
                  <a:pt x="2223" y="460"/>
                  <a:pt x="2234" y="490"/>
                  <a:pt x="2250" y="517"/>
                </a:cubicBezTo>
                <a:cubicBezTo>
                  <a:pt x="2264" y="540"/>
                  <a:pt x="2266" y="558"/>
                  <a:pt x="2263" y="585"/>
                </a:cubicBezTo>
                <a:cubicBezTo>
                  <a:pt x="2257" y="637"/>
                  <a:pt x="2274" y="575"/>
                  <a:pt x="2279" y="558"/>
                </a:cubicBezTo>
              </a:path>
              <a:path w="2950" h="1221" extrusionOk="0">
                <a:moveTo>
                  <a:pt x="2339" y="35"/>
                </a:moveTo>
                <a:cubicBezTo>
                  <a:pt x="2332" y="56"/>
                  <a:pt x="2326" y="68"/>
                  <a:pt x="2335" y="87"/>
                </a:cubicBezTo>
                <a:cubicBezTo>
                  <a:pt x="2341" y="98"/>
                  <a:pt x="2345" y="103"/>
                  <a:pt x="2352" y="110"/>
                </a:cubicBezTo>
              </a:path>
              <a:path w="2950" h="1221" extrusionOk="0">
                <a:moveTo>
                  <a:pt x="2479" y="616"/>
                </a:moveTo>
                <a:cubicBezTo>
                  <a:pt x="2481" y="593"/>
                  <a:pt x="2489" y="573"/>
                  <a:pt x="2490" y="548"/>
                </a:cubicBezTo>
                <a:cubicBezTo>
                  <a:pt x="2491" y="521"/>
                  <a:pt x="2494" y="494"/>
                  <a:pt x="2494" y="467"/>
                </a:cubicBezTo>
                <a:cubicBezTo>
                  <a:pt x="2493" y="455"/>
                  <a:pt x="2493" y="452"/>
                  <a:pt x="2493" y="445"/>
                </a:cubicBezTo>
                <a:cubicBezTo>
                  <a:pt x="2499" y="473"/>
                  <a:pt x="2512" y="489"/>
                  <a:pt x="2536" y="507"/>
                </a:cubicBezTo>
                <a:cubicBezTo>
                  <a:pt x="2566" y="529"/>
                  <a:pt x="2603" y="542"/>
                  <a:pt x="2640" y="545"/>
                </a:cubicBezTo>
                <a:cubicBezTo>
                  <a:pt x="2669" y="547"/>
                  <a:pt x="2702" y="540"/>
                  <a:pt x="2711" y="508"/>
                </a:cubicBezTo>
                <a:cubicBezTo>
                  <a:pt x="2720" y="474"/>
                  <a:pt x="2712" y="432"/>
                  <a:pt x="2707" y="398"/>
                </a:cubicBezTo>
                <a:cubicBezTo>
                  <a:pt x="2703" y="371"/>
                  <a:pt x="2689" y="337"/>
                  <a:pt x="2696" y="311"/>
                </a:cubicBezTo>
                <a:cubicBezTo>
                  <a:pt x="2701" y="294"/>
                  <a:pt x="2724" y="294"/>
                  <a:pt x="2738" y="291"/>
                </a:cubicBezTo>
              </a:path>
              <a:path w="2950" h="1221" extrusionOk="0">
                <a:moveTo>
                  <a:pt x="2824" y="310"/>
                </a:moveTo>
                <a:cubicBezTo>
                  <a:pt x="2820" y="337"/>
                  <a:pt x="2811" y="358"/>
                  <a:pt x="2804" y="383"/>
                </a:cubicBezTo>
                <a:cubicBezTo>
                  <a:pt x="2796" y="411"/>
                  <a:pt x="2788" y="445"/>
                  <a:pt x="2803" y="472"/>
                </a:cubicBezTo>
                <a:cubicBezTo>
                  <a:pt x="2819" y="500"/>
                  <a:pt x="2845" y="506"/>
                  <a:pt x="2874" y="507"/>
                </a:cubicBezTo>
                <a:cubicBezTo>
                  <a:pt x="2908" y="508"/>
                  <a:pt x="2929" y="488"/>
                  <a:pt x="2941" y="457"/>
                </a:cubicBezTo>
                <a:cubicBezTo>
                  <a:pt x="2958" y="412"/>
                  <a:pt x="2946" y="359"/>
                  <a:pt x="2935" y="314"/>
                </a:cubicBezTo>
                <a:cubicBezTo>
                  <a:pt x="2930" y="294"/>
                  <a:pt x="2922" y="288"/>
                  <a:pt x="2913" y="275"/>
                </a:cubicBezTo>
                <a:cubicBezTo>
                  <a:pt x="2914" y="312"/>
                  <a:pt x="2918" y="349"/>
                  <a:pt x="2921" y="386"/>
                </a:cubicBezTo>
                <a:cubicBezTo>
                  <a:pt x="2940" y="592"/>
                  <a:pt x="2972" y="829"/>
                  <a:pt x="2923" y="1033"/>
                </a:cubicBezTo>
                <a:cubicBezTo>
                  <a:pt x="2914" y="1073"/>
                  <a:pt x="2888" y="1151"/>
                  <a:pt x="2840" y="1163"/>
                </a:cubicBezTo>
                <a:cubicBezTo>
                  <a:pt x="2796" y="1174"/>
                  <a:pt x="2761" y="1112"/>
                  <a:pt x="2748" y="1081"/>
                </a:cubicBezTo>
                <a:cubicBezTo>
                  <a:pt x="2700" y="961"/>
                  <a:pt x="2715" y="788"/>
                  <a:pt x="2780" y="676"/>
                </a:cubicBezTo>
                <a:cubicBezTo>
                  <a:pt x="2800" y="641"/>
                  <a:pt x="2828" y="620"/>
                  <a:pt x="2858" y="594"/>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5" name="Ink 61"/>
          <p:cNvSpPr>
            <a:spLocks noRot="1" noChangeAspect="1" noEditPoints="1" noChangeArrowheads="1" noChangeShapeType="1" noTextEdit="1"/>
          </p:cNvSpPr>
          <p:nvPr/>
        </p:nvSpPr>
        <p:spPr bwMode="auto">
          <a:xfrm>
            <a:off x="7788275" y="2541588"/>
            <a:ext cx="654050" cy="328612"/>
          </a:xfrm>
          <a:custGeom>
            <a:avLst/>
            <a:gdLst>
              <a:gd name="T0" fmla="*/ 2147483647 w 1817"/>
              <a:gd name="T1" fmla="*/ 2147483647 h 910"/>
              <a:gd name="T2" fmla="*/ 2147483647 w 1817"/>
              <a:gd name="T3" fmla="*/ 2147483647 h 910"/>
              <a:gd name="T4" fmla="*/ 2147483647 w 1817"/>
              <a:gd name="T5" fmla="*/ 2147483647 h 910"/>
              <a:gd name="T6" fmla="*/ 2147483647 w 1817"/>
              <a:gd name="T7" fmla="*/ 2147483647 h 910"/>
              <a:gd name="T8" fmla="*/ 0 w 1817"/>
              <a:gd name="T9" fmla="*/ 2147483647 h 910"/>
              <a:gd name="T10" fmla="*/ 2147483647 w 1817"/>
              <a:gd name="T11" fmla="*/ 2147483647 h 910"/>
              <a:gd name="T12" fmla="*/ 2147483647 w 1817"/>
              <a:gd name="T13" fmla="*/ 2147483647 h 910"/>
              <a:gd name="T14" fmla="*/ 2147483647 w 1817"/>
              <a:gd name="T15" fmla="*/ 2147483647 h 910"/>
              <a:gd name="T16" fmla="*/ 2147483647 w 1817"/>
              <a:gd name="T17" fmla="*/ 2147483647 h 910"/>
              <a:gd name="T18" fmla="*/ 2147483647 w 1817"/>
              <a:gd name="T19" fmla="*/ 2147483647 h 910"/>
              <a:gd name="T20" fmla="*/ 2147483647 w 1817"/>
              <a:gd name="T21" fmla="*/ 2147483647 h 910"/>
              <a:gd name="T22" fmla="*/ 2147483647 w 1817"/>
              <a:gd name="T23" fmla="*/ 2147483647 h 910"/>
              <a:gd name="T24" fmla="*/ 2147483647 w 1817"/>
              <a:gd name="T25" fmla="*/ 2147483647 h 910"/>
              <a:gd name="T26" fmla="*/ 2147483647 w 1817"/>
              <a:gd name="T27" fmla="*/ 2147483647 h 910"/>
              <a:gd name="T28" fmla="*/ 2147483647 w 1817"/>
              <a:gd name="T29" fmla="*/ 2147483647 h 910"/>
              <a:gd name="T30" fmla="*/ 2147483647 w 1817"/>
              <a:gd name="T31" fmla="*/ 2147483647 h 910"/>
              <a:gd name="T32" fmla="*/ 2147483647 w 1817"/>
              <a:gd name="T33" fmla="*/ 2147483647 h 910"/>
              <a:gd name="T34" fmla="*/ 2147483647 w 1817"/>
              <a:gd name="T35" fmla="*/ 2147483647 h 910"/>
              <a:gd name="T36" fmla="*/ 2147483647 w 1817"/>
              <a:gd name="T37" fmla="*/ 2147483647 h 910"/>
              <a:gd name="T38" fmla="*/ 2147483647 w 1817"/>
              <a:gd name="T39" fmla="*/ 2147483647 h 910"/>
              <a:gd name="T40" fmla="*/ 2147483647 w 1817"/>
              <a:gd name="T41" fmla="*/ 2147483647 h 910"/>
              <a:gd name="T42" fmla="*/ 2147483647 w 1817"/>
              <a:gd name="T43" fmla="*/ 2147483647 h 910"/>
              <a:gd name="T44" fmla="*/ 2147483647 w 1817"/>
              <a:gd name="T45" fmla="*/ 2147483647 h 910"/>
              <a:gd name="T46" fmla="*/ 2147483647 w 1817"/>
              <a:gd name="T47" fmla="*/ 2147483647 h 910"/>
              <a:gd name="T48" fmla="*/ 2147483647 w 1817"/>
              <a:gd name="T49" fmla="*/ 2147483647 h 910"/>
              <a:gd name="T50" fmla="*/ 2147483647 w 1817"/>
              <a:gd name="T51" fmla="*/ 2147483647 h 910"/>
              <a:gd name="T52" fmla="*/ 2147483647 w 1817"/>
              <a:gd name="T53" fmla="*/ 2147483647 h 910"/>
              <a:gd name="T54" fmla="*/ 2147483647 w 1817"/>
              <a:gd name="T55" fmla="*/ 2147483647 h 910"/>
              <a:gd name="T56" fmla="*/ 2147483647 w 1817"/>
              <a:gd name="T57" fmla="*/ 2147483647 h 910"/>
              <a:gd name="T58" fmla="*/ 2147483647 w 1817"/>
              <a:gd name="T59" fmla="*/ 2147483647 h 910"/>
              <a:gd name="T60" fmla="*/ 2147483647 w 1817"/>
              <a:gd name="T61" fmla="*/ 2147483647 h 910"/>
              <a:gd name="T62" fmla="*/ 2147483647 w 1817"/>
              <a:gd name="T63" fmla="*/ 2147483647 h 910"/>
              <a:gd name="T64" fmla="*/ 2147483647 w 1817"/>
              <a:gd name="T65" fmla="*/ 2147483647 h 910"/>
              <a:gd name="T66" fmla="*/ 2147483647 w 1817"/>
              <a:gd name="T67" fmla="*/ 2147483647 h 910"/>
              <a:gd name="T68" fmla="*/ 2147483647 w 1817"/>
              <a:gd name="T69" fmla="*/ 2147483647 h 910"/>
              <a:gd name="T70" fmla="*/ 2147483647 w 1817"/>
              <a:gd name="T71" fmla="*/ 2147483647 h 910"/>
              <a:gd name="T72" fmla="*/ 2147483647 w 1817"/>
              <a:gd name="T73" fmla="*/ 2147483647 h 910"/>
              <a:gd name="T74" fmla="*/ 2147483647 w 1817"/>
              <a:gd name="T75" fmla="*/ 2147483647 h 910"/>
              <a:gd name="T76" fmla="*/ 2147483647 w 1817"/>
              <a:gd name="T77" fmla="*/ 2147483647 h 910"/>
              <a:gd name="T78" fmla="*/ 2147483647 w 1817"/>
              <a:gd name="T79" fmla="*/ 2147483647 h 910"/>
              <a:gd name="T80" fmla="*/ 2147483647 w 1817"/>
              <a:gd name="T81" fmla="*/ 2147483647 h 910"/>
              <a:gd name="T82" fmla="*/ 2147483647 w 1817"/>
              <a:gd name="T83" fmla="*/ 2147483647 h 910"/>
              <a:gd name="T84" fmla="*/ 2147483647 w 1817"/>
              <a:gd name="T85" fmla="*/ 2147483647 h 910"/>
              <a:gd name="T86" fmla="*/ 2147483647 w 1817"/>
              <a:gd name="T87" fmla="*/ 2147483647 h 910"/>
              <a:gd name="T88" fmla="*/ 2147483647 w 1817"/>
              <a:gd name="T89" fmla="*/ 2147483647 h 910"/>
              <a:gd name="T90" fmla="*/ 2147483647 w 1817"/>
              <a:gd name="T91" fmla="*/ 2147483647 h 910"/>
              <a:gd name="T92" fmla="*/ 2147483647 w 1817"/>
              <a:gd name="T93" fmla="*/ 2147483647 h 910"/>
              <a:gd name="T94" fmla="*/ 2147483647 w 1817"/>
              <a:gd name="T95" fmla="*/ 2147483647 h 910"/>
              <a:gd name="T96" fmla="*/ 2147483647 w 1817"/>
              <a:gd name="T97" fmla="*/ 2147483647 h 910"/>
              <a:gd name="T98" fmla="*/ 2147483647 w 1817"/>
              <a:gd name="T99" fmla="*/ 2147483647 h 910"/>
              <a:gd name="T100" fmla="*/ 2147483647 w 1817"/>
              <a:gd name="T101" fmla="*/ 2147483647 h 910"/>
              <a:gd name="T102" fmla="*/ 2147483647 w 1817"/>
              <a:gd name="T103" fmla="*/ 2147483647 h 9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7"/>
              <a:gd name="T157" fmla="*/ 0 h 910"/>
              <a:gd name="T158" fmla="*/ 1817 w 1817"/>
              <a:gd name="T159" fmla="*/ 910 h 91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7" h="910" extrusionOk="0">
                <a:moveTo>
                  <a:pt x="400" y="222"/>
                </a:moveTo>
                <a:cubicBezTo>
                  <a:pt x="380" y="233"/>
                  <a:pt x="382" y="237"/>
                  <a:pt x="353" y="236"/>
                </a:cubicBezTo>
                <a:cubicBezTo>
                  <a:pt x="320" y="235"/>
                  <a:pt x="287" y="226"/>
                  <a:pt x="254" y="222"/>
                </a:cubicBezTo>
                <a:cubicBezTo>
                  <a:pt x="202" y="216"/>
                  <a:pt x="152" y="217"/>
                  <a:pt x="100" y="224"/>
                </a:cubicBezTo>
                <a:cubicBezTo>
                  <a:pt x="60" y="229"/>
                  <a:pt x="30" y="234"/>
                  <a:pt x="0" y="260"/>
                </a:cubicBezTo>
                <a:cubicBezTo>
                  <a:pt x="17" y="299"/>
                  <a:pt x="57" y="310"/>
                  <a:pt x="96" y="327"/>
                </a:cubicBezTo>
                <a:cubicBezTo>
                  <a:pt x="212" y="377"/>
                  <a:pt x="354" y="409"/>
                  <a:pt x="457" y="482"/>
                </a:cubicBezTo>
                <a:cubicBezTo>
                  <a:pt x="461" y="486"/>
                  <a:pt x="465" y="490"/>
                  <a:pt x="469" y="494"/>
                </a:cubicBezTo>
                <a:cubicBezTo>
                  <a:pt x="449" y="523"/>
                  <a:pt x="406" y="519"/>
                  <a:pt x="369" y="521"/>
                </a:cubicBezTo>
                <a:cubicBezTo>
                  <a:pt x="299" y="525"/>
                  <a:pt x="230" y="527"/>
                  <a:pt x="160" y="531"/>
                </a:cubicBezTo>
                <a:cubicBezTo>
                  <a:pt x="118" y="533"/>
                  <a:pt x="13" y="581"/>
                  <a:pt x="36" y="546"/>
                </a:cubicBezTo>
                <a:cubicBezTo>
                  <a:pt x="44" y="541"/>
                  <a:pt x="51" y="536"/>
                  <a:pt x="59" y="531"/>
                </a:cubicBezTo>
              </a:path>
              <a:path w="1817" h="910" extrusionOk="0">
                <a:moveTo>
                  <a:pt x="710" y="210"/>
                </a:moveTo>
                <a:cubicBezTo>
                  <a:pt x="694" y="229"/>
                  <a:pt x="685" y="256"/>
                  <a:pt x="684" y="282"/>
                </a:cubicBezTo>
                <a:cubicBezTo>
                  <a:pt x="682" y="331"/>
                  <a:pt x="684" y="381"/>
                  <a:pt x="682" y="431"/>
                </a:cubicBezTo>
                <a:cubicBezTo>
                  <a:pt x="680" y="481"/>
                  <a:pt x="679" y="532"/>
                  <a:pt x="675" y="582"/>
                </a:cubicBezTo>
                <a:cubicBezTo>
                  <a:pt x="673" y="603"/>
                  <a:pt x="673" y="620"/>
                  <a:pt x="667" y="639"/>
                </a:cubicBezTo>
                <a:cubicBezTo>
                  <a:pt x="676" y="619"/>
                  <a:pt x="680" y="611"/>
                  <a:pt x="681" y="595"/>
                </a:cubicBezTo>
              </a:path>
              <a:path w="1817" h="910" extrusionOk="0">
                <a:moveTo>
                  <a:pt x="789" y="21"/>
                </a:moveTo>
                <a:cubicBezTo>
                  <a:pt x="786" y="10"/>
                  <a:pt x="785" y="7"/>
                  <a:pt x="784" y="0"/>
                </a:cubicBezTo>
                <a:cubicBezTo>
                  <a:pt x="797" y="1"/>
                  <a:pt x="808" y="2"/>
                  <a:pt x="821" y="4"/>
                </a:cubicBezTo>
              </a:path>
              <a:path w="1817" h="910" extrusionOk="0">
                <a:moveTo>
                  <a:pt x="909" y="544"/>
                </a:moveTo>
                <a:cubicBezTo>
                  <a:pt x="907" y="555"/>
                  <a:pt x="906" y="558"/>
                  <a:pt x="903" y="565"/>
                </a:cubicBezTo>
                <a:cubicBezTo>
                  <a:pt x="906" y="547"/>
                  <a:pt x="912" y="526"/>
                  <a:pt x="917" y="503"/>
                </a:cubicBezTo>
                <a:cubicBezTo>
                  <a:pt x="927" y="461"/>
                  <a:pt x="933" y="417"/>
                  <a:pt x="942" y="374"/>
                </a:cubicBezTo>
                <a:cubicBezTo>
                  <a:pt x="948" y="343"/>
                  <a:pt x="952" y="313"/>
                  <a:pt x="958" y="282"/>
                </a:cubicBezTo>
                <a:cubicBezTo>
                  <a:pt x="981" y="298"/>
                  <a:pt x="995" y="321"/>
                  <a:pt x="1014" y="343"/>
                </a:cubicBezTo>
                <a:cubicBezTo>
                  <a:pt x="1045" y="378"/>
                  <a:pt x="1098" y="435"/>
                  <a:pt x="1150" y="433"/>
                </a:cubicBezTo>
                <a:cubicBezTo>
                  <a:pt x="1183" y="432"/>
                  <a:pt x="1187" y="395"/>
                  <a:pt x="1189" y="370"/>
                </a:cubicBezTo>
                <a:cubicBezTo>
                  <a:pt x="1192" y="325"/>
                  <a:pt x="1182" y="279"/>
                  <a:pt x="1176" y="234"/>
                </a:cubicBezTo>
                <a:cubicBezTo>
                  <a:pt x="1174" y="216"/>
                  <a:pt x="1159" y="157"/>
                  <a:pt x="1176" y="141"/>
                </a:cubicBezTo>
                <a:cubicBezTo>
                  <a:pt x="1197" y="122"/>
                  <a:pt x="1252" y="125"/>
                  <a:pt x="1277" y="123"/>
                </a:cubicBezTo>
              </a:path>
              <a:path w="1817" h="910" extrusionOk="0">
                <a:moveTo>
                  <a:pt x="1453" y="173"/>
                </a:moveTo>
                <a:cubicBezTo>
                  <a:pt x="1463" y="207"/>
                  <a:pt x="1462" y="240"/>
                  <a:pt x="1449" y="274"/>
                </a:cubicBezTo>
                <a:cubicBezTo>
                  <a:pt x="1432" y="319"/>
                  <a:pt x="1414" y="361"/>
                  <a:pt x="1416" y="412"/>
                </a:cubicBezTo>
                <a:cubicBezTo>
                  <a:pt x="1418" y="460"/>
                  <a:pt x="1441" y="496"/>
                  <a:pt x="1483" y="517"/>
                </a:cubicBezTo>
                <a:cubicBezTo>
                  <a:pt x="1525" y="538"/>
                  <a:pt x="1579" y="538"/>
                  <a:pt x="1621" y="518"/>
                </a:cubicBezTo>
                <a:cubicBezTo>
                  <a:pt x="1672" y="493"/>
                  <a:pt x="1699" y="444"/>
                  <a:pt x="1715" y="393"/>
                </a:cubicBezTo>
                <a:cubicBezTo>
                  <a:pt x="1730" y="348"/>
                  <a:pt x="1739" y="295"/>
                  <a:pt x="1738" y="247"/>
                </a:cubicBezTo>
                <a:cubicBezTo>
                  <a:pt x="1737" y="240"/>
                  <a:pt x="1736" y="233"/>
                  <a:pt x="1735" y="226"/>
                </a:cubicBezTo>
                <a:cubicBezTo>
                  <a:pt x="1725" y="277"/>
                  <a:pt x="1731" y="327"/>
                  <a:pt x="1734" y="380"/>
                </a:cubicBezTo>
                <a:cubicBezTo>
                  <a:pt x="1741" y="505"/>
                  <a:pt x="1772" y="635"/>
                  <a:pt x="1749" y="760"/>
                </a:cubicBezTo>
                <a:cubicBezTo>
                  <a:pt x="1738" y="819"/>
                  <a:pt x="1708" y="865"/>
                  <a:pt x="1653" y="891"/>
                </a:cubicBezTo>
                <a:cubicBezTo>
                  <a:pt x="1612" y="911"/>
                  <a:pt x="1564" y="916"/>
                  <a:pt x="1523" y="892"/>
                </a:cubicBezTo>
                <a:cubicBezTo>
                  <a:pt x="1483" y="869"/>
                  <a:pt x="1471" y="832"/>
                  <a:pt x="1475" y="789"/>
                </a:cubicBezTo>
                <a:cubicBezTo>
                  <a:pt x="1479" y="746"/>
                  <a:pt x="1498" y="715"/>
                  <a:pt x="1518" y="678"/>
                </a:cubicBezTo>
              </a:path>
              <a:path w="1817" h="910" extrusionOk="0">
                <a:moveTo>
                  <a:pt x="1791" y="238"/>
                </a:moveTo>
                <a:cubicBezTo>
                  <a:pt x="1803" y="233"/>
                  <a:pt x="1807" y="233"/>
                  <a:pt x="1816" y="239"/>
                </a:cubicBezTo>
                <a:cubicBezTo>
                  <a:pt x="1805" y="220"/>
                  <a:pt x="1793" y="201"/>
                  <a:pt x="1774" y="189"/>
                </a:cubicBezTo>
                <a:cubicBezTo>
                  <a:pt x="1748" y="172"/>
                  <a:pt x="1706" y="165"/>
                  <a:pt x="1676" y="165"/>
                </a:cubicBezTo>
                <a:cubicBezTo>
                  <a:pt x="1639" y="165"/>
                  <a:pt x="1606" y="166"/>
                  <a:pt x="1572" y="180"/>
                </a:cubicBezTo>
                <a:cubicBezTo>
                  <a:pt x="1568" y="182"/>
                  <a:pt x="1565" y="183"/>
                  <a:pt x="1561" y="185"/>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6" name="Ink 62"/>
          <p:cNvSpPr>
            <a:spLocks noRot="1" noChangeAspect="1" noEditPoints="1" noChangeArrowheads="1" noChangeShapeType="1" noTextEdit="1"/>
          </p:cNvSpPr>
          <p:nvPr/>
        </p:nvSpPr>
        <p:spPr bwMode="auto">
          <a:xfrm>
            <a:off x="7672388" y="2998788"/>
            <a:ext cx="974725" cy="179387"/>
          </a:xfrm>
          <a:custGeom>
            <a:avLst/>
            <a:gdLst>
              <a:gd name="T0" fmla="*/ 2147483647 w 2708"/>
              <a:gd name="T1" fmla="*/ 2147483647 h 502"/>
              <a:gd name="T2" fmla="*/ 2147483647 w 2708"/>
              <a:gd name="T3" fmla="*/ 2147483647 h 502"/>
              <a:gd name="T4" fmla="*/ 2147483647 w 2708"/>
              <a:gd name="T5" fmla="*/ 2147483647 h 502"/>
              <a:gd name="T6" fmla="*/ 2147483647 w 2708"/>
              <a:gd name="T7" fmla="*/ 2147483647 h 502"/>
              <a:gd name="T8" fmla="*/ 2147483647 w 2708"/>
              <a:gd name="T9" fmla="*/ 2147483647 h 502"/>
              <a:gd name="T10" fmla="*/ 2147483647 w 2708"/>
              <a:gd name="T11" fmla="*/ 2147483647 h 502"/>
              <a:gd name="T12" fmla="*/ 2147483647 w 2708"/>
              <a:gd name="T13" fmla="*/ 2147483647 h 502"/>
              <a:gd name="T14" fmla="*/ 2147483647 w 2708"/>
              <a:gd name="T15" fmla="*/ 2147483647 h 502"/>
              <a:gd name="T16" fmla="*/ 2147483647 w 2708"/>
              <a:gd name="T17" fmla="*/ 2147483647 h 502"/>
              <a:gd name="T18" fmla="*/ 2147483647 w 2708"/>
              <a:gd name="T19" fmla="*/ 2147483647 h 502"/>
              <a:gd name="T20" fmla="*/ 2147483647 w 2708"/>
              <a:gd name="T21" fmla="*/ 2147483647 h 502"/>
              <a:gd name="T22" fmla="*/ 2147483647 w 2708"/>
              <a:gd name="T23" fmla="*/ 2147483647 h 502"/>
              <a:gd name="T24" fmla="*/ 2147483647 w 2708"/>
              <a:gd name="T25" fmla="*/ 2147483647 h 502"/>
              <a:gd name="T26" fmla="*/ 2147483647 w 2708"/>
              <a:gd name="T27" fmla="*/ 2147483647 h 502"/>
              <a:gd name="T28" fmla="*/ 2147483647 w 2708"/>
              <a:gd name="T29" fmla="*/ 2147483647 h 502"/>
              <a:gd name="T30" fmla="*/ 2147483647 w 2708"/>
              <a:gd name="T31" fmla="*/ 2147483647 h 502"/>
              <a:gd name="T32" fmla="*/ 2147483647 w 2708"/>
              <a:gd name="T33" fmla="*/ 2147483647 h 502"/>
              <a:gd name="T34" fmla="*/ 2147483647 w 2708"/>
              <a:gd name="T35" fmla="*/ 2147483647 h 502"/>
              <a:gd name="T36" fmla="*/ 2147483647 w 2708"/>
              <a:gd name="T37" fmla="*/ 2147483647 h 502"/>
              <a:gd name="T38" fmla="*/ 2147483647 w 2708"/>
              <a:gd name="T39" fmla="*/ 2147483647 h 502"/>
              <a:gd name="T40" fmla="*/ 2147483647 w 2708"/>
              <a:gd name="T41" fmla="*/ 2147483647 h 502"/>
              <a:gd name="T42" fmla="*/ 2147483647 w 2708"/>
              <a:gd name="T43" fmla="*/ 2147483647 h 502"/>
              <a:gd name="T44" fmla="*/ 2147483647 w 2708"/>
              <a:gd name="T45" fmla="*/ 2147483647 h 502"/>
              <a:gd name="T46" fmla="*/ 2147483647 w 2708"/>
              <a:gd name="T47" fmla="*/ 2147483647 h 502"/>
              <a:gd name="T48" fmla="*/ 2147483647 w 2708"/>
              <a:gd name="T49" fmla="*/ 2147483647 h 502"/>
              <a:gd name="T50" fmla="*/ 2147483647 w 2708"/>
              <a:gd name="T51" fmla="*/ 2147483647 h 502"/>
              <a:gd name="T52" fmla="*/ 2147483647 w 2708"/>
              <a:gd name="T53" fmla="*/ 2147483647 h 502"/>
              <a:gd name="T54" fmla="*/ 2147483647 w 2708"/>
              <a:gd name="T55" fmla="*/ 2147483647 h 502"/>
              <a:gd name="T56" fmla="*/ 2147483647 w 2708"/>
              <a:gd name="T57" fmla="*/ 2147483647 h 502"/>
              <a:gd name="T58" fmla="*/ 2147483647 w 2708"/>
              <a:gd name="T59" fmla="*/ 2147483647 h 502"/>
              <a:gd name="T60" fmla="*/ 2147483647 w 2708"/>
              <a:gd name="T61" fmla="*/ 2147483647 h 502"/>
              <a:gd name="T62" fmla="*/ 2147483647 w 2708"/>
              <a:gd name="T63" fmla="*/ 2147483647 h 502"/>
              <a:gd name="T64" fmla="*/ 2147483647 w 2708"/>
              <a:gd name="T65" fmla="*/ 2147483647 h 502"/>
              <a:gd name="T66" fmla="*/ 2147483647 w 2708"/>
              <a:gd name="T67" fmla="*/ 2147483647 h 502"/>
              <a:gd name="T68" fmla="*/ 2147483647 w 2708"/>
              <a:gd name="T69" fmla="*/ 2147483647 h 502"/>
              <a:gd name="T70" fmla="*/ 2147483647 w 2708"/>
              <a:gd name="T71" fmla="*/ 2147483647 h 502"/>
              <a:gd name="T72" fmla="*/ 2147483647 w 2708"/>
              <a:gd name="T73" fmla="*/ 2147483647 h 502"/>
              <a:gd name="T74" fmla="*/ 2147483647 w 2708"/>
              <a:gd name="T75" fmla="*/ 2147483647 h 502"/>
              <a:gd name="T76" fmla="*/ 2147483647 w 2708"/>
              <a:gd name="T77" fmla="*/ 2147483647 h 502"/>
              <a:gd name="T78" fmla="*/ 2147483647 w 2708"/>
              <a:gd name="T79" fmla="*/ 2147483647 h 50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708"/>
              <a:gd name="T121" fmla="*/ 0 h 502"/>
              <a:gd name="T122" fmla="*/ 2708 w 2708"/>
              <a:gd name="T123" fmla="*/ 502 h 50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708" h="502" extrusionOk="0">
                <a:moveTo>
                  <a:pt x="380" y="181"/>
                </a:moveTo>
                <a:cubicBezTo>
                  <a:pt x="367" y="155"/>
                  <a:pt x="354" y="133"/>
                  <a:pt x="336" y="110"/>
                </a:cubicBezTo>
                <a:cubicBezTo>
                  <a:pt x="319" y="88"/>
                  <a:pt x="303" y="67"/>
                  <a:pt x="282" y="49"/>
                </a:cubicBezTo>
                <a:cubicBezTo>
                  <a:pt x="250" y="22"/>
                  <a:pt x="205" y="0"/>
                  <a:pt x="162" y="7"/>
                </a:cubicBezTo>
                <a:cubicBezTo>
                  <a:pt x="81" y="21"/>
                  <a:pt x="27" y="103"/>
                  <a:pt x="8" y="176"/>
                </a:cubicBezTo>
                <a:cubicBezTo>
                  <a:pt x="-8" y="239"/>
                  <a:pt x="-1" y="304"/>
                  <a:pt x="35" y="359"/>
                </a:cubicBezTo>
                <a:cubicBezTo>
                  <a:pt x="73" y="417"/>
                  <a:pt x="135" y="446"/>
                  <a:pt x="202" y="456"/>
                </a:cubicBezTo>
                <a:cubicBezTo>
                  <a:pt x="278" y="467"/>
                  <a:pt x="360" y="456"/>
                  <a:pt x="429" y="421"/>
                </a:cubicBezTo>
                <a:cubicBezTo>
                  <a:pt x="498" y="386"/>
                  <a:pt x="551" y="326"/>
                  <a:pt x="580" y="254"/>
                </a:cubicBezTo>
                <a:cubicBezTo>
                  <a:pt x="607" y="186"/>
                  <a:pt x="609" y="97"/>
                  <a:pt x="562" y="37"/>
                </a:cubicBezTo>
                <a:cubicBezTo>
                  <a:pt x="539" y="8"/>
                  <a:pt x="495" y="-7"/>
                  <a:pt x="460" y="6"/>
                </a:cubicBezTo>
                <a:cubicBezTo>
                  <a:pt x="433" y="16"/>
                  <a:pt x="414" y="38"/>
                  <a:pt x="395" y="57"/>
                </a:cubicBezTo>
              </a:path>
              <a:path w="2708" h="502" extrusionOk="0">
                <a:moveTo>
                  <a:pt x="323" y="221"/>
                </a:moveTo>
                <a:cubicBezTo>
                  <a:pt x="326" y="242"/>
                  <a:pt x="333" y="263"/>
                  <a:pt x="340" y="284"/>
                </a:cubicBezTo>
                <a:cubicBezTo>
                  <a:pt x="354" y="324"/>
                  <a:pt x="370" y="364"/>
                  <a:pt x="386" y="403"/>
                </a:cubicBezTo>
                <a:cubicBezTo>
                  <a:pt x="398" y="432"/>
                  <a:pt x="408" y="463"/>
                  <a:pt x="426" y="489"/>
                </a:cubicBezTo>
                <a:cubicBezTo>
                  <a:pt x="441" y="510"/>
                  <a:pt x="444" y="495"/>
                  <a:pt x="455" y="481"/>
                </a:cubicBezTo>
              </a:path>
              <a:path w="2708" h="502" extrusionOk="0">
                <a:moveTo>
                  <a:pt x="765" y="171"/>
                </a:moveTo>
                <a:cubicBezTo>
                  <a:pt x="764" y="197"/>
                  <a:pt x="760" y="221"/>
                  <a:pt x="759" y="247"/>
                </a:cubicBezTo>
                <a:cubicBezTo>
                  <a:pt x="758" y="292"/>
                  <a:pt x="765" y="334"/>
                  <a:pt x="783" y="376"/>
                </a:cubicBezTo>
                <a:cubicBezTo>
                  <a:pt x="805" y="426"/>
                  <a:pt x="844" y="458"/>
                  <a:pt x="899" y="458"/>
                </a:cubicBezTo>
                <a:cubicBezTo>
                  <a:pt x="942" y="458"/>
                  <a:pt x="981" y="434"/>
                  <a:pt x="1007" y="401"/>
                </a:cubicBezTo>
                <a:cubicBezTo>
                  <a:pt x="1040" y="360"/>
                  <a:pt x="1045" y="310"/>
                  <a:pt x="1039" y="260"/>
                </a:cubicBezTo>
                <a:cubicBezTo>
                  <a:pt x="1033" y="212"/>
                  <a:pt x="1009" y="166"/>
                  <a:pt x="976" y="131"/>
                </a:cubicBezTo>
                <a:cubicBezTo>
                  <a:pt x="961" y="116"/>
                  <a:pt x="916" y="95"/>
                  <a:pt x="912" y="73"/>
                </a:cubicBezTo>
                <a:cubicBezTo>
                  <a:pt x="914" y="58"/>
                  <a:pt x="914" y="53"/>
                  <a:pt x="926" y="50"/>
                </a:cubicBezTo>
              </a:path>
              <a:path w="2708" h="502" extrusionOk="0">
                <a:moveTo>
                  <a:pt x="1352" y="73"/>
                </a:moveTo>
                <a:cubicBezTo>
                  <a:pt x="1369" y="72"/>
                  <a:pt x="1367" y="73"/>
                  <a:pt x="1378" y="61"/>
                </a:cubicBezTo>
                <a:cubicBezTo>
                  <a:pt x="1352" y="72"/>
                  <a:pt x="1325" y="85"/>
                  <a:pt x="1300" y="99"/>
                </a:cubicBezTo>
                <a:cubicBezTo>
                  <a:pt x="1286" y="107"/>
                  <a:pt x="1213" y="140"/>
                  <a:pt x="1217" y="163"/>
                </a:cubicBezTo>
                <a:cubicBezTo>
                  <a:pt x="1220" y="183"/>
                  <a:pt x="1248" y="193"/>
                  <a:pt x="1261" y="205"/>
                </a:cubicBezTo>
                <a:cubicBezTo>
                  <a:pt x="1281" y="223"/>
                  <a:pt x="1279" y="244"/>
                  <a:pt x="1269" y="267"/>
                </a:cubicBezTo>
                <a:cubicBezTo>
                  <a:pt x="1256" y="297"/>
                  <a:pt x="1237" y="325"/>
                  <a:pt x="1224" y="355"/>
                </a:cubicBezTo>
                <a:cubicBezTo>
                  <a:pt x="1216" y="374"/>
                  <a:pt x="1205" y="402"/>
                  <a:pt x="1228" y="417"/>
                </a:cubicBezTo>
                <a:cubicBezTo>
                  <a:pt x="1251" y="432"/>
                  <a:pt x="1284" y="431"/>
                  <a:pt x="1309" y="428"/>
                </a:cubicBezTo>
                <a:cubicBezTo>
                  <a:pt x="1331" y="426"/>
                  <a:pt x="1365" y="419"/>
                  <a:pt x="1383" y="405"/>
                </a:cubicBezTo>
                <a:cubicBezTo>
                  <a:pt x="1399" y="393"/>
                  <a:pt x="1412" y="367"/>
                  <a:pt x="1424" y="351"/>
                </a:cubicBezTo>
              </a:path>
              <a:path w="2708" h="502" extrusionOk="0">
                <a:moveTo>
                  <a:pt x="1547" y="194"/>
                </a:moveTo>
                <a:cubicBezTo>
                  <a:pt x="1536" y="220"/>
                  <a:pt x="1533" y="237"/>
                  <a:pt x="1529" y="264"/>
                </a:cubicBezTo>
                <a:cubicBezTo>
                  <a:pt x="1525" y="296"/>
                  <a:pt x="1524" y="325"/>
                  <a:pt x="1527" y="357"/>
                </a:cubicBezTo>
                <a:cubicBezTo>
                  <a:pt x="1529" y="371"/>
                  <a:pt x="1530" y="418"/>
                  <a:pt x="1543" y="428"/>
                </a:cubicBezTo>
                <a:cubicBezTo>
                  <a:pt x="1555" y="431"/>
                  <a:pt x="1559" y="433"/>
                  <a:pt x="1561" y="422"/>
                </a:cubicBezTo>
              </a:path>
              <a:path w="2708" h="502" extrusionOk="0">
                <a:moveTo>
                  <a:pt x="1551" y="190"/>
                </a:moveTo>
                <a:cubicBezTo>
                  <a:pt x="1552" y="160"/>
                  <a:pt x="1549" y="107"/>
                  <a:pt x="1577" y="84"/>
                </a:cubicBezTo>
                <a:cubicBezTo>
                  <a:pt x="1606" y="60"/>
                  <a:pt x="1667" y="63"/>
                  <a:pt x="1699" y="77"/>
                </a:cubicBezTo>
                <a:cubicBezTo>
                  <a:pt x="1718" y="85"/>
                  <a:pt x="1732" y="107"/>
                  <a:pt x="1730" y="127"/>
                </a:cubicBezTo>
                <a:cubicBezTo>
                  <a:pt x="1727" y="155"/>
                  <a:pt x="1708" y="184"/>
                  <a:pt x="1699" y="210"/>
                </a:cubicBezTo>
                <a:cubicBezTo>
                  <a:pt x="1688" y="241"/>
                  <a:pt x="1681" y="272"/>
                  <a:pt x="1688" y="304"/>
                </a:cubicBezTo>
                <a:cubicBezTo>
                  <a:pt x="1693" y="328"/>
                  <a:pt x="1710" y="350"/>
                  <a:pt x="1734" y="359"/>
                </a:cubicBezTo>
                <a:cubicBezTo>
                  <a:pt x="1756" y="367"/>
                  <a:pt x="1781" y="364"/>
                  <a:pt x="1800" y="355"/>
                </a:cubicBezTo>
                <a:cubicBezTo>
                  <a:pt x="1820" y="345"/>
                  <a:pt x="1833" y="333"/>
                  <a:pt x="1849" y="317"/>
                </a:cubicBezTo>
              </a:path>
              <a:path w="2708" h="502" extrusionOk="0">
                <a:moveTo>
                  <a:pt x="1928" y="154"/>
                </a:moveTo>
                <a:cubicBezTo>
                  <a:pt x="1930" y="175"/>
                  <a:pt x="1932" y="197"/>
                  <a:pt x="1937" y="218"/>
                </a:cubicBezTo>
                <a:cubicBezTo>
                  <a:pt x="1944" y="250"/>
                  <a:pt x="1949" y="282"/>
                  <a:pt x="1954" y="314"/>
                </a:cubicBezTo>
                <a:cubicBezTo>
                  <a:pt x="1958" y="339"/>
                  <a:pt x="1961" y="361"/>
                  <a:pt x="1971" y="384"/>
                </a:cubicBezTo>
                <a:cubicBezTo>
                  <a:pt x="1992" y="375"/>
                  <a:pt x="1999" y="363"/>
                  <a:pt x="2013" y="343"/>
                </a:cubicBezTo>
              </a:path>
              <a:path w="2708" h="502" extrusionOk="0">
                <a:moveTo>
                  <a:pt x="2181" y="63"/>
                </a:moveTo>
                <a:cubicBezTo>
                  <a:pt x="2201" y="66"/>
                  <a:pt x="2219" y="68"/>
                  <a:pt x="2240" y="68"/>
                </a:cubicBezTo>
                <a:cubicBezTo>
                  <a:pt x="2243" y="68"/>
                  <a:pt x="2247" y="68"/>
                  <a:pt x="2250" y="68"/>
                </a:cubicBezTo>
                <a:cubicBezTo>
                  <a:pt x="2209" y="95"/>
                  <a:pt x="2159" y="110"/>
                  <a:pt x="2121" y="141"/>
                </a:cubicBezTo>
                <a:cubicBezTo>
                  <a:pt x="2102" y="156"/>
                  <a:pt x="2098" y="171"/>
                  <a:pt x="2113" y="189"/>
                </a:cubicBezTo>
                <a:cubicBezTo>
                  <a:pt x="2127" y="207"/>
                  <a:pt x="2149" y="217"/>
                  <a:pt x="2165" y="234"/>
                </a:cubicBezTo>
                <a:cubicBezTo>
                  <a:pt x="2182" y="252"/>
                  <a:pt x="2176" y="265"/>
                  <a:pt x="2171" y="287"/>
                </a:cubicBezTo>
                <a:cubicBezTo>
                  <a:pt x="2166" y="308"/>
                  <a:pt x="2160" y="323"/>
                  <a:pt x="2162" y="344"/>
                </a:cubicBezTo>
                <a:cubicBezTo>
                  <a:pt x="2164" y="363"/>
                  <a:pt x="2181" y="370"/>
                  <a:pt x="2198" y="375"/>
                </a:cubicBezTo>
                <a:cubicBezTo>
                  <a:pt x="2220" y="381"/>
                  <a:pt x="2239" y="381"/>
                  <a:pt x="2261" y="378"/>
                </a:cubicBezTo>
                <a:cubicBezTo>
                  <a:pt x="2279" y="376"/>
                  <a:pt x="2297" y="367"/>
                  <a:pt x="2311" y="356"/>
                </a:cubicBezTo>
                <a:cubicBezTo>
                  <a:pt x="2326" y="344"/>
                  <a:pt x="2340" y="330"/>
                  <a:pt x="2355" y="317"/>
                </a:cubicBezTo>
              </a:path>
              <a:path w="2708" h="502" extrusionOk="0">
                <a:moveTo>
                  <a:pt x="2679" y="97"/>
                </a:moveTo>
                <a:cubicBezTo>
                  <a:pt x="2689" y="86"/>
                  <a:pt x="2683" y="70"/>
                  <a:pt x="2664" y="60"/>
                </a:cubicBezTo>
                <a:cubicBezTo>
                  <a:pt x="2646" y="50"/>
                  <a:pt x="2620" y="49"/>
                  <a:pt x="2600" y="49"/>
                </a:cubicBezTo>
                <a:cubicBezTo>
                  <a:pt x="2572" y="49"/>
                  <a:pt x="2549" y="54"/>
                  <a:pt x="2534" y="79"/>
                </a:cubicBezTo>
                <a:cubicBezTo>
                  <a:pt x="2518" y="104"/>
                  <a:pt x="2539" y="137"/>
                  <a:pt x="2553" y="158"/>
                </a:cubicBezTo>
                <a:cubicBezTo>
                  <a:pt x="2579" y="196"/>
                  <a:pt x="2612" y="228"/>
                  <a:pt x="2643" y="261"/>
                </a:cubicBezTo>
                <a:cubicBezTo>
                  <a:pt x="2665" y="285"/>
                  <a:pt x="2690" y="312"/>
                  <a:pt x="2702" y="342"/>
                </a:cubicBezTo>
                <a:cubicBezTo>
                  <a:pt x="2710" y="363"/>
                  <a:pt x="2707" y="379"/>
                  <a:pt x="2691" y="394"/>
                </a:cubicBezTo>
                <a:cubicBezTo>
                  <a:pt x="2675" y="409"/>
                  <a:pt x="2654" y="420"/>
                  <a:pt x="2633" y="427"/>
                </a:cubicBezTo>
                <a:cubicBezTo>
                  <a:pt x="2607" y="435"/>
                  <a:pt x="2579" y="441"/>
                  <a:pt x="2553" y="446"/>
                </a:cubicBezTo>
                <a:cubicBezTo>
                  <a:pt x="2538" y="449"/>
                  <a:pt x="2510" y="455"/>
                  <a:pt x="2495" y="450"/>
                </a:cubicBezTo>
                <a:cubicBezTo>
                  <a:pt x="2478" y="444"/>
                  <a:pt x="2479" y="442"/>
                  <a:pt x="2472" y="42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7" name="Ink 63"/>
          <p:cNvSpPr>
            <a:spLocks noRot="1" noChangeAspect="1" noEditPoints="1" noChangeArrowheads="1" noChangeShapeType="1" noTextEdit="1"/>
          </p:cNvSpPr>
          <p:nvPr/>
        </p:nvSpPr>
        <p:spPr bwMode="auto">
          <a:xfrm>
            <a:off x="7475538" y="3330575"/>
            <a:ext cx="760412" cy="396875"/>
          </a:xfrm>
          <a:custGeom>
            <a:avLst/>
            <a:gdLst>
              <a:gd name="T0" fmla="*/ 2147483647 w 2110"/>
              <a:gd name="T1" fmla="*/ 2147483647 h 1102"/>
              <a:gd name="T2" fmla="*/ 2147483647 w 2110"/>
              <a:gd name="T3" fmla="*/ 2147483647 h 1102"/>
              <a:gd name="T4" fmla="*/ 2147483647 w 2110"/>
              <a:gd name="T5" fmla="*/ 2147483647 h 1102"/>
              <a:gd name="T6" fmla="*/ 2147483647 w 2110"/>
              <a:gd name="T7" fmla="*/ 2147483647 h 1102"/>
              <a:gd name="T8" fmla="*/ 2147483647 w 2110"/>
              <a:gd name="T9" fmla="*/ 2147483647 h 1102"/>
              <a:gd name="T10" fmla="*/ 2147483647 w 2110"/>
              <a:gd name="T11" fmla="*/ 2147483647 h 1102"/>
              <a:gd name="T12" fmla="*/ 0 w 2110"/>
              <a:gd name="T13" fmla="*/ 2147483647 h 1102"/>
              <a:gd name="T14" fmla="*/ 2147483647 w 2110"/>
              <a:gd name="T15" fmla="*/ 2147483647 h 1102"/>
              <a:gd name="T16" fmla="*/ 2147483647 w 2110"/>
              <a:gd name="T17" fmla="*/ 2147483647 h 1102"/>
              <a:gd name="T18" fmla="*/ 2147483647 w 2110"/>
              <a:gd name="T19" fmla="*/ 2147483647 h 1102"/>
              <a:gd name="T20" fmla="*/ 2147483647 w 2110"/>
              <a:gd name="T21" fmla="*/ 2147483647 h 1102"/>
              <a:gd name="T22" fmla="*/ 2147483647 w 2110"/>
              <a:gd name="T23" fmla="*/ 2147483647 h 1102"/>
              <a:gd name="T24" fmla="*/ 2147483647 w 2110"/>
              <a:gd name="T25" fmla="*/ 2147483647 h 1102"/>
              <a:gd name="T26" fmla="*/ 2147483647 w 2110"/>
              <a:gd name="T27" fmla="*/ 2147483647 h 1102"/>
              <a:gd name="T28" fmla="*/ 2147483647 w 2110"/>
              <a:gd name="T29" fmla="*/ 2147483647 h 1102"/>
              <a:gd name="T30" fmla="*/ 2147483647 w 2110"/>
              <a:gd name="T31" fmla="*/ 2147483647 h 1102"/>
              <a:gd name="T32" fmla="*/ 2147483647 w 2110"/>
              <a:gd name="T33" fmla="*/ 2147483647 h 1102"/>
              <a:gd name="T34" fmla="*/ 2147483647 w 2110"/>
              <a:gd name="T35" fmla="*/ 2147483647 h 1102"/>
              <a:gd name="T36" fmla="*/ 2147483647 w 2110"/>
              <a:gd name="T37" fmla="*/ 2147483647 h 1102"/>
              <a:gd name="T38" fmla="*/ 2147483647 w 2110"/>
              <a:gd name="T39" fmla="*/ 2147483647 h 1102"/>
              <a:gd name="T40" fmla="*/ 2147483647 w 2110"/>
              <a:gd name="T41" fmla="*/ 2147483647 h 1102"/>
              <a:gd name="T42" fmla="*/ 2147483647 w 2110"/>
              <a:gd name="T43" fmla="*/ 2147483647 h 1102"/>
              <a:gd name="T44" fmla="*/ 2147483647 w 2110"/>
              <a:gd name="T45" fmla="*/ 2147483647 h 1102"/>
              <a:gd name="T46" fmla="*/ 2147483647 w 2110"/>
              <a:gd name="T47" fmla="*/ 2147483647 h 1102"/>
              <a:gd name="T48" fmla="*/ 2147483647 w 2110"/>
              <a:gd name="T49" fmla="*/ 2147483647 h 1102"/>
              <a:gd name="T50" fmla="*/ 2147483647 w 2110"/>
              <a:gd name="T51" fmla="*/ 2147483647 h 1102"/>
              <a:gd name="T52" fmla="*/ 2147483647 w 2110"/>
              <a:gd name="T53" fmla="*/ 2147483647 h 1102"/>
              <a:gd name="T54" fmla="*/ 2147483647 w 2110"/>
              <a:gd name="T55" fmla="*/ 2147483647 h 1102"/>
              <a:gd name="T56" fmla="*/ 2147483647 w 2110"/>
              <a:gd name="T57" fmla="*/ 2147483647 h 1102"/>
              <a:gd name="T58" fmla="*/ 2147483647 w 2110"/>
              <a:gd name="T59" fmla="*/ 2147483647 h 1102"/>
              <a:gd name="T60" fmla="*/ 2147483647 w 2110"/>
              <a:gd name="T61" fmla="*/ 2147483647 h 1102"/>
              <a:gd name="T62" fmla="*/ 2147483647 w 2110"/>
              <a:gd name="T63" fmla="*/ 2147483647 h 1102"/>
              <a:gd name="T64" fmla="*/ 2147483647 w 2110"/>
              <a:gd name="T65" fmla="*/ 2147483647 h 1102"/>
              <a:gd name="T66" fmla="*/ 2147483647 w 2110"/>
              <a:gd name="T67" fmla="*/ 2147483647 h 1102"/>
              <a:gd name="T68" fmla="*/ 2147483647 w 2110"/>
              <a:gd name="T69" fmla="*/ 2147483647 h 1102"/>
              <a:gd name="T70" fmla="*/ 2147483647 w 2110"/>
              <a:gd name="T71" fmla="*/ 2147483647 h 1102"/>
              <a:gd name="T72" fmla="*/ 2147483647 w 2110"/>
              <a:gd name="T73" fmla="*/ 2147483647 h 1102"/>
              <a:gd name="T74" fmla="*/ 2147483647 w 2110"/>
              <a:gd name="T75" fmla="*/ 2147483647 h 1102"/>
              <a:gd name="T76" fmla="*/ 2147483647 w 2110"/>
              <a:gd name="T77" fmla="*/ 2147483647 h 1102"/>
              <a:gd name="T78" fmla="*/ 2147483647 w 2110"/>
              <a:gd name="T79" fmla="*/ 2147483647 h 1102"/>
              <a:gd name="T80" fmla="*/ 2147483647 w 2110"/>
              <a:gd name="T81" fmla="*/ 2147483647 h 1102"/>
              <a:gd name="T82" fmla="*/ 2147483647 w 2110"/>
              <a:gd name="T83" fmla="*/ 2147483647 h 1102"/>
              <a:gd name="T84" fmla="*/ 2147483647 w 2110"/>
              <a:gd name="T85" fmla="*/ 2147483647 h 1102"/>
              <a:gd name="T86" fmla="*/ 2147483647 w 2110"/>
              <a:gd name="T87" fmla="*/ 2147483647 h 1102"/>
              <a:gd name="T88" fmla="*/ 2147483647 w 2110"/>
              <a:gd name="T89" fmla="*/ 2147483647 h 1102"/>
              <a:gd name="T90" fmla="*/ 2147483647 w 2110"/>
              <a:gd name="T91" fmla="*/ 2147483647 h 1102"/>
              <a:gd name="T92" fmla="*/ 2147483647 w 2110"/>
              <a:gd name="T93" fmla="*/ 2147483647 h 1102"/>
              <a:gd name="T94" fmla="*/ 2147483647 w 2110"/>
              <a:gd name="T95" fmla="*/ 2147483647 h 1102"/>
              <a:gd name="T96" fmla="*/ 2147483647 w 2110"/>
              <a:gd name="T97" fmla="*/ 2147483647 h 110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110"/>
              <a:gd name="T148" fmla="*/ 0 h 1102"/>
              <a:gd name="T149" fmla="*/ 2110 w 2110"/>
              <a:gd name="T150" fmla="*/ 1102 h 110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110" h="1102" extrusionOk="0">
                <a:moveTo>
                  <a:pt x="135" y="332"/>
                </a:moveTo>
                <a:cubicBezTo>
                  <a:pt x="116" y="330"/>
                  <a:pt x="112" y="330"/>
                  <a:pt x="97" y="319"/>
                </a:cubicBezTo>
                <a:cubicBezTo>
                  <a:pt x="86" y="402"/>
                  <a:pt x="92" y="488"/>
                  <a:pt x="96" y="571"/>
                </a:cubicBezTo>
                <a:cubicBezTo>
                  <a:pt x="104" y="715"/>
                  <a:pt x="122" y="858"/>
                  <a:pt x="124" y="1002"/>
                </a:cubicBezTo>
                <a:cubicBezTo>
                  <a:pt x="125" y="1035"/>
                  <a:pt x="123" y="1068"/>
                  <a:pt x="121" y="1101"/>
                </a:cubicBezTo>
                <a:cubicBezTo>
                  <a:pt x="108" y="1071"/>
                  <a:pt x="107" y="1051"/>
                  <a:pt x="104" y="1016"/>
                </a:cubicBezTo>
              </a:path>
              <a:path w="2110" h="1102" extrusionOk="0">
                <a:moveTo>
                  <a:pt x="0" y="398"/>
                </a:moveTo>
                <a:cubicBezTo>
                  <a:pt x="6" y="304"/>
                  <a:pt x="19" y="225"/>
                  <a:pt x="85" y="152"/>
                </a:cubicBezTo>
                <a:cubicBezTo>
                  <a:pt x="141" y="90"/>
                  <a:pt x="224" y="52"/>
                  <a:pt x="304" y="35"/>
                </a:cubicBezTo>
                <a:cubicBezTo>
                  <a:pt x="379" y="19"/>
                  <a:pt x="466" y="18"/>
                  <a:pt x="536" y="54"/>
                </a:cubicBezTo>
                <a:cubicBezTo>
                  <a:pt x="587" y="81"/>
                  <a:pt x="607" y="125"/>
                  <a:pt x="584" y="178"/>
                </a:cubicBezTo>
                <a:cubicBezTo>
                  <a:pt x="560" y="233"/>
                  <a:pt x="499" y="272"/>
                  <a:pt x="447" y="295"/>
                </a:cubicBezTo>
                <a:cubicBezTo>
                  <a:pt x="394" y="319"/>
                  <a:pt x="337" y="337"/>
                  <a:pt x="278" y="339"/>
                </a:cubicBezTo>
                <a:cubicBezTo>
                  <a:pt x="250" y="338"/>
                  <a:pt x="242" y="338"/>
                  <a:pt x="224" y="333"/>
                </a:cubicBezTo>
              </a:path>
              <a:path w="2110" h="1102" extrusionOk="0">
                <a:moveTo>
                  <a:pt x="803" y="175"/>
                </a:moveTo>
                <a:cubicBezTo>
                  <a:pt x="798" y="201"/>
                  <a:pt x="798" y="227"/>
                  <a:pt x="799" y="254"/>
                </a:cubicBezTo>
                <a:cubicBezTo>
                  <a:pt x="802" y="302"/>
                  <a:pt x="812" y="345"/>
                  <a:pt x="838" y="386"/>
                </a:cubicBezTo>
                <a:cubicBezTo>
                  <a:pt x="862" y="425"/>
                  <a:pt x="896" y="453"/>
                  <a:pt x="939" y="467"/>
                </a:cubicBezTo>
                <a:cubicBezTo>
                  <a:pt x="974" y="479"/>
                  <a:pt x="1003" y="463"/>
                  <a:pt x="1022" y="431"/>
                </a:cubicBezTo>
                <a:cubicBezTo>
                  <a:pt x="1026" y="422"/>
                  <a:pt x="1030" y="412"/>
                  <a:pt x="1034" y="403"/>
                </a:cubicBezTo>
              </a:path>
              <a:path w="2110" h="1102" extrusionOk="0">
                <a:moveTo>
                  <a:pt x="931" y="28"/>
                </a:moveTo>
                <a:cubicBezTo>
                  <a:pt x="931" y="34"/>
                  <a:pt x="930" y="39"/>
                  <a:pt x="930" y="45"/>
                </a:cubicBezTo>
                <a:cubicBezTo>
                  <a:pt x="942" y="23"/>
                  <a:pt x="956" y="14"/>
                  <a:pt x="978" y="0"/>
                </a:cubicBezTo>
              </a:path>
              <a:path w="2110" h="1102" extrusionOk="0">
                <a:moveTo>
                  <a:pt x="1245" y="140"/>
                </a:moveTo>
                <a:cubicBezTo>
                  <a:pt x="1265" y="154"/>
                  <a:pt x="1272" y="161"/>
                  <a:pt x="1301" y="159"/>
                </a:cubicBezTo>
                <a:cubicBezTo>
                  <a:pt x="1338" y="157"/>
                  <a:pt x="1369" y="148"/>
                  <a:pt x="1401" y="129"/>
                </a:cubicBezTo>
                <a:cubicBezTo>
                  <a:pt x="1421" y="117"/>
                  <a:pt x="1451" y="96"/>
                  <a:pt x="1455" y="71"/>
                </a:cubicBezTo>
                <a:cubicBezTo>
                  <a:pt x="1454" y="68"/>
                  <a:pt x="1454" y="64"/>
                  <a:pt x="1453" y="61"/>
                </a:cubicBezTo>
                <a:cubicBezTo>
                  <a:pt x="1422" y="48"/>
                  <a:pt x="1400" y="59"/>
                  <a:pt x="1370" y="75"/>
                </a:cubicBezTo>
                <a:cubicBezTo>
                  <a:pt x="1315" y="105"/>
                  <a:pt x="1271" y="150"/>
                  <a:pt x="1237" y="202"/>
                </a:cubicBezTo>
                <a:cubicBezTo>
                  <a:pt x="1194" y="268"/>
                  <a:pt x="1173" y="347"/>
                  <a:pt x="1202" y="422"/>
                </a:cubicBezTo>
                <a:cubicBezTo>
                  <a:pt x="1225" y="481"/>
                  <a:pt x="1275" y="510"/>
                  <a:pt x="1335" y="516"/>
                </a:cubicBezTo>
                <a:cubicBezTo>
                  <a:pt x="1391" y="521"/>
                  <a:pt x="1428" y="501"/>
                  <a:pt x="1472" y="467"/>
                </a:cubicBezTo>
                <a:cubicBezTo>
                  <a:pt x="1483" y="458"/>
                  <a:pt x="1495" y="448"/>
                  <a:pt x="1506" y="439"/>
                </a:cubicBezTo>
              </a:path>
              <a:path w="2110" h="1102" extrusionOk="0">
                <a:moveTo>
                  <a:pt x="1933" y="145"/>
                </a:moveTo>
                <a:cubicBezTo>
                  <a:pt x="1961" y="127"/>
                  <a:pt x="1971" y="123"/>
                  <a:pt x="1971" y="91"/>
                </a:cubicBezTo>
                <a:cubicBezTo>
                  <a:pt x="1944" y="83"/>
                  <a:pt x="1922" y="87"/>
                  <a:pt x="1896" y="99"/>
                </a:cubicBezTo>
                <a:cubicBezTo>
                  <a:pt x="1868" y="112"/>
                  <a:pt x="1833" y="129"/>
                  <a:pt x="1822" y="160"/>
                </a:cubicBezTo>
                <a:cubicBezTo>
                  <a:pt x="1809" y="195"/>
                  <a:pt x="1847" y="226"/>
                  <a:pt x="1871" y="244"/>
                </a:cubicBezTo>
                <a:cubicBezTo>
                  <a:pt x="1926" y="286"/>
                  <a:pt x="1997" y="312"/>
                  <a:pt x="2045" y="362"/>
                </a:cubicBezTo>
                <a:cubicBezTo>
                  <a:pt x="2061" y="379"/>
                  <a:pt x="2066" y="393"/>
                  <a:pt x="2047" y="409"/>
                </a:cubicBezTo>
                <a:cubicBezTo>
                  <a:pt x="2022" y="430"/>
                  <a:pt x="1986" y="432"/>
                  <a:pt x="1955" y="437"/>
                </a:cubicBezTo>
                <a:cubicBezTo>
                  <a:pt x="1917" y="443"/>
                  <a:pt x="1880" y="446"/>
                  <a:pt x="1841" y="446"/>
                </a:cubicBezTo>
                <a:cubicBezTo>
                  <a:pt x="1813" y="446"/>
                  <a:pt x="1785" y="441"/>
                  <a:pt x="1757" y="436"/>
                </a:cubicBezTo>
                <a:cubicBezTo>
                  <a:pt x="1733" y="432"/>
                  <a:pt x="1721" y="435"/>
                  <a:pt x="1723" y="412"/>
                </a:cubicBezTo>
              </a:path>
              <a:path w="2110" h="1102" extrusionOk="0">
                <a:moveTo>
                  <a:pt x="2088" y="95"/>
                </a:moveTo>
                <a:cubicBezTo>
                  <a:pt x="2099" y="93"/>
                  <a:pt x="2102" y="92"/>
                  <a:pt x="2109" y="92"/>
                </a:cubicBezTo>
                <a:cubicBezTo>
                  <a:pt x="2089" y="89"/>
                  <a:pt x="2064" y="89"/>
                  <a:pt x="2044" y="95"/>
                </a:cubicBezTo>
                <a:cubicBezTo>
                  <a:pt x="2021" y="102"/>
                  <a:pt x="1998" y="110"/>
                  <a:pt x="1975" y="11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8" name="Ink 64"/>
          <p:cNvSpPr>
            <a:spLocks noRot="1" noChangeAspect="1" noEditPoints="1" noChangeArrowheads="1" noChangeShapeType="1" noTextEdit="1"/>
          </p:cNvSpPr>
          <p:nvPr/>
        </p:nvSpPr>
        <p:spPr bwMode="auto">
          <a:xfrm>
            <a:off x="7656513" y="3900488"/>
            <a:ext cx="1352550" cy="407987"/>
          </a:xfrm>
          <a:custGeom>
            <a:avLst/>
            <a:gdLst>
              <a:gd name="T0" fmla="*/ 2147483647 w 3757"/>
              <a:gd name="T1" fmla="*/ 2147483647 h 1133"/>
              <a:gd name="T2" fmla="*/ 2147483647 w 3757"/>
              <a:gd name="T3" fmla="*/ 2147483647 h 1133"/>
              <a:gd name="T4" fmla="*/ 2147483647 w 3757"/>
              <a:gd name="T5" fmla="*/ 2147483647 h 1133"/>
              <a:gd name="T6" fmla="*/ 2147483647 w 3757"/>
              <a:gd name="T7" fmla="*/ 2147483647 h 1133"/>
              <a:gd name="T8" fmla="*/ 2147483647 w 3757"/>
              <a:gd name="T9" fmla="*/ 2147483647 h 1133"/>
              <a:gd name="T10" fmla="*/ 2147483647 w 3757"/>
              <a:gd name="T11" fmla="*/ 2147483647 h 1133"/>
              <a:gd name="T12" fmla="*/ 2147483647 w 3757"/>
              <a:gd name="T13" fmla="*/ 2147483647 h 1133"/>
              <a:gd name="T14" fmla="*/ 2147483647 w 3757"/>
              <a:gd name="T15" fmla="*/ 2147483647 h 1133"/>
              <a:gd name="T16" fmla="*/ 2147483647 w 3757"/>
              <a:gd name="T17" fmla="*/ 2147483647 h 1133"/>
              <a:gd name="T18" fmla="*/ 2147483647 w 3757"/>
              <a:gd name="T19" fmla="*/ 2147483647 h 1133"/>
              <a:gd name="T20" fmla="*/ 2147483647 w 3757"/>
              <a:gd name="T21" fmla="*/ 2147483647 h 1133"/>
              <a:gd name="T22" fmla="*/ 2147483647 w 3757"/>
              <a:gd name="T23" fmla="*/ 2147483647 h 1133"/>
              <a:gd name="T24" fmla="*/ 2147483647 w 3757"/>
              <a:gd name="T25" fmla="*/ 2147483647 h 1133"/>
              <a:gd name="T26" fmla="*/ 2147483647 w 3757"/>
              <a:gd name="T27" fmla="*/ 2147483647 h 1133"/>
              <a:gd name="T28" fmla="*/ 2147483647 w 3757"/>
              <a:gd name="T29" fmla="*/ 2147483647 h 1133"/>
              <a:gd name="T30" fmla="*/ 2147483647 w 3757"/>
              <a:gd name="T31" fmla="*/ 2147483647 h 1133"/>
              <a:gd name="T32" fmla="*/ 2147483647 w 3757"/>
              <a:gd name="T33" fmla="*/ 2147483647 h 1133"/>
              <a:gd name="T34" fmla="*/ 2147483647 w 3757"/>
              <a:gd name="T35" fmla="*/ 2147483647 h 1133"/>
              <a:gd name="T36" fmla="*/ 2147483647 w 3757"/>
              <a:gd name="T37" fmla="*/ 2147483647 h 1133"/>
              <a:gd name="T38" fmla="*/ 2147483647 w 3757"/>
              <a:gd name="T39" fmla="*/ 2147483647 h 1133"/>
              <a:gd name="T40" fmla="*/ 2147483647 w 3757"/>
              <a:gd name="T41" fmla="*/ 2147483647 h 1133"/>
              <a:gd name="T42" fmla="*/ 2147483647 w 3757"/>
              <a:gd name="T43" fmla="*/ 2147483647 h 1133"/>
              <a:gd name="T44" fmla="*/ 2147483647 w 3757"/>
              <a:gd name="T45" fmla="*/ 2147483647 h 1133"/>
              <a:gd name="T46" fmla="*/ 2147483647 w 3757"/>
              <a:gd name="T47" fmla="*/ 2147483647 h 1133"/>
              <a:gd name="T48" fmla="*/ 2147483647 w 3757"/>
              <a:gd name="T49" fmla="*/ 2147483647 h 1133"/>
              <a:gd name="T50" fmla="*/ 2147483647 w 3757"/>
              <a:gd name="T51" fmla="*/ 2147483647 h 1133"/>
              <a:gd name="T52" fmla="*/ 2147483647 w 3757"/>
              <a:gd name="T53" fmla="*/ 2147483647 h 1133"/>
              <a:gd name="T54" fmla="*/ 2147483647 w 3757"/>
              <a:gd name="T55" fmla="*/ 2147483647 h 1133"/>
              <a:gd name="T56" fmla="*/ 2147483647 w 3757"/>
              <a:gd name="T57" fmla="*/ 2147483647 h 1133"/>
              <a:gd name="T58" fmla="*/ 2147483647 w 3757"/>
              <a:gd name="T59" fmla="*/ 2147483647 h 1133"/>
              <a:gd name="T60" fmla="*/ 2147483647 w 3757"/>
              <a:gd name="T61" fmla="*/ 2147483647 h 1133"/>
              <a:gd name="T62" fmla="*/ 2147483647 w 3757"/>
              <a:gd name="T63" fmla="*/ 2147483647 h 1133"/>
              <a:gd name="T64" fmla="*/ 2147483647 w 3757"/>
              <a:gd name="T65" fmla="*/ 2147483647 h 1133"/>
              <a:gd name="T66" fmla="*/ 2147483647 w 3757"/>
              <a:gd name="T67" fmla="*/ 2147483647 h 1133"/>
              <a:gd name="T68" fmla="*/ 2147483647 w 3757"/>
              <a:gd name="T69" fmla="*/ 2147483647 h 1133"/>
              <a:gd name="T70" fmla="*/ 2147483647 w 3757"/>
              <a:gd name="T71" fmla="*/ 2147483647 h 1133"/>
              <a:gd name="T72" fmla="*/ 2147483647 w 3757"/>
              <a:gd name="T73" fmla="*/ 2147483647 h 1133"/>
              <a:gd name="T74" fmla="*/ 2147483647 w 3757"/>
              <a:gd name="T75" fmla="*/ 2147483647 h 1133"/>
              <a:gd name="T76" fmla="*/ 2147483647 w 3757"/>
              <a:gd name="T77" fmla="*/ 2147483647 h 1133"/>
              <a:gd name="T78" fmla="*/ 2147483647 w 3757"/>
              <a:gd name="T79" fmla="*/ 2147483647 h 1133"/>
              <a:gd name="T80" fmla="*/ 2147483647 w 3757"/>
              <a:gd name="T81" fmla="*/ 2147483647 h 1133"/>
              <a:gd name="T82" fmla="*/ 2147483647 w 3757"/>
              <a:gd name="T83" fmla="*/ 2147483647 h 1133"/>
              <a:gd name="T84" fmla="*/ 2147483647 w 3757"/>
              <a:gd name="T85" fmla="*/ 2147483647 h 1133"/>
              <a:gd name="T86" fmla="*/ 2147483647 w 3757"/>
              <a:gd name="T87" fmla="*/ 2147483647 h 1133"/>
              <a:gd name="T88" fmla="*/ 2147483647 w 3757"/>
              <a:gd name="T89" fmla="*/ 2147483647 h 1133"/>
              <a:gd name="T90" fmla="*/ 2147483647 w 3757"/>
              <a:gd name="T91" fmla="*/ 2147483647 h 1133"/>
              <a:gd name="T92" fmla="*/ 2147483647 w 3757"/>
              <a:gd name="T93" fmla="*/ 2147483647 h 1133"/>
              <a:gd name="T94" fmla="*/ 2147483647 w 3757"/>
              <a:gd name="T95" fmla="*/ 2147483647 h 1133"/>
              <a:gd name="T96" fmla="*/ 2147483647 w 3757"/>
              <a:gd name="T97" fmla="*/ 2147483647 h 1133"/>
              <a:gd name="T98" fmla="*/ 2147483647 w 3757"/>
              <a:gd name="T99" fmla="*/ 2147483647 h 1133"/>
              <a:gd name="T100" fmla="*/ 2147483647 w 3757"/>
              <a:gd name="T101" fmla="*/ 2147483647 h 113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757"/>
              <a:gd name="T154" fmla="*/ 0 h 1133"/>
              <a:gd name="T155" fmla="*/ 3757 w 3757"/>
              <a:gd name="T156" fmla="*/ 1133 h 113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757" h="1133" extrusionOk="0">
                <a:moveTo>
                  <a:pt x="398" y="655"/>
                </a:moveTo>
                <a:cubicBezTo>
                  <a:pt x="402" y="638"/>
                  <a:pt x="409" y="624"/>
                  <a:pt x="406" y="605"/>
                </a:cubicBezTo>
                <a:cubicBezTo>
                  <a:pt x="402" y="579"/>
                  <a:pt x="378" y="551"/>
                  <a:pt x="359" y="534"/>
                </a:cubicBezTo>
                <a:cubicBezTo>
                  <a:pt x="304" y="486"/>
                  <a:pt x="227" y="483"/>
                  <a:pt x="159" y="495"/>
                </a:cubicBezTo>
                <a:cubicBezTo>
                  <a:pt x="111" y="504"/>
                  <a:pt x="62" y="521"/>
                  <a:pt x="26" y="555"/>
                </a:cubicBezTo>
                <a:cubicBezTo>
                  <a:pt x="-12" y="591"/>
                  <a:pt x="-1" y="632"/>
                  <a:pt x="24" y="672"/>
                </a:cubicBezTo>
                <a:cubicBezTo>
                  <a:pt x="64" y="737"/>
                  <a:pt x="128" y="786"/>
                  <a:pt x="189" y="830"/>
                </a:cubicBezTo>
                <a:cubicBezTo>
                  <a:pt x="258" y="880"/>
                  <a:pt x="333" y="922"/>
                  <a:pt x="403" y="971"/>
                </a:cubicBezTo>
                <a:cubicBezTo>
                  <a:pt x="442" y="998"/>
                  <a:pt x="475" y="1020"/>
                  <a:pt x="493" y="1063"/>
                </a:cubicBezTo>
                <a:cubicBezTo>
                  <a:pt x="466" y="1090"/>
                  <a:pt x="456" y="1101"/>
                  <a:pt x="410" y="1102"/>
                </a:cubicBezTo>
                <a:cubicBezTo>
                  <a:pt x="353" y="1104"/>
                  <a:pt x="296" y="1093"/>
                  <a:pt x="241" y="1077"/>
                </a:cubicBezTo>
                <a:cubicBezTo>
                  <a:pt x="207" y="1067"/>
                  <a:pt x="149" y="1055"/>
                  <a:pt x="123" y="1028"/>
                </a:cubicBezTo>
                <a:cubicBezTo>
                  <a:pt x="101" y="1005"/>
                  <a:pt x="137" y="986"/>
                  <a:pt x="151" y="973"/>
                </a:cubicBezTo>
              </a:path>
              <a:path w="3757" h="1133" extrusionOk="0">
                <a:moveTo>
                  <a:pt x="731" y="259"/>
                </a:moveTo>
                <a:cubicBezTo>
                  <a:pt x="729" y="253"/>
                  <a:pt x="727" y="248"/>
                  <a:pt x="725" y="242"/>
                </a:cubicBezTo>
                <a:cubicBezTo>
                  <a:pt x="724" y="278"/>
                  <a:pt x="719" y="313"/>
                  <a:pt x="716" y="349"/>
                </a:cubicBezTo>
                <a:cubicBezTo>
                  <a:pt x="710" y="433"/>
                  <a:pt x="704" y="516"/>
                  <a:pt x="699" y="600"/>
                </a:cubicBezTo>
                <a:cubicBezTo>
                  <a:pt x="694" y="689"/>
                  <a:pt x="692" y="779"/>
                  <a:pt x="690" y="868"/>
                </a:cubicBezTo>
                <a:cubicBezTo>
                  <a:pt x="689" y="922"/>
                  <a:pt x="694" y="977"/>
                  <a:pt x="692" y="1031"/>
                </a:cubicBezTo>
                <a:cubicBezTo>
                  <a:pt x="688" y="1049"/>
                  <a:pt x="689" y="1050"/>
                  <a:pt x="699" y="1022"/>
                </a:cubicBezTo>
              </a:path>
              <a:path w="3757" h="1133" extrusionOk="0">
                <a:moveTo>
                  <a:pt x="574" y="655"/>
                </a:moveTo>
                <a:cubicBezTo>
                  <a:pt x="612" y="674"/>
                  <a:pt x="642" y="687"/>
                  <a:pt x="687" y="693"/>
                </a:cubicBezTo>
                <a:cubicBezTo>
                  <a:pt x="749" y="701"/>
                  <a:pt x="812" y="696"/>
                  <a:pt x="873" y="682"/>
                </a:cubicBezTo>
                <a:cubicBezTo>
                  <a:pt x="923" y="671"/>
                  <a:pt x="996" y="620"/>
                  <a:pt x="1047" y="624"/>
                </a:cubicBezTo>
                <a:cubicBezTo>
                  <a:pt x="1051" y="628"/>
                  <a:pt x="1054" y="631"/>
                  <a:pt x="1058" y="635"/>
                </a:cubicBezTo>
                <a:cubicBezTo>
                  <a:pt x="1047" y="666"/>
                  <a:pt x="1037" y="696"/>
                  <a:pt x="1021" y="725"/>
                </a:cubicBezTo>
                <a:cubicBezTo>
                  <a:pt x="993" y="778"/>
                  <a:pt x="963" y="831"/>
                  <a:pt x="935" y="884"/>
                </a:cubicBezTo>
                <a:cubicBezTo>
                  <a:pt x="903" y="945"/>
                  <a:pt x="870" y="1008"/>
                  <a:pt x="847" y="1073"/>
                </a:cubicBezTo>
                <a:cubicBezTo>
                  <a:pt x="846" y="1078"/>
                  <a:pt x="844" y="1082"/>
                  <a:pt x="843" y="1087"/>
                </a:cubicBezTo>
                <a:cubicBezTo>
                  <a:pt x="860" y="1058"/>
                  <a:pt x="880" y="1027"/>
                  <a:pt x="890" y="995"/>
                </a:cubicBezTo>
                <a:cubicBezTo>
                  <a:pt x="912" y="927"/>
                  <a:pt x="931" y="859"/>
                  <a:pt x="951" y="790"/>
                </a:cubicBezTo>
                <a:cubicBezTo>
                  <a:pt x="967" y="734"/>
                  <a:pt x="977" y="671"/>
                  <a:pt x="997" y="616"/>
                </a:cubicBezTo>
                <a:cubicBezTo>
                  <a:pt x="1008" y="597"/>
                  <a:pt x="1012" y="591"/>
                  <a:pt x="1013" y="576"/>
                </a:cubicBezTo>
                <a:cubicBezTo>
                  <a:pt x="1034" y="587"/>
                  <a:pt x="1039" y="590"/>
                  <a:pt x="1048" y="623"/>
                </a:cubicBezTo>
                <a:cubicBezTo>
                  <a:pt x="1062" y="675"/>
                  <a:pt x="1075" y="727"/>
                  <a:pt x="1090" y="778"/>
                </a:cubicBezTo>
                <a:cubicBezTo>
                  <a:pt x="1107" y="834"/>
                  <a:pt x="1124" y="890"/>
                  <a:pt x="1142" y="946"/>
                </a:cubicBezTo>
                <a:cubicBezTo>
                  <a:pt x="1154" y="981"/>
                  <a:pt x="1168" y="1016"/>
                  <a:pt x="1181" y="1051"/>
                </a:cubicBezTo>
                <a:cubicBezTo>
                  <a:pt x="1186" y="1066"/>
                  <a:pt x="1192" y="1079"/>
                  <a:pt x="1199" y="1093"/>
                </a:cubicBezTo>
              </a:path>
              <a:path w="3757" h="1133" extrusionOk="0">
                <a:moveTo>
                  <a:pt x="1011" y="919"/>
                </a:moveTo>
                <a:cubicBezTo>
                  <a:pt x="998" y="908"/>
                  <a:pt x="1037" y="919"/>
                  <a:pt x="1056" y="916"/>
                </a:cubicBezTo>
                <a:cubicBezTo>
                  <a:pt x="1087" y="912"/>
                  <a:pt x="1128" y="904"/>
                  <a:pt x="1154" y="885"/>
                </a:cubicBezTo>
                <a:cubicBezTo>
                  <a:pt x="1183" y="864"/>
                  <a:pt x="1214" y="837"/>
                  <a:pt x="1241" y="813"/>
                </a:cubicBezTo>
                <a:cubicBezTo>
                  <a:pt x="1250" y="805"/>
                  <a:pt x="1258" y="796"/>
                  <a:pt x="1267" y="788"/>
                </a:cubicBezTo>
              </a:path>
              <a:path w="3757" h="1133" extrusionOk="0">
                <a:moveTo>
                  <a:pt x="1495" y="226"/>
                </a:moveTo>
                <a:cubicBezTo>
                  <a:pt x="1495" y="208"/>
                  <a:pt x="1495" y="203"/>
                  <a:pt x="1493" y="191"/>
                </a:cubicBezTo>
                <a:cubicBezTo>
                  <a:pt x="1491" y="224"/>
                  <a:pt x="1488" y="256"/>
                  <a:pt x="1487" y="289"/>
                </a:cubicBezTo>
                <a:cubicBezTo>
                  <a:pt x="1483" y="444"/>
                  <a:pt x="1480" y="599"/>
                  <a:pt x="1466" y="753"/>
                </a:cubicBezTo>
                <a:cubicBezTo>
                  <a:pt x="1459" y="837"/>
                  <a:pt x="1441" y="921"/>
                  <a:pt x="1430" y="1003"/>
                </a:cubicBezTo>
                <a:cubicBezTo>
                  <a:pt x="1430" y="1026"/>
                  <a:pt x="1430" y="1032"/>
                  <a:pt x="1428" y="1046"/>
                </a:cubicBezTo>
              </a:path>
              <a:path w="3757" h="1133" extrusionOk="0">
                <a:moveTo>
                  <a:pt x="1346" y="755"/>
                </a:moveTo>
                <a:cubicBezTo>
                  <a:pt x="1348" y="776"/>
                  <a:pt x="1339" y="790"/>
                  <a:pt x="1373" y="801"/>
                </a:cubicBezTo>
                <a:cubicBezTo>
                  <a:pt x="1431" y="820"/>
                  <a:pt x="1491" y="810"/>
                  <a:pt x="1548" y="795"/>
                </a:cubicBezTo>
                <a:cubicBezTo>
                  <a:pt x="1617" y="777"/>
                  <a:pt x="1680" y="746"/>
                  <a:pt x="1735" y="700"/>
                </a:cubicBezTo>
                <a:cubicBezTo>
                  <a:pt x="1769" y="672"/>
                  <a:pt x="1809" y="628"/>
                  <a:pt x="1809" y="581"/>
                </a:cubicBezTo>
                <a:cubicBezTo>
                  <a:pt x="1809" y="545"/>
                  <a:pt x="1773" y="530"/>
                  <a:pt x="1742" y="537"/>
                </a:cubicBezTo>
                <a:cubicBezTo>
                  <a:pt x="1673" y="551"/>
                  <a:pt x="1627" y="636"/>
                  <a:pt x="1606" y="696"/>
                </a:cubicBezTo>
                <a:cubicBezTo>
                  <a:pt x="1568" y="801"/>
                  <a:pt x="1552" y="949"/>
                  <a:pt x="1627" y="1042"/>
                </a:cubicBezTo>
                <a:cubicBezTo>
                  <a:pt x="1657" y="1079"/>
                  <a:pt x="1705" y="1086"/>
                  <a:pt x="1751" y="1081"/>
                </a:cubicBezTo>
                <a:cubicBezTo>
                  <a:pt x="1797" y="1076"/>
                  <a:pt x="1841" y="1050"/>
                  <a:pt x="1882" y="1031"/>
                </a:cubicBezTo>
              </a:path>
              <a:path w="3757" h="1133" extrusionOk="0">
                <a:moveTo>
                  <a:pt x="1949" y="1109"/>
                </a:moveTo>
                <a:cubicBezTo>
                  <a:pt x="1947" y="1121"/>
                  <a:pt x="1946" y="1124"/>
                  <a:pt x="1948" y="1132"/>
                </a:cubicBezTo>
                <a:cubicBezTo>
                  <a:pt x="1960" y="1115"/>
                  <a:pt x="1967" y="1094"/>
                  <a:pt x="1976" y="1066"/>
                </a:cubicBezTo>
                <a:cubicBezTo>
                  <a:pt x="1992" y="1013"/>
                  <a:pt x="2009" y="960"/>
                  <a:pt x="2023" y="906"/>
                </a:cubicBezTo>
                <a:cubicBezTo>
                  <a:pt x="2038" y="849"/>
                  <a:pt x="2052" y="793"/>
                  <a:pt x="2072" y="738"/>
                </a:cubicBezTo>
                <a:cubicBezTo>
                  <a:pt x="2080" y="715"/>
                  <a:pt x="2081" y="721"/>
                  <a:pt x="2092" y="708"/>
                </a:cubicBezTo>
                <a:cubicBezTo>
                  <a:pt x="2101" y="726"/>
                  <a:pt x="2105" y="741"/>
                  <a:pt x="2119" y="756"/>
                </a:cubicBezTo>
                <a:cubicBezTo>
                  <a:pt x="2134" y="771"/>
                  <a:pt x="2155" y="775"/>
                  <a:pt x="2175" y="767"/>
                </a:cubicBezTo>
                <a:cubicBezTo>
                  <a:pt x="2212" y="752"/>
                  <a:pt x="2232" y="718"/>
                  <a:pt x="2259" y="692"/>
                </a:cubicBezTo>
                <a:cubicBezTo>
                  <a:pt x="2263" y="689"/>
                  <a:pt x="2268" y="685"/>
                  <a:pt x="2272" y="682"/>
                </a:cubicBezTo>
                <a:cubicBezTo>
                  <a:pt x="2283" y="725"/>
                  <a:pt x="2281" y="767"/>
                  <a:pt x="2280" y="812"/>
                </a:cubicBezTo>
                <a:cubicBezTo>
                  <a:pt x="2278" y="896"/>
                  <a:pt x="2284" y="983"/>
                  <a:pt x="2312" y="1064"/>
                </a:cubicBezTo>
                <a:cubicBezTo>
                  <a:pt x="2323" y="1096"/>
                  <a:pt x="2333" y="1114"/>
                  <a:pt x="2362" y="1130"/>
                </a:cubicBezTo>
                <a:cubicBezTo>
                  <a:pt x="2379" y="1107"/>
                  <a:pt x="2393" y="1086"/>
                  <a:pt x="2405" y="1059"/>
                </a:cubicBezTo>
                <a:cubicBezTo>
                  <a:pt x="2410" y="1048"/>
                  <a:pt x="2414" y="1036"/>
                  <a:pt x="2419" y="1025"/>
                </a:cubicBezTo>
              </a:path>
              <a:path w="3757" h="1133" extrusionOk="0">
                <a:moveTo>
                  <a:pt x="2646" y="770"/>
                </a:moveTo>
                <a:cubicBezTo>
                  <a:pt x="2654" y="798"/>
                  <a:pt x="2657" y="806"/>
                  <a:pt x="2674" y="828"/>
                </a:cubicBezTo>
                <a:cubicBezTo>
                  <a:pt x="2699" y="820"/>
                  <a:pt x="2715" y="815"/>
                  <a:pt x="2734" y="793"/>
                </a:cubicBezTo>
                <a:cubicBezTo>
                  <a:pt x="2760" y="763"/>
                  <a:pt x="2781" y="722"/>
                  <a:pt x="2782" y="682"/>
                </a:cubicBezTo>
                <a:cubicBezTo>
                  <a:pt x="2783" y="645"/>
                  <a:pt x="2765" y="613"/>
                  <a:pt x="2728" y="606"/>
                </a:cubicBezTo>
                <a:cubicBezTo>
                  <a:pt x="2674" y="595"/>
                  <a:pt x="2627" y="636"/>
                  <a:pt x="2594" y="673"/>
                </a:cubicBezTo>
                <a:cubicBezTo>
                  <a:pt x="2547" y="726"/>
                  <a:pt x="2515" y="792"/>
                  <a:pt x="2501" y="861"/>
                </a:cubicBezTo>
                <a:cubicBezTo>
                  <a:pt x="2491" y="912"/>
                  <a:pt x="2491" y="971"/>
                  <a:pt x="2524" y="1014"/>
                </a:cubicBezTo>
                <a:cubicBezTo>
                  <a:pt x="2550" y="1047"/>
                  <a:pt x="2593" y="1052"/>
                  <a:pt x="2632" y="1048"/>
                </a:cubicBezTo>
                <a:cubicBezTo>
                  <a:pt x="2661" y="1042"/>
                  <a:pt x="2670" y="1040"/>
                  <a:pt x="2688" y="1032"/>
                </a:cubicBezTo>
              </a:path>
              <a:path w="3757" h="1133" extrusionOk="0">
                <a:moveTo>
                  <a:pt x="2784" y="1066"/>
                </a:moveTo>
                <a:cubicBezTo>
                  <a:pt x="2800" y="1062"/>
                  <a:pt x="2793" y="1082"/>
                  <a:pt x="2810" y="1043"/>
                </a:cubicBezTo>
                <a:cubicBezTo>
                  <a:pt x="2832" y="991"/>
                  <a:pt x="2848" y="938"/>
                  <a:pt x="2866" y="884"/>
                </a:cubicBezTo>
                <a:cubicBezTo>
                  <a:pt x="2889" y="813"/>
                  <a:pt x="2916" y="744"/>
                  <a:pt x="2935" y="672"/>
                </a:cubicBezTo>
                <a:cubicBezTo>
                  <a:pt x="2943" y="718"/>
                  <a:pt x="2945" y="762"/>
                  <a:pt x="2958" y="808"/>
                </a:cubicBezTo>
                <a:cubicBezTo>
                  <a:pt x="2969" y="847"/>
                  <a:pt x="3023" y="1032"/>
                  <a:pt x="3095" y="1015"/>
                </a:cubicBezTo>
                <a:cubicBezTo>
                  <a:pt x="3174" y="997"/>
                  <a:pt x="3174" y="860"/>
                  <a:pt x="3179" y="798"/>
                </a:cubicBezTo>
                <a:cubicBezTo>
                  <a:pt x="3185" y="711"/>
                  <a:pt x="3167" y="620"/>
                  <a:pt x="3179" y="535"/>
                </a:cubicBezTo>
                <a:cubicBezTo>
                  <a:pt x="3193" y="482"/>
                  <a:pt x="3199" y="462"/>
                  <a:pt x="3221" y="430"/>
                </a:cubicBezTo>
              </a:path>
              <a:path w="3757" h="1133" extrusionOk="0">
                <a:moveTo>
                  <a:pt x="3536" y="0"/>
                </a:moveTo>
                <a:cubicBezTo>
                  <a:pt x="3529" y="77"/>
                  <a:pt x="3506" y="148"/>
                  <a:pt x="3494" y="225"/>
                </a:cubicBezTo>
                <a:cubicBezTo>
                  <a:pt x="3474" y="350"/>
                  <a:pt x="3458" y="477"/>
                  <a:pt x="3447" y="603"/>
                </a:cubicBezTo>
                <a:cubicBezTo>
                  <a:pt x="3439" y="692"/>
                  <a:pt x="3430" y="780"/>
                  <a:pt x="3420" y="868"/>
                </a:cubicBezTo>
                <a:cubicBezTo>
                  <a:pt x="3414" y="922"/>
                  <a:pt x="3411" y="975"/>
                  <a:pt x="3408" y="1029"/>
                </a:cubicBezTo>
              </a:path>
              <a:path w="3757" h="1133" extrusionOk="0">
                <a:moveTo>
                  <a:pt x="3281" y="468"/>
                </a:moveTo>
                <a:cubicBezTo>
                  <a:pt x="3342" y="410"/>
                  <a:pt x="3371" y="425"/>
                  <a:pt x="3458" y="422"/>
                </a:cubicBezTo>
                <a:cubicBezTo>
                  <a:pt x="3525" y="420"/>
                  <a:pt x="3594" y="417"/>
                  <a:pt x="3660" y="406"/>
                </a:cubicBezTo>
                <a:cubicBezTo>
                  <a:pt x="3710" y="396"/>
                  <a:pt x="3723" y="393"/>
                  <a:pt x="3756" y="391"/>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9" name="Ink 65"/>
          <p:cNvSpPr>
            <a:spLocks noRot="1" noChangeAspect="1" noEditPoints="1" noChangeArrowheads="1" noChangeShapeType="1" noTextEdit="1"/>
          </p:cNvSpPr>
          <p:nvPr/>
        </p:nvSpPr>
        <p:spPr bwMode="auto">
          <a:xfrm>
            <a:off x="7370763" y="4437063"/>
            <a:ext cx="1041400" cy="241300"/>
          </a:xfrm>
          <a:custGeom>
            <a:avLst/>
            <a:gdLst>
              <a:gd name="T0" fmla="*/ 2147483647 w 2892"/>
              <a:gd name="T1" fmla="*/ 2147483647 h 673"/>
              <a:gd name="T2" fmla="*/ 2147483647 w 2892"/>
              <a:gd name="T3" fmla="*/ 2147483647 h 673"/>
              <a:gd name="T4" fmla="*/ 2147483647 w 2892"/>
              <a:gd name="T5" fmla="*/ 2147483647 h 673"/>
              <a:gd name="T6" fmla="*/ 2147483647 w 2892"/>
              <a:gd name="T7" fmla="*/ 2147483647 h 673"/>
              <a:gd name="T8" fmla="*/ 2147483647 w 2892"/>
              <a:gd name="T9" fmla="*/ 2147483647 h 673"/>
              <a:gd name="T10" fmla="*/ 2147483647 w 2892"/>
              <a:gd name="T11" fmla="*/ 2147483647 h 673"/>
              <a:gd name="T12" fmla="*/ 2147483647 w 2892"/>
              <a:gd name="T13" fmla="*/ 2147483647 h 673"/>
              <a:gd name="T14" fmla="*/ 2147483647 w 2892"/>
              <a:gd name="T15" fmla="*/ 2147483647 h 673"/>
              <a:gd name="T16" fmla="*/ 2147483647 w 2892"/>
              <a:gd name="T17" fmla="*/ 2147483647 h 673"/>
              <a:gd name="T18" fmla="*/ 2147483647 w 2892"/>
              <a:gd name="T19" fmla="*/ 2147483647 h 673"/>
              <a:gd name="T20" fmla="*/ 2147483647 w 2892"/>
              <a:gd name="T21" fmla="*/ 2147483647 h 673"/>
              <a:gd name="T22" fmla="*/ 2147483647 w 2892"/>
              <a:gd name="T23" fmla="*/ 2147483647 h 673"/>
              <a:gd name="T24" fmla="*/ 2147483647 w 2892"/>
              <a:gd name="T25" fmla="*/ 2147483647 h 673"/>
              <a:gd name="T26" fmla="*/ 2147483647 w 2892"/>
              <a:gd name="T27" fmla="*/ 2147483647 h 673"/>
              <a:gd name="T28" fmla="*/ 2147483647 w 2892"/>
              <a:gd name="T29" fmla="*/ 2147483647 h 673"/>
              <a:gd name="T30" fmla="*/ 2147483647 w 2892"/>
              <a:gd name="T31" fmla="*/ 2147483647 h 673"/>
              <a:gd name="T32" fmla="*/ 2147483647 w 2892"/>
              <a:gd name="T33" fmla="*/ 2147483647 h 673"/>
              <a:gd name="T34" fmla="*/ 2147483647 w 2892"/>
              <a:gd name="T35" fmla="*/ 2147483647 h 673"/>
              <a:gd name="T36" fmla="*/ 2147483647 w 2892"/>
              <a:gd name="T37" fmla="*/ 2147483647 h 673"/>
              <a:gd name="T38" fmla="*/ 2147483647 w 2892"/>
              <a:gd name="T39" fmla="*/ 2147483647 h 673"/>
              <a:gd name="T40" fmla="*/ 2147483647 w 2892"/>
              <a:gd name="T41" fmla="*/ 2147483647 h 673"/>
              <a:gd name="T42" fmla="*/ 2147483647 w 2892"/>
              <a:gd name="T43" fmla="*/ 2147483647 h 673"/>
              <a:gd name="T44" fmla="*/ 2147483647 w 2892"/>
              <a:gd name="T45" fmla="*/ 2147483647 h 673"/>
              <a:gd name="T46" fmla="*/ 2147483647 w 2892"/>
              <a:gd name="T47" fmla="*/ 2147483647 h 673"/>
              <a:gd name="T48" fmla="*/ 2147483647 w 2892"/>
              <a:gd name="T49" fmla="*/ 2147483647 h 673"/>
              <a:gd name="T50" fmla="*/ 2147483647 w 2892"/>
              <a:gd name="T51" fmla="*/ 2147483647 h 673"/>
              <a:gd name="T52" fmla="*/ 2147483647 w 2892"/>
              <a:gd name="T53" fmla="*/ 2147483647 h 673"/>
              <a:gd name="T54" fmla="*/ 2147483647 w 2892"/>
              <a:gd name="T55" fmla="*/ 2147483647 h 673"/>
              <a:gd name="T56" fmla="*/ 2147483647 w 2892"/>
              <a:gd name="T57" fmla="*/ 2147483647 h 673"/>
              <a:gd name="T58" fmla="*/ 2147483647 w 2892"/>
              <a:gd name="T59" fmla="*/ 2147483647 h 673"/>
              <a:gd name="T60" fmla="*/ 2147483647 w 2892"/>
              <a:gd name="T61" fmla="*/ 2147483647 h 673"/>
              <a:gd name="T62" fmla="*/ 2147483647 w 2892"/>
              <a:gd name="T63" fmla="*/ 2147483647 h 673"/>
              <a:gd name="T64" fmla="*/ 2147483647 w 2892"/>
              <a:gd name="T65" fmla="*/ 2147483647 h 673"/>
              <a:gd name="T66" fmla="*/ 2147483647 w 2892"/>
              <a:gd name="T67" fmla="*/ 2147483647 h 6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92"/>
              <a:gd name="T103" fmla="*/ 0 h 673"/>
              <a:gd name="T104" fmla="*/ 2892 w 2892"/>
              <a:gd name="T105" fmla="*/ 673 h 6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92" h="673" extrusionOk="0">
                <a:moveTo>
                  <a:pt x="380" y="331"/>
                </a:moveTo>
                <a:cubicBezTo>
                  <a:pt x="346" y="318"/>
                  <a:pt x="340" y="311"/>
                  <a:pt x="322" y="282"/>
                </a:cubicBezTo>
                <a:cubicBezTo>
                  <a:pt x="313" y="267"/>
                  <a:pt x="314" y="251"/>
                  <a:pt x="307" y="235"/>
                </a:cubicBezTo>
                <a:cubicBezTo>
                  <a:pt x="294" y="205"/>
                  <a:pt x="256" y="211"/>
                  <a:pt x="231" y="216"/>
                </a:cubicBezTo>
                <a:cubicBezTo>
                  <a:pt x="182" y="226"/>
                  <a:pt x="134" y="257"/>
                  <a:pt x="97" y="289"/>
                </a:cubicBezTo>
                <a:cubicBezTo>
                  <a:pt x="52" y="328"/>
                  <a:pt x="17" y="384"/>
                  <a:pt x="4" y="443"/>
                </a:cubicBezTo>
                <a:cubicBezTo>
                  <a:pt x="-7" y="495"/>
                  <a:pt x="4" y="552"/>
                  <a:pt x="38" y="593"/>
                </a:cubicBezTo>
                <a:cubicBezTo>
                  <a:pt x="72" y="634"/>
                  <a:pt x="131" y="657"/>
                  <a:pt x="183" y="665"/>
                </a:cubicBezTo>
                <a:cubicBezTo>
                  <a:pt x="239" y="674"/>
                  <a:pt x="289" y="672"/>
                  <a:pt x="343" y="655"/>
                </a:cubicBezTo>
                <a:cubicBezTo>
                  <a:pt x="378" y="643"/>
                  <a:pt x="388" y="639"/>
                  <a:pt x="408" y="625"/>
                </a:cubicBezTo>
              </a:path>
              <a:path w="2892" h="673" extrusionOk="0">
                <a:moveTo>
                  <a:pt x="485" y="418"/>
                </a:moveTo>
                <a:cubicBezTo>
                  <a:pt x="507" y="410"/>
                  <a:pt x="529" y="406"/>
                  <a:pt x="551" y="399"/>
                </a:cubicBezTo>
                <a:cubicBezTo>
                  <a:pt x="591" y="386"/>
                  <a:pt x="633" y="372"/>
                  <a:pt x="670" y="352"/>
                </a:cubicBezTo>
                <a:cubicBezTo>
                  <a:pt x="708" y="332"/>
                  <a:pt x="766" y="296"/>
                  <a:pt x="768" y="248"/>
                </a:cubicBezTo>
                <a:cubicBezTo>
                  <a:pt x="770" y="211"/>
                  <a:pt x="722" y="204"/>
                  <a:pt x="696" y="207"/>
                </a:cubicBezTo>
                <a:cubicBezTo>
                  <a:pt x="624" y="215"/>
                  <a:pt x="555" y="262"/>
                  <a:pt x="508" y="316"/>
                </a:cubicBezTo>
                <a:cubicBezTo>
                  <a:pt x="475" y="354"/>
                  <a:pt x="450" y="405"/>
                  <a:pt x="459" y="457"/>
                </a:cubicBezTo>
                <a:cubicBezTo>
                  <a:pt x="466" y="497"/>
                  <a:pt x="499" y="529"/>
                  <a:pt x="534" y="547"/>
                </a:cubicBezTo>
                <a:cubicBezTo>
                  <a:pt x="575" y="567"/>
                  <a:pt x="608" y="556"/>
                  <a:pt x="648" y="545"/>
                </a:cubicBezTo>
                <a:cubicBezTo>
                  <a:pt x="696" y="532"/>
                  <a:pt x="730" y="509"/>
                  <a:pt x="769" y="479"/>
                </a:cubicBezTo>
                <a:cubicBezTo>
                  <a:pt x="778" y="472"/>
                  <a:pt x="788" y="464"/>
                  <a:pt x="797" y="457"/>
                </a:cubicBezTo>
              </a:path>
              <a:path w="2892" h="673" extrusionOk="0">
                <a:moveTo>
                  <a:pt x="901" y="666"/>
                </a:moveTo>
                <a:cubicBezTo>
                  <a:pt x="922" y="667"/>
                  <a:pt x="933" y="639"/>
                  <a:pt x="942" y="617"/>
                </a:cubicBezTo>
                <a:cubicBezTo>
                  <a:pt x="963" y="567"/>
                  <a:pt x="982" y="513"/>
                  <a:pt x="997" y="461"/>
                </a:cubicBezTo>
                <a:cubicBezTo>
                  <a:pt x="1011" y="412"/>
                  <a:pt x="1025" y="363"/>
                  <a:pt x="1035" y="313"/>
                </a:cubicBezTo>
                <a:cubicBezTo>
                  <a:pt x="1038" y="292"/>
                  <a:pt x="1040" y="288"/>
                  <a:pt x="1040" y="275"/>
                </a:cubicBezTo>
                <a:cubicBezTo>
                  <a:pt x="1043" y="289"/>
                  <a:pt x="1044" y="309"/>
                  <a:pt x="1053" y="321"/>
                </a:cubicBezTo>
                <a:cubicBezTo>
                  <a:pt x="1065" y="336"/>
                  <a:pt x="1081" y="341"/>
                  <a:pt x="1099" y="340"/>
                </a:cubicBezTo>
                <a:cubicBezTo>
                  <a:pt x="1121" y="339"/>
                  <a:pt x="1141" y="325"/>
                  <a:pt x="1162" y="332"/>
                </a:cubicBezTo>
                <a:cubicBezTo>
                  <a:pt x="1184" y="339"/>
                  <a:pt x="1190" y="390"/>
                  <a:pt x="1194" y="407"/>
                </a:cubicBezTo>
                <a:cubicBezTo>
                  <a:pt x="1205" y="456"/>
                  <a:pt x="1216" y="505"/>
                  <a:pt x="1229" y="553"/>
                </a:cubicBezTo>
                <a:cubicBezTo>
                  <a:pt x="1231" y="562"/>
                  <a:pt x="1248" y="648"/>
                  <a:pt x="1263" y="647"/>
                </a:cubicBezTo>
                <a:cubicBezTo>
                  <a:pt x="1267" y="633"/>
                  <a:pt x="1268" y="627"/>
                  <a:pt x="1268" y="617"/>
                </a:cubicBezTo>
              </a:path>
              <a:path w="2892" h="673" extrusionOk="0">
                <a:moveTo>
                  <a:pt x="1454" y="445"/>
                </a:moveTo>
                <a:cubicBezTo>
                  <a:pt x="1513" y="439"/>
                  <a:pt x="1558" y="423"/>
                  <a:pt x="1606" y="387"/>
                </a:cubicBezTo>
                <a:cubicBezTo>
                  <a:pt x="1638" y="363"/>
                  <a:pt x="1674" y="330"/>
                  <a:pt x="1688" y="292"/>
                </a:cubicBezTo>
                <a:cubicBezTo>
                  <a:pt x="1697" y="267"/>
                  <a:pt x="1701" y="230"/>
                  <a:pt x="1677" y="212"/>
                </a:cubicBezTo>
                <a:cubicBezTo>
                  <a:pt x="1647" y="189"/>
                  <a:pt x="1600" y="210"/>
                  <a:pt x="1573" y="227"/>
                </a:cubicBezTo>
                <a:cubicBezTo>
                  <a:pt x="1524" y="258"/>
                  <a:pt x="1485" y="308"/>
                  <a:pt x="1464" y="362"/>
                </a:cubicBezTo>
                <a:cubicBezTo>
                  <a:pt x="1444" y="413"/>
                  <a:pt x="1441" y="467"/>
                  <a:pt x="1465" y="517"/>
                </a:cubicBezTo>
                <a:cubicBezTo>
                  <a:pt x="1484" y="557"/>
                  <a:pt x="1516" y="581"/>
                  <a:pt x="1557" y="590"/>
                </a:cubicBezTo>
                <a:cubicBezTo>
                  <a:pt x="1595" y="599"/>
                  <a:pt x="1620" y="585"/>
                  <a:pt x="1653" y="567"/>
                </a:cubicBezTo>
                <a:cubicBezTo>
                  <a:pt x="1660" y="563"/>
                  <a:pt x="1667" y="559"/>
                  <a:pt x="1674" y="555"/>
                </a:cubicBezTo>
              </a:path>
              <a:path w="2892" h="673" extrusionOk="0">
                <a:moveTo>
                  <a:pt x="1804" y="573"/>
                </a:moveTo>
                <a:cubicBezTo>
                  <a:pt x="1818" y="577"/>
                  <a:pt x="1839" y="588"/>
                  <a:pt x="1853" y="572"/>
                </a:cubicBezTo>
                <a:cubicBezTo>
                  <a:pt x="1870" y="552"/>
                  <a:pt x="1887" y="506"/>
                  <a:pt x="1896" y="481"/>
                </a:cubicBezTo>
                <a:cubicBezTo>
                  <a:pt x="1904" y="457"/>
                  <a:pt x="1910" y="433"/>
                  <a:pt x="1919" y="409"/>
                </a:cubicBezTo>
                <a:cubicBezTo>
                  <a:pt x="1946" y="415"/>
                  <a:pt x="1955" y="433"/>
                  <a:pt x="1977" y="451"/>
                </a:cubicBezTo>
                <a:cubicBezTo>
                  <a:pt x="2009" y="477"/>
                  <a:pt x="2044" y="498"/>
                  <a:pt x="2082" y="513"/>
                </a:cubicBezTo>
                <a:cubicBezTo>
                  <a:pt x="2106" y="522"/>
                  <a:pt x="2143" y="535"/>
                  <a:pt x="2168" y="520"/>
                </a:cubicBezTo>
                <a:cubicBezTo>
                  <a:pt x="2192" y="505"/>
                  <a:pt x="2184" y="470"/>
                  <a:pt x="2180" y="448"/>
                </a:cubicBezTo>
                <a:cubicBezTo>
                  <a:pt x="2173" y="409"/>
                  <a:pt x="2159" y="372"/>
                  <a:pt x="2148" y="334"/>
                </a:cubicBezTo>
                <a:cubicBezTo>
                  <a:pt x="2135" y="289"/>
                  <a:pt x="2131" y="254"/>
                  <a:pt x="2157" y="213"/>
                </a:cubicBezTo>
                <a:cubicBezTo>
                  <a:pt x="2164" y="203"/>
                  <a:pt x="2172" y="194"/>
                  <a:pt x="2179" y="184"/>
                </a:cubicBezTo>
              </a:path>
              <a:path w="2892" h="673" extrusionOk="0">
                <a:moveTo>
                  <a:pt x="2587" y="0"/>
                </a:moveTo>
                <a:cubicBezTo>
                  <a:pt x="2595" y="28"/>
                  <a:pt x="2590" y="41"/>
                  <a:pt x="2586" y="72"/>
                </a:cubicBezTo>
                <a:cubicBezTo>
                  <a:pt x="2579" y="121"/>
                  <a:pt x="2571" y="169"/>
                  <a:pt x="2562" y="218"/>
                </a:cubicBezTo>
                <a:cubicBezTo>
                  <a:pt x="2547" y="301"/>
                  <a:pt x="2537" y="385"/>
                  <a:pt x="2549" y="469"/>
                </a:cubicBezTo>
                <a:cubicBezTo>
                  <a:pt x="2556" y="516"/>
                  <a:pt x="2574" y="569"/>
                  <a:pt x="2617" y="594"/>
                </a:cubicBezTo>
                <a:cubicBezTo>
                  <a:pt x="2659" y="618"/>
                  <a:pt x="2701" y="609"/>
                  <a:pt x="2742" y="595"/>
                </a:cubicBezTo>
                <a:cubicBezTo>
                  <a:pt x="2791" y="579"/>
                  <a:pt x="2823" y="549"/>
                  <a:pt x="2840" y="499"/>
                </a:cubicBezTo>
                <a:cubicBezTo>
                  <a:pt x="2842" y="488"/>
                  <a:pt x="2845" y="478"/>
                  <a:pt x="2847" y="467"/>
                </a:cubicBezTo>
              </a:path>
              <a:path w="2892" h="673" extrusionOk="0">
                <a:moveTo>
                  <a:pt x="2496" y="260"/>
                </a:moveTo>
                <a:cubicBezTo>
                  <a:pt x="2490" y="262"/>
                  <a:pt x="2484" y="265"/>
                  <a:pt x="2478" y="267"/>
                </a:cubicBezTo>
                <a:cubicBezTo>
                  <a:pt x="2515" y="269"/>
                  <a:pt x="2545" y="259"/>
                  <a:pt x="2582" y="253"/>
                </a:cubicBezTo>
                <a:cubicBezTo>
                  <a:pt x="2632" y="244"/>
                  <a:pt x="2682" y="236"/>
                  <a:pt x="2732" y="230"/>
                </a:cubicBezTo>
                <a:cubicBezTo>
                  <a:pt x="2772" y="225"/>
                  <a:pt x="2812" y="222"/>
                  <a:pt x="2853" y="221"/>
                </a:cubicBezTo>
                <a:cubicBezTo>
                  <a:pt x="2855" y="221"/>
                  <a:pt x="2914" y="223"/>
                  <a:pt x="2888" y="235"/>
                </a:cubicBezTo>
                <a:cubicBezTo>
                  <a:pt x="2874" y="234"/>
                  <a:pt x="2870" y="234"/>
                  <a:pt x="2862" y="23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10" name="Ink 66"/>
          <p:cNvSpPr>
            <a:spLocks noRot="1" noChangeAspect="1" noEditPoints="1" noChangeArrowheads="1" noChangeShapeType="1" noTextEdit="1"/>
          </p:cNvSpPr>
          <p:nvPr/>
        </p:nvSpPr>
        <p:spPr bwMode="auto">
          <a:xfrm>
            <a:off x="4075113" y="3251200"/>
            <a:ext cx="455612" cy="39688"/>
          </a:xfrm>
          <a:custGeom>
            <a:avLst/>
            <a:gdLst>
              <a:gd name="T0" fmla="*/ 2147483647 w 1266"/>
              <a:gd name="T1" fmla="*/ 2147483647 h 109"/>
              <a:gd name="T2" fmla="*/ 0 w 1266"/>
              <a:gd name="T3" fmla="*/ 2147483647 h 109"/>
              <a:gd name="T4" fmla="*/ 2147483647 w 1266"/>
              <a:gd name="T5" fmla="*/ 2147483647 h 109"/>
              <a:gd name="T6" fmla="*/ 2147483647 w 1266"/>
              <a:gd name="T7" fmla="*/ 2147483647 h 109"/>
              <a:gd name="T8" fmla="*/ 2147483647 w 1266"/>
              <a:gd name="T9" fmla="*/ 2147483647 h 109"/>
              <a:gd name="T10" fmla="*/ 2147483647 w 1266"/>
              <a:gd name="T11" fmla="*/ 2147483647 h 109"/>
              <a:gd name="T12" fmla="*/ 2147483647 w 1266"/>
              <a:gd name="T13" fmla="*/ 2147483647 h 109"/>
              <a:gd name="T14" fmla="*/ 2147483647 w 1266"/>
              <a:gd name="T15" fmla="*/ 2147483647 h 109"/>
              <a:gd name="T16" fmla="*/ 2147483647 w 1266"/>
              <a:gd name="T17" fmla="*/ 2147483647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66"/>
              <a:gd name="T28" fmla="*/ 0 h 109"/>
              <a:gd name="T29" fmla="*/ 1266 w 1266"/>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66" h="109" extrusionOk="0">
                <a:moveTo>
                  <a:pt x="14" y="108"/>
                </a:moveTo>
                <a:cubicBezTo>
                  <a:pt x="11" y="98"/>
                  <a:pt x="9" y="94"/>
                  <a:pt x="0" y="94"/>
                </a:cubicBezTo>
                <a:cubicBezTo>
                  <a:pt x="26" y="99"/>
                  <a:pt x="49" y="102"/>
                  <a:pt x="77" y="101"/>
                </a:cubicBezTo>
                <a:cubicBezTo>
                  <a:pt x="146" y="99"/>
                  <a:pt x="216" y="94"/>
                  <a:pt x="284" y="86"/>
                </a:cubicBezTo>
                <a:cubicBezTo>
                  <a:pt x="395" y="73"/>
                  <a:pt x="505" y="57"/>
                  <a:pt x="616" y="43"/>
                </a:cubicBezTo>
                <a:cubicBezTo>
                  <a:pt x="727" y="29"/>
                  <a:pt x="839" y="14"/>
                  <a:pt x="951" y="6"/>
                </a:cubicBezTo>
                <a:cubicBezTo>
                  <a:pt x="1020" y="1"/>
                  <a:pt x="1090" y="-3"/>
                  <a:pt x="1159" y="2"/>
                </a:cubicBezTo>
                <a:cubicBezTo>
                  <a:pt x="1172" y="3"/>
                  <a:pt x="1249" y="4"/>
                  <a:pt x="1259" y="15"/>
                </a:cubicBezTo>
                <a:cubicBezTo>
                  <a:pt x="1264" y="27"/>
                  <a:pt x="1267" y="30"/>
                  <a:pt x="1263" y="38"/>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11" name="Ink 67"/>
          <p:cNvSpPr>
            <a:spLocks noRot="1" noChangeAspect="1" noEditPoints="1" noChangeArrowheads="1" noChangeShapeType="1" noTextEdit="1"/>
          </p:cNvSpPr>
          <p:nvPr/>
        </p:nvSpPr>
        <p:spPr bwMode="auto">
          <a:xfrm>
            <a:off x="5132388" y="2124075"/>
            <a:ext cx="827087" cy="534988"/>
          </a:xfrm>
          <a:custGeom>
            <a:avLst/>
            <a:gdLst>
              <a:gd name="T0" fmla="*/ 0 w 2299"/>
              <a:gd name="T1" fmla="*/ 2147483647 h 1486"/>
              <a:gd name="T2" fmla="*/ 2147483647 w 2299"/>
              <a:gd name="T3" fmla="*/ 2147483647 h 1486"/>
              <a:gd name="T4" fmla="*/ 2147483647 w 2299"/>
              <a:gd name="T5" fmla="*/ 2147483647 h 1486"/>
              <a:gd name="T6" fmla="*/ 2147483647 w 2299"/>
              <a:gd name="T7" fmla="*/ 2147483647 h 1486"/>
              <a:gd name="T8" fmla="*/ 2147483647 w 2299"/>
              <a:gd name="T9" fmla="*/ 2147483647 h 1486"/>
              <a:gd name="T10" fmla="*/ 2147483647 w 2299"/>
              <a:gd name="T11" fmla="*/ 2147483647 h 1486"/>
              <a:gd name="T12" fmla="*/ 2147483647 w 2299"/>
              <a:gd name="T13" fmla="*/ 2147483647 h 1486"/>
              <a:gd name="T14" fmla="*/ 2147483647 w 2299"/>
              <a:gd name="T15" fmla="*/ 2147483647 h 1486"/>
              <a:gd name="T16" fmla="*/ 2147483647 w 2299"/>
              <a:gd name="T17" fmla="*/ 2147483647 h 1486"/>
              <a:gd name="T18" fmla="*/ 2147483647 w 2299"/>
              <a:gd name="T19" fmla="*/ 2147483647 h 1486"/>
              <a:gd name="T20" fmla="*/ 2147483647 w 2299"/>
              <a:gd name="T21" fmla="*/ 2147483647 h 1486"/>
              <a:gd name="T22" fmla="*/ 2147483647 w 2299"/>
              <a:gd name="T23" fmla="*/ 2147483647 h 1486"/>
              <a:gd name="T24" fmla="*/ 2147483647 w 2299"/>
              <a:gd name="T25" fmla="*/ 2147483647 h 1486"/>
              <a:gd name="T26" fmla="*/ 2147483647 w 2299"/>
              <a:gd name="T27" fmla="*/ 2147483647 h 1486"/>
              <a:gd name="T28" fmla="*/ 2147483647 w 2299"/>
              <a:gd name="T29" fmla="*/ 2147483647 h 1486"/>
              <a:gd name="T30" fmla="*/ 2147483647 w 2299"/>
              <a:gd name="T31" fmla="*/ 2147483647 h 1486"/>
              <a:gd name="T32" fmla="*/ 2147483647 w 2299"/>
              <a:gd name="T33" fmla="*/ 2147483647 h 1486"/>
              <a:gd name="T34" fmla="*/ 2147483647 w 2299"/>
              <a:gd name="T35" fmla="*/ 2147483647 h 1486"/>
              <a:gd name="T36" fmla="*/ 2147483647 w 2299"/>
              <a:gd name="T37" fmla="*/ 2147483647 h 1486"/>
              <a:gd name="T38" fmla="*/ 2147483647 w 2299"/>
              <a:gd name="T39" fmla="*/ 2147483647 h 1486"/>
              <a:gd name="T40" fmla="*/ 2147483647 w 2299"/>
              <a:gd name="T41" fmla="*/ 2147483647 h 1486"/>
              <a:gd name="T42" fmla="*/ 2147483647 w 2299"/>
              <a:gd name="T43" fmla="*/ 2147483647 h 1486"/>
              <a:gd name="T44" fmla="*/ 2147483647 w 2299"/>
              <a:gd name="T45" fmla="*/ 2147483647 h 1486"/>
              <a:gd name="T46" fmla="*/ 2147483647 w 2299"/>
              <a:gd name="T47" fmla="*/ 2147483647 h 1486"/>
              <a:gd name="T48" fmla="*/ 2147483647 w 2299"/>
              <a:gd name="T49" fmla="*/ 2147483647 h 1486"/>
              <a:gd name="T50" fmla="*/ 2147483647 w 2299"/>
              <a:gd name="T51" fmla="*/ 2147483647 h 1486"/>
              <a:gd name="T52" fmla="*/ 2147483647 w 2299"/>
              <a:gd name="T53" fmla="*/ 2147483647 h 1486"/>
              <a:gd name="T54" fmla="*/ 2147483647 w 2299"/>
              <a:gd name="T55" fmla="*/ 2147483647 h 1486"/>
              <a:gd name="T56" fmla="*/ 2147483647 w 2299"/>
              <a:gd name="T57" fmla="*/ 2147483647 h 1486"/>
              <a:gd name="T58" fmla="*/ 2147483647 w 2299"/>
              <a:gd name="T59" fmla="*/ 2147483647 h 1486"/>
              <a:gd name="T60" fmla="*/ 2147483647 w 2299"/>
              <a:gd name="T61" fmla="*/ 2147483647 h 1486"/>
              <a:gd name="T62" fmla="*/ 2147483647 w 2299"/>
              <a:gd name="T63" fmla="*/ 2147483647 h 1486"/>
              <a:gd name="T64" fmla="*/ 2147483647 w 2299"/>
              <a:gd name="T65" fmla="*/ 2147483647 h 1486"/>
              <a:gd name="T66" fmla="*/ 2147483647 w 2299"/>
              <a:gd name="T67" fmla="*/ 2147483647 h 1486"/>
              <a:gd name="T68" fmla="*/ 2147483647 w 2299"/>
              <a:gd name="T69" fmla="*/ 2147483647 h 1486"/>
              <a:gd name="T70" fmla="*/ 2147483647 w 2299"/>
              <a:gd name="T71" fmla="*/ 2147483647 h 1486"/>
              <a:gd name="T72" fmla="*/ 2147483647 w 2299"/>
              <a:gd name="T73" fmla="*/ 2147483647 h 1486"/>
              <a:gd name="T74" fmla="*/ 2147483647 w 2299"/>
              <a:gd name="T75" fmla="*/ 2147483647 h 1486"/>
              <a:gd name="T76" fmla="*/ 2147483647 w 2299"/>
              <a:gd name="T77" fmla="*/ 2147483647 h 1486"/>
              <a:gd name="T78" fmla="*/ 2147483647 w 2299"/>
              <a:gd name="T79" fmla="*/ 2147483647 h 1486"/>
              <a:gd name="T80" fmla="*/ 2147483647 w 2299"/>
              <a:gd name="T81" fmla="*/ 2147483647 h 1486"/>
              <a:gd name="T82" fmla="*/ 2147483647 w 2299"/>
              <a:gd name="T83" fmla="*/ 2147483647 h 1486"/>
              <a:gd name="T84" fmla="*/ 2147483647 w 2299"/>
              <a:gd name="T85" fmla="*/ 2147483647 h 1486"/>
              <a:gd name="T86" fmla="*/ 2147483647 w 2299"/>
              <a:gd name="T87" fmla="*/ 2147483647 h 1486"/>
              <a:gd name="T88" fmla="*/ 2147483647 w 2299"/>
              <a:gd name="T89" fmla="*/ 2147483647 h 1486"/>
              <a:gd name="T90" fmla="*/ 2147483647 w 2299"/>
              <a:gd name="T91" fmla="*/ 2147483647 h 1486"/>
              <a:gd name="T92" fmla="*/ 2147483647 w 2299"/>
              <a:gd name="T93" fmla="*/ 2147483647 h 1486"/>
              <a:gd name="T94" fmla="*/ 2147483647 w 2299"/>
              <a:gd name="T95" fmla="*/ 2147483647 h 1486"/>
              <a:gd name="T96" fmla="*/ 2147483647 w 2299"/>
              <a:gd name="T97" fmla="*/ 2147483647 h 1486"/>
              <a:gd name="T98" fmla="*/ 2147483647 w 2299"/>
              <a:gd name="T99" fmla="*/ 2147483647 h 1486"/>
              <a:gd name="T100" fmla="*/ 2147483647 w 2299"/>
              <a:gd name="T101" fmla="*/ 2147483647 h 1486"/>
              <a:gd name="T102" fmla="*/ 2147483647 w 2299"/>
              <a:gd name="T103" fmla="*/ 2147483647 h 1486"/>
              <a:gd name="T104" fmla="*/ 2147483647 w 2299"/>
              <a:gd name="T105" fmla="*/ 2147483647 h 1486"/>
              <a:gd name="T106" fmla="*/ 2147483647 w 2299"/>
              <a:gd name="T107" fmla="*/ 2147483647 h 1486"/>
              <a:gd name="T108" fmla="*/ 2147483647 w 2299"/>
              <a:gd name="T109" fmla="*/ 2147483647 h 1486"/>
              <a:gd name="T110" fmla="*/ 2147483647 w 2299"/>
              <a:gd name="T111" fmla="*/ 2147483647 h 1486"/>
              <a:gd name="T112" fmla="*/ 2147483647 w 2299"/>
              <a:gd name="T113" fmla="*/ 2147483647 h 1486"/>
              <a:gd name="T114" fmla="*/ 2147483647 w 2299"/>
              <a:gd name="T115" fmla="*/ 2147483647 h 1486"/>
              <a:gd name="T116" fmla="*/ 2147483647 w 2299"/>
              <a:gd name="T117" fmla="*/ 2147483647 h 1486"/>
              <a:gd name="T118" fmla="*/ 2147483647 w 2299"/>
              <a:gd name="T119" fmla="*/ 2147483647 h 148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299"/>
              <a:gd name="T181" fmla="*/ 0 h 1486"/>
              <a:gd name="T182" fmla="*/ 2299 w 2299"/>
              <a:gd name="T183" fmla="*/ 1486 h 148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299" h="1486" extrusionOk="0">
                <a:moveTo>
                  <a:pt x="0" y="321"/>
                </a:moveTo>
                <a:cubicBezTo>
                  <a:pt x="8" y="308"/>
                  <a:pt x="11" y="305"/>
                  <a:pt x="14" y="296"/>
                </a:cubicBezTo>
                <a:cubicBezTo>
                  <a:pt x="24" y="338"/>
                  <a:pt x="35" y="381"/>
                  <a:pt x="45" y="423"/>
                </a:cubicBezTo>
                <a:cubicBezTo>
                  <a:pt x="66" y="510"/>
                  <a:pt x="88" y="596"/>
                  <a:pt x="109" y="683"/>
                </a:cubicBezTo>
                <a:cubicBezTo>
                  <a:pt x="126" y="752"/>
                  <a:pt x="140" y="823"/>
                  <a:pt x="161" y="891"/>
                </a:cubicBezTo>
                <a:cubicBezTo>
                  <a:pt x="186" y="873"/>
                  <a:pt x="193" y="857"/>
                  <a:pt x="215" y="829"/>
                </a:cubicBezTo>
                <a:cubicBezTo>
                  <a:pt x="242" y="795"/>
                  <a:pt x="280" y="773"/>
                  <a:pt x="325" y="776"/>
                </a:cubicBezTo>
                <a:cubicBezTo>
                  <a:pt x="378" y="779"/>
                  <a:pt x="426" y="815"/>
                  <a:pt x="458" y="855"/>
                </a:cubicBezTo>
                <a:cubicBezTo>
                  <a:pt x="492" y="897"/>
                  <a:pt x="504" y="947"/>
                  <a:pt x="477" y="996"/>
                </a:cubicBezTo>
                <a:cubicBezTo>
                  <a:pt x="417" y="1103"/>
                  <a:pt x="241" y="1124"/>
                  <a:pt x="164" y="1026"/>
                </a:cubicBezTo>
                <a:cubicBezTo>
                  <a:pt x="119" y="970"/>
                  <a:pt x="140" y="898"/>
                  <a:pt x="151" y="835"/>
                </a:cubicBezTo>
              </a:path>
              <a:path w="2299" h="1486" extrusionOk="0">
                <a:moveTo>
                  <a:pt x="560" y="95"/>
                </a:moveTo>
                <a:cubicBezTo>
                  <a:pt x="592" y="41"/>
                  <a:pt x="603" y="25"/>
                  <a:pt x="644" y="8"/>
                </a:cubicBezTo>
                <a:cubicBezTo>
                  <a:pt x="663" y="77"/>
                  <a:pt x="664" y="146"/>
                  <a:pt x="668" y="218"/>
                </a:cubicBezTo>
                <a:cubicBezTo>
                  <a:pt x="675" y="345"/>
                  <a:pt x="683" y="472"/>
                  <a:pt x="691" y="599"/>
                </a:cubicBezTo>
                <a:cubicBezTo>
                  <a:pt x="699" y="728"/>
                  <a:pt x="711" y="854"/>
                  <a:pt x="736" y="980"/>
                </a:cubicBezTo>
                <a:cubicBezTo>
                  <a:pt x="746" y="1029"/>
                  <a:pt x="748" y="1046"/>
                  <a:pt x="770" y="1010"/>
                </a:cubicBezTo>
              </a:path>
              <a:path w="2299" h="1486" extrusionOk="0">
                <a:moveTo>
                  <a:pt x="1149" y="508"/>
                </a:moveTo>
                <a:cubicBezTo>
                  <a:pt x="1118" y="525"/>
                  <a:pt x="1104" y="575"/>
                  <a:pt x="1094" y="613"/>
                </a:cubicBezTo>
                <a:cubicBezTo>
                  <a:pt x="1075" y="690"/>
                  <a:pt x="1065" y="772"/>
                  <a:pt x="1055" y="850"/>
                </a:cubicBezTo>
                <a:cubicBezTo>
                  <a:pt x="1050" y="892"/>
                  <a:pt x="1042" y="941"/>
                  <a:pt x="1046" y="981"/>
                </a:cubicBezTo>
                <a:cubicBezTo>
                  <a:pt x="1056" y="951"/>
                  <a:pt x="1062" y="926"/>
                  <a:pt x="1069" y="894"/>
                </a:cubicBezTo>
              </a:path>
              <a:path w="2299" h="1486" extrusionOk="0">
                <a:moveTo>
                  <a:pt x="1150" y="194"/>
                </a:moveTo>
                <a:cubicBezTo>
                  <a:pt x="1150" y="185"/>
                  <a:pt x="1151" y="175"/>
                  <a:pt x="1151" y="166"/>
                </a:cubicBezTo>
                <a:cubicBezTo>
                  <a:pt x="1153" y="137"/>
                  <a:pt x="1156" y="181"/>
                  <a:pt x="1160" y="192"/>
                </a:cubicBezTo>
                <a:cubicBezTo>
                  <a:pt x="1162" y="198"/>
                  <a:pt x="1164" y="204"/>
                  <a:pt x="1166" y="210"/>
                </a:cubicBezTo>
              </a:path>
              <a:path w="2299" h="1486" extrusionOk="0">
                <a:moveTo>
                  <a:pt x="1387" y="807"/>
                </a:moveTo>
                <a:cubicBezTo>
                  <a:pt x="1392" y="825"/>
                  <a:pt x="1397" y="843"/>
                  <a:pt x="1402" y="861"/>
                </a:cubicBezTo>
                <a:cubicBezTo>
                  <a:pt x="1405" y="819"/>
                  <a:pt x="1407" y="778"/>
                  <a:pt x="1408" y="735"/>
                </a:cubicBezTo>
                <a:cubicBezTo>
                  <a:pt x="1411" y="662"/>
                  <a:pt x="1403" y="571"/>
                  <a:pt x="1423" y="500"/>
                </a:cubicBezTo>
                <a:cubicBezTo>
                  <a:pt x="1425" y="480"/>
                  <a:pt x="1422" y="473"/>
                  <a:pt x="1437" y="471"/>
                </a:cubicBezTo>
                <a:cubicBezTo>
                  <a:pt x="1466" y="509"/>
                  <a:pt x="1553" y="649"/>
                  <a:pt x="1615" y="611"/>
                </a:cubicBezTo>
                <a:cubicBezTo>
                  <a:pt x="1647" y="591"/>
                  <a:pt x="1657" y="525"/>
                  <a:pt x="1665" y="492"/>
                </a:cubicBezTo>
                <a:cubicBezTo>
                  <a:pt x="1677" y="440"/>
                  <a:pt x="1688" y="379"/>
                  <a:pt x="1721" y="336"/>
                </a:cubicBezTo>
                <a:cubicBezTo>
                  <a:pt x="1732" y="314"/>
                  <a:pt x="1735" y="307"/>
                  <a:pt x="1754" y="316"/>
                </a:cubicBezTo>
                <a:cubicBezTo>
                  <a:pt x="1778" y="354"/>
                  <a:pt x="1791" y="382"/>
                  <a:pt x="1802" y="428"/>
                </a:cubicBezTo>
                <a:cubicBezTo>
                  <a:pt x="1814" y="475"/>
                  <a:pt x="1818" y="531"/>
                  <a:pt x="1842" y="574"/>
                </a:cubicBezTo>
                <a:cubicBezTo>
                  <a:pt x="1849" y="580"/>
                  <a:pt x="1856" y="587"/>
                  <a:pt x="1863" y="593"/>
                </a:cubicBezTo>
                <a:cubicBezTo>
                  <a:pt x="1903" y="579"/>
                  <a:pt x="1921" y="586"/>
                  <a:pt x="1950" y="540"/>
                </a:cubicBezTo>
                <a:cubicBezTo>
                  <a:pt x="1985" y="485"/>
                  <a:pt x="1995" y="409"/>
                  <a:pt x="2000" y="345"/>
                </a:cubicBezTo>
                <a:cubicBezTo>
                  <a:pt x="2002" y="301"/>
                  <a:pt x="2003" y="288"/>
                  <a:pt x="2001" y="260"/>
                </a:cubicBezTo>
                <a:cubicBezTo>
                  <a:pt x="1987" y="311"/>
                  <a:pt x="2003" y="324"/>
                  <a:pt x="2016" y="375"/>
                </a:cubicBezTo>
                <a:cubicBezTo>
                  <a:pt x="2084" y="653"/>
                  <a:pt x="2220" y="912"/>
                  <a:pt x="2281" y="1191"/>
                </a:cubicBezTo>
                <a:cubicBezTo>
                  <a:pt x="2298" y="1268"/>
                  <a:pt x="2322" y="1386"/>
                  <a:pt x="2265" y="1454"/>
                </a:cubicBezTo>
                <a:cubicBezTo>
                  <a:pt x="2220" y="1508"/>
                  <a:pt x="2135" y="1480"/>
                  <a:pt x="2082" y="1457"/>
                </a:cubicBezTo>
                <a:cubicBezTo>
                  <a:pt x="1983" y="1413"/>
                  <a:pt x="1911" y="1335"/>
                  <a:pt x="1849" y="1249"/>
                </a:cubicBezTo>
              </a:path>
              <a:path w="2299" h="1486" extrusionOk="0">
                <a:moveTo>
                  <a:pt x="693" y="1147"/>
                </a:moveTo>
                <a:cubicBezTo>
                  <a:pt x="649" y="1170"/>
                  <a:pt x="637" y="1174"/>
                  <a:pt x="616" y="1198"/>
                </a:cubicBezTo>
                <a:cubicBezTo>
                  <a:pt x="646" y="1213"/>
                  <a:pt x="689" y="1214"/>
                  <a:pt x="754" y="1196"/>
                </a:cubicBezTo>
                <a:cubicBezTo>
                  <a:pt x="921" y="1151"/>
                  <a:pt x="1084" y="1086"/>
                  <a:pt x="1246" y="1025"/>
                </a:cubicBezTo>
                <a:cubicBezTo>
                  <a:pt x="1433" y="954"/>
                  <a:pt x="1619" y="879"/>
                  <a:pt x="1808" y="813"/>
                </a:cubicBezTo>
                <a:cubicBezTo>
                  <a:pt x="1906" y="779"/>
                  <a:pt x="2013" y="757"/>
                  <a:pt x="2109" y="717"/>
                </a:cubicBezTo>
                <a:cubicBezTo>
                  <a:pt x="2149" y="700"/>
                  <a:pt x="2148" y="701"/>
                  <a:pt x="2156" y="671"/>
                </a:cubicBezTo>
                <a:cubicBezTo>
                  <a:pt x="2160" y="654"/>
                  <a:pt x="2145" y="623"/>
                  <a:pt x="2147" y="601"/>
                </a:cubicBezTo>
                <a:cubicBezTo>
                  <a:pt x="2150" y="580"/>
                  <a:pt x="2151" y="573"/>
                  <a:pt x="2155" y="559"/>
                </a:cubicBezTo>
              </a:path>
              <a:path w="2299" h="1486" extrusionOk="0">
                <a:moveTo>
                  <a:pt x="2006" y="299"/>
                </a:moveTo>
                <a:cubicBezTo>
                  <a:pt x="2000" y="274"/>
                  <a:pt x="1999" y="249"/>
                  <a:pt x="1994" y="224"/>
                </a:cubicBezTo>
                <a:cubicBezTo>
                  <a:pt x="1989" y="200"/>
                  <a:pt x="1985" y="193"/>
                  <a:pt x="1969" y="176"/>
                </a:cubicBezTo>
                <a:cubicBezTo>
                  <a:pt x="1916" y="194"/>
                  <a:pt x="1880" y="251"/>
                  <a:pt x="1848" y="299"/>
                </a:cubicBezTo>
                <a:cubicBezTo>
                  <a:pt x="1801" y="377"/>
                  <a:pt x="1784" y="405"/>
                  <a:pt x="1754" y="46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12" name="Ink 68"/>
          <p:cNvSpPr>
            <a:spLocks noRot="1" noChangeAspect="1" noEditPoints="1" noChangeArrowheads="1" noChangeShapeType="1" noTextEdit="1"/>
          </p:cNvSpPr>
          <p:nvPr/>
        </p:nvSpPr>
        <p:spPr bwMode="auto">
          <a:xfrm>
            <a:off x="2547938" y="4418013"/>
            <a:ext cx="2298700" cy="1271587"/>
          </a:xfrm>
          <a:custGeom>
            <a:avLst/>
            <a:gdLst>
              <a:gd name="T0" fmla="*/ 2147483647 w 6384"/>
              <a:gd name="T1" fmla="*/ 2147483647 h 3531"/>
              <a:gd name="T2" fmla="*/ 2147483647 w 6384"/>
              <a:gd name="T3" fmla="*/ 2147483647 h 3531"/>
              <a:gd name="T4" fmla="*/ 2147483647 w 6384"/>
              <a:gd name="T5" fmla="*/ 2147483647 h 3531"/>
              <a:gd name="T6" fmla="*/ 2147483647 w 6384"/>
              <a:gd name="T7" fmla="*/ 2147483647 h 3531"/>
              <a:gd name="T8" fmla="*/ 2147483647 w 6384"/>
              <a:gd name="T9" fmla="*/ 2147483647 h 3531"/>
              <a:gd name="T10" fmla="*/ 2147483647 w 6384"/>
              <a:gd name="T11" fmla="*/ 2147483647 h 3531"/>
              <a:gd name="T12" fmla="*/ 2147483647 w 6384"/>
              <a:gd name="T13" fmla="*/ 2147483647 h 3531"/>
              <a:gd name="T14" fmla="*/ 2147483647 w 6384"/>
              <a:gd name="T15" fmla="*/ 2147483647 h 3531"/>
              <a:gd name="T16" fmla="*/ 2147483647 w 6384"/>
              <a:gd name="T17" fmla="*/ 2147483647 h 3531"/>
              <a:gd name="T18" fmla="*/ 2147483647 w 6384"/>
              <a:gd name="T19" fmla="*/ 2147483647 h 3531"/>
              <a:gd name="T20" fmla="*/ 2147483647 w 6384"/>
              <a:gd name="T21" fmla="*/ 2147483647 h 3531"/>
              <a:gd name="T22" fmla="*/ 2147483647 w 6384"/>
              <a:gd name="T23" fmla="*/ 2147483647 h 3531"/>
              <a:gd name="T24" fmla="*/ 2147483647 w 6384"/>
              <a:gd name="T25" fmla="*/ 2147483647 h 3531"/>
              <a:gd name="T26" fmla="*/ 2147483647 w 6384"/>
              <a:gd name="T27" fmla="*/ 2147483647 h 3531"/>
              <a:gd name="T28" fmla="*/ 2147483647 w 6384"/>
              <a:gd name="T29" fmla="*/ 2147483647 h 3531"/>
              <a:gd name="T30" fmla="*/ 2147483647 w 6384"/>
              <a:gd name="T31" fmla="*/ 2147483647 h 3531"/>
              <a:gd name="T32" fmla="*/ 2147483647 w 6384"/>
              <a:gd name="T33" fmla="*/ 2147483647 h 3531"/>
              <a:gd name="T34" fmla="*/ 2147483647 w 6384"/>
              <a:gd name="T35" fmla="*/ 2147483647 h 3531"/>
              <a:gd name="T36" fmla="*/ 2147483647 w 6384"/>
              <a:gd name="T37" fmla="*/ 2147483647 h 3531"/>
              <a:gd name="T38" fmla="*/ 2147483647 w 6384"/>
              <a:gd name="T39" fmla="*/ 2147483647 h 3531"/>
              <a:gd name="T40" fmla="*/ 2147483647 w 6384"/>
              <a:gd name="T41" fmla="*/ 2147483647 h 3531"/>
              <a:gd name="T42" fmla="*/ 2147483647 w 6384"/>
              <a:gd name="T43" fmla="*/ 2147483647 h 3531"/>
              <a:gd name="T44" fmla="*/ 2147483647 w 6384"/>
              <a:gd name="T45" fmla="*/ 2147483647 h 3531"/>
              <a:gd name="T46" fmla="*/ 2147483647 w 6384"/>
              <a:gd name="T47" fmla="*/ 2147483647 h 3531"/>
              <a:gd name="T48" fmla="*/ 2147483647 w 6384"/>
              <a:gd name="T49" fmla="*/ 2147483647 h 3531"/>
              <a:gd name="T50" fmla="*/ 2147483647 w 6384"/>
              <a:gd name="T51" fmla="*/ 2147483647 h 3531"/>
              <a:gd name="T52" fmla="*/ 2147483647 w 6384"/>
              <a:gd name="T53" fmla="*/ 2147483647 h 3531"/>
              <a:gd name="T54" fmla="*/ 2147483647 w 6384"/>
              <a:gd name="T55" fmla="*/ 2147483647 h 3531"/>
              <a:gd name="T56" fmla="*/ 2147483647 w 6384"/>
              <a:gd name="T57" fmla="*/ 2147483647 h 3531"/>
              <a:gd name="T58" fmla="*/ 2147483647 w 6384"/>
              <a:gd name="T59" fmla="*/ 2147483647 h 3531"/>
              <a:gd name="T60" fmla="*/ 2147483647 w 6384"/>
              <a:gd name="T61" fmla="*/ 2147483647 h 3531"/>
              <a:gd name="T62" fmla="*/ 2147483647 w 6384"/>
              <a:gd name="T63" fmla="*/ 2147483647 h 3531"/>
              <a:gd name="T64" fmla="*/ 2147483647 w 6384"/>
              <a:gd name="T65" fmla="*/ 2147483647 h 3531"/>
              <a:gd name="T66" fmla="*/ 2147483647 w 6384"/>
              <a:gd name="T67" fmla="*/ 2147483647 h 3531"/>
              <a:gd name="T68" fmla="*/ 2147483647 w 6384"/>
              <a:gd name="T69" fmla="*/ 2147483647 h 3531"/>
              <a:gd name="T70" fmla="*/ 2147483647 w 6384"/>
              <a:gd name="T71" fmla="*/ 2147483647 h 3531"/>
              <a:gd name="T72" fmla="*/ 2147483647 w 6384"/>
              <a:gd name="T73" fmla="*/ 2147483647 h 3531"/>
              <a:gd name="T74" fmla="*/ 2147483647 w 6384"/>
              <a:gd name="T75" fmla="*/ 2147483647 h 3531"/>
              <a:gd name="T76" fmla="*/ 2147483647 w 6384"/>
              <a:gd name="T77" fmla="*/ 2147483647 h 3531"/>
              <a:gd name="T78" fmla="*/ 2147483647 w 6384"/>
              <a:gd name="T79" fmla="*/ 2147483647 h 3531"/>
              <a:gd name="T80" fmla="*/ 2147483647 w 6384"/>
              <a:gd name="T81" fmla="*/ 2147483647 h 3531"/>
              <a:gd name="T82" fmla="*/ 2147483647 w 6384"/>
              <a:gd name="T83" fmla="*/ 2147483647 h 3531"/>
              <a:gd name="T84" fmla="*/ 2147483647 w 6384"/>
              <a:gd name="T85" fmla="*/ 2147483647 h 3531"/>
              <a:gd name="T86" fmla="*/ 2147483647 w 6384"/>
              <a:gd name="T87" fmla="*/ 2147483647 h 3531"/>
              <a:gd name="T88" fmla="*/ 2147483647 w 6384"/>
              <a:gd name="T89" fmla="*/ 2147483647 h 353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384"/>
              <a:gd name="T136" fmla="*/ 0 h 3531"/>
              <a:gd name="T137" fmla="*/ 6384 w 6384"/>
              <a:gd name="T138" fmla="*/ 3531 h 353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384" h="3531" extrusionOk="0">
                <a:moveTo>
                  <a:pt x="2606" y="1007"/>
                </a:moveTo>
                <a:cubicBezTo>
                  <a:pt x="2590" y="1012"/>
                  <a:pt x="2572" y="1017"/>
                  <a:pt x="2562" y="1031"/>
                </a:cubicBezTo>
                <a:cubicBezTo>
                  <a:pt x="2552" y="1044"/>
                  <a:pt x="2538" y="1055"/>
                  <a:pt x="2534" y="1073"/>
                </a:cubicBezTo>
                <a:cubicBezTo>
                  <a:pt x="2527" y="1103"/>
                  <a:pt x="2568" y="1111"/>
                  <a:pt x="2588" y="1117"/>
                </a:cubicBezTo>
                <a:cubicBezTo>
                  <a:pt x="2686" y="1146"/>
                  <a:pt x="2795" y="1148"/>
                  <a:pt x="2896" y="1156"/>
                </a:cubicBezTo>
                <a:cubicBezTo>
                  <a:pt x="2944" y="1160"/>
                  <a:pt x="2993" y="1163"/>
                  <a:pt x="3041" y="1166"/>
                </a:cubicBezTo>
                <a:cubicBezTo>
                  <a:pt x="3077" y="1168"/>
                  <a:pt x="3070" y="1163"/>
                  <a:pt x="3045" y="1175"/>
                </a:cubicBezTo>
                <a:cubicBezTo>
                  <a:pt x="3041" y="1177"/>
                  <a:pt x="3036" y="1180"/>
                  <a:pt x="3032" y="1182"/>
                </a:cubicBezTo>
              </a:path>
              <a:path w="6384" h="3531" extrusionOk="0">
                <a:moveTo>
                  <a:pt x="2583" y="1299"/>
                </a:moveTo>
                <a:cubicBezTo>
                  <a:pt x="2606" y="1319"/>
                  <a:pt x="2625" y="1337"/>
                  <a:pt x="2655" y="1348"/>
                </a:cubicBezTo>
                <a:cubicBezTo>
                  <a:pt x="2721" y="1372"/>
                  <a:pt x="2795" y="1381"/>
                  <a:pt x="2865" y="1386"/>
                </a:cubicBezTo>
                <a:cubicBezTo>
                  <a:pt x="2944" y="1391"/>
                  <a:pt x="3025" y="1392"/>
                  <a:pt x="3104" y="1389"/>
                </a:cubicBezTo>
                <a:cubicBezTo>
                  <a:pt x="3127" y="1388"/>
                  <a:pt x="3176" y="1394"/>
                  <a:pt x="3198" y="1383"/>
                </a:cubicBezTo>
                <a:cubicBezTo>
                  <a:pt x="3186" y="1380"/>
                  <a:pt x="3182" y="1379"/>
                  <a:pt x="3180" y="1390"/>
                </a:cubicBezTo>
              </a:path>
              <a:path w="6384" h="3531" extrusionOk="0">
                <a:moveTo>
                  <a:pt x="3960" y="408"/>
                </a:moveTo>
                <a:cubicBezTo>
                  <a:pt x="3935" y="397"/>
                  <a:pt x="3911" y="387"/>
                  <a:pt x="3886" y="375"/>
                </a:cubicBezTo>
                <a:cubicBezTo>
                  <a:pt x="3721" y="295"/>
                  <a:pt x="3577" y="200"/>
                  <a:pt x="3396" y="155"/>
                </a:cubicBezTo>
                <a:cubicBezTo>
                  <a:pt x="3112" y="84"/>
                  <a:pt x="2814" y="24"/>
                  <a:pt x="2522" y="5"/>
                </a:cubicBezTo>
                <a:cubicBezTo>
                  <a:pt x="2129" y="-20"/>
                  <a:pt x="1722" y="16"/>
                  <a:pt x="1334" y="73"/>
                </a:cubicBezTo>
                <a:cubicBezTo>
                  <a:pt x="1039" y="116"/>
                  <a:pt x="726" y="150"/>
                  <a:pt x="448" y="264"/>
                </a:cubicBezTo>
                <a:cubicBezTo>
                  <a:pt x="256" y="343"/>
                  <a:pt x="-3" y="536"/>
                  <a:pt x="0" y="773"/>
                </a:cubicBezTo>
                <a:cubicBezTo>
                  <a:pt x="2" y="939"/>
                  <a:pt x="157" y="1017"/>
                  <a:pt x="291" y="1076"/>
                </a:cubicBezTo>
                <a:cubicBezTo>
                  <a:pt x="794" y="1297"/>
                  <a:pt x="1391" y="1341"/>
                  <a:pt x="1933" y="1365"/>
                </a:cubicBezTo>
                <a:cubicBezTo>
                  <a:pt x="2386" y="1385"/>
                  <a:pt x="2906" y="1412"/>
                  <a:pt x="3333" y="1236"/>
                </a:cubicBezTo>
                <a:cubicBezTo>
                  <a:pt x="3600" y="1126"/>
                  <a:pt x="3925" y="845"/>
                  <a:pt x="3979" y="545"/>
                </a:cubicBezTo>
                <a:cubicBezTo>
                  <a:pt x="3994" y="463"/>
                  <a:pt x="3969" y="426"/>
                  <a:pt x="3909" y="377"/>
                </a:cubicBezTo>
                <a:cubicBezTo>
                  <a:pt x="3850" y="329"/>
                  <a:pt x="3787" y="297"/>
                  <a:pt x="3729" y="242"/>
                </a:cubicBezTo>
              </a:path>
              <a:path w="6384" h="3531" extrusionOk="0">
                <a:moveTo>
                  <a:pt x="6111" y="2170"/>
                </a:moveTo>
                <a:cubicBezTo>
                  <a:pt x="6121" y="2134"/>
                  <a:pt x="6123" y="2117"/>
                  <a:pt x="6118" y="2077"/>
                </a:cubicBezTo>
                <a:cubicBezTo>
                  <a:pt x="6112" y="2027"/>
                  <a:pt x="6094" y="1986"/>
                  <a:pt x="6052" y="1956"/>
                </a:cubicBezTo>
                <a:cubicBezTo>
                  <a:pt x="6001" y="1919"/>
                  <a:pt x="5933" y="1917"/>
                  <a:pt x="5873" y="1930"/>
                </a:cubicBezTo>
                <a:cubicBezTo>
                  <a:pt x="5820" y="1941"/>
                  <a:pt x="5759" y="1977"/>
                  <a:pt x="5777" y="2041"/>
                </a:cubicBezTo>
                <a:cubicBezTo>
                  <a:pt x="5801" y="2127"/>
                  <a:pt x="5921" y="2191"/>
                  <a:pt x="5989" y="2233"/>
                </a:cubicBezTo>
                <a:cubicBezTo>
                  <a:pt x="6107" y="2307"/>
                  <a:pt x="6271" y="2360"/>
                  <a:pt x="6362" y="2470"/>
                </a:cubicBezTo>
                <a:cubicBezTo>
                  <a:pt x="6415" y="2535"/>
                  <a:pt x="6360" y="2588"/>
                  <a:pt x="6303" y="2620"/>
                </a:cubicBezTo>
                <a:cubicBezTo>
                  <a:pt x="6181" y="2689"/>
                  <a:pt x="6031" y="2694"/>
                  <a:pt x="5895" y="2697"/>
                </a:cubicBezTo>
                <a:cubicBezTo>
                  <a:pt x="5844" y="2698"/>
                  <a:pt x="5823" y="2691"/>
                  <a:pt x="5781" y="2671"/>
                </a:cubicBezTo>
              </a:path>
              <a:path w="6384" h="3531" extrusionOk="0">
                <a:moveTo>
                  <a:pt x="3565" y="1659"/>
                </a:moveTo>
                <a:cubicBezTo>
                  <a:pt x="3567" y="1654"/>
                  <a:pt x="3569" y="1650"/>
                  <a:pt x="3571" y="1645"/>
                </a:cubicBezTo>
                <a:cubicBezTo>
                  <a:pt x="3549" y="1655"/>
                  <a:pt x="3539" y="1663"/>
                  <a:pt x="3523" y="1694"/>
                </a:cubicBezTo>
                <a:cubicBezTo>
                  <a:pt x="3489" y="1760"/>
                  <a:pt x="3474" y="1835"/>
                  <a:pt x="3462" y="1908"/>
                </a:cubicBezTo>
                <a:cubicBezTo>
                  <a:pt x="3444" y="2017"/>
                  <a:pt x="3436" y="2128"/>
                  <a:pt x="3429" y="2238"/>
                </a:cubicBezTo>
                <a:cubicBezTo>
                  <a:pt x="3418" y="2419"/>
                  <a:pt x="3412" y="2600"/>
                  <a:pt x="3396" y="2780"/>
                </a:cubicBezTo>
                <a:cubicBezTo>
                  <a:pt x="3391" y="2756"/>
                  <a:pt x="3388" y="2732"/>
                  <a:pt x="3386" y="2706"/>
                </a:cubicBezTo>
              </a:path>
              <a:path w="6384" h="3531" extrusionOk="0">
                <a:moveTo>
                  <a:pt x="3251" y="2360"/>
                </a:moveTo>
                <a:cubicBezTo>
                  <a:pt x="3265" y="2344"/>
                  <a:pt x="3263" y="2345"/>
                  <a:pt x="3270" y="2329"/>
                </a:cubicBezTo>
                <a:cubicBezTo>
                  <a:pt x="3233" y="2320"/>
                  <a:pt x="3202" y="2324"/>
                  <a:pt x="3165" y="2339"/>
                </a:cubicBezTo>
                <a:cubicBezTo>
                  <a:pt x="3104" y="2363"/>
                  <a:pt x="3051" y="2411"/>
                  <a:pt x="3014" y="2464"/>
                </a:cubicBezTo>
                <a:cubicBezTo>
                  <a:pt x="2969" y="2528"/>
                  <a:pt x="2947" y="2607"/>
                  <a:pt x="2947" y="2685"/>
                </a:cubicBezTo>
                <a:cubicBezTo>
                  <a:pt x="2948" y="2783"/>
                  <a:pt x="3002" y="2866"/>
                  <a:pt x="3101" y="2885"/>
                </a:cubicBezTo>
                <a:cubicBezTo>
                  <a:pt x="3167" y="2898"/>
                  <a:pt x="3227" y="2871"/>
                  <a:pt x="3284" y="2840"/>
                </a:cubicBezTo>
                <a:cubicBezTo>
                  <a:pt x="3332" y="2812"/>
                  <a:pt x="3349" y="2802"/>
                  <a:pt x="3376" y="2776"/>
                </a:cubicBezTo>
              </a:path>
              <a:path w="6384" h="3531" extrusionOk="0">
                <a:moveTo>
                  <a:pt x="3739" y="2400"/>
                </a:moveTo>
                <a:cubicBezTo>
                  <a:pt x="3740" y="2405"/>
                  <a:pt x="3745" y="2454"/>
                  <a:pt x="3745" y="2482"/>
                </a:cubicBezTo>
                <a:cubicBezTo>
                  <a:pt x="3745" y="2545"/>
                  <a:pt x="3750" y="2608"/>
                  <a:pt x="3763" y="2670"/>
                </a:cubicBezTo>
                <a:cubicBezTo>
                  <a:pt x="3772" y="2714"/>
                  <a:pt x="3786" y="2745"/>
                  <a:pt x="3807" y="2782"/>
                </a:cubicBezTo>
                <a:cubicBezTo>
                  <a:pt x="3828" y="2746"/>
                  <a:pt x="3832" y="2725"/>
                  <a:pt x="3833" y="2678"/>
                </a:cubicBezTo>
                <a:cubicBezTo>
                  <a:pt x="3836" y="2538"/>
                  <a:pt x="3803" y="2391"/>
                  <a:pt x="3818" y="2252"/>
                </a:cubicBezTo>
                <a:cubicBezTo>
                  <a:pt x="3824" y="2197"/>
                  <a:pt x="3849" y="2187"/>
                  <a:pt x="3896" y="2174"/>
                </a:cubicBezTo>
                <a:cubicBezTo>
                  <a:pt x="3956" y="2157"/>
                  <a:pt x="4019" y="2156"/>
                  <a:pt x="4080" y="2143"/>
                </a:cubicBezTo>
                <a:cubicBezTo>
                  <a:pt x="4097" y="2138"/>
                  <a:pt x="4115" y="2134"/>
                  <a:pt x="4132" y="2129"/>
                </a:cubicBezTo>
              </a:path>
              <a:path w="6384" h="3531" extrusionOk="0">
                <a:moveTo>
                  <a:pt x="4216" y="2332"/>
                </a:moveTo>
                <a:cubicBezTo>
                  <a:pt x="4234" y="2383"/>
                  <a:pt x="4244" y="2420"/>
                  <a:pt x="4305" y="2421"/>
                </a:cubicBezTo>
                <a:cubicBezTo>
                  <a:pt x="4379" y="2423"/>
                  <a:pt x="4448" y="2372"/>
                  <a:pt x="4495" y="2319"/>
                </a:cubicBezTo>
                <a:cubicBezTo>
                  <a:pt x="4526" y="2284"/>
                  <a:pt x="4580" y="2200"/>
                  <a:pt x="4539" y="2153"/>
                </a:cubicBezTo>
                <a:cubicBezTo>
                  <a:pt x="4507" y="2116"/>
                  <a:pt x="4439" y="2153"/>
                  <a:pt x="4412" y="2174"/>
                </a:cubicBezTo>
                <a:cubicBezTo>
                  <a:pt x="4330" y="2236"/>
                  <a:pt x="4287" y="2337"/>
                  <a:pt x="4277" y="2437"/>
                </a:cubicBezTo>
                <a:cubicBezTo>
                  <a:pt x="4266" y="2549"/>
                  <a:pt x="4302" y="2674"/>
                  <a:pt x="4390" y="2748"/>
                </a:cubicBezTo>
                <a:cubicBezTo>
                  <a:pt x="4439" y="2789"/>
                  <a:pt x="4496" y="2789"/>
                  <a:pt x="4554" y="2768"/>
                </a:cubicBezTo>
                <a:cubicBezTo>
                  <a:pt x="4600" y="2747"/>
                  <a:pt x="4615" y="2739"/>
                  <a:pt x="4641" y="2717"/>
                </a:cubicBezTo>
              </a:path>
              <a:path w="6384" h="3531" extrusionOk="0">
                <a:moveTo>
                  <a:pt x="5273" y="2185"/>
                </a:moveTo>
                <a:cubicBezTo>
                  <a:pt x="5286" y="2149"/>
                  <a:pt x="5276" y="2133"/>
                  <a:pt x="5245" y="2107"/>
                </a:cubicBezTo>
                <a:cubicBezTo>
                  <a:pt x="5197" y="2067"/>
                  <a:pt x="5123" y="2045"/>
                  <a:pt x="5062" y="2055"/>
                </a:cubicBezTo>
                <a:cubicBezTo>
                  <a:pt x="5015" y="2063"/>
                  <a:pt x="4990" y="2100"/>
                  <a:pt x="5006" y="2146"/>
                </a:cubicBezTo>
                <a:cubicBezTo>
                  <a:pt x="5061" y="2302"/>
                  <a:pt x="5284" y="2396"/>
                  <a:pt x="5301" y="2565"/>
                </a:cubicBezTo>
                <a:cubicBezTo>
                  <a:pt x="5306" y="2620"/>
                  <a:pt x="5257" y="2644"/>
                  <a:pt x="5211" y="2650"/>
                </a:cubicBezTo>
                <a:cubicBezTo>
                  <a:pt x="5139" y="2659"/>
                  <a:pt x="5057" y="2638"/>
                  <a:pt x="4998" y="2596"/>
                </a:cubicBezTo>
                <a:cubicBezTo>
                  <a:pt x="4971" y="2577"/>
                  <a:pt x="4958" y="2556"/>
                  <a:pt x="4944" y="2529"/>
                </a:cubicBezTo>
              </a:path>
              <a:path w="6384" h="3531" extrusionOk="0">
                <a:moveTo>
                  <a:pt x="3020" y="3189"/>
                </a:moveTo>
                <a:cubicBezTo>
                  <a:pt x="3036" y="3247"/>
                  <a:pt x="3026" y="3250"/>
                  <a:pt x="3117" y="3255"/>
                </a:cubicBezTo>
                <a:cubicBezTo>
                  <a:pt x="3695" y="3290"/>
                  <a:pt x="4305" y="3233"/>
                  <a:pt x="4876" y="3143"/>
                </a:cubicBezTo>
                <a:cubicBezTo>
                  <a:pt x="4967" y="3129"/>
                  <a:pt x="5124" y="3123"/>
                  <a:pt x="5198" y="3058"/>
                </a:cubicBezTo>
                <a:cubicBezTo>
                  <a:pt x="5210" y="3047"/>
                  <a:pt x="5213" y="3043"/>
                  <a:pt x="5197" y="3034"/>
                </a:cubicBezTo>
                <a:cubicBezTo>
                  <a:pt x="5156" y="3025"/>
                  <a:pt x="5119" y="3018"/>
                  <a:pt x="5076" y="3014"/>
                </a:cubicBezTo>
              </a:path>
              <a:path w="6384" h="3531" extrusionOk="0">
                <a:moveTo>
                  <a:pt x="3122" y="3513"/>
                </a:moveTo>
                <a:cubicBezTo>
                  <a:pt x="3150" y="3519"/>
                  <a:pt x="3175" y="3530"/>
                  <a:pt x="3217" y="3526"/>
                </a:cubicBezTo>
                <a:cubicBezTo>
                  <a:pt x="3319" y="3517"/>
                  <a:pt x="3422" y="3498"/>
                  <a:pt x="3523" y="3483"/>
                </a:cubicBezTo>
                <a:cubicBezTo>
                  <a:pt x="4097" y="3400"/>
                  <a:pt x="4676" y="3356"/>
                  <a:pt x="5246" y="3250"/>
                </a:cubicBezTo>
                <a:cubicBezTo>
                  <a:pt x="5280" y="3244"/>
                  <a:pt x="5422" y="3193"/>
                  <a:pt x="5449" y="3220"/>
                </a:cubicBezTo>
                <a:cubicBezTo>
                  <a:pt x="5455" y="3227"/>
                  <a:pt x="5443" y="3255"/>
                  <a:pt x="5445" y="3262"/>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13" name="Ink 69"/>
          <p:cNvSpPr>
            <a:spLocks noRot="1" noChangeAspect="1" noEditPoints="1" noChangeArrowheads="1" noChangeShapeType="1" noTextEdit="1"/>
          </p:cNvSpPr>
          <p:nvPr/>
        </p:nvSpPr>
        <p:spPr bwMode="auto">
          <a:xfrm>
            <a:off x="1017588" y="1524000"/>
            <a:ext cx="466725" cy="427038"/>
          </a:xfrm>
          <a:custGeom>
            <a:avLst/>
            <a:gdLst>
              <a:gd name="T0" fmla="*/ 2147483647 w 1297"/>
              <a:gd name="T1" fmla="*/ 2147483647 h 1188"/>
              <a:gd name="T2" fmla="*/ 2147483647 w 1297"/>
              <a:gd name="T3" fmla="*/ 2147483647 h 1188"/>
              <a:gd name="T4" fmla="*/ 2147483647 w 1297"/>
              <a:gd name="T5" fmla="*/ 2147483647 h 1188"/>
              <a:gd name="T6" fmla="*/ 0 w 1297"/>
              <a:gd name="T7" fmla="*/ 2147483647 h 1188"/>
              <a:gd name="T8" fmla="*/ 2147483647 w 1297"/>
              <a:gd name="T9" fmla="*/ 2147483647 h 1188"/>
              <a:gd name="T10" fmla="*/ 2147483647 w 1297"/>
              <a:gd name="T11" fmla="*/ 2147483647 h 1188"/>
              <a:gd name="T12" fmla="*/ 2147483647 w 1297"/>
              <a:gd name="T13" fmla="*/ 2147483647 h 1188"/>
              <a:gd name="T14" fmla="*/ 2147483647 w 1297"/>
              <a:gd name="T15" fmla="*/ 2147483647 h 1188"/>
              <a:gd name="T16" fmla="*/ 2147483647 w 1297"/>
              <a:gd name="T17" fmla="*/ 2147483647 h 1188"/>
              <a:gd name="T18" fmla="*/ 2147483647 w 1297"/>
              <a:gd name="T19" fmla="*/ 2147483647 h 1188"/>
              <a:gd name="T20" fmla="*/ 2147483647 w 1297"/>
              <a:gd name="T21" fmla="*/ 2147483647 h 1188"/>
              <a:gd name="T22" fmla="*/ 2147483647 w 1297"/>
              <a:gd name="T23" fmla="*/ 2147483647 h 1188"/>
              <a:gd name="T24" fmla="*/ 2147483647 w 1297"/>
              <a:gd name="T25" fmla="*/ 2147483647 h 1188"/>
              <a:gd name="T26" fmla="*/ 2147483647 w 1297"/>
              <a:gd name="T27" fmla="*/ 2147483647 h 1188"/>
              <a:gd name="T28" fmla="*/ 2147483647 w 1297"/>
              <a:gd name="T29" fmla="*/ 2147483647 h 1188"/>
              <a:gd name="T30" fmla="*/ 2147483647 w 1297"/>
              <a:gd name="T31" fmla="*/ 2147483647 h 1188"/>
              <a:gd name="T32" fmla="*/ 2147483647 w 1297"/>
              <a:gd name="T33" fmla="*/ 2147483647 h 1188"/>
              <a:gd name="T34" fmla="*/ 2147483647 w 1297"/>
              <a:gd name="T35" fmla="*/ 2147483647 h 1188"/>
              <a:gd name="T36" fmla="*/ 2147483647 w 1297"/>
              <a:gd name="T37" fmla="*/ 2147483647 h 1188"/>
              <a:gd name="T38" fmla="*/ 2147483647 w 1297"/>
              <a:gd name="T39" fmla="*/ 2147483647 h 1188"/>
              <a:gd name="T40" fmla="*/ 2147483647 w 1297"/>
              <a:gd name="T41" fmla="*/ 2147483647 h 1188"/>
              <a:gd name="T42" fmla="*/ 2147483647 w 1297"/>
              <a:gd name="T43" fmla="*/ 2147483647 h 1188"/>
              <a:gd name="T44" fmla="*/ 2147483647 w 1297"/>
              <a:gd name="T45" fmla="*/ 2147483647 h 1188"/>
              <a:gd name="T46" fmla="*/ 2147483647 w 1297"/>
              <a:gd name="T47" fmla="*/ 2147483647 h 1188"/>
              <a:gd name="T48" fmla="*/ 2147483647 w 1297"/>
              <a:gd name="T49" fmla="*/ 2147483647 h 1188"/>
              <a:gd name="T50" fmla="*/ 2147483647 w 1297"/>
              <a:gd name="T51" fmla="*/ 2147483647 h 1188"/>
              <a:gd name="T52" fmla="*/ 2147483647 w 1297"/>
              <a:gd name="T53" fmla="*/ 2147483647 h 11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97"/>
              <a:gd name="T82" fmla="*/ 0 h 1188"/>
              <a:gd name="T83" fmla="*/ 1297 w 1297"/>
              <a:gd name="T84" fmla="*/ 1188 h 11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97" h="1188" extrusionOk="0">
                <a:moveTo>
                  <a:pt x="254" y="49"/>
                </a:moveTo>
                <a:cubicBezTo>
                  <a:pt x="258" y="32"/>
                  <a:pt x="262" y="18"/>
                  <a:pt x="265" y="0"/>
                </a:cubicBezTo>
                <a:cubicBezTo>
                  <a:pt x="245" y="190"/>
                  <a:pt x="175" y="375"/>
                  <a:pt x="59" y="527"/>
                </a:cubicBezTo>
                <a:cubicBezTo>
                  <a:pt x="41" y="551"/>
                  <a:pt x="20" y="571"/>
                  <a:pt x="0" y="593"/>
                </a:cubicBezTo>
                <a:cubicBezTo>
                  <a:pt x="20" y="560"/>
                  <a:pt x="43" y="536"/>
                  <a:pt x="80" y="520"/>
                </a:cubicBezTo>
                <a:cubicBezTo>
                  <a:pt x="130" y="499"/>
                  <a:pt x="178" y="514"/>
                  <a:pt x="222" y="540"/>
                </a:cubicBezTo>
                <a:cubicBezTo>
                  <a:pt x="296" y="584"/>
                  <a:pt x="354" y="651"/>
                  <a:pt x="424" y="701"/>
                </a:cubicBezTo>
                <a:cubicBezTo>
                  <a:pt x="464" y="730"/>
                  <a:pt x="521" y="770"/>
                  <a:pt x="573" y="765"/>
                </a:cubicBezTo>
                <a:cubicBezTo>
                  <a:pt x="610" y="761"/>
                  <a:pt x="636" y="731"/>
                  <a:pt x="662" y="709"/>
                </a:cubicBezTo>
              </a:path>
              <a:path w="1297" h="1188" extrusionOk="0">
                <a:moveTo>
                  <a:pt x="954" y="385"/>
                </a:moveTo>
                <a:cubicBezTo>
                  <a:pt x="975" y="396"/>
                  <a:pt x="991" y="393"/>
                  <a:pt x="1015" y="393"/>
                </a:cubicBezTo>
                <a:cubicBezTo>
                  <a:pt x="1065" y="392"/>
                  <a:pt x="1116" y="389"/>
                  <a:pt x="1165" y="382"/>
                </a:cubicBezTo>
                <a:cubicBezTo>
                  <a:pt x="1209" y="376"/>
                  <a:pt x="1253" y="365"/>
                  <a:pt x="1296" y="356"/>
                </a:cubicBezTo>
              </a:path>
              <a:path w="1297" h="1188" extrusionOk="0">
                <a:moveTo>
                  <a:pt x="1050" y="574"/>
                </a:moveTo>
                <a:cubicBezTo>
                  <a:pt x="1075" y="591"/>
                  <a:pt x="1089" y="593"/>
                  <a:pt x="1120" y="594"/>
                </a:cubicBezTo>
                <a:cubicBezTo>
                  <a:pt x="1155" y="595"/>
                  <a:pt x="1180" y="590"/>
                  <a:pt x="1213" y="577"/>
                </a:cubicBezTo>
                <a:cubicBezTo>
                  <a:pt x="1246" y="562"/>
                  <a:pt x="1258" y="556"/>
                  <a:pt x="1281" y="546"/>
                </a:cubicBezTo>
              </a:path>
              <a:path w="1297" h="1188" extrusionOk="0">
                <a:moveTo>
                  <a:pt x="37" y="1080"/>
                </a:moveTo>
                <a:cubicBezTo>
                  <a:pt x="54" y="1103"/>
                  <a:pt x="65" y="1105"/>
                  <a:pt x="94" y="1107"/>
                </a:cubicBezTo>
                <a:cubicBezTo>
                  <a:pt x="149" y="1111"/>
                  <a:pt x="204" y="1104"/>
                  <a:pt x="259" y="1097"/>
                </a:cubicBezTo>
                <a:cubicBezTo>
                  <a:pt x="333" y="1088"/>
                  <a:pt x="412" y="1077"/>
                  <a:pt x="484" y="1059"/>
                </a:cubicBezTo>
                <a:cubicBezTo>
                  <a:pt x="547" y="1043"/>
                  <a:pt x="609" y="1020"/>
                  <a:pt x="670" y="998"/>
                </a:cubicBezTo>
              </a:path>
              <a:path w="1297" h="1188" extrusionOk="0">
                <a:moveTo>
                  <a:pt x="236" y="1044"/>
                </a:moveTo>
                <a:cubicBezTo>
                  <a:pt x="230" y="1061"/>
                  <a:pt x="230" y="1079"/>
                  <a:pt x="239" y="1095"/>
                </a:cubicBezTo>
                <a:cubicBezTo>
                  <a:pt x="256" y="1126"/>
                  <a:pt x="289" y="1145"/>
                  <a:pt x="322" y="1156"/>
                </a:cubicBezTo>
                <a:cubicBezTo>
                  <a:pt x="385" y="1178"/>
                  <a:pt x="454" y="1187"/>
                  <a:pt x="521" y="1187"/>
                </a:cubicBezTo>
                <a:cubicBezTo>
                  <a:pt x="575" y="1187"/>
                  <a:pt x="629" y="1180"/>
                  <a:pt x="682" y="1173"/>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14" name="Ink 70"/>
          <p:cNvSpPr>
            <a:spLocks noRot="1" noChangeAspect="1" noEditPoints="1" noChangeArrowheads="1" noChangeShapeType="1" noTextEdit="1"/>
          </p:cNvSpPr>
          <p:nvPr/>
        </p:nvSpPr>
        <p:spPr bwMode="auto">
          <a:xfrm>
            <a:off x="1719263" y="1514475"/>
            <a:ext cx="1042987" cy="368300"/>
          </a:xfrm>
          <a:custGeom>
            <a:avLst/>
            <a:gdLst>
              <a:gd name="T0" fmla="*/ 2147483647 w 2895"/>
              <a:gd name="T1" fmla="*/ 2147483647 h 1020"/>
              <a:gd name="T2" fmla="*/ 2147483647 w 2895"/>
              <a:gd name="T3" fmla="*/ 2147483647 h 1020"/>
              <a:gd name="T4" fmla="*/ 2147483647 w 2895"/>
              <a:gd name="T5" fmla="*/ 2147483647 h 1020"/>
              <a:gd name="T6" fmla="*/ 2147483647 w 2895"/>
              <a:gd name="T7" fmla="*/ 2147483647 h 1020"/>
              <a:gd name="T8" fmla="*/ 2147483647 w 2895"/>
              <a:gd name="T9" fmla="*/ 2147483647 h 1020"/>
              <a:gd name="T10" fmla="*/ 2147483647 w 2895"/>
              <a:gd name="T11" fmla="*/ 2147483647 h 1020"/>
              <a:gd name="T12" fmla="*/ 2147483647 w 2895"/>
              <a:gd name="T13" fmla="*/ 2147483647 h 1020"/>
              <a:gd name="T14" fmla="*/ 2147483647 w 2895"/>
              <a:gd name="T15" fmla="*/ 2147483647 h 1020"/>
              <a:gd name="T16" fmla="*/ 2147483647 w 2895"/>
              <a:gd name="T17" fmla="*/ 2147483647 h 1020"/>
              <a:gd name="T18" fmla="*/ 2147483647 w 2895"/>
              <a:gd name="T19" fmla="*/ 2147483647 h 1020"/>
              <a:gd name="T20" fmla="*/ 2147483647 w 2895"/>
              <a:gd name="T21" fmla="*/ 2147483647 h 1020"/>
              <a:gd name="T22" fmla="*/ 2147483647 w 2895"/>
              <a:gd name="T23" fmla="*/ 2147483647 h 1020"/>
              <a:gd name="T24" fmla="*/ 2147483647 w 2895"/>
              <a:gd name="T25" fmla="*/ 2147483647 h 1020"/>
              <a:gd name="T26" fmla="*/ 2147483647 w 2895"/>
              <a:gd name="T27" fmla="*/ 2147483647 h 1020"/>
              <a:gd name="T28" fmla="*/ 2147483647 w 2895"/>
              <a:gd name="T29" fmla="*/ 2147483647 h 1020"/>
              <a:gd name="T30" fmla="*/ 2147483647 w 2895"/>
              <a:gd name="T31" fmla="*/ 2147483647 h 1020"/>
              <a:gd name="T32" fmla="*/ 2147483647 w 2895"/>
              <a:gd name="T33" fmla="*/ 2147483647 h 1020"/>
              <a:gd name="T34" fmla="*/ 2147483647 w 2895"/>
              <a:gd name="T35" fmla="*/ 2147483647 h 1020"/>
              <a:gd name="T36" fmla="*/ 2147483647 w 2895"/>
              <a:gd name="T37" fmla="*/ 2147483647 h 1020"/>
              <a:gd name="T38" fmla="*/ 2147483647 w 2895"/>
              <a:gd name="T39" fmla="*/ 2147483647 h 1020"/>
              <a:gd name="T40" fmla="*/ 2147483647 w 2895"/>
              <a:gd name="T41" fmla="*/ 2147483647 h 1020"/>
              <a:gd name="T42" fmla="*/ 2147483647 w 2895"/>
              <a:gd name="T43" fmla="*/ 2147483647 h 1020"/>
              <a:gd name="T44" fmla="*/ 2147483647 w 2895"/>
              <a:gd name="T45" fmla="*/ 2147483647 h 1020"/>
              <a:gd name="T46" fmla="*/ 2147483647 w 2895"/>
              <a:gd name="T47" fmla="*/ 2147483647 h 1020"/>
              <a:gd name="T48" fmla="*/ 2147483647 w 2895"/>
              <a:gd name="T49" fmla="*/ 2147483647 h 1020"/>
              <a:gd name="T50" fmla="*/ 2147483647 w 2895"/>
              <a:gd name="T51" fmla="*/ 2147483647 h 1020"/>
              <a:gd name="T52" fmla="*/ 2147483647 w 2895"/>
              <a:gd name="T53" fmla="*/ 2147483647 h 1020"/>
              <a:gd name="T54" fmla="*/ 2147483647 w 2895"/>
              <a:gd name="T55" fmla="*/ 2147483647 h 1020"/>
              <a:gd name="T56" fmla="*/ 2147483647 w 2895"/>
              <a:gd name="T57" fmla="*/ 2147483647 h 1020"/>
              <a:gd name="T58" fmla="*/ 2147483647 w 2895"/>
              <a:gd name="T59" fmla="*/ 2147483647 h 1020"/>
              <a:gd name="T60" fmla="*/ 2147483647 w 2895"/>
              <a:gd name="T61" fmla="*/ 2147483647 h 1020"/>
              <a:gd name="T62" fmla="*/ 2147483647 w 2895"/>
              <a:gd name="T63" fmla="*/ 2147483647 h 10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95"/>
              <a:gd name="T97" fmla="*/ 0 h 1020"/>
              <a:gd name="T98" fmla="*/ 2895 w 2895"/>
              <a:gd name="T99" fmla="*/ 1020 h 102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95" h="1020" extrusionOk="0">
                <a:moveTo>
                  <a:pt x="142" y="36"/>
                </a:moveTo>
                <a:cubicBezTo>
                  <a:pt x="139" y="33"/>
                  <a:pt x="136" y="29"/>
                  <a:pt x="133" y="26"/>
                </a:cubicBezTo>
                <a:cubicBezTo>
                  <a:pt x="104" y="53"/>
                  <a:pt x="105" y="92"/>
                  <a:pt x="99" y="134"/>
                </a:cubicBezTo>
                <a:cubicBezTo>
                  <a:pt x="86" y="218"/>
                  <a:pt x="74" y="303"/>
                  <a:pt x="59" y="387"/>
                </a:cubicBezTo>
                <a:cubicBezTo>
                  <a:pt x="45" y="465"/>
                  <a:pt x="21" y="543"/>
                  <a:pt x="8" y="620"/>
                </a:cubicBezTo>
                <a:cubicBezTo>
                  <a:pt x="2" y="658"/>
                  <a:pt x="-17" y="709"/>
                  <a:pt x="20" y="694"/>
                </a:cubicBezTo>
              </a:path>
              <a:path w="2895" h="1020" extrusionOk="0">
                <a:moveTo>
                  <a:pt x="183" y="472"/>
                </a:moveTo>
                <a:cubicBezTo>
                  <a:pt x="206" y="521"/>
                  <a:pt x="224" y="562"/>
                  <a:pt x="280" y="576"/>
                </a:cubicBezTo>
                <a:cubicBezTo>
                  <a:pt x="323" y="587"/>
                  <a:pt x="367" y="579"/>
                  <a:pt x="405" y="558"/>
                </a:cubicBezTo>
                <a:cubicBezTo>
                  <a:pt x="446" y="535"/>
                  <a:pt x="495" y="487"/>
                  <a:pt x="492" y="435"/>
                </a:cubicBezTo>
                <a:cubicBezTo>
                  <a:pt x="489" y="392"/>
                  <a:pt x="449" y="378"/>
                  <a:pt x="411" y="386"/>
                </a:cubicBezTo>
                <a:cubicBezTo>
                  <a:pt x="353" y="398"/>
                  <a:pt x="297" y="444"/>
                  <a:pt x="260" y="489"/>
                </a:cubicBezTo>
                <a:cubicBezTo>
                  <a:pt x="217" y="541"/>
                  <a:pt x="178" y="624"/>
                  <a:pt x="198" y="693"/>
                </a:cubicBezTo>
                <a:cubicBezTo>
                  <a:pt x="209" y="731"/>
                  <a:pt x="251" y="762"/>
                  <a:pt x="292" y="758"/>
                </a:cubicBezTo>
                <a:cubicBezTo>
                  <a:pt x="345" y="752"/>
                  <a:pt x="410" y="719"/>
                  <a:pt x="457" y="696"/>
                </a:cubicBezTo>
                <a:cubicBezTo>
                  <a:pt x="471" y="688"/>
                  <a:pt x="485" y="681"/>
                  <a:pt x="499" y="673"/>
                </a:cubicBezTo>
              </a:path>
              <a:path w="2895" h="1020" extrusionOk="0">
                <a:moveTo>
                  <a:pt x="674" y="722"/>
                </a:moveTo>
                <a:cubicBezTo>
                  <a:pt x="674" y="727"/>
                  <a:pt x="675" y="732"/>
                  <a:pt x="675" y="737"/>
                </a:cubicBezTo>
                <a:cubicBezTo>
                  <a:pt x="701" y="713"/>
                  <a:pt x="710" y="690"/>
                  <a:pt x="725" y="658"/>
                </a:cubicBezTo>
                <a:cubicBezTo>
                  <a:pt x="743" y="621"/>
                  <a:pt x="759" y="579"/>
                  <a:pt x="784" y="547"/>
                </a:cubicBezTo>
                <a:cubicBezTo>
                  <a:pt x="810" y="566"/>
                  <a:pt x="817" y="588"/>
                  <a:pt x="837" y="614"/>
                </a:cubicBezTo>
                <a:cubicBezTo>
                  <a:pt x="867" y="653"/>
                  <a:pt x="907" y="687"/>
                  <a:pt x="958" y="689"/>
                </a:cubicBezTo>
                <a:cubicBezTo>
                  <a:pt x="996" y="691"/>
                  <a:pt x="1030" y="669"/>
                  <a:pt x="1045" y="634"/>
                </a:cubicBezTo>
                <a:cubicBezTo>
                  <a:pt x="1071" y="574"/>
                  <a:pt x="1054" y="504"/>
                  <a:pt x="1055" y="442"/>
                </a:cubicBezTo>
                <a:cubicBezTo>
                  <a:pt x="1056" y="400"/>
                  <a:pt x="1059" y="361"/>
                  <a:pt x="1071" y="320"/>
                </a:cubicBezTo>
              </a:path>
              <a:path w="2895" h="1020" extrusionOk="0">
                <a:moveTo>
                  <a:pt x="1489" y="191"/>
                </a:moveTo>
                <a:cubicBezTo>
                  <a:pt x="1468" y="232"/>
                  <a:pt x="1434" y="263"/>
                  <a:pt x="1410" y="304"/>
                </a:cubicBezTo>
                <a:cubicBezTo>
                  <a:pt x="1359" y="391"/>
                  <a:pt x="1332" y="488"/>
                  <a:pt x="1316" y="587"/>
                </a:cubicBezTo>
                <a:cubicBezTo>
                  <a:pt x="1300" y="684"/>
                  <a:pt x="1297" y="792"/>
                  <a:pt x="1313" y="889"/>
                </a:cubicBezTo>
                <a:cubicBezTo>
                  <a:pt x="1318" y="919"/>
                  <a:pt x="1331" y="1012"/>
                  <a:pt x="1375" y="1019"/>
                </a:cubicBezTo>
                <a:cubicBezTo>
                  <a:pt x="1383" y="1018"/>
                  <a:pt x="1391" y="1016"/>
                  <a:pt x="1399" y="1015"/>
                </a:cubicBezTo>
              </a:path>
              <a:path w="2895" h="1020" extrusionOk="0">
                <a:moveTo>
                  <a:pt x="1704" y="581"/>
                </a:moveTo>
                <a:cubicBezTo>
                  <a:pt x="1699" y="622"/>
                  <a:pt x="1682" y="654"/>
                  <a:pt x="1668" y="693"/>
                </a:cubicBezTo>
                <a:cubicBezTo>
                  <a:pt x="1651" y="741"/>
                  <a:pt x="1628" y="795"/>
                  <a:pt x="1626" y="847"/>
                </a:cubicBezTo>
                <a:cubicBezTo>
                  <a:pt x="1624" y="883"/>
                  <a:pt x="1643" y="911"/>
                  <a:pt x="1681" y="906"/>
                </a:cubicBezTo>
                <a:cubicBezTo>
                  <a:pt x="1727" y="900"/>
                  <a:pt x="1766" y="850"/>
                  <a:pt x="1794" y="817"/>
                </a:cubicBezTo>
                <a:cubicBezTo>
                  <a:pt x="1820" y="787"/>
                  <a:pt x="1835" y="747"/>
                  <a:pt x="1862" y="720"/>
                </a:cubicBezTo>
                <a:cubicBezTo>
                  <a:pt x="1865" y="718"/>
                  <a:pt x="1869" y="716"/>
                  <a:pt x="1872" y="714"/>
                </a:cubicBezTo>
                <a:cubicBezTo>
                  <a:pt x="1890" y="732"/>
                  <a:pt x="1907" y="757"/>
                  <a:pt x="1927" y="773"/>
                </a:cubicBezTo>
                <a:cubicBezTo>
                  <a:pt x="1961" y="801"/>
                  <a:pt x="2006" y="830"/>
                  <a:pt x="2050" y="839"/>
                </a:cubicBezTo>
                <a:cubicBezTo>
                  <a:pt x="2093" y="848"/>
                  <a:pt x="2129" y="828"/>
                  <a:pt x="2139" y="784"/>
                </a:cubicBezTo>
                <a:cubicBezTo>
                  <a:pt x="2154" y="717"/>
                  <a:pt x="2133" y="638"/>
                  <a:pt x="2124" y="572"/>
                </a:cubicBezTo>
                <a:cubicBezTo>
                  <a:pt x="2114" y="501"/>
                  <a:pt x="2095" y="429"/>
                  <a:pt x="2103" y="357"/>
                </a:cubicBezTo>
                <a:cubicBezTo>
                  <a:pt x="2108" y="313"/>
                  <a:pt x="2127" y="289"/>
                  <a:pt x="2152" y="256"/>
                </a:cubicBezTo>
              </a:path>
              <a:path w="2895" h="1020" extrusionOk="0">
                <a:moveTo>
                  <a:pt x="2468" y="20"/>
                </a:moveTo>
                <a:cubicBezTo>
                  <a:pt x="2481" y="8"/>
                  <a:pt x="2483" y="5"/>
                  <a:pt x="2493" y="0"/>
                </a:cubicBezTo>
                <a:cubicBezTo>
                  <a:pt x="2493" y="43"/>
                  <a:pt x="2479" y="84"/>
                  <a:pt x="2474" y="127"/>
                </a:cubicBezTo>
                <a:cubicBezTo>
                  <a:pt x="2464" y="213"/>
                  <a:pt x="2457" y="300"/>
                  <a:pt x="2456" y="387"/>
                </a:cubicBezTo>
                <a:cubicBezTo>
                  <a:pt x="2455" y="486"/>
                  <a:pt x="2460" y="587"/>
                  <a:pt x="2474" y="685"/>
                </a:cubicBezTo>
                <a:cubicBezTo>
                  <a:pt x="2478" y="716"/>
                  <a:pt x="2486" y="745"/>
                  <a:pt x="2493" y="775"/>
                </a:cubicBezTo>
                <a:cubicBezTo>
                  <a:pt x="2490" y="744"/>
                  <a:pt x="2487" y="721"/>
                  <a:pt x="2472" y="692"/>
                </a:cubicBezTo>
                <a:cubicBezTo>
                  <a:pt x="2442" y="633"/>
                  <a:pt x="2386" y="593"/>
                  <a:pt x="2319" y="620"/>
                </a:cubicBezTo>
                <a:cubicBezTo>
                  <a:pt x="2278" y="636"/>
                  <a:pt x="2245" y="671"/>
                  <a:pt x="2229" y="712"/>
                </a:cubicBezTo>
                <a:cubicBezTo>
                  <a:pt x="2216" y="746"/>
                  <a:pt x="2218" y="791"/>
                  <a:pt x="2234" y="824"/>
                </a:cubicBezTo>
                <a:cubicBezTo>
                  <a:pt x="2246" y="848"/>
                  <a:pt x="2272" y="875"/>
                  <a:pt x="2302" y="863"/>
                </a:cubicBezTo>
                <a:cubicBezTo>
                  <a:pt x="2347" y="845"/>
                  <a:pt x="2389" y="798"/>
                  <a:pt x="2423" y="766"/>
                </a:cubicBezTo>
                <a:cubicBezTo>
                  <a:pt x="2467" y="724"/>
                  <a:pt x="2509" y="680"/>
                  <a:pt x="2551" y="635"/>
                </a:cubicBezTo>
              </a:path>
              <a:path w="2895" h="1020" extrusionOk="0">
                <a:moveTo>
                  <a:pt x="2752" y="211"/>
                </a:moveTo>
                <a:cubicBezTo>
                  <a:pt x="2762" y="195"/>
                  <a:pt x="2763" y="190"/>
                  <a:pt x="2774" y="185"/>
                </a:cubicBezTo>
                <a:cubicBezTo>
                  <a:pt x="2813" y="207"/>
                  <a:pt x="2831" y="239"/>
                  <a:pt x="2849" y="281"/>
                </a:cubicBezTo>
                <a:cubicBezTo>
                  <a:pt x="2883" y="358"/>
                  <a:pt x="2893" y="441"/>
                  <a:pt x="2894" y="524"/>
                </a:cubicBezTo>
                <a:cubicBezTo>
                  <a:pt x="2895" y="602"/>
                  <a:pt x="2883" y="678"/>
                  <a:pt x="2859" y="752"/>
                </a:cubicBezTo>
                <a:cubicBezTo>
                  <a:pt x="2845" y="795"/>
                  <a:pt x="2826" y="837"/>
                  <a:pt x="2804" y="876"/>
                </a:cubicBezTo>
                <a:cubicBezTo>
                  <a:pt x="2794" y="893"/>
                  <a:pt x="2785" y="905"/>
                  <a:pt x="2775" y="919"/>
                </a:cubicBezTo>
                <a:cubicBezTo>
                  <a:pt x="2766" y="935"/>
                  <a:pt x="2763" y="939"/>
                  <a:pt x="2760" y="95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15" name="Ink 71"/>
          <p:cNvSpPr>
            <a:spLocks noRot="1" noChangeAspect="1" noEditPoints="1" noChangeArrowheads="1" noChangeShapeType="1" noTextEdit="1"/>
          </p:cNvSpPr>
          <p:nvPr/>
        </p:nvSpPr>
        <p:spPr bwMode="auto">
          <a:xfrm>
            <a:off x="4370388" y="1230313"/>
            <a:ext cx="1309687" cy="869950"/>
          </a:xfrm>
          <a:custGeom>
            <a:avLst/>
            <a:gdLst>
              <a:gd name="T0" fmla="*/ 2147483647 w 3641"/>
              <a:gd name="T1" fmla="*/ 2147483647 h 2420"/>
              <a:gd name="T2" fmla="*/ 2147483647 w 3641"/>
              <a:gd name="T3" fmla="*/ 2147483647 h 2420"/>
              <a:gd name="T4" fmla="*/ 2147483647 w 3641"/>
              <a:gd name="T5" fmla="*/ 2147483647 h 2420"/>
              <a:gd name="T6" fmla="*/ 2147483647 w 3641"/>
              <a:gd name="T7" fmla="*/ 2147483647 h 2420"/>
              <a:gd name="T8" fmla="*/ 2147483647 w 3641"/>
              <a:gd name="T9" fmla="*/ 2147483647 h 2420"/>
              <a:gd name="T10" fmla="*/ 2147483647 w 3641"/>
              <a:gd name="T11" fmla="*/ 2147483647 h 2420"/>
              <a:gd name="T12" fmla="*/ 2147483647 w 3641"/>
              <a:gd name="T13" fmla="*/ 2147483647 h 2420"/>
              <a:gd name="T14" fmla="*/ 2147483647 w 3641"/>
              <a:gd name="T15" fmla="*/ 2147483647 h 2420"/>
              <a:gd name="T16" fmla="*/ 2147483647 w 3641"/>
              <a:gd name="T17" fmla="*/ 2147483647 h 2420"/>
              <a:gd name="T18" fmla="*/ 2147483647 w 3641"/>
              <a:gd name="T19" fmla="*/ 2147483647 h 2420"/>
              <a:gd name="T20" fmla="*/ 2147483647 w 3641"/>
              <a:gd name="T21" fmla="*/ 2147483647 h 2420"/>
              <a:gd name="T22" fmla="*/ 2147483647 w 3641"/>
              <a:gd name="T23" fmla="*/ 2147483647 h 2420"/>
              <a:gd name="T24" fmla="*/ 2147483647 w 3641"/>
              <a:gd name="T25" fmla="*/ 2147483647 h 2420"/>
              <a:gd name="T26" fmla="*/ 2147483647 w 3641"/>
              <a:gd name="T27" fmla="*/ 2147483647 h 2420"/>
              <a:gd name="T28" fmla="*/ 2147483647 w 3641"/>
              <a:gd name="T29" fmla="*/ 2147483647 h 2420"/>
              <a:gd name="T30" fmla="*/ 2147483647 w 3641"/>
              <a:gd name="T31" fmla="*/ 2147483647 h 2420"/>
              <a:gd name="T32" fmla="*/ 2147483647 w 3641"/>
              <a:gd name="T33" fmla="*/ 2147483647 h 2420"/>
              <a:gd name="T34" fmla="*/ 2147483647 w 3641"/>
              <a:gd name="T35" fmla="*/ 2147483647 h 2420"/>
              <a:gd name="T36" fmla="*/ 2147483647 w 3641"/>
              <a:gd name="T37" fmla="*/ 2147483647 h 2420"/>
              <a:gd name="T38" fmla="*/ 2147483647 w 3641"/>
              <a:gd name="T39" fmla="*/ 2147483647 h 2420"/>
              <a:gd name="T40" fmla="*/ 2147483647 w 3641"/>
              <a:gd name="T41" fmla="*/ 2147483647 h 2420"/>
              <a:gd name="T42" fmla="*/ 2147483647 w 3641"/>
              <a:gd name="T43" fmla="*/ 2147483647 h 2420"/>
              <a:gd name="T44" fmla="*/ 2147483647 w 3641"/>
              <a:gd name="T45" fmla="*/ 2147483647 h 2420"/>
              <a:gd name="T46" fmla="*/ 2147483647 w 3641"/>
              <a:gd name="T47" fmla="*/ 2147483647 h 2420"/>
              <a:gd name="T48" fmla="*/ 2147483647 w 3641"/>
              <a:gd name="T49" fmla="*/ 2147483647 h 2420"/>
              <a:gd name="T50" fmla="*/ 2147483647 w 3641"/>
              <a:gd name="T51" fmla="*/ 2147483647 h 2420"/>
              <a:gd name="T52" fmla="*/ 2147483647 w 3641"/>
              <a:gd name="T53" fmla="*/ 2147483647 h 2420"/>
              <a:gd name="T54" fmla="*/ 2147483647 w 3641"/>
              <a:gd name="T55" fmla="*/ 2147483647 h 2420"/>
              <a:gd name="T56" fmla="*/ 2147483647 w 3641"/>
              <a:gd name="T57" fmla="*/ 2147483647 h 2420"/>
              <a:gd name="T58" fmla="*/ 2147483647 w 3641"/>
              <a:gd name="T59" fmla="*/ 2147483647 h 2420"/>
              <a:gd name="T60" fmla="*/ 2147483647 w 3641"/>
              <a:gd name="T61" fmla="*/ 2147483647 h 2420"/>
              <a:gd name="T62" fmla="*/ 2147483647 w 3641"/>
              <a:gd name="T63" fmla="*/ 2147483647 h 2420"/>
              <a:gd name="T64" fmla="*/ 2147483647 w 3641"/>
              <a:gd name="T65" fmla="*/ 2147483647 h 2420"/>
              <a:gd name="T66" fmla="*/ 2147483647 w 3641"/>
              <a:gd name="T67" fmla="*/ 2147483647 h 2420"/>
              <a:gd name="T68" fmla="*/ 2147483647 w 3641"/>
              <a:gd name="T69" fmla="*/ 2147483647 h 2420"/>
              <a:gd name="T70" fmla="*/ 2147483647 w 3641"/>
              <a:gd name="T71" fmla="*/ 2147483647 h 2420"/>
              <a:gd name="T72" fmla="*/ 2147483647 w 3641"/>
              <a:gd name="T73" fmla="*/ 2147483647 h 24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641"/>
              <a:gd name="T112" fmla="*/ 0 h 2420"/>
              <a:gd name="T113" fmla="*/ 3641 w 3641"/>
              <a:gd name="T114" fmla="*/ 2420 h 242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641" h="2420" extrusionOk="0">
                <a:moveTo>
                  <a:pt x="267" y="2043"/>
                </a:moveTo>
                <a:cubicBezTo>
                  <a:pt x="272" y="2016"/>
                  <a:pt x="286" y="1979"/>
                  <a:pt x="285" y="1952"/>
                </a:cubicBezTo>
                <a:cubicBezTo>
                  <a:pt x="283" y="1924"/>
                  <a:pt x="276" y="1888"/>
                  <a:pt x="255" y="1867"/>
                </a:cubicBezTo>
                <a:cubicBezTo>
                  <a:pt x="229" y="1840"/>
                  <a:pt x="191" y="1836"/>
                  <a:pt x="157" y="1849"/>
                </a:cubicBezTo>
                <a:cubicBezTo>
                  <a:pt x="97" y="1872"/>
                  <a:pt x="59" y="1939"/>
                  <a:pt x="36" y="1995"/>
                </a:cubicBezTo>
                <a:cubicBezTo>
                  <a:pt x="4" y="2075"/>
                  <a:pt x="-7" y="2165"/>
                  <a:pt x="5" y="2250"/>
                </a:cubicBezTo>
                <a:cubicBezTo>
                  <a:pt x="13" y="2308"/>
                  <a:pt x="37" y="2379"/>
                  <a:pt x="91" y="2410"/>
                </a:cubicBezTo>
                <a:cubicBezTo>
                  <a:pt x="131" y="2433"/>
                  <a:pt x="176" y="2415"/>
                  <a:pt x="204" y="2383"/>
                </a:cubicBezTo>
                <a:cubicBezTo>
                  <a:pt x="248" y="2334"/>
                  <a:pt x="265" y="2265"/>
                  <a:pt x="273" y="2202"/>
                </a:cubicBezTo>
                <a:cubicBezTo>
                  <a:pt x="279" y="2153"/>
                  <a:pt x="277" y="2102"/>
                  <a:pt x="272" y="2053"/>
                </a:cubicBezTo>
                <a:cubicBezTo>
                  <a:pt x="271" y="2050"/>
                  <a:pt x="271" y="2047"/>
                  <a:pt x="270" y="2044"/>
                </a:cubicBezTo>
                <a:cubicBezTo>
                  <a:pt x="285" y="2122"/>
                  <a:pt x="316" y="2196"/>
                  <a:pt x="353" y="2267"/>
                </a:cubicBezTo>
                <a:cubicBezTo>
                  <a:pt x="369" y="2299"/>
                  <a:pt x="389" y="2337"/>
                  <a:pt x="425" y="2350"/>
                </a:cubicBezTo>
                <a:cubicBezTo>
                  <a:pt x="450" y="2359"/>
                  <a:pt x="472" y="2317"/>
                  <a:pt x="483" y="2304"/>
                </a:cubicBezTo>
              </a:path>
              <a:path w="3641" h="2420" extrusionOk="0">
                <a:moveTo>
                  <a:pt x="587" y="2099"/>
                </a:moveTo>
                <a:cubicBezTo>
                  <a:pt x="583" y="2068"/>
                  <a:pt x="579" y="2037"/>
                  <a:pt x="575" y="2006"/>
                </a:cubicBezTo>
                <a:cubicBezTo>
                  <a:pt x="566" y="1939"/>
                  <a:pt x="538" y="1855"/>
                  <a:pt x="546" y="1788"/>
                </a:cubicBezTo>
                <a:cubicBezTo>
                  <a:pt x="548" y="1784"/>
                  <a:pt x="549" y="1781"/>
                  <a:pt x="551" y="1777"/>
                </a:cubicBezTo>
                <a:cubicBezTo>
                  <a:pt x="585" y="1796"/>
                  <a:pt x="609" y="1824"/>
                  <a:pt x="638" y="1850"/>
                </a:cubicBezTo>
                <a:cubicBezTo>
                  <a:pt x="685" y="1892"/>
                  <a:pt x="737" y="1931"/>
                  <a:pt x="794" y="1959"/>
                </a:cubicBezTo>
                <a:cubicBezTo>
                  <a:pt x="825" y="1974"/>
                  <a:pt x="875" y="1997"/>
                  <a:pt x="910" y="1981"/>
                </a:cubicBezTo>
                <a:cubicBezTo>
                  <a:pt x="942" y="1966"/>
                  <a:pt x="932" y="1908"/>
                  <a:pt x="925" y="1882"/>
                </a:cubicBezTo>
                <a:cubicBezTo>
                  <a:pt x="911" y="1825"/>
                  <a:pt x="886" y="1771"/>
                  <a:pt x="869" y="1715"/>
                </a:cubicBezTo>
                <a:cubicBezTo>
                  <a:pt x="854" y="1666"/>
                  <a:pt x="847" y="1625"/>
                  <a:pt x="878" y="1581"/>
                </a:cubicBezTo>
                <a:cubicBezTo>
                  <a:pt x="885" y="1573"/>
                  <a:pt x="893" y="1564"/>
                  <a:pt x="900" y="1556"/>
                </a:cubicBezTo>
              </a:path>
              <a:path w="3641" h="2420" extrusionOk="0">
                <a:moveTo>
                  <a:pt x="1149" y="1491"/>
                </a:moveTo>
                <a:cubicBezTo>
                  <a:pt x="1148" y="1541"/>
                  <a:pt x="1144" y="1581"/>
                  <a:pt x="1129" y="1632"/>
                </a:cubicBezTo>
                <a:cubicBezTo>
                  <a:pt x="1111" y="1692"/>
                  <a:pt x="1093" y="1755"/>
                  <a:pt x="1107" y="1818"/>
                </a:cubicBezTo>
                <a:cubicBezTo>
                  <a:pt x="1117" y="1863"/>
                  <a:pt x="1161" y="1879"/>
                  <a:pt x="1201" y="1857"/>
                </a:cubicBezTo>
                <a:cubicBezTo>
                  <a:pt x="1260" y="1824"/>
                  <a:pt x="1299" y="1750"/>
                  <a:pt x="1314" y="1687"/>
                </a:cubicBezTo>
                <a:cubicBezTo>
                  <a:pt x="1350" y="1535"/>
                  <a:pt x="1301" y="1380"/>
                  <a:pt x="1236" y="1244"/>
                </a:cubicBezTo>
                <a:cubicBezTo>
                  <a:pt x="1151" y="1065"/>
                  <a:pt x="1020" y="922"/>
                  <a:pt x="894" y="772"/>
                </a:cubicBezTo>
                <a:cubicBezTo>
                  <a:pt x="864" y="736"/>
                  <a:pt x="841" y="705"/>
                  <a:pt x="818" y="665"/>
                </a:cubicBezTo>
              </a:path>
              <a:path w="3641" h="2420" extrusionOk="0">
                <a:moveTo>
                  <a:pt x="1443" y="707"/>
                </a:moveTo>
                <a:cubicBezTo>
                  <a:pt x="1457" y="669"/>
                  <a:pt x="1469" y="607"/>
                  <a:pt x="1490" y="573"/>
                </a:cubicBezTo>
                <a:cubicBezTo>
                  <a:pt x="1494" y="570"/>
                  <a:pt x="1499" y="568"/>
                  <a:pt x="1503" y="565"/>
                </a:cubicBezTo>
                <a:cubicBezTo>
                  <a:pt x="1535" y="611"/>
                  <a:pt x="1554" y="647"/>
                  <a:pt x="1571" y="706"/>
                </a:cubicBezTo>
                <a:cubicBezTo>
                  <a:pt x="1649" y="980"/>
                  <a:pt x="1615" y="1266"/>
                  <a:pt x="1677" y="1537"/>
                </a:cubicBezTo>
                <a:cubicBezTo>
                  <a:pt x="1689" y="1587"/>
                  <a:pt x="1725" y="1583"/>
                  <a:pt x="1765" y="1570"/>
                </a:cubicBezTo>
                <a:cubicBezTo>
                  <a:pt x="1826" y="1550"/>
                  <a:pt x="1887" y="1518"/>
                  <a:pt x="1943" y="1488"/>
                </a:cubicBezTo>
                <a:cubicBezTo>
                  <a:pt x="1996" y="1459"/>
                  <a:pt x="2053" y="1442"/>
                  <a:pt x="2098" y="1399"/>
                </a:cubicBezTo>
                <a:cubicBezTo>
                  <a:pt x="2128" y="1364"/>
                  <a:pt x="2139" y="1353"/>
                  <a:pt x="2160" y="1330"/>
                </a:cubicBezTo>
              </a:path>
              <a:path w="3641" h="2420" extrusionOk="0">
                <a:moveTo>
                  <a:pt x="2264" y="784"/>
                </a:moveTo>
                <a:cubicBezTo>
                  <a:pt x="2269" y="807"/>
                  <a:pt x="2279" y="806"/>
                  <a:pt x="2303" y="809"/>
                </a:cubicBezTo>
                <a:cubicBezTo>
                  <a:pt x="2341" y="814"/>
                  <a:pt x="2379" y="814"/>
                  <a:pt x="2417" y="812"/>
                </a:cubicBezTo>
                <a:cubicBezTo>
                  <a:pt x="2464" y="810"/>
                  <a:pt x="2510" y="807"/>
                  <a:pt x="2557" y="806"/>
                </a:cubicBezTo>
                <a:cubicBezTo>
                  <a:pt x="2584" y="805"/>
                  <a:pt x="2608" y="804"/>
                  <a:pt x="2635" y="809"/>
                </a:cubicBezTo>
                <a:cubicBezTo>
                  <a:pt x="2613" y="832"/>
                  <a:pt x="2593" y="856"/>
                  <a:pt x="2572" y="880"/>
                </a:cubicBezTo>
                <a:cubicBezTo>
                  <a:pt x="2528" y="931"/>
                  <a:pt x="2483" y="981"/>
                  <a:pt x="2439" y="1032"/>
                </a:cubicBezTo>
                <a:cubicBezTo>
                  <a:pt x="2402" y="1074"/>
                  <a:pt x="2368" y="1115"/>
                  <a:pt x="2325" y="1151"/>
                </a:cubicBezTo>
                <a:cubicBezTo>
                  <a:pt x="2321" y="1154"/>
                  <a:pt x="2318" y="1157"/>
                  <a:pt x="2314" y="1160"/>
                </a:cubicBezTo>
                <a:cubicBezTo>
                  <a:pt x="2306" y="1132"/>
                  <a:pt x="2314" y="1120"/>
                  <a:pt x="2331" y="1088"/>
                </a:cubicBezTo>
                <a:cubicBezTo>
                  <a:pt x="2338" y="1075"/>
                  <a:pt x="2345" y="1061"/>
                  <a:pt x="2352" y="1048"/>
                </a:cubicBezTo>
              </a:path>
              <a:path w="3641" h="2420" extrusionOk="0">
                <a:moveTo>
                  <a:pt x="3052" y="0"/>
                </a:moveTo>
                <a:cubicBezTo>
                  <a:pt x="3040" y="22"/>
                  <a:pt x="3031" y="34"/>
                  <a:pt x="3029" y="68"/>
                </a:cubicBezTo>
                <a:cubicBezTo>
                  <a:pt x="3023" y="149"/>
                  <a:pt x="3021" y="233"/>
                  <a:pt x="3025" y="315"/>
                </a:cubicBezTo>
                <a:cubicBezTo>
                  <a:pt x="3030" y="433"/>
                  <a:pt x="3045" y="550"/>
                  <a:pt x="3083" y="662"/>
                </a:cubicBezTo>
                <a:cubicBezTo>
                  <a:pt x="3114" y="754"/>
                  <a:pt x="3162" y="839"/>
                  <a:pt x="3244" y="894"/>
                </a:cubicBezTo>
                <a:cubicBezTo>
                  <a:pt x="3308" y="937"/>
                  <a:pt x="3386" y="944"/>
                  <a:pt x="3458" y="919"/>
                </a:cubicBezTo>
                <a:cubicBezTo>
                  <a:pt x="3622" y="863"/>
                  <a:pt x="3716" y="600"/>
                  <a:pt x="3576" y="473"/>
                </a:cubicBezTo>
                <a:cubicBezTo>
                  <a:pt x="3530" y="431"/>
                  <a:pt x="3474" y="449"/>
                  <a:pt x="3433" y="488"/>
                </a:cubicBezTo>
                <a:cubicBezTo>
                  <a:pt x="3340" y="576"/>
                  <a:pt x="3331" y="743"/>
                  <a:pt x="3377" y="855"/>
                </a:cubicBezTo>
                <a:cubicBezTo>
                  <a:pt x="3382" y="868"/>
                  <a:pt x="3411" y="931"/>
                  <a:pt x="3437" y="917"/>
                </a:cubicBezTo>
                <a:cubicBezTo>
                  <a:pt x="3451" y="903"/>
                  <a:pt x="3456" y="897"/>
                  <a:pt x="3458" y="883"/>
                </a:cubicBezTo>
              </a:path>
              <a:path w="3641" h="2420" extrusionOk="0">
                <a:moveTo>
                  <a:pt x="2765" y="597"/>
                </a:moveTo>
                <a:cubicBezTo>
                  <a:pt x="2753" y="615"/>
                  <a:pt x="2748" y="628"/>
                  <a:pt x="2745" y="650"/>
                </a:cubicBezTo>
                <a:cubicBezTo>
                  <a:pt x="2771" y="658"/>
                  <a:pt x="2781" y="652"/>
                  <a:pt x="2807" y="643"/>
                </a:cubicBezTo>
                <a:cubicBezTo>
                  <a:pt x="2845" y="630"/>
                  <a:pt x="2883" y="618"/>
                  <a:pt x="2919" y="601"/>
                </a:cubicBezTo>
                <a:cubicBezTo>
                  <a:pt x="2944" y="589"/>
                  <a:pt x="2968" y="575"/>
                  <a:pt x="2993" y="563"/>
                </a:cubicBezTo>
              </a:path>
              <a:path w="3641" h="2420" extrusionOk="0">
                <a:moveTo>
                  <a:pt x="2821" y="801"/>
                </a:moveTo>
                <a:cubicBezTo>
                  <a:pt x="2814" y="809"/>
                  <a:pt x="2811" y="811"/>
                  <a:pt x="2815" y="819"/>
                </a:cubicBezTo>
                <a:cubicBezTo>
                  <a:pt x="2839" y="809"/>
                  <a:pt x="2863" y="797"/>
                  <a:pt x="2887" y="788"/>
                </a:cubicBezTo>
                <a:cubicBezTo>
                  <a:pt x="2918" y="777"/>
                  <a:pt x="2953" y="770"/>
                  <a:pt x="2983" y="756"/>
                </a:cubicBezTo>
                <a:cubicBezTo>
                  <a:pt x="3002" y="747"/>
                  <a:pt x="3013" y="742"/>
                  <a:pt x="3034" y="74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16" name="Ink 72"/>
          <p:cNvSpPr>
            <a:spLocks noRot="1" noChangeAspect="1" noEditPoints="1" noChangeArrowheads="1" noChangeShapeType="1" noTextEdit="1"/>
          </p:cNvSpPr>
          <p:nvPr/>
        </p:nvSpPr>
        <p:spPr bwMode="auto">
          <a:xfrm>
            <a:off x="2413000" y="3232150"/>
            <a:ext cx="2725738" cy="666750"/>
          </a:xfrm>
          <a:custGeom>
            <a:avLst/>
            <a:gdLst>
              <a:gd name="T0" fmla="*/ 2147483647 w 7575"/>
              <a:gd name="T1" fmla="*/ 2147483647 h 1853"/>
              <a:gd name="T2" fmla="*/ 2147483647 w 7575"/>
              <a:gd name="T3" fmla="*/ 2147483647 h 1853"/>
              <a:gd name="T4" fmla="*/ 2147483647 w 7575"/>
              <a:gd name="T5" fmla="*/ 2147483647 h 1853"/>
              <a:gd name="T6" fmla="*/ 2147483647 w 7575"/>
              <a:gd name="T7" fmla="*/ 2147483647 h 1853"/>
              <a:gd name="T8" fmla="*/ 2147483647 w 7575"/>
              <a:gd name="T9" fmla="*/ 2147483647 h 1853"/>
              <a:gd name="T10" fmla="*/ 2147483647 w 7575"/>
              <a:gd name="T11" fmla="*/ 2147483647 h 1853"/>
              <a:gd name="T12" fmla="*/ 2147483647 w 7575"/>
              <a:gd name="T13" fmla="*/ 2147483647 h 1853"/>
              <a:gd name="T14" fmla="*/ 2147483647 w 7575"/>
              <a:gd name="T15" fmla="*/ 2147483647 h 1853"/>
              <a:gd name="T16" fmla="*/ 2147483647 w 7575"/>
              <a:gd name="T17" fmla="*/ 2147483647 h 1853"/>
              <a:gd name="T18" fmla="*/ 2147483647 w 7575"/>
              <a:gd name="T19" fmla="*/ 2147483647 h 1853"/>
              <a:gd name="T20" fmla="*/ 2147483647 w 7575"/>
              <a:gd name="T21" fmla="*/ 2147483647 h 18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575"/>
              <a:gd name="T34" fmla="*/ 0 h 1853"/>
              <a:gd name="T35" fmla="*/ 7575 w 7575"/>
              <a:gd name="T36" fmla="*/ 1853 h 18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575" h="1853" extrusionOk="0">
                <a:moveTo>
                  <a:pt x="7444" y="646"/>
                </a:moveTo>
                <a:cubicBezTo>
                  <a:pt x="7296" y="560"/>
                  <a:pt x="7163" y="501"/>
                  <a:pt x="6992" y="458"/>
                </a:cubicBezTo>
                <a:cubicBezTo>
                  <a:pt x="6359" y="299"/>
                  <a:pt x="5667" y="301"/>
                  <a:pt x="5020" y="248"/>
                </a:cubicBezTo>
                <a:cubicBezTo>
                  <a:pt x="4023" y="166"/>
                  <a:pt x="3022" y="66"/>
                  <a:pt x="2024" y="9"/>
                </a:cubicBezTo>
                <a:cubicBezTo>
                  <a:pt x="1422" y="-25"/>
                  <a:pt x="608" y="7"/>
                  <a:pt x="141" y="453"/>
                </a:cubicBezTo>
                <a:cubicBezTo>
                  <a:pt x="-24" y="611"/>
                  <a:pt x="-40" y="827"/>
                  <a:pt x="102" y="1005"/>
                </a:cubicBezTo>
                <a:cubicBezTo>
                  <a:pt x="345" y="1310"/>
                  <a:pt x="817" y="1444"/>
                  <a:pt x="1173" y="1546"/>
                </a:cubicBezTo>
                <a:cubicBezTo>
                  <a:pt x="2905" y="2043"/>
                  <a:pt x="5124" y="2010"/>
                  <a:pt x="6823" y="1388"/>
                </a:cubicBezTo>
                <a:cubicBezTo>
                  <a:pt x="7022" y="1315"/>
                  <a:pt x="7569" y="1114"/>
                  <a:pt x="7574" y="829"/>
                </a:cubicBezTo>
                <a:cubicBezTo>
                  <a:pt x="7578" y="609"/>
                  <a:pt x="7332" y="550"/>
                  <a:pt x="7154" y="527"/>
                </a:cubicBezTo>
                <a:cubicBezTo>
                  <a:pt x="6908" y="495"/>
                  <a:pt x="6664" y="542"/>
                  <a:pt x="6421" y="574"/>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5"/>
          <p:cNvSpPr txBox="1">
            <a:spLocks noChangeArrowheads="1"/>
          </p:cNvSpPr>
          <p:nvPr/>
        </p:nvSpPr>
        <p:spPr bwMode="auto">
          <a:xfrm>
            <a:off x="995363" y="204788"/>
            <a:ext cx="70818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What will CS 5 be about... ?</a:t>
            </a:r>
          </a:p>
        </p:txBody>
      </p:sp>
      <p:sp>
        <p:nvSpPr>
          <p:cNvPr id="76803" name="Text Box 6"/>
          <p:cNvSpPr txBox="1">
            <a:spLocks noChangeArrowheads="1"/>
          </p:cNvSpPr>
          <p:nvPr/>
        </p:nvSpPr>
        <p:spPr bwMode="auto">
          <a:xfrm>
            <a:off x="838200" y="5943600"/>
            <a:ext cx="7696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3200" b="1" i="1">
                <a:solidFill>
                  <a:srgbClr val="000AF9"/>
                </a:solidFill>
              </a:rPr>
              <a:t>Theoretical results in CS...</a:t>
            </a:r>
            <a:endParaRPr lang="en-US" altLang="en-US" sz="3200">
              <a:solidFill>
                <a:srgbClr val="000AF9"/>
              </a:solidFill>
            </a:endParaRPr>
          </a:p>
        </p:txBody>
      </p:sp>
      <p:sp>
        <p:nvSpPr>
          <p:cNvPr id="76804" name="Text Box 6"/>
          <p:cNvSpPr txBox="1">
            <a:spLocks noChangeArrowheads="1"/>
          </p:cNvSpPr>
          <p:nvPr/>
        </p:nvSpPr>
        <p:spPr bwMode="auto">
          <a:xfrm>
            <a:off x="381000" y="1219200"/>
            <a:ext cx="7696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200" b="1" i="1"/>
              <a:t>What </a:t>
            </a:r>
            <a:endParaRPr lang="en-US" altLang="en-US" sz="320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Box 24"/>
          <p:cNvSpPr txBox="1">
            <a:spLocks noChangeArrowheads="1"/>
          </p:cNvSpPr>
          <p:nvPr/>
        </p:nvSpPr>
        <p:spPr bwMode="auto">
          <a:xfrm>
            <a:off x="1036638" y="320675"/>
            <a:ext cx="7183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4200">
                <a:latin typeface="Calibri" pitchFamily="34" charset="0"/>
              </a:rPr>
              <a:t>Picobot </a:t>
            </a:r>
            <a:r>
              <a:rPr lang="en-US" altLang="en-US" sz="4200" b="1" i="1">
                <a:solidFill>
                  <a:srgbClr val="009900"/>
                </a:solidFill>
                <a:latin typeface="Calibri" pitchFamily="34" charset="0"/>
              </a:rPr>
              <a:t>lives</a:t>
            </a:r>
            <a:r>
              <a:rPr lang="en-US" altLang="en-US" sz="4200">
                <a:latin typeface="Calibri" pitchFamily="34" charset="0"/>
              </a:rPr>
              <a:t>!</a:t>
            </a:r>
          </a:p>
        </p:txBody>
      </p:sp>
      <p:grpSp>
        <p:nvGrpSpPr>
          <p:cNvPr id="77827" name="Group 25"/>
          <p:cNvGrpSpPr>
            <a:grpSpLocks/>
          </p:cNvGrpSpPr>
          <p:nvPr/>
        </p:nvGrpSpPr>
        <p:grpSpPr bwMode="auto">
          <a:xfrm>
            <a:off x="4191000" y="6019800"/>
            <a:ext cx="412750" cy="520700"/>
            <a:chOff x="2928" y="1051"/>
            <a:chExt cx="840" cy="957"/>
          </a:xfrm>
        </p:grpSpPr>
        <p:sp>
          <p:nvSpPr>
            <p:cNvPr id="77830" name="Freeform 2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7831" name="Oval 2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7832" name="Oval 2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7833" name="Oval 2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7834" name="Oval 3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7835" name="Oval 3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7836" name="Oval 3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7837" name="Oval 3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7838" name="AutoShape 3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7839" name="Freeform 3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7840" name="Freeform 3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7841" name="Freeform 3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7842" name="Freeform 3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7828" name="Text Box 39"/>
          <p:cNvSpPr txBox="1">
            <a:spLocks noChangeArrowheads="1"/>
          </p:cNvSpPr>
          <p:nvPr/>
        </p:nvSpPr>
        <p:spPr bwMode="auto">
          <a:xfrm>
            <a:off x="609600" y="5638800"/>
            <a:ext cx="4370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9900"/>
                </a:solidFill>
                <a:latin typeface="Comic Sans MS" pitchFamily="66" charset="0"/>
              </a:rPr>
              <a:t>Your simulator will be able to run these rules just like any others!</a:t>
            </a:r>
          </a:p>
        </p:txBody>
      </p:sp>
      <p:pic>
        <p:nvPicPr>
          <p:cNvPr id="77829" name="Picture 40" descr="Picture 1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295400"/>
            <a:ext cx="5791200" cy="394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Previously cool submissions...</a:t>
            </a:r>
          </a:p>
        </p:txBody>
      </p:sp>
      <p:sp>
        <p:nvSpPr>
          <p:cNvPr id="78851" name="Text Box 20"/>
          <p:cNvSpPr txBox="1">
            <a:spLocks noChangeArrowheads="1"/>
          </p:cNvSpPr>
          <p:nvPr/>
        </p:nvSpPr>
        <p:spPr bwMode="auto">
          <a:xfrm>
            <a:off x="762000" y="5257800"/>
            <a:ext cx="427513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3200">
                <a:solidFill>
                  <a:srgbClr val="008000"/>
                </a:solidFill>
                <a:latin typeface="Calibri" pitchFamily="34" charset="0"/>
              </a:rPr>
              <a:t>Creativity + Physics = vPool  !</a:t>
            </a:r>
          </a:p>
        </p:txBody>
      </p:sp>
      <p:pic>
        <p:nvPicPr>
          <p:cNvPr id="78852" name="Picture 10" descr="Picture 1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3446463" cy="2971800"/>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pic>
      <p:sp>
        <p:nvSpPr>
          <p:cNvPr id="78853" name="Rectangle 11"/>
          <p:cNvSpPr>
            <a:spLocks noChangeArrowheads="1"/>
          </p:cNvSpPr>
          <p:nvPr/>
        </p:nvSpPr>
        <p:spPr bwMode="auto">
          <a:xfrm>
            <a:off x="52388" y="4459288"/>
            <a:ext cx="39243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latin typeface="Calibri" pitchFamily="34" charset="0"/>
              </a:rPr>
              <a:t>http://stanford.edu/~ccecka/research/C4.html</a:t>
            </a:r>
          </a:p>
        </p:txBody>
      </p:sp>
      <p:pic>
        <p:nvPicPr>
          <p:cNvPr id="78854" name="Picture 13" descr="p4.jpg"/>
          <p:cNvPicPr>
            <a:picLocks noChangeAspect="1"/>
          </p:cNvPicPr>
          <p:nvPr/>
        </p:nvPicPr>
        <p:blipFill>
          <a:blip r:embed="rId3">
            <a:extLst>
              <a:ext uri="{28A0092B-C50C-407E-A947-70E740481C1C}">
                <a14:useLocalDpi xmlns:a14="http://schemas.microsoft.com/office/drawing/2010/main" val="0"/>
              </a:ext>
            </a:extLst>
          </a:blip>
          <a:srcRect b="32567"/>
          <a:stretch>
            <a:fillRect/>
          </a:stretch>
        </p:blipFill>
        <p:spPr bwMode="auto">
          <a:xfrm>
            <a:off x="4021138" y="1358900"/>
            <a:ext cx="402748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Picture 12" descr="p5.jpg"/>
          <p:cNvPicPr>
            <a:picLocks noChangeAspect="1"/>
          </p:cNvPicPr>
          <p:nvPr/>
        </p:nvPicPr>
        <p:blipFill>
          <a:blip r:embed="rId4">
            <a:extLst>
              <a:ext uri="{28A0092B-C50C-407E-A947-70E740481C1C}">
                <a14:useLocalDpi xmlns:a14="http://schemas.microsoft.com/office/drawing/2010/main" val="0"/>
              </a:ext>
            </a:extLst>
          </a:blip>
          <a:srcRect b="18153"/>
          <a:stretch>
            <a:fillRect/>
          </a:stretch>
        </p:blipFill>
        <p:spPr bwMode="auto">
          <a:xfrm>
            <a:off x="6097588" y="4233863"/>
            <a:ext cx="294163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856" name="Group 14"/>
          <p:cNvGrpSpPr>
            <a:grpSpLocks/>
          </p:cNvGrpSpPr>
          <p:nvPr/>
        </p:nvGrpSpPr>
        <p:grpSpPr bwMode="auto">
          <a:xfrm>
            <a:off x="8472488" y="1016000"/>
            <a:ext cx="388937" cy="487363"/>
            <a:chOff x="2928" y="1051"/>
            <a:chExt cx="840" cy="957"/>
          </a:xfrm>
        </p:grpSpPr>
        <p:sp>
          <p:nvSpPr>
            <p:cNvPr id="78858" name="Freeform 1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8859" name="Oval 1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8860" name="Oval 1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8861" name="Oval 1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8862" name="Oval 1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8863" name="Oval 2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8864" name="Oval 2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8865" name="Oval 2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8866" name="AutoShape 2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8867" name="Freeform 2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8868" name="Freeform 2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8869" name="Freeform 2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8870" name="Freeform 2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8857" name="Text Box 28"/>
          <p:cNvSpPr txBox="1">
            <a:spLocks noChangeArrowheads="1"/>
          </p:cNvSpPr>
          <p:nvPr/>
        </p:nvSpPr>
        <p:spPr bwMode="auto">
          <a:xfrm>
            <a:off x="6781800" y="838200"/>
            <a:ext cx="1970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9900"/>
                </a:solidFill>
                <a:latin typeface="Comic Sans MS" pitchFamily="66" charset="0"/>
              </a:rPr>
              <a:t>You mean these no longer qualify as cool?</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Group 2"/>
          <p:cNvGrpSpPr>
            <a:grpSpLocks/>
          </p:cNvGrpSpPr>
          <p:nvPr/>
        </p:nvGrpSpPr>
        <p:grpSpPr bwMode="auto">
          <a:xfrm>
            <a:off x="533400" y="1143000"/>
            <a:ext cx="8218488" cy="180975"/>
            <a:chOff x="295" y="1311"/>
            <a:chExt cx="5177" cy="114"/>
          </a:xfrm>
        </p:grpSpPr>
        <p:sp>
          <p:nvSpPr>
            <p:cNvPr id="79907"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908"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79875" name="Group 5"/>
          <p:cNvGrpSpPr>
            <a:grpSpLocks/>
          </p:cNvGrpSpPr>
          <p:nvPr/>
        </p:nvGrpSpPr>
        <p:grpSpPr bwMode="auto">
          <a:xfrm>
            <a:off x="457200" y="3657600"/>
            <a:ext cx="381000" cy="533400"/>
            <a:chOff x="2928" y="1051"/>
            <a:chExt cx="840" cy="957"/>
          </a:xfrm>
        </p:grpSpPr>
        <p:sp>
          <p:nvSpPr>
            <p:cNvPr id="79894" name="Freeform 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9895" name="Oval 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896" name="Oval 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897" name="Oval 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898" name="Oval 1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899" name="Oval 1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900" name="Oval 1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901" name="Oval 1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902" name="AutoShape 1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903" name="Freeform 1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9904" name="Freeform 1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9905" name="Freeform 1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9906" name="Freeform 1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9876" name="AutoShape 19"/>
          <p:cNvSpPr>
            <a:spLocks noChangeArrowheads="1"/>
          </p:cNvSpPr>
          <p:nvPr/>
        </p:nvSpPr>
        <p:spPr bwMode="auto">
          <a:xfrm>
            <a:off x="990600" y="3581400"/>
            <a:ext cx="1371600" cy="325438"/>
          </a:xfrm>
          <a:prstGeom prst="wedgeRectCallout">
            <a:avLst>
              <a:gd name="adj1" fmla="val -59954"/>
              <a:gd name="adj2" fmla="val 37315"/>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600">
                <a:latin typeface="Comic Sans MS" pitchFamily="66" charset="0"/>
              </a:rPr>
              <a:t>I'm lost!</a:t>
            </a:r>
          </a:p>
        </p:txBody>
      </p:sp>
      <p:sp>
        <p:nvSpPr>
          <p:cNvPr id="79877" name="Text Box 20"/>
          <p:cNvSpPr txBox="1">
            <a:spLocks noChangeArrowheads="1"/>
          </p:cNvSpPr>
          <p:nvPr/>
        </p:nvSpPr>
        <p:spPr bwMode="auto">
          <a:xfrm>
            <a:off x="457200" y="249238"/>
            <a:ext cx="8305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 ~ additions</a:t>
            </a:r>
          </a:p>
        </p:txBody>
      </p:sp>
      <p:sp>
        <p:nvSpPr>
          <p:cNvPr id="79878" name="Text Box 21"/>
          <p:cNvSpPr txBox="1">
            <a:spLocks noChangeArrowheads="1"/>
          </p:cNvSpPr>
          <p:nvPr/>
        </p:nvSpPr>
        <p:spPr bwMode="auto">
          <a:xfrm>
            <a:off x="2514600" y="1524000"/>
            <a:ext cx="411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b="1">
                <a:solidFill>
                  <a:schemeClr val="bg2"/>
                </a:solidFill>
                <a:latin typeface="Arial" pitchFamily="34" charset="0"/>
              </a:rPr>
              <a:t>Goal: get from Pt A to Pt B</a:t>
            </a:r>
          </a:p>
        </p:txBody>
      </p:sp>
      <p:sp>
        <p:nvSpPr>
          <p:cNvPr id="79879" name="Text Box 22"/>
          <p:cNvSpPr txBox="1">
            <a:spLocks noChangeArrowheads="1"/>
          </p:cNvSpPr>
          <p:nvPr/>
        </p:nvSpPr>
        <p:spPr bwMode="auto">
          <a:xfrm>
            <a:off x="263525" y="2860675"/>
            <a:ext cx="271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Start in an unknown location on the map…</a:t>
            </a:r>
          </a:p>
        </p:txBody>
      </p:sp>
      <p:sp>
        <p:nvSpPr>
          <p:cNvPr id="79880" name="Text Box 23"/>
          <p:cNvSpPr txBox="1">
            <a:spLocks noChangeArrowheads="1"/>
          </p:cNvSpPr>
          <p:nvPr/>
        </p:nvSpPr>
        <p:spPr bwMode="auto">
          <a:xfrm>
            <a:off x="228600" y="2173288"/>
            <a:ext cx="1158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Optional</a:t>
            </a:r>
            <a:endParaRPr lang="en-US" altLang="en-US" b="1">
              <a:solidFill>
                <a:srgbClr val="0D00FF"/>
              </a:solidFill>
              <a:latin typeface="Arial" pitchFamily="34" charset="0"/>
            </a:endParaRPr>
          </a:p>
        </p:txBody>
      </p:sp>
      <p:sp>
        <p:nvSpPr>
          <p:cNvPr id="79881" name="Text Box 24"/>
          <p:cNvSpPr txBox="1">
            <a:spLocks noChangeArrowheads="1"/>
          </p:cNvSpPr>
          <p:nvPr/>
        </p:nvSpPr>
        <p:spPr bwMode="auto">
          <a:xfrm>
            <a:off x="1471613" y="4038600"/>
            <a:ext cx="34845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Use only the bump sensors… (no range sensing)</a:t>
            </a:r>
          </a:p>
        </p:txBody>
      </p:sp>
      <p:sp>
        <p:nvSpPr>
          <p:cNvPr id="79882" name="Text Box 25"/>
          <p:cNvSpPr txBox="1">
            <a:spLocks noChangeArrowheads="1"/>
          </p:cNvSpPr>
          <p:nvPr/>
        </p:nvSpPr>
        <p:spPr bwMode="auto">
          <a:xfrm>
            <a:off x="6688138" y="2905125"/>
            <a:ext cx="2209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Implement a niftier interface…</a:t>
            </a:r>
          </a:p>
        </p:txBody>
      </p:sp>
      <p:sp>
        <p:nvSpPr>
          <p:cNvPr id="79883" name="Text Box 26"/>
          <p:cNvSpPr txBox="1">
            <a:spLocks noChangeArrowheads="1"/>
          </p:cNvSpPr>
          <p:nvPr/>
        </p:nvSpPr>
        <p:spPr bwMode="auto">
          <a:xfrm>
            <a:off x="5105400" y="4038600"/>
            <a:ext cx="19859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Use noisy (realistic) data</a:t>
            </a:r>
          </a:p>
        </p:txBody>
      </p:sp>
      <p:sp>
        <p:nvSpPr>
          <p:cNvPr id="79884" name="Text Box 27"/>
          <p:cNvSpPr txBox="1">
            <a:spLocks noChangeArrowheads="1"/>
          </p:cNvSpPr>
          <p:nvPr/>
        </p:nvSpPr>
        <p:spPr bwMode="auto">
          <a:xfrm>
            <a:off x="249238" y="16256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b="1">
                <a:solidFill>
                  <a:schemeClr val="bg2"/>
                </a:solidFill>
                <a:latin typeface="Arial" pitchFamily="34" charset="0"/>
              </a:rPr>
              <a:t>Main</a:t>
            </a:r>
          </a:p>
        </p:txBody>
      </p:sp>
      <p:sp>
        <p:nvSpPr>
          <p:cNvPr id="79885" name="Rectangle 28"/>
          <p:cNvSpPr>
            <a:spLocks noChangeArrowheads="1"/>
          </p:cNvSpPr>
          <p:nvPr/>
        </p:nvSpPr>
        <p:spPr bwMode="auto">
          <a:xfrm>
            <a:off x="269875" y="1641475"/>
            <a:ext cx="1079500" cy="42703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886" name="Rectangle 29"/>
          <p:cNvSpPr>
            <a:spLocks noChangeArrowheads="1"/>
          </p:cNvSpPr>
          <p:nvPr/>
        </p:nvSpPr>
        <p:spPr bwMode="auto">
          <a:xfrm>
            <a:off x="271463" y="2133600"/>
            <a:ext cx="1079500" cy="427038"/>
          </a:xfrm>
          <a:prstGeom prst="rect">
            <a:avLst/>
          </a:prstGeom>
          <a:noFill/>
          <a:ln w="9525">
            <a:solidFill>
              <a:srgbClr val="0D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887" name="Line 30"/>
          <p:cNvSpPr>
            <a:spLocks noChangeShapeType="1"/>
          </p:cNvSpPr>
          <p:nvPr/>
        </p:nvSpPr>
        <p:spPr bwMode="auto">
          <a:xfrm flipH="1">
            <a:off x="1955800" y="2124075"/>
            <a:ext cx="2573338" cy="730250"/>
          </a:xfrm>
          <a:prstGeom prst="line">
            <a:avLst/>
          </a:prstGeom>
          <a:noFill/>
          <a:ln w="28575">
            <a:solidFill>
              <a:srgbClr val="0D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9888" name="Line 31"/>
          <p:cNvSpPr>
            <a:spLocks noChangeShapeType="1"/>
          </p:cNvSpPr>
          <p:nvPr/>
        </p:nvSpPr>
        <p:spPr bwMode="auto">
          <a:xfrm flipH="1">
            <a:off x="3355975" y="2265363"/>
            <a:ext cx="1258888" cy="1774825"/>
          </a:xfrm>
          <a:prstGeom prst="line">
            <a:avLst/>
          </a:prstGeom>
          <a:noFill/>
          <a:ln w="28575">
            <a:solidFill>
              <a:srgbClr val="0D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9889" name="Line 32"/>
          <p:cNvSpPr>
            <a:spLocks noChangeShapeType="1"/>
          </p:cNvSpPr>
          <p:nvPr/>
        </p:nvSpPr>
        <p:spPr bwMode="auto">
          <a:xfrm>
            <a:off x="4822825" y="2293938"/>
            <a:ext cx="1203325" cy="1763712"/>
          </a:xfrm>
          <a:prstGeom prst="line">
            <a:avLst/>
          </a:prstGeom>
          <a:noFill/>
          <a:ln w="28575">
            <a:solidFill>
              <a:srgbClr val="0D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9890" name="Line 33"/>
          <p:cNvSpPr>
            <a:spLocks noChangeShapeType="1"/>
          </p:cNvSpPr>
          <p:nvPr/>
        </p:nvSpPr>
        <p:spPr bwMode="auto">
          <a:xfrm>
            <a:off x="4897438" y="2154238"/>
            <a:ext cx="2730500" cy="706437"/>
          </a:xfrm>
          <a:prstGeom prst="line">
            <a:avLst/>
          </a:prstGeom>
          <a:noFill/>
          <a:ln w="28575">
            <a:solidFill>
              <a:srgbClr val="0D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79891" name="Picture 34"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5038" y="3989388"/>
            <a:ext cx="5572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92" name="AutoShape 35"/>
          <p:cNvSpPr>
            <a:spLocks noChangeArrowheads="1"/>
          </p:cNvSpPr>
          <p:nvPr/>
        </p:nvSpPr>
        <p:spPr bwMode="auto">
          <a:xfrm>
            <a:off x="6937375" y="3573463"/>
            <a:ext cx="1884363" cy="376237"/>
          </a:xfrm>
          <a:prstGeom prst="wedgeRectCallout">
            <a:avLst>
              <a:gd name="adj1" fmla="val 38204"/>
              <a:gd name="adj2" fmla="val 91806"/>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600">
                <a:latin typeface="Comic Sans MS" pitchFamily="66" charset="0"/>
              </a:rPr>
              <a:t>vPython Robot?</a:t>
            </a:r>
          </a:p>
        </p:txBody>
      </p:sp>
      <p:sp>
        <p:nvSpPr>
          <p:cNvPr id="79893" name="Text Box 36"/>
          <p:cNvSpPr txBox="1">
            <a:spLocks noChangeArrowheads="1"/>
          </p:cNvSpPr>
          <p:nvPr/>
        </p:nvSpPr>
        <p:spPr bwMode="auto">
          <a:xfrm>
            <a:off x="5851525" y="4333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8" name="Group 2"/>
          <p:cNvGrpSpPr>
            <a:grpSpLocks/>
          </p:cNvGrpSpPr>
          <p:nvPr/>
        </p:nvGrpSpPr>
        <p:grpSpPr bwMode="auto">
          <a:xfrm>
            <a:off x="533400" y="1143000"/>
            <a:ext cx="8218488" cy="180975"/>
            <a:chOff x="295" y="1311"/>
            <a:chExt cx="5177" cy="114"/>
          </a:xfrm>
        </p:grpSpPr>
        <p:sp>
          <p:nvSpPr>
            <p:cNvPr id="8093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3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80899" name="Group 5"/>
          <p:cNvGrpSpPr>
            <a:grpSpLocks/>
          </p:cNvGrpSpPr>
          <p:nvPr/>
        </p:nvGrpSpPr>
        <p:grpSpPr bwMode="auto">
          <a:xfrm>
            <a:off x="457200" y="3657600"/>
            <a:ext cx="381000" cy="533400"/>
            <a:chOff x="2928" y="1051"/>
            <a:chExt cx="840" cy="957"/>
          </a:xfrm>
        </p:grpSpPr>
        <p:sp>
          <p:nvSpPr>
            <p:cNvPr id="80922" name="Freeform 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0923" name="Oval 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24" name="Oval 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25" name="Oval 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26" name="Oval 1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27" name="Oval 1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28" name="Oval 1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29" name="Oval 1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30" name="AutoShape 1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31" name="Freeform 1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0932" name="Freeform 1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0933" name="Freeform 1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0934" name="Freeform 1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0900" name="AutoShape 19"/>
          <p:cNvSpPr>
            <a:spLocks noChangeArrowheads="1"/>
          </p:cNvSpPr>
          <p:nvPr/>
        </p:nvSpPr>
        <p:spPr bwMode="auto">
          <a:xfrm>
            <a:off x="990600" y="3581400"/>
            <a:ext cx="1371600" cy="325438"/>
          </a:xfrm>
          <a:prstGeom prst="wedgeRectCallout">
            <a:avLst>
              <a:gd name="adj1" fmla="val -59954"/>
              <a:gd name="adj2" fmla="val 37315"/>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600">
                <a:latin typeface="Comic Sans MS" pitchFamily="66" charset="0"/>
              </a:rPr>
              <a:t>I'm found!</a:t>
            </a:r>
          </a:p>
        </p:txBody>
      </p:sp>
      <p:sp>
        <p:nvSpPr>
          <p:cNvPr id="80901" name="Text Box 20"/>
          <p:cNvSpPr txBox="1">
            <a:spLocks noChangeArrowheads="1"/>
          </p:cNvSpPr>
          <p:nvPr/>
        </p:nvSpPr>
        <p:spPr bwMode="auto">
          <a:xfrm>
            <a:off x="457200" y="249238"/>
            <a:ext cx="8305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 ~ additions</a:t>
            </a:r>
          </a:p>
        </p:txBody>
      </p:sp>
      <p:sp>
        <p:nvSpPr>
          <p:cNvPr id="80902" name="Text Box 21"/>
          <p:cNvSpPr txBox="1">
            <a:spLocks noChangeArrowheads="1"/>
          </p:cNvSpPr>
          <p:nvPr/>
        </p:nvSpPr>
        <p:spPr bwMode="auto">
          <a:xfrm>
            <a:off x="2514600" y="1524000"/>
            <a:ext cx="411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b="1">
                <a:solidFill>
                  <a:schemeClr val="bg2"/>
                </a:solidFill>
                <a:latin typeface="Arial" pitchFamily="34" charset="0"/>
              </a:rPr>
              <a:t>Goal: get from Pt A to Pt B</a:t>
            </a:r>
          </a:p>
        </p:txBody>
      </p:sp>
      <p:sp>
        <p:nvSpPr>
          <p:cNvPr id="80903" name="Text Box 22"/>
          <p:cNvSpPr txBox="1">
            <a:spLocks noChangeArrowheads="1"/>
          </p:cNvSpPr>
          <p:nvPr/>
        </p:nvSpPr>
        <p:spPr bwMode="auto">
          <a:xfrm>
            <a:off x="263525" y="2860675"/>
            <a:ext cx="271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Start in an unknown location on the map…</a:t>
            </a:r>
          </a:p>
        </p:txBody>
      </p:sp>
      <p:sp>
        <p:nvSpPr>
          <p:cNvPr id="80904" name="Text Box 23"/>
          <p:cNvSpPr txBox="1">
            <a:spLocks noChangeArrowheads="1"/>
          </p:cNvSpPr>
          <p:nvPr/>
        </p:nvSpPr>
        <p:spPr bwMode="auto">
          <a:xfrm>
            <a:off x="228600" y="2173288"/>
            <a:ext cx="1158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Optional</a:t>
            </a:r>
            <a:endParaRPr lang="en-US" altLang="en-US" b="1">
              <a:solidFill>
                <a:srgbClr val="0D00FF"/>
              </a:solidFill>
              <a:latin typeface="Arial" pitchFamily="34" charset="0"/>
            </a:endParaRPr>
          </a:p>
        </p:txBody>
      </p:sp>
      <p:sp>
        <p:nvSpPr>
          <p:cNvPr id="80905" name="Text Box 24"/>
          <p:cNvSpPr txBox="1">
            <a:spLocks noChangeArrowheads="1"/>
          </p:cNvSpPr>
          <p:nvPr/>
        </p:nvSpPr>
        <p:spPr bwMode="auto">
          <a:xfrm>
            <a:off x="1471613" y="4038600"/>
            <a:ext cx="34845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Use only the bump sensors… (no range sensing)</a:t>
            </a:r>
          </a:p>
        </p:txBody>
      </p:sp>
      <p:sp>
        <p:nvSpPr>
          <p:cNvPr id="80906" name="Text Box 25"/>
          <p:cNvSpPr txBox="1">
            <a:spLocks noChangeArrowheads="1"/>
          </p:cNvSpPr>
          <p:nvPr/>
        </p:nvSpPr>
        <p:spPr bwMode="auto">
          <a:xfrm>
            <a:off x="6688138" y="2905125"/>
            <a:ext cx="2209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Implement a niftier interface…</a:t>
            </a:r>
          </a:p>
        </p:txBody>
      </p:sp>
      <p:sp>
        <p:nvSpPr>
          <p:cNvPr id="80907" name="Text Box 26"/>
          <p:cNvSpPr txBox="1">
            <a:spLocks noChangeArrowheads="1"/>
          </p:cNvSpPr>
          <p:nvPr/>
        </p:nvSpPr>
        <p:spPr bwMode="auto">
          <a:xfrm>
            <a:off x="5105400" y="4038600"/>
            <a:ext cx="19859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Use noisy (realistic) data</a:t>
            </a:r>
          </a:p>
        </p:txBody>
      </p:sp>
      <p:sp>
        <p:nvSpPr>
          <p:cNvPr id="80908" name="Text Box 27"/>
          <p:cNvSpPr txBox="1">
            <a:spLocks noChangeArrowheads="1"/>
          </p:cNvSpPr>
          <p:nvPr/>
        </p:nvSpPr>
        <p:spPr bwMode="auto">
          <a:xfrm>
            <a:off x="249238" y="16256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b="1">
                <a:solidFill>
                  <a:schemeClr val="bg2"/>
                </a:solidFill>
                <a:latin typeface="Arial" pitchFamily="34" charset="0"/>
              </a:rPr>
              <a:t>Main</a:t>
            </a:r>
          </a:p>
        </p:txBody>
      </p:sp>
      <p:sp>
        <p:nvSpPr>
          <p:cNvPr id="80909" name="Rectangle 28"/>
          <p:cNvSpPr>
            <a:spLocks noChangeArrowheads="1"/>
          </p:cNvSpPr>
          <p:nvPr/>
        </p:nvSpPr>
        <p:spPr bwMode="auto">
          <a:xfrm>
            <a:off x="269875" y="1641475"/>
            <a:ext cx="1079500" cy="42703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10" name="Rectangle 29"/>
          <p:cNvSpPr>
            <a:spLocks noChangeArrowheads="1"/>
          </p:cNvSpPr>
          <p:nvPr/>
        </p:nvSpPr>
        <p:spPr bwMode="auto">
          <a:xfrm>
            <a:off x="271463" y="2133600"/>
            <a:ext cx="1079500" cy="427038"/>
          </a:xfrm>
          <a:prstGeom prst="rect">
            <a:avLst/>
          </a:prstGeom>
          <a:noFill/>
          <a:ln w="9525">
            <a:solidFill>
              <a:srgbClr val="0D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11" name="Line 30"/>
          <p:cNvSpPr>
            <a:spLocks noChangeShapeType="1"/>
          </p:cNvSpPr>
          <p:nvPr/>
        </p:nvSpPr>
        <p:spPr bwMode="auto">
          <a:xfrm flipH="1">
            <a:off x="1955800" y="2124075"/>
            <a:ext cx="2573338" cy="730250"/>
          </a:xfrm>
          <a:prstGeom prst="line">
            <a:avLst/>
          </a:prstGeom>
          <a:noFill/>
          <a:ln w="28575">
            <a:solidFill>
              <a:srgbClr val="0D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2" name="Line 31"/>
          <p:cNvSpPr>
            <a:spLocks noChangeShapeType="1"/>
          </p:cNvSpPr>
          <p:nvPr/>
        </p:nvSpPr>
        <p:spPr bwMode="auto">
          <a:xfrm flipH="1">
            <a:off x="3355975" y="2265363"/>
            <a:ext cx="1258888" cy="1774825"/>
          </a:xfrm>
          <a:prstGeom prst="line">
            <a:avLst/>
          </a:prstGeom>
          <a:noFill/>
          <a:ln w="28575">
            <a:solidFill>
              <a:srgbClr val="0D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3" name="Line 32"/>
          <p:cNvSpPr>
            <a:spLocks noChangeShapeType="1"/>
          </p:cNvSpPr>
          <p:nvPr/>
        </p:nvSpPr>
        <p:spPr bwMode="auto">
          <a:xfrm>
            <a:off x="4822825" y="2293938"/>
            <a:ext cx="1203325" cy="1763712"/>
          </a:xfrm>
          <a:prstGeom prst="line">
            <a:avLst/>
          </a:prstGeom>
          <a:noFill/>
          <a:ln w="28575">
            <a:solidFill>
              <a:srgbClr val="0D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4" name="Line 33"/>
          <p:cNvSpPr>
            <a:spLocks noChangeShapeType="1"/>
          </p:cNvSpPr>
          <p:nvPr/>
        </p:nvSpPr>
        <p:spPr bwMode="auto">
          <a:xfrm>
            <a:off x="4897438" y="2154238"/>
            <a:ext cx="2730500" cy="706437"/>
          </a:xfrm>
          <a:prstGeom prst="line">
            <a:avLst/>
          </a:prstGeom>
          <a:noFill/>
          <a:ln w="28575">
            <a:solidFill>
              <a:srgbClr val="0D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80915" name="Picture 34"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5038" y="3989388"/>
            <a:ext cx="5572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6" name="AutoShape 35"/>
          <p:cNvSpPr>
            <a:spLocks noChangeArrowheads="1"/>
          </p:cNvSpPr>
          <p:nvPr/>
        </p:nvSpPr>
        <p:spPr bwMode="auto">
          <a:xfrm>
            <a:off x="6937375" y="3573463"/>
            <a:ext cx="1884363" cy="376237"/>
          </a:xfrm>
          <a:prstGeom prst="wedgeRectCallout">
            <a:avLst>
              <a:gd name="adj1" fmla="val 38204"/>
              <a:gd name="adj2" fmla="val 91806"/>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600">
                <a:latin typeface="Comic Sans MS" pitchFamily="66" charset="0"/>
              </a:rPr>
              <a:t>vPython Robot?</a:t>
            </a:r>
          </a:p>
        </p:txBody>
      </p:sp>
      <p:sp>
        <p:nvSpPr>
          <p:cNvPr id="80917" name="Text Box 36"/>
          <p:cNvSpPr txBox="1">
            <a:spLocks noChangeArrowheads="1"/>
          </p:cNvSpPr>
          <p:nvPr/>
        </p:nvSpPr>
        <p:spPr bwMode="auto">
          <a:xfrm>
            <a:off x="5851525" y="4333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pic>
        <p:nvPicPr>
          <p:cNvPr id="80918" name="Picture 2"/>
          <p:cNvPicPr>
            <a:picLocks noChangeAspect="1" noChangeArrowheads="1"/>
          </p:cNvPicPr>
          <p:nvPr/>
        </p:nvPicPr>
        <p:blipFill>
          <a:blip r:embed="rId3">
            <a:lum bright="8000"/>
            <a:extLst>
              <a:ext uri="{28A0092B-C50C-407E-A947-70E740481C1C}">
                <a14:useLocalDpi xmlns:a14="http://schemas.microsoft.com/office/drawing/2010/main" val="0"/>
              </a:ext>
            </a:extLst>
          </a:blip>
          <a:srcRect l="9323" t="16072" r="8839" b="26460"/>
          <a:stretch>
            <a:fillRect/>
          </a:stretch>
        </p:blipFill>
        <p:spPr bwMode="auto">
          <a:xfrm>
            <a:off x="3962400" y="4648200"/>
            <a:ext cx="1881188"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9" name="Text Box 28"/>
          <p:cNvSpPr txBox="1">
            <a:spLocks noChangeArrowheads="1"/>
          </p:cNvSpPr>
          <p:nvPr/>
        </p:nvSpPr>
        <p:spPr bwMode="auto">
          <a:xfrm>
            <a:off x="2468563" y="6396038"/>
            <a:ext cx="4841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i="1">
                <a:solidFill>
                  <a:srgbClr val="DE1021"/>
                </a:solidFill>
                <a:latin typeface="Georgia" pitchFamily="18" charset="0"/>
              </a:rPr>
              <a:t>Try your code for a "spin"…</a:t>
            </a:r>
          </a:p>
        </p:txBody>
      </p:sp>
      <p:sp>
        <p:nvSpPr>
          <p:cNvPr id="80920" name="Line 32"/>
          <p:cNvSpPr>
            <a:spLocks noChangeShapeType="1"/>
          </p:cNvSpPr>
          <p:nvPr/>
        </p:nvSpPr>
        <p:spPr bwMode="auto">
          <a:xfrm>
            <a:off x="3048000" y="4721225"/>
            <a:ext cx="1495425" cy="1641475"/>
          </a:xfrm>
          <a:prstGeom prst="line">
            <a:avLst/>
          </a:prstGeom>
          <a:noFill/>
          <a:ln w="28575">
            <a:solidFill>
              <a:srgbClr val="DE102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21" name="Line 33"/>
          <p:cNvSpPr>
            <a:spLocks noChangeShapeType="1"/>
          </p:cNvSpPr>
          <p:nvPr/>
        </p:nvSpPr>
        <p:spPr bwMode="auto">
          <a:xfrm flipH="1">
            <a:off x="5137150" y="4705350"/>
            <a:ext cx="1214438" cy="1665288"/>
          </a:xfrm>
          <a:prstGeom prst="line">
            <a:avLst/>
          </a:prstGeom>
          <a:noFill/>
          <a:ln w="28575">
            <a:solidFill>
              <a:srgbClr val="DE102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Group 2"/>
          <p:cNvGrpSpPr>
            <a:grpSpLocks/>
          </p:cNvGrpSpPr>
          <p:nvPr/>
        </p:nvGrpSpPr>
        <p:grpSpPr bwMode="auto">
          <a:xfrm>
            <a:off x="533400" y="1038225"/>
            <a:ext cx="8218488" cy="180975"/>
            <a:chOff x="295" y="1311"/>
            <a:chExt cx="5177" cy="114"/>
          </a:xfrm>
        </p:grpSpPr>
        <p:sp>
          <p:nvSpPr>
            <p:cNvPr id="8192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192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81923"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More cool submissions?</a:t>
            </a:r>
          </a:p>
        </p:txBody>
      </p:sp>
      <p:sp>
        <p:nvSpPr>
          <p:cNvPr id="81924" name="Text Box 9"/>
          <p:cNvSpPr txBox="1">
            <a:spLocks noChangeArrowheads="1"/>
          </p:cNvSpPr>
          <p:nvPr/>
        </p:nvSpPr>
        <p:spPr bwMode="auto">
          <a:xfrm>
            <a:off x="6858000" y="6172200"/>
            <a:ext cx="2041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a:solidFill>
                  <a:srgbClr val="000AF9"/>
                </a:solidFill>
                <a:latin typeface="Comic Sans MS" pitchFamily="66" charset="0"/>
              </a:rPr>
              <a:t>Thanks, Alex!</a:t>
            </a:r>
            <a:endParaRPr lang="en-US" altLang="en-US"/>
          </a:p>
        </p:txBody>
      </p:sp>
      <p:pic>
        <p:nvPicPr>
          <p:cNvPr id="819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28800"/>
            <a:ext cx="651510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descr="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19600" y="1349375"/>
            <a:ext cx="4572000" cy="4087813"/>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82947" name="Text Box 5"/>
          <p:cNvSpPr txBox="1">
            <a:spLocks noChangeArrowheads="1"/>
          </p:cNvSpPr>
          <p:nvPr/>
        </p:nvSpPr>
        <p:spPr bwMode="auto">
          <a:xfrm>
            <a:off x="1833563" y="177800"/>
            <a:ext cx="57245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3600"/>
              <a:t>Command-line  commands</a:t>
            </a:r>
          </a:p>
        </p:txBody>
      </p:sp>
      <p:grpSp>
        <p:nvGrpSpPr>
          <p:cNvPr id="82948" name="Group 6"/>
          <p:cNvGrpSpPr>
            <a:grpSpLocks/>
          </p:cNvGrpSpPr>
          <p:nvPr/>
        </p:nvGrpSpPr>
        <p:grpSpPr bwMode="auto">
          <a:xfrm>
            <a:off x="977900" y="946150"/>
            <a:ext cx="7204075" cy="180975"/>
            <a:chOff x="295" y="1311"/>
            <a:chExt cx="5177" cy="114"/>
          </a:xfrm>
        </p:grpSpPr>
        <p:sp>
          <p:nvSpPr>
            <p:cNvPr id="82972" name="Rectangle 7"/>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2973" name="Rectangle 8"/>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82949" name="Group 9"/>
          <p:cNvGrpSpPr>
            <a:grpSpLocks/>
          </p:cNvGrpSpPr>
          <p:nvPr>
            <p:custDataLst>
              <p:tags r:id="rId1"/>
            </p:custDataLst>
          </p:nvPr>
        </p:nvGrpSpPr>
        <p:grpSpPr bwMode="auto">
          <a:xfrm>
            <a:off x="8248650" y="6026150"/>
            <a:ext cx="398463" cy="450850"/>
            <a:chOff x="2928" y="1051"/>
            <a:chExt cx="840" cy="957"/>
          </a:xfrm>
        </p:grpSpPr>
        <p:sp>
          <p:nvSpPr>
            <p:cNvPr id="82959" name="Freeform 10"/>
            <p:cNvSpPr>
              <a:spLocks/>
            </p:cNvSpPr>
            <p:nvPr>
              <p:custDataLst>
                <p:tags r:id="rId2"/>
              </p:custDataLst>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2960" name="Oval 1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2961" name="Oval 1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2962" name="Oval 1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2963" name="Oval 1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2964" name="Oval 1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2965" name="Oval 1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2966" name="Oval 1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2967" name="AutoShape 1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2968" name="Freeform 1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2969" name="Freeform 2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2970" name="Freeform 2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2971" name="Freeform 2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2950" name="Text Box 23"/>
          <p:cNvSpPr txBox="1">
            <a:spLocks noChangeArrowheads="1"/>
          </p:cNvSpPr>
          <p:nvPr/>
        </p:nvSpPr>
        <p:spPr bwMode="auto">
          <a:xfrm>
            <a:off x="7543800" y="5715000"/>
            <a:ext cx="89535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200">
                <a:solidFill>
                  <a:srgbClr val="06961A"/>
                </a:solidFill>
                <a:latin typeface="Comic Sans MS" pitchFamily="66" charset="0"/>
              </a:rPr>
              <a:t>Hey - that's me!</a:t>
            </a:r>
          </a:p>
        </p:txBody>
      </p:sp>
      <p:sp>
        <p:nvSpPr>
          <p:cNvPr id="82951" name="Text Box 25"/>
          <p:cNvSpPr txBox="1">
            <a:spLocks noChangeArrowheads="1"/>
          </p:cNvSpPr>
          <p:nvPr/>
        </p:nvSpPr>
        <p:spPr bwMode="auto">
          <a:xfrm>
            <a:off x="403225" y="1433513"/>
            <a:ext cx="2057400" cy="497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200" b="1">
                <a:solidFill>
                  <a:srgbClr val="000AF9"/>
                </a:solidFill>
                <a:latin typeface="Courier New" pitchFamily="49" charset="0"/>
              </a:rPr>
              <a:t>pwd</a:t>
            </a:r>
          </a:p>
          <a:p>
            <a:pPr eaLnBrk="1" hangingPunct="1">
              <a:spcBef>
                <a:spcPct val="50000"/>
              </a:spcBef>
            </a:pPr>
            <a:r>
              <a:rPr lang="en-US" altLang="en-US" sz="3200" b="1">
                <a:solidFill>
                  <a:srgbClr val="000AF9"/>
                </a:solidFill>
                <a:latin typeface="Courier New" pitchFamily="49" charset="0"/>
              </a:rPr>
              <a:t>ls</a:t>
            </a:r>
          </a:p>
          <a:p>
            <a:pPr eaLnBrk="1" hangingPunct="1">
              <a:spcBef>
                <a:spcPct val="50000"/>
              </a:spcBef>
            </a:pPr>
            <a:r>
              <a:rPr lang="en-US" altLang="en-US" sz="3200" b="1">
                <a:solidFill>
                  <a:srgbClr val="000AF9"/>
                </a:solidFill>
                <a:latin typeface="Courier New" pitchFamily="49" charset="0"/>
              </a:rPr>
              <a:t>cd</a:t>
            </a:r>
          </a:p>
          <a:p>
            <a:pPr eaLnBrk="1" hangingPunct="1">
              <a:spcBef>
                <a:spcPct val="50000"/>
              </a:spcBef>
            </a:pPr>
            <a:r>
              <a:rPr lang="en-US" altLang="en-US" sz="3200" b="1">
                <a:solidFill>
                  <a:srgbClr val="000AF9"/>
                </a:solidFill>
                <a:latin typeface="Courier New" pitchFamily="49" charset="0"/>
              </a:rPr>
              <a:t>nano</a:t>
            </a:r>
          </a:p>
          <a:p>
            <a:pPr eaLnBrk="1" hangingPunct="1">
              <a:spcBef>
                <a:spcPct val="50000"/>
              </a:spcBef>
            </a:pPr>
            <a:r>
              <a:rPr lang="en-US" altLang="en-US" sz="3200" b="1">
                <a:solidFill>
                  <a:srgbClr val="000AF9"/>
                </a:solidFill>
                <a:latin typeface="Courier New" pitchFamily="49" charset="0"/>
              </a:rPr>
              <a:t>cp</a:t>
            </a:r>
          </a:p>
          <a:p>
            <a:pPr eaLnBrk="1" hangingPunct="1">
              <a:spcBef>
                <a:spcPct val="50000"/>
              </a:spcBef>
            </a:pPr>
            <a:r>
              <a:rPr lang="en-US" altLang="en-US" sz="3200" b="1">
                <a:solidFill>
                  <a:srgbClr val="000AF9"/>
                </a:solidFill>
                <a:latin typeface="Courier New" pitchFamily="49" charset="0"/>
              </a:rPr>
              <a:t>chmod</a:t>
            </a:r>
          </a:p>
          <a:p>
            <a:pPr eaLnBrk="1" hangingPunct="1">
              <a:spcBef>
                <a:spcPct val="50000"/>
              </a:spcBef>
            </a:pPr>
            <a:r>
              <a:rPr lang="en-US" altLang="en-US" sz="3200" b="1">
                <a:solidFill>
                  <a:srgbClr val="000AF9"/>
                </a:solidFill>
                <a:latin typeface="Courier New" pitchFamily="49" charset="0"/>
              </a:rPr>
              <a:t>wc</a:t>
            </a:r>
          </a:p>
        </p:txBody>
      </p:sp>
      <p:sp>
        <p:nvSpPr>
          <p:cNvPr id="82952" name="Text Box 26"/>
          <p:cNvSpPr txBox="1">
            <a:spLocks noChangeArrowheads="1"/>
          </p:cNvSpPr>
          <p:nvPr/>
        </p:nvSpPr>
        <p:spPr bwMode="auto">
          <a:xfrm>
            <a:off x="1543050" y="1519238"/>
            <a:ext cx="2287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400"/>
              <a:t>prints the current directory</a:t>
            </a:r>
          </a:p>
        </p:txBody>
      </p:sp>
      <p:sp>
        <p:nvSpPr>
          <p:cNvPr id="82953" name="Text Box 27"/>
          <p:cNvSpPr txBox="1">
            <a:spLocks noChangeArrowheads="1"/>
          </p:cNvSpPr>
          <p:nvPr/>
        </p:nvSpPr>
        <p:spPr bwMode="auto">
          <a:xfrm>
            <a:off x="1574800" y="2297113"/>
            <a:ext cx="2287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400"/>
              <a:t>lists the current directory</a:t>
            </a:r>
          </a:p>
        </p:txBody>
      </p:sp>
      <p:sp>
        <p:nvSpPr>
          <p:cNvPr id="82954" name="Text Box 28"/>
          <p:cNvSpPr txBox="1">
            <a:spLocks noChangeArrowheads="1"/>
          </p:cNvSpPr>
          <p:nvPr/>
        </p:nvSpPr>
        <p:spPr bwMode="auto">
          <a:xfrm>
            <a:off x="1584325" y="3043238"/>
            <a:ext cx="2287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400"/>
              <a:t>changes directory</a:t>
            </a:r>
          </a:p>
        </p:txBody>
      </p:sp>
      <p:sp>
        <p:nvSpPr>
          <p:cNvPr id="82955" name="Text Box 29"/>
          <p:cNvSpPr txBox="1">
            <a:spLocks noChangeArrowheads="1"/>
          </p:cNvSpPr>
          <p:nvPr/>
        </p:nvSpPr>
        <p:spPr bwMode="auto">
          <a:xfrm>
            <a:off x="1774825" y="3773488"/>
            <a:ext cx="2287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400"/>
              <a:t>edits files</a:t>
            </a:r>
          </a:p>
        </p:txBody>
      </p:sp>
      <p:sp>
        <p:nvSpPr>
          <p:cNvPr id="82956" name="Text Box 30"/>
          <p:cNvSpPr txBox="1">
            <a:spLocks noChangeArrowheads="1"/>
          </p:cNvSpPr>
          <p:nvPr/>
        </p:nvSpPr>
        <p:spPr bwMode="auto">
          <a:xfrm>
            <a:off x="1625600" y="4525963"/>
            <a:ext cx="2287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400"/>
              <a:t>copies files</a:t>
            </a:r>
          </a:p>
        </p:txBody>
      </p:sp>
      <p:sp>
        <p:nvSpPr>
          <p:cNvPr id="82957" name="Text Box 31"/>
          <p:cNvSpPr txBox="1">
            <a:spLocks noChangeArrowheads="1"/>
          </p:cNvSpPr>
          <p:nvPr/>
        </p:nvSpPr>
        <p:spPr bwMode="auto">
          <a:xfrm>
            <a:off x="2041525" y="5197475"/>
            <a:ext cx="2287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400"/>
              <a:t>changes file permissions</a:t>
            </a:r>
          </a:p>
        </p:txBody>
      </p:sp>
      <p:sp>
        <p:nvSpPr>
          <p:cNvPr id="82958" name="Text Box 32"/>
          <p:cNvSpPr txBox="1">
            <a:spLocks noChangeArrowheads="1"/>
          </p:cNvSpPr>
          <p:nvPr/>
        </p:nvSpPr>
        <p:spPr bwMode="auto">
          <a:xfrm>
            <a:off x="1541463" y="5981700"/>
            <a:ext cx="31289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400"/>
              <a:t>counts the words, lines, and characters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latin typeface="Cambria" panose="02040503050406030204" pitchFamily="18" charset="0"/>
              </a:rPr>
              <a:t>Final projects</a:t>
            </a:r>
          </a:p>
        </p:txBody>
      </p:sp>
      <p:sp>
        <p:nvSpPr>
          <p:cNvPr id="18435" name="Text Box 6"/>
          <p:cNvSpPr txBox="1">
            <a:spLocks noChangeArrowheads="1"/>
          </p:cNvSpPr>
          <p:nvPr/>
        </p:nvSpPr>
        <p:spPr bwMode="auto">
          <a:xfrm>
            <a:off x="1143000" y="2199912"/>
            <a:ext cx="2438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3200" dirty="0">
                <a:latin typeface="Cambria" panose="02040503050406030204" pitchFamily="18" charset="0"/>
              </a:rPr>
              <a:t>Final CS </a:t>
            </a:r>
            <a:r>
              <a:rPr lang="en-US" altLang="en-US" sz="3200" dirty="0" err="1" smtClean="0">
                <a:latin typeface="Cambria" panose="02040503050406030204" pitchFamily="18" charset="0"/>
              </a:rPr>
              <a:t>hw</a:t>
            </a:r>
            <a:endParaRPr lang="en-US" altLang="en-US" sz="3200" dirty="0">
              <a:latin typeface="Cambria" panose="02040503050406030204" pitchFamily="18" charset="0"/>
            </a:endParaRPr>
          </a:p>
        </p:txBody>
      </p:sp>
      <p:sp>
        <p:nvSpPr>
          <p:cNvPr id="18436" name="Text Box 14"/>
          <p:cNvSpPr txBox="1">
            <a:spLocks noChangeArrowheads="1"/>
          </p:cNvSpPr>
          <p:nvPr/>
        </p:nvSpPr>
        <p:spPr bwMode="auto">
          <a:xfrm>
            <a:off x="4122738" y="1371600"/>
            <a:ext cx="2095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dirty="0">
                <a:latin typeface="Cambria" panose="02040503050406030204" pitchFamily="18" charset="0"/>
              </a:rPr>
              <a:t>open-ended</a:t>
            </a:r>
          </a:p>
        </p:txBody>
      </p:sp>
      <p:sp>
        <p:nvSpPr>
          <p:cNvPr id="18437" name="Text Box 16"/>
          <p:cNvSpPr txBox="1">
            <a:spLocks noChangeArrowheads="1"/>
          </p:cNvSpPr>
          <p:nvPr/>
        </p:nvSpPr>
        <p:spPr bwMode="auto">
          <a:xfrm>
            <a:off x="4122738" y="1955800"/>
            <a:ext cx="24304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dirty="0">
                <a:latin typeface="Cambria" panose="02040503050406030204" pitchFamily="18" charset="0"/>
              </a:rPr>
              <a:t>comprehensive</a:t>
            </a:r>
          </a:p>
        </p:txBody>
      </p:sp>
      <p:sp>
        <p:nvSpPr>
          <p:cNvPr id="18438" name="Text Box 17"/>
          <p:cNvSpPr txBox="1">
            <a:spLocks noChangeArrowheads="1"/>
          </p:cNvSpPr>
          <p:nvPr/>
        </p:nvSpPr>
        <p:spPr bwMode="auto">
          <a:xfrm>
            <a:off x="2799682" y="4221162"/>
            <a:ext cx="5303838" cy="579438"/>
          </a:xfrm>
          <a:prstGeom prst="rect">
            <a:avLst/>
          </a:prstGeom>
          <a:noFill/>
          <a:ln w="38100">
            <a:solidFill>
              <a:srgbClr val="CCECFF"/>
            </a:solidFill>
            <a:miter lim="800000"/>
            <a:headEnd/>
            <a:tailEnd/>
          </a:ln>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3200" dirty="0">
                <a:latin typeface="Calibri" pitchFamily="34" charset="0"/>
              </a:rPr>
              <a:t>Working </a:t>
            </a:r>
            <a:r>
              <a:rPr lang="en-US" altLang="en-US" sz="3200" dirty="0" smtClean="0">
                <a:latin typeface="Calibri" pitchFamily="34" charset="0"/>
              </a:rPr>
              <a:t>in teams of 1-3 is </a:t>
            </a:r>
            <a:r>
              <a:rPr lang="en-US" altLang="en-US" sz="3200" dirty="0">
                <a:latin typeface="Calibri" pitchFamily="34" charset="0"/>
              </a:rPr>
              <a:t>OK</a:t>
            </a:r>
          </a:p>
        </p:txBody>
      </p:sp>
      <p:sp>
        <p:nvSpPr>
          <p:cNvPr id="18439" name="Text Box 19"/>
          <p:cNvSpPr txBox="1">
            <a:spLocks noChangeArrowheads="1"/>
          </p:cNvSpPr>
          <p:nvPr/>
        </p:nvSpPr>
        <p:spPr bwMode="auto">
          <a:xfrm>
            <a:off x="4122738" y="25400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dirty="0">
                <a:latin typeface="Cambria" panose="02040503050406030204" pitchFamily="18" charset="0"/>
              </a:rPr>
              <a:t>same projects for black/gold</a:t>
            </a:r>
          </a:p>
        </p:txBody>
      </p:sp>
      <p:sp>
        <p:nvSpPr>
          <p:cNvPr id="18440" name="Text Box 20"/>
          <p:cNvSpPr txBox="1">
            <a:spLocks noChangeArrowheads="1"/>
          </p:cNvSpPr>
          <p:nvPr/>
        </p:nvSpPr>
        <p:spPr bwMode="auto">
          <a:xfrm>
            <a:off x="2193925" y="4800600"/>
            <a:ext cx="6569075" cy="1938992"/>
          </a:xfrm>
          <a:prstGeom prst="rect">
            <a:avLst/>
          </a:prstGeom>
          <a:solidFill>
            <a:srgbClr val="CCECFF"/>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dirty="0" smtClean="0">
                <a:latin typeface="Calibri" pitchFamily="34" charset="0"/>
              </a:rPr>
              <a:t>Teams </a:t>
            </a:r>
            <a:r>
              <a:rPr lang="en-US" altLang="en-US" dirty="0">
                <a:latin typeface="Calibri" pitchFamily="34" charset="0"/>
              </a:rPr>
              <a:t>need to work together - </a:t>
            </a:r>
            <a:r>
              <a:rPr lang="en-US" altLang="en-US" i="1" dirty="0">
                <a:latin typeface="Calibri" pitchFamily="34" charset="0"/>
              </a:rPr>
              <a:t>in the same place </a:t>
            </a:r>
            <a:r>
              <a:rPr lang="en-US" altLang="en-US" dirty="0">
                <a:latin typeface="Calibri" pitchFamily="34" charset="0"/>
              </a:rPr>
              <a:t>- and </a:t>
            </a:r>
            <a:r>
              <a:rPr lang="en-US" altLang="en-US" dirty="0" smtClean="0">
                <a:latin typeface="Calibri" pitchFamily="34" charset="0"/>
              </a:rPr>
              <a:t>need </a:t>
            </a:r>
            <a:r>
              <a:rPr lang="en-US" altLang="en-US" dirty="0">
                <a:latin typeface="Calibri" pitchFamily="34" charset="0"/>
              </a:rPr>
              <a:t>to share the work equally</a:t>
            </a:r>
            <a:r>
              <a:rPr lang="en-US" altLang="en-US" dirty="0" smtClean="0">
                <a:latin typeface="Calibri" pitchFamily="34" charset="0"/>
              </a:rPr>
              <a:t>...</a:t>
            </a:r>
            <a:endParaRPr lang="en-US" altLang="en-US" dirty="0">
              <a:latin typeface="Calibri" pitchFamily="34" charset="0"/>
            </a:endParaRPr>
          </a:p>
          <a:p>
            <a:pPr algn="ctr" eaLnBrk="1" hangingPunct="1">
              <a:spcBef>
                <a:spcPct val="50000"/>
              </a:spcBef>
            </a:pPr>
            <a:r>
              <a:rPr lang="en-US" altLang="en-US" dirty="0" smtClean="0">
                <a:latin typeface="Calibri" pitchFamily="34" charset="0"/>
              </a:rPr>
              <a:t>Black/gold pairs </a:t>
            </a:r>
            <a:r>
              <a:rPr lang="en-US" altLang="en-US" dirty="0">
                <a:latin typeface="Calibri" pitchFamily="34" charset="0"/>
              </a:rPr>
              <a:t>are </a:t>
            </a:r>
            <a:r>
              <a:rPr lang="en-US" altLang="en-US" dirty="0" smtClean="0">
                <a:latin typeface="Calibri" pitchFamily="34" charset="0"/>
              </a:rPr>
              <a:t>welcome...</a:t>
            </a:r>
          </a:p>
          <a:p>
            <a:pPr algn="ctr" eaLnBrk="1" hangingPunct="1">
              <a:spcBef>
                <a:spcPct val="50000"/>
              </a:spcBef>
            </a:pPr>
            <a:r>
              <a:rPr lang="en-US" altLang="en-US" b="1" dirty="0" smtClean="0">
                <a:solidFill>
                  <a:srgbClr val="000AF9"/>
                </a:solidFill>
                <a:latin typeface="Calibri" pitchFamily="34" charset="0"/>
              </a:rPr>
              <a:t>Teaming is extra-encouraged </a:t>
            </a:r>
            <a:r>
              <a:rPr lang="en-US" altLang="en-US" dirty="0" smtClean="0">
                <a:latin typeface="Calibri" pitchFamily="34" charset="0"/>
              </a:rPr>
              <a:t>on the final project!</a:t>
            </a:r>
            <a:endParaRPr lang="en-US" altLang="en-US" dirty="0">
              <a:latin typeface="Calibri" pitchFamily="34" charset="0"/>
            </a:endParaRPr>
          </a:p>
        </p:txBody>
      </p:sp>
      <p:sp>
        <p:nvSpPr>
          <p:cNvPr id="18441" name="Text Box 21"/>
          <p:cNvSpPr txBox="1">
            <a:spLocks noChangeArrowheads="1"/>
          </p:cNvSpPr>
          <p:nvPr/>
        </p:nvSpPr>
        <p:spPr bwMode="auto">
          <a:xfrm>
            <a:off x="4122738" y="3124200"/>
            <a:ext cx="24304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dirty="0" smtClean="0">
                <a:latin typeface="Cambria" panose="02040503050406030204" pitchFamily="18" charset="0"/>
              </a:rPr>
              <a:t>three choices</a:t>
            </a:r>
            <a:r>
              <a:rPr lang="en-US" altLang="en-US" dirty="0">
                <a:latin typeface="Cambria" panose="02040503050406030204" pitchFamily="18" charset="0"/>
              </a:rPr>
              <a:t>…</a:t>
            </a:r>
          </a:p>
        </p:txBody>
      </p:sp>
      <p:sp>
        <p:nvSpPr>
          <p:cNvPr id="18442" name="AutoShape 24"/>
          <p:cNvSpPr>
            <a:spLocks/>
          </p:cNvSpPr>
          <p:nvPr/>
        </p:nvSpPr>
        <p:spPr bwMode="auto">
          <a:xfrm>
            <a:off x="3711575" y="1562100"/>
            <a:ext cx="215900" cy="1836738"/>
          </a:xfrm>
          <a:prstGeom prst="leftBrace">
            <a:avLst>
              <a:gd name="adj1" fmla="val 70895"/>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latin typeface="Cambria" panose="02040503050406030204" pitchFamily="18" charset="0"/>
            </a:endParaRPr>
          </a:p>
        </p:txBody>
      </p:sp>
      <p:grpSp>
        <p:nvGrpSpPr>
          <p:cNvPr id="32" name="Group 26"/>
          <p:cNvGrpSpPr>
            <a:grpSpLocks/>
          </p:cNvGrpSpPr>
          <p:nvPr/>
        </p:nvGrpSpPr>
        <p:grpSpPr bwMode="auto">
          <a:xfrm>
            <a:off x="877888" y="5278058"/>
            <a:ext cx="381000" cy="533400"/>
            <a:chOff x="2928" y="1051"/>
            <a:chExt cx="840" cy="957"/>
          </a:xfrm>
        </p:grpSpPr>
        <p:sp>
          <p:nvSpPr>
            <p:cNvPr id="33" name="Freeform 27"/>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4" name="Oval 28"/>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5" name="Oval 29"/>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6" name="Oval 30"/>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7" name="Oval 31"/>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8" name="Oval 32"/>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9" name="Oval 33"/>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0" name="Oval 34"/>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1" name="AutoShape 35"/>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2" name="Freeform 36"/>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3" name="Freeform 37"/>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4" name="Freeform 38"/>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5" name="Freeform 39"/>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46" name="Picture 40"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88" y="5125658"/>
            <a:ext cx="5572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ectangle 42"/>
          <p:cNvSpPr>
            <a:spLocks noChangeArrowheads="1"/>
          </p:cNvSpPr>
          <p:nvPr/>
        </p:nvSpPr>
        <p:spPr bwMode="auto">
          <a:xfrm>
            <a:off x="914400" y="4628771"/>
            <a:ext cx="1022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600">
                <a:solidFill>
                  <a:srgbClr val="009900"/>
                </a:solidFill>
                <a:latin typeface="Comic Sans MS" pitchFamily="66" charset="0"/>
              </a:rPr>
              <a:t>Eye, eye!</a:t>
            </a:r>
          </a:p>
        </p:txBody>
      </p:sp>
      <p:sp>
        <p:nvSpPr>
          <p:cNvPr id="48" name="Line 43"/>
          <p:cNvSpPr>
            <a:spLocks noChangeShapeType="1"/>
          </p:cNvSpPr>
          <p:nvPr/>
        </p:nvSpPr>
        <p:spPr bwMode="auto">
          <a:xfrm flipV="1">
            <a:off x="1325563" y="4947858"/>
            <a:ext cx="127000" cy="396875"/>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 name="Line 44"/>
          <p:cNvSpPr>
            <a:spLocks noChangeShapeType="1"/>
          </p:cNvSpPr>
          <p:nvPr/>
        </p:nvSpPr>
        <p:spPr bwMode="auto">
          <a:xfrm flipV="1">
            <a:off x="677863" y="4957383"/>
            <a:ext cx="681037" cy="411163"/>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 name="Line 45"/>
          <p:cNvSpPr>
            <a:spLocks noChangeShapeType="1"/>
          </p:cNvSpPr>
          <p:nvPr/>
        </p:nvSpPr>
        <p:spPr bwMode="auto">
          <a:xfrm flipV="1">
            <a:off x="969963" y="4936746"/>
            <a:ext cx="866775" cy="22225"/>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2196360" y="3672360"/>
              <a:ext cx="4717440" cy="2973960"/>
            </p14:xfrm>
          </p:contentPart>
        </mc:Choice>
        <mc:Fallback>
          <p:pic>
            <p:nvPicPr>
              <p:cNvPr id="2" name="Ink 1"/>
              <p:cNvPicPr/>
              <p:nvPr/>
            </p:nvPicPr>
            <p:blipFill>
              <a:blip r:embed="rId4"/>
              <a:stretch>
                <a:fillRect/>
              </a:stretch>
            </p:blipFill>
            <p:spPr>
              <a:xfrm>
                <a:off x="2185560" y="3662280"/>
                <a:ext cx="4730760" cy="299484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3" name="Ink 2"/>
              <p14:cNvContentPartPr/>
              <p14:nvPr/>
            </p14:nvContentPartPr>
            <p14:xfrm>
              <a:off x="1959480" y="5772600"/>
              <a:ext cx="1434240" cy="809640"/>
            </p14:xfrm>
          </p:contentPart>
        </mc:Choice>
        <mc:Fallback>
          <p:pic>
            <p:nvPicPr>
              <p:cNvPr id="3" name="Ink 2"/>
              <p:cNvPicPr/>
              <p:nvPr/>
            </p:nvPicPr>
            <p:blipFill>
              <a:blip r:embed="rId6"/>
              <a:stretch>
                <a:fillRect/>
              </a:stretch>
            </p:blipFill>
            <p:spPr>
              <a:xfrm>
                <a:off x="1946880" y="5760000"/>
                <a:ext cx="1459440" cy="834840"/>
              </a:xfrm>
              <a:prstGeom prst="rect">
                <a:avLst/>
              </a:prstGeom>
            </p:spPr>
          </p:pic>
        </mc:Fallback>
      </mc:AlternateContent>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850900" y="1524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000">
                <a:latin typeface="Times" charset="0"/>
              </a:rPr>
              <a:t>Design for software and beyond</a:t>
            </a:r>
          </a:p>
        </p:txBody>
      </p:sp>
      <p:grpSp>
        <p:nvGrpSpPr>
          <p:cNvPr id="83971" name="Group 3"/>
          <p:cNvGrpSpPr>
            <a:grpSpLocks/>
          </p:cNvGrpSpPr>
          <p:nvPr/>
        </p:nvGrpSpPr>
        <p:grpSpPr bwMode="auto">
          <a:xfrm>
            <a:off x="381000" y="914400"/>
            <a:ext cx="8218488" cy="180975"/>
            <a:chOff x="0" y="0"/>
            <a:chExt cx="5177" cy="114"/>
          </a:xfrm>
        </p:grpSpPr>
        <p:sp>
          <p:nvSpPr>
            <p:cNvPr id="83993" name="Rectangle 4"/>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3994" name="Rectangle 5"/>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pic>
        <p:nvPicPr>
          <p:cNvPr id="83972"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404938"/>
            <a:ext cx="3668713" cy="515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973" name="Group 7"/>
          <p:cNvGrpSpPr>
            <a:grpSpLocks/>
          </p:cNvGrpSpPr>
          <p:nvPr/>
        </p:nvGrpSpPr>
        <p:grpSpPr bwMode="auto">
          <a:xfrm>
            <a:off x="8442325" y="6046788"/>
            <a:ext cx="508000" cy="622300"/>
            <a:chOff x="3456" y="1784"/>
            <a:chExt cx="952" cy="1048"/>
          </a:xfrm>
        </p:grpSpPr>
        <p:sp>
          <p:nvSpPr>
            <p:cNvPr id="83976" name="Freeform 8"/>
            <p:cNvSpPr>
              <a:spLocks/>
            </p:cNvSpPr>
            <p:nvPr/>
          </p:nvSpPr>
          <p:spPr bwMode="auto">
            <a:xfrm>
              <a:off x="4266" y="1884"/>
              <a:ext cx="142" cy="81"/>
            </a:xfrm>
            <a:custGeom>
              <a:avLst/>
              <a:gdLst>
                <a:gd name="T0" fmla="*/ 0 w 112"/>
                <a:gd name="T1" fmla="*/ 5 h 104"/>
                <a:gd name="T2" fmla="*/ 451 w 112"/>
                <a:gd name="T3" fmla="*/ 2 h 104"/>
                <a:gd name="T4" fmla="*/ 781 w 112"/>
                <a:gd name="T5" fmla="*/ 2 h 104"/>
                <a:gd name="T6" fmla="*/ 451 w 112"/>
                <a:gd name="T7" fmla="*/ 11 h 104"/>
                <a:gd name="T8" fmla="*/ 0 w 112"/>
                <a:gd name="T9" fmla="*/ 5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83977" name="Freeform 9"/>
            <p:cNvSpPr>
              <a:spLocks/>
            </p:cNvSpPr>
            <p:nvPr/>
          </p:nvSpPr>
          <p:spPr bwMode="auto">
            <a:xfrm rot="7013025">
              <a:off x="4162" y="1952"/>
              <a:ext cx="142" cy="81"/>
            </a:xfrm>
            <a:custGeom>
              <a:avLst/>
              <a:gdLst>
                <a:gd name="T0" fmla="*/ 0 w 112"/>
                <a:gd name="T1" fmla="*/ 5 h 104"/>
                <a:gd name="T2" fmla="*/ 451 w 112"/>
                <a:gd name="T3" fmla="*/ 2 h 104"/>
                <a:gd name="T4" fmla="*/ 781 w 112"/>
                <a:gd name="T5" fmla="*/ 2 h 104"/>
                <a:gd name="T6" fmla="*/ 451 w 112"/>
                <a:gd name="T7" fmla="*/ 11 h 104"/>
                <a:gd name="T8" fmla="*/ 0 w 112"/>
                <a:gd name="T9" fmla="*/ 5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83978" name="Freeform 10"/>
            <p:cNvSpPr>
              <a:spLocks/>
            </p:cNvSpPr>
            <p:nvPr/>
          </p:nvSpPr>
          <p:spPr bwMode="auto">
            <a:xfrm rot="-6712609">
              <a:off x="4168" y="1814"/>
              <a:ext cx="142" cy="81"/>
            </a:xfrm>
            <a:custGeom>
              <a:avLst/>
              <a:gdLst>
                <a:gd name="T0" fmla="*/ 0 w 112"/>
                <a:gd name="T1" fmla="*/ 5 h 104"/>
                <a:gd name="T2" fmla="*/ 451 w 112"/>
                <a:gd name="T3" fmla="*/ 2 h 104"/>
                <a:gd name="T4" fmla="*/ 781 w 112"/>
                <a:gd name="T5" fmla="*/ 2 h 104"/>
                <a:gd name="T6" fmla="*/ 451 w 112"/>
                <a:gd name="T7" fmla="*/ 11 h 104"/>
                <a:gd name="T8" fmla="*/ 0 w 112"/>
                <a:gd name="T9" fmla="*/ 5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83979" name="Freeform 11"/>
            <p:cNvSpPr>
              <a:spLocks/>
            </p:cNvSpPr>
            <p:nvPr/>
          </p:nvSpPr>
          <p:spPr bwMode="auto">
            <a:xfrm>
              <a:off x="3456" y="2583"/>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3980" name="Oval 1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3981" name="Oval 1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3982" name="Oval 1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3983" name="Oval 1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3984" name="Oval 1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3985" name="Oval 1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3986" name="Oval 1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3987" name="AutoShape 1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3988" name="Freeform 2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3989" name="Freeform 2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3990" name="Freeform 2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991" name="Freeform 2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3992" name="Freeform 2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3974" name="Text Box 25"/>
          <p:cNvSpPr txBox="1">
            <a:spLocks noChangeArrowheads="1"/>
          </p:cNvSpPr>
          <p:nvPr/>
        </p:nvSpPr>
        <p:spPr bwMode="auto">
          <a:xfrm>
            <a:off x="4806950" y="2435225"/>
            <a:ext cx="3352800"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nSpc>
                <a:spcPct val="160000"/>
              </a:lnSpc>
              <a:spcBef>
                <a:spcPct val="20000"/>
              </a:spcBef>
            </a:pPr>
            <a:r>
              <a:rPr lang="en-US" altLang="en-US">
                <a:solidFill>
                  <a:srgbClr val="1608F9"/>
                </a:solidFill>
                <a:latin typeface="Times" charset="0"/>
              </a:rPr>
              <a:t>0.   Conceptual models</a:t>
            </a:r>
          </a:p>
          <a:p>
            <a:pPr>
              <a:lnSpc>
                <a:spcPct val="160000"/>
              </a:lnSpc>
              <a:spcBef>
                <a:spcPct val="20000"/>
              </a:spcBef>
              <a:buFont typeface="Arial" pitchFamily="34" charset="0"/>
              <a:buNone/>
            </a:pPr>
            <a:r>
              <a:rPr lang="en-US" altLang="en-US">
                <a:solidFill>
                  <a:srgbClr val="1608F9"/>
                </a:solidFill>
                <a:latin typeface="Times" charset="0"/>
              </a:rPr>
              <a:t>1.   Mapping</a:t>
            </a:r>
          </a:p>
          <a:p>
            <a:pPr>
              <a:lnSpc>
                <a:spcPct val="160000"/>
              </a:lnSpc>
              <a:spcBef>
                <a:spcPct val="20000"/>
              </a:spcBef>
              <a:buFont typeface="Arial" pitchFamily="34" charset="0"/>
              <a:buAutoNum type="arabicPeriod" startAt="2"/>
            </a:pPr>
            <a:r>
              <a:rPr lang="en-US" altLang="en-US">
                <a:solidFill>
                  <a:srgbClr val="1608F9"/>
                </a:solidFill>
                <a:latin typeface="Times" charset="0"/>
              </a:rPr>
              <a:t>Visibility </a:t>
            </a:r>
          </a:p>
          <a:p>
            <a:pPr>
              <a:lnSpc>
                <a:spcPct val="160000"/>
              </a:lnSpc>
              <a:spcBef>
                <a:spcPct val="20000"/>
              </a:spcBef>
              <a:buFont typeface="Arial" pitchFamily="34" charset="0"/>
              <a:buAutoNum type="arabicPeriod" startAt="2"/>
            </a:pPr>
            <a:r>
              <a:rPr lang="en-US" altLang="en-US">
                <a:solidFill>
                  <a:srgbClr val="1608F9"/>
                </a:solidFill>
                <a:latin typeface="Times" charset="0"/>
              </a:rPr>
              <a:t>Feedback</a:t>
            </a:r>
          </a:p>
          <a:p>
            <a:pPr>
              <a:lnSpc>
                <a:spcPct val="160000"/>
              </a:lnSpc>
              <a:spcBef>
                <a:spcPct val="20000"/>
              </a:spcBef>
              <a:buFont typeface="Arial" pitchFamily="34" charset="0"/>
              <a:buAutoNum type="arabicPeriod" startAt="2"/>
            </a:pPr>
            <a:r>
              <a:rPr lang="en-US" altLang="en-US">
                <a:solidFill>
                  <a:srgbClr val="1608F9"/>
                </a:solidFill>
                <a:latin typeface="Times" charset="0"/>
              </a:rPr>
              <a:t>Affordances</a:t>
            </a:r>
            <a:endParaRPr lang="en-US" altLang="en-US">
              <a:latin typeface="Times" charset="0"/>
            </a:endParaRPr>
          </a:p>
        </p:txBody>
      </p:sp>
      <p:sp>
        <p:nvSpPr>
          <p:cNvPr id="83975" name="Text Box 26"/>
          <p:cNvSpPr txBox="1">
            <a:spLocks noChangeArrowheads="1"/>
          </p:cNvSpPr>
          <p:nvPr/>
        </p:nvSpPr>
        <p:spPr bwMode="auto">
          <a:xfrm>
            <a:off x="4364038" y="1724025"/>
            <a:ext cx="447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en-US" altLang="en-US">
                <a:latin typeface="Arial" pitchFamily="34" charset="0"/>
              </a:rPr>
              <a:t>Don Norman's key principles:</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769938" y="152400"/>
            <a:ext cx="76850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000">
                <a:latin typeface="Times" charset="0"/>
              </a:rPr>
              <a:t>Where do these go wrong?</a:t>
            </a:r>
          </a:p>
        </p:txBody>
      </p:sp>
      <p:grpSp>
        <p:nvGrpSpPr>
          <p:cNvPr id="84995" name="Group 3"/>
          <p:cNvGrpSpPr>
            <a:grpSpLocks/>
          </p:cNvGrpSpPr>
          <p:nvPr/>
        </p:nvGrpSpPr>
        <p:grpSpPr bwMode="auto">
          <a:xfrm>
            <a:off x="533400" y="1584325"/>
            <a:ext cx="8042275" cy="180975"/>
            <a:chOff x="0" y="0"/>
            <a:chExt cx="5177" cy="114"/>
          </a:xfrm>
        </p:grpSpPr>
        <p:sp>
          <p:nvSpPr>
            <p:cNvPr id="85010" name="Rectangle 4"/>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5011" name="Rectangle 5"/>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84996" name="Text Box 6"/>
          <p:cNvSpPr txBox="1">
            <a:spLocks noChangeArrowheads="1"/>
          </p:cNvSpPr>
          <p:nvPr/>
        </p:nvSpPr>
        <p:spPr bwMode="auto">
          <a:xfrm>
            <a:off x="488950" y="990600"/>
            <a:ext cx="1403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a:latin typeface="Arial" pitchFamily="34" charset="0"/>
              </a:rPr>
              <a:t>Mapping</a:t>
            </a:r>
          </a:p>
        </p:txBody>
      </p:sp>
      <p:sp>
        <p:nvSpPr>
          <p:cNvPr id="84997" name="Rectangle 7"/>
          <p:cNvSpPr>
            <a:spLocks noChangeArrowheads="1"/>
          </p:cNvSpPr>
          <p:nvPr/>
        </p:nvSpPr>
        <p:spPr bwMode="auto">
          <a:xfrm>
            <a:off x="2843213" y="4178300"/>
            <a:ext cx="25908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800">
                <a:solidFill>
                  <a:srgbClr val="1608F9"/>
                </a:solidFill>
                <a:latin typeface="Times" charset="0"/>
              </a:rPr>
              <a:t>How to open this gas cap?</a:t>
            </a:r>
          </a:p>
        </p:txBody>
      </p:sp>
      <p:sp>
        <p:nvSpPr>
          <p:cNvPr id="84998" name="Text Box 8"/>
          <p:cNvSpPr txBox="1">
            <a:spLocks noChangeArrowheads="1"/>
          </p:cNvSpPr>
          <p:nvPr/>
        </p:nvSpPr>
        <p:spPr bwMode="auto">
          <a:xfrm>
            <a:off x="2397125" y="990600"/>
            <a:ext cx="1403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a:latin typeface="Arial" pitchFamily="34" charset="0"/>
              </a:rPr>
              <a:t>Visibility</a:t>
            </a:r>
          </a:p>
        </p:txBody>
      </p:sp>
      <p:sp>
        <p:nvSpPr>
          <p:cNvPr id="84999" name="Text Box 9"/>
          <p:cNvSpPr txBox="1">
            <a:spLocks noChangeArrowheads="1"/>
          </p:cNvSpPr>
          <p:nvPr/>
        </p:nvSpPr>
        <p:spPr bwMode="auto">
          <a:xfrm>
            <a:off x="4305300" y="990600"/>
            <a:ext cx="1873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a:latin typeface="Arial" pitchFamily="34" charset="0"/>
              </a:rPr>
              <a:t>Feedback</a:t>
            </a:r>
          </a:p>
        </p:txBody>
      </p:sp>
      <p:sp>
        <p:nvSpPr>
          <p:cNvPr id="85000" name="Text Box 10"/>
          <p:cNvSpPr txBox="1">
            <a:spLocks noChangeArrowheads="1"/>
          </p:cNvSpPr>
          <p:nvPr/>
        </p:nvSpPr>
        <p:spPr bwMode="auto">
          <a:xfrm>
            <a:off x="6684963" y="990600"/>
            <a:ext cx="1873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a:latin typeface="Arial" pitchFamily="34" charset="0"/>
              </a:rPr>
              <a:t>Affordances</a:t>
            </a:r>
          </a:p>
        </p:txBody>
      </p:sp>
      <p:sp>
        <p:nvSpPr>
          <p:cNvPr id="85001" name="Rectangle 11"/>
          <p:cNvSpPr>
            <a:spLocks noChangeArrowheads="1"/>
          </p:cNvSpPr>
          <p:nvPr/>
        </p:nvSpPr>
        <p:spPr bwMode="auto">
          <a:xfrm>
            <a:off x="160338" y="6019800"/>
            <a:ext cx="2416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800">
                <a:solidFill>
                  <a:srgbClr val="1608F9"/>
                </a:solidFill>
                <a:latin typeface="Times" charset="0"/>
              </a:rPr>
              <a:t>This handle unfastens the seat from the floor.</a:t>
            </a:r>
          </a:p>
        </p:txBody>
      </p:sp>
      <p:sp>
        <p:nvSpPr>
          <p:cNvPr id="85002" name="Rectangle 12"/>
          <p:cNvSpPr>
            <a:spLocks noChangeArrowheads="1"/>
          </p:cNvSpPr>
          <p:nvPr/>
        </p:nvSpPr>
        <p:spPr bwMode="auto">
          <a:xfrm>
            <a:off x="6130925" y="6270625"/>
            <a:ext cx="2603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800">
                <a:solidFill>
                  <a:srgbClr val="1608F9"/>
                </a:solidFill>
                <a:latin typeface="Times" charset="0"/>
              </a:rPr>
              <a:t>How to turn on this stove?</a:t>
            </a:r>
          </a:p>
        </p:txBody>
      </p:sp>
      <p:pic>
        <p:nvPicPr>
          <p:cNvPr id="85003" name="Picture 13" descr="gascap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6688" y="1981200"/>
            <a:ext cx="2855912" cy="2127250"/>
          </a:xfrm>
          <a:prstGeom prst="rect">
            <a:avLst/>
          </a:prstGeom>
          <a:noFill/>
          <a:ln w="9525">
            <a:solidFill>
              <a:srgbClr val="0902AB"/>
            </a:solidFill>
            <a:miter lim="800000"/>
            <a:headEnd/>
            <a:tailEnd/>
          </a:ln>
          <a:extLst>
            <a:ext uri="{909E8E84-426E-40DD-AFC4-6F175D3DCCD1}">
              <a14:hiddenFill xmlns:a14="http://schemas.microsoft.com/office/drawing/2010/main">
                <a:solidFill>
                  <a:srgbClr val="FFFFFF"/>
                </a:solidFill>
              </a14:hiddenFill>
            </a:ext>
          </a:extLst>
        </p:spPr>
      </p:pic>
      <p:sp>
        <p:nvSpPr>
          <p:cNvPr id="85004" name="Rectangle 14"/>
          <p:cNvSpPr>
            <a:spLocks noChangeArrowheads="1"/>
          </p:cNvSpPr>
          <p:nvPr/>
        </p:nvSpPr>
        <p:spPr bwMode="auto">
          <a:xfrm>
            <a:off x="7597775" y="1979613"/>
            <a:ext cx="10779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800">
                <a:solidFill>
                  <a:srgbClr val="1608F9"/>
                </a:solidFill>
                <a:latin typeface="Times" charset="0"/>
              </a:rPr>
              <a:t>Set to 5 minutes?</a:t>
            </a:r>
          </a:p>
        </p:txBody>
      </p:sp>
      <p:pic>
        <p:nvPicPr>
          <p:cNvPr id="85005" name="Picture 15" descr="carseat_ejec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113" y="2133600"/>
            <a:ext cx="2184400" cy="3810000"/>
          </a:xfrm>
          <a:prstGeom prst="rect">
            <a:avLst/>
          </a:prstGeom>
          <a:noFill/>
          <a:ln w="9525">
            <a:solidFill>
              <a:srgbClr val="0902AB"/>
            </a:solidFill>
            <a:miter lim="800000"/>
            <a:headEnd/>
            <a:tailEnd/>
          </a:ln>
          <a:extLst>
            <a:ext uri="{909E8E84-426E-40DD-AFC4-6F175D3DCCD1}">
              <a14:hiddenFill xmlns:a14="http://schemas.microsoft.com/office/drawing/2010/main">
                <a:solidFill>
                  <a:srgbClr val="FFFFFF"/>
                </a:solidFill>
              </a14:hiddenFill>
            </a:ext>
          </a:extLst>
        </p:spPr>
      </p:pic>
      <p:pic>
        <p:nvPicPr>
          <p:cNvPr id="85006" name="Picture 16"/>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5816600" y="3962400"/>
            <a:ext cx="3098800" cy="2235200"/>
          </a:xfrm>
          <a:prstGeom prst="rect">
            <a:avLst/>
          </a:prstGeom>
          <a:noFill/>
          <a:ln w="9525">
            <a:solidFill>
              <a:srgbClr val="0902AB"/>
            </a:solidFill>
            <a:miter lim="800000"/>
            <a:headEnd/>
            <a:tailEnd/>
          </a:ln>
          <a:extLst>
            <a:ext uri="{909E8E84-426E-40DD-AFC4-6F175D3DCCD1}">
              <a14:hiddenFill xmlns:a14="http://schemas.microsoft.com/office/drawing/2010/main">
                <a:solidFill>
                  <a:srgbClr val="FFFFFF"/>
                </a:solidFill>
              </a14:hiddenFill>
            </a:ext>
          </a:extLst>
        </p:spPr>
      </p:pic>
      <p:pic>
        <p:nvPicPr>
          <p:cNvPr id="85007" name="Picture 17" descr="kitchen_tim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07088" y="1968500"/>
            <a:ext cx="1622425" cy="1792288"/>
          </a:xfrm>
          <a:prstGeom prst="rect">
            <a:avLst/>
          </a:prstGeom>
          <a:noFill/>
          <a:ln w="9525">
            <a:solidFill>
              <a:srgbClr val="0902AB"/>
            </a:solidFill>
            <a:miter lim="800000"/>
            <a:headEnd/>
            <a:tailEnd/>
          </a:ln>
          <a:extLst>
            <a:ext uri="{909E8E84-426E-40DD-AFC4-6F175D3DCCD1}">
              <a14:hiddenFill xmlns:a14="http://schemas.microsoft.com/office/drawing/2010/main">
                <a:solidFill>
                  <a:srgbClr val="FFFFFF"/>
                </a:solidFill>
              </a14:hiddenFill>
            </a:ext>
          </a:extLst>
        </p:spPr>
      </p:pic>
      <p:pic>
        <p:nvPicPr>
          <p:cNvPr id="85008" name="Picture 18"/>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2808288" y="5027613"/>
            <a:ext cx="2457450" cy="1062037"/>
          </a:xfrm>
          <a:prstGeom prst="rect">
            <a:avLst/>
          </a:prstGeom>
          <a:noFill/>
          <a:ln w="9525">
            <a:solidFill>
              <a:srgbClr val="0902AB"/>
            </a:solidFill>
            <a:miter lim="800000"/>
            <a:headEnd/>
            <a:tailEnd/>
          </a:ln>
          <a:extLst>
            <a:ext uri="{909E8E84-426E-40DD-AFC4-6F175D3DCCD1}">
              <a14:hiddenFill xmlns:a14="http://schemas.microsoft.com/office/drawing/2010/main">
                <a:solidFill>
                  <a:srgbClr val="FFFFFF"/>
                </a:solidFill>
              </a14:hiddenFill>
            </a:ext>
          </a:extLst>
        </p:spPr>
      </p:pic>
      <p:sp>
        <p:nvSpPr>
          <p:cNvPr id="85009" name="Rectangle 19"/>
          <p:cNvSpPr>
            <a:spLocks noChangeArrowheads="1"/>
          </p:cNvSpPr>
          <p:nvPr/>
        </p:nvSpPr>
        <p:spPr bwMode="auto">
          <a:xfrm>
            <a:off x="3209925" y="6167438"/>
            <a:ext cx="1765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800">
                <a:solidFill>
                  <a:srgbClr val="1608F9"/>
                </a:solidFill>
                <a:latin typeface="Times" charset="0"/>
              </a:rPr>
              <a:t>Win NT Dialog</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38" descr="Picture 1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07950"/>
            <a:ext cx="3886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23"/>
          <p:cNvSpPr>
            <a:spLocks noChangeArrowheads="1"/>
          </p:cNvSpPr>
          <p:nvPr/>
        </p:nvSpPr>
        <p:spPr bwMode="auto">
          <a:xfrm>
            <a:off x="466725" y="1600200"/>
            <a:ext cx="8164513" cy="76200"/>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6020" name="Text Box 42"/>
          <p:cNvSpPr txBox="1">
            <a:spLocks noChangeArrowheads="1"/>
          </p:cNvSpPr>
          <p:nvPr/>
        </p:nvSpPr>
        <p:spPr bwMode="auto">
          <a:xfrm>
            <a:off x="533400" y="1981200"/>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a:solidFill>
                  <a:srgbClr val="000AF9"/>
                </a:solidFill>
                <a:latin typeface="Calibri" pitchFamily="34" charset="0"/>
              </a:rPr>
              <a:t>CS 5's winter weeks:</a:t>
            </a:r>
          </a:p>
        </p:txBody>
      </p:sp>
      <p:sp>
        <p:nvSpPr>
          <p:cNvPr id="86021" name="Rectangle 41"/>
          <p:cNvSpPr>
            <a:spLocks noChangeArrowheads="1"/>
          </p:cNvSpPr>
          <p:nvPr/>
        </p:nvSpPr>
        <p:spPr bwMode="auto">
          <a:xfrm>
            <a:off x="1004888" y="3317875"/>
            <a:ext cx="26193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100" i="1">
                <a:latin typeface="Calibri" pitchFamily="34" charset="0"/>
              </a:rPr>
              <a:t>computational models</a:t>
            </a:r>
          </a:p>
        </p:txBody>
      </p:sp>
      <p:sp>
        <p:nvSpPr>
          <p:cNvPr id="86022" name="Rectangle 42"/>
          <p:cNvSpPr>
            <a:spLocks noChangeArrowheads="1"/>
          </p:cNvSpPr>
          <p:nvPr/>
        </p:nvSpPr>
        <p:spPr bwMode="auto">
          <a:xfrm>
            <a:off x="1292225" y="3698875"/>
            <a:ext cx="196691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100" b="1" i="1">
                <a:latin typeface="Calibri" pitchFamily="34" charset="0"/>
              </a:rPr>
              <a:t>un</a:t>
            </a:r>
            <a:r>
              <a:rPr lang="en-US" altLang="en-US" sz="2100" i="1">
                <a:latin typeface="Calibri" pitchFamily="34" charset="0"/>
              </a:rPr>
              <a:t>computability</a:t>
            </a:r>
          </a:p>
        </p:txBody>
      </p:sp>
      <p:sp>
        <p:nvSpPr>
          <p:cNvPr id="86023" name="Text Box 45"/>
          <p:cNvSpPr txBox="1">
            <a:spLocks noChangeArrowheads="1"/>
          </p:cNvSpPr>
          <p:nvPr/>
        </p:nvSpPr>
        <p:spPr bwMode="auto">
          <a:xfrm>
            <a:off x="4953000" y="5838825"/>
            <a:ext cx="3679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a:latin typeface="Calibri" pitchFamily="34" charset="0"/>
              </a:rPr>
              <a:t>Tue., 12/14 2 pm –</a:t>
            </a:r>
            <a:r>
              <a:rPr lang="en-US" altLang="en-US" sz="1800">
                <a:latin typeface="Calibri" pitchFamily="34" charset="0"/>
              </a:rPr>
              <a:t> </a:t>
            </a:r>
            <a:r>
              <a:rPr lang="en-US" altLang="en-US" sz="1800" b="1" i="1">
                <a:solidFill>
                  <a:srgbClr val="A30107"/>
                </a:solidFill>
                <a:latin typeface="Calibri" pitchFamily="34" charset="0"/>
              </a:rPr>
              <a:t>Exam</a:t>
            </a:r>
            <a:r>
              <a:rPr lang="en-US" altLang="en-US" sz="1800" i="1">
                <a:solidFill>
                  <a:srgbClr val="009900"/>
                </a:solidFill>
                <a:latin typeface="Calibri" pitchFamily="34" charset="0"/>
              </a:rPr>
              <a:t> option #1</a:t>
            </a:r>
            <a:endParaRPr lang="en-US" altLang="en-US" sz="1800">
              <a:solidFill>
                <a:srgbClr val="009900"/>
              </a:solidFill>
              <a:latin typeface="Calibri" pitchFamily="34" charset="0"/>
            </a:endParaRPr>
          </a:p>
        </p:txBody>
      </p:sp>
      <p:sp>
        <p:nvSpPr>
          <p:cNvPr id="86024" name="Text Box 47"/>
          <p:cNvSpPr txBox="1">
            <a:spLocks noChangeArrowheads="1"/>
          </p:cNvSpPr>
          <p:nvPr/>
        </p:nvSpPr>
        <p:spPr bwMode="auto">
          <a:xfrm>
            <a:off x="4953000" y="6157913"/>
            <a:ext cx="367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a:latin typeface="Calibri" pitchFamily="34" charset="0"/>
              </a:rPr>
              <a:t>Thu., 12/16 9 am –</a:t>
            </a:r>
            <a:r>
              <a:rPr lang="en-US" altLang="en-US" sz="1800">
                <a:latin typeface="Calibri" pitchFamily="34" charset="0"/>
              </a:rPr>
              <a:t> </a:t>
            </a:r>
            <a:r>
              <a:rPr lang="en-US" altLang="en-US" sz="1800" b="1" i="1">
                <a:solidFill>
                  <a:srgbClr val="A30107"/>
                </a:solidFill>
                <a:latin typeface="Calibri" pitchFamily="34" charset="0"/>
              </a:rPr>
              <a:t>Exam</a:t>
            </a:r>
            <a:r>
              <a:rPr lang="en-US" altLang="en-US" sz="1800" i="1">
                <a:solidFill>
                  <a:srgbClr val="009900"/>
                </a:solidFill>
                <a:latin typeface="Calibri" pitchFamily="34" charset="0"/>
              </a:rPr>
              <a:t> option #2</a:t>
            </a:r>
          </a:p>
        </p:txBody>
      </p:sp>
      <p:sp>
        <p:nvSpPr>
          <p:cNvPr id="86025" name="AutoShape 50"/>
          <p:cNvSpPr>
            <a:spLocks noChangeArrowheads="1"/>
          </p:cNvSpPr>
          <p:nvPr/>
        </p:nvSpPr>
        <p:spPr bwMode="auto">
          <a:xfrm>
            <a:off x="4953000" y="5715000"/>
            <a:ext cx="3757613" cy="903288"/>
          </a:xfrm>
          <a:prstGeom prst="roundRect">
            <a:avLst>
              <a:gd name="adj" fmla="val 16667"/>
            </a:avLst>
          </a:prstGeom>
          <a:noFill/>
          <a:ln w="9525">
            <a:solidFill>
              <a:srgbClr val="000AF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latin typeface="Calibri" pitchFamily="34" charset="0"/>
            </a:endParaRPr>
          </a:p>
        </p:txBody>
      </p:sp>
      <p:sp>
        <p:nvSpPr>
          <p:cNvPr id="86026" name="Text Box 52"/>
          <p:cNvSpPr txBox="1">
            <a:spLocks noChangeArrowheads="1"/>
          </p:cNvSpPr>
          <p:nvPr/>
        </p:nvSpPr>
        <p:spPr bwMode="auto">
          <a:xfrm>
            <a:off x="533400" y="4724400"/>
            <a:ext cx="358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a:solidFill>
                  <a:srgbClr val="000AF9"/>
                </a:solidFill>
                <a:latin typeface="Calibri" pitchFamily="34" charset="0"/>
              </a:rPr>
              <a:t>No regular labs this week</a:t>
            </a:r>
          </a:p>
        </p:txBody>
      </p:sp>
      <p:pic>
        <p:nvPicPr>
          <p:cNvPr id="86027" name="Picture 8" descr="al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795338"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8" name="Rectangle 41"/>
          <p:cNvSpPr>
            <a:spLocks noChangeArrowheads="1"/>
          </p:cNvSpPr>
          <p:nvPr/>
        </p:nvSpPr>
        <p:spPr bwMode="auto">
          <a:xfrm>
            <a:off x="685800" y="2667000"/>
            <a:ext cx="3276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200" i="1">
                <a:solidFill>
                  <a:srgbClr val="800000"/>
                </a:solidFill>
                <a:latin typeface="Calibri" pitchFamily="34" charset="0"/>
              </a:rPr>
              <a:t>final project</a:t>
            </a:r>
          </a:p>
        </p:txBody>
      </p:sp>
      <p:sp>
        <p:nvSpPr>
          <p:cNvPr id="86029" name="Text Box 6"/>
          <p:cNvSpPr txBox="1">
            <a:spLocks noChangeArrowheads="1"/>
          </p:cNvSpPr>
          <p:nvPr/>
        </p:nvSpPr>
        <p:spPr bwMode="auto">
          <a:xfrm>
            <a:off x="1828800" y="325438"/>
            <a:ext cx="5715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chemeClr val="bg1"/>
                </a:solidFill>
              </a:rPr>
              <a:t>CS 5  </a:t>
            </a:r>
            <a:r>
              <a:rPr lang="en-US" altLang="en-US" sz="4200" i="1">
                <a:solidFill>
                  <a:schemeClr val="bg1"/>
                </a:solidFill>
              </a:rPr>
              <a:t>Mudd</a:t>
            </a:r>
            <a:r>
              <a:rPr lang="en-US" altLang="en-US" sz="4200">
                <a:solidFill>
                  <a:schemeClr val="bg1"/>
                </a:solidFill>
              </a:rPr>
              <a:t>…</a:t>
            </a:r>
          </a:p>
        </p:txBody>
      </p:sp>
      <p:pic>
        <p:nvPicPr>
          <p:cNvPr id="86030" name="Picture 30"/>
          <p:cNvPicPr>
            <a:picLocks noChangeAspect="1" noChangeArrowheads="1"/>
          </p:cNvPicPr>
          <p:nvPr/>
        </p:nvPicPr>
        <p:blipFill>
          <a:blip r:embed="rId4">
            <a:extLst>
              <a:ext uri="{28A0092B-C50C-407E-A947-70E740481C1C}">
                <a14:useLocalDpi xmlns:a14="http://schemas.microsoft.com/office/drawing/2010/main" val="0"/>
              </a:ext>
            </a:extLst>
          </a:blip>
          <a:srcRect l="45818" t="31053" r="20917" b="27898"/>
          <a:stretch>
            <a:fillRect/>
          </a:stretch>
        </p:blipFill>
        <p:spPr bwMode="auto">
          <a:xfrm>
            <a:off x="4648200" y="1828800"/>
            <a:ext cx="441960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ounded Rectangle 48"/>
          <p:cNvSpPr/>
          <p:nvPr/>
        </p:nvSpPr>
        <p:spPr>
          <a:xfrm>
            <a:off x="6324600" y="4008438"/>
            <a:ext cx="503238" cy="519112"/>
          </a:xfrm>
          <a:prstGeom prst="roundRect">
            <a:avLst/>
          </a:prstGeom>
          <a:noFill/>
          <a:ln w="28575">
            <a:solidFill>
              <a:srgbClr val="A30107"/>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0" name="Rounded Rectangle 49"/>
          <p:cNvSpPr/>
          <p:nvPr/>
        </p:nvSpPr>
        <p:spPr>
          <a:xfrm>
            <a:off x="7361238" y="4008438"/>
            <a:ext cx="504825" cy="519112"/>
          </a:xfrm>
          <a:prstGeom prst="roundRect">
            <a:avLst/>
          </a:prstGeom>
          <a:noFill/>
          <a:ln w="28575">
            <a:solidFill>
              <a:srgbClr val="A30107"/>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52" name="Straight Arrow Connector 51"/>
          <p:cNvCxnSpPr>
            <a:cxnSpLocks noChangeShapeType="1"/>
          </p:cNvCxnSpPr>
          <p:nvPr/>
        </p:nvCxnSpPr>
        <p:spPr bwMode="auto">
          <a:xfrm rot="16200000" flipV="1">
            <a:off x="6286500" y="4914900"/>
            <a:ext cx="1295400" cy="609600"/>
          </a:xfrm>
          <a:prstGeom prst="straightConnector1">
            <a:avLst/>
          </a:prstGeom>
          <a:noFill/>
          <a:ln w="38100">
            <a:solidFill>
              <a:srgbClr val="A30107"/>
            </a:solidFill>
            <a:round/>
            <a:headEnd/>
            <a:tailEnd type="arrow" w="med" len="med"/>
          </a:ln>
          <a:effectLst>
            <a:outerShdw blurRad="63500" dist="20000" dir="5400000" rotWithShape="0">
              <a:srgbClr val="000000">
                <a:alpha val="37999"/>
              </a:srgbClr>
            </a:outerShdw>
          </a:effectLst>
          <a:extLst/>
        </p:spPr>
      </p:cxnSp>
      <p:cxnSp>
        <p:nvCxnSpPr>
          <p:cNvPr id="53" name="Straight Arrow Connector 52"/>
          <p:cNvCxnSpPr>
            <a:cxnSpLocks noChangeShapeType="1"/>
          </p:cNvCxnSpPr>
          <p:nvPr/>
        </p:nvCxnSpPr>
        <p:spPr bwMode="auto">
          <a:xfrm rot="5400000" flipH="1" flipV="1">
            <a:off x="6819900" y="5067300"/>
            <a:ext cx="1295400" cy="304800"/>
          </a:xfrm>
          <a:prstGeom prst="straightConnector1">
            <a:avLst/>
          </a:prstGeom>
          <a:noFill/>
          <a:ln w="38100">
            <a:solidFill>
              <a:srgbClr val="A30107"/>
            </a:solidFill>
            <a:round/>
            <a:headEnd/>
            <a:tailEnd type="arrow" w="med" len="med"/>
          </a:ln>
          <a:effectLst>
            <a:outerShdw blurRad="63500" dist="20000" dir="5400000" rotWithShape="0">
              <a:srgbClr val="000000">
                <a:alpha val="37999"/>
              </a:srgbClr>
            </a:outerShdw>
          </a:effectLst>
          <a:extLst/>
        </p:spPr>
      </p:cxnSp>
      <p:sp>
        <p:nvSpPr>
          <p:cNvPr id="86035" name="Text Box 52"/>
          <p:cNvSpPr txBox="1">
            <a:spLocks noChangeArrowheads="1"/>
          </p:cNvSpPr>
          <p:nvPr/>
        </p:nvSpPr>
        <p:spPr bwMode="auto">
          <a:xfrm>
            <a:off x="914400" y="5181600"/>
            <a:ext cx="3200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100" b="1" i="1">
                <a:latin typeface="Calibri" pitchFamily="34" charset="0"/>
              </a:rPr>
              <a:t>Ex. Cr. labs are scheduled</a:t>
            </a:r>
          </a:p>
        </p:txBody>
      </p:sp>
      <p:sp>
        <p:nvSpPr>
          <p:cNvPr id="86036" name="Rectangle 40"/>
          <p:cNvSpPr>
            <a:spLocks noChangeArrowheads="1"/>
          </p:cNvSpPr>
          <p:nvPr/>
        </p:nvSpPr>
        <p:spPr bwMode="auto">
          <a:xfrm>
            <a:off x="928688" y="5562600"/>
            <a:ext cx="2398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b="1">
                <a:latin typeface="Calibri" pitchFamily="34" charset="0"/>
              </a:rPr>
              <a:t>Tue. (today):  2:45-4:45</a:t>
            </a:r>
          </a:p>
        </p:txBody>
      </p:sp>
      <p:sp>
        <p:nvSpPr>
          <p:cNvPr id="86037" name="Rectangle 40"/>
          <p:cNvSpPr>
            <a:spLocks noChangeArrowheads="1"/>
          </p:cNvSpPr>
          <p:nvPr/>
        </p:nvSpPr>
        <p:spPr bwMode="auto">
          <a:xfrm>
            <a:off x="928688" y="5878513"/>
            <a:ext cx="2922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b="1">
                <a:latin typeface="Calibri" pitchFamily="34" charset="0"/>
              </a:rPr>
              <a:t>Wed. (tomorrow):  2:45-4:45</a:t>
            </a:r>
          </a:p>
        </p:txBody>
      </p:sp>
      <p:sp>
        <p:nvSpPr>
          <p:cNvPr id="59" name="Left Brace 58"/>
          <p:cNvSpPr/>
          <p:nvPr/>
        </p:nvSpPr>
        <p:spPr>
          <a:xfrm>
            <a:off x="4191000" y="2590800"/>
            <a:ext cx="304800" cy="1447800"/>
          </a:xfrm>
          <a:prstGeom prst="leftBrace">
            <a:avLst>
              <a:gd name="adj1" fmla="val 30630"/>
              <a:gd name="adj2" fmla="val 50000"/>
            </a:avLst>
          </a:prstGeom>
          <a:solidFill>
            <a:schemeClr val="bg1"/>
          </a:solidFill>
          <a:ln>
            <a:solidFill>
              <a:srgbClr val="80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nvGrpSpPr>
          <p:cNvPr id="86039" name="Group 10"/>
          <p:cNvGrpSpPr>
            <a:grpSpLocks/>
          </p:cNvGrpSpPr>
          <p:nvPr/>
        </p:nvGrpSpPr>
        <p:grpSpPr bwMode="auto">
          <a:xfrm>
            <a:off x="8229600" y="381000"/>
            <a:ext cx="633413" cy="727075"/>
            <a:chOff x="2928" y="1051"/>
            <a:chExt cx="840" cy="957"/>
          </a:xfrm>
        </p:grpSpPr>
        <p:sp>
          <p:nvSpPr>
            <p:cNvPr id="86046" name="Freeform 1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6047" name="Oval 1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6048" name="Oval 1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6049" name="Oval 1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6050" name="Oval 1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6051" name="Oval 1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6052" name="Oval 1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6053" name="Oval 1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6054" name="AutoShape 1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6055" name="Freeform 2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6056" name="Freeform 2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6057" name="Freeform 2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6058" name="Freeform 2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6040" name="Rectangle 37"/>
          <p:cNvSpPr>
            <a:spLocks noChangeArrowheads="1"/>
          </p:cNvSpPr>
          <p:nvPr/>
        </p:nvSpPr>
        <p:spPr bwMode="auto">
          <a:xfrm>
            <a:off x="1636713" y="6218238"/>
            <a:ext cx="188436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b="1" i="1">
                <a:solidFill>
                  <a:srgbClr val="7F7F7F"/>
                </a:solidFill>
                <a:latin typeface="Calibri" pitchFamily="34" charset="0"/>
              </a:rPr>
              <a:t>more later on, too  ...</a:t>
            </a:r>
            <a:endParaRPr lang="en-US" altLang="en-US" sz="1500">
              <a:solidFill>
                <a:srgbClr val="7F7F7F"/>
              </a:solidFill>
            </a:endParaRPr>
          </a:p>
        </p:txBody>
      </p:sp>
      <p:pic>
        <p:nvPicPr>
          <p:cNvPr id="86041" name="Picture 39" descr="Picture 9.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214313"/>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p:cNvSpPr/>
          <p:nvPr/>
        </p:nvSpPr>
        <p:spPr>
          <a:xfrm>
            <a:off x="1387475" y="214313"/>
            <a:ext cx="1050925" cy="825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6043" name="TextBox 41"/>
          <p:cNvSpPr txBox="1">
            <a:spLocks noChangeArrowheads="1"/>
          </p:cNvSpPr>
          <p:nvPr/>
        </p:nvSpPr>
        <p:spPr bwMode="auto">
          <a:xfrm>
            <a:off x="1312863"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latin typeface="Calibri" pitchFamily="34" charset="0"/>
              </a:rPr>
              <a:t>(0,0,0)</a:t>
            </a:r>
          </a:p>
        </p:txBody>
      </p:sp>
      <p:sp>
        <p:nvSpPr>
          <p:cNvPr id="86044" name="TextBox 42"/>
          <p:cNvSpPr txBox="1">
            <a:spLocks noChangeArrowheads="1"/>
          </p:cNvSpPr>
          <p:nvPr/>
        </p:nvSpPr>
        <p:spPr bwMode="auto">
          <a:xfrm>
            <a:off x="6948488"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(220,205,0)</a:t>
            </a:r>
          </a:p>
        </p:txBody>
      </p:sp>
      <p:sp>
        <p:nvSpPr>
          <p:cNvPr id="86045" name="TextBox 43"/>
          <p:cNvSpPr txBox="1">
            <a:spLocks noChangeArrowheads="1"/>
          </p:cNvSpPr>
          <p:nvPr/>
        </p:nvSpPr>
        <p:spPr bwMode="auto">
          <a:xfrm>
            <a:off x="4022725" y="1154113"/>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(110,102,0)</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Group 2"/>
          <p:cNvGrpSpPr>
            <a:grpSpLocks/>
          </p:cNvGrpSpPr>
          <p:nvPr/>
        </p:nvGrpSpPr>
        <p:grpSpPr bwMode="auto">
          <a:xfrm>
            <a:off x="533400" y="1219200"/>
            <a:ext cx="8218488" cy="180975"/>
            <a:chOff x="295" y="1311"/>
            <a:chExt cx="5177" cy="114"/>
          </a:xfrm>
        </p:grpSpPr>
        <p:sp>
          <p:nvSpPr>
            <p:cNvPr id="8706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6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87043" name="Text Box 5"/>
          <p:cNvSpPr txBox="1">
            <a:spLocks noChangeArrowheads="1"/>
          </p:cNvSpPr>
          <p:nvPr/>
        </p:nvSpPr>
        <p:spPr bwMode="auto">
          <a:xfrm>
            <a:off x="914400" y="2079625"/>
            <a:ext cx="75644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ea typeface="MS PGothic" pitchFamily="34" charset="-128"/>
              </a:defRPr>
            </a:lvl1pPr>
            <a:lvl2pPr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lvl="1">
              <a:buFontTx/>
              <a:buChar char="•"/>
            </a:pPr>
            <a:r>
              <a:rPr lang="en-US" altLang="en-US" sz="2800">
                <a:latin typeface="Arial" pitchFamily="34" charset="0"/>
              </a:rPr>
              <a:t> Today is about the CS 5 </a:t>
            </a:r>
            <a:r>
              <a:rPr lang="en-US" altLang="en-US" sz="2800">
                <a:solidFill>
                  <a:srgbClr val="000AF9"/>
                </a:solidFill>
                <a:latin typeface="Arial" pitchFamily="34" charset="0"/>
              </a:rPr>
              <a:t>Term Projects</a:t>
            </a:r>
            <a:endParaRPr lang="en-US" altLang="en-US" sz="2800">
              <a:latin typeface="Arial" pitchFamily="34" charset="0"/>
            </a:endParaRPr>
          </a:p>
          <a:p>
            <a:pPr lvl="1">
              <a:buFontTx/>
              <a:buChar char="•"/>
            </a:pPr>
            <a:r>
              <a:rPr lang="en-US" altLang="en-US" sz="2800">
                <a:latin typeface="Arial" pitchFamily="34" charset="0"/>
              </a:rPr>
              <a:t> </a:t>
            </a:r>
            <a:r>
              <a:rPr lang="en-US" altLang="en-US" sz="2800" i="1">
                <a:latin typeface="Arial" pitchFamily="34" charset="0"/>
              </a:rPr>
              <a:t>Sales pitch </a:t>
            </a:r>
            <a:r>
              <a:rPr lang="en-US" altLang="en-US" sz="2800">
                <a:latin typeface="Arial" pitchFamily="34" charset="0"/>
              </a:rPr>
              <a:t>for the four possible options...</a:t>
            </a:r>
          </a:p>
          <a:p>
            <a:pPr lvl="1">
              <a:buFontTx/>
              <a:buChar char="•"/>
            </a:pPr>
            <a:r>
              <a:rPr lang="en-US" altLang="en-US" sz="2800">
                <a:latin typeface="Arial" pitchFamily="34" charset="0"/>
              </a:rPr>
              <a:t> A sneak peek at </a:t>
            </a:r>
            <a:r>
              <a:rPr lang="en-US" altLang="en-US" sz="2800" i="1">
                <a:latin typeface="Arial" pitchFamily="34" charset="0"/>
              </a:rPr>
              <a:t>"December in CS 5"</a:t>
            </a:r>
            <a:endParaRPr lang="en-US" altLang="en-US" sz="2800">
              <a:latin typeface="Arial" pitchFamily="34" charset="0"/>
            </a:endParaRPr>
          </a:p>
        </p:txBody>
      </p:sp>
      <p:sp>
        <p:nvSpPr>
          <p:cNvPr id="87044" name="Text Box 6"/>
          <p:cNvSpPr txBox="1">
            <a:spLocks noChangeArrowheads="1"/>
          </p:cNvSpPr>
          <p:nvPr/>
        </p:nvSpPr>
        <p:spPr bwMode="auto">
          <a:xfrm>
            <a:off x="2095500" y="258763"/>
            <a:ext cx="5029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Final-project season</a:t>
            </a:r>
          </a:p>
        </p:txBody>
      </p:sp>
      <p:sp>
        <p:nvSpPr>
          <p:cNvPr id="87045" name="Rectangle 7"/>
          <p:cNvSpPr>
            <a:spLocks noChangeArrowheads="1"/>
          </p:cNvSpPr>
          <p:nvPr/>
        </p:nvSpPr>
        <p:spPr bwMode="auto">
          <a:xfrm>
            <a:off x="744538" y="4476750"/>
            <a:ext cx="1922462"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pPr>
            <a:r>
              <a:rPr lang="en-US" altLang="en-US" b="1">
                <a:solidFill>
                  <a:srgbClr val="000AF9"/>
                </a:solidFill>
                <a:latin typeface="Arial" pitchFamily="34" charset="0"/>
              </a:rPr>
              <a:t>vPool</a:t>
            </a:r>
          </a:p>
          <a:p>
            <a:pPr algn="ctr" eaLnBrk="1" hangingPunct="1">
              <a:spcBef>
                <a:spcPct val="20000"/>
              </a:spcBef>
            </a:pPr>
            <a:r>
              <a:rPr lang="en-US" altLang="en-US" b="1">
                <a:solidFill>
                  <a:srgbClr val="000AF9"/>
                </a:solidFill>
                <a:latin typeface="Arial" pitchFamily="34" charset="0"/>
              </a:rPr>
              <a:t>Picobot</a:t>
            </a:r>
          </a:p>
          <a:p>
            <a:pPr algn="ctr" eaLnBrk="1" hangingPunct="1">
              <a:spcBef>
                <a:spcPct val="20000"/>
              </a:spcBef>
            </a:pPr>
            <a:r>
              <a:rPr lang="en-US" altLang="en-US" b="1">
                <a:solidFill>
                  <a:srgbClr val="000AF9"/>
                </a:solidFill>
                <a:latin typeface="Arial" pitchFamily="34" charset="0"/>
              </a:rPr>
              <a:t>pyRobot</a:t>
            </a:r>
          </a:p>
          <a:p>
            <a:pPr algn="ctr" eaLnBrk="1" hangingPunct="1">
              <a:spcBef>
                <a:spcPct val="20000"/>
              </a:spcBef>
            </a:pPr>
            <a:r>
              <a:rPr lang="en-US" altLang="en-US" b="1">
                <a:solidFill>
                  <a:srgbClr val="000AF9"/>
                </a:solidFill>
                <a:latin typeface="Arial" pitchFamily="34" charset="0"/>
              </a:rPr>
              <a:t>Text Clouds</a:t>
            </a:r>
          </a:p>
        </p:txBody>
      </p:sp>
      <p:pic>
        <p:nvPicPr>
          <p:cNvPr id="87046" name="Picture 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13" y="5526088"/>
            <a:ext cx="795337"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7" name="AutoShape 9"/>
          <p:cNvSpPr>
            <a:spLocks noChangeArrowheads="1"/>
          </p:cNvSpPr>
          <p:nvPr/>
        </p:nvSpPr>
        <p:spPr bwMode="auto">
          <a:xfrm>
            <a:off x="4572000" y="4572000"/>
            <a:ext cx="2135188" cy="1000125"/>
          </a:xfrm>
          <a:prstGeom prst="wedgeRectCallout">
            <a:avLst>
              <a:gd name="adj1" fmla="val -62713"/>
              <a:gd name="adj2" fmla="val 103810"/>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800">
                <a:latin typeface="Comic Sans MS" pitchFamily="66" charset="0"/>
              </a:rPr>
              <a:t>I</a:t>
            </a:r>
            <a:r>
              <a:rPr lang="ja-JP" altLang="en-US" sz="1800">
                <a:latin typeface="Comic Sans MS" pitchFamily="66" charset="0"/>
              </a:rPr>
              <a:t>’</a:t>
            </a:r>
            <a:r>
              <a:rPr lang="en-US" altLang="ja-JP" sz="1800">
                <a:latin typeface="Comic Sans MS" pitchFamily="66" charset="0"/>
              </a:rPr>
              <a:t>ve got my eyes on some of these projects!</a:t>
            </a:r>
            <a:endParaRPr lang="en-US" altLang="en-US" sz="1800">
              <a:latin typeface="Comic Sans MS" pitchFamily="66" charset="0"/>
            </a:endParaRPr>
          </a:p>
        </p:txBody>
      </p:sp>
      <p:grpSp>
        <p:nvGrpSpPr>
          <p:cNvPr id="87048" name="Group 10"/>
          <p:cNvGrpSpPr>
            <a:grpSpLocks/>
          </p:cNvGrpSpPr>
          <p:nvPr/>
        </p:nvGrpSpPr>
        <p:grpSpPr bwMode="auto">
          <a:xfrm>
            <a:off x="8205788" y="5846763"/>
            <a:ext cx="527050" cy="714375"/>
            <a:chOff x="2928" y="1051"/>
            <a:chExt cx="840" cy="957"/>
          </a:xfrm>
        </p:grpSpPr>
        <p:sp>
          <p:nvSpPr>
            <p:cNvPr id="87052" name="Freeform 1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7053" name="Oval 1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54" name="Oval 1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55" name="Oval 1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56" name="Oval 1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57" name="Oval 1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58" name="Oval 1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59" name="Oval 1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60" name="AutoShape 1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61" name="Freeform 2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7062" name="Freeform 2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7063" name="Freeform 2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7064" name="Freeform 2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7049" name="AutoShape 24"/>
          <p:cNvSpPr>
            <a:spLocks noChangeArrowheads="1"/>
          </p:cNvSpPr>
          <p:nvPr/>
        </p:nvSpPr>
        <p:spPr bwMode="auto">
          <a:xfrm>
            <a:off x="6934200" y="5381625"/>
            <a:ext cx="1323975" cy="368300"/>
          </a:xfrm>
          <a:prstGeom prst="wedgeRectCallout">
            <a:avLst>
              <a:gd name="adj1" fmla="val 43046"/>
              <a:gd name="adj2" fmla="val 188792"/>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800">
                <a:latin typeface="Comic Sans MS" pitchFamily="66" charset="0"/>
              </a:rPr>
              <a:t>Eye'll bet! </a:t>
            </a:r>
          </a:p>
        </p:txBody>
      </p:sp>
      <p:sp>
        <p:nvSpPr>
          <p:cNvPr id="87050" name="Rectangle 25"/>
          <p:cNvSpPr>
            <a:spLocks noChangeArrowheads="1"/>
          </p:cNvSpPr>
          <p:nvPr/>
        </p:nvSpPr>
        <p:spPr bwMode="auto">
          <a:xfrm>
            <a:off x="530225" y="4340225"/>
            <a:ext cx="2354263" cy="2054225"/>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51" name="Rectangle 26"/>
          <p:cNvSpPr>
            <a:spLocks noChangeArrowheads="1"/>
          </p:cNvSpPr>
          <p:nvPr/>
        </p:nvSpPr>
        <p:spPr bwMode="auto">
          <a:xfrm>
            <a:off x="3505200" y="1476375"/>
            <a:ext cx="2157413" cy="276225"/>
          </a:xfrm>
          <a:prstGeom prst="rect">
            <a:avLst/>
          </a:prstGeom>
          <a:solidFill>
            <a:schemeClr val="bg1"/>
          </a:solidFill>
          <a:ln w="9525">
            <a:solidFill>
              <a:srgbClr val="800000"/>
            </a:solid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800000"/>
                </a:solidFill>
                <a:latin typeface="Arial" pitchFamily="34" charset="0"/>
              </a:rPr>
              <a:t>congratulations to all E11ers!</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6" name="Group 2"/>
          <p:cNvGrpSpPr>
            <a:grpSpLocks/>
          </p:cNvGrpSpPr>
          <p:nvPr/>
        </p:nvGrpSpPr>
        <p:grpSpPr bwMode="auto">
          <a:xfrm>
            <a:off x="533400" y="1038225"/>
            <a:ext cx="8218488" cy="180975"/>
            <a:chOff x="295" y="1311"/>
            <a:chExt cx="5177" cy="114"/>
          </a:xfrm>
        </p:grpSpPr>
        <p:sp>
          <p:nvSpPr>
            <p:cNvPr id="8809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9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88067"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Final projects</a:t>
            </a:r>
          </a:p>
        </p:txBody>
      </p:sp>
      <p:sp>
        <p:nvSpPr>
          <p:cNvPr id="88068" name="Text Box 6"/>
          <p:cNvSpPr txBox="1">
            <a:spLocks noChangeArrowheads="1"/>
          </p:cNvSpPr>
          <p:nvPr/>
        </p:nvSpPr>
        <p:spPr bwMode="auto">
          <a:xfrm>
            <a:off x="449263" y="2365375"/>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rgbClr val="000AF9"/>
                </a:solidFill>
              </a:rPr>
              <a:t>Final CS assignment</a:t>
            </a:r>
          </a:p>
        </p:txBody>
      </p:sp>
      <p:sp>
        <p:nvSpPr>
          <p:cNvPr id="88069" name="Text Box 14"/>
          <p:cNvSpPr txBox="1">
            <a:spLocks noChangeArrowheads="1"/>
          </p:cNvSpPr>
          <p:nvPr/>
        </p:nvSpPr>
        <p:spPr bwMode="auto">
          <a:xfrm>
            <a:off x="3733800" y="15240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t>open-ended</a:t>
            </a:r>
          </a:p>
        </p:txBody>
      </p:sp>
      <p:sp>
        <p:nvSpPr>
          <p:cNvPr id="88070" name="Text Box 16"/>
          <p:cNvSpPr txBox="1">
            <a:spLocks noChangeArrowheads="1"/>
          </p:cNvSpPr>
          <p:nvPr/>
        </p:nvSpPr>
        <p:spPr bwMode="auto">
          <a:xfrm>
            <a:off x="3733800" y="21082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t>comprehensive</a:t>
            </a:r>
          </a:p>
        </p:txBody>
      </p:sp>
      <p:sp>
        <p:nvSpPr>
          <p:cNvPr id="88071" name="Text Box 17"/>
          <p:cNvSpPr txBox="1">
            <a:spLocks noChangeArrowheads="1"/>
          </p:cNvSpPr>
          <p:nvPr/>
        </p:nvSpPr>
        <p:spPr bwMode="auto">
          <a:xfrm>
            <a:off x="304800" y="4230688"/>
            <a:ext cx="53038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200"/>
              <a:t>Working solo or duo is OK</a:t>
            </a:r>
          </a:p>
        </p:txBody>
      </p:sp>
      <p:sp>
        <p:nvSpPr>
          <p:cNvPr id="88072" name="Text Box 19"/>
          <p:cNvSpPr txBox="1">
            <a:spLocks noChangeArrowheads="1"/>
          </p:cNvSpPr>
          <p:nvPr/>
        </p:nvSpPr>
        <p:spPr bwMode="auto">
          <a:xfrm>
            <a:off x="3733800" y="26924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t>same projects for black/gold</a:t>
            </a:r>
          </a:p>
        </p:txBody>
      </p:sp>
      <p:sp>
        <p:nvSpPr>
          <p:cNvPr id="88073" name="Text Box 20"/>
          <p:cNvSpPr txBox="1">
            <a:spLocks noChangeArrowheads="1"/>
          </p:cNvSpPr>
          <p:nvPr/>
        </p:nvSpPr>
        <p:spPr bwMode="auto">
          <a:xfrm>
            <a:off x="711200" y="4951413"/>
            <a:ext cx="5461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t>Pairs need to work together (in the same place) and to share the work equally...</a:t>
            </a:r>
          </a:p>
        </p:txBody>
      </p:sp>
      <p:sp>
        <p:nvSpPr>
          <p:cNvPr id="88074" name="Text Box 21"/>
          <p:cNvSpPr txBox="1">
            <a:spLocks noChangeArrowheads="1"/>
          </p:cNvSpPr>
          <p:nvPr/>
        </p:nvSpPr>
        <p:spPr bwMode="auto">
          <a:xfrm>
            <a:off x="3733800" y="32766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t>several choices…</a:t>
            </a:r>
          </a:p>
        </p:txBody>
      </p:sp>
      <p:sp>
        <p:nvSpPr>
          <p:cNvPr id="88075" name="AutoShape 24"/>
          <p:cNvSpPr>
            <a:spLocks/>
          </p:cNvSpPr>
          <p:nvPr/>
        </p:nvSpPr>
        <p:spPr bwMode="auto">
          <a:xfrm>
            <a:off x="3322638" y="1714500"/>
            <a:ext cx="215900" cy="1836738"/>
          </a:xfrm>
          <a:prstGeom prst="leftBrace">
            <a:avLst>
              <a:gd name="adj1" fmla="val 70895"/>
              <a:gd name="adj2" fmla="val 50000"/>
            </a:avLst>
          </a:prstGeom>
          <a:noFill/>
          <a:ln w="19050">
            <a:solidFill>
              <a:srgbClr val="000AF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nvGrpSpPr>
          <p:cNvPr id="88076" name="Group 26"/>
          <p:cNvGrpSpPr>
            <a:grpSpLocks/>
          </p:cNvGrpSpPr>
          <p:nvPr/>
        </p:nvGrpSpPr>
        <p:grpSpPr bwMode="auto">
          <a:xfrm>
            <a:off x="7050088" y="5678488"/>
            <a:ext cx="381000" cy="533400"/>
            <a:chOff x="2928" y="1051"/>
            <a:chExt cx="840" cy="957"/>
          </a:xfrm>
        </p:grpSpPr>
        <p:sp>
          <p:nvSpPr>
            <p:cNvPr id="88082" name="Freeform 27"/>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8083" name="Oval 28"/>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84" name="Oval 29"/>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85" name="Oval 30"/>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86" name="Oval 31"/>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87" name="Oval 32"/>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88" name="Oval 33"/>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89" name="Oval 34"/>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90" name="AutoShape 35"/>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91" name="Freeform 36"/>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8092" name="Freeform 37"/>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8093" name="Freeform 38"/>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8094" name="Freeform 39"/>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88077" name="Picture 40"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0488" y="5526088"/>
            <a:ext cx="5572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8" name="Rectangle 42"/>
          <p:cNvSpPr>
            <a:spLocks noChangeArrowheads="1"/>
          </p:cNvSpPr>
          <p:nvPr/>
        </p:nvSpPr>
        <p:spPr bwMode="auto">
          <a:xfrm>
            <a:off x="7086600" y="5029200"/>
            <a:ext cx="1022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600">
                <a:solidFill>
                  <a:srgbClr val="009900"/>
                </a:solidFill>
                <a:latin typeface="Comic Sans MS" pitchFamily="66" charset="0"/>
              </a:rPr>
              <a:t>Eye, eye!</a:t>
            </a:r>
          </a:p>
        </p:txBody>
      </p:sp>
      <p:sp>
        <p:nvSpPr>
          <p:cNvPr id="88079" name="Line 43"/>
          <p:cNvSpPr>
            <a:spLocks noChangeShapeType="1"/>
          </p:cNvSpPr>
          <p:nvPr/>
        </p:nvSpPr>
        <p:spPr bwMode="auto">
          <a:xfrm flipV="1">
            <a:off x="7497763" y="5348288"/>
            <a:ext cx="127000" cy="396875"/>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0" name="Line 44"/>
          <p:cNvSpPr>
            <a:spLocks noChangeShapeType="1"/>
          </p:cNvSpPr>
          <p:nvPr/>
        </p:nvSpPr>
        <p:spPr bwMode="auto">
          <a:xfrm flipV="1">
            <a:off x="6850063" y="5357813"/>
            <a:ext cx="681037" cy="411162"/>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1" name="Line 45"/>
          <p:cNvSpPr>
            <a:spLocks noChangeShapeType="1"/>
          </p:cNvSpPr>
          <p:nvPr/>
        </p:nvSpPr>
        <p:spPr bwMode="auto">
          <a:xfrm flipV="1">
            <a:off x="7142163" y="5337175"/>
            <a:ext cx="866775" cy="22225"/>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0" name="Group 2"/>
          <p:cNvGrpSpPr>
            <a:grpSpLocks/>
          </p:cNvGrpSpPr>
          <p:nvPr/>
        </p:nvGrpSpPr>
        <p:grpSpPr bwMode="auto">
          <a:xfrm>
            <a:off x="533400" y="1038225"/>
            <a:ext cx="8218488" cy="180975"/>
            <a:chOff x="295" y="1311"/>
            <a:chExt cx="5177" cy="114"/>
          </a:xfrm>
        </p:grpSpPr>
        <p:sp>
          <p:nvSpPr>
            <p:cNvPr id="89097"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9098"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89091"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Cool submissions!</a:t>
            </a:r>
          </a:p>
        </p:txBody>
      </p:sp>
      <p:sp>
        <p:nvSpPr>
          <p:cNvPr id="89092" name="Text Box 20"/>
          <p:cNvSpPr txBox="1">
            <a:spLocks noChangeArrowheads="1"/>
          </p:cNvSpPr>
          <p:nvPr/>
        </p:nvSpPr>
        <p:spPr bwMode="auto">
          <a:xfrm>
            <a:off x="692150" y="5457825"/>
            <a:ext cx="4275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a:solidFill>
                  <a:srgbClr val="008000"/>
                </a:solidFill>
                <a:latin typeface="Calibri" pitchFamily="34" charset="0"/>
              </a:rPr>
              <a:t>Room for creativity...</a:t>
            </a:r>
          </a:p>
        </p:txBody>
      </p:sp>
      <p:pic>
        <p:nvPicPr>
          <p:cNvPr id="89093" name="Picture 10" descr="Picture 1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3446463" cy="2971800"/>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pic>
      <p:sp>
        <p:nvSpPr>
          <p:cNvPr id="89094" name="Rectangle 11"/>
          <p:cNvSpPr>
            <a:spLocks noChangeArrowheads="1"/>
          </p:cNvSpPr>
          <p:nvPr/>
        </p:nvSpPr>
        <p:spPr bwMode="auto">
          <a:xfrm>
            <a:off x="52388" y="4459288"/>
            <a:ext cx="39243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latin typeface="Calibri" pitchFamily="34" charset="0"/>
              </a:rPr>
              <a:t>http://stanford.edu/~ccecka/research/C4.html</a:t>
            </a:r>
          </a:p>
        </p:txBody>
      </p:sp>
      <p:pic>
        <p:nvPicPr>
          <p:cNvPr id="89095" name="Picture 13" descr="p4.jpg"/>
          <p:cNvPicPr>
            <a:picLocks noChangeAspect="1"/>
          </p:cNvPicPr>
          <p:nvPr/>
        </p:nvPicPr>
        <p:blipFill>
          <a:blip r:embed="rId3">
            <a:extLst>
              <a:ext uri="{28A0092B-C50C-407E-A947-70E740481C1C}">
                <a14:useLocalDpi xmlns:a14="http://schemas.microsoft.com/office/drawing/2010/main" val="0"/>
              </a:ext>
            </a:extLst>
          </a:blip>
          <a:srcRect b="32567"/>
          <a:stretch>
            <a:fillRect/>
          </a:stretch>
        </p:blipFill>
        <p:spPr bwMode="auto">
          <a:xfrm>
            <a:off x="4021138" y="1358900"/>
            <a:ext cx="402748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12" descr="p5.jpg"/>
          <p:cNvPicPr>
            <a:picLocks noChangeAspect="1"/>
          </p:cNvPicPr>
          <p:nvPr/>
        </p:nvPicPr>
        <p:blipFill>
          <a:blip r:embed="rId4">
            <a:extLst>
              <a:ext uri="{28A0092B-C50C-407E-A947-70E740481C1C}">
                <a14:useLocalDpi xmlns:a14="http://schemas.microsoft.com/office/drawing/2010/main" val="0"/>
              </a:ext>
            </a:extLst>
          </a:blip>
          <a:srcRect b="18153"/>
          <a:stretch>
            <a:fillRect/>
          </a:stretch>
        </p:blipFill>
        <p:spPr bwMode="auto">
          <a:xfrm>
            <a:off x="6097588" y="4233863"/>
            <a:ext cx="294163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oup 2"/>
          <p:cNvGrpSpPr>
            <a:grpSpLocks/>
          </p:cNvGrpSpPr>
          <p:nvPr/>
        </p:nvGrpSpPr>
        <p:grpSpPr bwMode="auto">
          <a:xfrm>
            <a:off x="533400" y="1038225"/>
            <a:ext cx="8218488" cy="180975"/>
            <a:chOff x="295" y="1311"/>
            <a:chExt cx="5177" cy="114"/>
          </a:xfrm>
        </p:grpSpPr>
        <p:sp>
          <p:nvSpPr>
            <p:cNvPr id="9013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3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0115" name="Text Box 5"/>
          <p:cNvSpPr txBox="1">
            <a:spLocks noChangeArrowheads="1"/>
          </p:cNvSpPr>
          <p:nvPr/>
        </p:nvSpPr>
        <p:spPr bwMode="auto">
          <a:xfrm>
            <a:off x="1147763" y="182563"/>
            <a:ext cx="6858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vPool</a:t>
            </a:r>
            <a:r>
              <a:rPr lang="en-US" altLang="en-US" sz="4200"/>
              <a:t> project</a:t>
            </a:r>
          </a:p>
        </p:txBody>
      </p:sp>
      <p:sp>
        <p:nvSpPr>
          <p:cNvPr id="90116" name="Text Box 6"/>
          <p:cNvSpPr txBox="1">
            <a:spLocks noChangeArrowheads="1"/>
          </p:cNvSpPr>
          <p:nvPr/>
        </p:nvSpPr>
        <p:spPr bwMode="auto">
          <a:xfrm>
            <a:off x="2493963" y="1506538"/>
            <a:ext cx="4305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rPr>
              <a:t>Phunky Fisicks is welcome!</a:t>
            </a:r>
          </a:p>
        </p:txBody>
      </p:sp>
      <p:sp>
        <p:nvSpPr>
          <p:cNvPr id="90117" name="Text Box 12"/>
          <p:cNvSpPr txBox="1">
            <a:spLocks noChangeArrowheads="1"/>
          </p:cNvSpPr>
          <p:nvPr/>
        </p:nvSpPr>
        <p:spPr bwMode="auto">
          <a:xfrm>
            <a:off x="436563" y="3478213"/>
            <a:ext cx="656272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i="1"/>
              <a:t>Collisions </a:t>
            </a:r>
            <a:r>
              <a:rPr lang="en-US" altLang="en-US"/>
              <a:t>with walls should be handled...</a:t>
            </a:r>
          </a:p>
          <a:p>
            <a:pPr eaLnBrk="1" hangingPunct="1">
              <a:spcBef>
                <a:spcPct val="50000"/>
              </a:spcBef>
            </a:pPr>
            <a:r>
              <a:rPr lang="en-US" altLang="en-US" b="1" i="1"/>
              <a:t>Collisions </a:t>
            </a:r>
            <a:r>
              <a:rPr lang="en-US" altLang="en-US"/>
              <a:t>with other pool balls should be handled... </a:t>
            </a:r>
          </a:p>
          <a:p>
            <a:pPr eaLnBrk="1" hangingPunct="1">
              <a:spcBef>
                <a:spcPct val="50000"/>
              </a:spcBef>
            </a:pPr>
            <a:r>
              <a:rPr lang="en-US" altLang="en-US"/>
              <a:t>Pockets – or some other game objective</a:t>
            </a:r>
          </a:p>
          <a:p>
            <a:pPr eaLnBrk="1" hangingPunct="1">
              <a:spcBef>
                <a:spcPct val="50000"/>
              </a:spcBef>
            </a:pPr>
            <a:r>
              <a:rPr lang="en-US" altLang="en-US" i="1"/>
              <a:t>A few examples to get you thinking…</a:t>
            </a:r>
            <a:endParaRPr lang="en-US" altLang="en-US"/>
          </a:p>
        </p:txBody>
      </p:sp>
      <p:pic>
        <p:nvPicPr>
          <p:cNvPr id="90118" name="Picture 13"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0050" y="5067300"/>
            <a:ext cx="739775"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9" name="Text Box 14"/>
          <p:cNvSpPr txBox="1">
            <a:spLocks noChangeArrowheads="1"/>
          </p:cNvSpPr>
          <p:nvPr/>
        </p:nvSpPr>
        <p:spPr bwMode="auto">
          <a:xfrm>
            <a:off x="6470650" y="5138738"/>
            <a:ext cx="1754188"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400">
                <a:solidFill>
                  <a:srgbClr val="009900"/>
                </a:solidFill>
                <a:latin typeface="Comic Sans MS" pitchFamily="66" charset="0"/>
              </a:rPr>
              <a:t>Linux users are welcome! </a:t>
            </a:r>
          </a:p>
          <a:p>
            <a:pPr eaLnBrk="1" hangingPunct="1">
              <a:spcBef>
                <a:spcPct val="50000"/>
              </a:spcBef>
            </a:pPr>
            <a:r>
              <a:rPr lang="en-US" altLang="en-US" sz="1400" i="1">
                <a:solidFill>
                  <a:srgbClr val="009900"/>
                </a:solidFill>
                <a:latin typeface="Comic Sans MS" pitchFamily="66" charset="0"/>
              </a:rPr>
              <a:t>But they should use another OS…</a:t>
            </a:r>
            <a:endParaRPr lang="en-US" altLang="en-US" sz="1400">
              <a:solidFill>
                <a:srgbClr val="009900"/>
              </a:solidFill>
              <a:latin typeface="Comic Sans MS" pitchFamily="66" charset="0"/>
            </a:endParaRPr>
          </a:p>
        </p:txBody>
      </p:sp>
      <p:grpSp>
        <p:nvGrpSpPr>
          <p:cNvPr id="90120" name="Group 20"/>
          <p:cNvGrpSpPr>
            <a:grpSpLocks/>
          </p:cNvGrpSpPr>
          <p:nvPr/>
        </p:nvGrpSpPr>
        <p:grpSpPr bwMode="auto">
          <a:xfrm>
            <a:off x="7540625" y="2925763"/>
            <a:ext cx="517525" cy="568325"/>
            <a:chOff x="2928" y="1051"/>
            <a:chExt cx="840" cy="957"/>
          </a:xfrm>
        </p:grpSpPr>
        <p:sp>
          <p:nvSpPr>
            <p:cNvPr id="90122"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0123"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24"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25"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26"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27"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28"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29"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30"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31"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0132"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0133"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0134"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0121" name="Rectangle 25"/>
          <p:cNvSpPr>
            <a:spLocks noChangeArrowheads="1"/>
          </p:cNvSpPr>
          <p:nvPr/>
        </p:nvSpPr>
        <p:spPr bwMode="auto">
          <a:xfrm>
            <a:off x="5746750" y="2330450"/>
            <a:ext cx="26082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9900"/>
                </a:solidFill>
                <a:latin typeface="Comic Sans MS" pitchFamily="66" charset="0"/>
              </a:rPr>
              <a:t>VPython was designed to make 3d physics simulations simpler to program</a:t>
            </a:r>
            <a:endParaRPr lang="en-US" altLang="en-US"/>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8" name="Group 2"/>
          <p:cNvGrpSpPr>
            <a:grpSpLocks/>
          </p:cNvGrpSpPr>
          <p:nvPr/>
        </p:nvGrpSpPr>
        <p:grpSpPr bwMode="auto">
          <a:xfrm>
            <a:off x="533400" y="1038225"/>
            <a:ext cx="8218488" cy="180975"/>
            <a:chOff x="295" y="1311"/>
            <a:chExt cx="5177" cy="114"/>
          </a:xfrm>
        </p:grpSpPr>
        <p:sp>
          <p:nvSpPr>
            <p:cNvPr id="9114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114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1139"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t> project</a:t>
            </a:r>
          </a:p>
        </p:txBody>
      </p:sp>
      <p:pic>
        <p:nvPicPr>
          <p:cNvPr id="91140" name="Picture 8" descr="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71600"/>
            <a:ext cx="271621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9" descr="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057400"/>
            <a:ext cx="6172200"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8" descr="Picture 1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946275"/>
            <a:ext cx="7034213"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3" name="Rectangle 24"/>
          <p:cNvSpPr>
            <a:spLocks noChangeArrowheads="1"/>
          </p:cNvSpPr>
          <p:nvPr/>
        </p:nvSpPr>
        <p:spPr bwMode="auto">
          <a:xfrm>
            <a:off x="7202488" y="1963738"/>
            <a:ext cx="623887"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FF0066"/>
                </a:solidFill>
                <a:latin typeface="Comic Sans MS" pitchFamily="66" charset="0"/>
              </a:rPr>
              <a:t>2010</a:t>
            </a:r>
            <a:endParaRPr lang="en-US" altLang="en-US" sz="1500">
              <a:solidFill>
                <a:srgbClr val="FF0066"/>
              </a:solidFill>
            </a:endParaRPr>
          </a:p>
        </p:txBody>
      </p:sp>
      <p:sp>
        <p:nvSpPr>
          <p:cNvPr id="91144" name="Rectangle 25"/>
          <p:cNvSpPr>
            <a:spLocks noChangeArrowheads="1"/>
          </p:cNvSpPr>
          <p:nvPr/>
        </p:nvSpPr>
        <p:spPr bwMode="auto">
          <a:xfrm>
            <a:off x="8037513" y="6038850"/>
            <a:ext cx="935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omic Sans MS" pitchFamily="66" charset="0"/>
              </a:rPr>
              <a:t>merges?</a:t>
            </a:r>
            <a:endParaRPr lang="en-US" altLang="en-US" sz="1500"/>
          </a:p>
        </p:txBody>
      </p:sp>
      <p:sp>
        <p:nvSpPr>
          <p:cNvPr id="91145" name="Text Box 10"/>
          <p:cNvSpPr txBox="1">
            <a:spLocks noChangeArrowheads="1"/>
          </p:cNvSpPr>
          <p:nvPr/>
        </p:nvSpPr>
        <p:spPr bwMode="auto">
          <a:xfrm>
            <a:off x="7620000" y="4235450"/>
            <a:ext cx="760413" cy="641350"/>
          </a:xfrm>
          <a:prstGeom prst="rect">
            <a:avLst/>
          </a:prstGeom>
          <a:solidFill>
            <a:srgbClr val="FFFFFF"/>
          </a:solidFill>
          <a:ln w="9525">
            <a:solidFill>
              <a:srgbClr val="000AF9"/>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i="1">
                <a:solidFill>
                  <a:srgbClr val="000AF9"/>
                </a:solidFill>
                <a:latin typeface="Comic Sans MS" pitchFamily="66" charset="0"/>
              </a:rPr>
              <a:t>tag </a:t>
            </a:r>
            <a:r>
              <a:rPr lang="en-US" altLang="en-US" sz="1800">
                <a:solidFill>
                  <a:srgbClr val="000AF9"/>
                </a:solidFill>
                <a:latin typeface="Comic Sans MS" pitchFamily="66" charset="0"/>
              </a:rPr>
              <a:t>cloud</a:t>
            </a:r>
            <a:endParaRPr lang="en-US" altLang="en-US"/>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2" name="Group 2"/>
          <p:cNvGrpSpPr>
            <a:grpSpLocks/>
          </p:cNvGrpSpPr>
          <p:nvPr/>
        </p:nvGrpSpPr>
        <p:grpSpPr bwMode="auto">
          <a:xfrm>
            <a:off x="533400" y="1038225"/>
            <a:ext cx="8218488" cy="180975"/>
            <a:chOff x="295" y="1311"/>
            <a:chExt cx="5177" cy="114"/>
          </a:xfrm>
        </p:grpSpPr>
        <p:sp>
          <p:nvSpPr>
            <p:cNvPr id="92188"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89"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2163"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t> project</a:t>
            </a:r>
          </a:p>
        </p:txBody>
      </p:sp>
      <p:pic>
        <p:nvPicPr>
          <p:cNvPr id="92164" name="Picture 11" descr="Picture 1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114800"/>
            <a:ext cx="6107113" cy="228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2165" name="Picture 12" descr="Picture 14.png"/>
          <p:cNvPicPr>
            <a:picLocks noChangeAspect="1"/>
          </p:cNvPicPr>
          <p:nvPr/>
        </p:nvPicPr>
        <p:blipFill>
          <a:blip r:embed="rId3">
            <a:extLst>
              <a:ext uri="{28A0092B-C50C-407E-A947-70E740481C1C}">
                <a14:useLocalDpi xmlns:a14="http://schemas.microsoft.com/office/drawing/2010/main" val="0"/>
              </a:ext>
            </a:extLst>
          </a:blip>
          <a:srcRect b="7996"/>
          <a:stretch>
            <a:fillRect/>
          </a:stretch>
        </p:blipFill>
        <p:spPr bwMode="auto">
          <a:xfrm>
            <a:off x="381000" y="1447800"/>
            <a:ext cx="6081713" cy="25193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628" name="Rectangle 25"/>
          <p:cNvSpPr>
            <a:spLocks noChangeArrowheads="1"/>
          </p:cNvSpPr>
          <p:nvPr/>
        </p:nvSpPr>
        <p:spPr bwMode="auto">
          <a:xfrm>
            <a:off x="2755900" y="3519488"/>
            <a:ext cx="6086475" cy="366712"/>
          </a:xfrm>
          <a:prstGeom prst="rect">
            <a:avLst/>
          </a:prstGeom>
          <a:solidFill>
            <a:srgbClr val="FFFFFF"/>
          </a:solidFill>
          <a:ln w="9525">
            <a:solidFill>
              <a:schemeClr val="bg1">
                <a:lumMod val="75000"/>
              </a:schemeClr>
            </a:solidFill>
            <a:miter lim="800000"/>
            <a:headEnd/>
            <a:tailEnd/>
          </a:ln>
        </p:spPr>
        <p:txBody>
          <a:bodyPr wrap="none">
            <a:spAutoFit/>
          </a:bodyPr>
          <a:lstStyle/>
          <a:p>
            <a:pPr>
              <a:defRPr/>
            </a:pPr>
            <a:r>
              <a:rPr lang="en-US" sz="1800">
                <a:solidFill>
                  <a:srgbClr val="000AF9"/>
                </a:solidFill>
                <a:latin typeface="Arial" pitchFamily="-106" charset="0"/>
                <a:ea typeface="ＭＳ Ｐゴシック" pitchFamily="-106" charset="-128"/>
                <a:cs typeface="ＭＳ Ｐゴシック" pitchFamily="-106" charset="-128"/>
              </a:rPr>
              <a:t>http://www.cs.hmc.edu/~cs5grad/cs5/textcloud/page1.html</a:t>
            </a:r>
          </a:p>
        </p:txBody>
      </p:sp>
      <p:sp>
        <p:nvSpPr>
          <p:cNvPr id="14" name="Rectangle 25"/>
          <p:cNvSpPr>
            <a:spLocks noChangeArrowheads="1"/>
          </p:cNvSpPr>
          <p:nvPr/>
        </p:nvSpPr>
        <p:spPr bwMode="auto">
          <a:xfrm>
            <a:off x="3981450" y="4225925"/>
            <a:ext cx="3552825" cy="369888"/>
          </a:xfrm>
          <a:prstGeom prst="rect">
            <a:avLst/>
          </a:prstGeom>
          <a:solidFill>
            <a:srgbClr val="FFFFFF"/>
          </a:solidFill>
          <a:ln w="9525">
            <a:solidFill>
              <a:schemeClr val="bg1">
                <a:lumMod val="75000"/>
              </a:schemeClr>
            </a:solidFill>
            <a:miter lim="800000"/>
            <a:headEnd/>
            <a:tailEnd/>
          </a:ln>
        </p:spPr>
        <p:txBody>
          <a:bodyPr wrap="none">
            <a:spAutoFit/>
          </a:bodyPr>
          <a:lstStyle/>
          <a:p>
            <a:pPr>
              <a:defRPr/>
            </a:pPr>
            <a:r>
              <a:rPr lang="en-US" sz="1800">
                <a:solidFill>
                  <a:srgbClr val="000AF9"/>
                </a:solidFill>
                <a:latin typeface="Arial" pitchFamily="-106" charset="0"/>
                <a:ea typeface="ＭＳ Ｐゴシック" pitchFamily="-106" charset="-128"/>
                <a:cs typeface="ＭＳ Ｐゴシック" pitchFamily="-106" charset="-128"/>
              </a:rPr>
              <a:t>http://www.cs.hmc.edu/~akeizur/</a:t>
            </a:r>
          </a:p>
        </p:txBody>
      </p:sp>
      <p:sp>
        <p:nvSpPr>
          <p:cNvPr id="92168" name="Rectangle 14"/>
          <p:cNvSpPr>
            <a:spLocks noChangeArrowheads="1"/>
          </p:cNvSpPr>
          <p:nvPr/>
        </p:nvSpPr>
        <p:spPr bwMode="auto">
          <a:xfrm>
            <a:off x="6556375" y="1454150"/>
            <a:ext cx="1071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200">
                <a:latin typeface="Calibri" pitchFamily="34" charset="0"/>
              </a:rPr>
              <a:t>Input</a:t>
            </a:r>
          </a:p>
        </p:txBody>
      </p:sp>
      <p:sp>
        <p:nvSpPr>
          <p:cNvPr id="92169" name="Rectangle 15"/>
          <p:cNvSpPr>
            <a:spLocks noChangeArrowheads="1"/>
          </p:cNvSpPr>
          <p:nvPr/>
        </p:nvSpPr>
        <p:spPr bwMode="auto">
          <a:xfrm>
            <a:off x="6553200" y="5827713"/>
            <a:ext cx="13779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200">
                <a:latin typeface="Calibri" pitchFamily="34" charset="0"/>
              </a:rPr>
              <a:t>Output</a:t>
            </a:r>
          </a:p>
        </p:txBody>
      </p:sp>
      <p:grpSp>
        <p:nvGrpSpPr>
          <p:cNvPr id="92170" name="Group 11"/>
          <p:cNvGrpSpPr>
            <a:grpSpLocks/>
          </p:cNvGrpSpPr>
          <p:nvPr/>
        </p:nvGrpSpPr>
        <p:grpSpPr bwMode="auto">
          <a:xfrm>
            <a:off x="504825" y="5197475"/>
            <a:ext cx="417513" cy="517525"/>
            <a:chOff x="2928" y="1051"/>
            <a:chExt cx="840" cy="957"/>
          </a:xfrm>
        </p:grpSpPr>
        <p:sp>
          <p:nvSpPr>
            <p:cNvPr id="92175" name="Freeform 12"/>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2176" name="Oval 13"/>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77" name="Oval 14"/>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78" name="Oval 15"/>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79" name="Oval 16"/>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80" name="Oval 17"/>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81" name="Oval 18"/>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82" name="Oval 19"/>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83" name="AutoShape 20"/>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84" name="Freeform 21"/>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2185" name="Freeform 22"/>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2186" name="Freeform 23"/>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2187" name="Freeform 24"/>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2171" name="Text Box 25"/>
          <p:cNvSpPr txBox="1">
            <a:spLocks noChangeArrowheads="1"/>
          </p:cNvSpPr>
          <p:nvPr/>
        </p:nvSpPr>
        <p:spPr bwMode="auto">
          <a:xfrm>
            <a:off x="971550" y="5137150"/>
            <a:ext cx="1506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9900"/>
                </a:solidFill>
                <a:latin typeface="Comic Sans MS" pitchFamily="66" charset="0"/>
              </a:rPr>
              <a:t>Hey! Where did these come from?</a:t>
            </a:r>
          </a:p>
        </p:txBody>
      </p:sp>
      <p:pic>
        <p:nvPicPr>
          <p:cNvPr id="92172" name="Picture 8" descr="ali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6096000"/>
            <a:ext cx="484187"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3" name="Text Box 29"/>
          <p:cNvSpPr txBox="1">
            <a:spLocks noChangeArrowheads="1"/>
          </p:cNvSpPr>
          <p:nvPr/>
        </p:nvSpPr>
        <p:spPr bwMode="auto">
          <a:xfrm>
            <a:off x="2838450" y="6294438"/>
            <a:ext cx="25558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I think spam should go to 11!</a:t>
            </a:r>
          </a:p>
        </p:txBody>
      </p:sp>
      <p:cxnSp>
        <p:nvCxnSpPr>
          <p:cNvPr id="35" name="Straight Arrow Connector 34"/>
          <p:cNvCxnSpPr/>
          <p:nvPr/>
        </p:nvCxnSpPr>
        <p:spPr>
          <a:xfrm rot="10800000">
            <a:off x="5089525" y="6157913"/>
            <a:ext cx="331788" cy="77787"/>
          </a:xfrm>
          <a:prstGeom prst="straightConnector1">
            <a:avLst/>
          </a:prstGeom>
          <a:ln w="6350" cap="flat" cmpd="sng" algn="ctr">
            <a:solidFill>
              <a:srgbClr val="800000"/>
            </a:solidFill>
            <a:prstDash val="solid"/>
            <a:roun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186" name="Group 2"/>
          <p:cNvGrpSpPr>
            <a:grpSpLocks/>
          </p:cNvGrpSpPr>
          <p:nvPr/>
        </p:nvGrpSpPr>
        <p:grpSpPr bwMode="auto">
          <a:xfrm>
            <a:off x="533400" y="1038225"/>
            <a:ext cx="8218488" cy="180975"/>
            <a:chOff x="295" y="1311"/>
            <a:chExt cx="5177" cy="114"/>
          </a:xfrm>
        </p:grpSpPr>
        <p:sp>
          <p:nvSpPr>
            <p:cNvPr id="9321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321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3187"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t> project</a:t>
            </a:r>
          </a:p>
        </p:txBody>
      </p:sp>
      <p:sp>
        <p:nvSpPr>
          <p:cNvPr id="93188" name="Rectangle 6"/>
          <p:cNvSpPr>
            <a:spLocks noChangeArrowheads="1"/>
          </p:cNvSpPr>
          <p:nvPr/>
        </p:nvSpPr>
        <p:spPr bwMode="auto">
          <a:xfrm>
            <a:off x="1274763" y="1363663"/>
            <a:ext cx="6086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solidFill>
                  <a:srgbClr val="000AF9"/>
                </a:solidFill>
                <a:latin typeface="Arial" pitchFamily="34" charset="0"/>
              </a:rPr>
              <a:t>http://www.cs.hmc.edu/~cs5grad/cs5/textcloud/page1.html</a:t>
            </a:r>
          </a:p>
        </p:txBody>
      </p:sp>
      <p:sp>
        <p:nvSpPr>
          <p:cNvPr id="93189" name="Rectangle 7"/>
          <p:cNvSpPr>
            <a:spLocks noChangeArrowheads="1"/>
          </p:cNvSpPr>
          <p:nvPr/>
        </p:nvSpPr>
        <p:spPr bwMode="auto">
          <a:xfrm>
            <a:off x="223838" y="1935163"/>
            <a:ext cx="8551862"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200" b="1"/>
              <a:t>Spamming spammers spammed spam. Spam spam spam! I love spam!</a:t>
            </a:r>
          </a:p>
        </p:txBody>
      </p:sp>
      <p:sp>
        <p:nvSpPr>
          <p:cNvPr id="93190" name="Text Box 8"/>
          <p:cNvSpPr txBox="1">
            <a:spLocks noChangeArrowheads="1"/>
          </p:cNvSpPr>
          <p:nvPr/>
        </p:nvSpPr>
        <p:spPr bwMode="auto">
          <a:xfrm>
            <a:off x="304800" y="4648200"/>
            <a:ext cx="82327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600" b="1">
                <a:latin typeface="Courier New" pitchFamily="49" charset="0"/>
              </a:rPr>
              <a:t>['spamming', 'spammers', spammed', 'spam', 'spam', 'spam', 'spam',</a:t>
            </a:r>
          </a:p>
          <a:p>
            <a:pPr eaLnBrk="1" hangingPunct="1"/>
            <a:r>
              <a:rPr lang="en-US" altLang="en-US" sz="1600" b="1">
                <a:latin typeface="Courier New" pitchFamily="49" charset="0"/>
              </a:rPr>
              <a:t>'love', 'spam', 'page', '2'] </a:t>
            </a:r>
          </a:p>
        </p:txBody>
      </p:sp>
      <p:sp>
        <p:nvSpPr>
          <p:cNvPr id="93191" name="Line 9"/>
          <p:cNvSpPr>
            <a:spLocks noChangeShapeType="1"/>
          </p:cNvSpPr>
          <p:nvPr/>
        </p:nvSpPr>
        <p:spPr bwMode="auto">
          <a:xfrm>
            <a:off x="4579938" y="2586038"/>
            <a:ext cx="0" cy="609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3192" name="Text Box 10"/>
          <p:cNvSpPr txBox="1">
            <a:spLocks noChangeArrowheads="1"/>
          </p:cNvSpPr>
          <p:nvPr/>
        </p:nvSpPr>
        <p:spPr bwMode="auto">
          <a:xfrm>
            <a:off x="381000" y="3352800"/>
            <a:ext cx="84756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600" b="1">
                <a:latin typeface="Courier New" pitchFamily="49" charset="0"/>
              </a:rPr>
              <a:t>['spamming', 'spammers', spammed', 'spam.', 'spam', 'spam', 'spam!',</a:t>
            </a:r>
          </a:p>
          <a:p>
            <a:pPr eaLnBrk="1" hangingPunct="1"/>
            <a:r>
              <a:rPr lang="en-US" altLang="en-US" sz="1600" b="1">
                <a:latin typeface="Courier New" pitchFamily="49" charset="0"/>
              </a:rPr>
              <a:t>'I', 'love', 'spam!', 'page', '2'] </a:t>
            </a:r>
          </a:p>
        </p:txBody>
      </p:sp>
      <p:sp>
        <p:nvSpPr>
          <p:cNvPr id="93193" name="Text Box 11"/>
          <p:cNvSpPr txBox="1">
            <a:spLocks noChangeArrowheads="1"/>
          </p:cNvSpPr>
          <p:nvPr/>
        </p:nvSpPr>
        <p:spPr bwMode="auto">
          <a:xfrm>
            <a:off x="381000" y="5867400"/>
            <a:ext cx="68913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600" b="1">
                <a:latin typeface="Courier New" pitchFamily="49" charset="0"/>
              </a:rPr>
              <a:t>['spam', 'spam', spam', 'spam', 'spam', 'spam', 'spam',</a:t>
            </a:r>
          </a:p>
          <a:p>
            <a:pPr eaLnBrk="1" hangingPunct="1"/>
            <a:r>
              <a:rPr lang="en-US" altLang="en-US" sz="1600" b="1">
                <a:latin typeface="Courier New" pitchFamily="49" charset="0"/>
              </a:rPr>
              <a:t>'love', 'spam', 'page', '2'] </a:t>
            </a:r>
          </a:p>
        </p:txBody>
      </p:sp>
      <p:sp>
        <p:nvSpPr>
          <p:cNvPr id="93194" name="Line 13"/>
          <p:cNvSpPr>
            <a:spLocks noChangeShapeType="1"/>
          </p:cNvSpPr>
          <p:nvPr/>
        </p:nvSpPr>
        <p:spPr bwMode="auto">
          <a:xfrm>
            <a:off x="4572000" y="4038600"/>
            <a:ext cx="0" cy="609600"/>
          </a:xfrm>
          <a:prstGeom prst="line">
            <a:avLst/>
          </a:prstGeom>
          <a:noFill/>
          <a:ln w="28575">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3195" name="Line 14"/>
          <p:cNvSpPr>
            <a:spLocks noChangeShapeType="1"/>
          </p:cNvSpPr>
          <p:nvPr/>
        </p:nvSpPr>
        <p:spPr bwMode="auto">
          <a:xfrm>
            <a:off x="4552950" y="5176838"/>
            <a:ext cx="0" cy="609600"/>
          </a:xfrm>
          <a:prstGeom prst="line">
            <a:avLst/>
          </a:prstGeom>
          <a:noFill/>
          <a:ln w="28575">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93196" name="Group 15"/>
          <p:cNvGrpSpPr>
            <a:grpSpLocks/>
          </p:cNvGrpSpPr>
          <p:nvPr/>
        </p:nvGrpSpPr>
        <p:grpSpPr bwMode="auto">
          <a:xfrm>
            <a:off x="5884863" y="5224463"/>
            <a:ext cx="484187" cy="590550"/>
            <a:chOff x="2928" y="1051"/>
            <a:chExt cx="840" cy="957"/>
          </a:xfrm>
        </p:grpSpPr>
        <p:sp>
          <p:nvSpPr>
            <p:cNvPr id="93201"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3202"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3203"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3204"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3205"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3206"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3207"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3208"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3209"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3210"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3211"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3212"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3213"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3197" name="Text Box 29"/>
          <p:cNvSpPr txBox="1">
            <a:spLocks noChangeArrowheads="1"/>
          </p:cNvSpPr>
          <p:nvPr/>
        </p:nvSpPr>
        <p:spPr bwMode="auto">
          <a:xfrm>
            <a:off x="4840288" y="5283200"/>
            <a:ext cx="1049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9900"/>
                </a:solidFill>
                <a:latin typeface="Comic Sans MS" pitchFamily="66" charset="0"/>
              </a:rPr>
              <a:t>And here?</a:t>
            </a:r>
          </a:p>
        </p:txBody>
      </p:sp>
      <p:sp>
        <p:nvSpPr>
          <p:cNvPr id="93198" name="Text Box 30"/>
          <p:cNvSpPr txBox="1">
            <a:spLocks noChangeArrowheads="1"/>
          </p:cNvSpPr>
          <p:nvPr/>
        </p:nvSpPr>
        <p:spPr bwMode="auto">
          <a:xfrm>
            <a:off x="7683500" y="6435725"/>
            <a:ext cx="1339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0AF9"/>
                </a:solidFill>
                <a:latin typeface="Comic Sans MS" pitchFamily="66" charset="0"/>
              </a:rPr>
              <a:t>What's next?</a:t>
            </a:r>
          </a:p>
        </p:txBody>
      </p:sp>
      <p:pic>
        <p:nvPicPr>
          <p:cNvPr id="93199" name="Picture 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1638" y="3713163"/>
            <a:ext cx="658812"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00" name="Text Box 29"/>
          <p:cNvSpPr txBox="1">
            <a:spLocks noChangeArrowheads="1"/>
          </p:cNvSpPr>
          <p:nvPr/>
        </p:nvSpPr>
        <p:spPr bwMode="auto">
          <a:xfrm>
            <a:off x="4818063" y="3998913"/>
            <a:ext cx="2090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What happened here?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a:latin typeface="Cambria" panose="02040503050406030204" pitchFamily="18" charset="0"/>
              </a:rPr>
              <a:t>Final </a:t>
            </a:r>
            <a:r>
              <a:rPr lang="en-US" altLang="en-US" sz="4200" b="1" i="1" dirty="0" smtClean="0">
                <a:latin typeface="Cambria" panose="02040503050406030204" pitchFamily="18" charset="0"/>
              </a:rPr>
              <a:t>lab</a:t>
            </a:r>
            <a:r>
              <a:rPr lang="en-US" altLang="en-US" sz="4200" dirty="0" smtClean="0">
                <a:latin typeface="Cambria" panose="02040503050406030204" pitchFamily="18" charset="0"/>
              </a:rPr>
              <a:t> days…</a:t>
            </a:r>
            <a:endParaRPr lang="en-US" altLang="en-US" sz="4200" dirty="0">
              <a:latin typeface="Cambria" panose="02040503050406030204" pitchFamily="18" charset="0"/>
            </a:endParaRPr>
          </a:p>
        </p:txBody>
      </p:sp>
      <p:sp>
        <p:nvSpPr>
          <p:cNvPr id="18435" name="Text Box 6"/>
          <p:cNvSpPr txBox="1">
            <a:spLocks noChangeArrowheads="1"/>
          </p:cNvSpPr>
          <p:nvPr/>
        </p:nvSpPr>
        <p:spPr bwMode="auto">
          <a:xfrm>
            <a:off x="457201" y="1219200"/>
            <a:ext cx="5257799" cy="584775"/>
          </a:xfrm>
          <a:prstGeom prst="rect">
            <a:avLst/>
          </a:prstGeom>
          <a:solidFill>
            <a:srgbClr val="FCD4C8"/>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200" dirty="0" smtClean="0">
                <a:latin typeface="Cambria" panose="02040503050406030204" pitchFamily="18" charset="0"/>
              </a:rPr>
              <a:t>No lab meetings </a:t>
            </a:r>
            <a:r>
              <a:rPr lang="en-US" altLang="en-US" sz="3200" i="1" dirty="0" smtClean="0">
                <a:latin typeface="Cambria" panose="02040503050406030204" pitchFamily="18" charset="0"/>
              </a:rPr>
              <a:t>this</a:t>
            </a:r>
            <a:r>
              <a:rPr lang="en-US" altLang="en-US" sz="3200" dirty="0" smtClean="0">
                <a:latin typeface="Cambria" panose="02040503050406030204" pitchFamily="18" charset="0"/>
              </a:rPr>
              <a:t> week…</a:t>
            </a:r>
            <a:endParaRPr lang="en-US" altLang="en-US" sz="3200" dirty="0">
              <a:latin typeface="Cambria" panose="02040503050406030204" pitchFamily="18" charset="0"/>
            </a:endParaRPr>
          </a:p>
        </p:txBody>
      </p:sp>
      <p:grpSp>
        <p:nvGrpSpPr>
          <p:cNvPr id="32" name="Group 26"/>
          <p:cNvGrpSpPr>
            <a:grpSpLocks/>
          </p:cNvGrpSpPr>
          <p:nvPr/>
        </p:nvGrpSpPr>
        <p:grpSpPr bwMode="auto">
          <a:xfrm>
            <a:off x="5891008" y="5526549"/>
            <a:ext cx="800100" cy="951186"/>
            <a:chOff x="2928" y="1051"/>
            <a:chExt cx="840" cy="957"/>
          </a:xfrm>
        </p:grpSpPr>
        <p:sp>
          <p:nvSpPr>
            <p:cNvPr id="33" name="Freeform 27"/>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4" name="Oval 28"/>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5" name="Oval 29"/>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6" name="Oval 30"/>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7" name="Oval 31"/>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8" name="Oval 32"/>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9" name="Oval 33"/>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0" name="Oval 34"/>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1" name="AutoShape 35"/>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2" name="Freeform 36"/>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3" name="Freeform 37"/>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4" name="Freeform 38"/>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5" name="Freeform 39"/>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46" name="Picture 40"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5094326"/>
            <a:ext cx="1066800" cy="1458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ectangle 42"/>
          <p:cNvSpPr>
            <a:spLocks noChangeArrowheads="1"/>
          </p:cNvSpPr>
          <p:nvPr/>
        </p:nvSpPr>
        <p:spPr bwMode="auto">
          <a:xfrm>
            <a:off x="4546915" y="6184714"/>
            <a:ext cx="4667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600" dirty="0" smtClean="0">
                <a:solidFill>
                  <a:srgbClr val="009900"/>
                </a:solidFill>
                <a:latin typeface="Comic Sans MS" pitchFamily="66" charset="0"/>
              </a:rPr>
              <a:t>+2i</a:t>
            </a:r>
            <a:endParaRPr lang="en-US" altLang="en-US" sz="1600" dirty="0">
              <a:solidFill>
                <a:srgbClr val="009900"/>
              </a:solidFill>
              <a:latin typeface="Comic Sans MS" pitchFamily="66" charset="0"/>
            </a:endParaRPr>
          </a:p>
        </p:txBody>
      </p:sp>
      <p:sp>
        <p:nvSpPr>
          <p:cNvPr id="49" name="Line 44"/>
          <p:cNvSpPr>
            <a:spLocks noChangeShapeType="1"/>
          </p:cNvSpPr>
          <p:nvPr/>
        </p:nvSpPr>
        <p:spPr bwMode="auto">
          <a:xfrm flipV="1">
            <a:off x="6858001" y="5823762"/>
            <a:ext cx="533400" cy="178379"/>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 name="Text Box 6"/>
          <p:cNvSpPr txBox="1">
            <a:spLocks noChangeArrowheads="1"/>
          </p:cNvSpPr>
          <p:nvPr/>
        </p:nvSpPr>
        <p:spPr bwMode="auto">
          <a:xfrm>
            <a:off x="480605" y="2108775"/>
            <a:ext cx="7279095" cy="584775"/>
          </a:xfrm>
          <a:prstGeom prst="rect">
            <a:avLst/>
          </a:prstGeom>
          <a:solidFill>
            <a:srgbClr val="CCFFCC"/>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200" dirty="0" smtClean="0">
                <a:latin typeface="Cambria" panose="02040503050406030204" pitchFamily="18" charset="0"/>
              </a:rPr>
              <a:t>Labs </a:t>
            </a:r>
            <a:r>
              <a:rPr lang="en-US" altLang="en-US" sz="3200" b="1" u="sng" dirty="0" smtClean="0">
                <a:latin typeface="Cambria" panose="02040503050406030204" pitchFamily="18" charset="0"/>
              </a:rPr>
              <a:t>will</a:t>
            </a:r>
            <a:r>
              <a:rPr lang="en-US" altLang="en-US" sz="3200" dirty="0" smtClean="0">
                <a:latin typeface="Cambria" panose="02040503050406030204" pitchFamily="18" charset="0"/>
              </a:rPr>
              <a:t> meet the first 2 weeks of Dec.</a:t>
            </a:r>
            <a:endParaRPr lang="en-US" altLang="en-US" sz="3200" dirty="0">
              <a:latin typeface="Cambria" panose="02040503050406030204" pitchFamily="18" charset="0"/>
            </a:endParaRPr>
          </a:p>
        </p:txBody>
      </p:sp>
      <p:sp>
        <p:nvSpPr>
          <p:cNvPr id="31" name="Text Box 6"/>
          <p:cNvSpPr txBox="1">
            <a:spLocks noChangeArrowheads="1"/>
          </p:cNvSpPr>
          <p:nvPr/>
        </p:nvSpPr>
        <p:spPr bwMode="auto">
          <a:xfrm>
            <a:off x="1182779" y="2922150"/>
            <a:ext cx="758022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457200" indent="-457200" eaLnBrk="1" hangingPunct="1">
              <a:spcBef>
                <a:spcPct val="50000"/>
              </a:spcBef>
              <a:buFont typeface="Arial" panose="020B0604020202020204" pitchFamily="34" charset="0"/>
              <a:buChar char="•"/>
            </a:pPr>
            <a:r>
              <a:rPr lang="en-US" altLang="en-US" sz="2700" dirty="0" smtClean="0">
                <a:latin typeface="Cambria" panose="02040503050406030204" pitchFamily="18" charset="0"/>
              </a:rPr>
              <a:t>these lab meetings are </a:t>
            </a:r>
            <a:r>
              <a:rPr lang="en-US" altLang="en-US" sz="2700" b="1" i="1" dirty="0" smtClean="0">
                <a:latin typeface="Cambria" panose="02040503050406030204" pitchFamily="18" charset="0"/>
              </a:rPr>
              <a:t>extra-optional</a:t>
            </a:r>
          </a:p>
          <a:p>
            <a:pPr marL="457200" indent="-457200" eaLnBrk="1" hangingPunct="1">
              <a:spcBef>
                <a:spcPct val="50000"/>
              </a:spcBef>
              <a:buFont typeface="Arial" panose="020B0604020202020204" pitchFamily="34" charset="0"/>
              <a:buChar char="•"/>
            </a:pPr>
            <a:r>
              <a:rPr lang="en-US" altLang="en-US" sz="2700" b="1" i="1" dirty="0" smtClean="0">
                <a:solidFill>
                  <a:srgbClr val="C00000"/>
                </a:solidFill>
                <a:latin typeface="Cambria" panose="02040503050406030204" pitchFamily="18" charset="0"/>
              </a:rPr>
              <a:t>final projects</a:t>
            </a:r>
            <a:r>
              <a:rPr lang="en-US" altLang="en-US" sz="2700" dirty="0" smtClean="0">
                <a:latin typeface="Cambria" panose="02040503050406030204" pitchFamily="18" charset="0"/>
              </a:rPr>
              <a:t>: get started and assistance</a:t>
            </a:r>
          </a:p>
          <a:p>
            <a:pPr marL="457200" indent="-457200" eaLnBrk="1" hangingPunct="1">
              <a:spcBef>
                <a:spcPct val="50000"/>
              </a:spcBef>
              <a:buFont typeface="Arial" panose="020B0604020202020204" pitchFamily="34" charset="0"/>
              <a:buChar char="•"/>
            </a:pPr>
            <a:r>
              <a:rPr lang="en-US" altLang="en-US" sz="2700" dirty="0" smtClean="0">
                <a:latin typeface="Cambria" panose="02040503050406030204" pitchFamily="18" charset="0"/>
              </a:rPr>
              <a:t>there are </a:t>
            </a:r>
            <a:r>
              <a:rPr lang="en-US" altLang="en-US" sz="2700" b="1" i="1" dirty="0" err="1" smtClean="0">
                <a:solidFill>
                  <a:srgbClr val="009900"/>
                </a:solidFill>
                <a:latin typeface="Cambria" panose="02040503050406030204" pitchFamily="18" charset="0"/>
              </a:rPr>
              <a:t>theocomp</a:t>
            </a:r>
            <a:r>
              <a:rPr lang="en-US" altLang="en-US" sz="2700" i="1" dirty="0" smtClean="0">
                <a:solidFill>
                  <a:srgbClr val="009900"/>
                </a:solidFill>
                <a:latin typeface="Cambria" panose="02040503050406030204" pitchFamily="18" charset="0"/>
              </a:rPr>
              <a:t> </a:t>
            </a:r>
            <a:r>
              <a:rPr lang="en-US" altLang="en-US" sz="2700" dirty="0" smtClean="0">
                <a:latin typeface="Cambria" panose="02040503050406030204" pitchFamily="18" charset="0"/>
              </a:rPr>
              <a:t>problems, too (</a:t>
            </a:r>
            <a:r>
              <a:rPr lang="en-US" altLang="en-US" sz="2700" b="1" dirty="0" smtClean="0">
                <a:latin typeface="Cambria" panose="02040503050406030204" pitchFamily="18" charset="0"/>
              </a:rPr>
              <a:t>hw12</a:t>
            </a:r>
            <a:r>
              <a:rPr lang="en-US" altLang="en-US" sz="2700" dirty="0" smtClean="0">
                <a:latin typeface="Cambria" panose="02040503050406030204" pitchFamily="18" charset="0"/>
              </a:rPr>
              <a:t>)…</a:t>
            </a:r>
            <a:endParaRPr lang="en-US" altLang="en-US" sz="2700" dirty="0">
              <a:latin typeface="Cambria" panose="02040503050406030204" pitchFamily="18" charset="0"/>
            </a:endParaRPr>
          </a:p>
        </p:txBody>
      </p:sp>
      <p:sp>
        <p:nvSpPr>
          <p:cNvPr id="51" name="Rectangle 42"/>
          <p:cNvSpPr>
            <a:spLocks noChangeArrowheads="1"/>
          </p:cNvSpPr>
          <p:nvPr/>
        </p:nvSpPr>
        <p:spPr bwMode="auto">
          <a:xfrm>
            <a:off x="4572000" y="5412682"/>
            <a:ext cx="4924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600" b="1" dirty="0">
                <a:solidFill>
                  <a:srgbClr val="009900"/>
                </a:solidFill>
                <a:latin typeface="Comic Sans MS" pitchFamily="66" charset="0"/>
              </a:rPr>
              <a:t>-</a:t>
            </a:r>
            <a:r>
              <a:rPr lang="en-US" altLang="en-US" sz="1600" b="1" dirty="0" smtClean="0">
                <a:solidFill>
                  <a:srgbClr val="009900"/>
                </a:solidFill>
                <a:latin typeface="Comic Sans MS" pitchFamily="66" charset="0"/>
              </a:rPr>
              <a:t>2i</a:t>
            </a:r>
            <a:endParaRPr lang="en-US" altLang="en-US" sz="1600" b="1" dirty="0">
              <a:solidFill>
                <a:srgbClr val="009900"/>
              </a:solidFill>
              <a:latin typeface="Comic Sans MS" pitchFamily="66" charset="0"/>
            </a:endParaRPr>
          </a:p>
        </p:txBody>
      </p:sp>
      <p:sp>
        <p:nvSpPr>
          <p:cNvPr id="52" name="Rectangle 42"/>
          <p:cNvSpPr>
            <a:spLocks noChangeArrowheads="1"/>
          </p:cNvSpPr>
          <p:nvPr/>
        </p:nvSpPr>
        <p:spPr bwMode="auto">
          <a:xfrm>
            <a:off x="7384497" y="5531328"/>
            <a:ext cx="8451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600" dirty="0" smtClean="0">
                <a:solidFill>
                  <a:srgbClr val="009900"/>
                </a:solidFill>
                <a:latin typeface="Comic Sans MS" pitchFamily="66" charset="0"/>
              </a:rPr>
              <a:t>or two!</a:t>
            </a:r>
            <a:endParaRPr lang="en-US" altLang="en-US" sz="1600" dirty="0">
              <a:solidFill>
                <a:srgbClr val="009900"/>
              </a:solidFill>
              <a:latin typeface="Comic Sans MS" pitchFamily="66" charset="0"/>
            </a:endParaRPr>
          </a:p>
        </p:txBody>
      </p:sp>
      <p:sp>
        <p:nvSpPr>
          <p:cNvPr id="53" name="Rectangle 42"/>
          <p:cNvSpPr>
            <a:spLocks noChangeArrowheads="1"/>
          </p:cNvSpPr>
          <p:nvPr/>
        </p:nvSpPr>
        <p:spPr bwMode="auto">
          <a:xfrm>
            <a:off x="914400" y="5742307"/>
            <a:ext cx="13229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600" dirty="0" smtClean="0">
                <a:solidFill>
                  <a:srgbClr val="009900"/>
                </a:solidFill>
                <a:latin typeface="Comic Sans MS" pitchFamily="66" charset="0"/>
              </a:rPr>
              <a:t>Now we're in a state!</a:t>
            </a:r>
            <a:endParaRPr lang="en-US" altLang="en-US" sz="1600" dirty="0">
              <a:solidFill>
                <a:srgbClr val="009900"/>
              </a:solidFill>
              <a:latin typeface="Comic Sans MS" pitchFamily="66" charset="0"/>
            </a:endParaRPr>
          </a:p>
        </p:txBody>
      </p:sp>
      <p:sp>
        <p:nvSpPr>
          <p:cNvPr id="54" name="Line 44"/>
          <p:cNvSpPr>
            <a:spLocks noChangeShapeType="1"/>
          </p:cNvSpPr>
          <p:nvPr/>
        </p:nvSpPr>
        <p:spPr bwMode="auto">
          <a:xfrm>
            <a:off x="2107474" y="6094080"/>
            <a:ext cx="762001" cy="67009"/>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Arc 1"/>
          <p:cNvSpPr/>
          <p:nvPr/>
        </p:nvSpPr>
        <p:spPr>
          <a:xfrm>
            <a:off x="3505200" y="5412682"/>
            <a:ext cx="2580118" cy="914400"/>
          </a:xfrm>
          <a:prstGeom prst="arc">
            <a:avLst>
              <a:gd name="adj1" fmla="val 11764589"/>
              <a:gd name="adj2" fmla="val 20628000"/>
            </a:avLst>
          </a:prstGeom>
          <a:ln w="19050">
            <a:solidFill>
              <a:srgbClr val="0099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Arc 54"/>
          <p:cNvSpPr/>
          <p:nvPr/>
        </p:nvSpPr>
        <p:spPr>
          <a:xfrm flipH="1" flipV="1">
            <a:off x="3429000" y="5578072"/>
            <a:ext cx="2580118" cy="914400"/>
          </a:xfrm>
          <a:prstGeom prst="arc">
            <a:avLst>
              <a:gd name="adj1" fmla="val 11764589"/>
              <a:gd name="adj2" fmla="val 20628000"/>
            </a:avLst>
          </a:prstGeom>
          <a:ln w="19050">
            <a:solidFill>
              <a:srgbClr val="0099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Rectangle 2"/>
          <p:cNvSpPr/>
          <p:nvPr/>
        </p:nvSpPr>
        <p:spPr>
          <a:xfrm>
            <a:off x="7657351" y="3004827"/>
            <a:ext cx="1029449" cy="338554"/>
          </a:xfrm>
          <a:prstGeom prst="rect">
            <a:avLst/>
          </a:prstGeom>
          <a:solidFill>
            <a:srgbClr val="CCFFCC"/>
          </a:solidFill>
        </p:spPr>
        <p:txBody>
          <a:bodyPr wrap="none">
            <a:spAutoFit/>
          </a:bodyPr>
          <a:lstStyle/>
          <a:p>
            <a:pPr algn="ctr"/>
            <a:r>
              <a:rPr lang="en-US" sz="1600" dirty="0" smtClean="0">
                <a:latin typeface="Cambria" panose="02040503050406030204" pitchFamily="18" charset="0"/>
              </a:rPr>
              <a:t>no sign in</a:t>
            </a:r>
            <a:endParaRPr lang="en-US" sz="1600" dirty="0"/>
          </a:p>
        </p:txBody>
      </p:sp>
      <mc:AlternateContent xmlns:mc="http://schemas.openxmlformats.org/markup-compatibility/2006">
        <mc:Choice xmlns:p14="http://schemas.microsoft.com/office/powerpoint/2010/main" Requires="p14">
          <p:contentPart p14:bwMode="auto" r:id="rId3">
            <p14:nvContentPartPr>
              <p14:cNvPr id="4" name="Ink 3"/>
              <p14:cNvContentPartPr/>
              <p14:nvPr/>
            </p14:nvContentPartPr>
            <p14:xfrm>
              <a:off x="1836000" y="4060080"/>
              <a:ext cx="2665440" cy="683280"/>
            </p14:xfrm>
          </p:contentPart>
        </mc:Choice>
        <mc:Fallback>
          <p:pic>
            <p:nvPicPr>
              <p:cNvPr id="4" name="Ink 3"/>
              <p:cNvPicPr/>
              <p:nvPr/>
            </p:nvPicPr>
            <p:blipFill>
              <a:blip r:embed="rId4"/>
              <a:stretch>
                <a:fillRect/>
              </a:stretch>
            </p:blipFill>
            <p:spPr>
              <a:xfrm>
                <a:off x="1825200" y="4054320"/>
                <a:ext cx="2678760" cy="69984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5" name="Ink 4"/>
              <p14:cNvContentPartPr/>
              <p14:nvPr/>
            </p14:nvContentPartPr>
            <p14:xfrm>
              <a:off x="2226240" y="2858760"/>
              <a:ext cx="6517080" cy="2567880"/>
            </p14:xfrm>
          </p:contentPart>
        </mc:Choice>
        <mc:Fallback>
          <p:pic>
            <p:nvPicPr>
              <p:cNvPr id="5" name="Ink 4"/>
              <p:cNvPicPr/>
              <p:nvPr/>
            </p:nvPicPr>
            <p:blipFill>
              <a:blip r:embed="rId6"/>
              <a:stretch>
                <a:fillRect/>
              </a:stretch>
            </p:blipFill>
            <p:spPr>
              <a:xfrm>
                <a:off x="2221200" y="2846880"/>
                <a:ext cx="6524640" cy="2592360"/>
              </a:xfrm>
              <a:prstGeom prst="rect">
                <a:avLst/>
              </a:prstGeom>
            </p:spPr>
          </p:pic>
        </mc:Fallback>
      </mc:AlternateContent>
    </p:spTree>
    <p:extLst>
      <p:ext uri="{BB962C8B-B14F-4D97-AF65-F5344CB8AC3E}">
        <p14:creationId xmlns:p14="http://schemas.microsoft.com/office/powerpoint/2010/main" val="46441999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10" name="Group 2"/>
          <p:cNvGrpSpPr>
            <a:grpSpLocks/>
          </p:cNvGrpSpPr>
          <p:nvPr/>
        </p:nvGrpSpPr>
        <p:grpSpPr bwMode="auto">
          <a:xfrm>
            <a:off x="533400" y="1038225"/>
            <a:ext cx="8218488" cy="180975"/>
            <a:chOff x="295" y="1311"/>
            <a:chExt cx="5177" cy="114"/>
          </a:xfrm>
        </p:grpSpPr>
        <p:sp>
          <p:nvSpPr>
            <p:cNvPr id="9423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3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4211"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t> project</a:t>
            </a:r>
          </a:p>
        </p:txBody>
      </p:sp>
      <p:sp>
        <p:nvSpPr>
          <p:cNvPr id="94212" name="Text Box 6"/>
          <p:cNvSpPr txBox="1">
            <a:spLocks noChangeArrowheads="1"/>
          </p:cNvSpPr>
          <p:nvPr/>
        </p:nvSpPr>
        <p:spPr bwMode="auto">
          <a:xfrm>
            <a:off x="482600" y="144145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rgbClr val="000AF9"/>
                </a:solidFill>
                <a:latin typeface="Comic Sans MS" pitchFamily="66" charset="0"/>
              </a:rPr>
              <a:t>From text…</a:t>
            </a:r>
          </a:p>
        </p:txBody>
      </p:sp>
      <p:sp>
        <p:nvSpPr>
          <p:cNvPr id="94213" name="Text Box 7"/>
          <p:cNvSpPr txBox="1">
            <a:spLocks noChangeArrowheads="1"/>
          </p:cNvSpPr>
          <p:nvPr/>
        </p:nvSpPr>
        <p:spPr bwMode="auto">
          <a:xfrm>
            <a:off x="3886200" y="62484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a:solidFill>
                  <a:srgbClr val="000AF9"/>
                </a:solidFill>
                <a:latin typeface="Comic Sans MS" pitchFamily="66" charset="0"/>
              </a:rPr>
              <a:t>… to cloud</a:t>
            </a:r>
          </a:p>
        </p:txBody>
      </p:sp>
      <p:sp>
        <p:nvSpPr>
          <p:cNvPr id="94214" name="Text Box 23"/>
          <p:cNvSpPr txBox="1">
            <a:spLocks noChangeArrowheads="1"/>
          </p:cNvSpPr>
          <p:nvPr/>
        </p:nvSpPr>
        <p:spPr bwMode="auto">
          <a:xfrm>
            <a:off x="1071563" y="1998663"/>
            <a:ext cx="67818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AutoNum type="arabicPeriod"/>
            </a:pPr>
            <a:r>
              <a:rPr lang="en-US" altLang="en-US"/>
              <a:t>Start with a webpage (URL)</a:t>
            </a:r>
          </a:p>
          <a:p>
            <a:pPr eaLnBrk="1" hangingPunct="1">
              <a:spcBef>
                <a:spcPct val="50000"/>
              </a:spcBef>
              <a:buFontTx/>
              <a:buAutoNum type="arabicPeriod"/>
            </a:pPr>
            <a:r>
              <a:rPr lang="en-US" altLang="en-US"/>
              <a:t>Read in text</a:t>
            </a:r>
          </a:p>
          <a:p>
            <a:pPr eaLnBrk="1" hangingPunct="1">
              <a:spcBef>
                <a:spcPct val="50000"/>
              </a:spcBef>
              <a:buFontTx/>
              <a:buAutoNum type="arabicPeriod"/>
            </a:pPr>
            <a:r>
              <a:rPr lang="en-US" altLang="en-US"/>
              <a:t>Create a list of words</a:t>
            </a:r>
          </a:p>
          <a:p>
            <a:pPr eaLnBrk="1" hangingPunct="1">
              <a:spcBef>
                <a:spcPct val="50000"/>
              </a:spcBef>
              <a:buFontTx/>
              <a:buAutoNum type="arabicPeriod"/>
            </a:pPr>
            <a:r>
              <a:rPr lang="en-US" altLang="en-US" b="1" i="1">
                <a:solidFill>
                  <a:srgbClr val="800000"/>
                </a:solidFill>
              </a:rPr>
              <a:t>  Clean the words</a:t>
            </a:r>
          </a:p>
          <a:p>
            <a:pPr eaLnBrk="1" hangingPunct="1">
              <a:spcBef>
                <a:spcPct val="50000"/>
              </a:spcBef>
              <a:buFontTx/>
              <a:buAutoNum type="arabicPeriod"/>
            </a:pPr>
            <a:r>
              <a:rPr lang="en-US" altLang="en-US" b="1" i="1">
                <a:solidFill>
                  <a:srgbClr val="800000"/>
                </a:solidFill>
              </a:rPr>
              <a:t>  Stem the words</a:t>
            </a:r>
          </a:p>
          <a:p>
            <a:pPr eaLnBrk="1" hangingPunct="1">
              <a:spcBef>
                <a:spcPct val="50000"/>
              </a:spcBef>
              <a:buFontTx/>
              <a:buAutoNum type="arabicPeriod"/>
            </a:pPr>
            <a:r>
              <a:rPr lang="en-US" altLang="en-US"/>
              <a:t>Count the words</a:t>
            </a:r>
          </a:p>
          <a:p>
            <a:pPr eaLnBrk="1" hangingPunct="1">
              <a:spcBef>
                <a:spcPct val="50000"/>
              </a:spcBef>
              <a:buFontTx/>
              <a:buAutoNum type="arabicPeriod"/>
            </a:pPr>
            <a:r>
              <a:rPr lang="en-US" altLang="en-US"/>
              <a:t>Return a string with frequencies</a:t>
            </a:r>
          </a:p>
          <a:p>
            <a:pPr eaLnBrk="1" hangingPunct="1">
              <a:spcBef>
                <a:spcPct val="50000"/>
              </a:spcBef>
              <a:buFontTx/>
              <a:buAutoNum type="arabicPeriod"/>
            </a:pPr>
            <a:r>
              <a:rPr lang="en-US" altLang="en-US"/>
              <a:t>Add advanced features…</a:t>
            </a:r>
          </a:p>
        </p:txBody>
      </p:sp>
      <p:grpSp>
        <p:nvGrpSpPr>
          <p:cNvPr id="94215" name="Group 24"/>
          <p:cNvGrpSpPr>
            <a:grpSpLocks/>
          </p:cNvGrpSpPr>
          <p:nvPr/>
        </p:nvGrpSpPr>
        <p:grpSpPr bwMode="auto">
          <a:xfrm>
            <a:off x="8064500" y="2740025"/>
            <a:ext cx="546100" cy="654050"/>
            <a:chOff x="2928" y="1051"/>
            <a:chExt cx="840" cy="957"/>
          </a:xfrm>
        </p:grpSpPr>
        <p:sp>
          <p:nvSpPr>
            <p:cNvPr id="94221" name="Freeform 2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4222" name="Oval 2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23" name="Oval 2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24" name="Oval 2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25" name="Oval 2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26" name="Oval 3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27" name="Oval 3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28" name="Oval 3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29" name="AutoShape 3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30" name="Freeform 3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4231" name="Freeform 3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4232" name="Freeform 3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4233" name="Freeform 3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4216" name="Text Box 40"/>
          <p:cNvSpPr txBox="1">
            <a:spLocks noChangeArrowheads="1"/>
          </p:cNvSpPr>
          <p:nvPr/>
        </p:nvSpPr>
        <p:spPr bwMode="auto">
          <a:xfrm>
            <a:off x="6129338" y="2643188"/>
            <a:ext cx="1982787"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9900"/>
                </a:solidFill>
                <a:latin typeface="Comic Sans MS" pitchFamily="66" charset="0"/>
              </a:rPr>
              <a:t>This looks familiar...</a:t>
            </a:r>
          </a:p>
        </p:txBody>
      </p:sp>
      <p:sp>
        <p:nvSpPr>
          <p:cNvPr id="94217" name="Text Box 40"/>
          <p:cNvSpPr txBox="1">
            <a:spLocks noChangeArrowheads="1"/>
          </p:cNvSpPr>
          <p:nvPr/>
        </p:nvSpPr>
        <p:spPr bwMode="auto">
          <a:xfrm>
            <a:off x="6173788" y="5059363"/>
            <a:ext cx="1343025"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9900"/>
                </a:solidFill>
                <a:latin typeface="Comic Sans MS" pitchFamily="66" charset="0"/>
              </a:rPr>
              <a:t>So does this!</a:t>
            </a:r>
          </a:p>
        </p:txBody>
      </p:sp>
      <p:pic>
        <p:nvPicPr>
          <p:cNvPr id="94218" name="Picture 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9825" y="4953000"/>
            <a:ext cx="6572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ight Brace 39"/>
          <p:cNvSpPr/>
          <p:nvPr/>
        </p:nvSpPr>
        <p:spPr>
          <a:xfrm>
            <a:off x="5667375" y="2065338"/>
            <a:ext cx="228600" cy="1350962"/>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1" name="Right Brace 40"/>
          <p:cNvSpPr/>
          <p:nvPr/>
        </p:nvSpPr>
        <p:spPr>
          <a:xfrm>
            <a:off x="5915025" y="4703763"/>
            <a:ext cx="228600" cy="1027112"/>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4" name="Group 2"/>
          <p:cNvGrpSpPr>
            <a:grpSpLocks/>
          </p:cNvGrpSpPr>
          <p:nvPr/>
        </p:nvGrpSpPr>
        <p:grpSpPr bwMode="auto">
          <a:xfrm>
            <a:off x="533400" y="1038225"/>
            <a:ext cx="8218488" cy="180975"/>
            <a:chOff x="295" y="1311"/>
            <a:chExt cx="5177" cy="114"/>
          </a:xfrm>
        </p:grpSpPr>
        <p:sp>
          <p:nvSpPr>
            <p:cNvPr id="9526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6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5235"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t> project</a:t>
            </a:r>
          </a:p>
        </p:txBody>
      </p:sp>
      <p:sp>
        <p:nvSpPr>
          <p:cNvPr id="95236" name="Text Box 6"/>
          <p:cNvSpPr txBox="1">
            <a:spLocks noChangeArrowheads="1"/>
          </p:cNvSpPr>
          <p:nvPr/>
        </p:nvSpPr>
        <p:spPr bwMode="auto">
          <a:xfrm>
            <a:off x="228600" y="1584325"/>
            <a:ext cx="3656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rgbClr val="000AF9"/>
                </a:solidFill>
                <a:latin typeface="Comic Sans MS" pitchFamily="66" charset="0"/>
              </a:rPr>
              <a:t>The Approach:</a:t>
            </a:r>
          </a:p>
        </p:txBody>
      </p:sp>
      <p:sp>
        <p:nvSpPr>
          <p:cNvPr id="95237" name="Text Box 8"/>
          <p:cNvSpPr txBox="1">
            <a:spLocks noChangeArrowheads="1"/>
          </p:cNvSpPr>
          <p:nvPr/>
        </p:nvSpPr>
        <p:spPr bwMode="auto">
          <a:xfrm>
            <a:off x="2546350" y="1398588"/>
            <a:ext cx="36004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t>Develop the </a:t>
            </a:r>
            <a:r>
              <a:rPr lang="en-US" altLang="en-US" b="1" i="1"/>
              <a:t>basic</a:t>
            </a:r>
            <a:r>
              <a:rPr lang="en-US" altLang="en-US"/>
              <a:t> application using IDLE.</a:t>
            </a:r>
          </a:p>
        </p:txBody>
      </p:sp>
      <p:sp>
        <p:nvSpPr>
          <p:cNvPr id="95238" name="Text Box 9"/>
          <p:cNvSpPr txBox="1">
            <a:spLocks noChangeArrowheads="1"/>
          </p:cNvSpPr>
          <p:nvPr/>
        </p:nvSpPr>
        <p:spPr bwMode="auto">
          <a:xfrm>
            <a:off x="930275" y="5099050"/>
            <a:ext cx="6380163"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70000"/>
              </a:lnSpc>
              <a:spcBef>
                <a:spcPct val="50000"/>
              </a:spcBef>
              <a:buFontTx/>
              <a:buChar char="•"/>
            </a:pPr>
            <a:r>
              <a:rPr lang="en-US" altLang="en-US" sz="1800">
                <a:latin typeface="Arial" pitchFamily="34" charset="0"/>
              </a:rPr>
              <a:t> </a:t>
            </a:r>
            <a:r>
              <a:rPr lang="en-US" altLang="en-US" sz="1800" i="1">
                <a:latin typeface="Arial" pitchFamily="34" charset="0"/>
              </a:rPr>
              <a:t>Once you have everything working</a:t>
            </a:r>
            <a:r>
              <a:rPr lang="en-US" altLang="en-US" sz="1800">
                <a:latin typeface="Arial" pitchFamily="34" charset="0"/>
              </a:rPr>
              <a:t>, </a:t>
            </a:r>
          </a:p>
          <a:p>
            <a:pPr lvl="1" eaLnBrk="1" hangingPunct="1">
              <a:lnSpc>
                <a:spcPct val="70000"/>
              </a:lnSpc>
              <a:spcBef>
                <a:spcPct val="50000"/>
              </a:spcBef>
            </a:pPr>
            <a:r>
              <a:rPr lang="en-US" altLang="en-US" sz="1800" b="1" i="1">
                <a:solidFill>
                  <a:srgbClr val="A30107"/>
                </a:solidFill>
                <a:latin typeface="Arial" pitchFamily="34" charset="0"/>
              </a:rPr>
              <a:t>transfer</a:t>
            </a:r>
            <a:r>
              <a:rPr lang="en-US" altLang="en-US" sz="1800">
                <a:latin typeface="Arial" pitchFamily="34" charset="0"/>
              </a:rPr>
              <a:t> your files to your webspace. </a:t>
            </a:r>
          </a:p>
          <a:p>
            <a:pPr lvl="1" eaLnBrk="1" hangingPunct="1">
              <a:lnSpc>
                <a:spcPct val="70000"/>
              </a:lnSpc>
              <a:spcBef>
                <a:spcPct val="50000"/>
              </a:spcBef>
            </a:pPr>
            <a:r>
              <a:rPr lang="en-US" altLang="en-US" sz="1800">
                <a:latin typeface="Arial" pitchFamily="34" charset="0"/>
              </a:rPr>
              <a:t>set up the HTML wrapper files &amp; go… </a:t>
            </a:r>
          </a:p>
        </p:txBody>
      </p:sp>
      <p:grpSp>
        <p:nvGrpSpPr>
          <p:cNvPr id="95239" name="Group 11"/>
          <p:cNvGrpSpPr>
            <a:grpSpLocks/>
          </p:cNvGrpSpPr>
          <p:nvPr/>
        </p:nvGrpSpPr>
        <p:grpSpPr bwMode="auto">
          <a:xfrm>
            <a:off x="7369175" y="4332288"/>
            <a:ext cx="423863" cy="493712"/>
            <a:chOff x="2928" y="1051"/>
            <a:chExt cx="840" cy="957"/>
          </a:xfrm>
        </p:grpSpPr>
        <p:sp>
          <p:nvSpPr>
            <p:cNvPr id="95250" name="Freeform 12"/>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5251" name="Oval 13"/>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52" name="Oval 14"/>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53" name="Oval 15"/>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54" name="Oval 16"/>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55" name="Oval 17"/>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56" name="Oval 18"/>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57" name="Oval 19"/>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58" name="AutoShape 20"/>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59" name="Freeform 21"/>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5260" name="Freeform 22"/>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5261" name="Freeform 23"/>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5262" name="Freeform 24"/>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5240" name="Text Box 25"/>
          <p:cNvSpPr txBox="1">
            <a:spLocks noChangeArrowheads="1"/>
          </p:cNvSpPr>
          <p:nvPr/>
        </p:nvSpPr>
        <p:spPr bwMode="auto">
          <a:xfrm>
            <a:off x="6096000" y="4124325"/>
            <a:ext cx="14541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500">
                <a:latin typeface="Calibri" pitchFamily="34" charset="0"/>
              </a:rPr>
              <a:t>Building a web </a:t>
            </a:r>
            <a:r>
              <a:rPr lang="en-US" altLang="en-US" sz="1500" b="1" i="1">
                <a:solidFill>
                  <a:srgbClr val="000AF9"/>
                </a:solidFill>
                <a:latin typeface="Calibri" pitchFamily="34" charset="0"/>
              </a:rPr>
              <a:t>crawler</a:t>
            </a:r>
            <a:r>
              <a:rPr lang="en-US" altLang="en-US" sz="1500" i="1">
                <a:latin typeface="Calibri" pitchFamily="34" charset="0"/>
              </a:rPr>
              <a:t> ...</a:t>
            </a:r>
            <a:endParaRPr lang="en-US" altLang="en-US" sz="1500">
              <a:latin typeface="Calibri" pitchFamily="34" charset="0"/>
            </a:endParaRPr>
          </a:p>
        </p:txBody>
      </p:sp>
      <p:sp>
        <p:nvSpPr>
          <p:cNvPr id="95241" name="Text Box 28"/>
          <p:cNvSpPr txBox="1">
            <a:spLocks noChangeArrowheads="1"/>
          </p:cNvSpPr>
          <p:nvPr/>
        </p:nvSpPr>
        <p:spPr bwMode="auto">
          <a:xfrm>
            <a:off x="930275" y="2495550"/>
            <a:ext cx="46085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50000"/>
              </a:spcBef>
              <a:buFontTx/>
              <a:buChar char="•"/>
            </a:pPr>
            <a:r>
              <a:rPr lang="en-US" altLang="en-US" sz="1800">
                <a:latin typeface="Arial" pitchFamily="34" charset="0"/>
              </a:rPr>
              <a:t> Use the provided code to </a:t>
            </a:r>
            <a:r>
              <a:rPr lang="en-US" altLang="en-US" sz="1800" b="1" i="1">
                <a:solidFill>
                  <a:srgbClr val="A30107"/>
                </a:solidFill>
                <a:latin typeface="Arial" pitchFamily="34" charset="0"/>
              </a:rPr>
              <a:t>read</a:t>
            </a:r>
            <a:r>
              <a:rPr lang="en-US" altLang="en-US" sz="1800">
                <a:latin typeface="Arial" pitchFamily="34" charset="0"/>
              </a:rPr>
              <a:t> HTML</a:t>
            </a:r>
          </a:p>
        </p:txBody>
      </p:sp>
      <p:sp>
        <p:nvSpPr>
          <p:cNvPr id="95242" name="Text Box 30"/>
          <p:cNvSpPr txBox="1">
            <a:spLocks noChangeArrowheads="1"/>
          </p:cNvSpPr>
          <p:nvPr/>
        </p:nvSpPr>
        <p:spPr bwMode="auto">
          <a:xfrm>
            <a:off x="930275" y="6213475"/>
            <a:ext cx="63801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50000"/>
              </a:spcBef>
              <a:buFontTx/>
              <a:buChar char="•"/>
            </a:pPr>
            <a:r>
              <a:rPr lang="en-US" altLang="en-US" sz="1800">
                <a:latin typeface="Arial" pitchFamily="34" charset="0"/>
              </a:rPr>
              <a:t> </a:t>
            </a:r>
            <a:r>
              <a:rPr lang="en-US" altLang="en-US" sz="1800" b="1" i="1">
                <a:solidFill>
                  <a:srgbClr val="009900"/>
                </a:solidFill>
                <a:latin typeface="Arial" pitchFamily="34" charset="0"/>
              </a:rPr>
              <a:t>Personalize</a:t>
            </a:r>
            <a:r>
              <a:rPr lang="en-US" altLang="en-US" sz="1800">
                <a:latin typeface="Arial" pitchFamily="34" charset="0"/>
              </a:rPr>
              <a:t>   -  There are lots of ways to do this!</a:t>
            </a:r>
          </a:p>
        </p:txBody>
      </p:sp>
      <p:sp>
        <p:nvSpPr>
          <p:cNvPr id="95243" name="Text Box 35"/>
          <p:cNvSpPr txBox="1">
            <a:spLocks noChangeArrowheads="1"/>
          </p:cNvSpPr>
          <p:nvPr/>
        </p:nvSpPr>
        <p:spPr bwMode="auto">
          <a:xfrm>
            <a:off x="930275" y="3886200"/>
            <a:ext cx="638016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60000"/>
              </a:lnSpc>
              <a:spcBef>
                <a:spcPct val="50000"/>
              </a:spcBef>
              <a:buFontTx/>
              <a:buChar char="•"/>
            </a:pPr>
            <a:r>
              <a:rPr lang="en-US" altLang="en-US" sz="1800">
                <a:latin typeface="Arial" pitchFamily="34" charset="0"/>
              </a:rPr>
              <a:t> Once you have things working, move on to </a:t>
            </a:r>
          </a:p>
          <a:p>
            <a:pPr eaLnBrk="1" hangingPunct="1">
              <a:lnSpc>
                <a:spcPct val="60000"/>
              </a:lnSpc>
              <a:spcBef>
                <a:spcPct val="50000"/>
              </a:spcBef>
            </a:pPr>
            <a:r>
              <a:rPr lang="en-US" altLang="en-US" sz="1800">
                <a:latin typeface="Arial" pitchFamily="34" charset="0"/>
              </a:rPr>
              <a:t>	</a:t>
            </a:r>
            <a:r>
              <a:rPr lang="en-US" altLang="en-US" sz="1800" b="1" i="1">
                <a:solidFill>
                  <a:srgbClr val="A30107"/>
                </a:solidFill>
                <a:latin typeface="Arial" pitchFamily="34" charset="0"/>
              </a:rPr>
              <a:t>writing</a:t>
            </a:r>
            <a:r>
              <a:rPr lang="en-US" altLang="en-US" sz="1800">
                <a:latin typeface="Arial" pitchFamily="34" charset="0"/>
              </a:rPr>
              <a:t> HTML</a:t>
            </a:r>
          </a:p>
          <a:p>
            <a:pPr eaLnBrk="1" hangingPunct="1">
              <a:lnSpc>
                <a:spcPct val="60000"/>
              </a:lnSpc>
              <a:spcBef>
                <a:spcPct val="50000"/>
              </a:spcBef>
            </a:pPr>
            <a:r>
              <a:rPr lang="en-US" altLang="en-US" sz="1800">
                <a:latin typeface="Arial" pitchFamily="34" charset="0"/>
              </a:rPr>
              <a:t>	</a:t>
            </a:r>
            <a:r>
              <a:rPr lang="en-US" altLang="en-US" sz="1800" b="1" i="1">
                <a:solidFill>
                  <a:srgbClr val="A30107"/>
                </a:solidFill>
                <a:latin typeface="Arial" pitchFamily="34" charset="0"/>
              </a:rPr>
              <a:t>following links</a:t>
            </a:r>
            <a:r>
              <a:rPr lang="en-US" altLang="en-US" sz="1800">
                <a:latin typeface="Arial" pitchFamily="34" charset="0"/>
              </a:rPr>
              <a:t> beyond depth 1</a:t>
            </a:r>
          </a:p>
        </p:txBody>
      </p:sp>
      <p:sp>
        <p:nvSpPr>
          <p:cNvPr id="95244" name="Text Box 36"/>
          <p:cNvSpPr txBox="1">
            <a:spLocks noChangeArrowheads="1"/>
          </p:cNvSpPr>
          <p:nvPr/>
        </p:nvSpPr>
        <p:spPr bwMode="auto">
          <a:xfrm>
            <a:off x="930275" y="3005138"/>
            <a:ext cx="4608513"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50000"/>
              </a:spcBef>
              <a:buFontTx/>
              <a:buChar char="•"/>
            </a:pPr>
            <a:r>
              <a:rPr lang="en-US" altLang="en-US" sz="1800">
                <a:latin typeface="Arial" pitchFamily="34" charset="0"/>
              </a:rPr>
              <a:t> Make sure that you can </a:t>
            </a:r>
            <a:r>
              <a:rPr lang="en-US" altLang="en-US" sz="1800" b="1" i="1">
                <a:solidFill>
                  <a:srgbClr val="A30107"/>
                </a:solidFill>
                <a:latin typeface="Arial" pitchFamily="34" charset="0"/>
              </a:rPr>
              <a:t>process</a:t>
            </a:r>
            <a:r>
              <a:rPr lang="en-US" altLang="en-US" sz="1800" b="1" i="1">
                <a:latin typeface="Arial" pitchFamily="34" charset="0"/>
              </a:rPr>
              <a:t> </a:t>
            </a:r>
            <a:r>
              <a:rPr lang="en-US" altLang="en-US" sz="1800">
                <a:latin typeface="Arial" pitchFamily="34" charset="0"/>
              </a:rPr>
              <a:t> the files appropriately into ordered lists of words…</a:t>
            </a:r>
          </a:p>
        </p:txBody>
      </p:sp>
      <p:sp>
        <p:nvSpPr>
          <p:cNvPr id="28" name="Right Arrow 27"/>
          <p:cNvSpPr>
            <a:spLocks noChangeArrowheads="1"/>
          </p:cNvSpPr>
          <p:nvPr/>
        </p:nvSpPr>
        <p:spPr bwMode="auto">
          <a:xfrm>
            <a:off x="5649913" y="1660525"/>
            <a:ext cx="457200" cy="304800"/>
          </a:xfrm>
          <a:prstGeom prst="rightArrow">
            <a:avLst>
              <a:gd name="adj1" fmla="val 50000"/>
              <a:gd name="adj2" fmla="val 50000"/>
            </a:avLst>
          </a:prstGeom>
          <a:solidFill>
            <a:srgbClr val="000AF9"/>
          </a:solidFill>
          <a:ln w="9525">
            <a:solidFill>
              <a:srgbClr val="B6DCDF"/>
            </a:solidFill>
            <a:miter lim="800000"/>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95246" name="Rectangle 28"/>
          <p:cNvSpPr>
            <a:spLocks noChangeArrowheads="1"/>
          </p:cNvSpPr>
          <p:nvPr/>
        </p:nvSpPr>
        <p:spPr bwMode="auto">
          <a:xfrm>
            <a:off x="6175375" y="1398588"/>
            <a:ext cx="27289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i="1"/>
              <a:t>After it works</a:t>
            </a:r>
            <a:r>
              <a:rPr lang="en-US" altLang="en-US"/>
              <a:t>,   make it a webpage...</a:t>
            </a:r>
          </a:p>
        </p:txBody>
      </p:sp>
      <p:sp>
        <p:nvSpPr>
          <p:cNvPr id="30" name="Right Brace 29"/>
          <p:cNvSpPr/>
          <p:nvPr/>
        </p:nvSpPr>
        <p:spPr>
          <a:xfrm>
            <a:off x="5929313" y="3813175"/>
            <a:ext cx="228600" cy="116205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95248" name="Rectangle 30"/>
          <p:cNvSpPr>
            <a:spLocks noChangeArrowheads="1"/>
          </p:cNvSpPr>
          <p:nvPr/>
        </p:nvSpPr>
        <p:spPr bwMode="auto">
          <a:xfrm>
            <a:off x="7127875" y="4975225"/>
            <a:ext cx="177958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b="1" i="1">
                <a:solidFill>
                  <a:srgbClr val="000AF9"/>
                </a:solidFill>
                <a:latin typeface="Calibri" pitchFamily="34" charset="0"/>
              </a:rPr>
              <a:t>What will you need to look out for? </a:t>
            </a:r>
            <a:endParaRPr lang="en-US" altLang="en-US" sz="1500"/>
          </a:p>
        </p:txBody>
      </p:sp>
      <p:sp>
        <p:nvSpPr>
          <p:cNvPr id="95249" name="Rectangle 31"/>
          <p:cNvSpPr>
            <a:spLocks noChangeArrowheads="1"/>
          </p:cNvSpPr>
          <p:nvPr/>
        </p:nvSpPr>
        <p:spPr bwMode="auto">
          <a:xfrm>
            <a:off x="6245225" y="6438900"/>
            <a:ext cx="10255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8000"/>
                </a:solidFill>
                <a:latin typeface="Arial" pitchFamily="34" charset="0"/>
              </a:rPr>
              <a:t>Alexa's ...</a:t>
            </a:r>
            <a:endParaRPr lang="en-US" altLang="en-US" sz="1500">
              <a:solidFill>
                <a:srgbClr val="008000"/>
              </a:solidFill>
            </a:endParaRP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8" name="Group 2"/>
          <p:cNvGrpSpPr>
            <a:grpSpLocks/>
          </p:cNvGrpSpPr>
          <p:nvPr/>
        </p:nvGrpSpPr>
        <p:grpSpPr bwMode="auto">
          <a:xfrm>
            <a:off x="533400" y="1114425"/>
            <a:ext cx="8218488" cy="180975"/>
            <a:chOff x="295" y="1311"/>
            <a:chExt cx="5177" cy="114"/>
          </a:xfrm>
        </p:grpSpPr>
        <p:sp>
          <p:nvSpPr>
            <p:cNvPr id="96262"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6263"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6259"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Text-cloud history</a:t>
            </a:r>
          </a:p>
        </p:txBody>
      </p:sp>
      <p:pic>
        <p:nvPicPr>
          <p:cNvPr id="96260" name="Picture 29" descr="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0"/>
            <a:ext cx="8428038" cy="497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Rectangle 30"/>
          <p:cNvSpPr>
            <a:spLocks noChangeArrowheads="1"/>
          </p:cNvSpPr>
          <p:nvPr/>
        </p:nvSpPr>
        <p:spPr bwMode="auto">
          <a:xfrm>
            <a:off x="6432550" y="769938"/>
            <a:ext cx="23606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latin typeface="Arial" pitchFamily="34" charset="0"/>
              </a:rPr>
              <a:t>http://chir.ag/phernalia/preztags/</a:t>
            </a: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Group 2"/>
          <p:cNvGrpSpPr>
            <a:grpSpLocks/>
          </p:cNvGrpSpPr>
          <p:nvPr/>
        </p:nvGrpSpPr>
        <p:grpSpPr bwMode="auto">
          <a:xfrm>
            <a:off x="533400" y="1038225"/>
            <a:ext cx="8218488" cy="180975"/>
            <a:chOff x="295" y="1311"/>
            <a:chExt cx="5177" cy="114"/>
          </a:xfrm>
        </p:grpSpPr>
        <p:sp>
          <p:nvSpPr>
            <p:cNvPr id="9730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730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7283"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a:t>
            </a:r>
          </a:p>
        </p:txBody>
      </p:sp>
      <p:sp>
        <p:nvSpPr>
          <p:cNvPr id="97284" name="Rectangle 18"/>
          <p:cNvSpPr>
            <a:spLocks noChangeArrowheads="1"/>
          </p:cNvSpPr>
          <p:nvPr/>
        </p:nvSpPr>
        <p:spPr bwMode="auto">
          <a:xfrm>
            <a:off x="438150" y="1341438"/>
            <a:ext cx="5861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rPr>
              <a:t>Robots typically cycle through several </a:t>
            </a:r>
            <a:r>
              <a:rPr lang="en-US" altLang="en-US" b="1" i="1">
                <a:solidFill>
                  <a:srgbClr val="000000"/>
                </a:solidFill>
              </a:rPr>
              <a:t>states </a:t>
            </a:r>
            <a:r>
              <a:rPr lang="en-US" altLang="en-US">
                <a:solidFill>
                  <a:srgbClr val="000000"/>
                </a:solidFill>
              </a:rPr>
              <a:t>:</a:t>
            </a:r>
            <a:endParaRPr lang="en-US" altLang="en-US"/>
          </a:p>
        </p:txBody>
      </p:sp>
      <p:sp>
        <p:nvSpPr>
          <p:cNvPr id="97285" name="Rectangle 19"/>
          <p:cNvSpPr>
            <a:spLocks noChangeArrowheads="1"/>
          </p:cNvSpPr>
          <p:nvPr/>
        </p:nvSpPr>
        <p:spPr bwMode="auto">
          <a:xfrm>
            <a:off x="1187450" y="6203950"/>
            <a:ext cx="3536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rPr>
              <a:t>"a two-state state machine"</a:t>
            </a:r>
            <a:endParaRPr lang="en-US" altLang="en-US"/>
          </a:p>
        </p:txBody>
      </p:sp>
      <p:sp>
        <p:nvSpPr>
          <p:cNvPr id="21" name="Oval 20"/>
          <p:cNvSpPr>
            <a:spLocks noChangeArrowheads="1"/>
          </p:cNvSpPr>
          <p:nvPr/>
        </p:nvSpPr>
        <p:spPr bwMode="auto">
          <a:xfrm>
            <a:off x="1190625" y="26812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2" name="Oval 21"/>
          <p:cNvSpPr>
            <a:spLocks noChangeArrowheads="1"/>
          </p:cNvSpPr>
          <p:nvPr/>
        </p:nvSpPr>
        <p:spPr bwMode="auto">
          <a:xfrm>
            <a:off x="3732213" y="26685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97288" name="Rectangle 22"/>
          <p:cNvSpPr>
            <a:spLocks noChangeArrowheads="1"/>
          </p:cNvSpPr>
          <p:nvPr/>
        </p:nvSpPr>
        <p:spPr bwMode="auto">
          <a:xfrm>
            <a:off x="1474788" y="3103563"/>
            <a:ext cx="70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KBD</a:t>
            </a:r>
            <a:endParaRPr lang="en-US" altLang="en-US">
              <a:latin typeface="Calibri" pitchFamily="34" charset="0"/>
            </a:endParaRPr>
          </a:p>
        </p:txBody>
      </p:sp>
      <p:sp>
        <p:nvSpPr>
          <p:cNvPr id="97289" name="Rectangle 23"/>
          <p:cNvSpPr>
            <a:spLocks noChangeArrowheads="1"/>
          </p:cNvSpPr>
          <p:nvPr/>
        </p:nvSpPr>
        <p:spPr bwMode="auto">
          <a:xfrm>
            <a:off x="3987800" y="3082925"/>
            <a:ext cx="788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FWD</a:t>
            </a:r>
            <a:endParaRPr lang="en-US" altLang="en-US">
              <a:latin typeface="Calibri" pitchFamily="34" charset="0"/>
            </a:endParaRPr>
          </a:p>
        </p:txBody>
      </p:sp>
      <p:sp>
        <p:nvSpPr>
          <p:cNvPr id="25" name="Isosceles Triangle 24"/>
          <p:cNvSpPr>
            <a:spLocks noChangeArrowheads="1"/>
          </p:cNvSpPr>
          <p:nvPr/>
        </p:nvSpPr>
        <p:spPr bwMode="auto">
          <a:xfrm rot="5400000">
            <a:off x="736600" y="3243263"/>
            <a:ext cx="609600" cy="304800"/>
          </a:xfrm>
          <a:prstGeom prst="triangle">
            <a:avLst>
              <a:gd name="adj" fmla="val 50000"/>
            </a:avLst>
          </a:prstGeom>
          <a:solidFill>
            <a:srgbClr val="D9D9D9"/>
          </a:solidFill>
          <a:ln w="9525">
            <a:solidFill>
              <a:schemeClr val="tx1"/>
            </a:solidFill>
            <a:miter lim="800000"/>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6" name="Freeform 25"/>
          <p:cNvSpPr/>
          <p:nvPr/>
        </p:nvSpPr>
        <p:spPr>
          <a:xfrm>
            <a:off x="2338388" y="2338388"/>
            <a:ext cx="784225" cy="747712"/>
          </a:xfrm>
          <a:custGeom>
            <a:avLst/>
            <a:gdLst>
              <a:gd name="connsiteX0" fmla="*/ 113862 w 783896"/>
              <a:gd name="connsiteY0" fmla="*/ 700689 h 747402"/>
              <a:gd name="connsiteX1" fmla="*/ 446689 w 783896"/>
              <a:gd name="connsiteY1" fmla="*/ 691931 h 747402"/>
              <a:gd name="connsiteX2" fmla="*/ 735724 w 783896"/>
              <a:gd name="connsiteY2" fmla="*/ 367862 h 747402"/>
              <a:gd name="connsiteX3" fmla="*/ 735724 w 783896"/>
              <a:gd name="connsiteY3" fmla="*/ 201448 h 747402"/>
              <a:gd name="connsiteX4" fmla="*/ 674414 w 783896"/>
              <a:gd name="connsiteY4" fmla="*/ 52551 h 747402"/>
              <a:gd name="connsiteX5" fmla="*/ 455448 w 783896"/>
              <a:gd name="connsiteY5" fmla="*/ 17517 h 747402"/>
              <a:gd name="connsiteX6" fmla="*/ 166414 w 783896"/>
              <a:gd name="connsiteY6" fmla="*/ 157655 h 747402"/>
              <a:gd name="connsiteX7" fmla="*/ 0 w 783896"/>
              <a:gd name="connsiteY7" fmla="*/ 534276 h 747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896" h="747402">
                <a:moveTo>
                  <a:pt x="113862" y="700689"/>
                </a:moveTo>
                <a:cubicBezTo>
                  <a:pt x="228453" y="724045"/>
                  <a:pt x="343045" y="747402"/>
                  <a:pt x="446689" y="691931"/>
                </a:cubicBezTo>
                <a:cubicBezTo>
                  <a:pt x="550333" y="636460"/>
                  <a:pt x="687552" y="449609"/>
                  <a:pt x="735724" y="367862"/>
                </a:cubicBezTo>
                <a:cubicBezTo>
                  <a:pt x="783896" y="286115"/>
                  <a:pt x="745942" y="254000"/>
                  <a:pt x="735724" y="201448"/>
                </a:cubicBezTo>
                <a:cubicBezTo>
                  <a:pt x="725506" y="148896"/>
                  <a:pt x="721127" y="83206"/>
                  <a:pt x="674414" y="52551"/>
                </a:cubicBezTo>
                <a:cubicBezTo>
                  <a:pt x="627701" y="21896"/>
                  <a:pt x="540115" y="0"/>
                  <a:pt x="455448" y="17517"/>
                </a:cubicBezTo>
                <a:cubicBezTo>
                  <a:pt x="370781" y="35034"/>
                  <a:pt x="242322" y="71529"/>
                  <a:pt x="166414" y="157655"/>
                </a:cubicBezTo>
                <a:cubicBezTo>
                  <a:pt x="90506" y="243782"/>
                  <a:pt x="0" y="534276"/>
                  <a:pt x="0" y="534276"/>
                </a:cubicBezTo>
              </a:path>
            </a:pathLst>
          </a:cu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97292" name="Rectangle 26"/>
          <p:cNvSpPr>
            <a:spLocks noChangeArrowheads="1"/>
          </p:cNvSpPr>
          <p:nvPr/>
        </p:nvSpPr>
        <p:spPr bwMode="auto">
          <a:xfrm>
            <a:off x="3886200" y="3408363"/>
            <a:ext cx="10350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0000"/>
                </a:solidFill>
                <a:latin typeface="Calibri" pitchFamily="34" charset="0"/>
              </a:rPr>
              <a:t>go forward</a:t>
            </a:r>
            <a:endParaRPr lang="en-US" altLang="en-US" sz="1500"/>
          </a:p>
        </p:txBody>
      </p:sp>
      <p:sp>
        <p:nvSpPr>
          <p:cNvPr id="97293" name="Rectangle 27"/>
          <p:cNvSpPr>
            <a:spLocks noChangeArrowheads="1"/>
          </p:cNvSpPr>
          <p:nvPr/>
        </p:nvSpPr>
        <p:spPr bwMode="auto">
          <a:xfrm>
            <a:off x="1147763" y="3455988"/>
            <a:ext cx="13985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a:solidFill>
                  <a:srgbClr val="000000"/>
                </a:solidFill>
                <a:latin typeface="Calibri" pitchFamily="34" charset="0"/>
              </a:rPr>
              <a:t>keyboard control</a:t>
            </a:r>
            <a:endParaRPr lang="en-US" altLang="en-US" sz="1100"/>
          </a:p>
        </p:txBody>
      </p:sp>
      <p:cxnSp>
        <p:nvCxnSpPr>
          <p:cNvPr id="30" name="Straight Arrow Connector 29"/>
          <p:cNvCxnSpPr/>
          <p:nvPr/>
        </p:nvCxnSpPr>
        <p:spPr>
          <a:xfrm flipV="1">
            <a:off x="2606675" y="3363913"/>
            <a:ext cx="1063625" cy="23812"/>
          </a:xfrm>
          <a:prstGeom prst="straightConnector1">
            <a:avLst/>
          </a:pr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97295" name="Rectangle 30"/>
          <p:cNvSpPr>
            <a:spLocks noChangeArrowheads="1"/>
          </p:cNvSpPr>
          <p:nvPr/>
        </p:nvSpPr>
        <p:spPr bwMode="auto">
          <a:xfrm>
            <a:off x="2682875" y="3387725"/>
            <a:ext cx="8572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's' key pressed</a:t>
            </a:r>
            <a:endParaRPr lang="en-US" altLang="en-US" sz="1500"/>
          </a:p>
        </p:txBody>
      </p:sp>
      <p:sp>
        <p:nvSpPr>
          <p:cNvPr id="97296" name="Rectangle 31"/>
          <p:cNvSpPr>
            <a:spLocks noChangeArrowheads="1"/>
          </p:cNvSpPr>
          <p:nvPr/>
        </p:nvSpPr>
        <p:spPr bwMode="auto">
          <a:xfrm>
            <a:off x="1679575" y="2128838"/>
            <a:ext cx="8572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other keys...</a:t>
            </a:r>
            <a:endParaRPr lang="en-US" altLang="en-US" sz="1500"/>
          </a:p>
        </p:txBody>
      </p:sp>
      <p:sp>
        <p:nvSpPr>
          <p:cNvPr id="97297" name="Rectangle 32"/>
          <p:cNvSpPr>
            <a:spLocks noChangeArrowheads="1"/>
          </p:cNvSpPr>
          <p:nvPr/>
        </p:nvSpPr>
        <p:spPr bwMode="auto">
          <a:xfrm>
            <a:off x="5607050" y="1908175"/>
            <a:ext cx="3328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latin typeface="Calibri" pitchFamily="34" charset="0"/>
              </a:rPr>
              <a:t>States represent current </a:t>
            </a:r>
            <a:r>
              <a:rPr lang="en-US" altLang="en-US" sz="1800" b="1" i="1">
                <a:solidFill>
                  <a:srgbClr val="000AF9"/>
                </a:solidFill>
                <a:latin typeface="Calibri" pitchFamily="34" charset="0"/>
              </a:rPr>
              <a:t>subtasks</a:t>
            </a:r>
            <a:endParaRPr lang="en-US" altLang="en-US" sz="1800">
              <a:solidFill>
                <a:srgbClr val="000AF9"/>
              </a:solidFill>
              <a:latin typeface="Calibri" pitchFamily="34" charset="0"/>
            </a:endParaRPr>
          </a:p>
        </p:txBody>
      </p:sp>
      <p:sp>
        <p:nvSpPr>
          <p:cNvPr id="97298" name="Rectangle 33"/>
          <p:cNvSpPr>
            <a:spLocks noChangeArrowheads="1"/>
          </p:cNvSpPr>
          <p:nvPr/>
        </p:nvSpPr>
        <p:spPr bwMode="auto">
          <a:xfrm>
            <a:off x="5607050" y="2301875"/>
            <a:ext cx="3473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solidFill>
                  <a:srgbClr val="000000"/>
                </a:solidFill>
                <a:latin typeface="Calibri" pitchFamily="34" charset="0"/>
              </a:rPr>
              <a:t>Arrows represent </a:t>
            </a:r>
            <a:r>
              <a:rPr lang="en-US" altLang="en-US" sz="1800" b="1" i="1">
                <a:solidFill>
                  <a:srgbClr val="000AF9"/>
                </a:solidFill>
                <a:latin typeface="Calibri" pitchFamily="34" charset="0"/>
              </a:rPr>
              <a:t>transitions</a:t>
            </a:r>
            <a:r>
              <a:rPr lang="en-US" altLang="en-US" sz="1800">
                <a:solidFill>
                  <a:srgbClr val="000000"/>
                </a:solidFill>
                <a:latin typeface="Calibri" pitchFamily="34" charset="0"/>
              </a:rPr>
              <a:t>, through sensor or keybd feedback</a:t>
            </a:r>
          </a:p>
        </p:txBody>
      </p:sp>
      <p:sp>
        <p:nvSpPr>
          <p:cNvPr id="97299" name="Rectangle 34"/>
          <p:cNvSpPr>
            <a:spLocks noChangeArrowheads="1"/>
          </p:cNvSpPr>
          <p:nvPr/>
        </p:nvSpPr>
        <p:spPr bwMode="auto">
          <a:xfrm>
            <a:off x="82550" y="3752850"/>
            <a:ext cx="11334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a:solidFill>
                  <a:srgbClr val="000000"/>
                </a:solidFill>
                <a:latin typeface="Calibri" pitchFamily="34" charset="0"/>
              </a:rPr>
              <a:t>This triangle indicates the "start state"</a:t>
            </a:r>
            <a:endParaRPr lang="en-US" altLang="en-US" sz="1100"/>
          </a:p>
        </p:txBody>
      </p:sp>
      <p:pic>
        <p:nvPicPr>
          <p:cNvPr id="97300" name="Picture 1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8425" y="4686300"/>
            <a:ext cx="55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301" name="Text Box 25"/>
          <p:cNvSpPr txBox="1">
            <a:spLocks noChangeArrowheads="1"/>
          </p:cNvSpPr>
          <p:nvPr/>
        </p:nvSpPr>
        <p:spPr bwMode="auto">
          <a:xfrm>
            <a:off x="1676400" y="4572000"/>
            <a:ext cx="1103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9900"/>
                </a:solidFill>
                <a:latin typeface="Comic Sans MS" pitchFamily="66" charset="0"/>
              </a:rPr>
              <a:t>How do we get </a:t>
            </a:r>
            <a:r>
              <a:rPr lang="en-US" altLang="en-US" sz="1200" u="sng">
                <a:solidFill>
                  <a:srgbClr val="009900"/>
                </a:solidFill>
                <a:latin typeface="Comic Sans MS" pitchFamily="66" charset="0"/>
              </a:rPr>
              <a:t>out</a:t>
            </a:r>
            <a:r>
              <a:rPr lang="en-US" altLang="en-US" sz="1200">
                <a:solidFill>
                  <a:srgbClr val="009900"/>
                </a:solidFill>
                <a:latin typeface="Comic Sans MS" pitchFamily="66" charset="0"/>
              </a:rPr>
              <a:t> of FWD? </a:t>
            </a:r>
          </a:p>
        </p:txBody>
      </p:sp>
      <p:sp>
        <p:nvSpPr>
          <p:cNvPr id="39" name="Freeform 38"/>
          <p:cNvSpPr/>
          <p:nvPr/>
        </p:nvSpPr>
        <p:spPr>
          <a:xfrm>
            <a:off x="2206625" y="4011613"/>
            <a:ext cx="1874838" cy="592137"/>
          </a:xfrm>
          <a:custGeom>
            <a:avLst/>
            <a:gdLst>
              <a:gd name="connsiteX0" fmla="*/ 1874345 w 1874345"/>
              <a:gd name="connsiteY0" fmla="*/ 35035 h 592667"/>
              <a:gd name="connsiteX1" fmla="*/ 1594069 w 1874345"/>
              <a:gd name="connsiteY1" fmla="*/ 367862 h 592667"/>
              <a:gd name="connsiteX2" fmla="*/ 1208690 w 1874345"/>
              <a:gd name="connsiteY2" fmla="*/ 560552 h 592667"/>
              <a:gd name="connsiteX3" fmla="*/ 726966 w 1874345"/>
              <a:gd name="connsiteY3" fmla="*/ 560552 h 592667"/>
              <a:gd name="connsiteX4" fmla="*/ 315311 w 1874345"/>
              <a:gd name="connsiteY4" fmla="*/ 394138 h 592667"/>
              <a:gd name="connsiteX5" fmla="*/ 35035 w 1874345"/>
              <a:gd name="connsiteY5" fmla="*/ 43793 h 592667"/>
              <a:gd name="connsiteX6" fmla="*/ 0 w 1874345"/>
              <a:gd name="connsiteY6" fmla="*/ 0 h 59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4345" h="592667">
                <a:moveTo>
                  <a:pt x="1874345" y="35035"/>
                </a:moveTo>
                <a:cubicBezTo>
                  <a:pt x="1789678" y="157655"/>
                  <a:pt x="1705011" y="280276"/>
                  <a:pt x="1594069" y="367862"/>
                </a:cubicBezTo>
                <a:cubicBezTo>
                  <a:pt x="1483127" y="455448"/>
                  <a:pt x="1353207" y="528437"/>
                  <a:pt x="1208690" y="560552"/>
                </a:cubicBezTo>
                <a:cubicBezTo>
                  <a:pt x="1064173" y="592667"/>
                  <a:pt x="875862" y="588288"/>
                  <a:pt x="726966" y="560552"/>
                </a:cubicBezTo>
                <a:cubicBezTo>
                  <a:pt x="578070" y="532816"/>
                  <a:pt x="430633" y="480264"/>
                  <a:pt x="315311" y="394138"/>
                </a:cubicBezTo>
                <a:cubicBezTo>
                  <a:pt x="199989" y="308012"/>
                  <a:pt x="35035" y="43793"/>
                  <a:pt x="35035" y="43793"/>
                </a:cubicBezTo>
                <a:lnTo>
                  <a:pt x="0" y="0"/>
                </a:lnTo>
              </a:path>
            </a:pathLst>
          </a:cu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6" name="Group 2"/>
          <p:cNvGrpSpPr>
            <a:grpSpLocks/>
          </p:cNvGrpSpPr>
          <p:nvPr/>
        </p:nvGrpSpPr>
        <p:grpSpPr bwMode="auto">
          <a:xfrm>
            <a:off x="533400" y="1038225"/>
            <a:ext cx="8218488" cy="180975"/>
            <a:chOff x="295" y="1311"/>
            <a:chExt cx="5177" cy="114"/>
          </a:xfrm>
        </p:grpSpPr>
        <p:sp>
          <p:nvSpPr>
            <p:cNvPr id="98321"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8322"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8307"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a:t>
            </a:r>
          </a:p>
        </p:txBody>
      </p:sp>
      <p:sp>
        <p:nvSpPr>
          <p:cNvPr id="98308" name="Rectangle 18"/>
          <p:cNvSpPr>
            <a:spLocks noChangeArrowheads="1"/>
          </p:cNvSpPr>
          <p:nvPr/>
        </p:nvSpPr>
        <p:spPr bwMode="auto">
          <a:xfrm>
            <a:off x="438150" y="1341438"/>
            <a:ext cx="5861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rPr>
              <a:t>Robots typically cycle through several </a:t>
            </a:r>
            <a:r>
              <a:rPr lang="en-US" altLang="en-US" b="1" i="1">
                <a:solidFill>
                  <a:srgbClr val="000000"/>
                </a:solidFill>
              </a:rPr>
              <a:t>states </a:t>
            </a:r>
            <a:r>
              <a:rPr lang="en-US" altLang="en-US">
                <a:solidFill>
                  <a:srgbClr val="000000"/>
                </a:solidFill>
              </a:rPr>
              <a:t>:</a:t>
            </a:r>
            <a:endParaRPr lang="en-US" altLang="en-US"/>
          </a:p>
        </p:txBody>
      </p:sp>
      <p:sp>
        <p:nvSpPr>
          <p:cNvPr id="98309" name="Rectangle 19"/>
          <p:cNvSpPr>
            <a:spLocks noChangeArrowheads="1"/>
          </p:cNvSpPr>
          <p:nvPr/>
        </p:nvSpPr>
        <p:spPr bwMode="auto">
          <a:xfrm>
            <a:off x="160338" y="6300788"/>
            <a:ext cx="72310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rPr>
              <a:t>Finish drawing the state machine for the </a:t>
            </a:r>
            <a:r>
              <a:rPr lang="en-US" altLang="en-US" b="1" i="1">
                <a:solidFill>
                  <a:srgbClr val="000000"/>
                </a:solidFill>
              </a:rPr>
              <a:t>random </a:t>
            </a:r>
            <a:r>
              <a:rPr lang="en-US" altLang="en-US">
                <a:solidFill>
                  <a:srgbClr val="000000"/>
                </a:solidFill>
              </a:rPr>
              <a:t>robot...</a:t>
            </a:r>
            <a:endParaRPr lang="en-US" altLang="en-US"/>
          </a:p>
        </p:txBody>
      </p:sp>
      <p:sp>
        <p:nvSpPr>
          <p:cNvPr id="21" name="Oval 20"/>
          <p:cNvSpPr>
            <a:spLocks noChangeArrowheads="1"/>
          </p:cNvSpPr>
          <p:nvPr/>
        </p:nvSpPr>
        <p:spPr bwMode="auto">
          <a:xfrm>
            <a:off x="1190625" y="26812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2" name="Oval 21"/>
          <p:cNvSpPr>
            <a:spLocks noChangeArrowheads="1"/>
          </p:cNvSpPr>
          <p:nvPr/>
        </p:nvSpPr>
        <p:spPr bwMode="auto">
          <a:xfrm>
            <a:off x="3732213" y="26685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98312" name="Rectangle 22"/>
          <p:cNvSpPr>
            <a:spLocks noChangeArrowheads="1"/>
          </p:cNvSpPr>
          <p:nvPr/>
        </p:nvSpPr>
        <p:spPr bwMode="auto">
          <a:xfrm>
            <a:off x="1474788" y="3103563"/>
            <a:ext cx="70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KBD</a:t>
            </a:r>
            <a:endParaRPr lang="en-US" altLang="en-US">
              <a:latin typeface="Calibri" pitchFamily="34" charset="0"/>
            </a:endParaRPr>
          </a:p>
        </p:txBody>
      </p:sp>
      <p:sp>
        <p:nvSpPr>
          <p:cNvPr id="98313" name="Rectangle 23"/>
          <p:cNvSpPr>
            <a:spLocks noChangeArrowheads="1"/>
          </p:cNvSpPr>
          <p:nvPr/>
        </p:nvSpPr>
        <p:spPr bwMode="auto">
          <a:xfrm>
            <a:off x="3987800" y="3082925"/>
            <a:ext cx="788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FWD</a:t>
            </a:r>
            <a:endParaRPr lang="en-US" altLang="en-US">
              <a:latin typeface="Calibri" pitchFamily="34" charset="0"/>
            </a:endParaRPr>
          </a:p>
        </p:txBody>
      </p:sp>
      <p:sp>
        <p:nvSpPr>
          <p:cNvPr id="25" name="Isosceles Triangle 24"/>
          <p:cNvSpPr>
            <a:spLocks noChangeArrowheads="1"/>
          </p:cNvSpPr>
          <p:nvPr/>
        </p:nvSpPr>
        <p:spPr bwMode="auto">
          <a:xfrm rot="5400000">
            <a:off x="736600" y="3243263"/>
            <a:ext cx="609600" cy="304800"/>
          </a:xfrm>
          <a:prstGeom prst="triangle">
            <a:avLst>
              <a:gd name="adj" fmla="val 50000"/>
            </a:avLst>
          </a:prstGeom>
          <a:solidFill>
            <a:srgbClr val="D9D9D9"/>
          </a:solidFill>
          <a:ln w="9525">
            <a:solidFill>
              <a:schemeClr val="tx1"/>
            </a:solidFill>
            <a:miter lim="800000"/>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6" name="Freeform 25"/>
          <p:cNvSpPr/>
          <p:nvPr/>
        </p:nvSpPr>
        <p:spPr>
          <a:xfrm>
            <a:off x="2338388" y="2338388"/>
            <a:ext cx="784225" cy="747712"/>
          </a:xfrm>
          <a:custGeom>
            <a:avLst/>
            <a:gdLst>
              <a:gd name="connsiteX0" fmla="*/ 113862 w 783896"/>
              <a:gd name="connsiteY0" fmla="*/ 700689 h 747402"/>
              <a:gd name="connsiteX1" fmla="*/ 446689 w 783896"/>
              <a:gd name="connsiteY1" fmla="*/ 691931 h 747402"/>
              <a:gd name="connsiteX2" fmla="*/ 735724 w 783896"/>
              <a:gd name="connsiteY2" fmla="*/ 367862 h 747402"/>
              <a:gd name="connsiteX3" fmla="*/ 735724 w 783896"/>
              <a:gd name="connsiteY3" fmla="*/ 201448 h 747402"/>
              <a:gd name="connsiteX4" fmla="*/ 674414 w 783896"/>
              <a:gd name="connsiteY4" fmla="*/ 52551 h 747402"/>
              <a:gd name="connsiteX5" fmla="*/ 455448 w 783896"/>
              <a:gd name="connsiteY5" fmla="*/ 17517 h 747402"/>
              <a:gd name="connsiteX6" fmla="*/ 166414 w 783896"/>
              <a:gd name="connsiteY6" fmla="*/ 157655 h 747402"/>
              <a:gd name="connsiteX7" fmla="*/ 0 w 783896"/>
              <a:gd name="connsiteY7" fmla="*/ 534276 h 747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896" h="747402">
                <a:moveTo>
                  <a:pt x="113862" y="700689"/>
                </a:moveTo>
                <a:cubicBezTo>
                  <a:pt x="228453" y="724045"/>
                  <a:pt x="343045" y="747402"/>
                  <a:pt x="446689" y="691931"/>
                </a:cubicBezTo>
                <a:cubicBezTo>
                  <a:pt x="550333" y="636460"/>
                  <a:pt x="687552" y="449609"/>
                  <a:pt x="735724" y="367862"/>
                </a:cubicBezTo>
                <a:cubicBezTo>
                  <a:pt x="783896" y="286115"/>
                  <a:pt x="745942" y="254000"/>
                  <a:pt x="735724" y="201448"/>
                </a:cubicBezTo>
                <a:cubicBezTo>
                  <a:pt x="725506" y="148896"/>
                  <a:pt x="721127" y="83206"/>
                  <a:pt x="674414" y="52551"/>
                </a:cubicBezTo>
                <a:cubicBezTo>
                  <a:pt x="627701" y="21896"/>
                  <a:pt x="540115" y="0"/>
                  <a:pt x="455448" y="17517"/>
                </a:cubicBezTo>
                <a:cubicBezTo>
                  <a:pt x="370781" y="35034"/>
                  <a:pt x="242322" y="71529"/>
                  <a:pt x="166414" y="157655"/>
                </a:cubicBezTo>
                <a:cubicBezTo>
                  <a:pt x="90506" y="243782"/>
                  <a:pt x="0" y="534276"/>
                  <a:pt x="0" y="534276"/>
                </a:cubicBezTo>
              </a:path>
            </a:pathLst>
          </a:cu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98316" name="Rectangle 26"/>
          <p:cNvSpPr>
            <a:spLocks noChangeArrowheads="1"/>
          </p:cNvSpPr>
          <p:nvPr/>
        </p:nvSpPr>
        <p:spPr bwMode="auto">
          <a:xfrm>
            <a:off x="3886200" y="3408363"/>
            <a:ext cx="10350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0000"/>
                </a:solidFill>
                <a:latin typeface="Calibri" pitchFamily="34" charset="0"/>
              </a:rPr>
              <a:t>go forward</a:t>
            </a:r>
            <a:endParaRPr lang="en-US" altLang="en-US" sz="1500"/>
          </a:p>
        </p:txBody>
      </p:sp>
      <p:sp>
        <p:nvSpPr>
          <p:cNvPr id="98317" name="Rectangle 27"/>
          <p:cNvSpPr>
            <a:spLocks noChangeArrowheads="1"/>
          </p:cNvSpPr>
          <p:nvPr/>
        </p:nvSpPr>
        <p:spPr bwMode="auto">
          <a:xfrm>
            <a:off x="1147763" y="3455988"/>
            <a:ext cx="13985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a:solidFill>
                  <a:srgbClr val="000000"/>
                </a:solidFill>
                <a:latin typeface="Calibri" pitchFamily="34" charset="0"/>
              </a:rPr>
              <a:t>keyboard control</a:t>
            </a:r>
            <a:endParaRPr lang="en-US" altLang="en-US" sz="1100"/>
          </a:p>
        </p:txBody>
      </p:sp>
      <p:cxnSp>
        <p:nvCxnSpPr>
          <p:cNvPr id="30" name="Straight Arrow Connector 29"/>
          <p:cNvCxnSpPr/>
          <p:nvPr/>
        </p:nvCxnSpPr>
        <p:spPr>
          <a:xfrm flipV="1">
            <a:off x="2606675" y="3363913"/>
            <a:ext cx="1063625" cy="23812"/>
          </a:xfrm>
          <a:prstGeom prst="straightConnector1">
            <a:avLst/>
          </a:pr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98319" name="Rectangle 30"/>
          <p:cNvSpPr>
            <a:spLocks noChangeArrowheads="1"/>
          </p:cNvSpPr>
          <p:nvPr/>
        </p:nvSpPr>
        <p:spPr bwMode="auto">
          <a:xfrm>
            <a:off x="2682875" y="3387725"/>
            <a:ext cx="8572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's' key pressed</a:t>
            </a:r>
            <a:endParaRPr lang="en-US" altLang="en-US" sz="1500"/>
          </a:p>
        </p:txBody>
      </p:sp>
      <p:sp>
        <p:nvSpPr>
          <p:cNvPr id="98320" name="Rectangle 31"/>
          <p:cNvSpPr>
            <a:spLocks noChangeArrowheads="1"/>
          </p:cNvSpPr>
          <p:nvPr/>
        </p:nvSpPr>
        <p:spPr bwMode="auto">
          <a:xfrm>
            <a:off x="1679575" y="2128838"/>
            <a:ext cx="8572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other keys...</a:t>
            </a:r>
            <a:endParaRPr lang="en-US" altLang="en-US" sz="150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0" name="Group 2"/>
          <p:cNvGrpSpPr>
            <a:grpSpLocks/>
          </p:cNvGrpSpPr>
          <p:nvPr/>
        </p:nvGrpSpPr>
        <p:grpSpPr bwMode="auto">
          <a:xfrm>
            <a:off x="533400" y="1038225"/>
            <a:ext cx="8218488" cy="180975"/>
            <a:chOff x="295" y="1311"/>
            <a:chExt cx="5177" cy="114"/>
          </a:xfrm>
        </p:grpSpPr>
        <p:sp>
          <p:nvSpPr>
            <p:cNvPr id="9934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934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9331"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a:t>
            </a:r>
          </a:p>
        </p:txBody>
      </p:sp>
      <p:sp>
        <p:nvSpPr>
          <p:cNvPr id="99332" name="Text Box 6"/>
          <p:cNvSpPr txBox="1">
            <a:spLocks noChangeArrowheads="1"/>
          </p:cNvSpPr>
          <p:nvPr/>
        </p:nvSpPr>
        <p:spPr bwMode="auto">
          <a:xfrm>
            <a:off x="4252913" y="1441450"/>
            <a:ext cx="4454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a:solidFill>
                  <a:srgbClr val="000AF9"/>
                </a:solidFill>
              </a:rPr>
              <a:t>Robot control continuously runs</a:t>
            </a:r>
            <a:r>
              <a:rPr lang="en-US" altLang="en-US" sz="1800" b="1" i="1">
                <a:solidFill>
                  <a:srgbClr val="000AF9"/>
                </a:solidFill>
              </a:rPr>
              <a:t> </a:t>
            </a:r>
            <a:r>
              <a:rPr lang="en-US" altLang="en-US" sz="1800">
                <a:solidFill>
                  <a:srgbClr val="000AF9"/>
                </a:solidFill>
              </a:rPr>
              <a:t>three things:</a:t>
            </a:r>
          </a:p>
        </p:txBody>
      </p:sp>
      <p:sp>
        <p:nvSpPr>
          <p:cNvPr id="99333" name="Text Box 7"/>
          <p:cNvSpPr txBox="1">
            <a:spLocks noChangeArrowheads="1"/>
          </p:cNvSpPr>
          <p:nvPr/>
        </p:nvSpPr>
        <p:spPr bwMode="auto">
          <a:xfrm>
            <a:off x="1306513" y="2160588"/>
            <a:ext cx="1655762" cy="466725"/>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rPr>
              <a:t>S</a:t>
            </a:r>
            <a:r>
              <a:rPr lang="en-US" altLang="en-US">
                <a:solidFill>
                  <a:srgbClr val="000AF9"/>
                </a:solidFill>
              </a:rPr>
              <a:t>ENSE</a:t>
            </a:r>
          </a:p>
        </p:txBody>
      </p:sp>
      <p:sp>
        <p:nvSpPr>
          <p:cNvPr id="99334" name="Text Box 8"/>
          <p:cNvSpPr txBox="1">
            <a:spLocks noChangeArrowheads="1"/>
          </p:cNvSpPr>
          <p:nvPr/>
        </p:nvSpPr>
        <p:spPr bwMode="auto">
          <a:xfrm>
            <a:off x="3751263" y="2160588"/>
            <a:ext cx="1655762" cy="466725"/>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rPr>
              <a:t>P</a:t>
            </a:r>
            <a:r>
              <a:rPr lang="en-US" altLang="en-US">
                <a:solidFill>
                  <a:srgbClr val="000AF9"/>
                </a:solidFill>
              </a:rPr>
              <a:t>LAN</a:t>
            </a:r>
          </a:p>
        </p:txBody>
      </p:sp>
      <p:sp>
        <p:nvSpPr>
          <p:cNvPr id="99335" name="Text Box 9"/>
          <p:cNvSpPr txBox="1">
            <a:spLocks noChangeArrowheads="1"/>
          </p:cNvSpPr>
          <p:nvPr/>
        </p:nvSpPr>
        <p:spPr bwMode="auto">
          <a:xfrm>
            <a:off x="6196013" y="2160588"/>
            <a:ext cx="1655762" cy="466725"/>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rPr>
              <a:t>A</a:t>
            </a:r>
            <a:r>
              <a:rPr lang="en-US" altLang="en-US">
                <a:solidFill>
                  <a:srgbClr val="000AF9"/>
                </a:solidFill>
              </a:rPr>
              <a:t>CT</a:t>
            </a:r>
          </a:p>
        </p:txBody>
      </p:sp>
      <p:sp>
        <p:nvSpPr>
          <p:cNvPr id="99336" name="Rectangle 10"/>
          <p:cNvSpPr>
            <a:spLocks noChangeArrowheads="1"/>
          </p:cNvSpPr>
          <p:nvPr/>
        </p:nvSpPr>
        <p:spPr bwMode="auto">
          <a:xfrm>
            <a:off x="304800" y="3036888"/>
            <a:ext cx="45735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b="1">
                <a:latin typeface="Courier New" pitchFamily="49" charset="0"/>
              </a:rPr>
              <a:t>[x,y,thd], bump = self.getData()</a:t>
            </a:r>
          </a:p>
        </p:txBody>
      </p:sp>
      <p:sp>
        <p:nvSpPr>
          <p:cNvPr id="99337" name="Rectangle 11"/>
          <p:cNvSpPr>
            <a:spLocks noChangeArrowheads="1"/>
          </p:cNvSpPr>
          <p:nvPr/>
        </p:nvSpPr>
        <p:spPr bwMode="auto">
          <a:xfrm>
            <a:off x="1576388" y="3733800"/>
            <a:ext cx="7043737"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b="1">
                <a:solidFill>
                  <a:srgbClr val="F7890C"/>
                </a:solidFill>
                <a:latin typeface="Courier New" pitchFamily="49" charset="0"/>
              </a:rPr>
              <a:t>if</a:t>
            </a:r>
            <a:r>
              <a:rPr lang="en-US" altLang="en-US" sz="1800" b="1">
                <a:latin typeface="Courier New" pitchFamily="49" charset="0"/>
              </a:rPr>
              <a:t> bump[0] == </a:t>
            </a:r>
            <a:r>
              <a:rPr lang="en-US" altLang="en-US" sz="1800" b="1">
                <a:solidFill>
                  <a:srgbClr val="AF1EED"/>
                </a:solidFill>
                <a:latin typeface="Courier New" pitchFamily="49" charset="0"/>
              </a:rPr>
              <a:t>True</a:t>
            </a:r>
            <a:r>
              <a:rPr lang="en-US" altLang="en-US" sz="1800" b="1">
                <a:latin typeface="Courier New" pitchFamily="49" charset="0"/>
              </a:rPr>
              <a:t> </a:t>
            </a:r>
            <a:r>
              <a:rPr lang="en-US" altLang="en-US" sz="1800" b="1">
                <a:solidFill>
                  <a:srgbClr val="F7890C"/>
                </a:solidFill>
                <a:latin typeface="Courier New" pitchFamily="49" charset="0"/>
              </a:rPr>
              <a:t>or</a:t>
            </a:r>
            <a:r>
              <a:rPr lang="en-US" altLang="en-US" sz="1800" b="1">
                <a:latin typeface="Courier New" pitchFamily="49" charset="0"/>
              </a:rPr>
              <a:t> bump[1] == </a:t>
            </a:r>
            <a:r>
              <a:rPr lang="en-US" altLang="en-US" sz="1800" b="1">
                <a:solidFill>
                  <a:srgbClr val="AF1EED"/>
                </a:solidFill>
                <a:latin typeface="Courier New" pitchFamily="49" charset="0"/>
              </a:rPr>
              <a:t>True</a:t>
            </a:r>
            <a:r>
              <a:rPr lang="en-US" altLang="en-US" sz="1800" b="1">
                <a:latin typeface="Courier New" pitchFamily="49" charset="0"/>
              </a:rPr>
              <a:t>:</a:t>
            </a:r>
          </a:p>
          <a:p>
            <a:pPr eaLnBrk="1" hangingPunct="1"/>
            <a:r>
              <a:rPr lang="en-US" altLang="en-US" sz="1800" b="1">
                <a:latin typeface="Courier New" pitchFamily="49" charset="0"/>
              </a:rPr>
              <a:t>    </a:t>
            </a:r>
            <a:r>
              <a:rPr lang="en-US" altLang="en-US" sz="1800" b="1">
                <a:solidFill>
                  <a:srgbClr val="F7890C"/>
                </a:solidFill>
                <a:latin typeface="Courier New" pitchFamily="49" charset="0"/>
              </a:rPr>
              <a:t>print</a:t>
            </a:r>
            <a:r>
              <a:rPr lang="en-US" altLang="en-US" sz="1800" b="1">
                <a:latin typeface="Courier New" pitchFamily="49" charset="0"/>
              </a:rPr>
              <a:t> </a:t>
            </a:r>
            <a:r>
              <a:rPr lang="en-US" altLang="en-US" sz="1800" b="1">
                <a:solidFill>
                  <a:srgbClr val="009900"/>
                </a:solidFill>
                <a:latin typeface="Courier New" pitchFamily="49" charset="0"/>
              </a:rPr>
              <a:t>'BUMP!'</a:t>
            </a:r>
            <a:r>
              <a:rPr lang="en-US" altLang="en-US" sz="1800" b="1">
                <a:latin typeface="Courier New" pitchFamily="49" charset="0"/>
              </a:rPr>
              <a:t>,</a:t>
            </a:r>
          </a:p>
          <a:p>
            <a:pPr eaLnBrk="1" hangingPunct="1"/>
            <a:r>
              <a:rPr lang="en-US" altLang="en-US" sz="1800" b="1">
                <a:latin typeface="Courier New" pitchFamily="49" charset="0"/>
              </a:rPr>
              <a:t>    </a:t>
            </a:r>
            <a:r>
              <a:rPr lang="en-US" altLang="en-US" sz="1800" b="1">
                <a:solidFill>
                  <a:srgbClr val="F7890C"/>
                </a:solidFill>
                <a:latin typeface="Courier New" pitchFamily="49" charset="0"/>
              </a:rPr>
              <a:t>print</a:t>
            </a:r>
            <a:r>
              <a:rPr lang="en-US" altLang="en-US" sz="1800" b="1">
                <a:latin typeface="Courier New" pitchFamily="49" charset="0"/>
              </a:rPr>
              <a:t> </a:t>
            </a:r>
            <a:r>
              <a:rPr lang="en-US" altLang="en-US" sz="1800" b="1">
                <a:solidFill>
                  <a:srgbClr val="009900"/>
                </a:solidFill>
                <a:latin typeface="Courier New" pitchFamily="49" charset="0"/>
              </a:rPr>
              <a:t>'  [Left bump sensor:'</a:t>
            </a:r>
            <a:r>
              <a:rPr lang="en-US" altLang="en-US" sz="1800" b="1">
                <a:latin typeface="Courier New" pitchFamily="49" charset="0"/>
              </a:rPr>
              <a:t>,  bump[0], </a:t>
            </a:r>
            <a:r>
              <a:rPr lang="en-US" altLang="en-US" sz="1800" b="1">
                <a:solidFill>
                  <a:srgbClr val="009900"/>
                </a:solidFill>
                <a:latin typeface="Courier New" pitchFamily="49" charset="0"/>
              </a:rPr>
              <a:t>']  '</a:t>
            </a:r>
            <a:r>
              <a:rPr lang="en-US" altLang="en-US" sz="1800" b="1">
                <a:latin typeface="Courier New" pitchFamily="49" charset="0"/>
              </a:rPr>
              <a:t>,</a:t>
            </a:r>
          </a:p>
          <a:p>
            <a:pPr eaLnBrk="1" hangingPunct="1"/>
            <a:r>
              <a:rPr lang="en-US" altLang="en-US" sz="1800" b="1">
                <a:latin typeface="Courier New" pitchFamily="49" charset="0"/>
              </a:rPr>
              <a:t>    </a:t>
            </a:r>
            <a:r>
              <a:rPr lang="en-US" altLang="en-US" sz="1800" b="1">
                <a:solidFill>
                  <a:srgbClr val="F7890C"/>
                </a:solidFill>
                <a:latin typeface="Courier New" pitchFamily="49" charset="0"/>
              </a:rPr>
              <a:t>print</a:t>
            </a:r>
            <a:r>
              <a:rPr lang="en-US" altLang="en-US" sz="1800" b="1">
                <a:latin typeface="Courier New" pitchFamily="49" charset="0"/>
              </a:rPr>
              <a:t> </a:t>
            </a:r>
            <a:r>
              <a:rPr lang="en-US" altLang="en-US" sz="1800" b="1">
                <a:solidFill>
                  <a:srgbClr val="009900"/>
                </a:solidFill>
                <a:latin typeface="Courier New" pitchFamily="49" charset="0"/>
              </a:rPr>
              <a:t>'  [Right bump sensor:'</a:t>
            </a:r>
            <a:r>
              <a:rPr lang="en-US" altLang="en-US" sz="1800" b="1">
                <a:latin typeface="Courier New" pitchFamily="49" charset="0"/>
              </a:rPr>
              <a:t>, bump[1], </a:t>
            </a:r>
            <a:r>
              <a:rPr lang="en-US" altLang="en-US" sz="1800" b="1">
                <a:solidFill>
                  <a:srgbClr val="009900"/>
                </a:solidFill>
                <a:latin typeface="Courier New" pitchFamily="49" charset="0"/>
              </a:rPr>
              <a:t>']  '</a:t>
            </a:r>
            <a:endParaRPr lang="en-US" altLang="en-US" sz="1800" b="1">
              <a:latin typeface="Courier New" pitchFamily="49" charset="0"/>
            </a:endParaRPr>
          </a:p>
          <a:p>
            <a:pPr eaLnBrk="1" hangingPunct="1"/>
            <a:r>
              <a:rPr lang="en-US" altLang="en-US" sz="1800" b="1">
                <a:latin typeface="Courier New" pitchFamily="49" charset="0"/>
              </a:rPr>
              <a:t>    </a:t>
            </a:r>
            <a:r>
              <a:rPr lang="en-US" altLang="en-US" sz="1800" b="1">
                <a:solidFill>
                  <a:srgbClr val="000AF9"/>
                </a:solidFill>
                <a:latin typeface="Courier New" pitchFamily="49" charset="0"/>
              </a:rPr>
              <a:t>robotTask = STOP</a:t>
            </a:r>
            <a:endParaRPr lang="en-US" altLang="en-US" sz="1800" b="1">
              <a:latin typeface="Courier New" pitchFamily="49" charset="0"/>
            </a:endParaRPr>
          </a:p>
        </p:txBody>
      </p:sp>
      <p:sp>
        <p:nvSpPr>
          <p:cNvPr id="99338" name="Line 12"/>
          <p:cNvSpPr>
            <a:spLocks noChangeShapeType="1"/>
          </p:cNvSpPr>
          <p:nvPr/>
        </p:nvSpPr>
        <p:spPr bwMode="auto">
          <a:xfrm>
            <a:off x="2133600" y="2743200"/>
            <a:ext cx="0" cy="304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39" name="Line 13"/>
          <p:cNvSpPr>
            <a:spLocks noChangeShapeType="1"/>
          </p:cNvSpPr>
          <p:nvPr/>
        </p:nvSpPr>
        <p:spPr bwMode="auto">
          <a:xfrm>
            <a:off x="5168900" y="2711450"/>
            <a:ext cx="0" cy="9191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40" name="Text Box 14"/>
          <p:cNvSpPr txBox="1">
            <a:spLocks noChangeArrowheads="1"/>
          </p:cNvSpPr>
          <p:nvPr/>
        </p:nvSpPr>
        <p:spPr bwMode="auto">
          <a:xfrm>
            <a:off x="388938" y="5505450"/>
            <a:ext cx="3703637"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b="1">
                <a:solidFill>
                  <a:srgbClr val="000AF9"/>
                </a:solidFill>
                <a:latin typeface="Courier New" pitchFamily="49" charset="0"/>
              </a:rPr>
              <a:t>STOP</a:t>
            </a:r>
            <a:r>
              <a:rPr lang="en-US" altLang="en-US" sz="1600"/>
              <a:t> is one of the robot's </a:t>
            </a:r>
            <a:r>
              <a:rPr lang="en-US" altLang="en-US" sz="1600" b="1" i="1"/>
              <a:t>states</a:t>
            </a:r>
            <a:r>
              <a:rPr lang="en-US" altLang="en-US" sz="1600"/>
              <a:t>. Every 40th of a second, the robot runs through this loop, sets the robot's state and sets the velocities accordingly. Don't </a:t>
            </a:r>
            <a:r>
              <a:rPr lang="en-US" altLang="en-US" sz="1600" b="1">
                <a:latin typeface="Courier New" pitchFamily="49" charset="0"/>
              </a:rPr>
              <a:t>sleep</a:t>
            </a:r>
            <a:r>
              <a:rPr lang="en-US" altLang="en-US" sz="1600"/>
              <a:t>!</a:t>
            </a:r>
          </a:p>
        </p:txBody>
      </p:sp>
      <p:sp>
        <p:nvSpPr>
          <p:cNvPr id="99341" name="Rectangle 15"/>
          <p:cNvSpPr>
            <a:spLocks noChangeArrowheads="1"/>
          </p:cNvSpPr>
          <p:nvPr/>
        </p:nvSpPr>
        <p:spPr bwMode="auto">
          <a:xfrm>
            <a:off x="5278438" y="5646738"/>
            <a:ext cx="33401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b="1">
                <a:solidFill>
                  <a:srgbClr val="F7890C"/>
                </a:solidFill>
                <a:latin typeface="Courier New" pitchFamily="49" charset="0"/>
              </a:rPr>
              <a:t>if</a:t>
            </a:r>
            <a:r>
              <a:rPr lang="en-US" altLang="en-US" sz="1800" b="1">
                <a:latin typeface="Courier New" pitchFamily="49" charset="0"/>
              </a:rPr>
              <a:t> robotTask == </a:t>
            </a:r>
            <a:r>
              <a:rPr lang="en-US" altLang="en-US" sz="1800" b="1">
                <a:solidFill>
                  <a:srgbClr val="000AF9"/>
                </a:solidFill>
                <a:latin typeface="Courier New" pitchFamily="49" charset="0"/>
              </a:rPr>
              <a:t>STOP</a:t>
            </a:r>
            <a:r>
              <a:rPr lang="en-US" altLang="en-US" sz="1800" b="1">
                <a:latin typeface="Courier New" pitchFamily="49" charset="0"/>
              </a:rPr>
              <a:t>:  </a:t>
            </a:r>
          </a:p>
          <a:p>
            <a:pPr eaLnBrk="1" hangingPunct="1"/>
            <a:r>
              <a:rPr lang="en-US" altLang="en-US" sz="1800" b="1">
                <a:latin typeface="Courier New" pitchFamily="49" charset="0"/>
              </a:rPr>
              <a:t>    self.setVels(0,0) </a:t>
            </a:r>
          </a:p>
          <a:p>
            <a:pPr eaLnBrk="1" hangingPunct="1"/>
            <a:r>
              <a:rPr lang="en-US" altLang="en-US" sz="1800" b="1">
                <a:latin typeface="Courier New" pitchFamily="49" charset="0"/>
              </a:rPr>
              <a:t>    robotTask = </a:t>
            </a:r>
            <a:r>
              <a:rPr lang="en-US" altLang="en-US" sz="1800" b="1">
                <a:solidFill>
                  <a:srgbClr val="000AF9"/>
                </a:solidFill>
                <a:latin typeface="Courier New" pitchFamily="49" charset="0"/>
              </a:rPr>
              <a:t>KBD</a:t>
            </a:r>
            <a:endParaRPr lang="en-US" altLang="en-US" sz="1800" b="1">
              <a:latin typeface="Courier New" pitchFamily="49" charset="0"/>
            </a:endParaRPr>
          </a:p>
        </p:txBody>
      </p:sp>
      <p:sp>
        <p:nvSpPr>
          <p:cNvPr id="99342" name="Line 16"/>
          <p:cNvSpPr>
            <a:spLocks noChangeShapeType="1"/>
          </p:cNvSpPr>
          <p:nvPr/>
        </p:nvSpPr>
        <p:spPr bwMode="auto">
          <a:xfrm>
            <a:off x="7680325" y="2724150"/>
            <a:ext cx="0" cy="284321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43" name="Line 17"/>
          <p:cNvSpPr>
            <a:spLocks noChangeShapeType="1"/>
          </p:cNvSpPr>
          <p:nvPr/>
        </p:nvSpPr>
        <p:spPr bwMode="auto">
          <a:xfrm flipV="1">
            <a:off x="3051175" y="5184775"/>
            <a:ext cx="933450" cy="390525"/>
          </a:xfrm>
          <a:prstGeom prst="line">
            <a:avLst/>
          </a:prstGeom>
          <a:noFill/>
          <a:ln w="9525">
            <a:solidFill>
              <a:srgbClr val="000AF9"/>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44" name="Text Box 18"/>
          <p:cNvSpPr txBox="1">
            <a:spLocks noChangeArrowheads="1"/>
          </p:cNvSpPr>
          <p:nvPr/>
        </p:nvSpPr>
        <p:spPr bwMode="auto">
          <a:xfrm>
            <a:off x="468313" y="1452563"/>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a:solidFill>
                  <a:srgbClr val="F7890C"/>
                </a:solidFill>
                <a:latin typeface="Courier New" pitchFamily="49" charset="0"/>
              </a:rPr>
              <a:t>while</a:t>
            </a:r>
            <a:r>
              <a:rPr lang="en-US" altLang="en-US" b="1">
                <a:latin typeface="Courier New" pitchFamily="49" charset="0"/>
              </a:rPr>
              <a:t> </a:t>
            </a:r>
            <a:r>
              <a:rPr lang="en-US" altLang="en-US" b="1">
                <a:solidFill>
                  <a:srgbClr val="AF1EED"/>
                </a:solidFill>
                <a:latin typeface="Courier New" pitchFamily="49" charset="0"/>
              </a:rPr>
              <a:t>True</a:t>
            </a:r>
            <a:r>
              <a:rPr lang="en-US" altLang="en-US" b="1">
                <a:latin typeface="Courier New" pitchFamily="49" charset="0"/>
              </a:rPr>
              <a:t>:</a:t>
            </a: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301625" y="168275"/>
            <a:ext cx="22812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a:t>Maps</a:t>
            </a:r>
          </a:p>
        </p:txBody>
      </p:sp>
      <p:sp>
        <p:nvSpPr>
          <p:cNvPr id="100355" name="Text Box 3"/>
          <p:cNvSpPr txBox="1">
            <a:spLocks noChangeArrowheads="1"/>
          </p:cNvSpPr>
          <p:nvPr/>
        </p:nvSpPr>
        <p:spPr bwMode="auto">
          <a:xfrm>
            <a:off x="1752600" y="403225"/>
            <a:ext cx="4984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a:t>are set at the very bottom of the </a:t>
            </a:r>
            <a:r>
              <a:rPr lang="en-US" altLang="en-US" sz="1800" b="1">
                <a:latin typeface="Courier New" pitchFamily="49" charset="0"/>
              </a:rPr>
              <a:t>main.py</a:t>
            </a:r>
            <a:r>
              <a:rPr lang="en-US" altLang="en-US" sz="1800"/>
              <a:t> file:</a:t>
            </a:r>
          </a:p>
        </p:txBody>
      </p:sp>
      <p:pic>
        <p:nvPicPr>
          <p:cNvPr id="100356" name="Picture 4" descr="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75" y="4462463"/>
            <a:ext cx="2058988" cy="215900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100357" name="Picture 5" descr="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2688" y="4487863"/>
            <a:ext cx="2327275" cy="206375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100358" name="Picture 6" descr="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17488"/>
            <a:ext cx="2279650" cy="349885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00359" name="Picture 7" descr="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8525" y="990600"/>
            <a:ext cx="2641600" cy="276860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00360" name="Picture 8" descr="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990600"/>
            <a:ext cx="2636838" cy="276225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00361" name="Text Box 9"/>
          <p:cNvSpPr txBox="1">
            <a:spLocks noChangeArrowheads="1"/>
          </p:cNvSpPr>
          <p:nvPr/>
        </p:nvSpPr>
        <p:spPr bwMode="auto">
          <a:xfrm>
            <a:off x="762000" y="4419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chemeClr val="bg2"/>
                </a:solidFill>
                <a:latin typeface="Arial" pitchFamily="34" charset="0"/>
              </a:rPr>
              <a:t>Required</a:t>
            </a:r>
          </a:p>
        </p:txBody>
      </p:sp>
      <p:sp>
        <p:nvSpPr>
          <p:cNvPr id="100362" name="Text Box 10"/>
          <p:cNvSpPr txBox="1">
            <a:spLocks noChangeArrowheads="1"/>
          </p:cNvSpPr>
          <p:nvPr/>
        </p:nvSpPr>
        <p:spPr bwMode="auto">
          <a:xfrm>
            <a:off x="1927225" y="5267325"/>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a:solidFill>
                  <a:srgbClr val="FF0066"/>
                </a:solidFill>
                <a:latin typeface="Arial" pitchFamily="34" charset="0"/>
              </a:rPr>
              <a:t>Extra</a:t>
            </a:r>
            <a:endParaRPr lang="en-US" altLang="en-US">
              <a:latin typeface="Arial" pitchFamily="34" charset="0"/>
            </a:endParaRPr>
          </a:p>
        </p:txBody>
      </p:sp>
      <p:sp>
        <p:nvSpPr>
          <p:cNvPr id="100363" name="Line 11"/>
          <p:cNvSpPr>
            <a:spLocks noChangeShapeType="1"/>
          </p:cNvSpPr>
          <p:nvPr/>
        </p:nvSpPr>
        <p:spPr bwMode="auto">
          <a:xfrm flipV="1">
            <a:off x="1430338" y="4038600"/>
            <a:ext cx="93662" cy="377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0364" name="Line 12"/>
          <p:cNvSpPr>
            <a:spLocks noChangeShapeType="1"/>
          </p:cNvSpPr>
          <p:nvPr/>
        </p:nvSpPr>
        <p:spPr bwMode="auto">
          <a:xfrm flipV="1">
            <a:off x="1511300" y="3871913"/>
            <a:ext cx="2360613" cy="576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0365" name="Line 13"/>
          <p:cNvSpPr>
            <a:spLocks noChangeShapeType="1"/>
          </p:cNvSpPr>
          <p:nvPr/>
        </p:nvSpPr>
        <p:spPr bwMode="auto">
          <a:xfrm flipV="1">
            <a:off x="1804988" y="3824288"/>
            <a:ext cx="4775200" cy="6159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6425" y="1474788"/>
            <a:ext cx="9652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AutoShape 3"/>
          <p:cNvSpPr>
            <a:spLocks noChangeArrowheads="1"/>
          </p:cNvSpPr>
          <p:nvPr/>
        </p:nvSpPr>
        <p:spPr bwMode="auto">
          <a:xfrm>
            <a:off x="7239000" y="1811338"/>
            <a:ext cx="1524000" cy="1376362"/>
          </a:xfrm>
          <a:prstGeom prst="wedgeRectCallout">
            <a:avLst>
              <a:gd name="adj1" fmla="val -85625"/>
              <a:gd name="adj2" fmla="val -21912"/>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2000">
                <a:latin typeface="Arial" pitchFamily="34" charset="0"/>
              </a:rPr>
              <a:t>Picobot is also a </a:t>
            </a:r>
            <a:r>
              <a:rPr lang="en-US" altLang="en-US" sz="2000" i="1">
                <a:latin typeface="Arial" pitchFamily="34" charset="0"/>
              </a:rPr>
              <a:t>finite-state machine!</a:t>
            </a:r>
            <a:endParaRPr lang="en-US" altLang="en-US" sz="2000">
              <a:latin typeface="Arial" pitchFamily="34" charset="0"/>
            </a:endParaRPr>
          </a:p>
        </p:txBody>
      </p:sp>
      <p:sp>
        <p:nvSpPr>
          <p:cNvPr id="101380" name="Rectangle 4"/>
          <p:cNvSpPr>
            <a:spLocks noChangeArrowheads="1"/>
          </p:cNvSpPr>
          <p:nvPr/>
        </p:nvSpPr>
        <p:spPr bwMode="auto">
          <a:xfrm>
            <a:off x="582613" y="1814513"/>
            <a:ext cx="4681537"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pPr>
            <a:r>
              <a:rPr lang="en-US" altLang="en-US">
                <a:latin typeface="Arial" pitchFamily="34" charset="0"/>
                <a:cs typeface="Arial" pitchFamily="34" charset="0"/>
              </a:rPr>
              <a:t>Basic idea: implement Picobot (</a:t>
            </a:r>
            <a:r>
              <a:rPr lang="en-US" altLang="en-US" i="1">
                <a:latin typeface="Arial" pitchFamily="34" charset="0"/>
                <a:cs typeface="Arial" pitchFamily="34" charset="0"/>
              </a:rPr>
              <a:t>the hw problem from Week 1</a:t>
            </a:r>
            <a:r>
              <a:rPr lang="en-US" altLang="en-US">
                <a:latin typeface="Arial" pitchFamily="34" charset="0"/>
                <a:cs typeface="Arial" pitchFamily="34" charset="0"/>
              </a:rPr>
              <a:t>)</a:t>
            </a:r>
          </a:p>
          <a:p>
            <a:pPr eaLnBrk="1" hangingPunct="1">
              <a:spcBef>
                <a:spcPct val="20000"/>
              </a:spcBef>
            </a:pPr>
            <a:endParaRPr lang="en-US" altLang="en-US">
              <a:latin typeface="Arial" pitchFamily="34" charset="0"/>
              <a:cs typeface="Arial" pitchFamily="34" charset="0"/>
            </a:endParaRPr>
          </a:p>
        </p:txBody>
      </p:sp>
      <p:grpSp>
        <p:nvGrpSpPr>
          <p:cNvPr id="101381" name="Group 5"/>
          <p:cNvGrpSpPr>
            <a:grpSpLocks/>
          </p:cNvGrpSpPr>
          <p:nvPr/>
        </p:nvGrpSpPr>
        <p:grpSpPr bwMode="auto">
          <a:xfrm>
            <a:off x="533400" y="1038225"/>
            <a:ext cx="8218488" cy="180975"/>
            <a:chOff x="295" y="1311"/>
            <a:chExt cx="5177" cy="114"/>
          </a:xfrm>
        </p:grpSpPr>
        <p:sp>
          <p:nvSpPr>
            <p:cNvPr id="101399" name="Rectangle 6"/>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1400" name="Rectangle 7"/>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01382" name="Text Box 8"/>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The </a:t>
            </a:r>
            <a:r>
              <a:rPr lang="en-US" altLang="en-US" sz="4200">
                <a:solidFill>
                  <a:srgbClr val="000AF9"/>
                </a:solidFill>
              </a:rPr>
              <a:t>Picobot</a:t>
            </a:r>
            <a:r>
              <a:rPr lang="en-US" altLang="en-US" sz="4200"/>
              <a:t> project</a:t>
            </a:r>
          </a:p>
        </p:txBody>
      </p:sp>
      <p:grpSp>
        <p:nvGrpSpPr>
          <p:cNvPr id="101383" name="Group 5"/>
          <p:cNvGrpSpPr>
            <a:grpSpLocks/>
          </p:cNvGrpSpPr>
          <p:nvPr/>
        </p:nvGrpSpPr>
        <p:grpSpPr bwMode="auto">
          <a:xfrm>
            <a:off x="7918450" y="5824538"/>
            <a:ext cx="685800" cy="823912"/>
            <a:chOff x="2928" y="1051"/>
            <a:chExt cx="840" cy="957"/>
          </a:xfrm>
        </p:grpSpPr>
        <p:sp>
          <p:nvSpPr>
            <p:cNvPr id="101386" name="Freeform 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1387" name="Oval 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1388" name="Oval 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1389" name="Oval 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1390" name="Oval 1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1391" name="Oval 1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1392" name="Oval 1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1393" name="Oval 1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1394" name="AutoShape 1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1395" name="Freeform 1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1396" name="Freeform 1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1397" name="Freeform 1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1398" name="Freeform 1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1384" name="Rectangle 24"/>
          <p:cNvSpPr>
            <a:spLocks noChangeArrowheads="1"/>
          </p:cNvSpPr>
          <p:nvPr/>
        </p:nvSpPr>
        <p:spPr bwMode="auto">
          <a:xfrm>
            <a:off x="4602163" y="5721350"/>
            <a:ext cx="3340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9900"/>
                </a:solidFill>
                <a:latin typeface="Comic Sans MS" pitchFamily="66" charset="0"/>
              </a:rPr>
              <a:t>talk about </a:t>
            </a:r>
            <a:r>
              <a:rPr lang="en-US" altLang="en-US" i="1">
                <a:solidFill>
                  <a:srgbClr val="009900"/>
                </a:solidFill>
                <a:latin typeface="Comic Sans MS" pitchFamily="66" charset="0"/>
              </a:rPr>
              <a:t>full circle...</a:t>
            </a:r>
            <a:endParaRPr lang="en-US" altLang="en-US"/>
          </a:p>
        </p:txBody>
      </p:sp>
      <p:pic>
        <p:nvPicPr>
          <p:cNvPr id="101385" name="Picture 25" descr="Picture 1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819400"/>
            <a:ext cx="3657600"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6425" y="1474788"/>
            <a:ext cx="9652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AutoShape 3"/>
          <p:cNvSpPr>
            <a:spLocks noChangeArrowheads="1"/>
          </p:cNvSpPr>
          <p:nvPr/>
        </p:nvSpPr>
        <p:spPr bwMode="auto">
          <a:xfrm>
            <a:off x="7239000" y="1811338"/>
            <a:ext cx="1524000" cy="1376362"/>
          </a:xfrm>
          <a:prstGeom prst="wedgeRectCallout">
            <a:avLst>
              <a:gd name="adj1" fmla="val -85625"/>
              <a:gd name="adj2" fmla="val -21912"/>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2000">
                <a:latin typeface="Arial" pitchFamily="34" charset="0"/>
              </a:rPr>
              <a:t>Picobot is also a </a:t>
            </a:r>
            <a:r>
              <a:rPr lang="en-US" altLang="en-US" sz="2000" i="1">
                <a:latin typeface="Arial" pitchFamily="34" charset="0"/>
              </a:rPr>
              <a:t>finite-state machine!</a:t>
            </a:r>
            <a:endParaRPr lang="en-US" altLang="en-US" sz="2000">
              <a:latin typeface="Arial" pitchFamily="34" charset="0"/>
            </a:endParaRPr>
          </a:p>
        </p:txBody>
      </p:sp>
      <p:sp>
        <p:nvSpPr>
          <p:cNvPr id="102404" name="Rectangle 4"/>
          <p:cNvSpPr>
            <a:spLocks noChangeArrowheads="1"/>
          </p:cNvSpPr>
          <p:nvPr/>
        </p:nvSpPr>
        <p:spPr bwMode="auto">
          <a:xfrm>
            <a:off x="582613" y="1814513"/>
            <a:ext cx="4681537"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pPr>
            <a:r>
              <a:rPr lang="en-US" altLang="en-US">
                <a:latin typeface="Arial" pitchFamily="34" charset="0"/>
                <a:cs typeface="Arial" pitchFamily="34" charset="0"/>
              </a:rPr>
              <a:t>Basic idea: implement Picobot (</a:t>
            </a:r>
            <a:r>
              <a:rPr lang="en-US" altLang="en-US" i="1">
                <a:latin typeface="Arial" pitchFamily="34" charset="0"/>
                <a:cs typeface="Arial" pitchFamily="34" charset="0"/>
              </a:rPr>
              <a:t>the hw problem from Week 1</a:t>
            </a:r>
            <a:r>
              <a:rPr lang="en-US" altLang="en-US">
                <a:latin typeface="Arial" pitchFamily="34" charset="0"/>
                <a:cs typeface="Arial" pitchFamily="34" charset="0"/>
              </a:rPr>
              <a:t>)</a:t>
            </a:r>
          </a:p>
          <a:p>
            <a:pPr eaLnBrk="1" hangingPunct="1">
              <a:spcBef>
                <a:spcPct val="20000"/>
              </a:spcBef>
            </a:pPr>
            <a:endParaRPr lang="en-US" altLang="en-US">
              <a:latin typeface="Arial" pitchFamily="34" charset="0"/>
              <a:cs typeface="Arial" pitchFamily="34" charset="0"/>
            </a:endParaRPr>
          </a:p>
          <a:p>
            <a:pPr eaLnBrk="1" hangingPunct="1">
              <a:spcBef>
                <a:spcPct val="20000"/>
              </a:spcBef>
            </a:pPr>
            <a:r>
              <a:rPr lang="en-US" altLang="en-US">
                <a:solidFill>
                  <a:srgbClr val="000AF9"/>
                </a:solidFill>
                <a:latin typeface="Arial" pitchFamily="34" charset="0"/>
                <a:cs typeface="Arial" pitchFamily="34" charset="0"/>
              </a:rPr>
              <a:t>Requirements:</a:t>
            </a:r>
            <a:endParaRPr lang="en-US" altLang="en-US">
              <a:latin typeface="Arial" pitchFamily="34" charset="0"/>
              <a:cs typeface="Arial" pitchFamily="34" charset="0"/>
            </a:endParaRPr>
          </a:p>
        </p:txBody>
      </p:sp>
      <p:grpSp>
        <p:nvGrpSpPr>
          <p:cNvPr id="102405" name="Group 5"/>
          <p:cNvGrpSpPr>
            <a:grpSpLocks/>
          </p:cNvGrpSpPr>
          <p:nvPr/>
        </p:nvGrpSpPr>
        <p:grpSpPr bwMode="auto">
          <a:xfrm>
            <a:off x="533400" y="1038225"/>
            <a:ext cx="8218488" cy="180975"/>
            <a:chOff x="295" y="1311"/>
            <a:chExt cx="5177" cy="114"/>
          </a:xfrm>
        </p:grpSpPr>
        <p:sp>
          <p:nvSpPr>
            <p:cNvPr id="102408" name="Rectangle 6"/>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2409" name="Rectangle 7"/>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02406" name="Text Box 8"/>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The </a:t>
            </a:r>
            <a:r>
              <a:rPr lang="en-US" altLang="en-US" sz="4200">
                <a:solidFill>
                  <a:srgbClr val="000AF9"/>
                </a:solidFill>
              </a:rPr>
              <a:t>Picobot</a:t>
            </a:r>
            <a:r>
              <a:rPr lang="en-US" altLang="en-US" sz="4200"/>
              <a:t> project</a:t>
            </a:r>
          </a:p>
        </p:txBody>
      </p:sp>
      <p:sp>
        <p:nvSpPr>
          <p:cNvPr id="102407" name="Rectangle 9"/>
          <p:cNvSpPr>
            <a:spLocks noChangeArrowheads="1"/>
          </p:cNvSpPr>
          <p:nvPr/>
        </p:nvSpPr>
        <p:spPr bwMode="auto">
          <a:xfrm>
            <a:off x="1233488" y="3860800"/>
            <a:ext cx="6316662"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pPr>
            <a:r>
              <a:rPr lang="en-US" altLang="en-US">
                <a:latin typeface="Arial" pitchFamily="34" charset="0"/>
                <a:cs typeface="Arial" pitchFamily="34" charset="0"/>
              </a:rPr>
              <a:t>Text and graphical output</a:t>
            </a:r>
          </a:p>
          <a:p>
            <a:pPr eaLnBrk="1" hangingPunct="1">
              <a:spcBef>
                <a:spcPct val="20000"/>
              </a:spcBef>
            </a:pPr>
            <a:r>
              <a:rPr lang="en-US" altLang="en-US">
                <a:latin typeface="Arial" pitchFamily="34" charset="0"/>
                <a:cs typeface="Arial" pitchFamily="34" charset="0"/>
              </a:rPr>
              <a:t>Read Picobot program from a file</a:t>
            </a:r>
          </a:p>
          <a:p>
            <a:pPr eaLnBrk="1" hangingPunct="1">
              <a:spcBef>
                <a:spcPct val="20000"/>
              </a:spcBef>
            </a:pPr>
            <a:r>
              <a:rPr lang="en-US" altLang="en-US">
                <a:latin typeface="Arial" pitchFamily="34" charset="0"/>
                <a:cs typeface="Arial" pitchFamily="34" charset="0"/>
              </a:rPr>
              <a:t>Read maze description from a file</a:t>
            </a:r>
          </a:p>
          <a:p>
            <a:pPr eaLnBrk="1" hangingPunct="1">
              <a:spcBef>
                <a:spcPct val="20000"/>
              </a:spcBef>
            </a:pPr>
            <a:r>
              <a:rPr lang="en-US" altLang="en-US">
                <a:latin typeface="Arial" pitchFamily="34" charset="0"/>
                <a:cs typeface="Arial" pitchFamily="34" charset="0"/>
              </a:rPr>
              <a:t>Keep track of visited/unvisited squares</a:t>
            </a:r>
          </a:p>
          <a:p>
            <a:pPr eaLnBrk="1" hangingPunct="1">
              <a:spcBef>
                <a:spcPct val="20000"/>
              </a:spcBef>
            </a:pPr>
            <a:r>
              <a:rPr lang="en-US" altLang="en-US">
                <a:latin typeface="Arial" pitchFamily="34" charset="0"/>
                <a:cs typeface="Arial" pitchFamily="34" charset="0"/>
              </a:rPr>
              <a:t>Prohibit illegal moves – </a:t>
            </a:r>
            <a:r>
              <a:rPr lang="en-US" altLang="en-US" i="1">
                <a:solidFill>
                  <a:srgbClr val="800000"/>
                </a:solidFill>
                <a:latin typeface="Arial" pitchFamily="34" charset="0"/>
                <a:cs typeface="Arial" pitchFamily="34" charset="0"/>
              </a:rPr>
              <a:t>unless they're legal...</a:t>
            </a:r>
            <a:endParaRPr lang="en-US" altLang="en-US">
              <a:solidFill>
                <a:srgbClr val="80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26" name="Group 2"/>
          <p:cNvGrpSpPr>
            <a:grpSpLocks/>
          </p:cNvGrpSpPr>
          <p:nvPr/>
        </p:nvGrpSpPr>
        <p:grpSpPr bwMode="auto">
          <a:xfrm>
            <a:off x="533400" y="1038225"/>
            <a:ext cx="8218488" cy="180975"/>
            <a:chOff x="295" y="1311"/>
            <a:chExt cx="5177" cy="114"/>
          </a:xfrm>
        </p:grpSpPr>
        <p:sp>
          <p:nvSpPr>
            <p:cNvPr id="10343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343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03427"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solidFill>
                  <a:srgbClr val="000AF9"/>
                </a:solidFill>
              </a:rPr>
              <a:t>Picobot</a:t>
            </a:r>
            <a:r>
              <a:rPr lang="en-US" altLang="en-US" sz="4200"/>
              <a:t> </a:t>
            </a:r>
            <a:r>
              <a:rPr lang="en-US" altLang="en-US" sz="4200" i="1"/>
              <a:t>returns!</a:t>
            </a:r>
            <a:endParaRPr lang="en-US" altLang="en-US" sz="4200"/>
          </a:p>
        </p:txBody>
      </p:sp>
      <p:pic>
        <p:nvPicPr>
          <p:cNvPr id="103428" name="Picture 6" descr="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388" y="1447800"/>
            <a:ext cx="7620000" cy="519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Rectangle 6"/>
          <p:cNvSpPr>
            <a:spLocks noChangeArrowheads="1"/>
          </p:cNvSpPr>
          <p:nvPr/>
        </p:nvSpPr>
        <p:spPr bwMode="auto">
          <a:xfrm>
            <a:off x="5230813" y="4252913"/>
            <a:ext cx="3676650" cy="1200150"/>
          </a:xfrm>
          <a:prstGeom prst="rect">
            <a:avLst/>
          </a:prstGeom>
          <a:solidFill>
            <a:schemeClr val="bg1"/>
          </a:solidFill>
          <a:ln w="9525">
            <a:solidFill>
              <a:srgbClr val="000AF9"/>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AF9"/>
                </a:solidFill>
                <a:latin typeface="Arial" pitchFamily="34" charset="0"/>
                <a:cs typeface="Arial" pitchFamily="34" charset="0"/>
              </a:rPr>
              <a:t>What data structures (classes) might be helpful in implementing Picobot?</a:t>
            </a:r>
            <a:endParaRPr lang="en-US" altLang="en-US">
              <a:solidFill>
                <a:srgbClr val="000AF9"/>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550" y="4038600"/>
            <a:ext cx="3911600" cy="26670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269" name="Picture 8" descr="Picture 10"/>
          <p:cNvPicPr>
            <a:picLocks noChangeAspect="1" noChangeArrowheads="1"/>
          </p:cNvPicPr>
          <p:nvPr/>
        </p:nvPicPr>
        <p:blipFill>
          <a:blip r:embed="rId3"/>
          <a:srcRect/>
          <a:stretch>
            <a:fillRect/>
          </a:stretch>
        </p:blipFill>
        <p:spPr bwMode="auto">
          <a:xfrm>
            <a:off x="2286000" y="2097088"/>
            <a:ext cx="3924300" cy="2516187"/>
          </a:xfrm>
          <a:prstGeom prst="rect">
            <a:avLst/>
          </a:prstGeom>
          <a:noFill/>
          <a:ln w="38100">
            <a:solidFill>
              <a:schemeClr val="bg1"/>
            </a:solidFill>
            <a:miter lim="800000"/>
            <a:headEnd/>
            <a:tailEnd/>
          </a:ln>
        </p:spPr>
      </p:pic>
      <p:sp>
        <p:nvSpPr>
          <p:cNvPr id="19460" name="Text Box 5"/>
          <p:cNvSpPr txBox="1">
            <a:spLocks noChangeArrowheads="1"/>
          </p:cNvSpPr>
          <p:nvPr/>
        </p:nvSpPr>
        <p:spPr bwMode="auto">
          <a:xfrm>
            <a:off x="4473575" y="160338"/>
            <a:ext cx="4043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smtClean="0">
                <a:latin typeface="Cambria" panose="02040503050406030204" pitchFamily="18" charset="0"/>
              </a:rPr>
              <a:t>Project options…</a:t>
            </a:r>
            <a:endParaRPr lang="en-US" altLang="en-US" sz="4200" dirty="0">
              <a:latin typeface="Cambria" panose="02040503050406030204" pitchFamily="18" charset="0"/>
            </a:endParaRPr>
          </a:p>
        </p:txBody>
      </p:sp>
      <p:sp>
        <p:nvSpPr>
          <p:cNvPr id="19461" name="Rectangle 11"/>
          <p:cNvSpPr>
            <a:spLocks noChangeArrowheads="1"/>
          </p:cNvSpPr>
          <p:nvPr/>
        </p:nvSpPr>
        <p:spPr bwMode="auto">
          <a:xfrm>
            <a:off x="3087196" y="2816225"/>
            <a:ext cx="2480936" cy="1077218"/>
          </a:xfrm>
          <a:prstGeom prst="rect">
            <a:avLst/>
          </a:prstGeom>
          <a:solidFill>
            <a:srgbClr val="CCFFCC"/>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err="1" smtClean="0">
                <a:latin typeface="Cambria" panose="02040503050406030204" pitchFamily="18" charset="0"/>
              </a:rPr>
              <a:t>TextID</a:t>
            </a:r>
            <a:endParaRPr lang="en-US" altLang="en-US" sz="6400" dirty="0">
              <a:latin typeface="Cambria" panose="02040503050406030204" pitchFamily="18" charset="0"/>
            </a:endParaRPr>
          </a:p>
        </p:txBody>
      </p:sp>
      <p:sp>
        <p:nvSpPr>
          <p:cNvPr id="19462" name="Rectangle 13"/>
          <p:cNvSpPr>
            <a:spLocks noChangeArrowheads="1"/>
          </p:cNvSpPr>
          <p:nvPr/>
        </p:nvSpPr>
        <p:spPr bwMode="auto">
          <a:xfrm>
            <a:off x="5453918" y="4833938"/>
            <a:ext cx="3073278" cy="1077218"/>
          </a:xfrm>
          <a:prstGeom prst="rect">
            <a:avLst/>
          </a:prstGeom>
          <a:solidFill>
            <a:srgbClr val="FCD4C8"/>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err="1">
                <a:latin typeface="Cambria" panose="02040503050406030204" pitchFamily="18" charset="0"/>
              </a:rPr>
              <a:t>Picobot</a:t>
            </a:r>
            <a:r>
              <a:rPr lang="en-US" altLang="en-US" sz="6400" dirty="0">
                <a:latin typeface="Cambria" panose="02040503050406030204" pitchFamily="18" charset="0"/>
              </a:rPr>
              <a:t>!</a:t>
            </a:r>
          </a:p>
        </p:txBody>
      </p:sp>
      <p:pic>
        <p:nvPicPr>
          <p:cNvPr id="19463" name="Picture 6" descr="po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0338"/>
            <a:ext cx="3448050" cy="2506662"/>
          </a:xfrm>
          <a:prstGeom prst="rect">
            <a:avLst/>
          </a:prstGeom>
          <a:noFill/>
          <a:ln w="38100">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9464" name="Rectangle 10"/>
          <p:cNvSpPr>
            <a:spLocks noChangeArrowheads="1"/>
          </p:cNvSpPr>
          <p:nvPr/>
        </p:nvSpPr>
        <p:spPr bwMode="auto">
          <a:xfrm>
            <a:off x="934031" y="874713"/>
            <a:ext cx="2226059" cy="1077218"/>
          </a:xfrm>
          <a:prstGeom prst="rect">
            <a:avLst/>
          </a:prstGeom>
          <a:solidFill>
            <a:srgbClr val="CCECFF"/>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err="1" smtClean="0">
                <a:latin typeface="Cambria" panose="02040503050406030204" pitchFamily="18" charset="0"/>
              </a:rPr>
              <a:t>VPool</a:t>
            </a:r>
            <a:endParaRPr lang="en-US" altLang="en-US" sz="6400" dirty="0">
              <a:latin typeface="Cambria" panose="02040503050406030204" pitchFamily="18" charset="0"/>
            </a:endParaRPr>
          </a:p>
        </p:txBody>
      </p:sp>
      <p:sp>
        <p:nvSpPr>
          <p:cNvPr id="2" name="TextBox 1"/>
          <p:cNvSpPr txBox="1"/>
          <p:nvPr/>
        </p:nvSpPr>
        <p:spPr>
          <a:xfrm rot="20622319">
            <a:off x="270961" y="2436167"/>
            <a:ext cx="1504784" cy="461665"/>
          </a:xfrm>
          <a:prstGeom prst="rect">
            <a:avLst/>
          </a:prstGeom>
          <a:solidFill>
            <a:schemeClr val="bg1">
              <a:lumMod val="85000"/>
            </a:schemeClr>
          </a:solidFill>
        </p:spPr>
        <p:txBody>
          <a:bodyPr wrap="square" rtlCol="0">
            <a:spAutoFit/>
          </a:bodyPr>
          <a:lstStyle/>
          <a:p>
            <a:pPr algn="ctr"/>
            <a:r>
              <a:rPr lang="en-US" b="1" dirty="0" smtClean="0">
                <a:solidFill>
                  <a:schemeClr val="bg1">
                    <a:lumMod val="50000"/>
                  </a:schemeClr>
                </a:solidFill>
                <a:latin typeface="Calibri" panose="020F0502020204030204" pitchFamily="34" charset="0"/>
              </a:rPr>
              <a:t>…</a:t>
            </a:r>
            <a:r>
              <a:rPr lang="en-US" b="1" dirty="0" err="1" smtClean="0">
                <a:solidFill>
                  <a:schemeClr val="bg1">
                    <a:lumMod val="50000"/>
                  </a:schemeClr>
                </a:solidFill>
                <a:latin typeface="Calibri" panose="020F0502020204030204" pitchFamily="34" charset="0"/>
              </a:rPr>
              <a:t>VPython</a:t>
            </a:r>
            <a:endParaRPr lang="en-US" b="1" dirty="0">
              <a:solidFill>
                <a:schemeClr val="bg1">
                  <a:lumMod val="50000"/>
                </a:schemeClr>
              </a:solidFill>
              <a:latin typeface="Calibri" panose="020F0502020204030204" pitchFamily="34" charset="0"/>
            </a:endParaRPr>
          </a:p>
        </p:txBody>
      </p:sp>
      <p:sp>
        <p:nvSpPr>
          <p:cNvPr id="10" name="TextBox 9"/>
          <p:cNvSpPr txBox="1"/>
          <p:nvPr/>
        </p:nvSpPr>
        <p:spPr>
          <a:xfrm rot="20622319">
            <a:off x="1707874" y="4286999"/>
            <a:ext cx="1493648" cy="461665"/>
          </a:xfrm>
          <a:prstGeom prst="rect">
            <a:avLst/>
          </a:prstGeom>
          <a:solidFill>
            <a:schemeClr val="bg1">
              <a:lumMod val="85000"/>
            </a:schemeClr>
          </a:solidFill>
        </p:spPr>
        <p:txBody>
          <a:bodyPr wrap="square" rtlCol="0">
            <a:spAutoFit/>
          </a:bodyPr>
          <a:lstStyle/>
          <a:p>
            <a:pPr algn="ctr"/>
            <a:r>
              <a:rPr lang="en-US" b="1" dirty="0" smtClean="0">
                <a:solidFill>
                  <a:schemeClr val="bg1">
                    <a:lumMod val="50000"/>
                  </a:schemeClr>
                </a:solidFill>
                <a:latin typeface="Calibri" panose="020F0502020204030204" pitchFamily="34" charset="0"/>
              </a:rPr>
              <a:t>…Markov</a:t>
            </a:r>
            <a:endParaRPr lang="en-US" b="1" dirty="0">
              <a:solidFill>
                <a:schemeClr val="bg1">
                  <a:lumMod val="50000"/>
                </a:schemeClr>
              </a:solidFill>
              <a:latin typeface="Calibri" panose="020F0502020204030204" pitchFamily="34" charset="0"/>
            </a:endParaRPr>
          </a:p>
        </p:txBody>
      </p:sp>
      <p:sp>
        <p:nvSpPr>
          <p:cNvPr id="11" name="TextBox 10"/>
          <p:cNvSpPr txBox="1"/>
          <p:nvPr/>
        </p:nvSpPr>
        <p:spPr>
          <a:xfrm rot="20622319">
            <a:off x="3390197" y="6031419"/>
            <a:ext cx="1580940" cy="461665"/>
          </a:xfrm>
          <a:prstGeom prst="rect">
            <a:avLst/>
          </a:prstGeom>
          <a:solidFill>
            <a:schemeClr val="bg1">
              <a:lumMod val="85000"/>
            </a:schemeClr>
          </a:solidFill>
        </p:spPr>
        <p:txBody>
          <a:bodyPr wrap="square" rtlCol="0">
            <a:spAutoFit/>
          </a:bodyPr>
          <a:lstStyle/>
          <a:p>
            <a:pPr algn="ctr"/>
            <a:r>
              <a:rPr lang="en-US" b="1" dirty="0" smtClean="0">
                <a:solidFill>
                  <a:schemeClr val="bg1">
                    <a:lumMod val="50000"/>
                  </a:schemeClr>
                </a:solidFill>
                <a:latin typeface="Calibri" panose="020F0502020204030204" pitchFamily="34" charset="0"/>
              </a:rPr>
              <a:t>…</a:t>
            </a:r>
            <a:r>
              <a:rPr lang="en-US" b="1" dirty="0" err="1" smtClean="0">
                <a:solidFill>
                  <a:schemeClr val="bg1">
                    <a:lumMod val="50000"/>
                  </a:schemeClr>
                </a:solidFill>
                <a:latin typeface="Calibri" panose="020F0502020204030204" pitchFamily="34" charset="0"/>
              </a:rPr>
              <a:t>CFour</a:t>
            </a:r>
            <a:endParaRPr lang="en-US" b="1" dirty="0">
              <a:solidFill>
                <a:schemeClr val="bg1">
                  <a:lumMod val="50000"/>
                </a:schemeClr>
              </a:solidFill>
              <a:latin typeface="Calibri" panose="020F0502020204030204" pitchFamily="34" charset="0"/>
            </a:endParaRPr>
          </a:p>
        </p:txBody>
      </p:sp>
      <p:sp>
        <p:nvSpPr>
          <p:cNvPr id="3" name="Right Arrow 2"/>
          <p:cNvSpPr/>
          <p:nvPr/>
        </p:nvSpPr>
        <p:spPr>
          <a:xfrm rot="20467400">
            <a:off x="1652663" y="2159736"/>
            <a:ext cx="457200" cy="420687"/>
          </a:xfrm>
          <a:prstGeom prst="rightArrow">
            <a:avLst/>
          </a:prstGeom>
          <a:solidFill>
            <a:schemeClr val="bg1">
              <a:lumMod val="8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rot="20467400">
            <a:off x="3068441" y="4010433"/>
            <a:ext cx="457200" cy="420687"/>
          </a:xfrm>
          <a:prstGeom prst="rightArrow">
            <a:avLst/>
          </a:prstGeom>
          <a:solidFill>
            <a:schemeClr val="bg1">
              <a:lumMod val="8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rot="20467400">
            <a:off x="4821041" y="5778917"/>
            <a:ext cx="457200" cy="420687"/>
          </a:xfrm>
          <a:prstGeom prst="rightArrow">
            <a:avLst/>
          </a:prstGeom>
          <a:solidFill>
            <a:schemeClr val="bg1">
              <a:lumMod val="8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138589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3"/>
          <p:cNvSpPr>
            <a:spLocks noGrp="1" noChangeArrowheads="1"/>
          </p:cNvSpPr>
          <p:nvPr>
            <p:ph type="body" idx="1"/>
          </p:nvPr>
        </p:nvSpPr>
        <p:spPr>
          <a:xfrm>
            <a:off x="381000" y="1600200"/>
            <a:ext cx="8229600" cy="4754563"/>
          </a:xfrm>
        </p:spPr>
        <p:txBody>
          <a:bodyPr/>
          <a:lstStyle/>
          <a:p>
            <a:pPr eaLnBrk="1" hangingPunct="1">
              <a:buFontTx/>
              <a:buNone/>
            </a:pPr>
            <a:r>
              <a:rPr lang="en-US" altLang="en-US" sz="1800" b="1" smtClean="0">
                <a:solidFill>
                  <a:srgbClr val="009900"/>
                </a:solidFill>
                <a:latin typeface="Courier New" pitchFamily="49" charset="0"/>
              </a:rPr>
              <a:t>Current State:</a:t>
            </a:r>
            <a:r>
              <a:rPr lang="en-US" altLang="en-US" sz="1800" b="1" smtClean="0">
                <a:latin typeface="Courier New" pitchFamily="49" charset="0"/>
              </a:rPr>
              <a:t> 1</a:t>
            </a:r>
          </a:p>
          <a:p>
            <a:pPr eaLnBrk="1" hangingPunct="1">
              <a:buFontTx/>
              <a:buNone/>
            </a:pPr>
            <a:r>
              <a:rPr lang="en-US" altLang="en-US" sz="1800" b="1" smtClean="0">
                <a:solidFill>
                  <a:srgbClr val="A30107"/>
                </a:solidFill>
                <a:latin typeface="Courier New" pitchFamily="49" charset="0"/>
              </a:rPr>
              <a:t>Current Rule:</a:t>
            </a:r>
            <a:r>
              <a:rPr lang="en-US" altLang="en-US" sz="1800" b="1" smtClean="0">
                <a:latin typeface="Courier New" pitchFamily="49" charset="0"/>
              </a:rPr>
              <a:t>  1 N*W* -&gt; X 2</a:t>
            </a:r>
          </a:p>
          <a:p>
            <a:pPr eaLnBrk="1" hangingPunct="1">
              <a:buFontTx/>
              <a:buNone/>
            </a:pPr>
            <a:endParaRPr lang="en-US" altLang="en-US" sz="1800" b="1" smtClean="0">
              <a:latin typeface="Courier New" pitchFamily="49" charset="0"/>
            </a:endParaRPr>
          </a:p>
          <a:p>
            <a:pPr eaLnBrk="1" hangingPunct="1">
              <a:lnSpc>
                <a:spcPct val="80000"/>
              </a:lnSpc>
              <a:buFontTx/>
              <a:buNone/>
            </a:pPr>
            <a:r>
              <a:rPr lang="en-US" altLang="en-US" sz="2400" b="1" smtClean="0">
                <a:latin typeface="Courier New" pitchFamily="49" charset="0"/>
              </a:rPr>
              <a:t>++++++++++</a:t>
            </a:r>
          </a:p>
          <a:p>
            <a:pPr eaLnBrk="1" hangingPunct="1">
              <a:lnSpc>
                <a:spcPct val="80000"/>
              </a:lnSpc>
              <a:buFontTx/>
              <a:buNone/>
            </a:pPr>
            <a:r>
              <a:rPr lang="en-US" altLang="en-US" sz="2400" b="1" smtClean="0">
                <a:latin typeface="Courier New" pitchFamily="49" charset="0"/>
              </a:rPr>
              <a:t>+o++o+o+++</a:t>
            </a:r>
          </a:p>
          <a:p>
            <a:pPr eaLnBrk="1" hangingPunct="1">
              <a:lnSpc>
                <a:spcPct val="80000"/>
              </a:lnSpc>
              <a:buFontTx/>
              <a:buNone/>
            </a:pPr>
            <a:r>
              <a:rPr lang="en-US" altLang="en-US" sz="2400" b="1" smtClean="0">
                <a:latin typeface="Courier New" pitchFamily="49" charset="0"/>
              </a:rPr>
              <a:t>+oooooo ++</a:t>
            </a:r>
          </a:p>
          <a:p>
            <a:pPr eaLnBrk="1" hangingPunct="1">
              <a:lnSpc>
                <a:spcPct val="80000"/>
              </a:lnSpc>
              <a:buFontTx/>
              <a:buNone/>
            </a:pPr>
            <a:r>
              <a:rPr lang="en-US" altLang="en-US" sz="2400" b="1" smtClean="0">
                <a:latin typeface="Courier New" pitchFamily="49" charset="0"/>
              </a:rPr>
              <a:t>++++o++  +</a:t>
            </a:r>
          </a:p>
          <a:p>
            <a:pPr eaLnBrk="1" hangingPunct="1">
              <a:lnSpc>
                <a:spcPct val="80000"/>
              </a:lnSpc>
              <a:buFontTx/>
              <a:buNone/>
            </a:pPr>
            <a:r>
              <a:rPr lang="en-US" altLang="en-US" sz="2400" b="1" smtClean="0">
                <a:latin typeface="Courier New" pitchFamily="49" charset="0"/>
              </a:rPr>
              <a:t>+oooo+++++</a:t>
            </a:r>
          </a:p>
          <a:p>
            <a:pPr eaLnBrk="1" hangingPunct="1">
              <a:lnSpc>
                <a:spcPct val="80000"/>
              </a:lnSpc>
              <a:buFontTx/>
              <a:buNone/>
            </a:pPr>
            <a:r>
              <a:rPr lang="en-US" altLang="en-US" sz="2400" b="1" smtClean="0">
                <a:latin typeface="Courier New" pitchFamily="49" charset="0"/>
              </a:rPr>
              <a:t>++++o    +</a:t>
            </a:r>
          </a:p>
          <a:p>
            <a:pPr eaLnBrk="1" hangingPunct="1">
              <a:lnSpc>
                <a:spcPct val="80000"/>
              </a:lnSpc>
              <a:buFontTx/>
              <a:buNone/>
            </a:pPr>
            <a:r>
              <a:rPr lang="en-US" altLang="en-US" sz="2400" b="1" smtClean="0">
                <a:latin typeface="Courier New" pitchFamily="49" charset="0"/>
              </a:rPr>
              <a:t>+oooo+++ +</a:t>
            </a:r>
          </a:p>
          <a:p>
            <a:pPr eaLnBrk="1" hangingPunct="1">
              <a:lnSpc>
                <a:spcPct val="80000"/>
              </a:lnSpc>
              <a:buFontTx/>
              <a:buNone/>
            </a:pPr>
            <a:r>
              <a:rPr lang="en-US" altLang="en-US" sz="2400" b="1" smtClean="0">
                <a:latin typeface="Courier New" pitchFamily="49" charset="0"/>
              </a:rPr>
              <a:t>++++o+++++</a:t>
            </a:r>
          </a:p>
          <a:p>
            <a:pPr eaLnBrk="1" hangingPunct="1">
              <a:lnSpc>
                <a:spcPct val="80000"/>
              </a:lnSpc>
              <a:buFontTx/>
              <a:buNone/>
            </a:pPr>
            <a:r>
              <a:rPr lang="en-US" altLang="en-US" sz="2400" b="1" smtClean="0">
                <a:latin typeface="Courier New" pitchFamily="49" charset="0"/>
              </a:rPr>
              <a:t>+Rooo    +</a:t>
            </a:r>
          </a:p>
          <a:p>
            <a:pPr eaLnBrk="1" hangingPunct="1">
              <a:lnSpc>
                <a:spcPct val="80000"/>
              </a:lnSpc>
              <a:buFontTx/>
              <a:buNone/>
            </a:pPr>
            <a:r>
              <a:rPr lang="en-US" altLang="en-US" sz="2400" b="1" smtClean="0">
                <a:latin typeface="Courier New" pitchFamily="49" charset="0"/>
              </a:rPr>
              <a:t>++++++++++</a:t>
            </a:r>
            <a:endParaRPr lang="en-US" altLang="en-US" sz="1800" b="1" smtClean="0">
              <a:latin typeface="Courier New" pitchFamily="49" charset="0"/>
            </a:endParaRPr>
          </a:p>
          <a:p>
            <a:pPr eaLnBrk="1" hangingPunct="1"/>
            <a:endParaRPr lang="en-US" altLang="en-US" sz="1200" smtClean="0">
              <a:latin typeface="Courier New" pitchFamily="49" charset="0"/>
            </a:endParaRPr>
          </a:p>
        </p:txBody>
      </p:sp>
      <p:sp>
        <p:nvSpPr>
          <p:cNvPr id="104451" name="Rectangle 5"/>
          <p:cNvSpPr>
            <a:spLocks noChangeArrowheads="1"/>
          </p:cNvSpPr>
          <p:nvPr/>
        </p:nvSpPr>
        <p:spPr bwMode="auto">
          <a:xfrm>
            <a:off x="2497138" y="247650"/>
            <a:ext cx="43910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a:t>The </a:t>
            </a:r>
            <a:r>
              <a:rPr lang="en-US" altLang="en-US" sz="4200">
                <a:solidFill>
                  <a:srgbClr val="000AF9"/>
                </a:solidFill>
              </a:rPr>
              <a:t>Picobot</a:t>
            </a:r>
            <a:r>
              <a:rPr lang="en-US" altLang="en-US" sz="4200"/>
              <a:t> project</a:t>
            </a:r>
          </a:p>
        </p:txBody>
      </p:sp>
      <p:grpSp>
        <p:nvGrpSpPr>
          <p:cNvPr id="104452" name="Group 6"/>
          <p:cNvGrpSpPr>
            <a:grpSpLocks/>
          </p:cNvGrpSpPr>
          <p:nvPr/>
        </p:nvGrpSpPr>
        <p:grpSpPr bwMode="auto">
          <a:xfrm>
            <a:off x="533400" y="1090613"/>
            <a:ext cx="8218488" cy="180975"/>
            <a:chOff x="295" y="1311"/>
            <a:chExt cx="5177" cy="114"/>
          </a:xfrm>
        </p:grpSpPr>
        <p:sp>
          <p:nvSpPr>
            <p:cNvPr id="104458" name="Rectangle 7"/>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4459" name="Rectangle 8"/>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04453" name="Rectangle 9"/>
          <p:cNvSpPr>
            <a:spLocks noChangeArrowheads="1"/>
          </p:cNvSpPr>
          <p:nvPr/>
        </p:nvSpPr>
        <p:spPr bwMode="auto">
          <a:xfrm>
            <a:off x="5594350" y="2460625"/>
            <a:ext cx="3079750" cy="1076325"/>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200"/>
              <a:t>First, prototype it as </a:t>
            </a:r>
            <a:r>
              <a:rPr lang="en-US" altLang="en-US" sz="3200" b="1" i="1"/>
              <a:t>ASCII-bot</a:t>
            </a:r>
            <a:endParaRPr lang="en-US" altLang="en-US" sz="3200"/>
          </a:p>
        </p:txBody>
      </p:sp>
      <p:sp>
        <p:nvSpPr>
          <p:cNvPr id="104454" name="Line 10"/>
          <p:cNvSpPr>
            <a:spLocks noChangeShapeType="1"/>
          </p:cNvSpPr>
          <p:nvPr/>
        </p:nvSpPr>
        <p:spPr bwMode="auto">
          <a:xfrm flipH="1" flipV="1">
            <a:off x="896938" y="5727700"/>
            <a:ext cx="3722687" cy="447675"/>
          </a:xfrm>
          <a:prstGeom prst="line">
            <a:avLst/>
          </a:prstGeom>
          <a:noFill/>
          <a:ln w="19050">
            <a:solidFill>
              <a:srgbClr val="000AF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4455" name="Line 11"/>
          <p:cNvSpPr>
            <a:spLocks noChangeShapeType="1"/>
          </p:cNvSpPr>
          <p:nvPr/>
        </p:nvSpPr>
        <p:spPr bwMode="auto">
          <a:xfrm flipH="1" flipV="1">
            <a:off x="1755775" y="3205163"/>
            <a:ext cx="2300288" cy="927100"/>
          </a:xfrm>
          <a:prstGeom prst="line">
            <a:avLst/>
          </a:prstGeom>
          <a:noFill/>
          <a:ln w="19050">
            <a:solidFill>
              <a:srgbClr val="000AF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4456" name="Text Box 12"/>
          <p:cNvSpPr txBox="1">
            <a:spLocks noChangeArrowheads="1"/>
          </p:cNvSpPr>
          <p:nvPr/>
        </p:nvSpPr>
        <p:spPr bwMode="auto">
          <a:xfrm>
            <a:off x="4051300" y="4057650"/>
            <a:ext cx="18573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rgbClr val="000AF9"/>
                </a:solidFill>
                <a:latin typeface="Comic Sans MS" pitchFamily="66" charset="0"/>
              </a:rPr>
              <a:t>Picobot started here…</a:t>
            </a:r>
          </a:p>
        </p:txBody>
      </p:sp>
      <p:sp>
        <p:nvSpPr>
          <p:cNvPr id="104457" name="Text Box 13"/>
          <p:cNvSpPr txBox="1">
            <a:spLocks noChangeArrowheads="1"/>
          </p:cNvSpPr>
          <p:nvPr/>
        </p:nvSpPr>
        <p:spPr bwMode="auto">
          <a:xfrm>
            <a:off x="4662488" y="5946775"/>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rgbClr val="000AF9"/>
                </a:solidFill>
                <a:latin typeface="Comic Sans MS" pitchFamily="66" charset="0"/>
              </a:rPr>
              <a:t>and is now here…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picobot-picoplot"/>
          <p:cNvPicPr>
            <a:picLocks noChangeAspect="1" noChangeArrowheads="1"/>
          </p:cNvPicPr>
          <p:nvPr/>
        </p:nvPicPr>
        <p:blipFill>
          <a:blip r:embed="rId2">
            <a:extLst>
              <a:ext uri="{28A0092B-C50C-407E-A947-70E740481C1C}">
                <a14:useLocalDpi xmlns:a14="http://schemas.microsoft.com/office/drawing/2010/main" val="0"/>
              </a:ext>
            </a:extLst>
          </a:blip>
          <a:srcRect l="12375" t="6291" r="13834" b="4834"/>
          <a:stretch>
            <a:fillRect/>
          </a:stretch>
        </p:blipFill>
        <p:spPr bwMode="auto">
          <a:xfrm>
            <a:off x="5969000" y="1712913"/>
            <a:ext cx="2811463" cy="33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5475" name="Group 3"/>
          <p:cNvGrpSpPr>
            <a:grpSpLocks/>
          </p:cNvGrpSpPr>
          <p:nvPr/>
        </p:nvGrpSpPr>
        <p:grpSpPr bwMode="auto">
          <a:xfrm>
            <a:off x="533400" y="1038225"/>
            <a:ext cx="8218488" cy="180975"/>
            <a:chOff x="295" y="1311"/>
            <a:chExt cx="5177" cy="114"/>
          </a:xfrm>
        </p:grpSpPr>
        <p:sp>
          <p:nvSpPr>
            <p:cNvPr id="105482"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5483"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05476" name="Text Box 6"/>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The </a:t>
            </a:r>
            <a:r>
              <a:rPr lang="en-US" altLang="en-US" sz="4200">
                <a:solidFill>
                  <a:srgbClr val="000AF9"/>
                </a:solidFill>
              </a:rPr>
              <a:t>Picobot</a:t>
            </a:r>
            <a:r>
              <a:rPr lang="en-US" altLang="en-US" sz="4200"/>
              <a:t> project</a:t>
            </a:r>
          </a:p>
        </p:txBody>
      </p:sp>
      <p:sp>
        <p:nvSpPr>
          <p:cNvPr id="105477" name="Rectangle 7"/>
          <p:cNvSpPr>
            <a:spLocks noChangeArrowheads="1"/>
          </p:cNvSpPr>
          <p:nvPr/>
        </p:nvSpPr>
        <p:spPr bwMode="auto">
          <a:xfrm>
            <a:off x="460375" y="2255838"/>
            <a:ext cx="510857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buFontTx/>
              <a:buChar char="•"/>
            </a:pPr>
            <a:r>
              <a:rPr lang="en-US" altLang="en-US" sz="2800">
                <a:latin typeface="Arial" pitchFamily="34" charset="0"/>
                <a:cs typeface="Arial" pitchFamily="34" charset="0"/>
              </a:rPr>
              <a:t> Choice of graphical packages </a:t>
            </a:r>
          </a:p>
          <a:p>
            <a:pPr lvl="1" eaLnBrk="1" hangingPunct="1">
              <a:spcBef>
                <a:spcPct val="20000"/>
              </a:spcBef>
              <a:buFontTx/>
              <a:buChar char="•"/>
            </a:pPr>
            <a:r>
              <a:rPr lang="en-US" altLang="en-US" sz="2800">
                <a:latin typeface="Arial" pitchFamily="34" charset="0"/>
                <a:cs typeface="Arial" pitchFamily="34" charset="0"/>
              </a:rPr>
              <a:t> VPython for 3d</a:t>
            </a:r>
          </a:p>
          <a:p>
            <a:pPr lvl="1" eaLnBrk="1" hangingPunct="1">
              <a:spcBef>
                <a:spcPct val="20000"/>
              </a:spcBef>
              <a:buFontTx/>
              <a:buChar char="•"/>
            </a:pPr>
            <a:r>
              <a:rPr lang="en-US" altLang="en-US" sz="2800">
                <a:latin typeface="Arial" pitchFamily="34" charset="0"/>
                <a:cs typeface="Arial" pitchFamily="34" charset="0"/>
              </a:rPr>
              <a:t> turtle for 2d</a:t>
            </a:r>
          </a:p>
          <a:p>
            <a:pPr eaLnBrk="1" hangingPunct="1">
              <a:spcBef>
                <a:spcPct val="20000"/>
              </a:spcBef>
            </a:pPr>
            <a:r>
              <a:rPr lang="en-US" altLang="en-US">
                <a:solidFill>
                  <a:srgbClr val="000AF9"/>
                </a:solidFill>
                <a:latin typeface="Arial" pitchFamily="34" charset="0"/>
                <a:cs typeface="Arial" pitchFamily="34" charset="0"/>
              </a:rPr>
              <a:t> </a:t>
            </a:r>
          </a:p>
          <a:p>
            <a:pPr eaLnBrk="1" hangingPunct="1">
              <a:spcBef>
                <a:spcPct val="20000"/>
              </a:spcBef>
            </a:pPr>
            <a:endParaRPr lang="en-US" altLang="en-US">
              <a:solidFill>
                <a:srgbClr val="000AF9"/>
              </a:solidFill>
              <a:latin typeface="Arial" pitchFamily="34" charset="0"/>
              <a:cs typeface="Arial" pitchFamily="34" charset="0"/>
            </a:endParaRPr>
          </a:p>
          <a:p>
            <a:pPr eaLnBrk="1" hangingPunct="1">
              <a:spcBef>
                <a:spcPct val="20000"/>
              </a:spcBef>
              <a:buFontTx/>
              <a:buChar char="•"/>
            </a:pPr>
            <a:r>
              <a:rPr lang="en-US" altLang="en-US">
                <a:solidFill>
                  <a:srgbClr val="000AF9"/>
                </a:solidFill>
                <a:latin typeface="Arial" pitchFamily="34" charset="0"/>
                <a:cs typeface="Arial" pitchFamily="34" charset="0"/>
              </a:rPr>
              <a:t> Start/stop/step feature</a:t>
            </a:r>
          </a:p>
          <a:p>
            <a:pPr eaLnBrk="1" hangingPunct="1">
              <a:spcBef>
                <a:spcPct val="20000"/>
              </a:spcBef>
              <a:buFontTx/>
              <a:buChar char="•"/>
            </a:pPr>
            <a:r>
              <a:rPr lang="en-US" altLang="en-US">
                <a:solidFill>
                  <a:srgbClr val="000AF9"/>
                </a:solidFill>
                <a:latin typeface="Arial" pitchFamily="34" charset="0"/>
                <a:cs typeface="Arial" pitchFamily="34" charset="0"/>
              </a:rPr>
              <a:t> Maze editing</a:t>
            </a:r>
          </a:p>
          <a:p>
            <a:pPr eaLnBrk="1" hangingPunct="1">
              <a:spcBef>
                <a:spcPct val="20000"/>
              </a:spcBef>
              <a:buFontTx/>
              <a:buChar char="•"/>
            </a:pPr>
            <a:r>
              <a:rPr lang="en-US" altLang="en-US">
                <a:solidFill>
                  <a:srgbClr val="000AF9"/>
                </a:solidFill>
                <a:latin typeface="Arial" pitchFamily="34" charset="0"/>
                <a:cs typeface="Arial" pitchFamily="34" charset="0"/>
              </a:rPr>
              <a:t> Pebble dropping</a:t>
            </a:r>
          </a:p>
          <a:p>
            <a:pPr eaLnBrk="1" hangingPunct="1">
              <a:spcBef>
                <a:spcPct val="20000"/>
              </a:spcBef>
              <a:buFontTx/>
              <a:buChar char="•"/>
            </a:pPr>
            <a:r>
              <a:rPr lang="en-US" altLang="en-US">
                <a:solidFill>
                  <a:srgbClr val="000AF9"/>
                </a:solidFill>
                <a:latin typeface="Arial" pitchFamily="34" charset="0"/>
                <a:cs typeface="Arial" pitchFamily="34" charset="0"/>
              </a:rPr>
              <a:t> Be inventive!</a:t>
            </a:r>
            <a:endParaRPr lang="en-US" altLang="en-US" sz="2800">
              <a:latin typeface="Arial" pitchFamily="34" charset="0"/>
              <a:cs typeface="Arial" pitchFamily="34" charset="0"/>
            </a:endParaRPr>
          </a:p>
        </p:txBody>
      </p:sp>
      <p:sp>
        <p:nvSpPr>
          <p:cNvPr id="105478" name="Text Box 8"/>
          <p:cNvSpPr txBox="1">
            <a:spLocks noChangeArrowheads="1"/>
          </p:cNvSpPr>
          <p:nvPr/>
        </p:nvSpPr>
        <p:spPr bwMode="auto">
          <a:xfrm>
            <a:off x="5976938" y="1395413"/>
            <a:ext cx="289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b="1">
                <a:latin typeface="Courier New" pitchFamily="49" charset="0"/>
              </a:rPr>
              <a:t>turtle </a:t>
            </a:r>
            <a:r>
              <a:rPr lang="en-US" altLang="en-US" sz="1600"/>
              <a:t>version…</a:t>
            </a:r>
          </a:p>
        </p:txBody>
      </p:sp>
      <p:sp>
        <p:nvSpPr>
          <p:cNvPr id="105479" name="Rectangle 9"/>
          <p:cNvSpPr>
            <a:spLocks noChangeArrowheads="1"/>
          </p:cNvSpPr>
          <p:nvPr/>
        </p:nvSpPr>
        <p:spPr bwMode="auto">
          <a:xfrm>
            <a:off x="558800" y="1443038"/>
            <a:ext cx="33258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800" b="1" i="1">
                <a:solidFill>
                  <a:srgbClr val="A30107"/>
                </a:solidFill>
                <a:latin typeface="Arial" pitchFamily="34" charset="0"/>
                <a:cs typeface="Arial" pitchFamily="34" charset="0"/>
              </a:rPr>
              <a:t>Graphical picobot:</a:t>
            </a:r>
            <a:endParaRPr lang="en-US" altLang="en-US" sz="2800">
              <a:solidFill>
                <a:srgbClr val="A30107"/>
              </a:solidFill>
              <a:latin typeface="Arial" pitchFamily="34" charset="0"/>
              <a:cs typeface="Arial" pitchFamily="34" charset="0"/>
            </a:endParaRPr>
          </a:p>
        </p:txBody>
      </p:sp>
      <p:sp>
        <p:nvSpPr>
          <p:cNvPr id="105480" name="Rectangle 10"/>
          <p:cNvSpPr>
            <a:spLocks noChangeArrowheads="1"/>
          </p:cNvSpPr>
          <p:nvPr/>
        </p:nvSpPr>
        <p:spPr bwMode="auto">
          <a:xfrm>
            <a:off x="4264025" y="5430838"/>
            <a:ext cx="2471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AF9"/>
                </a:solidFill>
                <a:latin typeface="Arial" pitchFamily="34" charset="0"/>
                <a:cs typeface="Arial" pitchFamily="34" charset="0"/>
              </a:rPr>
              <a:t>Lots of options…</a:t>
            </a:r>
          </a:p>
        </p:txBody>
      </p:sp>
      <p:sp>
        <p:nvSpPr>
          <p:cNvPr id="105481" name="AutoShape 11"/>
          <p:cNvSpPr>
            <a:spLocks/>
          </p:cNvSpPr>
          <p:nvPr/>
        </p:nvSpPr>
        <p:spPr bwMode="auto">
          <a:xfrm>
            <a:off x="3952875" y="4922838"/>
            <a:ext cx="203200" cy="1479550"/>
          </a:xfrm>
          <a:prstGeom prst="rightBrace">
            <a:avLst>
              <a:gd name="adj1" fmla="val 60677"/>
              <a:gd name="adj2" fmla="val 50000"/>
            </a:avLst>
          </a:prstGeom>
          <a:noFill/>
          <a:ln w="19050">
            <a:solidFill>
              <a:srgbClr val="000AF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2"/>
          <p:cNvGrpSpPr>
            <a:grpSpLocks/>
          </p:cNvGrpSpPr>
          <p:nvPr/>
        </p:nvGrpSpPr>
        <p:grpSpPr bwMode="auto">
          <a:xfrm>
            <a:off x="533400" y="1038225"/>
            <a:ext cx="8218488" cy="180975"/>
            <a:chOff x="295" y="1311"/>
            <a:chExt cx="5177" cy="114"/>
          </a:xfrm>
        </p:grpSpPr>
        <p:sp>
          <p:nvSpPr>
            <p:cNvPr id="10652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2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06499"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What</a:t>
            </a:r>
            <a:r>
              <a:rPr lang="ja-JP" altLang="en-US" sz="4200"/>
              <a:t>’</a:t>
            </a:r>
            <a:r>
              <a:rPr lang="en-US" altLang="ja-JP" sz="4200"/>
              <a:t>s due?</a:t>
            </a:r>
            <a:endParaRPr lang="en-US" altLang="en-US" sz="4200"/>
          </a:p>
        </p:txBody>
      </p:sp>
      <p:sp>
        <p:nvSpPr>
          <p:cNvPr id="106500" name="Text Box 7"/>
          <p:cNvSpPr txBox="1">
            <a:spLocks noChangeArrowheads="1"/>
          </p:cNvSpPr>
          <p:nvPr/>
        </p:nvSpPr>
        <p:spPr bwMode="auto">
          <a:xfrm>
            <a:off x="1319213" y="1460500"/>
            <a:ext cx="6759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a:solidFill>
                  <a:srgbClr val="A30107"/>
                </a:solidFill>
              </a:rPr>
              <a:t>Mon., 12/6  –  </a:t>
            </a:r>
            <a:r>
              <a:rPr lang="en-US" altLang="en-US"/>
              <a:t> Interim milestones due   </a:t>
            </a:r>
            <a:r>
              <a:rPr lang="en-US" altLang="en-US" sz="1800"/>
              <a:t>(11:59 pm)</a:t>
            </a:r>
          </a:p>
        </p:txBody>
      </p:sp>
      <p:sp>
        <p:nvSpPr>
          <p:cNvPr id="106501" name="Text Box 8"/>
          <p:cNvSpPr txBox="1">
            <a:spLocks noChangeArrowheads="1"/>
          </p:cNvSpPr>
          <p:nvPr/>
        </p:nvSpPr>
        <p:spPr bwMode="auto">
          <a:xfrm>
            <a:off x="609600" y="22860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latin typeface="Courier New" pitchFamily="49" charset="0"/>
              </a:rPr>
              <a:t>milestone.txt</a:t>
            </a:r>
          </a:p>
        </p:txBody>
      </p:sp>
      <p:sp>
        <p:nvSpPr>
          <p:cNvPr id="106502" name="Text Box 9"/>
          <p:cNvSpPr txBox="1">
            <a:spLocks noChangeArrowheads="1"/>
          </p:cNvSpPr>
          <p:nvPr/>
        </p:nvSpPr>
        <p:spPr bwMode="auto">
          <a:xfrm>
            <a:off x="4967288" y="22860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latin typeface="Courier New" pitchFamily="49" charset="0"/>
              </a:rPr>
              <a:t>milestone.py</a:t>
            </a:r>
          </a:p>
        </p:txBody>
      </p:sp>
      <p:grpSp>
        <p:nvGrpSpPr>
          <p:cNvPr id="106503" name="Group 13"/>
          <p:cNvGrpSpPr>
            <a:grpSpLocks/>
          </p:cNvGrpSpPr>
          <p:nvPr/>
        </p:nvGrpSpPr>
        <p:grpSpPr bwMode="auto">
          <a:xfrm>
            <a:off x="7042150" y="6011863"/>
            <a:ext cx="381000" cy="488950"/>
            <a:chOff x="2928" y="1051"/>
            <a:chExt cx="840" cy="957"/>
          </a:xfrm>
        </p:grpSpPr>
        <p:sp>
          <p:nvSpPr>
            <p:cNvPr id="106513" name="Freeform 14"/>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6514" name="Oval 1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15" name="Oval 1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16" name="Oval 1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17" name="Oval 1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18" name="Oval 1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19" name="Oval 2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20" name="Oval 2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21" name="AutoShape 2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22" name="Freeform 2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6523" name="Freeform 2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6524" name="Freeform 2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6525" name="Freeform 2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106504" name="Picture 27"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700" y="5808663"/>
            <a:ext cx="55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5" name="Picture 28" descr="miles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5486400"/>
            <a:ext cx="17208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6" name="AutoShape 29"/>
          <p:cNvSpPr>
            <a:spLocks noChangeArrowheads="1"/>
          </p:cNvSpPr>
          <p:nvPr/>
        </p:nvSpPr>
        <p:spPr bwMode="auto">
          <a:xfrm>
            <a:off x="2360613" y="5580063"/>
            <a:ext cx="1036637" cy="609600"/>
          </a:xfrm>
          <a:prstGeom prst="wedgeRectCallout">
            <a:avLst>
              <a:gd name="adj1" fmla="val -87824"/>
              <a:gd name="adj2" fmla="val 40625"/>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400">
                <a:solidFill>
                  <a:srgbClr val="009900"/>
                </a:solidFill>
                <a:latin typeface="Comic Sans MS" pitchFamily="66" charset="0"/>
              </a:rPr>
              <a:t>Nice milestone!</a:t>
            </a:r>
          </a:p>
        </p:txBody>
      </p:sp>
      <p:sp>
        <p:nvSpPr>
          <p:cNvPr id="106507" name="AutoShape 30"/>
          <p:cNvSpPr>
            <a:spLocks noChangeArrowheads="1"/>
          </p:cNvSpPr>
          <p:nvPr/>
        </p:nvSpPr>
        <p:spPr bwMode="auto">
          <a:xfrm>
            <a:off x="5337175" y="5510213"/>
            <a:ext cx="1323975" cy="685800"/>
          </a:xfrm>
          <a:prstGeom prst="wedgeRectCallout">
            <a:avLst>
              <a:gd name="adj1" fmla="val 72060"/>
              <a:gd name="adj2" fmla="val 46528"/>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400">
                <a:solidFill>
                  <a:srgbClr val="009900"/>
                </a:solidFill>
                <a:latin typeface="Comic Sans MS" pitchFamily="66" charset="0"/>
              </a:rPr>
              <a:t>It</a:t>
            </a:r>
            <a:r>
              <a:rPr lang="ja-JP" altLang="en-US" sz="1400">
                <a:solidFill>
                  <a:srgbClr val="009900"/>
                </a:solidFill>
                <a:latin typeface="Comic Sans MS" pitchFamily="66" charset="0"/>
              </a:rPr>
              <a:t>’</a:t>
            </a:r>
            <a:r>
              <a:rPr lang="en-US" altLang="ja-JP" sz="1400">
                <a:solidFill>
                  <a:srgbClr val="009900"/>
                </a:solidFill>
                <a:latin typeface="Comic Sans MS" pitchFamily="66" charset="0"/>
              </a:rPr>
              <a:t>s actually a kilometer stone.</a:t>
            </a:r>
            <a:endParaRPr lang="en-US" altLang="en-US" sz="1400">
              <a:solidFill>
                <a:srgbClr val="009900"/>
              </a:solidFill>
              <a:latin typeface="Comic Sans MS" pitchFamily="66" charset="0"/>
            </a:endParaRPr>
          </a:p>
        </p:txBody>
      </p:sp>
      <p:sp>
        <p:nvSpPr>
          <p:cNvPr id="106508" name="Rectangle 31"/>
          <p:cNvSpPr>
            <a:spLocks noChangeArrowheads="1"/>
          </p:cNvSpPr>
          <p:nvPr/>
        </p:nvSpPr>
        <p:spPr bwMode="auto">
          <a:xfrm>
            <a:off x="655638" y="2857500"/>
            <a:ext cx="3582987"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buFontTx/>
              <a:buChar char="–"/>
            </a:pPr>
            <a:r>
              <a:rPr lang="en-US" altLang="en-US" sz="1800">
                <a:latin typeface="Arial" pitchFamily="34" charset="0"/>
              </a:rPr>
              <a:t> Name(s)</a:t>
            </a:r>
          </a:p>
          <a:p>
            <a:pPr eaLnBrk="1" hangingPunct="1">
              <a:spcBef>
                <a:spcPct val="20000"/>
              </a:spcBef>
              <a:buFontTx/>
              <a:buChar char="–"/>
            </a:pPr>
            <a:r>
              <a:rPr lang="en-US" altLang="en-US" sz="1800">
                <a:latin typeface="Arial" pitchFamily="34" charset="0"/>
              </a:rPr>
              <a:t> Project chosen</a:t>
            </a:r>
          </a:p>
          <a:p>
            <a:pPr eaLnBrk="1" hangingPunct="1">
              <a:spcBef>
                <a:spcPct val="20000"/>
              </a:spcBef>
              <a:buFontTx/>
              <a:buChar char="–"/>
            </a:pPr>
            <a:r>
              <a:rPr lang="en-US" altLang="en-US" sz="1800" b="1" i="1">
                <a:latin typeface="Arial" pitchFamily="34" charset="0"/>
              </a:rPr>
              <a:t> Your project description:</a:t>
            </a:r>
            <a:endParaRPr lang="en-US" altLang="en-US" sz="1800">
              <a:latin typeface="Arial" pitchFamily="34" charset="0"/>
            </a:endParaRPr>
          </a:p>
          <a:p>
            <a:pPr eaLnBrk="1" hangingPunct="1">
              <a:spcBef>
                <a:spcPct val="20000"/>
              </a:spcBef>
            </a:pPr>
            <a:r>
              <a:rPr lang="en-US" altLang="en-US" sz="1800">
                <a:solidFill>
                  <a:srgbClr val="000AF9"/>
                </a:solidFill>
                <a:latin typeface="Arial" pitchFamily="34" charset="0"/>
              </a:rPr>
              <a:t>What is your plan.</a:t>
            </a:r>
          </a:p>
          <a:p>
            <a:pPr eaLnBrk="1" hangingPunct="1">
              <a:spcBef>
                <a:spcPct val="20000"/>
              </a:spcBef>
            </a:pPr>
            <a:r>
              <a:rPr lang="en-US" altLang="en-US" sz="1800">
                <a:solidFill>
                  <a:srgbClr val="000AF9"/>
                </a:solidFill>
                <a:latin typeface="Arial" pitchFamily="34" charset="0"/>
              </a:rPr>
              <a:t>What is your approach.</a:t>
            </a:r>
          </a:p>
          <a:p>
            <a:pPr eaLnBrk="1" hangingPunct="1">
              <a:spcBef>
                <a:spcPct val="20000"/>
              </a:spcBef>
            </a:pPr>
            <a:r>
              <a:rPr lang="en-US" altLang="en-US" sz="1800">
                <a:solidFill>
                  <a:srgbClr val="000AF9"/>
                </a:solidFill>
                <a:latin typeface="Arial" pitchFamily="34" charset="0"/>
              </a:rPr>
              <a:t>A start at an implementation.</a:t>
            </a:r>
            <a:endParaRPr lang="en-US" altLang="en-US" sz="1800">
              <a:latin typeface="Arial" pitchFamily="34" charset="0"/>
            </a:endParaRPr>
          </a:p>
        </p:txBody>
      </p:sp>
      <p:sp>
        <p:nvSpPr>
          <p:cNvPr id="106509" name="Rectangle 32"/>
          <p:cNvSpPr>
            <a:spLocks noChangeArrowheads="1"/>
          </p:cNvSpPr>
          <p:nvPr/>
        </p:nvSpPr>
        <p:spPr bwMode="auto">
          <a:xfrm>
            <a:off x="4924425" y="3030538"/>
            <a:ext cx="3224213"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buFontTx/>
              <a:buChar char="–"/>
            </a:pPr>
            <a:r>
              <a:rPr lang="en-US" altLang="en-US" sz="1800">
                <a:latin typeface="Arial" pitchFamily="34" charset="0"/>
              </a:rPr>
              <a:t> Classes and functions</a:t>
            </a:r>
          </a:p>
          <a:p>
            <a:pPr eaLnBrk="1" hangingPunct="1">
              <a:spcBef>
                <a:spcPct val="20000"/>
              </a:spcBef>
              <a:buFontTx/>
              <a:buChar char="–"/>
            </a:pPr>
            <a:r>
              <a:rPr lang="en-US" altLang="en-US" sz="1800">
                <a:latin typeface="Arial" pitchFamily="34" charset="0"/>
              </a:rPr>
              <a:t> </a:t>
            </a:r>
            <a:r>
              <a:rPr lang="en-US" altLang="en-US" sz="1800" i="1">
                <a:latin typeface="Arial" pitchFamily="34" charset="0"/>
              </a:rPr>
              <a:t>Docstrings</a:t>
            </a:r>
            <a:endParaRPr lang="en-US" altLang="en-US" sz="1800">
              <a:latin typeface="Arial" pitchFamily="34" charset="0"/>
            </a:endParaRPr>
          </a:p>
          <a:p>
            <a:pPr eaLnBrk="1" hangingPunct="1">
              <a:spcBef>
                <a:spcPct val="20000"/>
              </a:spcBef>
              <a:buFontTx/>
              <a:buChar char="–"/>
            </a:pPr>
            <a:r>
              <a:rPr lang="en-US" altLang="en-US" sz="1800">
                <a:latin typeface="Arial" pitchFamily="34" charset="0"/>
              </a:rPr>
              <a:t> 60-80+ lines of working, 		tested code</a:t>
            </a:r>
          </a:p>
        </p:txBody>
      </p:sp>
      <p:sp>
        <p:nvSpPr>
          <p:cNvPr id="106510" name="Line 2"/>
          <p:cNvSpPr>
            <a:spLocks noChangeShapeType="1"/>
          </p:cNvSpPr>
          <p:nvPr/>
        </p:nvSpPr>
        <p:spPr bwMode="auto">
          <a:xfrm>
            <a:off x="4659313" y="2032000"/>
            <a:ext cx="1725612" cy="265113"/>
          </a:xfrm>
          <a:prstGeom prst="line">
            <a:avLst/>
          </a:prstGeom>
          <a:noFill/>
          <a:ln w="9525">
            <a:solidFill>
              <a:srgbClr val="A30107"/>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6511" name="Rectangle 3"/>
          <p:cNvSpPr>
            <a:spLocks noChangeArrowheads="1"/>
          </p:cNvSpPr>
          <p:nvPr/>
        </p:nvSpPr>
        <p:spPr bwMode="auto">
          <a:xfrm>
            <a:off x="879475" y="1330325"/>
            <a:ext cx="7237413" cy="698500"/>
          </a:xfrm>
          <a:prstGeom prst="rect">
            <a:avLst/>
          </a:prstGeom>
          <a:noFill/>
          <a:ln w="19050">
            <a:solidFill>
              <a:srgbClr val="A30107"/>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12" name="Line 4"/>
          <p:cNvSpPr>
            <a:spLocks noChangeShapeType="1"/>
          </p:cNvSpPr>
          <p:nvPr/>
        </p:nvSpPr>
        <p:spPr bwMode="auto">
          <a:xfrm flipH="1">
            <a:off x="1922463" y="2027238"/>
            <a:ext cx="1687512" cy="309562"/>
          </a:xfrm>
          <a:prstGeom prst="line">
            <a:avLst/>
          </a:prstGeom>
          <a:noFill/>
          <a:ln w="9525">
            <a:solidFill>
              <a:srgbClr val="A30107"/>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2" name="Group 2"/>
          <p:cNvGrpSpPr>
            <a:grpSpLocks/>
          </p:cNvGrpSpPr>
          <p:nvPr/>
        </p:nvGrpSpPr>
        <p:grpSpPr bwMode="auto">
          <a:xfrm>
            <a:off x="533400" y="1038225"/>
            <a:ext cx="8218488" cy="180975"/>
            <a:chOff x="295" y="1311"/>
            <a:chExt cx="5177" cy="114"/>
          </a:xfrm>
        </p:grpSpPr>
        <p:sp>
          <p:nvSpPr>
            <p:cNvPr id="10753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753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07523"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What</a:t>
            </a:r>
            <a:r>
              <a:rPr lang="ja-JP" altLang="en-US" sz="4200"/>
              <a:t>’</a:t>
            </a:r>
            <a:r>
              <a:rPr lang="en-US" altLang="ja-JP" sz="4200"/>
              <a:t>s due?</a:t>
            </a:r>
            <a:endParaRPr lang="en-US" altLang="en-US" sz="4200"/>
          </a:p>
        </p:txBody>
      </p:sp>
      <p:pic>
        <p:nvPicPr>
          <p:cNvPr id="107524" name="Picture 23"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 y="5935663"/>
            <a:ext cx="55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AutoShape 25"/>
          <p:cNvSpPr>
            <a:spLocks noChangeArrowheads="1"/>
          </p:cNvSpPr>
          <p:nvPr/>
        </p:nvSpPr>
        <p:spPr bwMode="auto">
          <a:xfrm>
            <a:off x="914400" y="5638800"/>
            <a:ext cx="2225675" cy="401638"/>
          </a:xfrm>
          <a:prstGeom prst="wedgeRectCallout">
            <a:avLst>
              <a:gd name="adj1" fmla="val -47431"/>
              <a:gd name="adj2" fmla="val 132213"/>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800">
                <a:solidFill>
                  <a:srgbClr val="009900"/>
                </a:solidFill>
                <a:latin typeface="Comic Sans MS" pitchFamily="66" charset="0"/>
              </a:rPr>
              <a:t>A </a:t>
            </a:r>
            <a:r>
              <a:rPr lang="en-US" altLang="en-US" sz="1800" b="1" i="1">
                <a:solidFill>
                  <a:srgbClr val="009900"/>
                </a:solidFill>
                <a:latin typeface="Comic Sans MS" pitchFamily="66" charset="0"/>
              </a:rPr>
              <a:t>final </a:t>
            </a:r>
            <a:r>
              <a:rPr lang="en-US" altLang="en-US" sz="1800">
                <a:solidFill>
                  <a:srgbClr val="009900"/>
                </a:solidFill>
                <a:latin typeface="Comic Sans MS" pitchFamily="66" charset="0"/>
              </a:rPr>
              <a:t>milestone?</a:t>
            </a:r>
          </a:p>
        </p:txBody>
      </p:sp>
      <p:sp>
        <p:nvSpPr>
          <p:cNvPr id="107526" name="Text Box 29"/>
          <p:cNvSpPr txBox="1">
            <a:spLocks noChangeArrowheads="1"/>
          </p:cNvSpPr>
          <p:nvPr/>
        </p:nvSpPr>
        <p:spPr bwMode="auto">
          <a:xfrm>
            <a:off x="1163638" y="1455738"/>
            <a:ext cx="701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a:solidFill>
                  <a:srgbClr val="A30107"/>
                </a:solidFill>
              </a:rPr>
              <a:t>Fri., 12/10  – </a:t>
            </a:r>
            <a:r>
              <a:rPr lang="en-US" altLang="en-US"/>
              <a:t> Final deliverables due       </a:t>
            </a:r>
            <a:r>
              <a:rPr lang="en-US" altLang="en-US" b="1" i="1">
                <a:solidFill>
                  <a:srgbClr val="A30107"/>
                </a:solidFill>
              </a:rPr>
              <a:t>(by 5:00 pm)</a:t>
            </a:r>
          </a:p>
        </p:txBody>
      </p:sp>
      <p:sp>
        <p:nvSpPr>
          <p:cNvPr id="107527" name="Text Box 30"/>
          <p:cNvSpPr txBox="1">
            <a:spLocks noChangeArrowheads="1"/>
          </p:cNvSpPr>
          <p:nvPr/>
        </p:nvSpPr>
        <p:spPr bwMode="auto">
          <a:xfrm>
            <a:off x="914400" y="22098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latin typeface="Courier New" pitchFamily="49" charset="0"/>
              </a:rPr>
              <a:t>final.txt</a:t>
            </a:r>
          </a:p>
        </p:txBody>
      </p:sp>
      <p:sp>
        <p:nvSpPr>
          <p:cNvPr id="107528" name="Text Box 31"/>
          <p:cNvSpPr txBox="1">
            <a:spLocks noChangeArrowheads="1"/>
          </p:cNvSpPr>
          <p:nvPr/>
        </p:nvSpPr>
        <p:spPr bwMode="auto">
          <a:xfrm>
            <a:off x="5181600" y="22098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latin typeface="Courier New" pitchFamily="49" charset="0"/>
              </a:rPr>
              <a:t>final.py</a:t>
            </a:r>
          </a:p>
        </p:txBody>
      </p:sp>
      <p:pic>
        <p:nvPicPr>
          <p:cNvPr id="107529" name="Picture 32" descr="headstone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6763" y="5410200"/>
            <a:ext cx="13716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30" name="Rectangle 33"/>
          <p:cNvSpPr>
            <a:spLocks noChangeArrowheads="1"/>
          </p:cNvSpPr>
          <p:nvPr/>
        </p:nvSpPr>
        <p:spPr bwMode="auto">
          <a:xfrm>
            <a:off x="469900" y="2805113"/>
            <a:ext cx="3905250"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buFontTx/>
              <a:buChar char="–"/>
            </a:pPr>
            <a:r>
              <a:rPr lang="en-US" altLang="en-US" sz="1800">
                <a:latin typeface="Arial" pitchFamily="34" charset="0"/>
              </a:rPr>
              <a:t> Name(s)</a:t>
            </a:r>
          </a:p>
          <a:p>
            <a:pPr eaLnBrk="1" hangingPunct="1">
              <a:spcBef>
                <a:spcPct val="20000"/>
              </a:spcBef>
              <a:buFontTx/>
              <a:buChar char="–"/>
            </a:pPr>
            <a:r>
              <a:rPr lang="en-US" altLang="en-US" sz="1800">
                <a:latin typeface="Arial" pitchFamily="34" charset="0"/>
              </a:rPr>
              <a:t> Project chosen</a:t>
            </a:r>
          </a:p>
          <a:p>
            <a:pPr eaLnBrk="1" hangingPunct="1">
              <a:spcBef>
                <a:spcPct val="20000"/>
              </a:spcBef>
              <a:buFontTx/>
              <a:buChar char="–"/>
            </a:pPr>
            <a:r>
              <a:rPr lang="en-US" altLang="en-US" sz="1800">
                <a:latin typeface="Arial" pitchFamily="34" charset="0"/>
              </a:rPr>
              <a:t> Description of user interface:</a:t>
            </a:r>
          </a:p>
          <a:p>
            <a:pPr eaLnBrk="1" hangingPunct="1">
              <a:spcBef>
                <a:spcPct val="20000"/>
              </a:spcBef>
            </a:pPr>
            <a:r>
              <a:rPr lang="en-US" altLang="en-US" sz="1800" b="1">
                <a:solidFill>
                  <a:srgbClr val="000AF9"/>
                </a:solidFill>
                <a:latin typeface="Arial" pitchFamily="34" charset="0"/>
              </a:rPr>
              <a:t>How do we run / play your project.</a:t>
            </a:r>
            <a:endParaRPr lang="en-US" altLang="en-US" sz="1800">
              <a:solidFill>
                <a:srgbClr val="000AF9"/>
              </a:solidFill>
              <a:latin typeface="Arial" pitchFamily="34" charset="0"/>
            </a:endParaRPr>
          </a:p>
          <a:p>
            <a:pPr eaLnBrk="1" hangingPunct="1">
              <a:spcBef>
                <a:spcPct val="20000"/>
              </a:spcBef>
            </a:pPr>
            <a:r>
              <a:rPr lang="en-US" altLang="en-US" sz="1800">
                <a:solidFill>
                  <a:srgbClr val="000AF9"/>
                </a:solidFill>
                <a:latin typeface="Arial" pitchFamily="34" charset="0"/>
              </a:rPr>
              <a:t>What features did you implement.</a:t>
            </a:r>
          </a:p>
          <a:p>
            <a:pPr eaLnBrk="1" hangingPunct="1">
              <a:spcBef>
                <a:spcPct val="20000"/>
              </a:spcBef>
            </a:pPr>
            <a:r>
              <a:rPr lang="en-US" altLang="en-US" sz="1800">
                <a:solidFill>
                  <a:srgbClr val="000AF9"/>
                </a:solidFill>
                <a:latin typeface="Arial" pitchFamily="34" charset="0"/>
              </a:rPr>
              <a:t>What was your approach &amp; plan.</a:t>
            </a:r>
            <a:endParaRPr lang="en-US" altLang="en-US" sz="1800">
              <a:latin typeface="Arial" pitchFamily="34" charset="0"/>
            </a:endParaRPr>
          </a:p>
        </p:txBody>
      </p:sp>
      <p:sp>
        <p:nvSpPr>
          <p:cNvPr id="107531" name="Rectangle 34"/>
          <p:cNvSpPr>
            <a:spLocks noChangeArrowheads="1"/>
          </p:cNvSpPr>
          <p:nvPr/>
        </p:nvSpPr>
        <p:spPr bwMode="auto">
          <a:xfrm>
            <a:off x="4987925" y="2903538"/>
            <a:ext cx="390048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buFontTx/>
              <a:buChar char="–"/>
            </a:pPr>
            <a:r>
              <a:rPr lang="en-US" altLang="en-US" sz="1800">
                <a:latin typeface="Arial" pitchFamily="34" charset="0"/>
              </a:rPr>
              <a:t> Classes and functions with 		documentation/docstrings</a:t>
            </a:r>
          </a:p>
          <a:p>
            <a:pPr eaLnBrk="1" hangingPunct="1">
              <a:spcBef>
                <a:spcPct val="20000"/>
              </a:spcBef>
              <a:buFontTx/>
              <a:buChar char="–"/>
            </a:pPr>
            <a:r>
              <a:rPr lang="en-US" altLang="en-US" sz="1800">
                <a:latin typeface="Arial" pitchFamily="34" charset="0"/>
              </a:rPr>
              <a:t> Working, tested code</a:t>
            </a:r>
          </a:p>
        </p:txBody>
      </p:sp>
      <p:sp>
        <p:nvSpPr>
          <p:cNvPr id="107532" name="Rectangle 9"/>
          <p:cNvSpPr>
            <a:spLocks noChangeArrowheads="1"/>
          </p:cNvSpPr>
          <p:nvPr/>
        </p:nvSpPr>
        <p:spPr bwMode="auto">
          <a:xfrm>
            <a:off x="879475" y="1330325"/>
            <a:ext cx="7237413" cy="698500"/>
          </a:xfrm>
          <a:prstGeom prst="rect">
            <a:avLst/>
          </a:prstGeom>
          <a:noFill/>
          <a:ln w="19050">
            <a:solidFill>
              <a:srgbClr val="A30107"/>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7533" name="Line 10"/>
          <p:cNvSpPr>
            <a:spLocks noChangeShapeType="1"/>
          </p:cNvSpPr>
          <p:nvPr/>
        </p:nvSpPr>
        <p:spPr bwMode="auto">
          <a:xfrm>
            <a:off x="4659313" y="2032000"/>
            <a:ext cx="1387475" cy="228600"/>
          </a:xfrm>
          <a:prstGeom prst="line">
            <a:avLst/>
          </a:prstGeom>
          <a:noFill/>
          <a:ln w="9525">
            <a:solidFill>
              <a:srgbClr val="A30107"/>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7534" name="Line 11"/>
          <p:cNvSpPr>
            <a:spLocks noChangeShapeType="1"/>
          </p:cNvSpPr>
          <p:nvPr/>
        </p:nvSpPr>
        <p:spPr bwMode="auto">
          <a:xfrm flipH="1">
            <a:off x="2351088" y="2027238"/>
            <a:ext cx="1258887" cy="249237"/>
          </a:xfrm>
          <a:prstGeom prst="line">
            <a:avLst/>
          </a:prstGeom>
          <a:noFill/>
          <a:ln w="9525">
            <a:solidFill>
              <a:srgbClr val="A30107"/>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46" name="Group 2"/>
          <p:cNvGrpSpPr>
            <a:grpSpLocks/>
          </p:cNvGrpSpPr>
          <p:nvPr/>
        </p:nvGrpSpPr>
        <p:grpSpPr bwMode="auto">
          <a:xfrm>
            <a:off x="525463" y="1114425"/>
            <a:ext cx="8218487" cy="180975"/>
            <a:chOff x="295" y="1311"/>
            <a:chExt cx="5177" cy="114"/>
          </a:xfrm>
        </p:grpSpPr>
        <p:sp>
          <p:nvSpPr>
            <p:cNvPr id="108568"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8569"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08547" name="Text Box 5"/>
          <p:cNvSpPr txBox="1">
            <a:spLocks noChangeArrowheads="1"/>
          </p:cNvSpPr>
          <p:nvPr/>
        </p:nvSpPr>
        <p:spPr bwMode="auto">
          <a:xfrm>
            <a:off x="2117725" y="215900"/>
            <a:ext cx="464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CS 5 currency…</a:t>
            </a:r>
          </a:p>
        </p:txBody>
      </p:sp>
      <p:pic>
        <p:nvPicPr>
          <p:cNvPr id="108548" name="Picture 6" descr="20040727042030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513" y="1585913"/>
            <a:ext cx="311626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Text Box 22"/>
          <p:cNvSpPr txBox="1">
            <a:spLocks noChangeArrowheads="1"/>
          </p:cNvSpPr>
          <p:nvPr/>
        </p:nvSpPr>
        <p:spPr bwMode="auto">
          <a:xfrm>
            <a:off x="4343400" y="1589088"/>
            <a:ext cx="45085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i="1">
                <a:solidFill>
                  <a:srgbClr val="A30107"/>
                </a:solidFill>
              </a:rPr>
              <a:t>Final project:</a:t>
            </a:r>
            <a:r>
              <a:rPr lang="en-US" altLang="en-US" b="1" i="1">
                <a:solidFill>
                  <a:srgbClr val="FF0208"/>
                </a:solidFill>
              </a:rPr>
              <a:t>  </a:t>
            </a:r>
            <a:r>
              <a:rPr lang="en-US" altLang="en-US" sz="1800"/>
              <a:t>1 Euro for each deadline</a:t>
            </a:r>
          </a:p>
          <a:p>
            <a:pPr algn="ctr" eaLnBrk="1" hangingPunct="1">
              <a:spcBef>
                <a:spcPct val="50000"/>
              </a:spcBef>
            </a:pPr>
            <a:r>
              <a:rPr lang="en-US" altLang="en-US" sz="1800"/>
              <a:t>as long as one partner has a Euro left....</a:t>
            </a:r>
            <a:endParaRPr lang="en-US" altLang="en-US"/>
          </a:p>
        </p:txBody>
      </p:sp>
      <p:pic>
        <p:nvPicPr>
          <p:cNvPr id="108550" name="Picture 23" descr="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9663" y="2622550"/>
            <a:ext cx="29241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8551" name="Group 25"/>
          <p:cNvGrpSpPr>
            <a:grpSpLocks/>
          </p:cNvGrpSpPr>
          <p:nvPr/>
        </p:nvGrpSpPr>
        <p:grpSpPr bwMode="auto">
          <a:xfrm>
            <a:off x="8356600" y="6210300"/>
            <a:ext cx="412750" cy="520700"/>
            <a:chOff x="2928" y="1051"/>
            <a:chExt cx="840" cy="957"/>
          </a:xfrm>
        </p:grpSpPr>
        <p:sp>
          <p:nvSpPr>
            <p:cNvPr id="108555" name="Freeform 2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8556" name="Oval 2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8557" name="Oval 2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8558" name="Oval 2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8559" name="Oval 3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8560" name="Oval 3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8561" name="Oval 3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8562" name="Oval 3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8563" name="AutoShape 3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8564" name="Freeform 3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8565" name="Freeform 3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8566" name="Freeform 3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8567" name="Freeform 3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8552" name="Text Box 39"/>
          <p:cNvSpPr txBox="1">
            <a:spLocks noChangeArrowheads="1"/>
          </p:cNvSpPr>
          <p:nvPr/>
        </p:nvSpPr>
        <p:spPr bwMode="auto">
          <a:xfrm>
            <a:off x="5524500" y="5957888"/>
            <a:ext cx="28209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1600">
                <a:solidFill>
                  <a:srgbClr val="009900"/>
                </a:solidFill>
                <a:latin typeface="Comic Sans MS" pitchFamily="66" charset="0"/>
              </a:rPr>
              <a:t>Ask Prof. Ran about his Euro "buy-back" plan!</a:t>
            </a:r>
          </a:p>
        </p:txBody>
      </p:sp>
      <p:pic>
        <p:nvPicPr>
          <p:cNvPr id="108553" name="Picture 41" descr="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775" y="5514975"/>
            <a:ext cx="3357563" cy="974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8554" name="Picture 24" descr="Picture 15.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0875" y="5476875"/>
            <a:ext cx="3546475" cy="1047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570" name="Group 2"/>
          <p:cNvGrpSpPr>
            <a:grpSpLocks/>
          </p:cNvGrpSpPr>
          <p:nvPr/>
        </p:nvGrpSpPr>
        <p:grpSpPr bwMode="auto">
          <a:xfrm>
            <a:off x="533400" y="1143000"/>
            <a:ext cx="8218488" cy="180975"/>
            <a:chOff x="295" y="1311"/>
            <a:chExt cx="5177" cy="114"/>
          </a:xfrm>
        </p:grpSpPr>
        <p:sp>
          <p:nvSpPr>
            <p:cNvPr id="109597"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9598"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09571" name="Text Box 5"/>
          <p:cNvSpPr txBox="1">
            <a:spLocks noChangeArrowheads="1"/>
          </p:cNvSpPr>
          <p:nvPr/>
        </p:nvSpPr>
        <p:spPr bwMode="auto">
          <a:xfrm>
            <a:off x="1147763" y="204788"/>
            <a:ext cx="6858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Labs?</a:t>
            </a:r>
          </a:p>
        </p:txBody>
      </p:sp>
      <p:sp>
        <p:nvSpPr>
          <p:cNvPr id="109572" name="Text Box 6"/>
          <p:cNvSpPr txBox="1">
            <a:spLocks noChangeArrowheads="1"/>
          </p:cNvSpPr>
          <p:nvPr/>
        </p:nvSpPr>
        <p:spPr bwMode="auto">
          <a:xfrm>
            <a:off x="487363" y="1674813"/>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i="1">
                <a:solidFill>
                  <a:srgbClr val="000AF9"/>
                </a:solidFill>
              </a:rPr>
              <a:t>December's </a:t>
            </a:r>
            <a:r>
              <a:rPr lang="en-US" altLang="en-US">
                <a:solidFill>
                  <a:srgbClr val="000AF9"/>
                </a:solidFill>
              </a:rPr>
              <a:t>labs are final-project based:</a:t>
            </a:r>
          </a:p>
        </p:txBody>
      </p:sp>
      <p:sp>
        <p:nvSpPr>
          <p:cNvPr id="109573" name="Text Box 7"/>
          <p:cNvSpPr txBox="1">
            <a:spLocks noChangeArrowheads="1"/>
          </p:cNvSpPr>
          <p:nvPr/>
        </p:nvSpPr>
        <p:spPr bwMode="auto">
          <a:xfrm>
            <a:off x="1325563" y="2284413"/>
            <a:ext cx="4724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sz="1800" b="1"/>
              <a:t> optional, but helpful!</a:t>
            </a:r>
          </a:p>
        </p:txBody>
      </p:sp>
      <p:sp>
        <p:nvSpPr>
          <p:cNvPr id="109574" name="Text Box 9"/>
          <p:cNvSpPr txBox="1">
            <a:spLocks noChangeArrowheads="1"/>
          </p:cNvSpPr>
          <p:nvPr/>
        </p:nvSpPr>
        <p:spPr bwMode="auto">
          <a:xfrm>
            <a:off x="1325563" y="2755900"/>
            <a:ext cx="472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sz="1800" b="1"/>
              <a:t> a natural opportunity to work in a pair</a:t>
            </a:r>
          </a:p>
        </p:txBody>
      </p:sp>
      <p:sp>
        <p:nvSpPr>
          <p:cNvPr id="109575" name="Text Box 10"/>
          <p:cNvSpPr txBox="1">
            <a:spLocks noChangeArrowheads="1"/>
          </p:cNvSpPr>
          <p:nvPr/>
        </p:nvSpPr>
        <p:spPr bwMode="auto">
          <a:xfrm>
            <a:off x="1325563" y="3213100"/>
            <a:ext cx="563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sz="1800" b="1"/>
              <a:t> work on your laptop or the CS machines</a:t>
            </a:r>
          </a:p>
        </p:txBody>
      </p:sp>
      <p:sp>
        <p:nvSpPr>
          <p:cNvPr id="109576" name="Text Box 12"/>
          <p:cNvSpPr txBox="1">
            <a:spLocks noChangeArrowheads="1"/>
          </p:cNvSpPr>
          <p:nvPr/>
        </p:nvSpPr>
        <p:spPr bwMode="auto">
          <a:xfrm>
            <a:off x="1325563" y="3663950"/>
            <a:ext cx="563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sz="1800" b="1"/>
              <a:t> easy access to help</a:t>
            </a:r>
          </a:p>
        </p:txBody>
      </p:sp>
      <p:sp>
        <p:nvSpPr>
          <p:cNvPr id="109577" name="Text Box 13"/>
          <p:cNvSpPr txBox="1">
            <a:spLocks noChangeArrowheads="1"/>
          </p:cNvSpPr>
          <p:nvPr/>
        </p:nvSpPr>
        <p:spPr bwMode="auto">
          <a:xfrm>
            <a:off x="1325563" y="4660900"/>
            <a:ext cx="670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sz="1800" b="1">
                <a:solidFill>
                  <a:srgbClr val="A30107"/>
                </a:solidFill>
              </a:rPr>
              <a:t> unspeakably fun!</a:t>
            </a:r>
          </a:p>
        </p:txBody>
      </p:sp>
      <p:grpSp>
        <p:nvGrpSpPr>
          <p:cNvPr id="109578" name="Group 14"/>
          <p:cNvGrpSpPr>
            <a:grpSpLocks/>
          </p:cNvGrpSpPr>
          <p:nvPr/>
        </p:nvGrpSpPr>
        <p:grpSpPr bwMode="auto">
          <a:xfrm>
            <a:off x="7673975" y="3203575"/>
            <a:ext cx="388938" cy="487363"/>
            <a:chOff x="2928" y="1051"/>
            <a:chExt cx="840" cy="957"/>
          </a:xfrm>
        </p:grpSpPr>
        <p:sp>
          <p:nvSpPr>
            <p:cNvPr id="109584" name="Freeform 1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9585" name="Oval 1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9586" name="Oval 1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9587" name="Oval 1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9588" name="Oval 1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9589" name="Oval 2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9590" name="Oval 2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9591" name="Oval 2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9592" name="AutoShape 2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9593" name="Freeform 2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9594" name="Freeform 2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9595" name="Freeform 2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9596" name="Freeform 2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9579" name="Text Box 28"/>
          <p:cNvSpPr txBox="1">
            <a:spLocks noChangeArrowheads="1"/>
          </p:cNvSpPr>
          <p:nvPr/>
        </p:nvSpPr>
        <p:spPr bwMode="auto">
          <a:xfrm>
            <a:off x="5678488" y="3101975"/>
            <a:ext cx="1970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1200">
                <a:solidFill>
                  <a:srgbClr val="009900"/>
                </a:solidFill>
                <a:latin typeface="Comic Sans MS" pitchFamily="66" charset="0"/>
              </a:rPr>
              <a:t>and some of the CS machines do need work!</a:t>
            </a:r>
          </a:p>
        </p:txBody>
      </p:sp>
      <p:sp>
        <p:nvSpPr>
          <p:cNvPr id="109580" name="Text Box 29"/>
          <p:cNvSpPr txBox="1">
            <a:spLocks noChangeArrowheads="1"/>
          </p:cNvSpPr>
          <p:nvPr/>
        </p:nvSpPr>
        <p:spPr bwMode="auto">
          <a:xfrm>
            <a:off x="1325563" y="4187825"/>
            <a:ext cx="563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sz="1800" b="1"/>
              <a:t> HTML set up for the </a:t>
            </a:r>
            <a:r>
              <a:rPr lang="en-US" altLang="en-US" sz="1800" b="1" i="1"/>
              <a:t>TextClouds </a:t>
            </a:r>
            <a:r>
              <a:rPr lang="en-US" altLang="en-US" sz="1800" b="1"/>
              <a:t>project</a:t>
            </a:r>
          </a:p>
        </p:txBody>
      </p:sp>
      <p:pic>
        <p:nvPicPr>
          <p:cNvPr id="109581" name="Picture 30"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838" y="5448300"/>
            <a:ext cx="5572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82" name="AutoShape 31"/>
          <p:cNvSpPr>
            <a:spLocks noChangeArrowheads="1"/>
          </p:cNvSpPr>
          <p:nvPr/>
        </p:nvSpPr>
        <p:spPr bwMode="auto">
          <a:xfrm>
            <a:off x="1428750" y="5189538"/>
            <a:ext cx="1262063" cy="309562"/>
          </a:xfrm>
          <a:prstGeom prst="wedgeRectCallout">
            <a:avLst>
              <a:gd name="adj1" fmla="val -85847"/>
              <a:gd name="adj2" fmla="val 135639"/>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400">
                <a:solidFill>
                  <a:srgbClr val="A30107"/>
                </a:solidFill>
                <a:latin typeface="Comic Sans MS" pitchFamily="66" charset="0"/>
              </a:rPr>
              <a:t>Don't say it!</a:t>
            </a:r>
          </a:p>
        </p:txBody>
      </p:sp>
      <p:sp>
        <p:nvSpPr>
          <p:cNvPr id="109583" name="Rectangle 29"/>
          <p:cNvSpPr>
            <a:spLocks noChangeArrowheads="1"/>
          </p:cNvSpPr>
          <p:nvPr/>
        </p:nvSpPr>
        <p:spPr bwMode="auto">
          <a:xfrm>
            <a:off x="6904038" y="6184900"/>
            <a:ext cx="19415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i="1">
                <a:solidFill>
                  <a:srgbClr val="000AF9"/>
                </a:solidFill>
              </a:rPr>
              <a:t>optional </a:t>
            </a:r>
            <a:r>
              <a:rPr lang="en-US" altLang="en-US">
                <a:solidFill>
                  <a:srgbClr val="000AF9"/>
                </a:solidFill>
              </a:rPr>
              <a:t>labs?</a:t>
            </a:r>
            <a:endParaRPr lang="en-US" altLang="en-US"/>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50"/>
          <p:cNvSpPr>
            <a:spLocks noChangeArrowheads="1"/>
          </p:cNvSpPr>
          <p:nvPr/>
        </p:nvSpPr>
        <p:spPr bwMode="auto">
          <a:xfrm>
            <a:off x="4953000" y="5715000"/>
            <a:ext cx="3757613" cy="903288"/>
          </a:xfrm>
          <a:prstGeom prst="roundRect">
            <a:avLst>
              <a:gd name="adj" fmla="val 16667"/>
            </a:avLst>
          </a:prstGeom>
          <a:solidFill>
            <a:srgbClr val="FCD4C8"/>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latin typeface="Calibri" pitchFamily="34" charset="0"/>
            </a:endParaRPr>
          </a:p>
        </p:txBody>
      </p:sp>
      <p:pic>
        <p:nvPicPr>
          <p:cNvPr id="16388" name="Picture 38" descr="Picture 1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07950"/>
            <a:ext cx="3886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42"/>
          <p:cNvSpPr txBox="1">
            <a:spLocks noChangeArrowheads="1"/>
          </p:cNvSpPr>
          <p:nvPr/>
        </p:nvSpPr>
        <p:spPr bwMode="auto">
          <a:xfrm>
            <a:off x="457200" y="2362200"/>
            <a:ext cx="34290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100">
                <a:solidFill>
                  <a:srgbClr val="000AF9"/>
                </a:solidFill>
                <a:latin typeface="Calibri" pitchFamily="34" charset="0"/>
              </a:rPr>
              <a:t>CS 5's final three weeks:</a:t>
            </a:r>
          </a:p>
        </p:txBody>
      </p:sp>
      <p:sp>
        <p:nvSpPr>
          <p:cNvPr id="16390" name="Text Box 45"/>
          <p:cNvSpPr txBox="1">
            <a:spLocks noChangeArrowheads="1"/>
          </p:cNvSpPr>
          <p:nvPr/>
        </p:nvSpPr>
        <p:spPr bwMode="auto">
          <a:xfrm>
            <a:off x="4953000" y="5838825"/>
            <a:ext cx="3679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a:latin typeface="Calibri" pitchFamily="34" charset="0"/>
              </a:rPr>
              <a:t>Mon., 12/17  2 pm –</a:t>
            </a:r>
            <a:r>
              <a:rPr lang="en-US" altLang="en-US" sz="1800">
                <a:latin typeface="Calibri" pitchFamily="34" charset="0"/>
              </a:rPr>
              <a:t> </a:t>
            </a:r>
            <a:r>
              <a:rPr lang="en-US" altLang="en-US" sz="1800" b="1" i="1">
                <a:solidFill>
                  <a:srgbClr val="A30107"/>
                </a:solidFill>
                <a:latin typeface="Calibri" pitchFamily="34" charset="0"/>
              </a:rPr>
              <a:t>Exam</a:t>
            </a:r>
            <a:r>
              <a:rPr lang="en-US" altLang="en-US" sz="1800" i="1">
                <a:solidFill>
                  <a:srgbClr val="009900"/>
                </a:solidFill>
                <a:latin typeface="Calibri" pitchFamily="34" charset="0"/>
              </a:rPr>
              <a:t> option #1</a:t>
            </a:r>
            <a:endParaRPr lang="en-US" altLang="en-US" sz="1800">
              <a:solidFill>
                <a:srgbClr val="009900"/>
              </a:solidFill>
              <a:latin typeface="Calibri" pitchFamily="34" charset="0"/>
            </a:endParaRPr>
          </a:p>
        </p:txBody>
      </p:sp>
      <p:sp>
        <p:nvSpPr>
          <p:cNvPr id="16391" name="Text Box 47"/>
          <p:cNvSpPr txBox="1">
            <a:spLocks noChangeArrowheads="1"/>
          </p:cNvSpPr>
          <p:nvPr/>
        </p:nvSpPr>
        <p:spPr bwMode="auto">
          <a:xfrm>
            <a:off x="4953000" y="6157913"/>
            <a:ext cx="3679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a:latin typeface="Calibri" pitchFamily="34" charset="0"/>
              </a:rPr>
              <a:t>Wed., 12/19  9 am –</a:t>
            </a:r>
            <a:r>
              <a:rPr lang="en-US" altLang="en-US" sz="1800">
                <a:latin typeface="Calibri" pitchFamily="34" charset="0"/>
              </a:rPr>
              <a:t> </a:t>
            </a:r>
            <a:r>
              <a:rPr lang="en-US" altLang="en-US" sz="1800" b="1" i="1">
                <a:solidFill>
                  <a:srgbClr val="A30107"/>
                </a:solidFill>
                <a:latin typeface="Calibri" pitchFamily="34" charset="0"/>
              </a:rPr>
              <a:t>Exam</a:t>
            </a:r>
            <a:r>
              <a:rPr lang="en-US" altLang="en-US" sz="1800" i="1">
                <a:solidFill>
                  <a:srgbClr val="009900"/>
                </a:solidFill>
                <a:latin typeface="Calibri" pitchFamily="34" charset="0"/>
              </a:rPr>
              <a:t> option #2</a:t>
            </a:r>
          </a:p>
        </p:txBody>
      </p:sp>
      <p:sp>
        <p:nvSpPr>
          <p:cNvPr id="16392" name="Text Box 52"/>
          <p:cNvSpPr txBox="1">
            <a:spLocks noChangeArrowheads="1"/>
          </p:cNvSpPr>
          <p:nvPr/>
        </p:nvSpPr>
        <p:spPr bwMode="auto">
          <a:xfrm>
            <a:off x="381000" y="4038600"/>
            <a:ext cx="3581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100">
                <a:latin typeface="Calibri" pitchFamily="34" charset="0"/>
              </a:rPr>
              <a:t>CS labs this week: </a:t>
            </a:r>
            <a:r>
              <a:rPr lang="en-US" altLang="en-US" sz="2100" b="1">
                <a:latin typeface="Calibri" pitchFamily="34" charset="0"/>
              </a:rPr>
              <a:t>VPython</a:t>
            </a:r>
          </a:p>
        </p:txBody>
      </p:sp>
      <p:pic>
        <p:nvPicPr>
          <p:cNvPr id="16393" name="Picture 8" descr="ali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795338"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Rectangle 41"/>
          <p:cNvSpPr>
            <a:spLocks noChangeArrowheads="1"/>
          </p:cNvSpPr>
          <p:nvPr/>
        </p:nvSpPr>
        <p:spPr bwMode="auto">
          <a:xfrm>
            <a:off x="806450" y="2781300"/>
            <a:ext cx="3276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sz="3200" i="1">
                <a:solidFill>
                  <a:srgbClr val="000AF9"/>
                </a:solidFill>
                <a:latin typeface="Calibri" pitchFamily="34" charset="0"/>
              </a:rPr>
              <a:t>final project</a:t>
            </a:r>
          </a:p>
        </p:txBody>
      </p:sp>
      <p:sp>
        <p:nvSpPr>
          <p:cNvPr id="16395" name="Text Box 6"/>
          <p:cNvSpPr txBox="1">
            <a:spLocks noChangeArrowheads="1"/>
          </p:cNvSpPr>
          <p:nvPr/>
        </p:nvSpPr>
        <p:spPr bwMode="auto">
          <a:xfrm>
            <a:off x="1828800" y="325438"/>
            <a:ext cx="5715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chemeClr val="bg1"/>
                </a:solidFill>
              </a:rPr>
              <a:t>CS 5  </a:t>
            </a:r>
            <a:r>
              <a:rPr lang="en-US" altLang="en-US" sz="4200" i="1">
                <a:solidFill>
                  <a:schemeClr val="bg1"/>
                </a:solidFill>
              </a:rPr>
              <a:t>Today</a:t>
            </a:r>
            <a:endParaRPr lang="en-US" altLang="en-US" sz="4200">
              <a:solidFill>
                <a:schemeClr val="bg1"/>
              </a:solidFill>
            </a:endParaRPr>
          </a:p>
        </p:txBody>
      </p:sp>
      <p:sp>
        <p:nvSpPr>
          <p:cNvPr id="49" name="Rounded Rectangle 48"/>
          <p:cNvSpPr/>
          <p:nvPr/>
        </p:nvSpPr>
        <p:spPr>
          <a:xfrm>
            <a:off x="4748213" y="3925888"/>
            <a:ext cx="503237" cy="519112"/>
          </a:xfrm>
          <a:prstGeom prst="roundRect">
            <a:avLst/>
          </a:prstGeom>
          <a:noFill/>
          <a:ln w="28575">
            <a:solidFill>
              <a:srgbClr val="A30107"/>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0" name="Rounded Rectangle 49"/>
          <p:cNvSpPr/>
          <p:nvPr/>
        </p:nvSpPr>
        <p:spPr>
          <a:xfrm>
            <a:off x="5926138" y="3929063"/>
            <a:ext cx="504825" cy="519112"/>
          </a:xfrm>
          <a:prstGeom prst="roundRect">
            <a:avLst/>
          </a:prstGeom>
          <a:noFill/>
          <a:ln w="28575">
            <a:solidFill>
              <a:srgbClr val="A30107"/>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6398" name="Straight Arrow Connector 51"/>
          <p:cNvCxnSpPr>
            <a:cxnSpLocks noChangeShapeType="1"/>
          </p:cNvCxnSpPr>
          <p:nvPr/>
        </p:nvCxnSpPr>
        <p:spPr bwMode="auto">
          <a:xfrm flipH="1" flipV="1">
            <a:off x="5165725" y="4445000"/>
            <a:ext cx="2073275" cy="1422400"/>
          </a:xfrm>
          <a:prstGeom prst="straightConnector1">
            <a:avLst/>
          </a:prstGeom>
          <a:noFill/>
          <a:ln w="19050">
            <a:solidFill>
              <a:srgbClr val="A30107"/>
            </a:solidFill>
            <a:round/>
            <a:headEnd/>
            <a:tailEnd type="arrow" w="med" len="med"/>
          </a:ln>
          <a:extLst>
            <a:ext uri="{909E8E84-426E-40DD-AFC4-6F175D3DCCD1}">
              <a14:hiddenFill xmlns:a14="http://schemas.microsoft.com/office/drawing/2010/main">
                <a:noFill/>
              </a14:hiddenFill>
            </a:ext>
          </a:extLst>
        </p:spPr>
      </p:cxnSp>
      <p:cxnSp>
        <p:nvCxnSpPr>
          <p:cNvPr id="16399" name="Straight Arrow Connector 52"/>
          <p:cNvCxnSpPr>
            <a:cxnSpLocks noChangeShapeType="1"/>
          </p:cNvCxnSpPr>
          <p:nvPr/>
        </p:nvCxnSpPr>
        <p:spPr bwMode="auto">
          <a:xfrm flipH="1" flipV="1">
            <a:off x="6430963" y="4445000"/>
            <a:ext cx="884237" cy="1422400"/>
          </a:xfrm>
          <a:prstGeom prst="straightConnector1">
            <a:avLst/>
          </a:prstGeom>
          <a:noFill/>
          <a:ln w="19050">
            <a:solidFill>
              <a:srgbClr val="A30107"/>
            </a:solidFill>
            <a:round/>
            <a:headEnd/>
            <a:tailEnd type="arrow" w="med" len="med"/>
          </a:ln>
          <a:extLst>
            <a:ext uri="{909E8E84-426E-40DD-AFC4-6F175D3DCCD1}">
              <a14:hiddenFill xmlns:a14="http://schemas.microsoft.com/office/drawing/2010/main">
                <a:noFill/>
              </a14:hiddenFill>
            </a:ext>
          </a:extLst>
        </p:spPr>
      </p:cxnSp>
      <p:sp>
        <p:nvSpPr>
          <p:cNvPr id="59" name="Left Brace 58"/>
          <p:cNvSpPr/>
          <p:nvPr/>
        </p:nvSpPr>
        <p:spPr>
          <a:xfrm>
            <a:off x="4191000" y="2362200"/>
            <a:ext cx="304800" cy="1447800"/>
          </a:xfrm>
          <a:prstGeom prst="leftBrace">
            <a:avLst>
              <a:gd name="adj1" fmla="val 30630"/>
              <a:gd name="adj2" fmla="val 50000"/>
            </a:avLst>
          </a:prstGeom>
          <a:solidFill>
            <a:schemeClr val="bg1"/>
          </a:solidFill>
          <a:ln>
            <a:solidFill>
              <a:srgbClr val="000AF9"/>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nvGrpSpPr>
          <p:cNvPr id="16401" name="Group 10"/>
          <p:cNvGrpSpPr>
            <a:grpSpLocks/>
          </p:cNvGrpSpPr>
          <p:nvPr/>
        </p:nvGrpSpPr>
        <p:grpSpPr bwMode="auto">
          <a:xfrm>
            <a:off x="8229600" y="381000"/>
            <a:ext cx="633413" cy="727075"/>
            <a:chOff x="2928" y="1051"/>
            <a:chExt cx="840" cy="957"/>
          </a:xfrm>
        </p:grpSpPr>
        <p:sp>
          <p:nvSpPr>
            <p:cNvPr id="16414" name="Freeform 1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415" name="Oval 1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6" name="Oval 1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7" name="Oval 1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8" name="Oval 1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9" name="Oval 1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0" name="Oval 1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1" name="Oval 1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2" name="AutoShape 1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3" name="Freeform 2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424" name="Freeform 2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425" name="Freeform 2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426" name="Freeform 2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16402" name="Picture 39" descr="Picture 9.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214313"/>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p:cNvSpPr/>
          <p:nvPr/>
        </p:nvSpPr>
        <p:spPr>
          <a:xfrm>
            <a:off x="1387475" y="214313"/>
            <a:ext cx="1050925" cy="825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404" name="TextBox 41"/>
          <p:cNvSpPr txBox="1">
            <a:spLocks noChangeArrowheads="1"/>
          </p:cNvSpPr>
          <p:nvPr/>
        </p:nvSpPr>
        <p:spPr bwMode="auto">
          <a:xfrm>
            <a:off x="1312863"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latin typeface="Calibri" pitchFamily="34" charset="0"/>
              </a:rPr>
              <a:t>(0,0,0)</a:t>
            </a:r>
          </a:p>
        </p:txBody>
      </p:sp>
      <p:sp>
        <p:nvSpPr>
          <p:cNvPr id="16405" name="TextBox 42"/>
          <p:cNvSpPr txBox="1">
            <a:spLocks noChangeArrowheads="1"/>
          </p:cNvSpPr>
          <p:nvPr/>
        </p:nvSpPr>
        <p:spPr bwMode="auto">
          <a:xfrm>
            <a:off x="6948488"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(220,205,0)</a:t>
            </a:r>
          </a:p>
        </p:txBody>
      </p:sp>
      <p:sp>
        <p:nvSpPr>
          <p:cNvPr id="16406" name="TextBox 43"/>
          <p:cNvSpPr txBox="1">
            <a:spLocks noChangeArrowheads="1"/>
          </p:cNvSpPr>
          <p:nvPr/>
        </p:nvSpPr>
        <p:spPr bwMode="auto">
          <a:xfrm>
            <a:off x="4022725" y="1154113"/>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(110,102,0)</a:t>
            </a:r>
          </a:p>
        </p:txBody>
      </p:sp>
      <p:sp>
        <p:nvSpPr>
          <p:cNvPr id="46" name="Rounded Rectangle 45"/>
          <p:cNvSpPr/>
          <p:nvPr/>
        </p:nvSpPr>
        <p:spPr>
          <a:xfrm>
            <a:off x="7686675" y="3351213"/>
            <a:ext cx="503238" cy="519112"/>
          </a:xfrm>
          <a:prstGeom prst="roundRect">
            <a:avLst/>
          </a:prstGeom>
          <a:noFill/>
          <a:ln w="28575">
            <a:solidFill>
              <a:srgbClr val="000AF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408" name="Rectangle 41"/>
          <p:cNvSpPr>
            <a:spLocks noChangeArrowheads="1"/>
          </p:cNvSpPr>
          <p:nvPr/>
        </p:nvSpPr>
        <p:spPr bwMode="auto">
          <a:xfrm>
            <a:off x="1471613" y="5913438"/>
            <a:ext cx="3276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sz="3200" i="1">
                <a:solidFill>
                  <a:srgbClr val="C00000"/>
                </a:solidFill>
                <a:latin typeface="Calibri" pitchFamily="34" charset="0"/>
              </a:rPr>
              <a:t>final exam</a:t>
            </a:r>
          </a:p>
        </p:txBody>
      </p:sp>
      <p:sp>
        <p:nvSpPr>
          <p:cNvPr id="16409" name="Text Box 52"/>
          <p:cNvSpPr txBox="1">
            <a:spLocks noChangeArrowheads="1"/>
          </p:cNvSpPr>
          <p:nvPr/>
        </p:nvSpPr>
        <p:spPr bwMode="auto">
          <a:xfrm>
            <a:off x="381000" y="4456113"/>
            <a:ext cx="3581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100">
                <a:latin typeface="Calibri" pitchFamily="34" charset="0"/>
              </a:rPr>
              <a:t>CS hwk this week: </a:t>
            </a:r>
            <a:r>
              <a:rPr lang="en-US" altLang="en-US" sz="2100" b="1">
                <a:latin typeface="Calibri" pitchFamily="34" charset="0"/>
              </a:rPr>
              <a:t>C4 AI</a:t>
            </a:r>
          </a:p>
        </p:txBody>
      </p:sp>
      <p:sp>
        <p:nvSpPr>
          <p:cNvPr id="16410" name="Text Box 52"/>
          <p:cNvSpPr txBox="1">
            <a:spLocks noChangeArrowheads="1"/>
          </p:cNvSpPr>
          <p:nvPr/>
        </p:nvSpPr>
        <p:spPr bwMode="auto">
          <a:xfrm>
            <a:off x="609600" y="4953000"/>
            <a:ext cx="2438400" cy="415925"/>
          </a:xfrm>
          <a:prstGeom prst="rect">
            <a:avLst/>
          </a:prstGeom>
          <a:solidFill>
            <a:srgbClr val="FCD4C8"/>
          </a:solidFill>
          <a:ln w="28575">
            <a:solidFill>
              <a:srgbClr val="FF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100">
                <a:solidFill>
                  <a:srgbClr val="FF0000"/>
                </a:solidFill>
                <a:latin typeface="Calibri" pitchFamily="34" charset="0"/>
              </a:rPr>
              <a:t>Hwk 11 due:  Dec. 3</a:t>
            </a:r>
            <a:endParaRPr lang="en-US" altLang="en-US" sz="2100" b="1">
              <a:solidFill>
                <a:srgbClr val="FF0000"/>
              </a:solidFill>
              <a:latin typeface="Calibri" pitchFamily="34" charset="0"/>
            </a:endParaRPr>
          </a:p>
        </p:txBody>
      </p:sp>
      <p:sp>
        <p:nvSpPr>
          <p:cNvPr id="40" name="Rounded Rectangle 39"/>
          <p:cNvSpPr/>
          <p:nvPr/>
        </p:nvSpPr>
        <p:spPr>
          <a:xfrm>
            <a:off x="7099300" y="3352800"/>
            <a:ext cx="503238" cy="519113"/>
          </a:xfrm>
          <a:prstGeom prst="roundRect">
            <a:avLst/>
          </a:prstGeom>
          <a:noFill/>
          <a:ln w="28575">
            <a:solidFill>
              <a:srgbClr val="000AF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412" name="Rectangle 1"/>
          <p:cNvSpPr>
            <a:spLocks noChangeArrowheads="1"/>
          </p:cNvSpPr>
          <p:nvPr/>
        </p:nvSpPr>
        <p:spPr bwMode="auto">
          <a:xfrm rot="-1254681">
            <a:off x="7834313" y="3703638"/>
            <a:ext cx="568325" cy="246062"/>
          </a:xfrm>
          <a:prstGeom prst="rect">
            <a:avLst/>
          </a:prstGeom>
          <a:solidFill>
            <a:schemeClr val="bg1"/>
          </a:solidFill>
          <a:ln w="9525">
            <a:solidFill>
              <a:srgbClr val="000AF9"/>
            </a:solid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000">
                <a:solidFill>
                  <a:srgbClr val="000AF9"/>
                </a:solidFill>
                <a:latin typeface="Calibri" pitchFamily="34" charset="0"/>
              </a:rPr>
              <a:t>w/Euro</a:t>
            </a:r>
            <a:endParaRPr lang="en-US" altLang="en-US" sz="1000"/>
          </a:p>
        </p:txBody>
      </p:sp>
      <p:sp>
        <p:nvSpPr>
          <p:cNvPr id="42" name="Rounded Rectangle 41"/>
          <p:cNvSpPr/>
          <p:nvPr/>
        </p:nvSpPr>
        <p:spPr>
          <a:xfrm>
            <a:off x="4737100" y="2824163"/>
            <a:ext cx="504825" cy="519112"/>
          </a:xfrm>
          <a:prstGeom prst="round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b="5255"/>
          <a:stretch/>
        </p:blipFill>
        <p:spPr>
          <a:xfrm>
            <a:off x="407367" y="0"/>
            <a:ext cx="8329266" cy="6497638"/>
          </a:xfrm>
          <a:prstGeom prst="rect">
            <a:avLst/>
          </a:prstGeom>
        </p:spPr>
      </p:pic>
      <p:pic>
        <p:nvPicPr>
          <p:cNvPr id="44" name="Picture 43"/>
          <p:cNvPicPr>
            <a:picLocks noChangeAspect="1"/>
          </p:cNvPicPr>
          <p:nvPr/>
        </p:nvPicPr>
        <p:blipFill rotWithShape="1">
          <a:blip r:embed="rId6">
            <a:extLst>
              <a:ext uri="{28A0092B-C50C-407E-A947-70E740481C1C}">
                <a14:useLocalDpi xmlns:a14="http://schemas.microsoft.com/office/drawing/2010/main" val="0"/>
              </a:ext>
            </a:extLst>
          </a:blip>
          <a:srcRect l="42300" t="81111" r="41863" b="6310"/>
          <a:stretch/>
        </p:blipFill>
        <p:spPr>
          <a:xfrm>
            <a:off x="3930340" y="4019549"/>
            <a:ext cx="1321110" cy="887637"/>
          </a:xfrm>
          <a:prstGeom prst="rect">
            <a:avLst/>
          </a:prstGeom>
        </p:spPr>
      </p:pic>
      <p:sp>
        <p:nvSpPr>
          <p:cNvPr id="3" name="TextBox 2"/>
          <p:cNvSpPr txBox="1"/>
          <p:nvPr/>
        </p:nvSpPr>
        <p:spPr>
          <a:xfrm>
            <a:off x="4191000" y="4107777"/>
            <a:ext cx="838200" cy="738664"/>
          </a:xfrm>
          <a:prstGeom prst="rect">
            <a:avLst/>
          </a:prstGeom>
          <a:noFill/>
        </p:spPr>
        <p:txBody>
          <a:bodyPr wrap="square" rtlCol="0">
            <a:spAutoFit/>
          </a:bodyPr>
          <a:lstStyle/>
          <a:p>
            <a:r>
              <a:rPr lang="en-US" sz="4200" dirty="0" smtClean="0">
                <a:latin typeface="+mj-lt"/>
              </a:rPr>
              <a:t>25</a:t>
            </a:r>
            <a:endParaRPr lang="en-US" sz="4200" dirty="0">
              <a:latin typeface="+mj-lt"/>
            </a:endParaRPr>
          </a:p>
        </p:txBody>
      </p:sp>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8646" t="18186" r="13498" b="13541"/>
          <a:stretch/>
        </p:blipFill>
        <p:spPr bwMode="auto">
          <a:xfrm>
            <a:off x="1471613" y="742111"/>
            <a:ext cx="6712145" cy="5202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4714769"/>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7"/>
          <p:cNvSpPr txBox="1">
            <a:spLocks noChangeArrowheads="1"/>
          </p:cNvSpPr>
          <p:nvPr/>
        </p:nvSpPr>
        <p:spPr bwMode="auto">
          <a:xfrm>
            <a:off x="6415088" y="1435100"/>
            <a:ext cx="2544762" cy="2603500"/>
          </a:xfrm>
          <a:prstGeom prst="rect">
            <a:avLst/>
          </a:prstGeom>
          <a:solidFill>
            <a:schemeClr val="bg1">
              <a:lumMod val="95000"/>
            </a:schemeClr>
          </a:solidFill>
          <a:ln w="9525">
            <a:no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0" hangingPunct="0">
              <a:lnSpc>
                <a:spcPct val="90000"/>
              </a:lnSpc>
              <a:spcBef>
                <a:spcPct val="50000"/>
              </a:spcBef>
              <a:defRPr/>
            </a:pPr>
            <a:r>
              <a:rPr lang="en-US" sz="1600" dirty="0" smtClean="0">
                <a:solidFill>
                  <a:srgbClr val="000000"/>
                </a:solidFill>
                <a:latin typeface="Calibri" pitchFamily="34" charset="0"/>
              </a:rPr>
              <a:t>(0) Start all scores at 50.</a:t>
            </a:r>
          </a:p>
          <a:p>
            <a:pPr eaLnBrk="0" hangingPunct="0">
              <a:lnSpc>
                <a:spcPct val="90000"/>
              </a:lnSpc>
              <a:spcBef>
                <a:spcPct val="50000"/>
              </a:spcBef>
              <a:defRPr/>
            </a:pPr>
            <a:r>
              <a:rPr lang="en-US" sz="1600" dirty="0" smtClean="0">
                <a:solidFill>
                  <a:srgbClr val="000000"/>
                </a:solidFill>
                <a:latin typeface="Calibri" pitchFamily="34" charset="0"/>
              </a:rPr>
              <a:t>(1) For each col to move:</a:t>
            </a:r>
          </a:p>
          <a:p>
            <a:pPr eaLnBrk="0" hangingPunct="0">
              <a:lnSpc>
                <a:spcPct val="90000"/>
              </a:lnSpc>
              <a:spcBef>
                <a:spcPct val="50000"/>
              </a:spcBef>
              <a:defRPr/>
            </a:pPr>
            <a:r>
              <a:rPr lang="en-US" sz="1600" dirty="0" smtClean="0">
                <a:solidFill>
                  <a:srgbClr val="000000"/>
                </a:solidFill>
                <a:latin typeface="Calibri" pitchFamily="34" charset="0"/>
              </a:rPr>
              <a:t>(2a) If not possible…</a:t>
            </a:r>
          </a:p>
          <a:p>
            <a:pPr eaLnBrk="0" hangingPunct="0">
              <a:lnSpc>
                <a:spcPct val="90000"/>
              </a:lnSpc>
              <a:spcBef>
                <a:spcPct val="50000"/>
              </a:spcBef>
              <a:defRPr/>
            </a:pPr>
            <a:r>
              <a:rPr lang="en-US" sz="1600" dirty="0" smtClean="0">
                <a:solidFill>
                  <a:srgbClr val="000000"/>
                </a:solidFill>
                <a:latin typeface="Calibri" pitchFamily="34" charset="0"/>
              </a:rPr>
              <a:t>(2b) If game already over…</a:t>
            </a:r>
          </a:p>
          <a:p>
            <a:pPr eaLnBrk="0" hangingPunct="0">
              <a:lnSpc>
                <a:spcPct val="90000"/>
              </a:lnSpc>
              <a:spcBef>
                <a:spcPct val="50000"/>
              </a:spcBef>
              <a:defRPr/>
            </a:pPr>
            <a:r>
              <a:rPr lang="en-US" sz="1600" dirty="0" smtClean="0">
                <a:solidFill>
                  <a:srgbClr val="000000"/>
                </a:solidFill>
                <a:latin typeface="Calibri" pitchFamily="34" charset="0"/>
              </a:rPr>
              <a:t>(2c) Else add the move to </a:t>
            </a:r>
            <a:r>
              <a:rPr lang="en-US" sz="1600" b="1" dirty="0" smtClean="0">
                <a:solidFill>
                  <a:srgbClr val="000000"/>
                </a:solidFill>
                <a:latin typeface="Courier New" pitchFamily="49" charset="0"/>
                <a:cs typeface="Courier New" pitchFamily="49" charset="0"/>
              </a:rPr>
              <a:t>b</a:t>
            </a:r>
          </a:p>
          <a:p>
            <a:pPr eaLnBrk="0" hangingPunct="0">
              <a:lnSpc>
                <a:spcPct val="90000"/>
              </a:lnSpc>
              <a:spcBef>
                <a:spcPct val="50000"/>
              </a:spcBef>
              <a:defRPr/>
            </a:pPr>
            <a:r>
              <a:rPr lang="en-US" sz="1600" dirty="0" smtClean="0">
                <a:solidFill>
                  <a:srgbClr val="0900FF"/>
                </a:solidFill>
                <a:latin typeface="Calibri" pitchFamily="34" charset="0"/>
              </a:rPr>
              <a:t>(3) Ask an opponent </a:t>
            </a:r>
            <a:r>
              <a:rPr lang="en-US" sz="1600" b="1" dirty="0" smtClean="0">
                <a:solidFill>
                  <a:srgbClr val="0900FF"/>
                </a:solidFill>
                <a:latin typeface="Calibri" pitchFamily="34" charset="0"/>
              </a:rPr>
              <a:t>(!!!) </a:t>
            </a:r>
            <a:r>
              <a:rPr lang="en-US" sz="1600" dirty="0" smtClean="0">
                <a:solidFill>
                  <a:srgbClr val="0900FF"/>
                </a:solidFill>
                <a:latin typeface="Calibri" pitchFamily="34" charset="0"/>
              </a:rPr>
              <a:t>for its </a:t>
            </a:r>
            <a:r>
              <a:rPr lang="en-US" sz="1600" b="1" dirty="0" err="1" smtClean="0">
                <a:solidFill>
                  <a:srgbClr val="0900FF"/>
                </a:solidFill>
                <a:latin typeface="Courier New" pitchFamily="49" charset="0"/>
                <a:cs typeface="Courier New" pitchFamily="49" charset="0"/>
              </a:rPr>
              <a:t>scoresFor</a:t>
            </a:r>
            <a:r>
              <a:rPr lang="en-US" sz="1600" dirty="0" smtClean="0">
                <a:solidFill>
                  <a:srgbClr val="0900FF"/>
                </a:solidFill>
                <a:latin typeface="Calibri" pitchFamily="34" charset="0"/>
              </a:rPr>
              <a:t> at ply-1</a:t>
            </a:r>
            <a:endParaRPr lang="en-US" sz="1600" b="1" dirty="0" smtClean="0">
              <a:solidFill>
                <a:srgbClr val="0900FF"/>
              </a:solidFill>
              <a:latin typeface="Calibri" pitchFamily="34" charset="0"/>
            </a:endParaRPr>
          </a:p>
          <a:p>
            <a:pPr eaLnBrk="0" hangingPunct="0">
              <a:lnSpc>
                <a:spcPct val="90000"/>
              </a:lnSpc>
              <a:spcBef>
                <a:spcPct val="50000"/>
              </a:spcBef>
              <a:defRPr/>
            </a:pPr>
            <a:r>
              <a:rPr lang="en-US" sz="1600" dirty="0" smtClean="0">
                <a:solidFill>
                  <a:srgbClr val="000000"/>
                </a:solidFill>
                <a:latin typeface="Calibri" pitchFamily="34" charset="0"/>
              </a:rPr>
              <a:t>(4) compute </a:t>
            </a:r>
            <a:r>
              <a:rPr lang="en-US" sz="1600" b="1" dirty="0" smtClean="0">
                <a:solidFill>
                  <a:srgbClr val="000000"/>
                </a:solidFill>
                <a:latin typeface="Courier New" pitchFamily="49" charset="0"/>
                <a:cs typeface="Courier New" pitchFamily="49" charset="0"/>
              </a:rPr>
              <a:t>self</a:t>
            </a:r>
            <a:r>
              <a:rPr lang="en-US" sz="1600" dirty="0" smtClean="0">
                <a:solidFill>
                  <a:srgbClr val="000000"/>
                </a:solidFill>
                <a:latin typeface="Calibri" pitchFamily="34" charset="0"/>
              </a:rPr>
              <a:t>'s score</a:t>
            </a:r>
          </a:p>
        </p:txBody>
      </p:sp>
      <p:sp>
        <p:nvSpPr>
          <p:cNvPr id="9219" name="Rounded Rectangle 10"/>
          <p:cNvSpPr>
            <a:spLocks noChangeArrowheads="1"/>
          </p:cNvSpPr>
          <p:nvPr/>
        </p:nvSpPr>
        <p:spPr bwMode="auto">
          <a:xfrm>
            <a:off x="1371600" y="1700213"/>
            <a:ext cx="609600" cy="304800"/>
          </a:xfrm>
          <a:prstGeom prst="roundRect">
            <a:avLst>
              <a:gd name="adj" fmla="val 16667"/>
            </a:avLst>
          </a:pr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220" name="Text Box 6"/>
          <p:cNvSpPr txBox="1">
            <a:spLocks noChangeArrowheads="1"/>
          </p:cNvSpPr>
          <p:nvPr/>
        </p:nvSpPr>
        <p:spPr bwMode="auto">
          <a:xfrm>
            <a:off x="190500" y="228600"/>
            <a:ext cx="621188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lnSpc>
                <a:spcPct val="80000"/>
              </a:lnSpc>
              <a:spcBef>
                <a:spcPct val="50000"/>
              </a:spcBef>
            </a:pPr>
            <a:r>
              <a:rPr lang="en-US" altLang="en-US" sz="3200" b="1" smtClean="0">
                <a:solidFill>
                  <a:srgbClr val="F38D0E"/>
                </a:solidFill>
                <a:latin typeface="Courier New" pitchFamily="49" charset="0"/>
              </a:rPr>
              <a:t>def </a:t>
            </a:r>
            <a:r>
              <a:rPr lang="en-US" altLang="en-US" sz="3200" b="1" smtClean="0">
                <a:solidFill>
                  <a:srgbClr val="000000"/>
                </a:solidFill>
                <a:latin typeface="Courier New" pitchFamily="49" charset="0"/>
              </a:rPr>
              <a:t>scoresFor(self, b):</a:t>
            </a:r>
          </a:p>
        </p:txBody>
      </p:sp>
      <p:sp>
        <p:nvSpPr>
          <p:cNvPr id="9221" name="Rectangle 8"/>
          <p:cNvSpPr>
            <a:spLocks noChangeArrowheads="1"/>
          </p:cNvSpPr>
          <p:nvPr/>
        </p:nvSpPr>
        <p:spPr bwMode="auto">
          <a:xfrm>
            <a:off x="2527300" y="930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222" name="Rectangle 37"/>
          <p:cNvSpPr>
            <a:spLocks noChangeArrowheads="1"/>
          </p:cNvSpPr>
          <p:nvPr/>
        </p:nvSpPr>
        <p:spPr bwMode="auto">
          <a:xfrm>
            <a:off x="709613" y="695325"/>
            <a:ext cx="4256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r>
              <a:rPr lang="en-US" altLang="en-US" sz="1800" b="1" smtClean="0">
                <a:solidFill>
                  <a:srgbClr val="000000"/>
                </a:solidFill>
                <a:latin typeface="Courier New" pitchFamily="49" charset="0"/>
              </a:rPr>
              <a:t>""" </a:t>
            </a:r>
            <a:r>
              <a:rPr lang="en-US" altLang="en-US" sz="1800" b="1" smtClean="0">
                <a:solidFill>
                  <a:srgbClr val="000000"/>
                </a:solidFill>
                <a:latin typeface="Calibri" pitchFamily="34" charset="0"/>
              </a:rPr>
              <a:t>MUST return a list of 7 scores!!   </a:t>
            </a:r>
            <a:r>
              <a:rPr lang="en-US" altLang="en-US" sz="1800" b="1" smtClean="0">
                <a:solidFill>
                  <a:srgbClr val="000000"/>
                </a:solidFill>
                <a:latin typeface="Courier New" pitchFamily="49" charset="0"/>
              </a:rPr>
              <a:t>"""</a:t>
            </a:r>
          </a:p>
        </p:txBody>
      </p:sp>
      <p:sp>
        <p:nvSpPr>
          <p:cNvPr id="9223" name="Rectangle 45"/>
          <p:cNvSpPr>
            <a:spLocks noChangeArrowheads="1"/>
          </p:cNvSpPr>
          <p:nvPr/>
        </p:nvSpPr>
        <p:spPr bwMode="auto">
          <a:xfrm>
            <a:off x="725488" y="1228725"/>
            <a:ext cx="51943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r>
              <a:rPr lang="en-US" altLang="en-US" sz="2100" b="1" smtClean="0">
                <a:solidFill>
                  <a:srgbClr val="0B04FF"/>
                </a:solidFill>
                <a:latin typeface="Courier New" pitchFamily="49" charset="0"/>
              </a:rPr>
              <a:t>scores = [50,50,50,50,50,50,50]</a:t>
            </a:r>
            <a:endParaRPr lang="en-US" altLang="en-US" sz="2100" smtClean="0">
              <a:solidFill>
                <a:srgbClr val="0B04FF"/>
              </a:solidFill>
            </a:endParaRPr>
          </a:p>
        </p:txBody>
      </p:sp>
      <p:sp>
        <p:nvSpPr>
          <p:cNvPr id="9224" name="Rectangle 46"/>
          <p:cNvSpPr>
            <a:spLocks noChangeArrowheads="1"/>
          </p:cNvSpPr>
          <p:nvPr/>
        </p:nvSpPr>
        <p:spPr bwMode="auto">
          <a:xfrm>
            <a:off x="714375" y="1651000"/>
            <a:ext cx="42322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r>
              <a:rPr lang="en-US" altLang="en-US" sz="2100" b="1" smtClean="0">
                <a:solidFill>
                  <a:srgbClr val="F38D0F"/>
                </a:solidFill>
                <a:latin typeface="Courier New" pitchFamily="49" charset="0"/>
              </a:rPr>
              <a:t>for</a:t>
            </a:r>
            <a:r>
              <a:rPr lang="en-US" altLang="en-US" sz="2100" b="1" smtClean="0">
                <a:solidFill>
                  <a:srgbClr val="0B04FF"/>
                </a:solidFill>
                <a:latin typeface="Courier New" pitchFamily="49" charset="0"/>
              </a:rPr>
              <a:t> </a:t>
            </a:r>
            <a:r>
              <a:rPr lang="en-US" altLang="en-US" sz="2100" b="1" smtClean="0">
                <a:solidFill>
                  <a:srgbClr val="C00000"/>
                </a:solidFill>
                <a:latin typeface="Courier New" pitchFamily="49" charset="0"/>
              </a:rPr>
              <a:t>col</a:t>
            </a:r>
            <a:r>
              <a:rPr lang="en-US" altLang="en-US" sz="2100" b="1" smtClean="0">
                <a:solidFill>
                  <a:srgbClr val="0B04FF"/>
                </a:solidFill>
                <a:latin typeface="Courier New" pitchFamily="49" charset="0"/>
              </a:rPr>
              <a:t> </a:t>
            </a:r>
            <a:r>
              <a:rPr lang="en-US" altLang="en-US" sz="2100" b="1" smtClean="0">
                <a:solidFill>
                  <a:srgbClr val="F38D0F"/>
                </a:solidFill>
                <a:latin typeface="Courier New" pitchFamily="49" charset="0"/>
              </a:rPr>
              <a:t>in</a:t>
            </a:r>
            <a:r>
              <a:rPr lang="en-US" altLang="en-US" sz="2100" b="1" smtClean="0">
                <a:solidFill>
                  <a:srgbClr val="0B04FF"/>
                </a:solidFill>
                <a:latin typeface="Courier New" pitchFamily="49" charset="0"/>
              </a:rPr>
              <a:t> range( 0, 7 ):</a:t>
            </a:r>
            <a:endParaRPr lang="en-US" altLang="en-US" sz="2100" smtClean="0">
              <a:solidFill>
                <a:srgbClr val="0B04FF"/>
              </a:solidFill>
            </a:endParaRPr>
          </a:p>
        </p:txBody>
      </p:sp>
      <p:cxnSp>
        <p:nvCxnSpPr>
          <p:cNvPr id="9225" name="Straight Arrow Connector 48"/>
          <p:cNvCxnSpPr>
            <a:cxnSpLocks noChangeShapeType="1"/>
          </p:cNvCxnSpPr>
          <p:nvPr/>
        </p:nvCxnSpPr>
        <p:spPr bwMode="auto">
          <a:xfrm>
            <a:off x="3733800" y="1000125"/>
            <a:ext cx="463550" cy="292100"/>
          </a:xfrm>
          <a:prstGeom prst="straightConnector1">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cxnSp>
      <p:sp>
        <p:nvSpPr>
          <p:cNvPr id="9226" name="Rectangle 46"/>
          <p:cNvSpPr>
            <a:spLocks noChangeArrowheads="1"/>
          </p:cNvSpPr>
          <p:nvPr/>
        </p:nvSpPr>
        <p:spPr bwMode="auto">
          <a:xfrm>
            <a:off x="714375" y="6223000"/>
            <a:ext cx="22891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r>
              <a:rPr lang="en-US" altLang="en-US" sz="2100" b="1" smtClean="0">
                <a:solidFill>
                  <a:srgbClr val="F38D0E"/>
                </a:solidFill>
                <a:latin typeface="Courier New" pitchFamily="49" charset="0"/>
              </a:rPr>
              <a:t>return</a:t>
            </a:r>
            <a:r>
              <a:rPr lang="en-US" altLang="en-US" sz="2100" b="1" smtClean="0">
                <a:solidFill>
                  <a:srgbClr val="FFC000"/>
                </a:solidFill>
                <a:latin typeface="Courier New" pitchFamily="49" charset="0"/>
              </a:rPr>
              <a:t> </a:t>
            </a:r>
            <a:r>
              <a:rPr lang="en-US" altLang="en-US" sz="2100" b="1" smtClean="0">
                <a:solidFill>
                  <a:srgbClr val="0B04FF"/>
                </a:solidFill>
                <a:latin typeface="Courier New" pitchFamily="49" charset="0"/>
              </a:rPr>
              <a:t>scores</a:t>
            </a:r>
            <a:endParaRPr lang="en-US" altLang="en-US" sz="2100" smtClean="0">
              <a:solidFill>
                <a:srgbClr val="0B04FF"/>
              </a:solidFill>
            </a:endParaRPr>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830520" y="178560"/>
              <a:ext cx="7992360" cy="6376320"/>
            </p14:xfrm>
          </p:contentPart>
        </mc:Choice>
        <mc:Fallback xmlns="">
          <p:pic>
            <p:nvPicPr>
              <p:cNvPr id="2" name="Ink 1"/>
              <p:cNvPicPr/>
              <p:nvPr/>
            </p:nvPicPr>
            <p:blipFill>
              <a:blip r:embed="rId3"/>
              <a:stretch>
                <a:fillRect/>
              </a:stretch>
            </p:blipFill>
            <p:spPr>
              <a:xfrm>
                <a:off x="821160" y="169200"/>
                <a:ext cx="8011080" cy="6395040"/>
              </a:xfrm>
              <a:prstGeom prst="rect">
                <a:avLst/>
              </a:prstGeom>
            </p:spPr>
          </p:pic>
        </mc:Fallback>
      </mc:AlternateContent>
    </p:spTree>
    <p:extLst>
      <p:ext uri="{BB962C8B-B14F-4D97-AF65-F5344CB8AC3E}">
        <p14:creationId xmlns:p14="http://schemas.microsoft.com/office/powerpoint/2010/main" val="2415733632"/>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wner\Desktop\imgs_for_Lec22\imgs_for_Lec22\CC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91361"/>
            <a:ext cx="2143125" cy="30670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Owner\Desktop\imgs_for_Lec22\imgs_for_Lec22\JKR_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003" y="272002"/>
            <a:ext cx="6057900" cy="695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Owner\Desktop\imgs_for_Lec22\imgs_for_Lec22\JKR_2.png"/>
          <p:cNvPicPr>
            <a:picLocks noChangeAspect="1" noChangeArrowheads="1"/>
          </p:cNvPicPr>
          <p:nvPr/>
        </p:nvPicPr>
        <p:blipFill rotWithShape="1">
          <a:blip r:embed="rId4">
            <a:extLst>
              <a:ext uri="{28A0092B-C50C-407E-A947-70E740481C1C}">
                <a14:useLocalDpi xmlns:a14="http://schemas.microsoft.com/office/drawing/2010/main" val="0"/>
              </a:ext>
            </a:extLst>
          </a:blip>
          <a:srcRect b="30829"/>
          <a:stretch/>
        </p:blipFill>
        <p:spPr bwMode="auto">
          <a:xfrm>
            <a:off x="3143664" y="2590800"/>
            <a:ext cx="5819775" cy="366321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Owner\Desktop\imgs_for_Lec22\imgs_for_Lec22\JKR_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1087437"/>
            <a:ext cx="4772026" cy="120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447727"/>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228600"/>
            <a:ext cx="7239000" cy="738664"/>
          </a:xfrm>
          <a:prstGeom prst="rect">
            <a:avLst/>
          </a:prstGeom>
          <a:noFill/>
        </p:spPr>
        <p:txBody>
          <a:bodyPr wrap="square" rtlCol="0">
            <a:spAutoFit/>
          </a:bodyPr>
          <a:lstStyle/>
          <a:p>
            <a:pPr algn="ctr"/>
            <a:r>
              <a:rPr lang="en-US" sz="4200" dirty="0" smtClean="0">
                <a:latin typeface="Cambria" panose="02040503050406030204" pitchFamily="18" charset="0"/>
              </a:rPr>
              <a:t>XKCD's take…</a:t>
            </a:r>
            <a:endParaRPr lang="en-US" sz="4200" dirty="0">
              <a:latin typeface="Cambria" panose="020405030504060302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81200"/>
            <a:ext cx="8576122"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42382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 Box 5"/>
          <p:cNvSpPr txBox="1">
            <a:spLocks noChangeArrowheads="1"/>
          </p:cNvSpPr>
          <p:nvPr/>
        </p:nvSpPr>
        <p:spPr bwMode="auto">
          <a:xfrm>
            <a:off x="304800" y="152400"/>
            <a:ext cx="676433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vProject</a:t>
            </a:r>
            <a:r>
              <a:rPr lang="en-US" altLang="en-US" sz="4200" dirty="0" smtClean="0">
                <a:latin typeface="Cambria" panose="02040503050406030204" pitchFamily="18" charset="0"/>
              </a:rPr>
              <a:t> </a:t>
            </a:r>
            <a:r>
              <a:rPr lang="en-US" altLang="en-US" sz="4200" i="1" dirty="0" smtClean="0">
                <a:latin typeface="Cambria" panose="02040503050406030204" pitchFamily="18" charset="0"/>
              </a:rPr>
              <a:t>inspiration</a:t>
            </a:r>
            <a:r>
              <a:rPr lang="en-US" altLang="en-US" sz="4200" dirty="0" smtClean="0">
                <a:latin typeface="Cambria" panose="02040503050406030204" pitchFamily="18" charset="0"/>
              </a:rPr>
              <a:t>...</a:t>
            </a:r>
            <a:endParaRPr lang="en-US" altLang="en-US" sz="4200" dirty="0">
              <a:latin typeface="Cambria" panose="02040503050406030204" pitchFamily="18" charset="0"/>
            </a:endParaRPr>
          </a:p>
        </p:txBody>
      </p:sp>
      <p:sp>
        <p:nvSpPr>
          <p:cNvPr id="3" name="Text Box 5"/>
          <p:cNvSpPr txBox="1">
            <a:spLocks noChangeArrowheads="1"/>
          </p:cNvSpPr>
          <p:nvPr/>
        </p:nvSpPr>
        <p:spPr bwMode="auto">
          <a:xfrm>
            <a:off x="1295400" y="1295400"/>
            <a:ext cx="67643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200" dirty="0" err="1" smtClean="0">
                <a:latin typeface="Cambria" panose="02040503050406030204" pitchFamily="18" charset="0"/>
              </a:rPr>
              <a:t>Shruthi</a:t>
            </a:r>
            <a:r>
              <a:rPr lang="en-US" altLang="en-US" sz="3200" dirty="0" smtClean="0">
                <a:latin typeface="Cambria" panose="02040503050406030204" pitchFamily="18" charset="0"/>
              </a:rPr>
              <a:t> Michael Pinky</a:t>
            </a:r>
            <a:endParaRPr lang="en-US" altLang="en-US" sz="3200" dirty="0">
              <a:latin typeface="Cambria" panose="02040503050406030204" pitchFamily="18" charset="0"/>
            </a:endParaRPr>
          </a:p>
        </p:txBody>
      </p:sp>
    </p:spTree>
    <p:extLst>
      <p:ext uri="{BB962C8B-B14F-4D97-AF65-F5344CB8AC3E}">
        <p14:creationId xmlns:p14="http://schemas.microsoft.com/office/powerpoint/2010/main" val="37955106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descr="pool"/>
          <p:cNvPicPr>
            <a:picLocks noChangeAspect="1" noChangeArrowheads="1"/>
          </p:cNvPicPr>
          <p:nvPr/>
        </p:nvPicPr>
        <p:blipFill>
          <a:blip r:embed="rId2">
            <a:extLst>
              <a:ext uri="{28A0092B-C50C-407E-A947-70E740481C1C}">
                <a14:useLocalDpi xmlns:a14="http://schemas.microsoft.com/office/drawing/2010/main" val="0"/>
              </a:ext>
            </a:extLst>
          </a:blip>
          <a:srcRect b="10674"/>
          <a:stretch>
            <a:fillRect/>
          </a:stretch>
        </p:blipFill>
        <p:spPr bwMode="auto">
          <a:xfrm>
            <a:off x="313574" y="450098"/>
            <a:ext cx="3629025"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3" name="Group 7"/>
          <p:cNvGrpSpPr>
            <a:grpSpLocks/>
          </p:cNvGrpSpPr>
          <p:nvPr/>
        </p:nvGrpSpPr>
        <p:grpSpPr bwMode="auto">
          <a:xfrm>
            <a:off x="10271" y="2817115"/>
            <a:ext cx="606606" cy="733813"/>
            <a:chOff x="2928" y="1051"/>
            <a:chExt cx="840" cy="957"/>
          </a:xfrm>
        </p:grpSpPr>
        <p:sp>
          <p:nvSpPr>
            <p:cNvPr id="20495" name="Freeform 8"/>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496" name="Oval 9"/>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0497" name="Oval 10"/>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0498" name="Oval 11"/>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0499" name="Oval 12"/>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0500" name="Oval 13"/>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0501" name="Oval 14"/>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0502" name="Oval 15"/>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0503" name="AutoShape 16"/>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0504" name="Freeform 17"/>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505" name="Freeform 18"/>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506" name="Freeform 19"/>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507" name="Freeform 20"/>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0485" name="Text Box 24"/>
          <p:cNvSpPr txBox="1">
            <a:spLocks noChangeArrowheads="1"/>
          </p:cNvSpPr>
          <p:nvPr/>
        </p:nvSpPr>
        <p:spPr bwMode="auto">
          <a:xfrm>
            <a:off x="718386" y="152400"/>
            <a:ext cx="2819400" cy="739775"/>
          </a:xfrm>
          <a:prstGeom prst="rect">
            <a:avLst/>
          </a:prstGeom>
          <a:solidFill>
            <a:srgbClr val="CCFFCC"/>
          </a:solidFill>
          <a:ln>
            <a:noFill/>
          </a:ln>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100" dirty="0">
                <a:latin typeface="Cambria" panose="02040503050406030204" pitchFamily="18" charset="0"/>
              </a:rPr>
              <a:t>3d graphics-based game using </a:t>
            </a:r>
            <a:r>
              <a:rPr lang="en-US" altLang="en-US" sz="2100" dirty="0" err="1">
                <a:latin typeface="Cambria" panose="02040503050406030204" pitchFamily="18" charset="0"/>
              </a:rPr>
              <a:t>VPython</a:t>
            </a:r>
            <a:endParaRPr lang="en-US" altLang="en-US" sz="2100" dirty="0">
              <a:latin typeface="Cambria" panose="02040503050406030204" pitchFamily="18" charset="0"/>
            </a:endParaRPr>
          </a:p>
        </p:txBody>
      </p:sp>
      <p:sp>
        <p:nvSpPr>
          <p:cNvPr id="20486" name="Text Box 26"/>
          <p:cNvSpPr txBox="1">
            <a:spLocks noChangeArrowheads="1"/>
          </p:cNvSpPr>
          <p:nvPr/>
        </p:nvSpPr>
        <p:spPr bwMode="auto">
          <a:xfrm>
            <a:off x="4876800" y="84179"/>
            <a:ext cx="394176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dirty="0" err="1" smtClean="0">
                <a:latin typeface="Cambria" panose="02040503050406030204" pitchFamily="18" charset="0"/>
              </a:rPr>
              <a:t>vPool</a:t>
            </a:r>
            <a:endParaRPr lang="en-US" altLang="en-US" sz="4200" dirty="0">
              <a:latin typeface="Cambria" panose="02040503050406030204" pitchFamily="18" charset="0"/>
            </a:endParaRPr>
          </a:p>
        </p:txBody>
      </p:sp>
      <p:sp>
        <p:nvSpPr>
          <p:cNvPr id="20487" name="TextBox 24"/>
          <p:cNvSpPr txBox="1">
            <a:spLocks noChangeArrowheads="1"/>
          </p:cNvSpPr>
          <p:nvPr/>
        </p:nvSpPr>
        <p:spPr bwMode="auto">
          <a:xfrm>
            <a:off x="76200" y="2438400"/>
            <a:ext cx="1308615" cy="323165"/>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b="1" dirty="0">
                <a:solidFill>
                  <a:srgbClr val="009900"/>
                </a:solidFill>
                <a:latin typeface="Comic Sans MS" panose="030F0702030302020204" pitchFamily="66" charset="0"/>
              </a:rPr>
              <a:t>Let's play!</a:t>
            </a:r>
          </a:p>
        </p:txBody>
      </p:sp>
      <p:sp>
        <p:nvSpPr>
          <p:cNvPr id="20488" name="TextBox 25"/>
          <p:cNvSpPr txBox="1">
            <a:spLocks noChangeArrowheads="1"/>
          </p:cNvSpPr>
          <p:nvPr/>
        </p:nvSpPr>
        <p:spPr bwMode="auto">
          <a:xfrm>
            <a:off x="2985669" y="1086439"/>
            <a:ext cx="1340853" cy="553998"/>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b="1" dirty="0">
                <a:solidFill>
                  <a:srgbClr val="009900"/>
                </a:solidFill>
                <a:latin typeface="Comic Sans MS" panose="030F0702030302020204" pitchFamily="66" charset="0"/>
              </a:rPr>
              <a:t>I'll take your cue...</a:t>
            </a:r>
          </a:p>
        </p:txBody>
      </p:sp>
      <p:sp>
        <p:nvSpPr>
          <p:cNvPr id="20489" name="Text Box 24"/>
          <p:cNvSpPr txBox="1">
            <a:spLocks noChangeArrowheads="1"/>
          </p:cNvSpPr>
          <p:nvPr/>
        </p:nvSpPr>
        <p:spPr bwMode="auto">
          <a:xfrm>
            <a:off x="914654" y="3505200"/>
            <a:ext cx="3276600" cy="400110"/>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000" dirty="0">
                <a:latin typeface="Cambria" panose="02040503050406030204" pitchFamily="18" charset="0"/>
              </a:rPr>
              <a:t>A few </a:t>
            </a:r>
            <a:r>
              <a:rPr lang="en-US" altLang="en-US" sz="2000" dirty="0" smtClean="0">
                <a:latin typeface="Cambria" panose="02040503050406030204" pitchFamily="18" charset="0"/>
              </a:rPr>
              <a:t>constraints…</a:t>
            </a:r>
            <a:endParaRPr lang="en-US" altLang="en-US" sz="2000" dirty="0">
              <a:latin typeface="Cambria" panose="02040503050406030204" pitchFamily="18" charset="0"/>
            </a:endParaRPr>
          </a:p>
        </p:txBody>
      </p:sp>
      <p:sp>
        <p:nvSpPr>
          <p:cNvPr id="20490" name="Text Box 24"/>
          <p:cNvSpPr txBox="1">
            <a:spLocks noChangeArrowheads="1"/>
          </p:cNvSpPr>
          <p:nvPr/>
        </p:nvSpPr>
        <p:spPr bwMode="auto">
          <a:xfrm>
            <a:off x="609126" y="4064790"/>
            <a:ext cx="4012948" cy="338554"/>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dirty="0" smtClean="0">
                <a:latin typeface="Cambria" panose="02040503050406030204" pitchFamily="18" charset="0"/>
              </a:rPr>
              <a:t>need  </a:t>
            </a:r>
            <a:r>
              <a:rPr lang="en-US" altLang="en-US" sz="1600" dirty="0" smtClean="0">
                <a:latin typeface="Cambria" panose="02040503050406030204" pitchFamily="18" charset="0"/>
                <a:sym typeface="Symbol"/>
              </a:rPr>
              <a:t></a:t>
            </a:r>
            <a:r>
              <a:rPr lang="en-US" altLang="en-US" sz="1600" dirty="0" smtClean="0">
                <a:latin typeface="Cambria" panose="02040503050406030204" pitchFamily="18" charset="0"/>
              </a:rPr>
              <a:t>4 physically </a:t>
            </a:r>
            <a:r>
              <a:rPr lang="en-US" altLang="en-US" sz="1600" dirty="0">
                <a:latin typeface="Cambria" panose="02040503050406030204" pitchFamily="18" charset="0"/>
              </a:rPr>
              <a:t>interacting </a:t>
            </a:r>
            <a:r>
              <a:rPr lang="en-US" altLang="en-US" sz="1600" dirty="0" smtClean="0">
                <a:latin typeface="Cambria" panose="02040503050406030204" pitchFamily="18" charset="0"/>
              </a:rPr>
              <a:t>objects</a:t>
            </a:r>
            <a:endParaRPr lang="en-US" altLang="en-US" sz="1600" dirty="0">
              <a:latin typeface="Cambria" panose="02040503050406030204" pitchFamily="18" charset="0"/>
            </a:endParaRPr>
          </a:p>
        </p:txBody>
      </p:sp>
      <p:sp>
        <p:nvSpPr>
          <p:cNvPr id="20491" name="Text Box 24"/>
          <p:cNvSpPr txBox="1">
            <a:spLocks noChangeArrowheads="1"/>
          </p:cNvSpPr>
          <p:nvPr/>
        </p:nvSpPr>
        <p:spPr bwMode="auto">
          <a:xfrm>
            <a:off x="609125" y="4562824"/>
            <a:ext cx="4012948" cy="584775"/>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dirty="0" smtClean="0">
                <a:latin typeface="Cambria" panose="02040503050406030204" pitchFamily="18" charset="0"/>
              </a:rPr>
              <a:t>allow </a:t>
            </a:r>
            <a:r>
              <a:rPr lang="en-US" altLang="en-US" sz="1600" dirty="0">
                <a:latin typeface="Cambria" panose="02040503050406030204" pitchFamily="18" charset="0"/>
              </a:rPr>
              <a:t>the user to direct </a:t>
            </a:r>
            <a:r>
              <a:rPr lang="en-US" altLang="en-US" sz="1600" dirty="0" smtClean="0">
                <a:latin typeface="Cambria" panose="02040503050406030204" pitchFamily="18" charset="0"/>
              </a:rPr>
              <a:t>1+ objects, either by keyboard or mouse or both</a:t>
            </a:r>
            <a:endParaRPr lang="en-US" altLang="en-US" sz="1600" dirty="0">
              <a:latin typeface="Cambria" panose="02040503050406030204" pitchFamily="18" charset="0"/>
            </a:endParaRPr>
          </a:p>
        </p:txBody>
      </p:sp>
      <p:sp>
        <p:nvSpPr>
          <p:cNvPr id="20492" name="Text Box 24"/>
          <p:cNvSpPr txBox="1">
            <a:spLocks noChangeArrowheads="1"/>
          </p:cNvSpPr>
          <p:nvPr/>
        </p:nvSpPr>
        <p:spPr bwMode="auto">
          <a:xfrm>
            <a:off x="609126" y="5307079"/>
            <a:ext cx="4012948" cy="338554"/>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dirty="0" smtClean="0">
                <a:latin typeface="Cambria" panose="02040503050406030204" pitchFamily="18" charset="0"/>
              </a:rPr>
              <a:t>needs </a:t>
            </a:r>
            <a:r>
              <a:rPr lang="en-US" altLang="en-US" sz="1600" dirty="0">
                <a:latin typeface="Cambria" panose="02040503050406030204" pitchFamily="18" charset="0"/>
              </a:rPr>
              <a:t>a game goal + be winnable!</a:t>
            </a:r>
          </a:p>
        </p:txBody>
      </p:sp>
      <p:sp>
        <p:nvSpPr>
          <p:cNvPr id="20493" name="Text Box 24"/>
          <p:cNvSpPr txBox="1">
            <a:spLocks noChangeArrowheads="1"/>
          </p:cNvSpPr>
          <p:nvPr/>
        </p:nvSpPr>
        <p:spPr bwMode="auto">
          <a:xfrm>
            <a:off x="4478922" y="2930605"/>
            <a:ext cx="451267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100" dirty="0">
                <a:solidFill>
                  <a:srgbClr val="000AF9"/>
                </a:solidFill>
                <a:latin typeface="Calibri" pitchFamily="34" charset="0"/>
              </a:rPr>
              <a:t> </a:t>
            </a:r>
            <a:r>
              <a:rPr lang="en-US" altLang="en-US" sz="2100" i="1" dirty="0" smtClean="0">
                <a:solidFill>
                  <a:srgbClr val="000AF9"/>
                </a:solidFill>
                <a:latin typeface="Calibri" pitchFamily="34" charset="0"/>
              </a:rPr>
              <a:t>… it's not </a:t>
            </a:r>
            <a:r>
              <a:rPr lang="en-US" altLang="en-US" sz="2100" i="1" dirty="0">
                <a:solidFill>
                  <a:srgbClr val="000AF9"/>
                </a:solidFill>
                <a:latin typeface="Calibri" pitchFamily="34" charset="0"/>
              </a:rPr>
              <a:t>really very constrained at </a:t>
            </a:r>
            <a:r>
              <a:rPr lang="en-US" altLang="en-US" sz="2100" i="1" dirty="0" smtClean="0">
                <a:solidFill>
                  <a:srgbClr val="000AF9"/>
                </a:solidFill>
                <a:latin typeface="Calibri" pitchFamily="34" charset="0"/>
              </a:rPr>
              <a:t>all!</a:t>
            </a:r>
            <a:endParaRPr lang="en-US" altLang="en-US" sz="2100" i="1" dirty="0">
              <a:solidFill>
                <a:srgbClr val="000AF9"/>
              </a:solidFill>
              <a:latin typeface="Calibri" pitchFamily="34" charset="0"/>
            </a:endParaRPr>
          </a:p>
        </p:txBody>
      </p:sp>
      <p:sp>
        <p:nvSpPr>
          <p:cNvPr id="28" name="Text Box 24"/>
          <p:cNvSpPr txBox="1">
            <a:spLocks noChangeArrowheads="1"/>
          </p:cNvSpPr>
          <p:nvPr/>
        </p:nvSpPr>
        <p:spPr bwMode="auto">
          <a:xfrm>
            <a:off x="609125" y="5805113"/>
            <a:ext cx="4012948" cy="830997"/>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dirty="0" smtClean="0">
                <a:latin typeface="Cambria" panose="02040503050406030204" pitchFamily="18" charset="0"/>
              </a:rPr>
              <a:t>must detect </a:t>
            </a:r>
            <a:r>
              <a:rPr lang="en-US" altLang="en-US" sz="1600" b="1" u="sng" dirty="0" smtClean="0">
                <a:latin typeface="Cambria" panose="02040503050406030204" pitchFamily="18" charset="0"/>
              </a:rPr>
              <a:t>some</a:t>
            </a:r>
            <a:r>
              <a:rPr lang="en-US" altLang="en-US" sz="1600" dirty="0" smtClean="0">
                <a:latin typeface="Cambria" panose="02040503050406030204" pitchFamily="18" charset="0"/>
              </a:rPr>
              <a:t> "linear" and some "spherical" collisions and implement their results on the motion of the objects</a:t>
            </a:r>
            <a:endParaRPr lang="en-US" altLang="en-US" sz="1600" dirty="0">
              <a:latin typeface="Cambria" panose="02040503050406030204" pitchFamily="18" charset="0"/>
            </a:endParaRPr>
          </a:p>
        </p:txBody>
      </p:sp>
      <p:pic>
        <p:nvPicPr>
          <p:cNvPr id="20484" name="Picture 21" descr="al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3849" y="1335740"/>
            <a:ext cx="701206" cy="95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p:cNvPicPr>
            <a:picLocks noChangeAspect="1"/>
          </p:cNvPicPr>
          <p:nvPr/>
        </p:nvPicPr>
        <p:blipFill rotWithShape="1">
          <a:blip r:embed="rId4">
            <a:extLst>
              <a:ext uri="{28A0092B-C50C-407E-A947-70E740481C1C}">
                <a14:useLocalDpi xmlns:a14="http://schemas.microsoft.com/office/drawing/2010/main" val="0"/>
              </a:ext>
            </a:extLst>
          </a:blip>
          <a:srcRect t="12198" r="20232"/>
          <a:stretch/>
        </p:blipFill>
        <p:spPr>
          <a:xfrm>
            <a:off x="5577984" y="3498930"/>
            <a:ext cx="2604752" cy="2987128"/>
          </a:xfrm>
          <a:prstGeom prst="rect">
            <a:avLst/>
          </a:prstGeom>
        </p:spPr>
      </p:pic>
      <p:pic>
        <p:nvPicPr>
          <p:cNvPr id="30" name="Picture 29"/>
          <p:cNvPicPr>
            <a:picLocks noChangeAspect="1"/>
          </p:cNvPicPr>
          <p:nvPr/>
        </p:nvPicPr>
        <p:blipFill rotWithShape="1">
          <a:blip r:embed="rId5">
            <a:extLst>
              <a:ext uri="{28A0092B-C50C-407E-A947-70E740481C1C}">
                <a14:useLocalDpi xmlns:a14="http://schemas.microsoft.com/office/drawing/2010/main" val="0"/>
              </a:ext>
            </a:extLst>
          </a:blip>
          <a:srcRect l="4502" t="18626" r="37209" b="37027"/>
          <a:stretch/>
        </p:blipFill>
        <p:spPr>
          <a:xfrm>
            <a:off x="5124098" y="1143000"/>
            <a:ext cx="3389729" cy="1642916"/>
          </a:xfrm>
          <a:prstGeom prst="rect">
            <a:avLst/>
          </a:prstGeom>
        </p:spPr>
      </p:pic>
      <mc:AlternateContent xmlns:mc="http://schemas.openxmlformats.org/markup-compatibility/2006">
        <mc:Choice xmlns:p14="http://schemas.microsoft.com/office/powerpoint/2010/main" Requires="p14">
          <p:contentPart p14:bwMode="auto" r:id="rId6">
            <p14:nvContentPartPr>
              <p14:cNvPr id="2" name="Ink 1"/>
              <p14:cNvContentPartPr/>
              <p14:nvPr/>
            </p14:nvContentPartPr>
            <p14:xfrm>
              <a:off x="762480" y="3796560"/>
              <a:ext cx="4363560" cy="2585880"/>
            </p14:xfrm>
          </p:contentPart>
        </mc:Choice>
        <mc:Fallback>
          <p:pic>
            <p:nvPicPr>
              <p:cNvPr id="2" name="Ink 1"/>
              <p:cNvPicPr/>
              <p:nvPr/>
            </p:nvPicPr>
            <p:blipFill>
              <a:blip r:embed="rId7"/>
              <a:stretch>
                <a:fillRect/>
              </a:stretch>
            </p:blipFill>
            <p:spPr>
              <a:xfrm>
                <a:off x="751320" y="3785400"/>
                <a:ext cx="4385880" cy="26089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3" name="Ink 2"/>
              <p14:cNvContentPartPr/>
              <p14:nvPr/>
            </p14:nvContentPartPr>
            <p14:xfrm>
              <a:off x="422640" y="4163400"/>
              <a:ext cx="8172720" cy="1734120"/>
            </p14:xfrm>
          </p:contentPart>
        </mc:Choice>
        <mc:Fallback>
          <p:pic>
            <p:nvPicPr>
              <p:cNvPr id="3" name="Ink 2"/>
              <p:cNvPicPr/>
              <p:nvPr/>
            </p:nvPicPr>
            <p:blipFill>
              <a:blip r:embed="rId9"/>
              <a:stretch>
                <a:fillRect/>
              </a:stretch>
            </p:blipFill>
            <p:spPr>
              <a:xfrm>
                <a:off x="412560" y="4151160"/>
                <a:ext cx="8195760" cy="1748880"/>
              </a:xfrm>
              <a:prstGeom prst="rect">
                <a:avLst/>
              </a:prstGeom>
            </p:spPr>
          </p:pic>
        </mc:Fallback>
      </mc:AlternateContent>
    </p:spTree>
    <p:extLst>
      <p:ext uri="{BB962C8B-B14F-4D97-AF65-F5344CB8AC3E}">
        <p14:creationId xmlns:p14="http://schemas.microsoft.com/office/powerpoint/2010/main" val="5790493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5"/>
          <p:cNvSpPr txBox="1">
            <a:spLocks noChangeArrowheads="1"/>
          </p:cNvSpPr>
          <p:nvPr/>
        </p:nvSpPr>
        <p:spPr bwMode="auto">
          <a:xfrm>
            <a:off x="288925" y="184652"/>
            <a:ext cx="4740276"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dirty="0">
                <a:latin typeface="Cambria" panose="02040503050406030204" pitchFamily="18" charset="0"/>
              </a:rPr>
              <a:t>The </a:t>
            </a:r>
            <a:r>
              <a:rPr lang="en-US" altLang="en-US" sz="4200" dirty="0" err="1">
                <a:latin typeface="Cambria" panose="02040503050406030204" pitchFamily="18" charset="0"/>
              </a:rPr>
              <a:t>vPool</a:t>
            </a:r>
            <a:r>
              <a:rPr lang="en-US" altLang="en-US" sz="4200" dirty="0">
                <a:latin typeface="Cambria" panose="02040503050406030204" pitchFamily="18" charset="0"/>
              </a:rPr>
              <a:t> project</a:t>
            </a:r>
          </a:p>
        </p:txBody>
      </p:sp>
      <p:sp>
        <p:nvSpPr>
          <p:cNvPr id="33796" name="Text Box 12"/>
          <p:cNvSpPr txBox="1">
            <a:spLocks noChangeArrowheads="1"/>
          </p:cNvSpPr>
          <p:nvPr/>
        </p:nvSpPr>
        <p:spPr bwMode="auto">
          <a:xfrm>
            <a:off x="653777" y="2981742"/>
            <a:ext cx="781159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342900" indent="-342900" eaLnBrk="1" hangingPunct="1">
              <a:spcBef>
                <a:spcPct val="50000"/>
              </a:spcBef>
              <a:buFont typeface="Arial" panose="020B0604020202020204" pitchFamily="34" charset="0"/>
              <a:buChar char="•"/>
            </a:pPr>
            <a:r>
              <a:rPr lang="en-US" altLang="en-US" b="1" i="1" dirty="0" smtClean="0">
                <a:latin typeface="Cambria" panose="02040503050406030204" pitchFamily="18" charset="0"/>
              </a:rPr>
              <a:t>Linear collisions </a:t>
            </a:r>
            <a:r>
              <a:rPr lang="en-US" altLang="en-US" dirty="0" smtClean="0">
                <a:latin typeface="Cambria" panose="02040503050406030204" pitchFamily="18" charset="0"/>
              </a:rPr>
              <a:t>should </a:t>
            </a:r>
            <a:r>
              <a:rPr lang="en-US" altLang="en-US" dirty="0">
                <a:latin typeface="Cambria" panose="02040503050406030204" pitchFamily="18" charset="0"/>
              </a:rPr>
              <a:t>be </a:t>
            </a:r>
            <a:r>
              <a:rPr lang="en-US" altLang="en-US" dirty="0" smtClean="0">
                <a:latin typeface="Cambria" panose="02040503050406030204" pitchFamily="18" charset="0"/>
              </a:rPr>
              <a:t>somewhere </a:t>
            </a:r>
            <a:r>
              <a:rPr lang="en-US" altLang="en-US" sz="1800" dirty="0" smtClean="0">
                <a:latin typeface="Cambria" panose="02040503050406030204" pitchFamily="18" charset="0"/>
              </a:rPr>
              <a:t>("walls")</a:t>
            </a:r>
            <a:endParaRPr lang="en-US" altLang="en-US" sz="1800" dirty="0">
              <a:latin typeface="Cambria" panose="02040503050406030204" pitchFamily="18" charset="0"/>
            </a:endParaRPr>
          </a:p>
          <a:p>
            <a:pPr marL="342900" indent="-342900" eaLnBrk="1" hangingPunct="1">
              <a:spcBef>
                <a:spcPct val="50000"/>
              </a:spcBef>
              <a:buFont typeface="Arial" panose="020B0604020202020204" pitchFamily="34" charset="0"/>
              <a:buChar char="•"/>
            </a:pPr>
            <a:r>
              <a:rPr lang="en-US" altLang="en-US" b="1" i="1" dirty="0" smtClean="0">
                <a:latin typeface="Cambria" panose="02040503050406030204" pitchFamily="18" charset="0"/>
              </a:rPr>
              <a:t>Spherical collisions </a:t>
            </a:r>
            <a:r>
              <a:rPr lang="en-US" altLang="en-US" dirty="0" smtClean="0">
                <a:latin typeface="Cambria" panose="02040503050406030204" pitchFamily="18" charset="0"/>
              </a:rPr>
              <a:t>should </a:t>
            </a:r>
            <a:r>
              <a:rPr lang="en-US" altLang="en-US" dirty="0">
                <a:latin typeface="Cambria" panose="02040503050406030204" pitchFamily="18" charset="0"/>
              </a:rPr>
              <a:t>be </a:t>
            </a:r>
            <a:r>
              <a:rPr lang="en-US" altLang="en-US" dirty="0" smtClean="0">
                <a:latin typeface="Cambria" panose="02040503050406030204" pitchFamily="18" charset="0"/>
              </a:rPr>
              <a:t>somewhere </a:t>
            </a:r>
            <a:r>
              <a:rPr lang="en-US" altLang="en-US" sz="1800" dirty="0" smtClean="0">
                <a:latin typeface="Cambria" panose="02040503050406030204" pitchFamily="18" charset="0"/>
              </a:rPr>
              <a:t>("points") </a:t>
            </a:r>
            <a:endParaRPr lang="en-US" altLang="en-US" sz="1800" dirty="0">
              <a:latin typeface="Cambria" panose="02040503050406030204" pitchFamily="18" charset="0"/>
            </a:endParaRPr>
          </a:p>
          <a:p>
            <a:pPr marL="342900" indent="-342900" eaLnBrk="1" hangingPunct="1">
              <a:spcBef>
                <a:spcPct val="50000"/>
              </a:spcBef>
              <a:buFont typeface="Arial" panose="020B0604020202020204" pitchFamily="34" charset="0"/>
              <a:buChar char="•"/>
            </a:pPr>
            <a:r>
              <a:rPr lang="en-US" altLang="en-US" dirty="0" smtClean="0">
                <a:latin typeface="Cambria" panose="02040503050406030204" pitchFamily="18" charset="0"/>
              </a:rPr>
              <a:t>You need "pockets" </a:t>
            </a:r>
            <a:r>
              <a:rPr lang="en-US" altLang="en-US" dirty="0">
                <a:latin typeface="Cambria" panose="02040503050406030204" pitchFamily="18" charset="0"/>
              </a:rPr>
              <a:t>– </a:t>
            </a:r>
            <a:r>
              <a:rPr lang="en-US" altLang="en-US" i="1" dirty="0">
                <a:latin typeface="Cambria" panose="02040503050406030204" pitchFamily="18" charset="0"/>
              </a:rPr>
              <a:t>or some other game </a:t>
            </a:r>
            <a:r>
              <a:rPr lang="en-US" altLang="en-US" i="1" dirty="0" smtClean="0">
                <a:latin typeface="Cambria" panose="02040503050406030204" pitchFamily="18" charset="0"/>
              </a:rPr>
              <a:t>objective</a:t>
            </a:r>
          </a:p>
          <a:p>
            <a:pPr marL="342900" indent="-342900" eaLnBrk="1" hangingPunct="1">
              <a:spcBef>
                <a:spcPct val="50000"/>
              </a:spcBef>
              <a:buFont typeface="Arial" panose="020B0604020202020204" pitchFamily="34" charset="0"/>
              <a:buChar char="•"/>
            </a:pPr>
            <a:r>
              <a:rPr lang="en-US" altLang="en-US" dirty="0" smtClean="0">
                <a:latin typeface="Cambria" panose="02040503050406030204" pitchFamily="18" charset="0"/>
              </a:rPr>
              <a:t>You need </a:t>
            </a:r>
            <a:r>
              <a:rPr lang="en-US" altLang="en-US" b="1" u="sng" dirty="0" smtClean="0">
                <a:latin typeface="Cambria" panose="02040503050406030204" pitchFamily="18" charset="0"/>
              </a:rPr>
              <a:t>user control</a:t>
            </a:r>
            <a:r>
              <a:rPr lang="en-US" altLang="en-US" dirty="0" smtClean="0">
                <a:latin typeface="Cambria" panose="02040503050406030204" pitchFamily="18" charset="0"/>
              </a:rPr>
              <a:t> of at least one object </a:t>
            </a:r>
            <a:r>
              <a:rPr lang="en-US" altLang="en-US" sz="1800" dirty="0" smtClean="0">
                <a:latin typeface="Cambria" panose="02040503050406030204" pitchFamily="18" charset="0"/>
              </a:rPr>
              <a:t>(mouse/</a:t>
            </a:r>
            <a:r>
              <a:rPr lang="en-US" altLang="en-US" sz="1800" dirty="0" err="1" smtClean="0">
                <a:latin typeface="Cambria" panose="02040503050406030204" pitchFamily="18" charset="0"/>
              </a:rPr>
              <a:t>kbd</a:t>
            </a:r>
            <a:r>
              <a:rPr lang="en-US" altLang="en-US" sz="1800" dirty="0" smtClean="0">
                <a:latin typeface="Cambria" panose="02040503050406030204" pitchFamily="18" charset="0"/>
              </a:rPr>
              <a:t>)</a:t>
            </a:r>
            <a:endParaRPr lang="en-US" altLang="en-US" sz="1800" dirty="0">
              <a:latin typeface="Cambria" panose="02040503050406030204" pitchFamily="18" charset="0"/>
            </a:endParaRPr>
          </a:p>
        </p:txBody>
      </p:sp>
      <p:grpSp>
        <p:nvGrpSpPr>
          <p:cNvPr id="33799" name="Group 20"/>
          <p:cNvGrpSpPr>
            <a:grpSpLocks/>
          </p:cNvGrpSpPr>
          <p:nvPr/>
        </p:nvGrpSpPr>
        <p:grpSpPr bwMode="auto">
          <a:xfrm>
            <a:off x="8397875" y="1370062"/>
            <a:ext cx="517525" cy="568325"/>
            <a:chOff x="2928" y="1051"/>
            <a:chExt cx="840" cy="957"/>
          </a:xfrm>
        </p:grpSpPr>
        <p:sp>
          <p:nvSpPr>
            <p:cNvPr id="33802"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3803"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4"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5"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6"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7"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8"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9"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10"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11"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3812"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3813"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3814"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3800" name="Rectangle 25"/>
          <p:cNvSpPr>
            <a:spLocks noChangeArrowheads="1"/>
          </p:cNvSpPr>
          <p:nvPr/>
        </p:nvSpPr>
        <p:spPr bwMode="auto">
          <a:xfrm>
            <a:off x="5555653" y="181238"/>
            <a:ext cx="31242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400" dirty="0" err="1">
                <a:latin typeface="Calibri" panose="020F0502020204030204" pitchFamily="34" charset="0"/>
              </a:rPr>
              <a:t>VPython</a:t>
            </a:r>
            <a:r>
              <a:rPr lang="en-US" altLang="en-US" sz="1400" dirty="0">
                <a:latin typeface="Calibri" panose="020F0502020204030204" pitchFamily="34" charset="0"/>
              </a:rPr>
              <a:t> was designed to make 3d physics simulations simpler to </a:t>
            </a:r>
            <a:r>
              <a:rPr lang="en-US" altLang="en-US" sz="1400" dirty="0" smtClean="0">
                <a:latin typeface="Calibri" panose="020F0502020204030204" pitchFamily="34" charset="0"/>
              </a:rPr>
              <a:t>program – as a result, the library is physics-free!</a:t>
            </a:r>
            <a:endParaRPr lang="en-US" altLang="en-US" dirty="0">
              <a:latin typeface="Calibri" panose="020F0502020204030204" pitchFamily="34" charset="0"/>
            </a:endParaRPr>
          </a:p>
        </p:txBody>
      </p:sp>
      <p:sp>
        <p:nvSpPr>
          <p:cNvPr id="33801" name="Text Box 16"/>
          <p:cNvSpPr txBox="1">
            <a:spLocks noChangeArrowheads="1"/>
          </p:cNvSpPr>
          <p:nvPr/>
        </p:nvSpPr>
        <p:spPr bwMode="auto">
          <a:xfrm>
            <a:off x="402137" y="1290249"/>
            <a:ext cx="4474663" cy="707886"/>
          </a:xfrm>
          <a:prstGeom prst="rect">
            <a:avLst/>
          </a:prstGeom>
          <a:solidFill>
            <a:srgbClr val="FAE9D6"/>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000" dirty="0" smtClean="0">
                <a:latin typeface="Cambria" panose="02040503050406030204" pitchFamily="18" charset="0"/>
              </a:rPr>
              <a:t>To now,  </a:t>
            </a:r>
            <a:r>
              <a:rPr lang="en-US" altLang="en-US" sz="2000" dirty="0" err="1" smtClean="0">
                <a:latin typeface="Cambria" panose="02040503050406030204" pitchFamily="18" charset="0"/>
              </a:rPr>
              <a:t>VPython</a:t>
            </a:r>
            <a:r>
              <a:rPr lang="en-US" altLang="en-US" sz="2000" dirty="0" smtClean="0">
                <a:latin typeface="Cambria" panose="02040503050406030204" pitchFamily="18" charset="0"/>
              </a:rPr>
              <a:t> </a:t>
            </a:r>
            <a:r>
              <a:rPr lang="en-US" altLang="en-US" sz="2000" dirty="0">
                <a:latin typeface="Cambria" panose="02040503050406030204" pitchFamily="18" charset="0"/>
              </a:rPr>
              <a:t>has</a:t>
            </a:r>
            <a:r>
              <a:rPr lang="en-US" altLang="en-US" sz="2000" dirty="0">
                <a:solidFill>
                  <a:srgbClr val="CC3300"/>
                </a:solidFill>
                <a:latin typeface="Cambria" panose="02040503050406030204" pitchFamily="18" charset="0"/>
              </a:rPr>
              <a:t> </a:t>
            </a:r>
            <a:r>
              <a:rPr lang="en-US" altLang="en-US" sz="2000" b="1" i="1" dirty="0">
                <a:solidFill>
                  <a:srgbClr val="000AF9"/>
                </a:solidFill>
                <a:latin typeface="Cambria" panose="02040503050406030204" pitchFamily="18" charset="0"/>
              </a:rPr>
              <a:t>eventually</a:t>
            </a:r>
            <a:r>
              <a:rPr lang="en-US" altLang="en-US" sz="2000" i="1" dirty="0">
                <a:solidFill>
                  <a:srgbClr val="CC3300"/>
                </a:solidFill>
                <a:latin typeface="Cambria" panose="02040503050406030204" pitchFamily="18" charset="0"/>
              </a:rPr>
              <a:t> </a:t>
            </a:r>
            <a:r>
              <a:rPr lang="en-US" altLang="en-US" sz="2000" dirty="0" smtClean="0">
                <a:latin typeface="Cambria" panose="02040503050406030204" pitchFamily="18" charset="0"/>
              </a:rPr>
              <a:t>worked </a:t>
            </a:r>
            <a:r>
              <a:rPr lang="en-US" altLang="en-US" sz="2000" dirty="0">
                <a:latin typeface="Cambria" panose="02040503050406030204" pitchFamily="18" charset="0"/>
              </a:rPr>
              <a:t>for </a:t>
            </a:r>
            <a:r>
              <a:rPr lang="en-US" altLang="en-US" sz="2000" dirty="0" smtClean="0">
                <a:latin typeface="Cambria" panose="02040503050406030204" pitchFamily="18" charset="0"/>
              </a:rPr>
              <a:t>everyone. </a:t>
            </a:r>
            <a:r>
              <a:rPr lang="en-US" altLang="en-US" sz="2000" i="1" dirty="0" smtClean="0">
                <a:latin typeface="Cambria" panose="02040503050406030204" pitchFamily="18" charset="0"/>
              </a:rPr>
              <a:t>See us for help!</a:t>
            </a:r>
            <a:endParaRPr lang="en-US" altLang="en-US" sz="2000" i="1" dirty="0">
              <a:latin typeface="Cambria" panose="02040503050406030204" pitchFamily="18" charset="0"/>
            </a:endParaRPr>
          </a:p>
        </p:txBody>
      </p:sp>
      <p:sp>
        <p:nvSpPr>
          <p:cNvPr id="3" name="Rectangle 2"/>
          <p:cNvSpPr/>
          <p:nvPr/>
        </p:nvSpPr>
        <p:spPr>
          <a:xfrm>
            <a:off x="3962400" y="6172200"/>
            <a:ext cx="4880354" cy="461665"/>
          </a:xfrm>
          <a:prstGeom prst="rect">
            <a:avLst/>
          </a:prstGeom>
          <a:solidFill>
            <a:srgbClr val="CCECFF"/>
          </a:solidFill>
        </p:spPr>
        <p:txBody>
          <a:bodyPr wrap="square">
            <a:spAutoFit/>
          </a:bodyPr>
          <a:lstStyle/>
          <a:p>
            <a:pPr algn="r" eaLnBrk="1" hangingPunct="1">
              <a:spcBef>
                <a:spcPct val="50000"/>
              </a:spcBef>
            </a:pPr>
            <a:r>
              <a:rPr lang="en-US" altLang="en-US" i="1" dirty="0">
                <a:latin typeface="Cambria" panose="02040503050406030204" pitchFamily="18" charset="0"/>
              </a:rPr>
              <a:t>A few examples to get you thinking…</a:t>
            </a:r>
            <a:endParaRPr lang="en-US" altLang="en-US" dirty="0">
              <a:latin typeface="Cambria" panose="02040503050406030204" pitchFamily="18" charset="0"/>
            </a:endParaRPr>
          </a:p>
        </p:txBody>
      </p:sp>
      <p:sp>
        <p:nvSpPr>
          <p:cNvPr id="4" name="TextBox 3"/>
          <p:cNvSpPr txBox="1"/>
          <p:nvPr/>
        </p:nvSpPr>
        <p:spPr>
          <a:xfrm>
            <a:off x="6019801" y="1047802"/>
            <a:ext cx="3048000" cy="323165"/>
          </a:xfrm>
          <a:prstGeom prst="rect">
            <a:avLst/>
          </a:prstGeom>
          <a:noFill/>
        </p:spPr>
        <p:txBody>
          <a:bodyPr wrap="square" rtlCol="0">
            <a:spAutoFit/>
          </a:bodyPr>
          <a:lstStyle/>
          <a:p>
            <a:pPr algn="r"/>
            <a:r>
              <a:rPr lang="en-US" sz="1500" dirty="0" smtClean="0">
                <a:solidFill>
                  <a:srgbClr val="009900"/>
                </a:solidFill>
                <a:latin typeface="Cambria" panose="02040503050406030204" pitchFamily="18" charset="0"/>
              </a:rPr>
              <a:t> </a:t>
            </a:r>
            <a:r>
              <a:rPr lang="en-US" sz="1500" dirty="0" smtClean="0">
                <a:solidFill>
                  <a:srgbClr val="009900"/>
                </a:solidFill>
                <a:latin typeface="Cambria" panose="02040503050406030204" pitchFamily="18" charset="0"/>
                <a:sym typeface="Symbol"/>
              </a:rPr>
              <a:t></a:t>
            </a:r>
            <a:r>
              <a:rPr lang="en-US" sz="1500" dirty="0" smtClean="0">
                <a:solidFill>
                  <a:srgbClr val="009900"/>
                </a:solidFill>
                <a:latin typeface="Cambria" panose="02040503050406030204" pitchFamily="18" charset="0"/>
              </a:rPr>
              <a:t> </a:t>
            </a:r>
            <a:r>
              <a:rPr lang="en-US" sz="1500" dirty="0" err="1" smtClean="0">
                <a:solidFill>
                  <a:srgbClr val="009900"/>
                </a:solidFill>
                <a:latin typeface="Cambria" panose="02040503050406030204" pitchFamily="18" charset="0"/>
              </a:rPr>
              <a:t>Phunky</a:t>
            </a:r>
            <a:r>
              <a:rPr lang="en-US" sz="1500" dirty="0" smtClean="0">
                <a:solidFill>
                  <a:srgbClr val="009900"/>
                </a:solidFill>
                <a:latin typeface="Cambria" panose="02040503050406030204" pitchFamily="18" charset="0"/>
              </a:rPr>
              <a:t> Physics is welcome!</a:t>
            </a:r>
            <a:endParaRPr lang="en-US" sz="1500" dirty="0">
              <a:solidFill>
                <a:srgbClr val="009900"/>
              </a:solidFill>
              <a:latin typeface="Cambria" panose="02040503050406030204" pitchFamily="18" charset="0"/>
            </a:endParaRPr>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5219280" y="219960"/>
              <a:ext cx="991800" cy="1261440"/>
            </p14:xfrm>
          </p:contentPart>
        </mc:Choice>
        <mc:Fallback>
          <p:pic>
            <p:nvPicPr>
              <p:cNvPr id="2" name="Ink 1"/>
              <p:cNvPicPr/>
              <p:nvPr/>
            </p:nvPicPr>
            <p:blipFill>
              <a:blip r:embed="rId3"/>
              <a:stretch>
                <a:fillRect/>
              </a:stretch>
            </p:blipFill>
            <p:spPr>
              <a:xfrm>
                <a:off x="5209560" y="210240"/>
                <a:ext cx="1009080" cy="1276920"/>
              </a:xfrm>
              <a:prstGeom prst="rect">
                <a:avLst/>
              </a:prstGeom>
            </p:spPr>
          </p:pic>
        </mc:Fallback>
      </mc:AlternateContent>
    </p:spTree>
    <p:extLst>
      <p:ext uri="{BB962C8B-B14F-4D97-AF65-F5344CB8AC3E}">
        <p14:creationId xmlns:p14="http://schemas.microsoft.com/office/powerpoint/2010/main" val="6986500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9"/>
          <p:cNvSpPr txBox="1">
            <a:spLocks noChangeArrowheads="1"/>
          </p:cNvSpPr>
          <p:nvPr/>
        </p:nvSpPr>
        <p:spPr bwMode="auto">
          <a:xfrm>
            <a:off x="37563" y="34567"/>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pPr>
            <a:r>
              <a:rPr lang="en-US" sz="4000" dirty="0" smtClean="0">
                <a:latin typeface="Cambria" panose="02040503050406030204" pitchFamily="18" charset="0"/>
              </a:rPr>
              <a:t>Connecting Connect Four ...</a:t>
            </a:r>
            <a:endParaRPr lang="en-US" sz="4000" dirty="0">
              <a:latin typeface="Cambria" panose="02040503050406030204" pitchFamily="18" charset="0"/>
            </a:endParaRPr>
          </a:p>
        </p:txBody>
      </p:sp>
      <p:sp>
        <p:nvSpPr>
          <p:cNvPr id="130" name="Text Box 9"/>
          <p:cNvSpPr txBox="1">
            <a:spLocks noChangeArrowheads="1"/>
          </p:cNvSpPr>
          <p:nvPr/>
        </p:nvSpPr>
        <p:spPr bwMode="auto">
          <a:xfrm>
            <a:off x="1447800" y="6080125"/>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spcBef>
                <a:spcPct val="50000"/>
              </a:spcBef>
            </a:pPr>
            <a:r>
              <a:rPr lang="en-US" sz="4000" dirty="0" smtClean="0">
                <a:latin typeface="Cambria" panose="02040503050406030204" pitchFamily="18" charset="0"/>
              </a:rPr>
              <a:t>... to other strategy games.</a:t>
            </a:r>
            <a:endParaRPr lang="en-US" sz="4000" dirty="0">
              <a:latin typeface="Cambria" panose="02040503050406030204" pitchFamily="18" charset="0"/>
            </a:endParaRPr>
          </a:p>
        </p:txBody>
      </p:sp>
      <p:pic>
        <p:nvPicPr>
          <p:cNvPr id="140" name="Picture 139"/>
          <p:cNvPicPr>
            <a:picLocks noChangeAspect="1"/>
          </p:cNvPicPr>
          <p:nvPr/>
        </p:nvPicPr>
        <p:blipFill>
          <a:blip r:embed="rId2"/>
          <a:stretch>
            <a:fillRect/>
          </a:stretch>
        </p:blipFill>
        <p:spPr>
          <a:xfrm>
            <a:off x="5000628" y="3406003"/>
            <a:ext cx="3018466" cy="2001374"/>
          </a:xfrm>
          <a:prstGeom prst="rect">
            <a:avLst/>
          </a:prstGeom>
        </p:spPr>
      </p:pic>
      <p:pic>
        <p:nvPicPr>
          <p:cNvPr id="141" name="Picture 140"/>
          <p:cNvPicPr>
            <a:picLocks noChangeAspect="1"/>
          </p:cNvPicPr>
          <p:nvPr/>
        </p:nvPicPr>
        <p:blipFill>
          <a:blip r:embed="rId3"/>
          <a:stretch>
            <a:fillRect/>
          </a:stretch>
        </p:blipFill>
        <p:spPr>
          <a:xfrm>
            <a:off x="5000628" y="977292"/>
            <a:ext cx="2743200" cy="2336800"/>
          </a:xfrm>
          <a:prstGeom prst="rect">
            <a:avLst/>
          </a:prstGeom>
        </p:spPr>
      </p:pic>
      <p:pic>
        <p:nvPicPr>
          <p:cNvPr id="142" name="Picture 141"/>
          <p:cNvPicPr>
            <a:picLocks noChangeAspect="1"/>
          </p:cNvPicPr>
          <p:nvPr/>
        </p:nvPicPr>
        <p:blipFill>
          <a:blip r:embed="rId4"/>
          <a:stretch>
            <a:fillRect/>
          </a:stretch>
        </p:blipFill>
        <p:spPr>
          <a:xfrm>
            <a:off x="1362075" y="3084606"/>
            <a:ext cx="3057525" cy="2322771"/>
          </a:xfrm>
          <a:prstGeom prst="rect">
            <a:avLst/>
          </a:prstGeom>
        </p:spPr>
      </p:pic>
      <p:pic>
        <p:nvPicPr>
          <p:cNvPr id="143" name="Picture 142"/>
          <p:cNvPicPr>
            <a:picLocks noChangeAspect="1"/>
          </p:cNvPicPr>
          <p:nvPr/>
        </p:nvPicPr>
        <p:blipFill>
          <a:blip r:embed="rId5"/>
          <a:stretch>
            <a:fillRect/>
          </a:stretch>
        </p:blipFill>
        <p:spPr>
          <a:xfrm>
            <a:off x="1630240" y="1031160"/>
            <a:ext cx="2529382" cy="1894595"/>
          </a:xfrm>
          <a:prstGeom prst="rect">
            <a:avLst/>
          </a:prstGeom>
        </p:spPr>
      </p:pic>
    </p:spTree>
    <p:extLst>
      <p:ext uri="{BB962C8B-B14F-4D97-AF65-F5344CB8AC3E}">
        <p14:creationId xmlns:p14="http://schemas.microsoft.com/office/powerpoint/2010/main" val="21747881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9" name="Group 20"/>
          <p:cNvGrpSpPr>
            <a:grpSpLocks/>
          </p:cNvGrpSpPr>
          <p:nvPr/>
        </p:nvGrpSpPr>
        <p:grpSpPr bwMode="auto">
          <a:xfrm>
            <a:off x="8213564" y="1600200"/>
            <a:ext cx="517525" cy="568325"/>
            <a:chOff x="2928" y="1051"/>
            <a:chExt cx="840" cy="957"/>
          </a:xfrm>
        </p:grpSpPr>
        <p:sp>
          <p:nvSpPr>
            <p:cNvPr id="33802"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3803"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4"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5"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6"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7"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8"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9"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10"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11"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3812"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3813"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3814"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2" name="Text Box 5"/>
          <p:cNvSpPr txBox="1">
            <a:spLocks noChangeArrowheads="1"/>
          </p:cNvSpPr>
          <p:nvPr/>
        </p:nvSpPr>
        <p:spPr bwMode="auto">
          <a:xfrm>
            <a:off x="304800" y="304800"/>
            <a:ext cx="71786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en-US" altLang="en-US" sz="4200" dirty="0" smtClean="0">
                <a:latin typeface="Cambria" panose="02040503050406030204" pitchFamily="18" charset="0"/>
              </a:rPr>
              <a:t>What </a:t>
            </a:r>
            <a:r>
              <a:rPr lang="en-US" altLang="en-US" sz="4200" dirty="0" err="1" smtClean="0">
                <a:latin typeface="Cambria" panose="02040503050406030204" pitchFamily="18" charset="0"/>
              </a:rPr>
              <a:t>CSers</a:t>
            </a:r>
            <a:r>
              <a:rPr lang="en-US" altLang="en-US" sz="4200" dirty="0" smtClean="0">
                <a:latin typeface="Cambria" panose="02040503050406030204" pitchFamily="18" charset="0"/>
              </a:rPr>
              <a:t> </a:t>
            </a:r>
            <a:r>
              <a:rPr lang="en-US" altLang="en-US" sz="4200" i="1" dirty="0" smtClean="0">
                <a:latin typeface="Cambria" panose="02040503050406030204" pitchFamily="18" charset="0"/>
              </a:rPr>
              <a:t>"do"</a:t>
            </a:r>
            <a:endParaRPr lang="en-US" altLang="en-US" sz="4200" i="1" dirty="0">
              <a:latin typeface="Cambria" panose="02040503050406030204" pitchFamily="18" charset="0"/>
            </a:endParaRPr>
          </a:p>
        </p:txBody>
      </p:sp>
      <p:sp>
        <p:nvSpPr>
          <p:cNvPr id="2" name="Rectangle 1"/>
          <p:cNvSpPr/>
          <p:nvPr/>
        </p:nvSpPr>
        <p:spPr>
          <a:xfrm>
            <a:off x="2895600" y="812631"/>
            <a:ext cx="354584" cy="461665"/>
          </a:xfrm>
          <a:prstGeom prst="rect">
            <a:avLst/>
          </a:prstGeom>
        </p:spPr>
        <p:txBody>
          <a:bodyPr wrap="none">
            <a:spAutoFit/>
          </a:bodyPr>
          <a:lstStyle/>
          <a:p>
            <a:r>
              <a:rPr lang="en-US" dirty="0" smtClean="0">
                <a:latin typeface="Cambria" panose="02040503050406030204" pitchFamily="18" charset="0"/>
              </a:rPr>
              <a:t>^</a:t>
            </a:r>
            <a:endParaRPr lang="en-US" dirty="0"/>
          </a:p>
        </p:txBody>
      </p:sp>
      <p:sp>
        <p:nvSpPr>
          <p:cNvPr id="24" name="Rectangle 23"/>
          <p:cNvSpPr/>
          <p:nvPr/>
        </p:nvSpPr>
        <p:spPr>
          <a:xfrm>
            <a:off x="6988589" y="1512430"/>
            <a:ext cx="1342034" cy="276999"/>
          </a:xfrm>
          <a:prstGeom prst="rect">
            <a:avLst/>
          </a:prstGeom>
        </p:spPr>
        <p:txBody>
          <a:bodyPr wrap="none">
            <a:spAutoFit/>
          </a:bodyPr>
          <a:lstStyle/>
          <a:p>
            <a:pPr algn="r"/>
            <a:r>
              <a:rPr lang="en-US" sz="1200" dirty="0" smtClean="0">
                <a:solidFill>
                  <a:srgbClr val="009900"/>
                </a:solidFill>
                <a:latin typeface="Calibri" panose="020F0502020204030204" pitchFamily="34" charset="0"/>
                <a:cs typeface="Calibri" panose="020F0502020204030204" pitchFamily="34" charset="0"/>
              </a:rPr>
              <a:t>or think as much...</a:t>
            </a:r>
            <a:endParaRPr lang="en-US" sz="1200" dirty="0">
              <a:solidFill>
                <a:srgbClr val="00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60803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5"/>
          <p:cNvSpPr txBox="1">
            <a:spLocks noChangeArrowheads="1"/>
          </p:cNvSpPr>
          <p:nvPr/>
        </p:nvSpPr>
        <p:spPr bwMode="auto">
          <a:xfrm>
            <a:off x="1552414" y="5791200"/>
            <a:ext cx="71786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a:spcBef>
                <a:spcPct val="50000"/>
              </a:spcBef>
            </a:pPr>
            <a:r>
              <a:rPr lang="en-US" altLang="en-US" sz="4200" dirty="0">
                <a:latin typeface="Cambria" panose="02040503050406030204" pitchFamily="18" charset="0"/>
              </a:rPr>
              <a:t>f</a:t>
            </a:r>
            <a:r>
              <a:rPr lang="en-US" altLang="en-US" sz="4200" dirty="0" smtClean="0">
                <a:latin typeface="Cambria" panose="02040503050406030204" pitchFamily="18" charset="0"/>
              </a:rPr>
              <a:t>inal project </a:t>
            </a:r>
            <a:r>
              <a:rPr lang="en-US" altLang="en-US" sz="4200" i="1" u="sng" dirty="0" smtClean="0">
                <a:solidFill>
                  <a:srgbClr val="009900"/>
                </a:solidFill>
                <a:latin typeface="Cambria" panose="02040503050406030204" pitchFamily="18" charset="0"/>
              </a:rPr>
              <a:t>algorithms</a:t>
            </a:r>
            <a:r>
              <a:rPr lang="en-US" altLang="en-US" sz="4200" dirty="0" smtClean="0">
                <a:latin typeface="Cambria" panose="02040503050406030204" pitchFamily="18" charset="0"/>
              </a:rPr>
              <a:t>...</a:t>
            </a:r>
            <a:endParaRPr lang="en-US" altLang="en-US" sz="4200" dirty="0">
              <a:latin typeface="Cambria" panose="02040503050406030204" pitchFamily="18" charset="0"/>
            </a:endParaRPr>
          </a:p>
        </p:txBody>
      </p:sp>
      <p:grpSp>
        <p:nvGrpSpPr>
          <p:cNvPr id="33799" name="Group 20"/>
          <p:cNvGrpSpPr>
            <a:grpSpLocks/>
          </p:cNvGrpSpPr>
          <p:nvPr/>
        </p:nvGrpSpPr>
        <p:grpSpPr bwMode="auto">
          <a:xfrm>
            <a:off x="8213564" y="1600200"/>
            <a:ext cx="517525" cy="568325"/>
            <a:chOff x="2928" y="1051"/>
            <a:chExt cx="840" cy="957"/>
          </a:xfrm>
        </p:grpSpPr>
        <p:sp>
          <p:nvSpPr>
            <p:cNvPr id="33802"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3803"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4"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5"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6"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7"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8"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9"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10"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11"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3812"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3813"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3814"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2" name="Text Box 5"/>
          <p:cNvSpPr txBox="1">
            <a:spLocks noChangeArrowheads="1"/>
          </p:cNvSpPr>
          <p:nvPr/>
        </p:nvSpPr>
        <p:spPr bwMode="auto">
          <a:xfrm>
            <a:off x="304800" y="304800"/>
            <a:ext cx="71786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en-US" altLang="en-US" sz="4200" dirty="0" smtClean="0">
                <a:latin typeface="Cambria" panose="02040503050406030204" pitchFamily="18" charset="0"/>
              </a:rPr>
              <a:t>What </a:t>
            </a:r>
            <a:r>
              <a:rPr lang="en-US" altLang="en-US" sz="4200" dirty="0" err="1" smtClean="0">
                <a:latin typeface="Cambria" panose="02040503050406030204" pitchFamily="18" charset="0"/>
              </a:rPr>
              <a:t>CSers</a:t>
            </a:r>
            <a:r>
              <a:rPr lang="en-US" altLang="en-US" sz="4200" dirty="0" smtClean="0">
                <a:latin typeface="Cambria" panose="02040503050406030204" pitchFamily="18" charset="0"/>
              </a:rPr>
              <a:t> </a:t>
            </a:r>
            <a:r>
              <a:rPr lang="en-US" altLang="en-US" sz="4200" i="1" dirty="0" smtClean="0">
                <a:latin typeface="Cambria" panose="02040503050406030204" pitchFamily="18" charset="0"/>
              </a:rPr>
              <a:t>"do"</a:t>
            </a:r>
            <a:endParaRPr lang="en-US" altLang="en-US" sz="4200" i="1" dirty="0">
              <a:latin typeface="Cambria" panose="02040503050406030204" pitchFamily="18" charset="0"/>
            </a:endParaRPr>
          </a:p>
        </p:txBody>
      </p:sp>
      <p:sp>
        <p:nvSpPr>
          <p:cNvPr id="2" name="Rectangle 1"/>
          <p:cNvSpPr/>
          <p:nvPr/>
        </p:nvSpPr>
        <p:spPr>
          <a:xfrm>
            <a:off x="2895600" y="812631"/>
            <a:ext cx="354584" cy="461665"/>
          </a:xfrm>
          <a:prstGeom prst="rect">
            <a:avLst/>
          </a:prstGeom>
        </p:spPr>
        <p:txBody>
          <a:bodyPr wrap="none">
            <a:spAutoFit/>
          </a:bodyPr>
          <a:lstStyle/>
          <a:p>
            <a:r>
              <a:rPr lang="en-US" dirty="0" smtClean="0">
                <a:latin typeface="Cambria" panose="02040503050406030204" pitchFamily="18" charset="0"/>
              </a:rPr>
              <a:t>^</a:t>
            </a:r>
            <a:endParaRPr lang="en-US" dirty="0"/>
          </a:p>
        </p:txBody>
      </p:sp>
      <p:sp>
        <p:nvSpPr>
          <p:cNvPr id="24" name="Rectangle 23"/>
          <p:cNvSpPr/>
          <p:nvPr/>
        </p:nvSpPr>
        <p:spPr>
          <a:xfrm>
            <a:off x="6988589" y="1512430"/>
            <a:ext cx="1342034" cy="276999"/>
          </a:xfrm>
          <a:prstGeom prst="rect">
            <a:avLst/>
          </a:prstGeom>
        </p:spPr>
        <p:txBody>
          <a:bodyPr wrap="none">
            <a:spAutoFit/>
          </a:bodyPr>
          <a:lstStyle/>
          <a:p>
            <a:pPr algn="r"/>
            <a:r>
              <a:rPr lang="en-US" sz="1200" dirty="0" smtClean="0">
                <a:solidFill>
                  <a:srgbClr val="009900"/>
                </a:solidFill>
                <a:latin typeface="Calibri" panose="020F0502020204030204" pitchFamily="34" charset="0"/>
                <a:cs typeface="Calibri" panose="020F0502020204030204" pitchFamily="34" charset="0"/>
              </a:rPr>
              <a:t>or think as much...</a:t>
            </a:r>
            <a:endParaRPr lang="en-US" sz="1200" dirty="0">
              <a:solidFill>
                <a:srgbClr val="00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20282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p:cNvSpPr/>
          <p:nvPr/>
        </p:nvSpPr>
        <p:spPr>
          <a:xfrm>
            <a:off x="5663638" y="4807702"/>
            <a:ext cx="1626595" cy="2009992"/>
          </a:xfrm>
          <a:prstGeom prst="rect">
            <a:avLst/>
          </a:prstGeom>
          <a:solidFill>
            <a:schemeClr val="bg1">
              <a:lumMod val="8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3910419" y="4801569"/>
            <a:ext cx="1626595" cy="2009992"/>
          </a:xfrm>
          <a:prstGeom prst="rect">
            <a:avLst/>
          </a:prstGeom>
          <a:solidFill>
            <a:srgbClr val="CCFFCC"/>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ounded Rectangle 48"/>
          <p:cNvSpPr/>
          <p:nvPr/>
        </p:nvSpPr>
        <p:spPr>
          <a:xfrm>
            <a:off x="7123090" y="1826487"/>
            <a:ext cx="1918952" cy="512845"/>
          </a:xfrm>
          <a:prstGeom prst="roundRect">
            <a:avLst/>
          </a:prstGeom>
          <a:solidFill>
            <a:srgbClr val="FFCC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774879" y="2272047"/>
            <a:ext cx="2507087" cy="512845"/>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Down Arrow 47"/>
          <p:cNvSpPr/>
          <p:nvPr/>
        </p:nvSpPr>
        <p:spPr>
          <a:xfrm rot="8784537">
            <a:off x="1898420" y="2664985"/>
            <a:ext cx="457200" cy="529336"/>
          </a:xfrm>
          <a:prstGeom prst="downArrow">
            <a:avLst/>
          </a:prstGeom>
          <a:solidFill>
            <a:srgbClr val="CCECFF"/>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Down Arrow 33"/>
          <p:cNvSpPr/>
          <p:nvPr/>
        </p:nvSpPr>
        <p:spPr>
          <a:xfrm rot="13929636">
            <a:off x="3578901" y="2854627"/>
            <a:ext cx="457200" cy="529336"/>
          </a:xfrm>
          <a:prstGeom prst="downArrow">
            <a:avLst/>
          </a:prstGeom>
          <a:solidFill>
            <a:schemeClr val="bg1">
              <a:lumMod val="8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own Arrow 22"/>
          <p:cNvSpPr/>
          <p:nvPr/>
        </p:nvSpPr>
        <p:spPr>
          <a:xfrm rot="8784537">
            <a:off x="2778289" y="2670563"/>
            <a:ext cx="457200" cy="529336"/>
          </a:xfrm>
          <a:prstGeom prst="downArrow">
            <a:avLst/>
          </a:prstGeom>
          <a:solidFill>
            <a:srgbClr val="CCECFF"/>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60" name="Text Box 5"/>
          <p:cNvSpPr txBox="1">
            <a:spLocks noChangeArrowheads="1"/>
          </p:cNvSpPr>
          <p:nvPr/>
        </p:nvSpPr>
        <p:spPr bwMode="auto">
          <a:xfrm>
            <a:off x="5763137" y="2657189"/>
            <a:ext cx="3088942" cy="400110"/>
          </a:xfrm>
          <a:prstGeom prst="rect">
            <a:avLst/>
          </a:prstGeom>
          <a:solidFill>
            <a:schemeClr val="bg1">
              <a:lumMod val="95000"/>
            </a:schemeClr>
          </a:solidFill>
          <a:ln>
            <a:solidFill>
              <a:schemeClr val="bg1"/>
            </a:solid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000" dirty="0" smtClean="0">
                <a:latin typeface="Calibri" panose="020F0502020204030204" pitchFamily="34" charset="0"/>
                <a:cs typeface="Calibri" panose="020F0502020204030204" pitchFamily="34" charset="0"/>
              </a:rPr>
              <a:t>Final-project </a:t>
            </a:r>
            <a:r>
              <a:rPr lang="en-US" altLang="en-US" sz="2000" i="1" dirty="0" smtClean="0">
                <a:latin typeface="Calibri" panose="020F0502020204030204" pitchFamily="34" charset="0"/>
                <a:cs typeface="Calibri" panose="020F0502020204030204" pitchFamily="34" charset="0"/>
              </a:rPr>
              <a:t>algorithms</a:t>
            </a:r>
            <a:endParaRPr lang="en-US" altLang="en-US" sz="2000" dirty="0">
              <a:latin typeface="Calibri" panose="020F0502020204030204" pitchFamily="34" charset="0"/>
              <a:cs typeface="Calibri" panose="020F0502020204030204" pitchFamily="34" charset="0"/>
            </a:endParaRPr>
          </a:p>
        </p:txBody>
      </p:sp>
      <p:sp>
        <p:nvSpPr>
          <p:cNvPr id="15" name="Text Box 56"/>
          <p:cNvSpPr txBox="1">
            <a:spLocks noChangeArrowheads="1"/>
          </p:cNvSpPr>
          <p:nvPr/>
        </p:nvSpPr>
        <p:spPr bwMode="auto">
          <a:xfrm>
            <a:off x="228600" y="228600"/>
            <a:ext cx="2756079" cy="369332"/>
          </a:xfrm>
          <a:prstGeom prst="rect">
            <a:avLst/>
          </a:prstGeom>
          <a:solidFill>
            <a:srgbClr val="CCECFF"/>
          </a:solidFill>
          <a:ln>
            <a:noFill/>
          </a:ln>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sz="1800" b="1" dirty="0" smtClean="0">
                <a:solidFill>
                  <a:srgbClr val="000000"/>
                </a:solidFill>
                <a:latin typeface="Cambria" pitchFamily="18" charset="0"/>
              </a:rPr>
              <a:t>Line-sphere colliding</a:t>
            </a:r>
            <a:endParaRPr lang="en-US" altLang="en-US" sz="1800" dirty="0" smtClean="0">
              <a:solidFill>
                <a:srgbClr val="000000"/>
              </a:solidFill>
              <a:latin typeface="Cambria" pitchFamily="18" charset="0"/>
            </a:endParaRPr>
          </a:p>
        </p:txBody>
      </p:sp>
      <p:sp>
        <p:nvSpPr>
          <p:cNvPr id="16" name="Text Box 56"/>
          <p:cNvSpPr txBox="1">
            <a:spLocks noChangeArrowheads="1"/>
          </p:cNvSpPr>
          <p:nvPr/>
        </p:nvSpPr>
        <p:spPr bwMode="auto">
          <a:xfrm>
            <a:off x="228600" y="3669268"/>
            <a:ext cx="3373211" cy="369332"/>
          </a:xfrm>
          <a:prstGeom prst="rect">
            <a:avLst/>
          </a:prstGeom>
          <a:solidFill>
            <a:srgbClr val="CCECFF"/>
          </a:solidFill>
          <a:ln>
            <a:noFill/>
          </a:ln>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sz="1800" b="1" dirty="0" smtClean="0">
                <a:solidFill>
                  <a:srgbClr val="000000"/>
                </a:solidFill>
                <a:latin typeface="Cambria" pitchFamily="18" charset="0"/>
              </a:rPr>
              <a:t>Sphere-sphere colliding</a:t>
            </a:r>
            <a:endParaRPr lang="en-US" altLang="en-US" sz="1800" dirty="0" smtClean="0">
              <a:solidFill>
                <a:srgbClr val="000000"/>
              </a:solidFill>
              <a:latin typeface="Cambria" pitchFamily="18" charset="0"/>
            </a:endParaRPr>
          </a:p>
        </p:txBody>
      </p:sp>
      <p:sp>
        <p:nvSpPr>
          <p:cNvPr id="17" name="Text Box 56"/>
          <p:cNvSpPr txBox="1">
            <a:spLocks noChangeArrowheads="1"/>
          </p:cNvSpPr>
          <p:nvPr/>
        </p:nvSpPr>
        <p:spPr bwMode="auto">
          <a:xfrm>
            <a:off x="3886200" y="4110335"/>
            <a:ext cx="509252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sz="1200" dirty="0" smtClean="0">
                <a:solidFill>
                  <a:srgbClr val="000000"/>
                </a:solidFill>
                <a:latin typeface="Cambria" pitchFamily="18" charset="0"/>
              </a:rPr>
              <a:t>Suppose these two Python dictionaries count words from various texts, e.g., by J.K. Rowling and W. Shakespeare. </a:t>
            </a:r>
            <a:r>
              <a:rPr lang="en-US" altLang="en-US" sz="1200" dirty="0">
                <a:solidFill>
                  <a:srgbClr val="000000"/>
                </a:solidFill>
                <a:latin typeface="Cambria" pitchFamily="18" charset="0"/>
              </a:rPr>
              <a:t>Which of these two text models does </a:t>
            </a:r>
            <a:r>
              <a:rPr lang="en-US" altLang="en-US" sz="1200" dirty="0" smtClean="0">
                <a:solidFill>
                  <a:srgbClr val="000000"/>
                </a:solidFill>
                <a:latin typeface="Cambria" pitchFamily="18" charset="0"/>
              </a:rPr>
              <a:t>the </a:t>
            </a:r>
            <a:r>
              <a:rPr lang="en-US" altLang="en-US" sz="1200" dirty="0">
                <a:solidFill>
                  <a:srgbClr val="000000"/>
                </a:solidFill>
                <a:latin typeface="Cambria" pitchFamily="18" charset="0"/>
              </a:rPr>
              <a:t>third </a:t>
            </a:r>
            <a:r>
              <a:rPr lang="en-US" altLang="en-US" sz="1200" dirty="0" smtClean="0">
                <a:solidFill>
                  <a:srgbClr val="000000"/>
                </a:solidFill>
                <a:latin typeface="Cambria" pitchFamily="18" charset="0"/>
              </a:rPr>
              <a:t>dictionary, at right </a:t>
            </a:r>
            <a:r>
              <a:rPr lang="en-US" altLang="en-US" sz="1200" dirty="0">
                <a:solidFill>
                  <a:srgbClr val="000000"/>
                </a:solidFill>
                <a:latin typeface="Cambria" pitchFamily="18" charset="0"/>
              </a:rPr>
              <a:t>– </a:t>
            </a:r>
            <a:r>
              <a:rPr lang="en-US" altLang="en-US" sz="1200" dirty="0" smtClean="0">
                <a:solidFill>
                  <a:srgbClr val="000000"/>
                </a:solidFill>
                <a:latin typeface="Cambria" pitchFamily="18" charset="0"/>
              </a:rPr>
              <a:t>with </a:t>
            </a:r>
            <a:r>
              <a:rPr lang="en-US" altLang="en-US" sz="1200" dirty="0">
                <a:solidFill>
                  <a:srgbClr val="000000"/>
                </a:solidFill>
                <a:latin typeface="Cambria" pitchFamily="18" charset="0"/>
              </a:rPr>
              <a:t>unknown author -- better match? </a:t>
            </a:r>
            <a:r>
              <a:rPr lang="en-US" altLang="en-US" sz="1200" i="1" u="sng" dirty="0" smtClean="0">
                <a:solidFill>
                  <a:srgbClr val="000000"/>
                </a:solidFill>
                <a:latin typeface="Cambria" pitchFamily="18" charset="0"/>
              </a:rPr>
              <a:t>Why?</a:t>
            </a:r>
            <a:endParaRPr lang="en-US" altLang="en-US" sz="1200" i="1" u="sng" dirty="0">
              <a:solidFill>
                <a:srgbClr val="000000"/>
              </a:solidFill>
              <a:latin typeface="Cambria" pitchFamily="18" charset="0"/>
            </a:endParaRPr>
          </a:p>
          <a:p>
            <a:pPr eaLnBrk="0" hangingPunct="0">
              <a:spcBef>
                <a:spcPct val="50000"/>
              </a:spcBef>
            </a:pPr>
            <a:endParaRPr lang="en-US" altLang="en-US" sz="1200" dirty="0" smtClean="0">
              <a:solidFill>
                <a:srgbClr val="000000"/>
              </a:solidFill>
              <a:latin typeface="Cambria" pitchFamily="18" charset="0"/>
            </a:endParaRPr>
          </a:p>
        </p:txBody>
      </p:sp>
      <p:sp>
        <p:nvSpPr>
          <p:cNvPr id="19" name="Text Box 56"/>
          <p:cNvSpPr txBox="1">
            <a:spLocks noChangeArrowheads="1"/>
          </p:cNvSpPr>
          <p:nvPr/>
        </p:nvSpPr>
        <p:spPr bwMode="auto">
          <a:xfrm>
            <a:off x="7080160" y="838200"/>
            <a:ext cx="194900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hangingPunct="0">
              <a:spcBef>
                <a:spcPct val="50000"/>
              </a:spcBef>
            </a:pPr>
            <a:r>
              <a:rPr lang="en-US" altLang="en-US" sz="1200" dirty="0" smtClean="0">
                <a:solidFill>
                  <a:srgbClr val="000000"/>
                </a:solidFill>
                <a:latin typeface="Cambria" pitchFamily="18" charset="0"/>
              </a:rPr>
              <a:t>How could you write a </a:t>
            </a:r>
            <a:r>
              <a:rPr lang="en-US" altLang="en-US" sz="1200" b="1" i="1" dirty="0" smtClean="0">
                <a:solidFill>
                  <a:srgbClr val="009900"/>
                </a:solidFill>
                <a:latin typeface="Cambria" pitchFamily="18" charset="0"/>
              </a:rPr>
              <a:t>Python program</a:t>
            </a:r>
            <a:r>
              <a:rPr lang="en-US" altLang="en-US" sz="1200" dirty="0" smtClean="0">
                <a:solidFill>
                  <a:srgbClr val="009900"/>
                </a:solidFill>
                <a:latin typeface="Cambria" pitchFamily="18" charset="0"/>
              </a:rPr>
              <a:t> </a:t>
            </a:r>
            <a:r>
              <a:rPr lang="en-US" altLang="en-US" sz="1200" dirty="0" smtClean="0">
                <a:solidFill>
                  <a:srgbClr val="000000"/>
                </a:solidFill>
                <a:latin typeface="Cambria" pitchFamily="18" charset="0"/>
              </a:rPr>
              <a:t>to create a </a:t>
            </a:r>
            <a:r>
              <a:rPr lang="en-US" altLang="en-US" sz="1200" b="1" i="1" dirty="0" err="1" smtClean="0">
                <a:solidFill>
                  <a:srgbClr val="FF0000"/>
                </a:solidFill>
                <a:latin typeface="Cambria" pitchFamily="18" charset="0"/>
              </a:rPr>
              <a:t>Picobot</a:t>
            </a:r>
            <a:r>
              <a:rPr lang="en-US" altLang="en-US" sz="1200" b="1" i="1" dirty="0" smtClean="0">
                <a:solidFill>
                  <a:srgbClr val="FF0000"/>
                </a:solidFill>
                <a:latin typeface="Cambria" pitchFamily="18" charset="0"/>
              </a:rPr>
              <a:t> program</a:t>
            </a:r>
            <a:r>
              <a:rPr lang="en-US" altLang="en-US" sz="1200" dirty="0" smtClean="0">
                <a:solidFill>
                  <a:srgbClr val="000000"/>
                </a:solidFill>
                <a:latin typeface="Cambria" pitchFamily="18" charset="0"/>
              </a:rPr>
              <a:t> that can solve this empty-room's challenge... </a:t>
            </a:r>
          </a:p>
          <a:p>
            <a:pPr algn="ctr" eaLnBrk="0" hangingPunct="0">
              <a:spcBef>
                <a:spcPct val="50000"/>
              </a:spcBef>
            </a:pPr>
            <a:r>
              <a:rPr lang="en-US" altLang="en-US" sz="1200" dirty="0" smtClean="0">
                <a:solidFill>
                  <a:srgbClr val="000000"/>
                </a:solidFill>
                <a:latin typeface="Cambria" pitchFamily="18" charset="0"/>
              </a:rPr>
              <a:t> </a:t>
            </a:r>
            <a:r>
              <a:rPr lang="en-US" altLang="en-US" sz="1200" i="1" dirty="0" smtClean="0">
                <a:solidFill>
                  <a:srgbClr val="000000"/>
                </a:solidFill>
                <a:latin typeface="Cambria" pitchFamily="18" charset="0"/>
              </a:rPr>
              <a:t>without simply giving the answer away...?</a:t>
            </a:r>
            <a:endParaRPr lang="en-US" altLang="en-US" sz="1200" dirty="0" smtClean="0">
              <a:solidFill>
                <a:srgbClr val="000000"/>
              </a:solidFill>
              <a:latin typeface="Cambria" pitchFamily="18" charset="0"/>
            </a:endParaRPr>
          </a:p>
        </p:txBody>
      </p:sp>
      <p:sp>
        <p:nvSpPr>
          <p:cNvPr id="20" name="Text Box 56"/>
          <p:cNvSpPr txBox="1">
            <a:spLocks noChangeArrowheads="1"/>
          </p:cNvSpPr>
          <p:nvPr/>
        </p:nvSpPr>
        <p:spPr bwMode="auto">
          <a:xfrm>
            <a:off x="355242" y="762000"/>
            <a:ext cx="3107028" cy="2031325"/>
          </a:xfrm>
          <a:prstGeom prst="rect">
            <a:avLst/>
          </a:prstGeom>
          <a:noFill/>
          <a:ln>
            <a:noFill/>
          </a:ln>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ts val="0"/>
              </a:spcBef>
              <a:defRPr/>
            </a:pPr>
            <a:r>
              <a:rPr lang="en-US" sz="1400" b="1" dirty="0" err="1" smtClean="0">
                <a:latin typeface="Consolas" panose="020B0609020204030204" pitchFamily="49" charset="0"/>
                <a:cs typeface="Courier New" pitchFamily="49" charset="0"/>
              </a:rPr>
              <a:t>ball.vel</a:t>
            </a:r>
            <a:r>
              <a:rPr lang="en-US" sz="1400" b="1" dirty="0" smtClean="0">
                <a:latin typeface="Consolas" panose="020B0609020204030204" pitchFamily="49" charset="0"/>
                <a:cs typeface="Courier New" pitchFamily="49" charset="0"/>
              </a:rPr>
              <a:t> = vector(1,0,1)</a:t>
            </a:r>
          </a:p>
          <a:p>
            <a:pPr eaLnBrk="0" hangingPunct="0">
              <a:spcBef>
                <a:spcPts val="0"/>
              </a:spcBef>
              <a:defRPr/>
            </a:pPr>
            <a:endParaRPr lang="en-US" sz="1400" b="1" dirty="0" smtClean="0">
              <a:solidFill>
                <a:srgbClr val="C00000"/>
              </a:solidFill>
              <a:latin typeface="Consolas" panose="020B0609020204030204" pitchFamily="49" charset="0"/>
              <a:cs typeface="Courier New" pitchFamily="49" charset="0"/>
            </a:endParaRPr>
          </a:p>
          <a:p>
            <a:pPr eaLnBrk="0" hangingPunct="0">
              <a:spcBef>
                <a:spcPts val="0"/>
              </a:spcBef>
              <a:defRPr/>
            </a:pPr>
            <a:r>
              <a:rPr lang="en-US" sz="1400" b="1" dirty="0" smtClean="0">
                <a:solidFill>
                  <a:srgbClr val="E97E09"/>
                </a:solidFill>
                <a:latin typeface="Consolas" panose="020B0609020204030204" pitchFamily="49" charset="0"/>
                <a:cs typeface="Courier New" pitchFamily="49" charset="0"/>
              </a:rPr>
              <a:t>while</a:t>
            </a:r>
            <a:r>
              <a:rPr lang="en-US" sz="1400" b="1" dirty="0" smtClean="0">
                <a:solidFill>
                  <a:srgbClr val="C00000"/>
                </a:solidFill>
                <a:latin typeface="Consolas" panose="020B0609020204030204" pitchFamily="49" charset="0"/>
                <a:cs typeface="Courier New" pitchFamily="49" charset="0"/>
              </a:rPr>
              <a:t> </a:t>
            </a:r>
            <a:r>
              <a:rPr lang="en-US" sz="1400" b="1" dirty="0" smtClean="0">
                <a:solidFill>
                  <a:srgbClr val="7030A0"/>
                </a:solidFill>
                <a:latin typeface="Consolas" panose="020B0609020204030204" pitchFamily="49" charset="0"/>
                <a:cs typeface="Courier New" pitchFamily="49" charset="0"/>
              </a:rPr>
              <a:t>True</a:t>
            </a:r>
            <a:r>
              <a:rPr lang="en-US" sz="1400" b="1" dirty="0" smtClean="0">
                <a:solidFill>
                  <a:srgbClr val="C00000"/>
                </a:solidFill>
                <a:latin typeface="Consolas" panose="020B0609020204030204" pitchFamily="49" charset="0"/>
                <a:cs typeface="Courier New" pitchFamily="49" charset="0"/>
              </a:rPr>
              <a:t>:</a:t>
            </a:r>
          </a:p>
          <a:p>
            <a:pPr eaLnBrk="0" hangingPunct="0">
              <a:spcBef>
                <a:spcPts val="0"/>
              </a:spcBef>
              <a:defRPr/>
            </a:pPr>
            <a:r>
              <a:rPr lang="en-US" sz="1400" b="1" dirty="0">
                <a:solidFill>
                  <a:srgbClr val="C00000"/>
                </a:solidFill>
                <a:latin typeface="Consolas" panose="020B0609020204030204" pitchFamily="49" charset="0"/>
                <a:cs typeface="Courier New" pitchFamily="49" charset="0"/>
              </a:rPr>
              <a:t> </a:t>
            </a:r>
            <a:r>
              <a:rPr lang="en-US" sz="1400" b="1" dirty="0" smtClean="0">
                <a:solidFill>
                  <a:srgbClr val="C00000"/>
                </a:solidFill>
                <a:latin typeface="Consolas" panose="020B0609020204030204" pitchFamily="49" charset="0"/>
                <a:cs typeface="Courier New" pitchFamily="49" charset="0"/>
              </a:rPr>
              <a:t> </a:t>
            </a:r>
            <a:r>
              <a:rPr lang="en-US" sz="1400" b="1" dirty="0" smtClean="0">
                <a:solidFill>
                  <a:schemeClr val="bg1">
                    <a:lumMod val="65000"/>
                  </a:schemeClr>
                </a:solidFill>
                <a:latin typeface="Consolas" panose="020B0609020204030204" pitchFamily="49" charset="0"/>
                <a:cs typeface="Courier New" pitchFamily="49" charset="0"/>
              </a:rPr>
              <a:t># this is the physics!</a:t>
            </a:r>
          </a:p>
          <a:p>
            <a:pPr eaLnBrk="0" hangingPunct="0">
              <a:spcBef>
                <a:spcPts val="0"/>
              </a:spcBef>
              <a:defRPr/>
            </a:pPr>
            <a:r>
              <a:rPr lang="en-US" sz="1400" b="1" dirty="0" smtClean="0">
                <a:solidFill>
                  <a:srgbClr val="000000"/>
                </a:solidFill>
                <a:latin typeface="Consolas" panose="020B0609020204030204" pitchFamily="49" charset="0"/>
                <a:cs typeface="Courier New" pitchFamily="49" charset="0"/>
              </a:rPr>
              <a:t>  </a:t>
            </a:r>
            <a:r>
              <a:rPr lang="en-US" sz="1400" b="1" dirty="0" err="1" smtClean="0">
                <a:solidFill>
                  <a:srgbClr val="FFFFFF">
                    <a:lumMod val="50000"/>
                  </a:srgbClr>
                </a:solidFill>
                <a:latin typeface="Consolas" panose="020B0609020204030204" pitchFamily="49" charset="0"/>
                <a:cs typeface="Courier New" pitchFamily="49" charset="0"/>
              </a:rPr>
              <a:t>ball.pos</a:t>
            </a:r>
            <a:r>
              <a:rPr lang="en-US" sz="1400" b="1" dirty="0" smtClean="0">
                <a:solidFill>
                  <a:srgbClr val="FFFFFF">
                    <a:lumMod val="50000"/>
                  </a:srgbClr>
                </a:solidFill>
                <a:latin typeface="Consolas" panose="020B0609020204030204" pitchFamily="49" charset="0"/>
                <a:cs typeface="Courier New" pitchFamily="49" charset="0"/>
              </a:rPr>
              <a:t> += </a:t>
            </a:r>
            <a:r>
              <a:rPr lang="en-US" sz="1400" b="1" dirty="0" err="1" smtClean="0">
                <a:solidFill>
                  <a:srgbClr val="FFFFFF">
                    <a:lumMod val="50000"/>
                  </a:srgbClr>
                </a:solidFill>
                <a:latin typeface="Consolas" panose="020B0609020204030204" pitchFamily="49" charset="0"/>
                <a:cs typeface="Courier New" pitchFamily="49" charset="0"/>
              </a:rPr>
              <a:t>dt</a:t>
            </a:r>
            <a:r>
              <a:rPr lang="en-US" sz="1400" b="1" dirty="0" smtClean="0">
                <a:solidFill>
                  <a:srgbClr val="FFFFFF">
                    <a:lumMod val="50000"/>
                  </a:srgbClr>
                </a:solidFill>
                <a:latin typeface="Consolas" panose="020B0609020204030204" pitchFamily="49" charset="0"/>
                <a:cs typeface="Courier New" pitchFamily="49" charset="0"/>
              </a:rPr>
              <a:t>*</a:t>
            </a:r>
            <a:r>
              <a:rPr lang="en-US" sz="1400" b="1" dirty="0" err="1" smtClean="0">
                <a:solidFill>
                  <a:srgbClr val="FFFFFF">
                    <a:lumMod val="50000"/>
                  </a:srgbClr>
                </a:solidFill>
                <a:latin typeface="Consolas" panose="020B0609020204030204" pitchFamily="49" charset="0"/>
                <a:cs typeface="Courier New" pitchFamily="49" charset="0"/>
              </a:rPr>
              <a:t>ball.vel</a:t>
            </a:r>
            <a:endParaRPr lang="en-US" sz="1400" b="1" dirty="0" smtClean="0">
              <a:solidFill>
                <a:srgbClr val="FFFFFF">
                  <a:lumMod val="50000"/>
                </a:srgbClr>
              </a:solidFill>
              <a:latin typeface="Consolas" panose="020B0609020204030204" pitchFamily="49" charset="0"/>
              <a:cs typeface="Courier New" pitchFamily="49" charset="0"/>
            </a:endParaRPr>
          </a:p>
          <a:p>
            <a:pPr eaLnBrk="0" hangingPunct="0">
              <a:spcBef>
                <a:spcPts val="0"/>
              </a:spcBef>
              <a:defRPr/>
            </a:pPr>
            <a:endParaRPr lang="en-US" sz="1400" b="1" dirty="0" smtClean="0">
              <a:solidFill>
                <a:srgbClr val="000000"/>
              </a:solidFill>
              <a:latin typeface="Consolas" panose="020B0609020204030204" pitchFamily="49" charset="0"/>
              <a:cs typeface="Courier New" pitchFamily="49" charset="0"/>
            </a:endParaRPr>
          </a:p>
          <a:p>
            <a:pPr eaLnBrk="0" hangingPunct="0">
              <a:spcBef>
                <a:spcPts val="0"/>
              </a:spcBef>
              <a:defRPr/>
            </a:pPr>
            <a:r>
              <a:rPr lang="en-US" sz="1400" b="1" dirty="0" smtClean="0">
                <a:solidFill>
                  <a:srgbClr val="000000"/>
                </a:solidFill>
                <a:latin typeface="Consolas" panose="020B0609020204030204" pitchFamily="49" charset="0"/>
                <a:cs typeface="Courier New" pitchFamily="49" charset="0"/>
              </a:rPr>
              <a:t>  </a:t>
            </a:r>
            <a:r>
              <a:rPr lang="en-US" sz="1400" b="1" dirty="0" smtClean="0">
                <a:solidFill>
                  <a:srgbClr val="E97E09"/>
                </a:solidFill>
                <a:latin typeface="Consolas" panose="020B0609020204030204" pitchFamily="49" charset="0"/>
                <a:cs typeface="Courier New" pitchFamily="49" charset="0"/>
              </a:rPr>
              <a:t>if</a:t>
            </a:r>
            <a:r>
              <a:rPr lang="en-US" sz="1400" b="1" dirty="0" smtClean="0">
                <a:solidFill>
                  <a:srgbClr val="000000"/>
                </a:solidFill>
                <a:latin typeface="Consolas" panose="020B0609020204030204" pitchFamily="49" charset="0"/>
                <a:cs typeface="Courier New" pitchFamily="49" charset="0"/>
              </a:rPr>
              <a:t> </a:t>
            </a:r>
            <a:r>
              <a:rPr lang="en-US" sz="1400" b="1" dirty="0" err="1" smtClean="0">
                <a:solidFill>
                  <a:srgbClr val="000000"/>
                </a:solidFill>
                <a:latin typeface="Consolas" panose="020B0609020204030204" pitchFamily="49" charset="0"/>
                <a:cs typeface="Courier New" pitchFamily="49" charset="0"/>
              </a:rPr>
              <a:t>ball.pos.x</a:t>
            </a:r>
            <a:r>
              <a:rPr lang="en-US" sz="1400" b="1" dirty="0" smtClean="0">
                <a:solidFill>
                  <a:srgbClr val="000000"/>
                </a:solidFill>
                <a:latin typeface="Consolas" panose="020B0609020204030204" pitchFamily="49" charset="0"/>
                <a:cs typeface="Courier New" pitchFamily="49" charset="0"/>
              </a:rPr>
              <a:t> &gt; </a:t>
            </a:r>
            <a:r>
              <a:rPr lang="en-US" sz="1400" b="1" dirty="0" err="1" smtClean="0">
                <a:solidFill>
                  <a:srgbClr val="000000"/>
                </a:solidFill>
                <a:latin typeface="Consolas" panose="020B0609020204030204" pitchFamily="49" charset="0"/>
                <a:cs typeface="Courier New" pitchFamily="49" charset="0"/>
              </a:rPr>
              <a:t>wall.pos.x</a:t>
            </a:r>
            <a:r>
              <a:rPr lang="en-US" sz="1400" b="1" dirty="0" smtClean="0">
                <a:solidFill>
                  <a:srgbClr val="000000"/>
                </a:solidFill>
                <a:latin typeface="Consolas" panose="020B0609020204030204" pitchFamily="49" charset="0"/>
                <a:cs typeface="Courier New" pitchFamily="49" charset="0"/>
              </a:rPr>
              <a:t>:</a:t>
            </a:r>
          </a:p>
          <a:p>
            <a:pPr eaLnBrk="0" hangingPunct="0">
              <a:spcBef>
                <a:spcPts val="0"/>
              </a:spcBef>
              <a:defRPr/>
            </a:pPr>
            <a:r>
              <a:rPr lang="en-US" sz="1400" b="1" dirty="0" smtClean="0">
                <a:solidFill>
                  <a:srgbClr val="CC3300"/>
                </a:solidFill>
                <a:latin typeface="Consolas" panose="020B0609020204030204" pitchFamily="49" charset="0"/>
                <a:cs typeface="Courier New" pitchFamily="49" charset="0"/>
              </a:rPr>
              <a:t>    </a:t>
            </a:r>
            <a:r>
              <a:rPr lang="en-US" sz="1400" b="1" dirty="0" err="1" smtClean="0">
                <a:solidFill>
                  <a:srgbClr val="CC3300"/>
                </a:solidFill>
                <a:latin typeface="Consolas" panose="020B0609020204030204" pitchFamily="49" charset="0"/>
                <a:cs typeface="Courier New" pitchFamily="49" charset="0"/>
              </a:rPr>
              <a:t>ball.vel.x</a:t>
            </a:r>
            <a:r>
              <a:rPr lang="en-US" sz="1400" b="1" dirty="0" smtClean="0">
                <a:solidFill>
                  <a:srgbClr val="CC3300"/>
                </a:solidFill>
                <a:latin typeface="Consolas" panose="020B0609020204030204" pitchFamily="49" charset="0"/>
                <a:cs typeface="Courier New" pitchFamily="49" charset="0"/>
              </a:rPr>
              <a:t> </a:t>
            </a:r>
          </a:p>
          <a:p>
            <a:pPr eaLnBrk="0" hangingPunct="0">
              <a:spcBef>
                <a:spcPts val="0"/>
              </a:spcBef>
              <a:defRPr/>
            </a:pPr>
            <a:r>
              <a:rPr lang="en-US" sz="1400" b="1" dirty="0" smtClean="0">
                <a:solidFill>
                  <a:srgbClr val="CC3300"/>
                </a:solidFill>
                <a:latin typeface="Consolas" panose="020B0609020204030204" pitchFamily="49" charset="0"/>
                <a:cs typeface="Courier New" pitchFamily="49" charset="0"/>
              </a:rPr>
              <a:t>    </a:t>
            </a:r>
            <a:r>
              <a:rPr lang="en-US" sz="1400" b="1" dirty="0" err="1" smtClean="0">
                <a:solidFill>
                  <a:srgbClr val="CC3300"/>
                </a:solidFill>
                <a:latin typeface="Consolas" panose="020B0609020204030204" pitchFamily="49" charset="0"/>
                <a:cs typeface="Courier New" pitchFamily="49" charset="0"/>
              </a:rPr>
              <a:t>ball.pos.x</a:t>
            </a:r>
            <a:endParaRPr lang="en-US" sz="1400" b="1" dirty="0" smtClean="0">
              <a:solidFill>
                <a:srgbClr val="CC3300"/>
              </a:solidFill>
              <a:latin typeface="Consolas" panose="020B0609020204030204" pitchFamily="49" charset="0"/>
              <a:cs typeface="Courier New" pitchFamily="49" charset="0"/>
            </a:endParaRPr>
          </a:p>
        </p:txBody>
      </p:sp>
      <p:sp>
        <p:nvSpPr>
          <p:cNvPr id="21" name="Text Box 56"/>
          <p:cNvSpPr txBox="1">
            <a:spLocks noChangeArrowheads="1"/>
          </p:cNvSpPr>
          <p:nvPr/>
        </p:nvSpPr>
        <p:spPr bwMode="auto">
          <a:xfrm>
            <a:off x="5872766" y="3669268"/>
            <a:ext cx="3119101" cy="369332"/>
          </a:xfrm>
          <a:prstGeom prst="rect">
            <a:avLst/>
          </a:prstGeom>
          <a:solidFill>
            <a:srgbClr val="CCFFCC"/>
          </a:solidFill>
          <a:ln>
            <a:noFill/>
          </a:ln>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0" hangingPunct="0">
              <a:spcBef>
                <a:spcPct val="50000"/>
              </a:spcBef>
            </a:pPr>
            <a:r>
              <a:rPr lang="en-US" altLang="en-US" sz="1800" b="1" dirty="0" smtClean="0">
                <a:solidFill>
                  <a:srgbClr val="000000"/>
                </a:solidFill>
                <a:latin typeface="Cambria" pitchFamily="18" charset="0"/>
              </a:rPr>
              <a:t>Dictionary-comparing</a:t>
            </a:r>
            <a:endParaRPr lang="en-US" altLang="en-US" sz="1800" dirty="0" smtClean="0">
              <a:solidFill>
                <a:srgbClr val="000000"/>
              </a:solidFill>
              <a:latin typeface="Cambria" pitchFamily="18" charset="0"/>
            </a:endParaRPr>
          </a:p>
        </p:txBody>
      </p:sp>
      <p:sp>
        <p:nvSpPr>
          <p:cNvPr id="22" name="Text Box 56"/>
          <p:cNvSpPr txBox="1">
            <a:spLocks noChangeArrowheads="1"/>
          </p:cNvSpPr>
          <p:nvPr/>
        </p:nvSpPr>
        <p:spPr bwMode="auto">
          <a:xfrm>
            <a:off x="6324600" y="228600"/>
            <a:ext cx="2654121" cy="369332"/>
          </a:xfrm>
          <a:prstGeom prst="rect">
            <a:avLst/>
          </a:prstGeom>
          <a:solidFill>
            <a:srgbClr val="FFCCCC"/>
          </a:solidFill>
          <a:ln>
            <a:noFill/>
          </a:ln>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0" hangingPunct="0">
              <a:spcBef>
                <a:spcPct val="50000"/>
              </a:spcBef>
            </a:pPr>
            <a:r>
              <a:rPr lang="en-US" altLang="en-US" sz="1800" b="1" dirty="0" smtClean="0">
                <a:solidFill>
                  <a:srgbClr val="000000"/>
                </a:solidFill>
                <a:latin typeface="Cambria" pitchFamily="18" charset="0"/>
              </a:rPr>
              <a:t>Program-composing</a:t>
            </a:r>
            <a:endParaRPr lang="en-US" altLang="en-US" sz="1800" dirty="0" smtClean="0">
              <a:solidFill>
                <a:srgbClr val="000000"/>
              </a:solidFill>
              <a:latin typeface="Cambria" pitchFamily="18" charset="0"/>
            </a:endParaRPr>
          </a:p>
        </p:txBody>
      </p:sp>
      <p:cxnSp>
        <p:nvCxnSpPr>
          <p:cNvPr id="25" name="Straight Connector 24"/>
          <p:cNvCxnSpPr/>
          <p:nvPr/>
        </p:nvCxnSpPr>
        <p:spPr>
          <a:xfrm>
            <a:off x="3810000" y="3915177"/>
            <a:ext cx="0" cy="2826290"/>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3916242" y="3860442"/>
            <a:ext cx="1801978" cy="0"/>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0" name="Text Box 56"/>
          <p:cNvSpPr txBox="1">
            <a:spLocks noChangeArrowheads="1"/>
          </p:cNvSpPr>
          <p:nvPr/>
        </p:nvSpPr>
        <p:spPr bwMode="auto">
          <a:xfrm>
            <a:off x="304800" y="2995716"/>
            <a:ext cx="342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sz="1200" dirty="0" smtClean="0">
                <a:solidFill>
                  <a:srgbClr val="000000"/>
                </a:solidFill>
                <a:latin typeface="Cambria" pitchFamily="18" charset="0"/>
              </a:rPr>
              <a:t>What two lines above (</a:t>
            </a:r>
            <a:r>
              <a:rPr lang="en-US" altLang="en-US" sz="1200" dirty="0" err="1" smtClean="0">
                <a:solidFill>
                  <a:srgbClr val="000000"/>
                </a:solidFill>
                <a:latin typeface="Cambria" pitchFamily="18" charset="0"/>
              </a:rPr>
              <a:t>ball.pos.x</a:t>
            </a:r>
            <a:r>
              <a:rPr lang="en-US" altLang="en-US" sz="1200" dirty="0" smtClean="0">
                <a:solidFill>
                  <a:srgbClr val="000000"/>
                </a:solidFill>
                <a:latin typeface="Cambria" pitchFamily="18" charset="0"/>
              </a:rPr>
              <a:t> and </a:t>
            </a:r>
            <a:r>
              <a:rPr lang="en-US" altLang="en-US" sz="1200" dirty="0" err="1" smtClean="0">
                <a:solidFill>
                  <a:srgbClr val="000000"/>
                </a:solidFill>
                <a:latin typeface="Cambria" pitchFamily="18" charset="0"/>
              </a:rPr>
              <a:t>ball.val.x</a:t>
            </a:r>
            <a:r>
              <a:rPr lang="en-US" altLang="en-US" sz="1200" dirty="0" smtClean="0">
                <a:solidFill>
                  <a:srgbClr val="000000"/>
                </a:solidFill>
                <a:latin typeface="Cambria" pitchFamily="18" charset="0"/>
              </a:rPr>
              <a:t>) will ensure a successful bounce against the wall:</a:t>
            </a:r>
          </a:p>
        </p:txBody>
      </p:sp>
      <p:sp>
        <p:nvSpPr>
          <p:cNvPr id="33" name="Text Box 56"/>
          <p:cNvSpPr txBox="1">
            <a:spLocks noChangeArrowheads="1"/>
          </p:cNvSpPr>
          <p:nvPr/>
        </p:nvSpPr>
        <p:spPr bwMode="auto">
          <a:xfrm>
            <a:off x="1295400" y="5980564"/>
            <a:ext cx="24448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hangingPunct="0">
              <a:spcBef>
                <a:spcPct val="50000"/>
              </a:spcBef>
            </a:pPr>
            <a:r>
              <a:rPr lang="en-US" altLang="en-US" sz="1200" dirty="0" smtClean="0">
                <a:solidFill>
                  <a:srgbClr val="000000"/>
                </a:solidFill>
                <a:latin typeface="Cambria" pitchFamily="18" charset="0"/>
              </a:rPr>
              <a:t>Draw how these two balls should move when they collide</a:t>
            </a:r>
            <a:r>
              <a:rPr lang="en-US" altLang="en-US" sz="1200" i="1" dirty="0" smtClean="0">
                <a:solidFill>
                  <a:srgbClr val="000000"/>
                </a:solidFill>
                <a:latin typeface="Cambria" pitchFamily="18" charset="0"/>
              </a:rPr>
              <a:t> </a:t>
            </a:r>
            <a:r>
              <a:rPr lang="en-US" altLang="en-US" sz="1200" i="1" dirty="0" err="1" smtClean="0">
                <a:solidFill>
                  <a:srgbClr val="000000"/>
                </a:solidFill>
                <a:latin typeface="Cambria" pitchFamily="18" charset="0"/>
              </a:rPr>
              <a:t>offcenter</a:t>
            </a:r>
            <a:r>
              <a:rPr lang="en-US" altLang="en-US" sz="1200" dirty="0" smtClean="0">
                <a:solidFill>
                  <a:srgbClr val="000000"/>
                </a:solidFill>
                <a:latin typeface="Cambria" pitchFamily="18" charset="0"/>
              </a:rPr>
              <a:t>.  </a:t>
            </a:r>
            <a:r>
              <a:rPr lang="en-US" altLang="en-US" sz="1200" b="1" u="sng" dirty="0" smtClean="0">
                <a:solidFill>
                  <a:srgbClr val="000AF9"/>
                </a:solidFill>
                <a:latin typeface="Cambria" pitchFamily="18" charset="0"/>
              </a:rPr>
              <a:t>Extra</a:t>
            </a:r>
            <a:r>
              <a:rPr lang="en-US" altLang="en-US" sz="1200" dirty="0" smtClean="0">
                <a:solidFill>
                  <a:srgbClr val="000000"/>
                </a:solidFill>
                <a:latin typeface="Cambria" pitchFamily="18" charset="0"/>
              </a:rPr>
              <a:t>: what are the collision results, </a:t>
            </a:r>
            <a:r>
              <a:rPr lang="en-US" altLang="en-US" sz="1200" dirty="0">
                <a:solidFill>
                  <a:srgbClr val="000000"/>
                </a:solidFill>
                <a:latin typeface="Cambria" pitchFamily="18" charset="0"/>
              </a:rPr>
              <a:t>in terms of </a:t>
            </a:r>
            <a:r>
              <a:rPr lang="en-US" altLang="en-US" sz="1200" b="1" u="sng" dirty="0" err="1" smtClean="0">
                <a:solidFill>
                  <a:srgbClr val="000000"/>
                </a:solidFill>
                <a:latin typeface="Consolas" panose="020B0609020204030204" pitchFamily="49" charset="0"/>
              </a:rPr>
              <a:t>b.vel</a:t>
            </a:r>
            <a:r>
              <a:rPr lang="en-US" altLang="en-US" sz="1200" dirty="0">
                <a:solidFill>
                  <a:srgbClr val="000000"/>
                </a:solidFill>
                <a:latin typeface="Cambria" pitchFamily="18" charset="0"/>
              </a:rPr>
              <a:t> </a:t>
            </a:r>
            <a:r>
              <a:rPr lang="en-US" altLang="en-US" sz="1200" dirty="0" smtClean="0">
                <a:solidFill>
                  <a:srgbClr val="000000"/>
                </a:solidFill>
                <a:latin typeface="Cambria" pitchFamily="18" charset="0"/>
              </a:rPr>
              <a:t>?</a:t>
            </a:r>
          </a:p>
        </p:txBody>
      </p:sp>
      <p:sp>
        <p:nvSpPr>
          <p:cNvPr id="35" name="Text Box 5"/>
          <p:cNvSpPr txBox="1">
            <a:spLocks noChangeArrowheads="1"/>
          </p:cNvSpPr>
          <p:nvPr/>
        </p:nvSpPr>
        <p:spPr bwMode="auto">
          <a:xfrm>
            <a:off x="5617325" y="3149958"/>
            <a:ext cx="3374541" cy="323165"/>
          </a:xfrm>
          <a:prstGeom prst="rect">
            <a:avLst/>
          </a:prstGeom>
          <a:solidFill>
            <a:schemeClr val="bg1">
              <a:lumMod val="95000"/>
            </a:schemeClr>
          </a:solidFill>
          <a:ln>
            <a:noFill/>
          </a:ln>
          <a:extLst/>
        </p:spPr>
        <p:txBody>
          <a:bodyPr wrap="square" anchor="b">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500" dirty="0" smtClean="0">
                <a:latin typeface="Cambria" panose="02040503050406030204" pitchFamily="18" charset="0"/>
              </a:rPr>
              <a:t>Name(s):  _______________________________</a:t>
            </a:r>
            <a:endParaRPr lang="en-US" altLang="en-US" sz="1500" dirty="0">
              <a:latin typeface="Cambria" panose="02040503050406030204" pitchFamily="18" charset="0"/>
            </a:endParaRPr>
          </a:p>
        </p:txBody>
      </p:sp>
      <p:cxnSp>
        <p:nvCxnSpPr>
          <p:cNvPr id="36" name="Straight Connector 2"/>
          <p:cNvCxnSpPr>
            <a:cxnSpLocks noChangeShapeType="1"/>
          </p:cNvCxnSpPr>
          <p:nvPr/>
        </p:nvCxnSpPr>
        <p:spPr bwMode="auto">
          <a:xfrm>
            <a:off x="4927242" y="685800"/>
            <a:ext cx="0" cy="2287073"/>
          </a:xfrm>
          <a:prstGeom prst="line">
            <a:avLst/>
          </a:prstGeom>
          <a:noFill/>
          <a:ln w="76200" algn="ctr">
            <a:solidFill>
              <a:srgbClr val="000AF9"/>
            </a:solidFill>
            <a:round/>
            <a:headEnd/>
            <a:tailEnd/>
          </a:ln>
          <a:extLst>
            <a:ext uri="{909E8E84-426E-40DD-AFC4-6F175D3DCCD1}">
              <a14:hiddenFill xmlns:a14="http://schemas.microsoft.com/office/drawing/2010/main">
                <a:noFill/>
              </a14:hiddenFill>
            </a:ext>
          </a:extLst>
        </p:spPr>
      </p:cxnSp>
      <p:sp>
        <p:nvSpPr>
          <p:cNvPr id="37" name="Rectangle 5"/>
          <p:cNvSpPr>
            <a:spLocks noChangeArrowheads="1"/>
          </p:cNvSpPr>
          <p:nvPr/>
        </p:nvSpPr>
        <p:spPr bwMode="auto">
          <a:xfrm>
            <a:off x="3411423" y="220501"/>
            <a:ext cx="1567096" cy="369332"/>
          </a:xfrm>
          <a:prstGeom prst="rect">
            <a:avLst/>
          </a:prstGeom>
          <a:solidFill>
            <a:srgbClr val="CCECFF"/>
          </a:solidFill>
          <a:ln>
            <a:noFill/>
          </a:ln>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sz="1800" dirty="0" err="1" smtClean="0">
                <a:solidFill>
                  <a:srgbClr val="000000"/>
                </a:solidFill>
                <a:latin typeface="Calibri" panose="020F0502020204030204" pitchFamily="34" charset="0"/>
              </a:rPr>
              <a:t>wall.pos.x</a:t>
            </a:r>
            <a:r>
              <a:rPr lang="en-US" altLang="en-US" sz="1800" dirty="0" smtClean="0">
                <a:solidFill>
                  <a:srgbClr val="000000"/>
                </a:solidFill>
                <a:latin typeface="Calibri" panose="020F0502020204030204" pitchFamily="34" charset="0"/>
              </a:rPr>
              <a:t> = 10</a:t>
            </a:r>
          </a:p>
        </p:txBody>
      </p:sp>
      <p:sp>
        <p:nvSpPr>
          <p:cNvPr id="38" name="Oval 6"/>
          <p:cNvSpPr>
            <a:spLocks noChangeArrowheads="1"/>
          </p:cNvSpPr>
          <p:nvPr/>
        </p:nvSpPr>
        <p:spPr bwMode="auto">
          <a:xfrm>
            <a:off x="4160203" y="2680578"/>
            <a:ext cx="180975" cy="179387"/>
          </a:xfrm>
          <a:prstGeom prst="ellipse">
            <a:avLst/>
          </a:prstGeom>
          <a:solidFill>
            <a:srgbClr val="C00000"/>
          </a:solidFill>
          <a:ln w="9525" algn="ctr">
            <a:solidFill>
              <a:srgbClr val="C00000"/>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endParaRPr lang="en-US" altLang="en-US" smtClean="0">
              <a:solidFill>
                <a:srgbClr val="000000"/>
              </a:solidFill>
            </a:endParaRPr>
          </a:p>
        </p:txBody>
      </p:sp>
      <p:cxnSp>
        <p:nvCxnSpPr>
          <p:cNvPr id="39" name="Straight Arrow Connector 8"/>
          <p:cNvCxnSpPr>
            <a:cxnSpLocks noChangeShapeType="1"/>
          </p:cNvCxnSpPr>
          <p:nvPr/>
        </p:nvCxnSpPr>
        <p:spPr bwMode="auto">
          <a:xfrm flipV="1">
            <a:off x="4364990" y="2351965"/>
            <a:ext cx="312738" cy="312738"/>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40" name="Straight Connector 2"/>
          <p:cNvCxnSpPr>
            <a:cxnSpLocks noChangeShapeType="1"/>
          </p:cNvCxnSpPr>
          <p:nvPr/>
        </p:nvCxnSpPr>
        <p:spPr bwMode="auto">
          <a:xfrm flipV="1">
            <a:off x="5209946" y="1994694"/>
            <a:ext cx="0" cy="1281906"/>
          </a:xfrm>
          <a:prstGeom prst="line">
            <a:avLst/>
          </a:prstGeom>
          <a:noFill/>
          <a:ln w="28575" algn="ctr">
            <a:solidFill>
              <a:schemeClr val="bg1">
                <a:lumMod val="65000"/>
              </a:schemeClr>
            </a:solidFill>
            <a:round/>
            <a:headEnd type="none" w="med" len="med"/>
            <a:tailEnd type="arrow" w="med" len="med"/>
          </a:ln>
          <a:extLst>
            <a:ext uri="{909E8E84-426E-40DD-AFC4-6F175D3DCCD1}">
              <a14:hiddenFill xmlns:a14="http://schemas.microsoft.com/office/drawing/2010/main">
                <a:noFill/>
              </a14:hiddenFill>
            </a:ext>
          </a:extLst>
        </p:spPr>
      </p:cxnSp>
      <p:sp>
        <p:nvSpPr>
          <p:cNvPr id="41" name="Rectangle 40"/>
          <p:cNvSpPr/>
          <p:nvPr/>
        </p:nvSpPr>
        <p:spPr>
          <a:xfrm>
            <a:off x="5017395" y="2480846"/>
            <a:ext cx="415498" cy="338554"/>
          </a:xfrm>
          <a:prstGeom prst="rect">
            <a:avLst/>
          </a:prstGeom>
          <a:solidFill>
            <a:schemeClr val="bg1"/>
          </a:solidFill>
        </p:spPr>
        <p:txBody>
          <a:bodyPr wrap="none">
            <a:spAutoFit/>
          </a:bodyPr>
          <a:lstStyle/>
          <a:p>
            <a:r>
              <a:rPr lang="en-US" sz="1600" b="1" dirty="0" smtClean="0">
                <a:solidFill>
                  <a:schemeClr val="bg1">
                    <a:lumMod val="65000"/>
                  </a:schemeClr>
                </a:solidFill>
                <a:latin typeface="Calibri" panose="020F0502020204030204" pitchFamily="34" charset="0"/>
              </a:rPr>
              <a:t>+ z</a:t>
            </a:r>
            <a:endParaRPr lang="en-US" sz="1600" b="1" dirty="0">
              <a:solidFill>
                <a:schemeClr val="bg1">
                  <a:lumMod val="65000"/>
                </a:schemeClr>
              </a:solidFill>
            </a:endParaRPr>
          </a:p>
        </p:txBody>
      </p:sp>
      <p:cxnSp>
        <p:nvCxnSpPr>
          <p:cNvPr id="42" name="Straight Connector 2"/>
          <p:cNvCxnSpPr>
            <a:cxnSpLocks noChangeShapeType="1"/>
          </p:cNvCxnSpPr>
          <p:nvPr/>
        </p:nvCxnSpPr>
        <p:spPr bwMode="auto">
          <a:xfrm flipV="1">
            <a:off x="4115714" y="3429000"/>
            <a:ext cx="1142086" cy="14966"/>
          </a:xfrm>
          <a:prstGeom prst="line">
            <a:avLst/>
          </a:prstGeom>
          <a:noFill/>
          <a:ln w="28575" algn="ctr">
            <a:solidFill>
              <a:schemeClr val="bg1">
                <a:lumMod val="65000"/>
              </a:schemeClr>
            </a:solidFill>
            <a:round/>
            <a:headEnd type="none" w="med" len="med"/>
            <a:tailEnd type="arrow" w="med" len="med"/>
          </a:ln>
          <a:extLst>
            <a:ext uri="{909E8E84-426E-40DD-AFC4-6F175D3DCCD1}">
              <a14:hiddenFill xmlns:a14="http://schemas.microsoft.com/office/drawing/2010/main">
                <a:noFill/>
              </a14:hiddenFill>
            </a:ext>
          </a:extLst>
        </p:spPr>
      </p:cxnSp>
      <p:sp>
        <p:nvSpPr>
          <p:cNvPr id="43" name="Rectangle 42"/>
          <p:cNvSpPr/>
          <p:nvPr/>
        </p:nvSpPr>
        <p:spPr>
          <a:xfrm>
            <a:off x="4427419" y="3268604"/>
            <a:ext cx="428322" cy="338554"/>
          </a:xfrm>
          <a:prstGeom prst="rect">
            <a:avLst/>
          </a:prstGeom>
          <a:solidFill>
            <a:schemeClr val="bg1"/>
          </a:solidFill>
        </p:spPr>
        <p:txBody>
          <a:bodyPr wrap="none">
            <a:spAutoFit/>
          </a:bodyPr>
          <a:lstStyle/>
          <a:p>
            <a:r>
              <a:rPr lang="en-US" sz="1600" b="1" dirty="0" smtClean="0">
                <a:solidFill>
                  <a:schemeClr val="bg1">
                    <a:lumMod val="65000"/>
                  </a:schemeClr>
                </a:solidFill>
                <a:latin typeface="Calibri" panose="020F0502020204030204" pitchFamily="34" charset="0"/>
              </a:rPr>
              <a:t>+ x</a:t>
            </a:r>
            <a:endParaRPr lang="en-US" sz="1600" b="1" dirty="0">
              <a:solidFill>
                <a:schemeClr val="bg1">
                  <a:lumMod val="65000"/>
                </a:schemeClr>
              </a:solidFill>
            </a:endParaRPr>
          </a:p>
        </p:txBody>
      </p:sp>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1005295"/>
            <a:ext cx="1348939" cy="1334614"/>
          </a:xfrm>
          <a:prstGeom prst="rect">
            <a:avLst/>
          </a:prstGeom>
        </p:spPr>
      </p:pic>
      <p:sp>
        <p:nvSpPr>
          <p:cNvPr id="51" name="Oval 1"/>
          <p:cNvSpPr>
            <a:spLocks noChangeArrowheads="1"/>
          </p:cNvSpPr>
          <p:nvPr/>
        </p:nvSpPr>
        <p:spPr bwMode="auto">
          <a:xfrm>
            <a:off x="617175" y="4970149"/>
            <a:ext cx="605335" cy="605335"/>
          </a:xfrm>
          <a:prstGeom prst="ellipse">
            <a:avLst/>
          </a:prstGeom>
          <a:solidFill>
            <a:srgbClr val="CCECFF"/>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endParaRPr lang="en-US" altLang="en-US" smtClean="0">
              <a:solidFill>
                <a:srgbClr val="000000"/>
              </a:solidFill>
            </a:endParaRPr>
          </a:p>
        </p:txBody>
      </p:sp>
      <p:sp>
        <p:nvSpPr>
          <p:cNvPr id="52" name="Oval 12"/>
          <p:cNvSpPr>
            <a:spLocks noChangeArrowheads="1"/>
          </p:cNvSpPr>
          <p:nvPr/>
        </p:nvSpPr>
        <p:spPr bwMode="auto">
          <a:xfrm>
            <a:off x="950508" y="4460354"/>
            <a:ext cx="605336" cy="605335"/>
          </a:xfrm>
          <a:prstGeom prst="ellipse">
            <a:avLst/>
          </a:prstGeom>
          <a:solidFill>
            <a:srgbClr val="CCFFCC"/>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endParaRPr lang="en-US" altLang="en-US" smtClean="0">
              <a:solidFill>
                <a:srgbClr val="000000"/>
              </a:solidFill>
            </a:endParaRPr>
          </a:p>
        </p:txBody>
      </p:sp>
      <p:cxnSp>
        <p:nvCxnSpPr>
          <p:cNvPr id="53" name="Straight Arrow Connector 13"/>
          <p:cNvCxnSpPr>
            <a:cxnSpLocks noChangeShapeType="1"/>
          </p:cNvCxnSpPr>
          <p:nvPr/>
        </p:nvCxnSpPr>
        <p:spPr bwMode="auto">
          <a:xfrm flipV="1">
            <a:off x="915996" y="5577480"/>
            <a:ext cx="0" cy="556083"/>
          </a:xfrm>
          <a:prstGeom prst="straightConnector1">
            <a:avLst/>
          </a:prstGeom>
          <a:noFill/>
          <a:ln w="38100" algn="ctr">
            <a:solidFill>
              <a:srgbClr val="120DFB"/>
            </a:solidFill>
            <a:round/>
            <a:headEnd/>
            <a:tailEnd type="arrow" w="med" len="med"/>
          </a:ln>
          <a:extLst>
            <a:ext uri="{909E8E84-426E-40DD-AFC4-6F175D3DCCD1}">
              <a14:hiddenFill xmlns:a14="http://schemas.microsoft.com/office/drawing/2010/main">
                <a:noFill/>
              </a14:hiddenFill>
            </a:ext>
          </a:extLst>
        </p:spPr>
      </p:cxnSp>
      <p:sp>
        <p:nvSpPr>
          <p:cNvPr id="54" name="Rectangle 17"/>
          <p:cNvSpPr>
            <a:spLocks noChangeArrowheads="1"/>
          </p:cNvSpPr>
          <p:nvPr/>
        </p:nvSpPr>
        <p:spPr bwMode="auto">
          <a:xfrm>
            <a:off x="202374" y="6224643"/>
            <a:ext cx="849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b="1" dirty="0" err="1" smtClean="0">
                <a:solidFill>
                  <a:srgbClr val="120DFB"/>
                </a:solidFill>
                <a:latin typeface="Cambria" pitchFamily="18" charset="0"/>
              </a:rPr>
              <a:t>b.vel</a:t>
            </a:r>
            <a:endParaRPr lang="en-US" altLang="en-US" dirty="0" smtClean="0">
              <a:solidFill>
                <a:srgbClr val="000000"/>
              </a:solidFill>
            </a:endParaRPr>
          </a:p>
        </p:txBody>
      </p:sp>
      <p:sp>
        <p:nvSpPr>
          <p:cNvPr id="58" name="Rectangle 19"/>
          <p:cNvSpPr>
            <a:spLocks noChangeArrowheads="1"/>
          </p:cNvSpPr>
          <p:nvPr/>
        </p:nvSpPr>
        <p:spPr bwMode="auto">
          <a:xfrm>
            <a:off x="1636055" y="4665262"/>
            <a:ext cx="3449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b="1" dirty="0" smtClean="0">
                <a:solidFill>
                  <a:srgbClr val="009900"/>
                </a:solidFill>
                <a:latin typeface="Cambria" pitchFamily="18" charset="0"/>
              </a:rPr>
              <a:t>g</a:t>
            </a:r>
            <a:endParaRPr lang="en-US" altLang="en-US" dirty="0" smtClean="0">
              <a:solidFill>
                <a:srgbClr val="009900"/>
              </a:solidFill>
            </a:endParaRPr>
          </a:p>
        </p:txBody>
      </p:sp>
      <p:sp>
        <p:nvSpPr>
          <p:cNvPr id="60" name="Rectangle 19"/>
          <p:cNvSpPr>
            <a:spLocks noChangeArrowheads="1"/>
          </p:cNvSpPr>
          <p:nvPr/>
        </p:nvSpPr>
        <p:spPr bwMode="auto">
          <a:xfrm>
            <a:off x="1947216" y="4801569"/>
            <a:ext cx="10374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sz="1200" b="1" dirty="0" smtClean="0">
                <a:solidFill>
                  <a:srgbClr val="009900"/>
                </a:solidFill>
                <a:latin typeface="Cambria" pitchFamily="18" charset="0"/>
              </a:rPr>
              <a:t>(stationary)</a:t>
            </a:r>
            <a:endParaRPr lang="en-US" altLang="en-US" sz="1200" dirty="0" smtClean="0">
              <a:solidFill>
                <a:srgbClr val="009900"/>
              </a:solidFill>
            </a:endParaRPr>
          </a:p>
        </p:txBody>
      </p:sp>
      <p:sp>
        <p:nvSpPr>
          <p:cNvPr id="32" name="Rectangle 31"/>
          <p:cNvSpPr/>
          <p:nvPr/>
        </p:nvSpPr>
        <p:spPr>
          <a:xfrm>
            <a:off x="3796827" y="6307261"/>
            <a:ext cx="1853778" cy="461665"/>
          </a:xfrm>
          <a:prstGeom prst="rect">
            <a:avLst/>
          </a:prstGeom>
        </p:spPr>
        <p:txBody>
          <a:bodyPr wrap="square">
            <a:spAutoFit/>
          </a:bodyPr>
          <a:lstStyle/>
          <a:p>
            <a:pPr algn="ctr"/>
            <a:r>
              <a:rPr lang="en-US" altLang="en-US" sz="1200" dirty="0" smtClean="0">
                <a:solidFill>
                  <a:srgbClr val="000000"/>
                </a:solidFill>
                <a:latin typeface="Cambria" pitchFamily="18" charset="0"/>
              </a:rPr>
              <a:t>word-count dictionary for </a:t>
            </a:r>
            <a:r>
              <a:rPr lang="en-US" altLang="en-US" sz="1200" dirty="0">
                <a:solidFill>
                  <a:srgbClr val="000000"/>
                </a:solidFill>
                <a:latin typeface="Cambria" pitchFamily="18" charset="0"/>
              </a:rPr>
              <a:t>J.K. </a:t>
            </a:r>
            <a:r>
              <a:rPr lang="en-US" altLang="en-US" sz="1200" dirty="0" smtClean="0">
                <a:solidFill>
                  <a:srgbClr val="000000"/>
                </a:solidFill>
                <a:latin typeface="Cambria" pitchFamily="18" charset="0"/>
              </a:rPr>
              <a:t>Rowling</a:t>
            </a:r>
            <a:endParaRPr lang="en-US" dirty="0"/>
          </a:p>
        </p:txBody>
      </p:sp>
      <p:sp>
        <p:nvSpPr>
          <p:cNvPr id="63" name="Rectangle 62"/>
          <p:cNvSpPr/>
          <p:nvPr/>
        </p:nvSpPr>
        <p:spPr>
          <a:xfrm>
            <a:off x="5542837" y="6307260"/>
            <a:ext cx="1868197" cy="461665"/>
          </a:xfrm>
          <a:prstGeom prst="rect">
            <a:avLst/>
          </a:prstGeom>
        </p:spPr>
        <p:txBody>
          <a:bodyPr wrap="square">
            <a:spAutoFit/>
          </a:bodyPr>
          <a:lstStyle/>
          <a:p>
            <a:pPr algn="ctr"/>
            <a:r>
              <a:rPr lang="en-US" altLang="en-US" sz="1200" dirty="0" smtClean="0">
                <a:solidFill>
                  <a:srgbClr val="000000"/>
                </a:solidFill>
                <a:latin typeface="Cambria" pitchFamily="18" charset="0"/>
              </a:rPr>
              <a:t>word-count dictionary for W. Shakespeare</a:t>
            </a:r>
            <a:endParaRPr lang="en-US" dirty="0"/>
          </a:p>
        </p:txBody>
      </p:sp>
      <p:sp>
        <p:nvSpPr>
          <p:cNvPr id="64" name="Rectangle 63"/>
          <p:cNvSpPr/>
          <p:nvPr/>
        </p:nvSpPr>
        <p:spPr>
          <a:xfrm>
            <a:off x="7303266" y="4757452"/>
            <a:ext cx="1868197" cy="461665"/>
          </a:xfrm>
          <a:prstGeom prst="rect">
            <a:avLst/>
          </a:prstGeom>
        </p:spPr>
        <p:txBody>
          <a:bodyPr wrap="square">
            <a:spAutoFit/>
          </a:bodyPr>
          <a:lstStyle/>
          <a:p>
            <a:pPr algn="ctr"/>
            <a:r>
              <a:rPr lang="en-US" altLang="en-US" sz="1200" dirty="0" smtClean="0">
                <a:solidFill>
                  <a:srgbClr val="000000"/>
                </a:solidFill>
                <a:latin typeface="Cambria" pitchFamily="18" charset="0"/>
              </a:rPr>
              <a:t>word-count dictionary for an unknown author</a:t>
            </a:r>
            <a:endParaRPr lang="en-US" dirty="0"/>
          </a:p>
        </p:txBody>
      </p:sp>
      <p:sp>
        <p:nvSpPr>
          <p:cNvPr id="65" name="Down Arrow 64"/>
          <p:cNvSpPr/>
          <p:nvPr/>
        </p:nvSpPr>
        <p:spPr>
          <a:xfrm rot="5400000">
            <a:off x="6873025" y="1374815"/>
            <a:ext cx="457200" cy="529336"/>
          </a:xfrm>
          <a:prstGeom prst="downArrow">
            <a:avLst/>
          </a:prstGeom>
          <a:solidFill>
            <a:srgbClr val="FFCCCC"/>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9" name="Straight Connector 68"/>
          <p:cNvCxnSpPr/>
          <p:nvPr/>
        </p:nvCxnSpPr>
        <p:spPr>
          <a:xfrm>
            <a:off x="5209946" y="220501"/>
            <a:ext cx="0" cy="1647582"/>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5849221" y="5164559"/>
            <a:ext cx="1365161" cy="830997"/>
          </a:xfrm>
          <a:prstGeom prst="rect">
            <a:avLst/>
          </a:prstGeom>
          <a:noFill/>
        </p:spPr>
        <p:txBody>
          <a:bodyPr wrap="square" rtlCol="0">
            <a:spAutoFit/>
          </a:bodyPr>
          <a:lstStyle/>
          <a:p>
            <a:r>
              <a:rPr lang="en-US" sz="1600" dirty="0" smtClean="0">
                <a:latin typeface="Calibri" panose="020F0502020204030204" pitchFamily="34" charset="0"/>
              </a:rPr>
              <a:t>{ </a:t>
            </a:r>
            <a:r>
              <a:rPr lang="en-US" sz="1600" dirty="0" smtClean="0">
                <a:solidFill>
                  <a:srgbClr val="009900"/>
                </a:solidFill>
                <a:latin typeface="Calibri" panose="020F0502020204030204" pitchFamily="34" charset="0"/>
              </a:rPr>
              <a:t>"love"</a:t>
            </a:r>
            <a:r>
              <a:rPr lang="en-US" sz="1600" dirty="0" smtClean="0">
                <a:latin typeface="Calibri" panose="020F0502020204030204" pitchFamily="34" charset="0"/>
              </a:rPr>
              <a:t>: 50, </a:t>
            </a:r>
          </a:p>
          <a:p>
            <a:r>
              <a:rPr lang="en-US" sz="1600" dirty="0">
                <a:solidFill>
                  <a:srgbClr val="009900"/>
                </a:solidFill>
                <a:latin typeface="Calibri" panose="020F0502020204030204" pitchFamily="34" charset="0"/>
              </a:rPr>
              <a:t> </a:t>
            </a:r>
            <a:r>
              <a:rPr lang="en-US" sz="1600" dirty="0" smtClean="0">
                <a:solidFill>
                  <a:srgbClr val="009900"/>
                </a:solidFill>
                <a:latin typeface="Calibri" panose="020F0502020204030204" pitchFamily="34" charset="0"/>
              </a:rPr>
              <a:t> "spell"</a:t>
            </a:r>
            <a:r>
              <a:rPr lang="en-US" sz="1600" dirty="0" smtClean="0">
                <a:latin typeface="Calibri" panose="020F0502020204030204" pitchFamily="34" charset="0"/>
              </a:rPr>
              <a:t>: 8, </a:t>
            </a:r>
          </a:p>
          <a:p>
            <a:r>
              <a:rPr lang="en-US" sz="1600" dirty="0">
                <a:latin typeface="Calibri" panose="020F0502020204030204" pitchFamily="34" charset="0"/>
              </a:rPr>
              <a:t> </a:t>
            </a:r>
            <a:r>
              <a:rPr lang="en-US" sz="1600" dirty="0" smtClean="0">
                <a:latin typeface="Calibri" panose="020F0502020204030204" pitchFamily="34" charset="0"/>
              </a:rPr>
              <a:t> </a:t>
            </a:r>
            <a:r>
              <a:rPr lang="en-US" sz="1600" dirty="0" smtClean="0">
                <a:solidFill>
                  <a:srgbClr val="009900"/>
                </a:solidFill>
                <a:latin typeface="Calibri" panose="020F0502020204030204" pitchFamily="34" charset="0"/>
              </a:rPr>
              <a:t>"thou"</a:t>
            </a:r>
            <a:r>
              <a:rPr lang="en-US" sz="1600" dirty="0" smtClean="0">
                <a:latin typeface="Calibri" panose="020F0502020204030204" pitchFamily="34" charset="0"/>
              </a:rPr>
              <a:t>: 42 }</a:t>
            </a:r>
            <a:endParaRPr lang="en-US" sz="1600" dirty="0">
              <a:latin typeface="Calibri" panose="020F0502020204030204" pitchFamily="34" charset="0"/>
            </a:endParaRPr>
          </a:p>
        </p:txBody>
      </p:sp>
      <p:sp>
        <p:nvSpPr>
          <p:cNvPr id="73" name="TextBox 72"/>
          <p:cNvSpPr txBox="1"/>
          <p:nvPr/>
        </p:nvSpPr>
        <p:spPr>
          <a:xfrm>
            <a:off x="7582085" y="5247382"/>
            <a:ext cx="1537231" cy="1077218"/>
          </a:xfrm>
          <a:prstGeom prst="rect">
            <a:avLst/>
          </a:prstGeom>
          <a:noFill/>
        </p:spPr>
        <p:txBody>
          <a:bodyPr wrap="square" rtlCol="0">
            <a:spAutoFit/>
          </a:bodyPr>
          <a:lstStyle/>
          <a:p>
            <a:r>
              <a:rPr lang="en-US" sz="1600" dirty="0" smtClean="0">
                <a:latin typeface="Calibri" panose="020F0502020204030204" pitchFamily="34" charset="0"/>
              </a:rPr>
              <a:t> { </a:t>
            </a:r>
            <a:r>
              <a:rPr lang="en-US" sz="1600" dirty="0" smtClean="0">
                <a:solidFill>
                  <a:srgbClr val="009900"/>
                </a:solidFill>
                <a:latin typeface="Calibri" panose="020F0502020204030204" pitchFamily="34" charset="0"/>
              </a:rPr>
              <a:t>"love"</a:t>
            </a:r>
            <a:r>
              <a:rPr lang="en-US" sz="1600" dirty="0" smtClean="0">
                <a:latin typeface="Calibri" panose="020F0502020204030204" pitchFamily="34" charset="0"/>
              </a:rPr>
              <a:t>: 3,  </a:t>
            </a:r>
          </a:p>
          <a:p>
            <a:r>
              <a:rPr lang="en-US" sz="1600" dirty="0" smtClean="0">
                <a:solidFill>
                  <a:srgbClr val="009900"/>
                </a:solidFill>
                <a:latin typeface="Calibri" panose="020F0502020204030204" pitchFamily="34" charset="0"/>
              </a:rPr>
              <a:t>   "thou"</a:t>
            </a:r>
            <a:r>
              <a:rPr lang="en-US" sz="1600" dirty="0" smtClean="0">
                <a:latin typeface="Calibri" panose="020F0502020204030204" pitchFamily="34" charset="0"/>
              </a:rPr>
              <a:t>: 1,</a:t>
            </a:r>
          </a:p>
          <a:p>
            <a:r>
              <a:rPr lang="en-US" sz="1600" dirty="0" smtClean="0">
                <a:solidFill>
                  <a:srgbClr val="009900"/>
                </a:solidFill>
                <a:latin typeface="Calibri" panose="020F0502020204030204" pitchFamily="34" charset="0"/>
              </a:rPr>
              <a:t>   "potter"</a:t>
            </a:r>
            <a:r>
              <a:rPr lang="en-US" sz="1600" dirty="0" smtClean="0">
                <a:latin typeface="Calibri" panose="020F0502020204030204" pitchFamily="34" charset="0"/>
              </a:rPr>
              <a:t>: 2, </a:t>
            </a:r>
          </a:p>
          <a:p>
            <a:r>
              <a:rPr lang="en-US" sz="1600" dirty="0" smtClean="0">
                <a:solidFill>
                  <a:srgbClr val="009900"/>
                </a:solidFill>
                <a:latin typeface="Calibri" panose="020F0502020204030204" pitchFamily="34" charset="0"/>
              </a:rPr>
              <a:t>   "spam"</a:t>
            </a:r>
            <a:r>
              <a:rPr lang="en-US" sz="1600" dirty="0" smtClean="0">
                <a:latin typeface="Calibri" panose="020F0502020204030204" pitchFamily="34" charset="0"/>
              </a:rPr>
              <a:t>: 4 }</a:t>
            </a:r>
            <a:endParaRPr lang="en-US" sz="1600" dirty="0">
              <a:latin typeface="Calibri" panose="020F0502020204030204" pitchFamily="34" charset="0"/>
            </a:endParaRPr>
          </a:p>
        </p:txBody>
      </p:sp>
      <p:sp>
        <p:nvSpPr>
          <p:cNvPr id="74" name="TextBox 73"/>
          <p:cNvSpPr txBox="1"/>
          <p:nvPr/>
        </p:nvSpPr>
        <p:spPr>
          <a:xfrm>
            <a:off x="3979237" y="5164559"/>
            <a:ext cx="1557778" cy="830997"/>
          </a:xfrm>
          <a:prstGeom prst="rect">
            <a:avLst/>
          </a:prstGeom>
          <a:noFill/>
        </p:spPr>
        <p:txBody>
          <a:bodyPr wrap="square" rtlCol="0">
            <a:spAutoFit/>
          </a:bodyPr>
          <a:lstStyle/>
          <a:p>
            <a:r>
              <a:rPr lang="en-US" sz="1600" dirty="0" smtClean="0">
                <a:latin typeface="Calibri" panose="020F0502020204030204" pitchFamily="34" charset="0"/>
              </a:rPr>
              <a:t>{ </a:t>
            </a:r>
            <a:r>
              <a:rPr lang="en-US" sz="1600" dirty="0" smtClean="0">
                <a:solidFill>
                  <a:srgbClr val="009900"/>
                </a:solidFill>
                <a:latin typeface="Calibri" panose="020F0502020204030204" pitchFamily="34" charset="0"/>
              </a:rPr>
              <a:t>"love"</a:t>
            </a:r>
            <a:r>
              <a:rPr lang="en-US" sz="1600" dirty="0" smtClean="0">
                <a:latin typeface="Calibri" panose="020F0502020204030204" pitchFamily="34" charset="0"/>
              </a:rPr>
              <a:t>: 25, </a:t>
            </a:r>
          </a:p>
          <a:p>
            <a:r>
              <a:rPr lang="en-US" sz="1600" dirty="0">
                <a:solidFill>
                  <a:srgbClr val="009900"/>
                </a:solidFill>
                <a:latin typeface="Calibri" panose="020F0502020204030204" pitchFamily="34" charset="0"/>
              </a:rPr>
              <a:t> </a:t>
            </a:r>
            <a:r>
              <a:rPr lang="en-US" sz="1600" dirty="0" smtClean="0">
                <a:solidFill>
                  <a:srgbClr val="009900"/>
                </a:solidFill>
                <a:latin typeface="Calibri" panose="020F0502020204030204" pitchFamily="34" charset="0"/>
              </a:rPr>
              <a:t> "spell"</a:t>
            </a:r>
            <a:r>
              <a:rPr lang="en-US" sz="1600" dirty="0" smtClean="0">
                <a:latin typeface="Calibri" panose="020F0502020204030204" pitchFamily="34" charset="0"/>
              </a:rPr>
              <a:t>: 275,</a:t>
            </a:r>
          </a:p>
          <a:p>
            <a:r>
              <a:rPr lang="en-US" sz="1600" dirty="0">
                <a:latin typeface="Calibri" panose="020F0502020204030204" pitchFamily="34" charset="0"/>
              </a:rPr>
              <a:t> </a:t>
            </a:r>
            <a:r>
              <a:rPr lang="en-US" sz="1600" dirty="0" smtClean="0">
                <a:latin typeface="Calibri" panose="020F0502020204030204" pitchFamily="34" charset="0"/>
              </a:rPr>
              <a:t> </a:t>
            </a:r>
            <a:r>
              <a:rPr lang="en-US" sz="1600" dirty="0" smtClean="0">
                <a:solidFill>
                  <a:srgbClr val="009900"/>
                </a:solidFill>
                <a:latin typeface="Calibri" panose="020F0502020204030204" pitchFamily="34" charset="0"/>
              </a:rPr>
              <a:t>"potter"</a:t>
            </a:r>
            <a:r>
              <a:rPr lang="en-US" sz="1600" dirty="0" smtClean="0">
                <a:latin typeface="Calibri" panose="020F0502020204030204" pitchFamily="34" charset="0"/>
              </a:rPr>
              <a:t>: 700 }</a:t>
            </a:r>
            <a:endParaRPr lang="en-US" sz="1600" dirty="0">
              <a:latin typeface="Calibri" panose="020F0502020204030204" pitchFamily="34" charset="0"/>
            </a:endParaRPr>
          </a:p>
        </p:txBody>
      </p:sp>
      <p:sp>
        <p:nvSpPr>
          <p:cNvPr id="62" name="Rectangle 61"/>
          <p:cNvSpPr/>
          <p:nvPr/>
        </p:nvSpPr>
        <p:spPr>
          <a:xfrm>
            <a:off x="3925680" y="4822113"/>
            <a:ext cx="415498" cy="276999"/>
          </a:xfrm>
          <a:prstGeom prst="rect">
            <a:avLst/>
          </a:prstGeom>
        </p:spPr>
        <p:txBody>
          <a:bodyPr wrap="square">
            <a:spAutoFit/>
          </a:bodyPr>
          <a:lstStyle/>
          <a:p>
            <a:r>
              <a:rPr lang="en-US" altLang="en-US" sz="1200" i="1" dirty="0">
                <a:solidFill>
                  <a:srgbClr val="000000"/>
                </a:solidFill>
                <a:latin typeface="Cambria" pitchFamily="18" charset="0"/>
              </a:rPr>
              <a:t>JKR</a:t>
            </a:r>
            <a:endParaRPr lang="en-US" dirty="0"/>
          </a:p>
        </p:txBody>
      </p:sp>
      <p:sp>
        <p:nvSpPr>
          <p:cNvPr id="80" name="Rectangle 79"/>
          <p:cNvSpPr/>
          <p:nvPr/>
        </p:nvSpPr>
        <p:spPr>
          <a:xfrm>
            <a:off x="5665017" y="4822113"/>
            <a:ext cx="415498" cy="276999"/>
          </a:xfrm>
          <a:prstGeom prst="rect">
            <a:avLst/>
          </a:prstGeom>
        </p:spPr>
        <p:txBody>
          <a:bodyPr wrap="square">
            <a:spAutoFit/>
          </a:bodyPr>
          <a:lstStyle/>
          <a:p>
            <a:r>
              <a:rPr lang="en-US" altLang="en-US" sz="1200" i="1" dirty="0" smtClean="0">
                <a:solidFill>
                  <a:srgbClr val="000000"/>
                </a:solidFill>
                <a:latin typeface="Cambria" pitchFamily="18" charset="0"/>
              </a:rPr>
              <a:t>WS</a:t>
            </a:r>
            <a:endParaRPr lang="en-US" dirty="0"/>
          </a:p>
        </p:txBody>
      </p:sp>
      <p:sp>
        <p:nvSpPr>
          <p:cNvPr id="81" name="Rectangle 80"/>
          <p:cNvSpPr/>
          <p:nvPr/>
        </p:nvSpPr>
        <p:spPr>
          <a:xfrm>
            <a:off x="7441419" y="6343384"/>
            <a:ext cx="1613502" cy="461665"/>
          </a:xfrm>
          <a:prstGeom prst="rect">
            <a:avLst/>
          </a:prstGeom>
        </p:spPr>
        <p:txBody>
          <a:bodyPr wrap="square">
            <a:spAutoFit/>
          </a:bodyPr>
          <a:lstStyle/>
          <a:p>
            <a:pPr algn="ctr"/>
            <a:r>
              <a:rPr lang="en-US" altLang="en-US" sz="1200" i="1" dirty="0" smtClean="0">
                <a:solidFill>
                  <a:srgbClr val="000000"/>
                </a:solidFill>
                <a:latin typeface="Cambria" pitchFamily="18" charset="0"/>
              </a:rPr>
              <a:t>does this better match JKR or WS? Why?</a:t>
            </a:r>
            <a:endParaRPr lang="en-US" i="1" dirty="0"/>
          </a:p>
        </p:txBody>
      </p:sp>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350280" y="1558800"/>
              <a:ext cx="7090560" cy="5041440"/>
            </p14:xfrm>
          </p:contentPart>
        </mc:Choice>
        <mc:Fallback>
          <p:pic>
            <p:nvPicPr>
              <p:cNvPr id="3" name="Ink 2"/>
              <p:cNvPicPr/>
              <p:nvPr/>
            </p:nvPicPr>
            <p:blipFill>
              <a:blip r:embed="rId4"/>
              <a:stretch>
                <a:fillRect/>
              </a:stretch>
            </p:blipFill>
            <p:spPr>
              <a:xfrm>
                <a:off x="339840" y="1546920"/>
                <a:ext cx="7110720" cy="5058000"/>
              </a:xfrm>
              <a:prstGeom prst="rect">
                <a:avLst/>
              </a:prstGeom>
            </p:spPr>
          </p:pic>
        </mc:Fallback>
      </mc:AlternateContent>
    </p:spTree>
    <p:extLst>
      <p:ext uri="{BB962C8B-B14F-4D97-AF65-F5344CB8AC3E}">
        <p14:creationId xmlns:p14="http://schemas.microsoft.com/office/powerpoint/2010/main" val="10897330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p:cNvSpPr/>
          <p:nvPr/>
        </p:nvSpPr>
        <p:spPr>
          <a:xfrm>
            <a:off x="5663638" y="4807702"/>
            <a:ext cx="1626595" cy="2009992"/>
          </a:xfrm>
          <a:prstGeom prst="rect">
            <a:avLst/>
          </a:prstGeom>
          <a:solidFill>
            <a:schemeClr val="bg1">
              <a:lumMod val="8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3910419" y="4801569"/>
            <a:ext cx="1626595" cy="2009992"/>
          </a:xfrm>
          <a:prstGeom prst="rect">
            <a:avLst/>
          </a:prstGeom>
          <a:solidFill>
            <a:srgbClr val="CCFFCC"/>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ounded Rectangle 48"/>
          <p:cNvSpPr/>
          <p:nvPr/>
        </p:nvSpPr>
        <p:spPr>
          <a:xfrm>
            <a:off x="7123090" y="1826487"/>
            <a:ext cx="1918952" cy="512845"/>
          </a:xfrm>
          <a:prstGeom prst="roundRect">
            <a:avLst/>
          </a:prstGeom>
          <a:solidFill>
            <a:srgbClr val="FFCC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774879" y="2272047"/>
            <a:ext cx="2507087" cy="512845"/>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Down Arrow 47"/>
          <p:cNvSpPr/>
          <p:nvPr/>
        </p:nvSpPr>
        <p:spPr>
          <a:xfrm rot="8784537">
            <a:off x="1898420" y="2664985"/>
            <a:ext cx="457200" cy="529336"/>
          </a:xfrm>
          <a:prstGeom prst="downArrow">
            <a:avLst/>
          </a:prstGeom>
          <a:solidFill>
            <a:srgbClr val="CCECFF"/>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Down Arrow 33"/>
          <p:cNvSpPr/>
          <p:nvPr/>
        </p:nvSpPr>
        <p:spPr>
          <a:xfrm rot="13929636">
            <a:off x="3578901" y="2854627"/>
            <a:ext cx="457200" cy="529336"/>
          </a:xfrm>
          <a:prstGeom prst="downArrow">
            <a:avLst/>
          </a:prstGeom>
          <a:solidFill>
            <a:schemeClr val="bg1">
              <a:lumMod val="8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own Arrow 22"/>
          <p:cNvSpPr/>
          <p:nvPr/>
        </p:nvSpPr>
        <p:spPr>
          <a:xfrm rot="8784537">
            <a:off x="2778289" y="2670563"/>
            <a:ext cx="457200" cy="529336"/>
          </a:xfrm>
          <a:prstGeom prst="downArrow">
            <a:avLst/>
          </a:prstGeom>
          <a:solidFill>
            <a:srgbClr val="CCECFF"/>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60" name="Text Box 5"/>
          <p:cNvSpPr txBox="1">
            <a:spLocks noChangeArrowheads="1"/>
          </p:cNvSpPr>
          <p:nvPr/>
        </p:nvSpPr>
        <p:spPr bwMode="auto">
          <a:xfrm>
            <a:off x="5763137" y="2657189"/>
            <a:ext cx="3088942" cy="400110"/>
          </a:xfrm>
          <a:prstGeom prst="rect">
            <a:avLst/>
          </a:prstGeom>
          <a:solidFill>
            <a:schemeClr val="bg1">
              <a:lumMod val="95000"/>
            </a:schemeClr>
          </a:solidFill>
          <a:ln>
            <a:solidFill>
              <a:schemeClr val="bg1"/>
            </a:solid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000" dirty="0" smtClean="0">
                <a:latin typeface="Calibri" panose="020F0502020204030204" pitchFamily="34" charset="0"/>
                <a:cs typeface="Calibri" panose="020F0502020204030204" pitchFamily="34" charset="0"/>
              </a:rPr>
              <a:t>Final-project </a:t>
            </a:r>
            <a:r>
              <a:rPr lang="en-US" altLang="en-US" sz="2000" i="1" dirty="0" smtClean="0">
                <a:latin typeface="Calibri" panose="020F0502020204030204" pitchFamily="34" charset="0"/>
                <a:cs typeface="Calibri" panose="020F0502020204030204" pitchFamily="34" charset="0"/>
              </a:rPr>
              <a:t>algorithms</a:t>
            </a:r>
            <a:endParaRPr lang="en-US" altLang="en-US" sz="2000" dirty="0">
              <a:latin typeface="Calibri" panose="020F0502020204030204" pitchFamily="34" charset="0"/>
              <a:cs typeface="Calibri" panose="020F0502020204030204" pitchFamily="34" charset="0"/>
            </a:endParaRPr>
          </a:p>
        </p:txBody>
      </p:sp>
      <p:sp>
        <p:nvSpPr>
          <p:cNvPr id="15" name="Text Box 56"/>
          <p:cNvSpPr txBox="1">
            <a:spLocks noChangeArrowheads="1"/>
          </p:cNvSpPr>
          <p:nvPr/>
        </p:nvSpPr>
        <p:spPr bwMode="auto">
          <a:xfrm>
            <a:off x="228600" y="228600"/>
            <a:ext cx="2756079" cy="369332"/>
          </a:xfrm>
          <a:prstGeom prst="rect">
            <a:avLst/>
          </a:prstGeom>
          <a:solidFill>
            <a:srgbClr val="CCECFF"/>
          </a:solidFill>
          <a:ln>
            <a:noFill/>
          </a:ln>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sz="1800" b="1" dirty="0" smtClean="0">
                <a:solidFill>
                  <a:srgbClr val="000000"/>
                </a:solidFill>
                <a:latin typeface="Cambria" pitchFamily="18" charset="0"/>
              </a:rPr>
              <a:t>Line-sphere colliding</a:t>
            </a:r>
            <a:endParaRPr lang="en-US" altLang="en-US" sz="1800" dirty="0" smtClean="0">
              <a:solidFill>
                <a:srgbClr val="000000"/>
              </a:solidFill>
              <a:latin typeface="Cambria" pitchFamily="18" charset="0"/>
            </a:endParaRPr>
          </a:p>
        </p:txBody>
      </p:sp>
      <p:sp>
        <p:nvSpPr>
          <p:cNvPr id="16" name="Text Box 56"/>
          <p:cNvSpPr txBox="1">
            <a:spLocks noChangeArrowheads="1"/>
          </p:cNvSpPr>
          <p:nvPr/>
        </p:nvSpPr>
        <p:spPr bwMode="auto">
          <a:xfrm>
            <a:off x="228600" y="3669268"/>
            <a:ext cx="3373211" cy="369332"/>
          </a:xfrm>
          <a:prstGeom prst="rect">
            <a:avLst/>
          </a:prstGeom>
          <a:solidFill>
            <a:srgbClr val="CCECFF"/>
          </a:solidFill>
          <a:ln>
            <a:noFill/>
          </a:ln>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sz="1800" b="1" dirty="0" smtClean="0">
                <a:solidFill>
                  <a:srgbClr val="000000"/>
                </a:solidFill>
                <a:latin typeface="Cambria" pitchFamily="18" charset="0"/>
              </a:rPr>
              <a:t>Sphere-sphere colliding</a:t>
            </a:r>
            <a:endParaRPr lang="en-US" altLang="en-US" sz="1800" dirty="0" smtClean="0">
              <a:solidFill>
                <a:srgbClr val="000000"/>
              </a:solidFill>
              <a:latin typeface="Cambria" pitchFamily="18" charset="0"/>
            </a:endParaRPr>
          </a:p>
        </p:txBody>
      </p:sp>
      <p:sp>
        <p:nvSpPr>
          <p:cNvPr id="17" name="Text Box 56"/>
          <p:cNvSpPr txBox="1">
            <a:spLocks noChangeArrowheads="1"/>
          </p:cNvSpPr>
          <p:nvPr/>
        </p:nvSpPr>
        <p:spPr bwMode="auto">
          <a:xfrm>
            <a:off x="3886200" y="4110335"/>
            <a:ext cx="509252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sz="1200" dirty="0" smtClean="0">
                <a:solidFill>
                  <a:srgbClr val="000000"/>
                </a:solidFill>
                <a:latin typeface="Cambria" pitchFamily="18" charset="0"/>
              </a:rPr>
              <a:t>Suppose these two Python dictionaries count words from various texts, e.g., by J.K. Rowling and W. Shakespeare. </a:t>
            </a:r>
            <a:r>
              <a:rPr lang="en-US" altLang="en-US" sz="1200" dirty="0">
                <a:solidFill>
                  <a:srgbClr val="000000"/>
                </a:solidFill>
                <a:latin typeface="Cambria" pitchFamily="18" charset="0"/>
              </a:rPr>
              <a:t>Which of these two text models does </a:t>
            </a:r>
            <a:r>
              <a:rPr lang="en-US" altLang="en-US" sz="1200" dirty="0" smtClean="0">
                <a:solidFill>
                  <a:srgbClr val="000000"/>
                </a:solidFill>
                <a:latin typeface="Cambria" pitchFamily="18" charset="0"/>
              </a:rPr>
              <a:t>the </a:t>
            </a:r>
            <a:r>
              <a:rPr lang="en-US" altLang="en-US" sz="1200" dirty="0">
                <a:solidFill>
                  <a:srgbClr val="000000"/>
                </a:solidFill>
                <a:latin typeface="Cambria" pitchFamily="18" charset="0"/>
              </a:rPr>
              <a:t>third </a:t>
            </a:r>
            <a:r>
              <a:rPr lang="en-US" altLang="en-US" sz="1200" dirty="0" smtClean="0">
                <a:solidFill>
                  <a:srgbClr val="000000"/>
                </a:solidFill>
                <a:latin typeface="Cambria" pitchFamily="18" charset="0"/>
              </a:rPr>
              <a:t>dictionary, at right </a:t>
            </a:r>
            <a:r>
              <a:rPr lang="en-US" altLang="en-US" sz="1200" dirty="0">
                <a:solidFill>
                  <a:srgbClr val="000000"/>
                </a:solidFill>
                <a:latin typeface="Cambria" pitchFamily="18" charset="0"/>
              </a:rPr>
              <a:t>– </a:t>
            </a:r>
            <a:r>
              <a:rPr lang="en-US" altLang="en-US" sz="1200" dirty="0" smtClean="0">
                <a:solidFill>
                  <a:srgbClr val="000000"/>
                </a:solidFill>
                <a:latin typeface="Cambria" pitchFamily="18" charset="0"/>
              </a:rPr>
              <a:t>with </a:t>
            </a:r>
            <a:r>
              <a:rPr lang="en-US" altLang="en-US" sz="1200" dirty="0">
                <a:solidFill>
                  <a:srgbClr val="000000"/>
                </a:solidFill>
                <a:latin typeface="Cambria" pitchFamily="18" charset="0"/>
              </a:rPr>
              <a:t>unknown author -- better match? </a:t>
            </a:r>
            <a:r>
              <a:rPr lang="en-US" altLang="en-US" sz="1200" i="1" u="sng" dirty="0" smtClean="0">
                <a:solidFill>
                  <a:srgbClr val="000000"/>
                </a:solidFill>
                <a:latin typeface="Cambria" pitchFamily="18" charset="0"/>
              </a:rPr>
              <a:t>Why?</a:t>
            </a:r>
            <a:endParaRPr lang="en-US" altLang="en-US" sz="1200" i="1" u="sng" dirty="0">
              <a:solidFill>
                <a:srgbClr val="000000"/>
              </a:solidFill>
              <a:latin typeface="Cambria" pitchFamily="18" charset="0"/>
            </a:endParaRPr>
          </a:p>
          <a:p>
            <a:pPr eaLnBrk="0" hangingPunct="0">
              <a:spcBef>
                <a:spcPct val="50000"/>
              </a:spcBef>
            </a:pPr>
            <a:endParaRPr lang="en-US" altLang="en-US" sz="1200" dirty="0" smtClean="0">
              <a:solidFill>
                <a:srgbClr val="000000"/>
              </a:solidFill>
              <a:latin typeface="Cambria" pitchFamily="18" charset="0"/>
            </a:endParaRPr>
          </a:p>
        </p:txBody>
      </p:sp>
      <p:sp>
        <p:nvSpPr>
          <p:cNvPr id="19" name="Text Box 56"/>
          <p:cNvSpPr txBox="1">
            <a:spLocks noChangeArrowheads="1"/>
          </p:cNvSpPr>
          <p:nvPr/>
        </p:nvSpPr>
        <p:spPr bwMode="auto">
          <a:xfrm>
            <a:off x="7080160" y="838200"/>
            <a:ext cx="194900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hangingPunct="0">
              <a:spcBef>
                <a:spcPct val="50000"/>
              </a:spcBef>
            </a:pPr>
            <a:r>
              <a:rPr lang="en-US" altLang="en-US" sz="1200" dirty="0" smtClean="0">
                <a:solidFill>
                  <a:srgbClr val="000000"/>
                </a:solidFill>
                <a:latin typeface="Cambria" pitchFamily="18" charset="0"/>
              </a:rPr>
              <a:t>How could you write a </a:t>
            </a:r>
            <a:r>
              <a:rPr lang="en-US" altLang="en-US" sz="1200" b="1" i="1" dirty="0" smtClean="0">
                <a:solidFill>
                  <a:srgbClr val="009900"/>
                </a:solidFill>
                <a:latin typeface="Cambria" pitchFamily="18" charset="0"/>
              </a:rPr>
              <a:t>Python program</a:t>
            </a:r>
            <a:r>
              <a:rPr lang="en-US" altLang="en-US" sz="1200" dirty="0" smtClean="0">
                <a:solidFill>
                  <a:srgbClr val="009900"/>
                </a:solidFill>
                <a:latin typeface="Cambria" pitchFamily="18" charset="0"/>
              </a:rPr>
              <a:t> </a:t>
            </a:r>
            <a:r>
              <a:rPr lang="en-US" altLang="en-US" sz="1200" dirty="0" smtClean="0">
                <a:solidFill>
                  <a:srgbClr val="000000"/>
                </a:solidFill>
                <a:latin typeface="Cambria" pitchFamily="18" charset="0"/>
              </a:rPr>
              <a:t>to create a </a:t>
            </a:r>
            <a:r>
              <a:rPr lang="en-US" altLang="en-US" sz="1200" b="1" i="1" dirty="0" err="1" smtClean="0">
                <a:solidFill>
                  <a:srgbClr val="FF0000"/>
                </a:solidFill>
                <a:latin typeface="Cambria" pitchFamily="18" charset="0"/>
              </a:rPr>
              <a:t>Picobot</a:t>
            </a:r>
            <a:r>
              <a:rPr lang="en-US" altLang="en-US" sz="1200" b="1" i="1" dirty="0" smtClean="0">
                <a:solidFill>
                  <a:srgbClr val="FF0000"/>
                </a:solidFill>
                <a:latin typeface="Cambria" pitchFamily="18" charset="0"/>
              </a:rPr>
              <a:t> program</a:t>
            </a:r>
            <a:r>
              <a:rPr lang="en-US" altLang="en-US" sz="1200" dirty="0" smtClean="0">
                <a:solidFill>
                  <a:srgbClr val="000000"/>
                </a:solidFill>
                <a:latin typeface="Cambria" pitchFamily="18" charset="0"/>
              </a:rPr>
              <a:t> that can solve this empty-room's challenge... </a:t>
            </a:r>
          </a:p>
          <a:p>
            <a:pPr algn="ctr" eaLnBrk="0" hangingPunct="0">
              <a:spcBef>
                <a:spcPct val="50000"/>
              </a:spcBef>
            </a:pPr>
            <a:r>
              <a:rPr lang="en-US" altLang="en-US" sz="1200" dirty="0" smtClean="0">
                <a:solidFill>
                  <a:srgbClr val="000000"/>
                </a:solidFill>
                <a:latin typeface="Cambria" pitchFamily="18" charset="0"/>
              </a:rPr>
              <a:t> </a:t>
            </a:r>
            <a:r>
              <a:rPr lang="en-US" altLang="en-US" sz="1200" i="1" dirty="0" smtClean="0">
                <a:solidFill>
                  <a:srgbClr val="000000"/>
                </a:solidFill>
                <a:latin typeface="Cambria" pitchFamily="18" charset="0"/>
              </a:rPr>
              <a:t>without simply giving the answer away...?</a:t>
            </a:r>
            <a:endParaRPr lang="en-US" altLang="en-US" sz="1200" dirty="0" smtClean="0">
              <a:solidFill>
                <a:srgbClr val="000000"/>
              </a:solidFill>
              <a:latin typeface="Cambria" pitchFamily="18" charset="0"/>
            </a:endParaRPr>
          </a:p>
        </p:txBody>
      </p:sp>
      <p:sp>
        <p:nvSpPr>
          <p:cNvPr id="20" name="Text Box 56"/>
          <p:cNvSpPr txBox="1">
            <a:spLocks noChangeArrowheads="1"/>
          </p:cNvSpPr>
          <p:nvPr/>
        </p:nvSpPr>
        <p:spPr bwMode="auto">
          <a:xfrm>
            <a:off x="355242" y="762000"/>
            <a:ext cx="3107028" cy="2031325"/>
          </a:xfrm>
          <a:prstGeom prst="rect">
            <a:avLst/>
          </a:prstGeom>
          <a:noFill/>
          <a:ln>
            <a:noFill/>
          </a:ln>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ts val="0"/>
              </a:spcBef>
              <a:defRPr/>
            </a:pPr>
            <a:r>
              <a:rPr lang="en-US" sz="1400" b="1" dirty="0" err="1" smtClean="0">
                <a:latin typeface="Consolas" panose="020B0609020204030204" pitchFamily="49" charset="0"/>
                <a:cs typeface="Courier New" pitchFamily="49" charset="0"/>
              </a:rPr>
              <a:t>ball.vel</a:t>
            </a:r>
            <a:r>
              <a:rPr lang="en-US" sz="1400" b="1" dirty="0" smtClean="0">
                <a:latin typeface="Consolas" panose="020B0609020204030204" pitchFamily="49" charset="0"/>
                <a:cs typeface="Courier New" pitchFamily="49" charset="0"/>
              </a:rPr>
              <a:t> = vector(1,0,1)</a:t>
            </a:r>
          </a:p>
          <a:p>
            <a:pPr eaLnBrk="0" hangingPunct="0">
              <a:spcBef>
                <a:spcPts val="0"/>
              </a:spcBef>
              <a:defRPr/>
            </a:pPr>
            <a:endParaRPr lang="en-US" sz="1400" b="1" dirty="0" smtClean="0">
              <a:solidFill>
                <a:srgbClr val="C00000"/>
              </a:solidFill>
              <a:latin typeface="Consolas" panose="020B0609020204030204" pitchFamily="49" charset="0"/>
              <a:cs typeface="Courier New" pitchFamily="49" charset="0"/>
            </a:endParaRPr>
          </a:p>
          <a:p>
            <a:pPr eaLnBrk="0" hangingPunct="0">
              <a:spcBef>
                <a:spcPts val="0"/>
              </a:spcBef>
              <a:defRPr/>
            </a:pPr>
            <a:r>
              <a:rPr lang="en-US" sz="1400" b="1" dirty="0" smtClean="0">
                <a:solidFill>
                  <a:srgbClr val="E97E09"/>
                </a:solidFill>
                <a:latin typeface="Consolas" panose="020B0609020204030204" pitchFamily="49" charset="0"/>
                <a:cs typeface="Courier New" pitchFamily="49" charset="0"/>
              </a:rPr>
              <a:t>while</a:t>
            </a:r>
            <a:r>
              <a:rPr lang="en-US" sz="1400" b="1" dirty="0" smtClean="0">
                <a:solidFill>
                  <a:srgbClr val="C00000"/>
                </a:solidFill>
                <a:latin typeface="Consolas" panose="020B0609020204030204" pitchFamily="49" charset="0"/>
                <a:cs typeface="Courier New" pitchFamily="49" charset="0"/>
              </a:rPr>
              <a:t> </a:t>
            </a:r>
            <a:r>
              <a:rPr lang="en-US" sz="1400" b="1" dirty="0" smtClean="0">
                <a:solidFill>
                  <a:srgbClr val="7030A0"/>
                </a:solidFill>
                <a:latin typeface="Consolas" panose="020B0609020204030204" pitchFamily="49" charset="0"/>
                <a:cs typeface="Courier New" pitchFamily="49" charset="0"/>
              </a:rPr>
              <a:t>True</a:t>
            </a:r>
            <a:r>
              <a:rPr lang="en-US" sz="1400" b="1" dirty="0" smtClean="0">
                <a:solidFill>
                  <a:srgbClr val="C00000"/>
                </a:solidFill>
                <a:latin typeface="Consolas" panose="020B0609020204030204" pitchFamily="49" charset="0"/>
                <a:cs typeface="Courier New" pitchFamily="49" charset="0"/>
              </a:rPr>
              <a:t>:</a:t>
            </a:r>
          </a:p>
          <a:p>
            <a:pPr eaLnBrk="0" hangingPunct="0">
              <a:spcBef>
                <a:spcPts val="0"/>
              </a:spcBef>
              <a:defRPr/>
            </a:pPr>
            <a:r>
              <a:rPr lang="en-US" sz="1400" b="1" dirty="0">
                <a:solidFill>
                  <a:srgbClr val="C00000"/>
                </a:solidFill>
                <a:latin typeface="Consolas" panose="020B0609020204030204" pitchFamily="49" charset="0"/>
                <a:cs typeface="Courier New" pitchFamily="49" charset="0"/>
              </a:rPr>
              <a:t> </a:t>
            </a:r>
            <a:r>
              <a:rPr lang="en-US" sz="1400" b="1" dirty="0" smtClean="0">
                <a:solidFill>
                  <a:srgbClr val="C00000"/>
                </a:solidFill>
                <a:latin typeface="Consolas" panose="020B0609020204030204" pitchFamily="49" charset="0"/>
                <a:cs typeface="Courier New" pitchFamily="49" charset="0"/>
              </a:rPr>
              <a:t> </a:t>
            </a:r>
            <a:r>
              <a:rPr lang="en-US" sz="1400" b="1" dirty="0" smtClean="0">
                <a:solidFill>
                  <a:schemeClr val="bg1">
                    <a:lumMod val="65000"/>
                  </a:schemeClr>
                </a:solidFill>
                <a:latin typeface="Consolas" panose="020B0609020204030204" pitchFamily="49" charset="0"/>
                <a:cs typeface="Courier New" pitchFamily="49" charset="0"/>
              </a:rPr>
              <a:t># this is the physics!</a:t>
            </a:r>
          </a:p>
          <a:p>
            <a:pPr eaLnBrk="0" hangingPunct="0">
              <a:spcBef>
                <a:spcPts val="0"/>
              </a:spcBef>
              <a:defRPr/>
            </a:pPr>
            <a:r>
              <a:rPr lang="en-US" sz="1400" b="1" dirty="0" smtClean="0">
                <a:solidFill>
                  <a:srgbClr val="000000"/>
                </a:solidFill>
                <a:latin typeface="Consolas" panose="020B0609020204030204" pitchFamily="49" charset="0"/>
                <a:cs typeface="Courier New" pitchFamily="49" charset="0"/>
              </a:rPr>
              <a:t>  </a:t>
            </a:r>
            <a:r>
              <a:rPr lang="en-US" sz="1400" b="1" dirty="0" err="1" smtClean="0">
                <a:solidFill>
                  <a:srgbClr val="FFFFFF">
                    <a:lumMod val="50000"/>
                  </a:srgbClr>
                </a:solidFill>
                <a:latin typeface="Consolas" panose="020B0609020204030204" pitchFamily="49" charset="0"/>
                <a:cs typeface="Courier New" pitchFamily="49" charset="0"/>
              </a:rPr>
              <a:t>ball.pos</a:t>
            </a:r>
            <a:r>
              <a:rPr lang="en-US" sz="1400" b="1" dirty="0" smtClean="0">
                <a:solidFill>
                  <a:srgbClr val="FFFFFF">
                    <a:lumMod val="50000"/>
                  </a:srgbClr>
                </a:solidFill>
                <a:latin typeface="Consolas" panose="020B0609020204030204" pitchFamily="49" charset="0"/>
                <a:cs typeface="Courier New" pitchFamily="49" charset="0"/>
              </a:rPr>
              <a:t> += </a:t>
            </a:r>
            <a:r>
              <a:rPr lang="en-US" sz="1400" b="1" dirty="0" err="1" smtClean="0">
                <a:solidFill>
                  <a:srgbClr val="FFFFFF">
                    <a:lumMod val="50000"/>
                  </a:srgbClr>
                </a:solidFill>
                <a:latin typeface="Consolas" panose="020B0609020204030204" pitchFamily="49" charset="0"/>
                <a:cs typeface="Courier New" pitchFamily="49" charset="0"/>
              </a:rPr>
              <a:t>dt</a:t>
            </a:r>
            <a:r>
              <a:rPr lang="en-US" sz="1400" b="1" dirty="0" smtClean="0">
                <a:solidFill>
                  <a:srgbClr val="FFFFFF">
                    <a:lumMod val="50000"/>
                  </a:srgbClr>
                </a:solidFill>
                <a:latin typeface="Consolas" panose="020B0609020204030204" pitchFamily="49" charset="0"/>
                <a:cs typeface="Courier New" pitchFamily="49" charset="0"/>
              </a:rPr>
              <a:t>*</a:t>
            </a:r>
            <a:r>
              <a:rPr lang="en-US" sz="1400" b="1" dirty="0" err="1" smtClean="0">
                <a:solidFill>
                  <a:srgbClr val="FFFFFF">
                    <a:lumMod val="50000"/>
                  </a:srgbClr>
                </a:solidFill>
                <a:latin typeface="Consolas" panose="020B0609020204030204" pitchFamily="49" charset="0"/>
                <a:cs typeface="Courier New" pitchFamily="49" charset="0"/>
              </a:rPr>
              <a:t>ball.vel</a:t>
            </a:r>
            <a:endParaRPr lang="en-US" sz="1400" b="1" dirty="0" smtClean="0">
              <a:solidFill>
                <a:srgbClr val="FFFFFF">
                  <a:lumMod val="50000"/>
                </a:srgbClr>
              </a:solidFill>
              <a:latin typeface="Consolas" panose="020B0609020204030204" pitchFamily="49" charset="0"/>
              <a:cs typeface="Courier New" pitchFamily="49" charset="0"/>
            </a:endParaRPr>
          </a:p>
          <a:p>
            <a:pPr eaLnBrk="0" hangingPunct="0">
              <a:spcBef>
                <a:spcPts val="0"/>
              </a:spcBef>
              <a:defRPr/>
            </a:pPr>
            <a:endParaRPr lang="en-US" sz="1400" b="1" dirty="0" smtClean="0">
              <a:solidFill>
                <a:srgbClr val="000000"/>
              </a:solidFill>
              <a:latin typeface="Consolas" panose="020B0609020204030204" pitchFamily="49" charset="0"/>
              <a:cs typeface="Courier New" pitchFamily="49" charset="0"/>
            </a:endParaRPr>
          </a:p>
          <a:p>
            <a:pPr eaLnBrk="0" hangingPunct="0">
              <a:spcBef>
                <a:spcPts val="0"/>
              </a:spcBef>
              <a:defRPr/>
            </a:pPr>
            <a:r>
              <a:rPr lang="en-US" sz="1400" b="1" dirty="0" smtClean="0">
                <a:solidFill>
                  <a:srgbClr val="000000"/>
                </a:solidFill>
                <a:latin typeface="Consolas" panose="020B0609020204030204" pitchFamily="49" charset="0"/>
                <a:cs typeface="Courier New" pitchFamily="49" charset="0"/>
              </a:rPr>
              <a:t>  </a:t>
            </a:r>
            <a:r>
              <a:rPr lang="en-US" sz="1400" b="1" dirty="0" smtClean="0">
                <a:solidFill>
                  <a:srgbClr val="E97E09"/>
                </a:solidFill>
                <a:latin typeface="Consolas" panose="020B0609020204030204" pitchFamily="49" charset="0"/>
                <a:cs typeface="Courier New" pitchFamily="49" charset="0"/>
              </a:rPr>
              <a:t>if</a:t>
            </a:r>
            <a:r>
              <a:rPr lang="en-US" sz="1400" b="1" dirty="0" smtClean="0">
                <a:solidFill>
                  <a:srgbClr val="000000"/>
                </a:solidFill>
                <a:latin typeface="Consolas" panose="020B0609020204030204" pitchFamily="49" charset="0"/>
                <a:cs typeface="Courier New" pitchFamily="49" charset="0"/>
              </a:rPr>
              <a:t> </a:t>
            </a:r>
            <a:r>
              <a:rPr lang="en-US" sz="1400" b="1" dirty="0" err="1" smtClean="0">
                <a:solidFill>
                  <a:srgbClr val="000000"/>
                </a:solidFill>
                <a:latin typeface="Consolas" panose="020B0609020204030204" pitchFamily="49" charset="0"/>
                <a:cs typeface="Courier New" pitchFamily="49" charset="0"/>
              </a:rPr>
              <a:t>ball.pos.x</a:t>
            </a:r>
            <a:r>
              <a:rPr lang="en-US" sz="1400" b="1" dirty="0" smtClean="0">
                <a:solidFill>
                  <a:srgbClr val="000000"/>
                </a:solidFill>
                <a:latin typeface="Consolas" panose="020B0609020204030204" pitchFamily="49" charset="0"/>
                <a:cs typeface="Courier New" pitchFamily="49" charset="0"/>
              </a:rPr>
              <a:t> &gt; </a:t>
            </a:r>
            <a:r>
              <a:rPr lang="en-US" sz="1400" b="1" dirty="0" err="1" smtClean="0">
                <a:solidFill>
                  <a:srgbClr val="000000"/>
                </a:solidFill>
                <a:latin typeface="Consolas" panose="020B0609020204030204" pitchFamily="49" charset="0"/>
                <a:cs typeface="Courier New" pitchFamily="49" charset="0"/>
              </a:rPr>
              <a:t>wall.pos.x</a:t>
            </a:r>
            <a:r>
              <a:rPr lang="en-US" sz="1400" b="1" dirty="0" smtClean="0">
                <a:solidFill>
                  <a:srgbClr val="000000"/>
                </a:solidFill>
                <a:latin typeface="Consolas" panose="020B0609020204030204" pitchFamily="49" charset="0"/>
                <a:cs typeface="Courier New" pitchFamily="49" charset="0"/>
              </a:rPr>
              <a:t>:</a:t>
            </a:r>
          </a:p>
          <a:p>
            <a:pPr eaLnBrk="0" hangingPunct="0">
              <a:spcBef>
                <a:spcPts val="0"/>
              </a:spcBef>
              <a:defRPr/>
            </a:pPr>
            <a:r>
              <a:rPr lang="en-US" sz="1400" b="1" dirty="0" smtClean="0">
                <a:solidFill>
                  <a:srgbClr val="CC3300"/>
                </a:solidFill>
                <a:latin typeface="Consolas" panose="020B0609020204030204" pitchFamily="49" charset="0"/>
                <a:cs typeface="Courier New" pitchFamily="49" charset="0"/>
              </a:rPr>
              <a:t>    </a:t>
            </a:r>
            <a:r>
              <a:rPr lang="en-US" sz="1400" b="1" dirty="0" err="1" smtClean="0">
                <a:solidFill>
                  <a:srgbClr val="CC3300"/>
                </a:solidFill>
                <a:latin typeface="Consolas" panose="020B0609020204030204" pitchFamily="49" charset="0"/>
                <a:cs typeface="Courier New" pitchFamily="49" charset="0"/>
              </a:rPr>
              <a:t>ball.vel.x</a:t>
            </a:r>
            <a:r>
              <a:rPr lang="en-US" sz="1400" b="1" dirty="0" smtClean="0">
                <a:solidFill>
                  <a:srgbClr val="CC3300"/>
                </a:solidFill>
                <a:latin typeface="Consolas" panose="020B0609020204030204" pitchFamily="49" charset="0"/>
                <a:cs typeface="Courier New" pitchFamily="49" charset="0"/>
              </a:rPr>
              <a:t> </a:t>
            </a:r>
          </a:p>
          <a:p>
            <a:pPr eaLnBrk="0" hangingPunct="0">
              <a:spcBef>
                <a:spcPts val="0"/>
              </a:spcBef>
              <a:defRPr/>
            </a:pPr>
            <a:r>
              <a:rPr lang="en-US" sz="1400" b="1" dirty="0" smtClean="0">
                <a:solidFill>
                  <a:srgbClr val="CC3300"/>
                </a:solidFill>
                <a:latin typeface="Consolas" panose="020B0609020204030204" pitchFamily="49" charset="0"/>
                <a:cs typeface="Courier New" pitchFamily="49" charset="0"/>
              </a:rPr>
              <a:t>    </a:t>
            </a:r>
            <a:r>
              <a:rPr lang="en-US" sz="1400" b="1" dirty="0" err="1" smtClean="0">
                <a:solidFill>
                  <a:srgbClr val="CC3300"/>
                </a:solidFill>
                <a:latin typeface="Consolas" panose="020B0609020204030204" pitchFamily="49" charset="0"/>
                <a:cs typeface="Courier New" pitchFamily="49" charset="0"/>
              </a:rPr>
              <a:t>ball.pos.x</a:t>
            </a:r>
            <a:endParaRPr lang="en-US" sz="1400" b="1" dirty="0" smtClean="0">
              <a:solidFill>
                <a:srgbClr val="CC3300"/>
              </a:solidFill>
              <a:latin typeface="Consolas" panose="020B0609020204030204" pitchFamily="49" charset="0"/>
              <a:cs typeface="Courier New" pitchFamily="49" charset="0"/>
            </a:endParaRPr>
          </a:p>
        </p:txBody>
      </p:sp>
      <p:sp>
        <p:nvSpPr>
          <p:cNvPr id="21" name="Text Box 56"/>
          <p:cNvSpPr txBox="1">
            <a:spLocks noChangeArrowheads="1"/>
          </p:cNvSpPr>
          <p:nvPr/>
        </p:nvSpPr>
        <p:spPr bwMode="auto">
          <a:xfrm>
            <a:off x="5872766" y="3669268"/>
            <a:ext cx="3119101" cy="369332"/>
          </a:xfrm>
          <a:prstGeom prst="rect">
            <a:avLst/>
          </a:prstGeom>
          <a:solidFill>
            <a:srgbClr val="CCFFCC"/>
          </a:solidFill>
          <a:ln>
            <a:noFill/>
          </a:ln>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0" hangingPunct="0">
              <a:spcBef>
                <a:spcPct val="50000"/>
              </a:spcBef>
            </a:pPr>
            <a:r>
              <a:rPr lang="en-US" altLang="en-US" sz="1800" b="1" dirty="0" smtClean="0">
                <a:solidFill>
                  <a:srgbClr val="000000"/>
                </a:solidFill>
                <a:latin typeface="Cambria" pitchFamily="18" charset="0"/>
              </a:rPr>
              <a:t>Dictionary-comparing</a:t>
            </a:r>
            <a:endParaRPr lang="en-US" altLang="en-US" sz="1800" dirty="0" smtClean="0">
              <a:solidFill>
                <a:srgbClr val="000000"/>
              </a:solidFill>
              <a:latin typeface="Cambria" pitchFamily="18" charset="0"/>
            </a:endParaRPr>
          </a:p>
        </p:txBody>
      </p:sp>
      <p:sp>
        <p:nvSpPr>
          <p:cNvPr id="22" name="Text Box 56"/>
          <p:cNvSpPr txBox="1">
            <a:spLocks noChangeArrowheads="1"/>
          </p:cNvSpPr>
          <p:nvPr/>
        </p:nvSpPr>
        <p:spPr bwMode="auto">
          <a:xfrm>
            <a:off x="6324600" y="228600"/>
            <a:ext cx="2654121" cy="369332"/>
          </a:xfrm>
          <a:prstGeom prst="rect">
            <a:avLst/>
          </a:prstGeom>
          <a:solidFill>
            <a:srgbClr val="FFCCCC"/>
          </a:solidFill>
          <a:ln>
            <a:noFill/>
          </a:ln>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0" hangingPunct="0">
              <a:spcBef>
                <a:spcPct val="50000"/>
              </a:spcBef>
            </a:pPr>
            <a:r>
              <a:rPr lang="en-US" altLang="en-US" sz="1800" b="1" dirty="0" smtClean="0">
                <a:solidFill>
                  <a:srgbClr val="000000"/>
                </a:solidFill>
                <a:latin typeface="Cambria" pitchFamily="18" charset="0"/>
              </a:rPr>
              <a:t>Program-composing</a:t>
            </a:r>
            <a:endParaRPr lang="en-US" altLang="en-US" sz="1800" dirty="0" smtClean="0">
              <a:solidFill>
                <a:srgbClr val="000000"/>
              </a:solidFill>
              <a:latin typeface="Cambria" pitchFamily="18" charset="0"/>
            </a:endParaRPr>
          </a:p>
        </p:txBody>
      </p:sp>
      <p:cxnSp>
        <p:nvCxnSpPr>
          <p:cNvPr id="25" name="Straight Connector 24"/>
          <p:cNvCxnSpPr/>
          <p:nvPr/>
        </p:nvCxnSpPr>
        <p:spPr>
          <a:xfrm>
            <a:off x="3810000" y="3915177"/>
            <a:ext cx="0" cy="2826290"/>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3916242" y="3860442"/>
            <a:ext cx="1801978" cy="0"/>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0" name="Text Box 56"/>
          <p:cNvSpPr txBox="1">
            <a:spLocks noChangeArrowheads="1"/>
          </p:cNvSpPr>
          <p:nvPr/>
        </p:nvSpPr>
        <p:spPr bwMode="auto">
          <a:xfrm>
            <a:off x="304800" y="2995716"/>
            <a:ext cx="342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sz="1200" dirty="0" smtClean="0">
                <a:solidFill>
                  <a:srgbClr val="000000"/>
                </a:solidFill>
                <a:latin typeface="Cambria" pitchFamily="18" charset="0"/>
              </a:rPr>
              <a:t>What two lines above (</a:t>
            </a:r>
            <a:r>
              <a:rPr lang="en-US" altLang="en-US" sz="1200" dirty="0" err="1" smtClean="0">
                <a:solidFill>
                  <a:srgbClr val="000000"/>
                </a:solidFill>
                <a:latin typeface="Cambria" pitchFamily="18" charset="0"/>
              </a:rPr>
              <a:t>ball.pos.x</a:t>
            </a:r>
            <a:r>
              <a:rPr lang="en-US" altLang="en-US" sz="1200" dirty="0" smtClean="0">
                <a:solidFill>
                  <a:srgbClr val="000000"/>
                </a:solidFill>
                <a:latin typeface="Cambria" pitchFamily="18" charset="0"/>
              </a:rPr>
              <a:t> and </a:t>
            </a:r>
            <a:r>
              <a:rPr lang="en-US" altLang="en-US" sz="1200" dirty="0" err="1" smtClean="0">
                <a:solidFill>
                  <a:srgbClr val="000000"/>
                </a:solidFill>
                <a:latin typeface="Cambria" pitchFamily="18" charset="0"/>
              </a:rPr>
              <a:t>ball.val.x</a:t>
            </a:r>
            <a:r>
              <a:rPr lang="en-US" altLang="en-US" sz="1200" dirty="0" smtClean="0">
                <a:solidFill>
                  <a:srgbClr val="000000"/>
                </a:solidFill>
                <a:latin typeface="Cambria" pitchFamily="18" charset="0"/>
              </a:rPr>
              <a:t>) will ensure a successful bounce against the wall:</a:t>
            </a:r>
          </a:p>
        </p:txBody>
      </p:sp>
      <p:sp>
        <p:nvSpPr>
          <p:cNvPr id="33" name="Text Box 56"/>
          <p:cNvSpPr txBox="1">
            <a:spLocks noChangeArrowheads="1"/>
          </p:cNvSpPr>
          <p:nvPr/>
        </p:nvSpPr>
        <p:spPr bwMode="auto">
          <a:xfrm>
            <a:off x="1295400" y="5980564"/>
            <a:ext cx="24448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hangingPunct="0">
              <a:spcBef>
                <a:spcPct val="50000"/>
              </a:spcBef>
            </a:pPr>
            <a:r>
              <a:rPr lang="en-US" altLang="en-US" sz="1200" dirty="0" smtClean="0">
                <a:solidFill>
                  <a:srgbClr val="000000"/>
                </a:solidFill>
                <a:latin typeface="Cambria" pitchFamily="18" charset="0"/>
              </a:rPr>
              <a:t>Draw how these two balls should move when they collide</a:t>
            </a:r>
            <a:r>
              <a:rPr lang="en-US" altLang="en-US" sz="1200" i="1" dirty="0" smtClean="0">
                <a:solidFill>
                  <a:srgbClr val="000000"/>
                </a:solidFill>
                <a:latin typeface="Cambria" pitchFamily="18" charset="0"/>
              </a:rPr>
              <a:t> </a:t>
            </a:r>
            <a:r>
              <a:rPr lang="en-US" altLang="en-US" sz="1200" i="1" dirty="0" err="1" smtClean="0">
                <a:solidFill>
                  <a:srgbClr val="000000"/>
                </a:solidFill>
                <a:latin typeface="Cambria" pitchFamily="18" charset="0"/>
              </a:rPr>
              <a:t>offcenter</a:t>
            </a:r>
            <a:r>
              <a:rPr lang="en-US" altLang="en-US" sz="1200" dirty="0" smtClean="0">
                <a:solidFill>
                  <a:srgbClr val="000000"/>
                </a:solidFill>
                <a:latin typeface="Cambria" pitchFamily="18" charset="0"/>
              </a:rPr>
              <a:t>.  </a:t>
            </a:r>
            <a:r>
              <a:rPr lang="en-US" altLang="en-US" sz="1200" b="1" u="sng" dirty="0" smtClean="0">
                <a:solidFill>
                  <a:srgbClr val="000AF9"/>
                </a:solidFill>
                <a:latin typeface="Cambria" pitchFamily="18" charset="0"/>
              </a:rPr>
              <a:t>Extra</a:t>
            </a:r>
            <a:r>
              <a:rPr lang="en-US" altLang="en-US" sz="1200" dirty="0" smtClean="0">
                <a:solidFill>
                  <a:srgbClr val="000000"/>
                </a:solidFill>
                <a:latin typeface="Cambria" pitchFamily="18" charset="0"/>
              </a:rPr>
              <a:t>: what are the collision results, </a:t>
            </a:r>
            <a:r>
              <a:rPr lang="en-US" altLang="en-US" sz="1200" dirty="0">
                <a:solidFill>
                  <a:srgbClr val="000000"/>
                </a:solidFill>
                <a:latin typeface="Cambria" pitchFamily="18" charset="0"/>
              </a:rPr>
              <a:t>in terms of </a:t>
            </a:r>
            <a:r>
              <a:rPr lang="en-US" altLang="en-US" sz="1200" b="1" u="sng" dirty="0" err="1" smtClean="0">
                <a:solidFill>
                  <a:srgbClr val="000000"/>
                </a:solidFill>
                <a:latin typeface="Consolas" panose="020B0609020204030204" pitchFamily="49" charset="0"/>
              </a:rPr>
              <a:t>b.vel</a:t>
            </a:r>
            <a:r>
              <a:rPr lang="en-US" altLang="en-US" sz="1200" dirty="0">
                <a:solidFill>
                  <a:srgbClr val="000000"/>
                </a:solidFill>
                <a:latin typeface="Cambria" pitchFamily="18" charset="0"/>
              </a:rPr>
              <a:t> </a:t>
            </a:r>
            <a:r>
              <a:rPr lang="en-US" altLang="en-US" sz="1200" dirty="0" smtClean="0">
                <a:solidFill>
                  <a:srgbClr val="000000"/>
                </a:solidFill>
                <a:latin typeface="Cambria" pitchFamily="18" charset="0"/>
              </a:rPr>
              <a:t>?</a:t>
            </a:r>
          </a:p>
        </p:txBody>
      </p:sp>
      <p:sp>
        <p:nvSpPr>
          <p:cNvPr id="35" name="Text Box 5"/>
          <p:cNvSpPr txBox="1">
            <a:spLocks noChangeArrowheads="1"/>
          </p:cNvSpPr>
          <p:nvPr/>
        </p:nvSpPr>
        <p:spPr bwMode="auto">
          <a:xfrm>
            <a:off x="5617325" y="3149958"/>
            <a:ext cx="3374541" cy="323165"/>
          </a:xfrm>
          <a:prstGeom prst="rect">
            <a:avLst/>
          </a:prstGeom>
          <a:solidFill>
            <a:schemeClr val="bg1">
              <a:lumMod val="95000"/>
            </a:schemeClr>
          </a:solidFill>
          <a:ln>
            <a:noFill/>
          </a:ln>
          <a:extLst/>
        </p:spPr>
        <p:txBody>
          <a:bodyPr wrap="square" anchor="b">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500" dirty="0" smtClean="0">
                <a:latin typeface="Cambria" panose="02040503050406030204" pitchFamily="18" charset="0"/>
              </a:rPr>
              <a:t>Name(s):  _______________________________</a:t>
            </a:r>
            <a:endParaRPr lang="en-US" altLang="en-US" sz="1500" dirty="0">
              <a:latin typeface="Cambria" panose="02040503050406030204" pitchFamily="18" charset="0"/>
            </a:endParaRPr>
          </a:p>
        </p:txBody>
      </p:sp>
      <p:cxnSp>
        <p:nvCxnSpPr>
          <p:cNvPr id="36" name="Straight Connector 2"/>
          <p:cNvCxnSpPr>
            <a:cxnSpLocks noChangeShapeType="1"/>
          </p:cNvCxnSpPr>
          <p:nvPr/>
        </p:nvCxnSpPr>
        <p:spPr bwMode="auto">
          <a:xfrm>
            <a:off x="4927242" y="685800"/>
            <a:ext cx="0" cy="2287073"/>
          </a:xfrm>
          <a:prstGeom prst="line">
            <a:avLst/>
          </a:prstGeom>
          <a:noFill/>
          <a:ln w="76200" algn="ctr">
            <a:solidFill>
              <a:srgbClr val="000AF9"/>
            </a:solidFill>
            <a:round/>
            <a:headEnd/>
            <a:tailEnd/>
          </a:ln>
          <a:extLst>
            <a:ext uri="{909E8E84-426E-40DD-AFC4-6F175D3DCCD1}">
              <a14:hiddenFill xmlns:a14="http://schemas.microsoft.com/office/drawing/2010/main">
                <a:noFill/>
              </a14:hiddenFill>
            </a:ext>
          </a:extLst>
        </p:spPr>
      </p:cxnSp>
      <p:sp>
        <p:nvSpPr>
          <p:cNvPr id="37" name="Rectangle 5"/>
          <p:cNvSpPr>
            <a:spLocks noChangeArrowheads="1"/>
          </p:cNvSpPr>
          <p:nvPr/>
        </p:nvSpPr>
        <p:spPr bwMode="auto">
          <a:xfrm>
            <a:off x="3411423" y="220501"/>
            <a:ext cx="1567096" cy="369332"/>
          </a:xfrm>
          <a:prstGeom prst="rect">
            <a:avLst/>
          </a:prstGeom>
          <a:solidFill>
            <a:srgbClr val="CCECFF"/>
          </a:solidFill>
          <a:ln>
            <a:noFill/>
          </a:ln>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sz="1800" dirty="0" err="1" smtClean="0">
                <a:solidFill>
                  <a:srgbClr val="000000"/>
                </a:solidFill>
                <a:latin typeface="Calibri" panose="020F0502020204030204" pitchFamily="34" charset="0"/>
              </a:rPr>
              <a:t>wall.pos.x</a:t>
            </a:r>
            <a:r>
              <a:rPr lang="en-US" altLang="en-US" sz="1800" dirty="0" smtClean="0">
                <a:solidFill>
                  <a:srgbClr val="000000"/>
                </a:solidFill>
                <a:latin typeface="Calibri" panose="020F0502020204030204" pitchFamily="34" charset="0"/>
              </a:rPr>
              <a:t> = 10</a:t>
            </a:r>
          </a:p>
        </p:txBody>
      </p:sp>
      <p:sp>
        <p:nvSpPr>
          <p:cNvPr id="38" name="Oval 6"/>
          <p:cNvSpPr>
            <a:spLocks noChangeArrowheads="1"/>
          </p:cNvSpPr>
          <p:nvPr/>
        </p:nvSpPr>
        <p:spPr bwMode="auto">
          <a:xfrm>
            <a:off x="4160203" y="2680578"/>
            <a:ext cx="180975" cy="179387"/>
          </a:xfrm>
          <a:prstGeom prst="ellipse">
            <a:avLst/>
          </a:prstGeom>
          <a:solidFill>
            <a:srgbClr val="C00000"/>
          </a:solidFill>
          <a:ln w="9525" algn="ctr">
            <a:solidFill>
              <a:srgbClr val="C00000"/>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endParaRPr lang="en-US" altLang="en-US" smtClean="0">
              <a:solidFill>
                <a:srgbClr val="000000"/>
              </a:solidFill>
            </a:endParaRPr>
          </a:p>
        </p:txBody>
      </p:sp>
      <p:cxnSp>
        <p:nvCxnSpPr>
          <p:cNvPr id="39" name="Straight Arrow Connector 8"/>
          <p:cNvCxnSpPr>
            <a:cxnSpLocks noChangeShapeType="1"/>
          </p:cNvCxnSpPr>
          <p:nvPr/>
        </p:nvCxnSpPr>
        <p:spPr bwMode="auto">
          <a:xfrm flipV="1">
            <a:off x="4364990" y="2351965"/>
            <a:ext cx="312738" cy="312738"/>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40" name="Straight Connector 2"/>
          <p:cNvCxnSpPr>
            <a:cxnSpLocks noChangeShapeType="1"/>
          </p:cNvCxnSpPr>
          <p:nvPr/>
        </p:nvCxnSpPr>
        <p:spPr bwMode="auto">
          <a:xfrm flipV="1">
            <a:off x="5209946" y="1994694"/>
            <a:ext cx="0" cy="1281906"/>
          </a:xfrm>
          <a:prstGeom prst="line">
            <a:avLst/>
          </a:prstGeom>
          <a:noFill/>
          <a:ln w="28575" algn="ctr">
            <a:solidFill>
              <a:schemeClr val="bg1">
                <a:lumMod val="65000"/>
              </a:schemeClr>
            </a:solidFill>
            <a:round/>
            <a:headEnd type="none" w="med" len="med"/>
            <a:tailEnd type="arrow" w="med" len="med"/>
          </a:ln>
          <a:extLst>
            <a:ext uri="{909E8E84-426E-40DD-AFC4-6F175D3DCCD1}">
              <a14:hiddenFill xmlns:a14="http://schemas.microsoft.com/office/drawing/2010/main">
                <a:noFill/>
              </a14:hiddenFill>
            </a:ext>
          </a:extLst>
        </p:spPr>
      </p:cxnSp>
      <p:sp>
        <p:nvSpPr>
          <p:cNvPr id="41" name="Rectangle 40"/>
          <p:cNvSpPr/>
          <p:nvPr/>
        </p:nvSpPr>
        <p:spPr>
          <a:xfrm>
            <a:off x="5017395" y="2480846"/>
            <a:ext cx="415498" cy="338554"/>
          </a:xfrm>
          <a:prstGeom prst="rect">
            <a:avLst/>
          </a:prstGeom>
          <a:solidFill>
            <a:schemeClr val="bg1"/>
          </a:solidFill>
        </p:spPr>
        <p:txBody>
          <a:bodyPr wrap="none">
            <a:spAutoFit/>
          </a:bodyPr>
          <a:lstStyle/>
          <a:p>
            <a:r>
              <a:rPr lang="en-US" sz="1600" b="1" dirty="0" smtClean="0">
                <a:solidFill>
                  <a:schemeClr val="bg1">
                    <a:lumMod val="65000"/>
                  </a:schemeClr>
                </a:solidFill>
                <a:latin typeface="Calibri" panose="020F0502020204030204" pitchFamily="34" charset="0"/>
              </a:rPr>
              <a:t>+ z</a:t>
            </a:r>
            <a:endParaRPr lang="en-US" sz="1600" b="1" dirty="0">
              <a:solidFill>
                <a:schemeClr val="bg1">
                  <a:lumMod val="65000"/>
                </a:schemeClr>
              </a:solidFill>
            </a:endParaRPr>
          </a:p>
        </p:txBody>
      </p:sp>
      <p:cxnSp>
        <p:nvCxnSpPr>
          <p:cNvPr id="42" name="Straight Connector 2"/>
          <p:cNvCxnSpPr>
            <a:cxnSpLocks noChangeShapeType="1"/>
          </p:cNvCxnSpPr>
          <p:nvPr/>
        </p:nvCxnSpPr>
        <p:spPr bwMode="auto">
          <a:xfrm flipV="1">
            <a:off x="4115714" y="3429000"/>
            <a:ext cx="1142086" cy="14966"/>
          </a:xfrm>
          <a:prstGeom prst="line">
            <a:avLst/>
          </a:prstGeom>
          <a:noFill/>
          <a:ln w="28575" algn="ctr">
            <a:solidFill>
              <a:schemeClr val="bg1">
                <a:lumMod val="65000"/>
              </a:schemeClr>
            </a:solidFill>
            <a:round/>
            <a:headEnd type="none" w="med" len="med"/>
            <a:tailEnd type="arrow" w="med" len="med"/>
          </a:ln>
          <a:extLst>
            <a:ext uri="{909E8E84-426E-40DD-AFC4-6F175D3DCCD1}">
              <a14:hiddenFill xmlns:a14="http://schemas.microsoft.com/office/drawing/2010/main">
                <a:noFill/>
              </a14:hiddenFill>
            </a:ext>
          </a:extLst>
        </p:spPr>
      </p:cxnSp>
      <p:sp>
        <p:nvSpPr>
          <p:cNvPr id="43" name="Rectangle 42"/>
          <p:cNvSpPr/>
          <p:nvPr/>
        </p:nvSpPr>
        <p:spPr>
          <a:xfrm>
            <a:off x="4427419" y="3268604"/>
            <a:ext cx="428322" cy="338554"/>
          </a:xfrm>
          <a:prstGeom prst="rect">
            <a:avLst/>
          </a:prstGeom>
          <a:solidFill>
            <a:schemeClr val="bg1"/>
          </a:solidFill>
        </p:spPr>
        <p:txBody>
          <a:bodyPr wrap="none">
            <a:spAutoFit/>
          </a:bodyPr>
          <a:lstStyle/>
          <a:p>
            <a:r>
              <a:rPr lang="en-US" sz="1600" b="1" dirty="0" smtClean="0">
                <a:solidFill>
                  <a:schemeClr val="bg1">
                    <a:lumMod val="65000"/>
                  </a:schemeClr>
                </a:solidFill>
                <a:latin typeface="Calibri" panose="020F0502020204030204" pitchFamily="34" charset="0"/>
              </a:rPr>
              <a:t>+ x</a:t>
            </a:r>
            <a:endParaRPr lang="en-US" sz="1600" b="1" dirty="0">
              <a:solidFill>
                <a:schemeClr val="bg1">
                  <a:lumMod val="65000"/>
                </a:schemeClr>
              </a:solidFill>
            </a:endParaRPr>
          </a:p>
        </p:txBody>
      </p:sp>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1005295"/>
            <a:ext cx="1348939" cy="1334614"/>
          </a:xfrm>
          <a:prstGeom prst="rect">
            <a:avLst/>
          </a:prstGeom>
        </p:spPr>
      </p:pic>
      <p:sp>
        <p:nvSpPr>
          <p:cNvPr id="51" name="Oval 1"/>
          <p:cNvSpPr>
            <a:spLocks noChangeArrowheads="1"/>
          </p:cNvSpPr>
          <p:nvPr/>
        </p:nvSpPr>
        <p:spPr bwMode="auto">
          <a:xfrm>
            <a:off x="617175" y="4970149"/>
            <a:ext cx="605335" cy="605335"/>
          </a:xfrm>
          <a:prstGeom prst="ellipse">
            <a:avLst/>
          </a:prstGeom>
          <a:solidFill>
            <a:srgbClr val="CCECFF"/>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endParaRPr lang="en-US" altLang="en-US" smtClean="0">
              <a:solidFill>
                <a:srgbClr val="000000"/>
              </a:solidFill>
            </a:endParaRPr>
          </a:p>
        </p:txBody>
      </p:sp>
      <p:sp>
        <p:nvSpPr>
          <p:cNvPr id="52" name="Oval 12"/>
          <p:cNvSpPr>
            <a:spLocks noChangeArrowheads="1"/>
          </p:cNvSpPr>
          <p:nvPr/>
        </p:nvSpPr>
        <p:spPr bwMode="auto">
          <a:xfrm>
            <a:off x="950508" y="4460354"/>
            <a:ext cx="605336" cy="605335"/>
          </a:xfrm>
          <a:prstGeom prst="ellipse">
            <a:avLst/>
          </a:prstGeom>
          <a:solidFill>
            <a:srgbClr val="CCFFCC"/>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endParaRPr lang="en-US" altLang="en-US" smtClean="0">
              <a:solidFill>
                <a:srgbClr val="000000"/>
              </a:solidFill>
            </a:endParaRPr>
          </a:p>
        </p:txBody>
      </p:sp>
      <p:cxnSp>
        <p:nvCxnSpPr>
          <p:cNvPr id="53" name="Straight Arrow Connector 13"/>
          <p:cNvCxnSpPr>
            <a:cxnSpLocks noChangeShapeType="1"/>
          </p:cNvCxnSpPr>
          <p:nvPr/>
        </p:nvCxnSpPr>
        <p:spPr bwMode="auto">
          <a:xfrm flipV="1">
            <a:off x="915996" y="5577480"/>
            <a:ext cx="0" cy="556083"/>
          </a:xfrm>
          <a:prstGeom prst="straightConnector1">
            <a:avLst/>
          </a:prstGeom>
          <a:noFill/>
          <a:ln w="38100" algn="ctr">
            <a:solidFill>
              <a:srgbClr val="120DFB"/>
            </a:solidFill>
            <a:round/>
            <a:headEnd/>
            <a:tailEnd type="arrow" w="med" len="med"/>
          </a:ln>
          <a:extLst>
            <a:ext uri="{909E8E84-426E-40DD-AFC4-6F175D3DCCD1}">
              <a14:hiddenFill xmlns:a14="http://schemas.microsoft.com/office/drawing/2010/main">
                <a:noFill/>
              </a14:hiddenFill>
            </a:ext>
          </a:extLst>
        </p:spPr>
      </p:cxnSp>
      <p:sp>
        <p:nvSpPr>
          <p:cNvPr id="54" name="Rectangle 17"/>
          <p:cNvSpPr>
            <a:spLocks noChangeArrowheads="1"/>
          </p:cNvSpPr>
          <p:nvPr/>
        </p:nvSpPr>
        <p:spPr bwMode="auto">
          <a:xfrm>
            <a:off x="202374" y="6224643"/>
            <a:ext cx="849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b="1" dirty="0" err="1" smtClean="0">
                <a:solidFill>
                  <a:srgbClr val="120DFB"/>
                </a:solidFill>
                <a:latin typeface="Cambria" pitchFamily="18" charset="0"/>
              </a:rPr>
              <a:t>b.vel</a:t>
            </a:r>
            <a:endParaRPr lang="en-US" altLang="en-US" dirty="0" smtClean="0">
              <a:solidFill>
                <a:srgbClr val="000000"/>
              </a:solidFill>
            </a:endParaRPr>
          </a:p>
        </p:txBody>
      </p:sp>
      <p:sp>
        <p:nvSpPr>
          <p:cNvPr id="58" name="Rectangle 19"/>
          <p:cNvSpPr>
            <a:spLocks noChangeArrowheads="1"/>
          </p:cNvSpPr>
          <p:nvPr/>
        </p:nvSpPr>
        <p:spPr bwMode="auto">
          <a:xfrm>
            <a:off x="1636055" y="4665262"/>
            <a:ext cx="3449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b="1" dirty="0" smtClean="0">
                <a:solidFill>
                  <a:srgbClr val="009900"/>
                </a:solidFill>
                <a:latin typeface="Cambria" pitchFamily="18" charset="0"/>
              </a:rPr>
              <a:t>g</a:t>
            </a:r>
            <a:endParaRPr lang="en-US" altLang="en-US" dirty="0" smtClean="0">
              <a:solidFill>
                <a:srgbClr val="009900"/>
              </a:solidFill>
            </a:endParaRPr>
          </a:p>
        </p:txBody>
      </p:sp>
      <p:sp>
        <p:nvSpPr>
          <p:cNvPr id="60" name="Rectangle 19"/>
          <p:cNvSpPr>
            <a:spLocks noChangeArrowheads="1"/>
          </p:cNvSpPr>
          <p:nvPr/>
        </p:nvSpPr>
        <p:spPr bwMode="auto">
          <a:xfrm>
            <a:off x="1947216" y="4801569"/>
            <a:ext cx="10374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sz="1200" b="1" dirty="0" smtClean="0">
                <a:solidFill>
                  <a:srgbClr val="009900"/>
                </a:solidFill>
                <a:latin typeface="Cambria" pitchFamily="18" charset="0"/>
              </a:rPr>
              <a:t>(stationary)</a:t>
            </a:r>
            <a:endParaRPr lang="en-US" altLang="en-US" sz="1200" dirty="0" smtClean="0">
              <a:solidFill>
                <a:srgbClr val="009900"/>
              </a:solidFill>
            </a:endParaRPr>
          </a:p>
        </p:txBody>
      </p:sp>
      <p:sp>
        <p:nvSpPr>
          <p:cNvPr id="32" name="Rectangle 31"/>
          <p:cNvSpPr/>
          <p:nvPr/>
        </p:nvSpPr>
        <p:spPr>
          <a:xfrm>
            <a:off x="3796827" y="6307261"/>
            <a:ext cx="1853778" cy="461665"/>
          </a:xfrm>
          <a:prstGeom prst="rect">
            <a:avLst/>
          </a:prstGeom>
        </p:spPr>
        <p:txBody>
          <a:bodyPr wrap="square">
            <a:spAutoFit/>
          </a:bodyPr>
          <a:lstStyle/>
          <a:p>
            <a:pPr algn="ctr"/>
            <a:r>
              <a:rPr lang="en-US" altLang="en-US" sz="1200" dirty="0" smtClean="0">
                <a:solidFill>
                  <a:srgbClr val="000000"/>
                </a:solidFill>
                <a:latin typeface="Cambria" pitchFamily="18" charset="0"/>
              </a:rPr>
              <a:t>word-count dictionary for </a:t>
            </a:r>
            <a:r>
              <a:rPr lang="en-US" altLang="en-US" sz="1200" dirty="0">
                <a:solidFill>
                  <a:srgbClr val="000000"/>
                </a:solidFill>
                <a:latin typeface="Cambria" pitchFamily="18" charset="0"/>
              </a:rPr>
              <a:t>J.K. </a:t>
            </a:r>
            <a:r>
              <a:rPr lang="en-US" altLang="en-US" sz="1200" dirty="0" smtClean="0">
                <a:solidFill>
                  <a:srgbClr val="000000"/>
                </a:solidFill>
                <a:latin typeface="Cambria" pitchFamily="18" charset="0"/>
              </a:rPr>
              <a:t>Rowling</a:t>
            </a:r>
            <a:endParaRPr lang="en-US" dirty="0"/>
          </a:p>
        </p:txBody>
      </p:sp>
      <p:sp>
        <p:nvSpPr>
          <p:cNvPr id="63" name="Rectangle 62"/>
          <p:cNvSpPr/>
          <p:nvPr/>
        </p:nvSpPr>
        <p:spPr>
          <a:xfrm>
            <a:off x="5542837" y="6307260"/>
            <a:ext cx="1868197" cy="461665"/>
          </a:xfrm>
          <a:prstGeom prst="rect">
            <a:avLst/>
          </a:prstGeom>
        </p:spPr>
        <p:txBody>
          <a:bodyPr wrap="square">
            <a:spAutoFit/>
          </a:bodyPr>
          <a:lstStyle/>
          <a:p>
            <a:pPr algn="ctr"/>
            <a:r>
              <a:rPr lang="en-US" altLang="en-US" sz="1200" dirty="0" smtClean="0">
                <a:solidFill>
                  <a:srgbClr val="000000"/>
                </a:solidFill>
                <a:latin typeface="Cambria" pitchFamily="18" charset="0"/>
              </a:rPr>
              <a:t>word-count dictionary for W. Shakespeare</a:t>
            </a:r>
            <a:endParaRPr lang="en-US" dirty="0"/>
          </a:p>
        </p:txBody>
      </p:sp>
      <p:sp>
        <p:nvSpPr>
          <p:cNvPr id="64" name="Rectangle 63"/>
          <p:cNvSpPr/>
          <p:nvPr/>
        </p:nvSpPr>
        <p:spPr>
          <a:xfrm>
            <a:off x="7303266" y="4757452"/>
            <a:ext cx="1868197" cy="461665"/>
          </a:xfrm>
          <a:prstGeom prst="rect">
            <a:avLst/>
          </a:prstGeom>
        </p:spPr>
        <p:txBody>
          <a:bodyPr wrap="square">
            <a:spAutoFit/>
          </a:bodyPr>
          <a:lstStyle/>
          <a:p>
            <a:pPr algn="ctr"/>
            <a:r>
              <a:rPr lang="en-US" altLang="en-US" sz="1200" dirty="0" smtClean="0">
                <a:solidFill>
                  <a:srgbClr val="000000"/>
                </a:solidFill>
                <a:latin typeface="Cambria" pitchFamily="18" charset="0"/>
              </a:rPr>
              <a:t>word-count dictionary for an unknown author</a:t>
            </a:r>
            <a:endParaRPr lang="en-US" dirty="0"/>
          </a:p>
        </p:txBody>
      </p:sp>
      <p:sp>
        <p:nvSpPr>
          <p:cNvPr id="65" name="Down Arrow 64"/>
          <p:cNvSpPr/>
          <p:nvPr/>
        </p:nvSpPr>
        <p:spPr>
          <a:xfrm rot="5400000">
            <a:off x="6873025" y="1374815"/>
            <a:ext cx="457200" cy="529336"/>
          </a:xfrm>
          <a:prstGeom prst="downArrow">
            <a:avLst/>
          </a:prstGeom>
          <a:solidFill>
            <a:srgbClr val="FFCCCC"/>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9" name="Straight Connector 68"/>
          <p:cNvCxnSpPr/>
          <p:nvPr/>
        </p:nvCxnSpPr>
        <p:spPr>
          <a:xfrm>
            <a:off x="5209946" y="220501"/>
            <a:ext cx="0" cy="1647582"/>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5849221" y="5164559"/>
            <a:ext cx="1365161" cy="830997"/>
          </a:xfrm>
          <a:prstGeom prst="rect">
            <a:avLst/>
          </a:prstGeom>
          <a:noFill/>
        </p:spPr>
        <p:txBody>
          <a:bodyPr wrap="square" rtlCol="0">
            <a:spAutoFit/>
          </a:bodyPr>
          <a:lstStyle/>
          <a:p>
            <a:r>
              <a:rPr lang="en-US" sz="1600" dirty="0" smtClean="0">
                <a:latin typeface="Calibri" panose="020F0502020204030204" pitchFamily="34" charset="0"/>
              </a:rPr>
              <a:t>{ </a:t>
            </a:r>
            <a:r>
              <a:rPr lang="en-US" sz="1600" dirty="0" smtClean="0">
                <a:solidFill>
                  <a:srgbClr val="009900"/>
                </a:solidFill>
                <a:latin typeface="Calibri" panose="020F0502020204030204" pitchFamily="34" charset="0"/>
              </a:rPr>
              <a:t>"love"</a:t>
            </a:r>
            <a:r>
              <a:rPr lang="en-US" sz="1600" dirty="0" smtClean="0">
                <a:latin typeface="Calibri" panose="020F0502020204030204" pitchFamily="34" charset="0"/>
              </a:rPr>
              <a:t>: 50, </a:t>
            </a:r>
          </a:p>
          <a:p>
            <a:r>
              <a:rPr lang="en-US" sz="1600" dirty="0">
                <a:solidFill>
                  <a:srgbClr val="009900"/>
                </a:solidFill>
                <a:latin typeface="Calibri" panose="020F0502020204030204" pitchFamily="34" charset="0"/>
              </a:rPr>
              <a:t> </a:t>
            </a:r>
            <a:r>
              <a:rPr lang="en-US" sz="1600" dirty="0" smtClean="0">
                <a:solidFill>
                  <a:srgbClr val="009900"/>
                </a:solidFill>
                <a:latin typeface="Calibri" panose="020F0502020204030204" pitchFamily="34" charset="0"/>
              </a:rPr>
              <a:t> "spell"</a:t>
            </a:r>
            <a:r>
              <a:rPr lang="en-US" sz="1600" dirty="0" smtClean="0">
                <a:latin typeface="Calibri" panose="020F0502020204030204" pitchFamily="34" charset="0"/>
              </a:rPr>
              <a:t>: 8, </a:t>
            </a:r>
          </a:p>
          <a:p>
            <a:r>
              <a:rPr lang="en-US" sz="1600" dirty="0">
                <a:latin typeface="Calibri" panose="020F0502020204030204" pitchFamily="34" charset="0"/>
              </a:rPr>
              <a:t> </a:t>
            </a:r>
            <a:r>
              <a:rPr lang="en-US" sz="1600" dirty="0" smtClean="0">
                <a:latin typeface="Calibri" panose="020F0502020204030204" pitchFamily="34" charset="0"/>
              </a:rPr>
              <a:t> </a:t>
            </a:r>
            <a:r>
              <a:rPr lang="en-US" sz="1600" dirty="0" smtClean="0">
                <a:solidFill>
                  <a:srgbClr val="009900"/>
                </a:solidFill>
                <a:latin typeface="Calibri" panose="020F0502020204030204" pitchFamily="34" charset="0"/>
              </a:rPr>
              <a:t>"thou"</a:t>
            </a:r>
            <a:r>
              <a:rPr lang="en-US" sz="1600" dirty="0" smtClean="0">
                <a:latin typeface="Calibri" panose="020F0502020204030204" pitchFamily="34" charset="0"/>
              </a:rPr>
              <a:t>: 42 }</a:t>
            </a:r>
            <a:endParaRPr lang="en-US" sz="1600" dirty="0">
              <a:latin typeface="Calibri" panose="020F0502020204030204" pitchFamily="34" charset="0"/>
            </a:endParaRPr>
          </a:p>
        </p:txBody>
      </p:sp>
      <p:sp>
        <p:nvSpPr>
          <p:cNvPr id="73" name="TextBox 72"/>
          <p:cNvSpPr txBox="1"/>
          <p:nvPr/>
        </p:nvSpPr>
        <p:spPr>
          <a:xfrm>
            <a:off x="7582085" y="5247382"/>
            <a:ext cx="1537231" cy="1077218"/>
          </a:xfrm>
          <a:prstGeom prst="rect">
            <a:avLst/>
          </a:prstGeom>
          <a:noFill/>
        </p:spPr>
        <p:txBody>
          <a:bodyPr wrap="square" rtlCol="0">
            <a:spAutoFit/>
          </a:bodyPr>
          <a:lstStyle/>
          <a:p>
            <a:r>
              <a:rPr lang="en-US" sz="1600" dirty="0" smtClean="0">
                <a:latin typeface="Calibri" panose="020F0502020204030204" pitchFamily="34" charset="0"/>
              </a:rPr>
              <a:t> { </a:t>
            </a:r>
            <a:r>
              <a:rPr lang="en-US" sz="1600" dirty="0" smtClean="0">
                <a:solidFill>
                  <a:srgbClr val="009900"/>
                </a:solidFill>
                <a:latin typeface="Calibri" panose="020F0502020204030204" pitchFamily="34" charset="0"/>
              </a:rPr>
              <a:t>"love"</a:t>
            </a:r>
            <a:r>
              <a:rPr lang="en-US" sz="1600" dirty="0" smtClean="0">
                <a:latin typeface="Calibri" panose="020F0502020204030204" pitchFamily="34" charset="0"/>
              </a:rPr>
              <a:t>: 3,  </a:t>
            </a:r>
          </a:p>
          <a:p>
            <a:r>
              <a:rPr lang="en-US" sz="1600" dirty="0" smtClean="0">
                <a:solidFill>
                  <a:srgbClr val="009900"/>
                </a:solidFill>
                <a:latin typeface="Calibri" panose="020F0502020204030204" pitchFamily="34" charset="0"/>
              </a:rPr>
              <a:t>   "thou"</a:t>
            </a:r>
            <a:r>
              <a:rPr lang="en-US" sz="1600" dirty="0" smtClean="0">
                <a:latin typeface="Calibri" panose="020F0502020204030204" pitchFamily="34" charset="0"/>
              </a:rPr>
              <a:t>: 1,</a:t>
            </a:r>
          </a:p>
          <a:p>
            <a:r>
              <a:rPr lang="en-US" sz="1600" dirty="0" smtClean="0">
                <a:solidFill>
                  <a:srgbClr val="009900"/>
                </a:solidFill>
                <a:latin typeface="Calibri" panose="020F0502020204030204" pitchFamily="34" charset="0"/>
              </a:rPr>
              <a:t>   "potter"</a:t>
            </a:r>
            <a:r>
              <a:rPr lang="en-US" sz="1600" dirty="0" smtClean="0">
                <a:latin typeface="Calibri" panose="020F0502020204030204" pitchFamily="34" charset="0"/>
              </a:rPr>
              <a:t>: 2, </a:t>
            </a:r>
          </a:p>
          <a:p>
            <a:r>
              <a:rPr lang="en-US" sz="1600" dirty="0" smtClean="0">
                <a:solidFill>
                  <a:srgbClr val="009900"/>
                </a:solidFill>
                <a:latin typeface="Calibri" panose="020F0502020204030204" pitchFamily="34" charset="0"/>
              </a:rPr>
              <a:t>   "spam"</a:t>
            </a:r>
            <a:r>
              <a:rPr lang="en-US" sz="1600" dirty="0" smtClean="0">
                <a:latin typeface="Calibri" panose="020F0502020204030204" pitchFamily="34" charset="0"/>
              </a:rPr>
              <a:t>: 4 }</a:t>
            </a:r>
            <a:endParaRPr lang="en-US" sz="1600" dirty="0">
              <a:latin typeface="Calibri" panose="020F0502020204030204" pitchFamily="34" charset="0"/>
            </a:endParaRPr>
          </a:p>
        </p:txBody>
      </p:sp>
      <p:sp>
        <p:nvSpPr>
          <p:cNvPr id="74" name="TextBox 73"/>
          <p:cNvSpPr txBox="1"/>
          <p:nvPr/>
        </p:nvSpPr>
        <p:spPr>
          <a:xfrm>
            <a:off x="3979237" y="5164559"/>
            <a:ext cx="1557778" cy="830997"/>
          </a:xfrm>
          <a:prstGeom prst="rect">
            <a:avLst/>
          </a:prstGeom>
          <a:noFill/>
        </p:spPr>
        <p:txBody>
          <a:bodyPr wrap="square" rtlCol="0">
            <a:spAutoFit/>
          </a:bodyPr>
          <a:lstStyle/>
          <a:p>
            <a:r>
              <a:rPr lang="en-US" sz="1600" dirty="0" smtClean="0">
                <a:latin typeface="Calibri" panose="020F0502020204030204" pitchFamily="34" charset="0"/>
              </a:rPr>
              <a:t>{ </a:t>
            </a:r>
            <a:r>
              <a:rPr lang="en-US" sz="1600" dirty="0" smtClean="0">
                <a:solidFill>
                  <a:srgbClr val="009900"/>
                </a:solidFill>
                <a:latin typeface="Calibri" panose="020F0502020204030204" pitchFamily="34" charset="0"/>
              </a:rPr>
              <a:t>"love"</a:t>
            </a:r>
            <a:r>
              <a:rPr lang="en-US" sz="1600" dirty="0" smtClean="0">
                <a:latin typeface="Calibri" panose="020F0502020204030204" pitchFamily="34" charset="0"/>
              </a:rPr>
              <a:t>: 25, </a:t>
            </a:r>
          </a:p>
          <a:p>
            <a:r>
              <a:rPr lang="en-US" sz="1600" dirty="0">
                <a:solidFill>
                  <a:srgbClr val="009900"/>
                </a:solidFill>
                <a:latin typeface="Calibri" panose="020F0502020204030204" pitchFamily="34" charset="0"/>
              </a:rPr>
              <a:t> </a:t>
            </a:r>
            <a:r>
              <a:rPr lang="en-US" sz="1600" dirty="0" smtClean="0">
                <a:solidFill>
                  <a:srgbClr val="009900"/>
                </a:solidFill>
                <a:latin typeface="Calibri" panose="020F0502020204030204" pitchFamily="34" charset="0"/>
              </a:rPr>
              <a:t> "spell"</a:t>
            </a:r>
            <a:r>
              <a:rPr lang="en-US" sz="1600" dirty="0" smtClean="0">
                <a:latin typeface="Calibri" panose="020F0502020204030204" pitchFamily="34" charset="0"/>
              </a:rPr>
              <a:t>: 275,</a:t>
            </a:r>
          </a:p>
          <a:p>
            <a:r>
              <a:rPr lang="en-US" sz="1600" dirty="0">
                <a:latin typeface="Calibri" panose="020F0502020204030204" pitchFamily="34" charset="0"/>
              </a:rPr>
              <a:t> </a:t>
            </a:r>
            <a:r>
              <a:rPr lang="en-US" sz="1600" dirty="0" smtClean="0">
                <a:latin typeface="Calibri" panose="020F0502020204030204" pitchFamily="34" charset="0"/>
              </a:rPr>
              <a:t> </a:t>
            </a:r>
            <a:r>
              <a:rPr lang="en-US" sz="1600" dirty="0" smtClean="0">
                <a:solidFill>
                  <a:srgbClr val="009900"/>
                </a:solidFill>
                <a:latin typeface="Calibri" panose="020F0502020204030204" pitchFamily="34" charset="0"/>
              </a:rPr>
              <a:t>"potter"</a:t>
            </a:r>
            <a:r>
              <a:rPr lang="en-US" sz="1600" dirty="0" smtClean="0">
                <a:latin typeface="Calibri" panose="020F0502020204030204" pitchFamily="34" charset="0"/>
              </a:rPr>
              <a:t>: 700 }</a:t>
            </a:r>
            <a:endParaRPr lang="en-US" sz="1600" dirty="0">
              <a:latin typeface="Calibri" panose="020F0502020204030204" pitchFamily="34" charset="0"/>
            </a:endParaRPr>
          </a:p>
        </p:txBody>
      </p:sp>
      <p:sp>
        <p:nvSpPr>
          <p:cNvPr id="62" name="Rectangle 61"/>
          <p:cNvSpPr/>
          <p:nvPr/>
        </p:nvSpPr>
        <p:spPr>
          <a:xfrm>
            <a:off x="3925680" y="4822113"/>
            <a:ext cx="415498" cy="276999"/>
          </a:xfrm>
          <a:prstGeom prst="rect">
            <a:avLst/>
          </a:prstGeom>
        </p:spPr>
        <p:txBody>
          <a:bodyPr wrap="square">
            <a:spAutoFit/>
          </a:bodyPr>
          <a:lstStyle/>
          <a:p>
            <a:r>
              <a:rPr lang="en-US" altLang="en-US" sz="1200" i="1" dirty="0">
                <a:solidFill>
                  <a:srgbClr val="000000"/>
                </a:solidFill>
                <a:latin typeface="Cambria" pitchFamily="18" charset="0"/>
              </a:rPr>
              <a:t>JKR</a:t>
            </a:r>
            <a:endParaRPr lang="en-US" dirty="0"/>
          </a:p>
        </p:txBody>
      </p:sp>
      <p:sp>
        <p:nvSpPr>
          <p:cNvPr id="80" name="Rectangle 79"/>
          <p:cNvSpPr/>
          <p:nvPr/>
        </p:nvSpPr>
        <p:spPr>
          <a:xfrm>
            <a:off x="5665017" y="4822113"/>
            <a:ext cx="415498" cy="276999"/>
          </a:xfrm>
          <a:prstGeom prst="rect">
            <a:avLst/>
          </a:prstGeom>
        </p:spPr>
        <p:txBody>
          <a:bodyPr wrap="square">
            <a:spAutoFit/>
          </a:bodyPr>
          <a:lstStyle/>
          <a:p>
            <a:r>
              <a:rPr lang="en-US" altLang="en-US" sz="1200" i="1" dirty="0" smtClean="0">
                <a:solidFill>
                  <a:srgbClr val="000000"/>
                </a:solidFill>
                <a:latin typeface="Cambria" pitchFamily="18" charset="0"/>
              </a:rPr>
              <a:t>WS</a:t>
            </a:r>
            <a:endParaRPr lang="en-US" dirty="0"/>
          </a:p>
        </p:txBody>
      </p:sp>
      <p:sp>
        <p:nvSpPr>
          <p:cNvPr id="2" name="TextBox 1"/>
          <p:cNvSpPr txBox="1"/>
          <p:nvPr/>
        </p:nvSpPr>
        <p:spPr>
          <a:xfrm>
            <a:off x="2419064" y="817247"/>
            <a:ext cx="1199367" cy="2308324"/>
          </a:xfrm>
          <a:prstGeom prst="rect">
            <a:avLst/>
          </a:prstGeom>
          <a:solidFill>
            <a:srgbClr val="CCECFF"/>
          </a:solidFill>
          <a:ln>
            <a:solidFill>
              <a:schemeClr val="bg1">
                <a:lumMod val="50000"/>
              </a:schemeClr>
            </a:solidFill>
          </a:ln>
        </p:spPr>
        <p:txBody>
          <a:bodyPr wrap="none" rtlCol="0">
            <a:spAutoFit/>
          </a:bodyPr>
          <a:lstStyle/>
          <a:p>
            <a:pPr algn="ctr"/>
            <a:r>
              <a:rPr lang="en-US" sz="14400" dirty="0" smtClean="0">
                <a:latin typeface="Consolas" panose="020B0609020204030204" pitchFamily="49" charset="0"/>
              </a:rPr>
              <a:t>1</a:t>
            </a:r>
            <a:endParaRPr lang="en-US" sz="14400" dirty="0">
              <a:latin typeface="Consolas" panose="020B0609020204030204" pitchFamily="49" charset="0"/>
            </a:endParaRPr>
          </a:p>
        </p:txBody>
      </p:sp>
      <p:sp>
        <p:nvSpPr>
          <p:cNvPr id="50" name="TextBox 49"/>
          <p:cNvSpPr txBox="1"/>
          <p:nvPr/>
        </p:nvSpPr>
        <p:spPr>
          <a:xfrm>
            <a:off x="2156055" y="4157538"/>
            <a:ext cx="1199367" cy="2308324"/>
          </a:xfrm>
          <a:prstGeom prst="rect">
            <a:avLst/>
          </a:prstGeom>
          <a:solidFill>
            <a:srgbClr val="CCECFF"/>
          </a:solidFill>
          <a:ln>
            <a:solidFill>
              <a:schemeClr val="bg1">
                <a:lumMod val="50000"/>
              </a:schemeClr>
            </a:solidFill>
          </a:ln>
        </p:spPr>
        <p:txBody>
          <a:bodyPr wrap="none" rtlCol="0">
            <a:spAutoFit/>
          </a:bodyPr>
          <a:lstStyle/>
          <a:p>
            <a:pPr algn="ctr"/>
            <a:r>
              <a:rPr lang="en-US" sz="14400" dirty="0">
                <a:latin typeface="Consolas" panose="020B0609020204030204" pitchFamily="49" charset="0"/>
              </a:rPr>
              <a:t>2</a:t>
            </a:r>
          </a:p>
        </p:txBody>
      </p:sp>
      <p:sp>
        <p:nvSpPr>
          <p:cNvPr id="55" name="TextBox 54"/>
          <p:cNvSpPr txBox="1"/>
          <p:nvPr/>
        </p:nvSpPr>
        <p:spPr>
          <a:xfrm>
            <a:off x="4908077" y="4002045"/>
            <a:ext cx="1199367" cy="2308324"/>
          </a:xfrm>
          <a:prstGeom prst="rect">
            <a:avLst/>
          </a:prstGeom>
          <a:solidFill>
            <a:srgbClr val="CCFFCC"/>
          </a:solidFill>
          <a:ln>
            <a:solidFill>
              <a:schemeClr val="bg1">
                <a:lumMod val="50000"/>
              </a:schemeClr>
            </a:solidFill>
          </a:ln>
        </p:spPr>
        <p:txBody>
          <a:bodyPr wrap="none" rtlCol="0">
            <a:spAutoFit/>
          </a:bodyPr>
          <a:lstStyle/>
          <a:p>
            <a:pPr algn="ctr"/>
            <a:r>
              <a:rPr lang="en-US" sz="14400" dirty="0" smtClean="0">
                <a:latin typeface="Consolas" panose="020B0609020204030204" pitchFamily="49" charset="0"/>
              </a:rPr>
              <a:t>3</a:t>
            </a:r>
            <a:endParaRPr lang="en-US" sz="14400" dirty="0">
              <a:latin typeface="Consolas" panose="020B0609020204030204" pitchFamily="49" charset="0"/>
            </a:endParaRPr>
          </a:p>
        </p:txBody>
      </p:sp>
      <p:sp>
        <p:nvSpPr>
          <p:cNvPr id="56" name="TextBox 55"/>
          <p:cNvSpPr txBox="1"/>
          <p:nvPr/>
        </p:nvSpPr>
        <p:spPr>
          <a:xfrm>
            <a:off x="5796075" y="176666"/>
            <a:ext cx="1199367" cy="2308324"/>
          </a:xfrm>
          <a:prstGeom prst="rect">
            <a:avLst/>
          </a:prstGeom>
          <a:solidFill>
            <a:srgbClr val="FFCCCC"/>
          </a:solidFill>
          <a:ln>
            <a:solidFill>
              <a:schemeClr val="bg1">
                <a:lumMod val="50000"/>
              </a:schemeClr>
            </a:solidFill>
          </a:ln>
        </p:spPr>
        <p:txBody>
          <a:bodyPr wrap="none" rtlCol="0">
            <a:spAutoFit/>
          </a:bodyPr>
          <a:lstStyle/>
          <a:p>
            <a:pPr algn="ctr"/>
            <a:r>
              <a:rPr lang="en-US" sz="14400" dirty="0">
                <a:latin typeface="Consolas" panose="020B0609020204030204" pitchFamily="49" charset="0"/>
              </a:rPr>
              <a:t>4</a:t>
            </a:r>
          </a:p>
        </p:txBody>
      </p:sp>
      <p:sp>
        <p:nvSpPr>
          <p:cNvPr id="57" name="Rectangle 56"/>
          <p:cNvSpPr/>
          <p:nvPr/>
        </p:nvSpPr>
        <p:spPr>
          <a:xfrm>
            <a:off x="7441419" y="6343384"/>
            <a:ext cx="1613502" cy="461665"/>
          </a:xfrm>
          <a:prstGeom prst="rect">
            <a:avLst/>
          </a:prstGeom>
        </p:spPr>
        <p:txBody>
          <a:bodyPr wrap="square">
            <a:spAutoFit/>
          </a:bodyPr>
          <a:lstStyle/>
          <a:p>
            <a:pPr algn="ctr"/>
            <a:r>
              <a:rPr lang="en-US" altLang="en-US" sz="1200" i="1" dirty="0" smtClean="0">
                <a:solidFill>
                  <a:srgbClr val="000000"/>
                </a:solidFill>
                <a:latin typeface="Cambria" pitchFamily="18" charset="0"/>
              </a:rPr>
              <a:t>does this better match JKR or WS? Why?</a:t>
            </a:r>
            <a:endParaRPr lang="en-US" i="1" dirty="0"/>
          </a:p>
        </p:txBody>
      </p:sp>
    </p:spTree>
    <p:extLst>
      <p:ext uri="{BB962C8B-B14F-4D97-AF65-F5344CB8AC3E}">
        <p14:creationId xmlns:p14="http://schemas.microsoft.com/office/powerpoint/2010/main" val="11830940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p:cNvSpPr/>
          <p:nvPr/>
        </p:nvSpPr>
        <p:spPr>
          <a:xfrm>
            <a:off x="5663638" y="4807702"/>
            <a:ext cx="1626595" cy="2009992"/>
          </a:xfrm>
          <a:prstGeom prst="rect">
            <a:avLst/>
          </a:prstGeom>
          <a:solidFill>
            <a:schemeClr val="bg1">
              <a:lumMod val="8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3910419" y="4801569"/>
            <a:ext cx="1626595" cy="2009992"/>
          </a:xfrm>
          <a:prstGeom prst="rect">
            <a:avLst/>
          </a:prstGeom>
          <a:solidFill>
            <a:srgbClr val="CCFFCC"/>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ounded Rectangle 48"/>
          <p:cNvSpPr/>
          <p:nvPr/>
        </p:nvSpPr>
        <p:spPr>
          <a:xfrm>
            <a:off x="7123090" y="1826487"/>
            <a:ext cx="1918952" cy="512845"/>
          </a:xfrm>
          <a:prstGeom prst="roundRect">
            <a:avLst/>
          </a:prstGeom>
          <a:solidFill>
            <a:srgbClr val="FFCC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774879" y="2272047"/>
            <a:ext cx="2507087" cy="512845"/>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Down Arrow 47"/>
          <p:cNvSpPr/>
          <p:nvPr/>
        </p:nvSpPr>
        <p:spPr>
          <a:xfrm rot="8784537">
            <a:off x="1898420" y="2664985"/>
            <a:ext cx="457200" cy="529336"/>
          </a:xfrm>
          <a:prstGeom prst="downArrow">
            <a:avLst/>
          </a:prstGeom>
          <a:solidFill>
            <a:srgbClr val="CCECFF"/>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Down Arrow 33"/>
          <p:cNvSpPr/>
          <p:nvPr/>
        </p:nvSpPr>
        <p:spPr>
          <a:xfrm rot="13929636">
            <a:off x="3578901" y="2854627"/>
            <a:ext cx="457200" cy="529336"/>
          </a:xfrm>
          <a:prstGeom prst="downArrow">
            <a:avLst/>
          </a:prstGeom>
          <a:solidFill>
            <a:schemeClr val="bg1">
              <a:lumMod val="8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own Arrow 22"/>
          <p:cNvSpPr/>
          <p:nvPr/>
        </p:nvSpPr>
        <p:spPr>
          <a:xfrm rot="8784537">
            <a:off x="2778289" y="2670563"/>
            <a:ext cx="457200" cy="529336"/>
          </a:xfrm>
          <a:prstGeom prst="downArrow">
            <a:avLst/>
          </a:prstGeom>
          <a:solidFill>
            <a:srgbClr val="CCECFF"/>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60" name="Text Box 5"/>
          <p:cNvSpPr txBox="1">
            <a:spLocks noChangeArrowheads="1"/>
          </p:cNvSpPr>
          <p:nvPr/>
        </p:nvSpPr>
        <p:spPr bwMode="auto">
          <a:xfrm>
            <a:off x="5763137" y="2657189"/>
            <a:ext cx="3088942" cy="400110"/>
          </a:xfrm>
          <a:prstGeom prst="rect">
            <a:avLst/>
          </a:prstGeom>
          <a:solidFill>
            <a:schemeClr val="bg1">
              <a:lumMod val="95000"/>
            </a:schemeClr>
          </a:solidFill>
          <a:ln>
            <a:solidFill>
              <a:schemeClr val="bg1"/>
            </a:solid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000" dirty="0" smtClean="0">
                <a:latin typeface="Calibri" panose="020F0502020204030204" pitchFamily="34" charset="0"/>
                <a:cs typeface="Calibri" panose="020F0502020204030204" pitchFamily="34" charset="0"/>
              </a:rPr>
              <a:t>Final-project </a:t>
            </a:r>
            <a:r>
              <a:rPr lang="en-US" altLang="en-US" sz="2000" i="1" dirty="0" smtClean="0">
                <a:latin typeface="Calibri" panose="020F0502020204030204" pitchFamily="34" charset="0"/>
                <a:cs typeface="Calibri" panose="020F0502020204030204" pitchFamily="34" charset="0"/>
              </a:rPr>
              <a:t>algorithms</a:t>
            </a:r>
            <a:endParaRPr lang="en-US" altLang="en-US" sz="2000" dirty="0">
              <a:latin typeface="Calibri" panose="020F0502020204030204" pitchFamily="34" charset="0"/>
              <a:cs typeface="Calibri" panose="020F0502020204030204" pitchFamily="34" charset="0"/>
            </a:endParaRPr>
          </a:p>
        </p:txBody>
      </p:sp>
      <p:sp>
        <p:nvSpPr>
          <p:cNvPr id="15" name="Text Box 56"/>
          <p:cNvSpPr txBox="1">
            <a:spLocks noChangeArrowheads="1"/>
          </p:cNvSpPr>
          <p:nvPr/>
        </p:nvSpPr>
        <p:spPr bwMode="auto">
          <a:xfrm>
            <a:off x="228600" y="228600"/>
            <a:ext cx="2756079" cy="369332"/>
          </a:xfrm>
          <a:prstGeom prst="rect">
            <a:avLst/>
          </a:prstGeom>
          <a:solidFill>
            <a:srgbClr val="CCECFF"/>
          </a:solidFill>
          <a:ln>
            <a:noFill/>
          </a:ln>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sz="1800" b="1" dirty="0" smtClean="0">
                <a:solidFill>
                  <a:srgbClr val="000000"/>
                </a:solidFill>
                <a:latin typeface="Cambria" pitchFamily="18" charset="0"/>
              </a:rPr>
              <a:t>Line-sphere colliding</a:t>
            </a:r>
            <a:endParaRPr lang="en-US" altLang="en-US" sz="1800" dirty="0" smtClean="0">
              <a:solidFill>
                <a:srgbClr val="000000"/>
              </a:solidFill>
              <a:latin typeface="Cambria" pitchFamily="18" charset="0"/>
            </a:endParaRPr>
          </a:p>
        </p:txBody>
      </p:sp>
      <p:sp>
        <p:nvSpPr>
          <p:cNvPr id="16" name="Text Box 56"/>
          <p:cNvSpPr txBox="1">
            <a:spLocks noChangeArrowheads="1"/>
          </p:cNvSpPr>
          <p:nvPr/>
        </p:nvSpPr>
        <p:spPr bwMode="auto">
          <a:xfrm>
            <a:off x="228600" y="3669268"/>
            <a:ext cx="3373211" cy="369332"/>
          </a:xfrm>
          <a:prstGeom prst="rect">
            <a:avLst/>
          </a:prstGeom>
          <a:solidFill>
            <a:srgbClr val="CCECFF"/>
          </a:solidFill>
          <a:ln>
            <a:noFill/>
          </a:ln>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sz="1800" b="1" dirty="0" smtClean="0">
                <a:solidFill>
                  <a:srgbClr val="000000"/>
                </a:solidFill>
                <a:latin typeface="Cambria" pitchFamily="18" charset="0"/>
              </a:rPr>
              <a:t>Sphere-sphere colliding</a:t>
            </a:r>
            <a:endParaRPr lang="en-US" altLang="en-US" sz="1800" dirty="0" smtClean="0">
              <a:solidFill>
                <a:srgbClr val="000000"/>
              </a:solidFill>
              <a:latin typeface="Cambria" pitchFamily="18" charset="0"/>
            </a:endParaRPr>
          </a:p>
        </p:txBody>
      </p:sp>
      <p:sp>
        <p:nvSpPr>
          <p:cNvPr id="17" name="Text Box 56"/>
          <p:cNvSpPr txBox="1">
            <a:spLocks noChangeArrowheads="1"/>
          </p:cNvSpPr>
          <p:nvPr/>
        </p:nvSpPr>
        <p:spPr bwMode="auto">
          <a:xfrm>
            <a:off x="3886200" y="4110335"/>
            <a:ext cx="509252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sz="1200" dirty="0" smtClean="0">
                <a:solidFill>
                  <a:srgbClr val="000000"/>
                </a:solidFill>
                <a:latin typeface="Cambria" pitchFamily="18" charset="0"/>
              </a:rPr>
              <a:t>Suppose these two Python dictionaries count words from various texts, e.g., by J.K. Rowling and W. Shakespeare. </a:t>
            </a:r>
            <a:r>
              <a:rPr lang="en-US" altLang="en-US" sz="1200" dirty="0">
                <a:solidFill>
                  <a:srgbClr val="000000"/>
                </a:solidFill>
                <a:latin typeface="Cambria" pitchFamily="18" charset="0"/>
              </a:rPr>
              <a:t>Which of these two text models does </a:t>
            </a:r>
            <a:r>
              <a:rPr lang="en-US" altLang="en-US" sz="1200" dirty="0" smtClean="0">
                <a:solidFill>
                  <a:srgbClr val="000000"/>
                </a:solidFill>
                <a:latin typeface="Cambria" pitchFamily="18" charset="0"/>
              </a:rPr>
              <a:t>the </a:t>
            </a:r>
            <a:r>
              <a:rPr lang="en-US" altLang="en-US" sz="1200" dirty="0">
                <a:solidFill>
                  <a:srgbClr val="000000"/>
                </a:solidFill>
                <a:latin typeface="Cambria" pitchFamily="18" charset="0"/>
              </a:rPr>
              <a:t>third </a:t>
            </a:r>
            <a:r>
              <a:rPr lang="en-US" altLang="en-US" sz="1200" dirty="0" smtClean="0">
                <a:solidFill>
                  <a:srgbClr val="000000"/>
                </a:solidFill>
                <a:latin typeface="Cambria" pitchFamily="18" charset="0"/>
              </a:rPr>
              <a:t>dictionary, at right </a:t>
            </a:r>
            <a:r>
              <a:rPr lang="en-US" altLang="en-US" sz="1200" dirty="0">
                <a:solidFill>
                  <a:srgbClr val="000000"/>
                </a:solidFill>
                <a:latin typeface="Cambria" pitchFamily="18" charset="0"/>
              </a:rPr>
              <a:t>– </a:t>
            </a:r>
            <a:r>
              <a:rPr lang="en-US" altLang="en-US" sz="1200" dirty="0" smtClean="0">
                <a:solidFill>
                  <a:srgbClr val="000000"/>
                </a:solidFill>
                <a:latin typeface="Cambria" pitchFamily="18" charset="0"/>
              </a:rPr>
              <a:t>with </a:t>
            </a:r>
            <a:r>
              <a:rPr lang="en-US" altLang="en-US" sz="1200" dirty="0">
                <a:solidFill>
                  <a:srgbClr val="000000"/>
                </a:solidFill>
                <a:latin typeface="Cambria" pitchFamily="18" charset="0"/>
              </a:rPr>
              <a:t>unknown author -- better match? </a:t>
            </a:r>
            <a:r>
              <a:rPr lang="en-US" altLang="en-US" sz="1200" i="1" u="sng" dirty="0" smtClean="0">
                <a:solidFill>
                  <a:srgbClr val="000000"/>
                </a:solidFill>
                <a:latin typeface="Cambria" pitchFamily="18" charset="0"/>
              </a:rPr>
              <a:t>Why?</a:t>
            </a:r>
            <a:endParaRPr lang="en-US" altLang="en-US" sz="1200" i="1" u="sng" dirty="0">
              <a:solidFill>
                <a:srgbClr val="000000"/>
              </a:solidFill>
              <a:latin typeface="Cambria" pitchFamily="18" charset="0"/>
            </a:endParaRPr>
          </a:p>
          <a:p>
            <a:pPr eaLnBrk="0" hangingPunct="0">
              <a:spcBef>
                <a:spcPct val="50000"/>
              </a:spcBef>
            </a:pPr>
            <a:endParaRPr lang="en-US" altLang="en-US" sz="1200" dirty="0" smtClean="0">
              <a:solidFill>
                <a:srgbClr val="000000"/>
              </a:solidFill>
              <a:latin typeface="Cambria" pitchFamily="18" charset="0"/>
            </a:endParaRPr>
          </a:p>
        </p:txBody>
      </p:sp>
      <p:sp>
        <p:nvSpPr>
          <p:cNvPr id="19" name="Text Box 56"/>
          <p:cNvSpPr txBox="1">
            <a:spLocks noChangeArrowheads="1"/>
          </p:cNvSpPr>
          <p:nvPr/>
        </p:nvSpPr>
        <p:spPr bwMode="auto">
          <a:xfrm>
            <a:off x="7080160" y="838200"/>
            <a:ext cx="194900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hangingPunct="0">
              <a:spcBef>
                <a:spcPct val="50000"/>
              </a:spcBef>
            </a:pPr>
            <a:r>
              <a:rPr lang="en-US" altLang="en-US" sz="1200" dirty="0" smtClean="0">
                <a:solidFill>
                  <a:srgbClr val="000000"/>
                </a:solidFill>
                <a:latin typeface="Cambria" pitchFamily="18" charset="0"/>
              </a:rPr>
              <a:t>How could you write a </a:t>
            </a:r>
            <a:r>
              <a:rPr lang="en-US" altLang="en-US" sz="1200" b="1" i="1" dirty="0" smtClean="0">
                <a:solidFill>
                  <a:srgbClr val="009900"/>
                </a:solidFill>
                <a:latin typeface="Cambria" pitchFamily="18" charset="0"/>
              </a:rPr>
              <a:t>Python program</a:t>
            </a:r>
            <a:r>
              <a:rPr lang="en-US" altLang="en-US" sz="1200" dirty="0" smtClean="0">
                <a:solidFill>
                  <a:srgbClr val="009900"/>
                </a:solidFill>
                <a:latin typeface="Cambria" pitchFamily="18" charset="0"/>
              </a:rPr>
              <a:t> </a:t>
            </a:r>
            <a:r>
              <a:rPr lang="en-US" altLang="en-US" sz="1200" dirty="0" smtClean="0">
                <a:solidFill>
                  <a:srgbClr val="000000"/>
                </a:solidFill>
                <a:latin typeface="Cambria" pitchFamily="18" charset="0"/>
              </a:rPr>
              <a:t>to create a </a:t>
            </a:r>
            <a:r>
              <a:rPr lang="en-US" altLang="en-US" sz="1200" b="1" i="1" dirty="0" err="1" smtClean="0">
                <a:solidFill>
                  <a:srgbClr val="FF0000"/>
                </a:solidFill>
                <a:latin typeface="Cambria" pitchFamily="18" charset="0"/>
              </a:rPr>
              <a:t>Picobot</a:t>
            </a:r>
            <a:r>
              <a:rPr lang="en-US" altLang="en-US" sz="1200" b="1" i="1" dirty="0" smtClean="0">
                <a:solidFill>
                  <a:srgbClr val="FF0000"/>
                </a:solidFill>
                <a:latin typeface="Cambria" pitchFamily="18" charset="0"/>
              </a:rPr>
              <a:t> program</a:t>
            </a:r>
            <a:r>
              <a:rPr lang="en-US" altLang="en-US" sz="1200" dirty="0" smtClean="0">
                <a:solidFill>
                  <a:srgbClr val="000000"/>
                </a:solidFill>
                <a:latin typeface="Cambria" pitchFamily="18" charset="0"/>
              </a:rPr>
              <a:t> that can solve this empty-room's challenge... </a:t>
            </a:r>
          </a:p>
          <a:p>
            <a:pPr algn="ctr" eaLnBrk="0" hangingPunct="0">
              <a:spcBef>
                <a:spcPct val="50000"/>
              </a:spcBef>
            </a:pPr>
            <a:r>
              <a:rPr lang="en-US" altLang="en-US" sz="1200" dirty="0" smtClean="0">
                <a:solidFill>
                  <a:srgbClr val="000000"/>
                </a:solidFill>
                <a:latin typeface="Cambria" pitchFamily="18" charset="0"/>
              </a:rPr>
              <a:t> </a:t>
            </a:r>
            <a:r>
              <a:rPr lang="en-US" altLang="en-US" sz="1200" i="1" dirty="0" smtClean="0">
                <a:solidFill>
                  <a:srgbClr val="000000"/>
                </a:solidFill>
                <a:latin typeface="Cambria" pitchFamily="18" charset="0"/>
              </a:rPr>
              <a:t>without simply giving the answer away...?</a:t>
            </a:r>
            <a:endParaRPr lang="en-US" altLang="en-US" sz="1200" dirty="0" smtClean="0">
              <a:solidFill>
                <a:srgbClr val="000000"/>
              </a:solidFill>
              <a:latin typeface="Cambria" pitchFamily="18" charset="0"/>
            </a:endParaRPr>
          </a:p>
        </p:txBody>
      </p:sp>
      <p:sp>
        <p:nvSpPr>
          <p:cNvPr id="20" name="Text Box 56"/>
          <p:cNvSpPr txBox="1">
            <a:spLocks noChangeArrowheads="1"/>
          </p:cNvSpPr>
          <p:nvPr/>
        </p:nvSpPr>
        <p:spPr bwMode="auto">
          <a:xfrm>
            <a:off x="355242" y="762000"/>
            <a:ext cx="3107028" cy="2031325"/>
          </a:xfrm>
          <a:prstGeom prst="rect">
            <a:avLst/>
          </a:prstGeom>
          <a:noFill/>
          <a:ln>
            <a:noFill/>
          </a:ln>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ts val="0"/>
              </a:spcBef>
              <a:defRPr/>
            </a:pPr>
            <a:r>
              <a:rPr lang="en-US" sz="1400" b="1" dirty="0" err="1" smtClean="0">
                <a:latin typeface="Consolas" panose="020B0609020204030204" pitchFamily="49" charset="0"/>
                <a:cs typeface="Courier New" pitchFamily="49" charset="0"/>
              </a:rPr>
              <a:t>ball.vel</a:t>
            </a:r>
            <a:r>
              <a:rPr lang="en-US" sz="1400" b="1" dirty="0" smtClean="0">
                <a:latin typeface="Consolas" panose="020B0609020204030204" pitchFamily="49" charset="0"/>
                <a:cs typeface="Courier New" pitchFamily="49" charset="0"/>
              </a:rPr>
              <a:t> = vector(1,0,1)</a:t>
            </a:r>
          </a:p>
          <a:p>
            <a:pPr eaLnBrk="0" hangingPunct="0">
              <a:spcBef>
                <a:spcPts val="0"/>
              </a:spcBef>
              <a:defRPr/>
            </a:pPr>
            <a:endParaRPr lang="en-US" sz="1400" b="1" dirty="0" smtClean="0">
              <a:solidFill>
                <a:srgbClr val="C00000"/>
              </a:solidFill>
              <a:latin typeface="Consolas" panose="020B0609020204030204" pitchFamily="49" charset="0"/>
              <a:cs typeface="Courier New" pitchFamily="49" charset="0"/>
            </a:endParaRPr>
          </a:p>
          <a:p>
            <a:pPr eaLnBrk="0" hangingPunct="0">
              <a:spcBef>
                <a:spcPts val="0"/>
              </a:spcBef>
              <a:defRPr/>
            </a:pPr>
            <a:r>
              <a:rPr lang="en-US" sz="1400" b="1" dirty="0" smtClean="0">
                <a:solidFill>
                  <a:srgbClr val="E97E09"/>
                </a:solidFill>
                <a:latin typeface="Consolas" panose="020B0609020204030204" pitchFamily="49" charset="0"/>
                <a:cs typeface="Courier New" pitchFamily="49" charset="0"/>
              </a:rPr>
              <a:t>while</a:t>
            </a:r>
            <a:r>
              <a:rPr lang="en-US" sz="1400" b="1" dirty="0" smtClean="0">
                <a:solidFill>
                  <a:srgbClr val="C00000"/>
                </a:solidFill>
                <a:latin typeface="Consolas" panose="020B0609020204030204" pitchFamily="49" charset="0"/>
                <a:cs typeface="Courier New" pitchFamily="49" charset="0"/>
              </a:rPr>
              <a:t> </a:t>
            </a:r>
            <a:r>
              <a:rPr lang="en-US" sz="1400" b="1" dirty="0" smtClean="0">
                <a:solidFill>
                  <a:srgbClr val="7030A0"/>
                </a:solidFill>
                <a:latin typeface="Consolas" panose="020B0609020204030204" pitchFamily="49" charset="0"/>
                <a:cs typeface="Courier New" pitchFamily="49" charset="0"/>
              </a:rPr>
              <a:t>True</a:t>
            </a:r>
            <a:r>
              <a:rPr lang="en-US" sz="1400" b="1" dirty="0" smtClean="0">
                <a:solidFill>
                  <a:srgbClr val="C00000"/>
                </a:solidFill>
                <a:latin typeface="Consolas" panose="020B0609020204030204" pitchFamily="49" charset="0"/>
                <a:cs typeface="Courier New" pitchFamily="49" charset="0"/>
              </a:rPr>
              <a:t>:</a:t>
            </a:r>
          </a:p>
          <a:p>
            <a:pPr eaLnBrk="0" hangingPunct="0">
              <a:spcBef>
                <a:spcPts val="0"/>
              </a:spcBef>
              <a:defRPr/>
            </a:pPr>
            <a:r>
              <a:rPr lang="en-US" sz="1400" b="1" dirty="0">
                <a:solidFill>
                  <a:srgbClr val="C00000"/>
                </a:solidFill>
                <a:latin typeface="Consolas" panose="020B0609020204030204" pitchFamily="49" charset="0"/>
                <a:cs typeface="Courier New" pitchFamily="49" charset="0"/>
              </a:rPr>
              <a:t> </a:t>
            </a:r>
            <a:r>
              <a:rPr lang="en-US" sz="1400" b="1" dirty="0" smtClean="0">
                <a:solidFill>
                  <a:srgbClr val="C00000"/>
                </a:solidFill>
                <a:latin typeface="Consolas" panose="020B0609020204030204" pitchFamily="49" charset="0"/>
                <a:cs typeface="Courier New" pitchFamily="49" charset="0"/>
              </a:rPr>
              <a:t> </a:t>
            </a:r>
            <a:r>
              <a:rPr lang="en-US" sz="1400" b="1" dirty="0" smtClean="0">
                <a:solidFill>
                  <a:schemeClr val="bg1">
                    <a:lumMod val="65000"/>
                  </a:schemeClr>
                </a:solidFill>
                <a:latin typeface="Consolas" panose="020B0609020204030204" pitchFamily="49" charset="0"/>
                <a:cs typeface="Courier New" pitchFamily="49" charset="0"/>
              </a:rPr>
              <a:t># this is the physics!</a:t>
            </a:r>
          </a:p>
          <a:p>
            <a:pPr eaLnBrk="0" hangingPunct="0">
              <a:spcBef>
                <a:spcPts val="0"/>
              </a:spcBef>
              <a:defRPr/>
            </a:pPr>
            <a:r>
              <a:rPr lang="en-US" sz="1400" b="1" dirty="0" smtClean="0">
                <a:solidFill>
                  <a:srgbClr val="000000"/>
                </a:solidFill>
                <a:latin typeface="Consolas" panose="020B0609020204030204" pitchFamily="49" charset="0"/>
                <a:cs typeface="Courier New" pitchFamily="49" charset="0"/>
              </a:rPr>
              <a:t>  </a:t>
            </a:r>
            <a:r>
              <a:rPr lang="en-US" sz="1400" b="1" dirty="0" err="1" smtClean="0">
                <a:solidFill>
                  <a:srgbClr val="FFFFFF">
                    <a:lumMod val="50000"/>
                  </a:srgbClr>
                </a:solidFill>
                <a:latin typeface="Consolas" panose="020B0609020204030204" pitchFamily="49" charset="0"/>
                <a:cs typeface="Courier New" pitchFamily="49" charset="0"/>
              </a:rPr>
              <a:t>ball.pos</a:t>
            </a:r>
            <a:r>
              <a:rPr lang="en-US" sz="1400" b="1" dirty="0" smtClean="0">
                <a:solidFill>
                  <a:srgbClr val="FFFFFF">
                    <a:lumMod val="50000"/>
                  </a:srgbClr>
                </a:solidFill>
                <a:latin typeface="Consolas" panose="020B0609020204030204" pitchFamily="49" charset="0"/>
                <a:cs typeface="Courier New" pitchFamily="49" charset="0"/>
              </a:rPr>
              <a:t> += </a:t>
            </a:r>
            <a:r>
              <a:rPr lang="en-US" sz="1400" b="1" dirty="0" err="1" smtClean="0">
                <a:solidFill>
                  <a:srgbClr val="FFFFFF">
                    <a:lumMod val="50000"/>
                  </a:srgbClr>
                </a:solidFill>
                <a:latin typeface="Consolas" panose="020B0609020204030204" pitchFamily="49" charset="0"/>
                <a:cs typeface="Courier New" pitchFamily="49" charset="0"/>
              </a:rPr>
              <a:t>dt</a:t>
            </a:r>
            <a:r>
              <a:rPr lang="en-US" sz="1400" b="1" dirty="0" smtClean="0">
                <a:solidFill>
                  <a:srgbClr val="FFFFFF">
                    <a:lumMod val="50000"/>
                  </a:srgbClr>
                </a:solidFill>
                <a:latin typeface="Consolas" panose="020B0609020204030204" pitchFamily="49" charset="0"/>
                <a:cs typeface="Courier New" pitchFamily="49" charset="0"/>
              </a:rPr>
              <a:t>*</a:t>
            </a:r>
            <a:r>
              <a:rPr lang="en-US" sz="1400" b="1" dirty="0" err="1" smtClean="0">
                <a:solidFill>
                  <a:srgbClr val="FFFFFF">
                    <a:lumMod val="50000"/>
                  </a:srgbClr>
                </a:solidFill>
                <a:latin typeface="Consolas" panose="020B0609020204030204" pitchFamily="49" charset="0"/>
                <a:cs typeface="Courier New" pitchFamily="49" charset="0"/>
              </a:rPr>
              <a:t>ball.vel</a:t>
            </a:r>
            <a:endParaRPr lang="en-US" sz="1400" b="1" dirty="0" smtClean="0">
              <a:solidFill>
                <a:srgbClr val="FFFFFF">
                  <a:lumMod val="50000"/>
                </a:srgbClr>
              </a:solidFill>
              <a:latin typeface="Consolas" panose="020B0609020204030204" pitchFamily="49" charset="0"/>
              <a:cs typeface="Courier New" pitchFamily="49" charset="0"/>
            </a:endParaRPr>
          </a:p>
          <a:p>
            <a:pPr eaLnBrk="0" hangingPunct="0">
              <a:spcBef>
                <a:spcPts val="0"/>
              </a:spcBef>
              <a:defRPr/>
            </a:pPr>
            <a:endParaRPr lang="en-US" sz="1400" b="1" dirty="0" smtClean="0">
              <a:solidFill>
                <a:srgbClr val="000000"/>
              </a:solidFill>
              <a:latin typeface="Consolas" panose="020B0609020204030204" pitchFamily="49" charset="0"/>
              <a:cs typeface="Courier New" pitchFamily="49" charset="0"/>
            </a:endParaRPr>
          </a:p>
          <a:p>
            <a:pPr eaLnBrk="0" hangingPunct="0">
              <a:spcBef>
                <a:spcPts val="0"/>
              </a:spcBef>
              <a:defRPr/>
            </a:pPr>
            <a:r>
              <a:rPr lang="en-US" sz="1400" b="1" dirty="0" smtClean="0">
                <a:solidFill>
                  <a:srgbClr val="000000"/>
                </a:solidFill>
                <a:latin typeface="Consolas" panose="020B0609020204030204" pitchFamily="49" charset="0"/>
                <a:cs typeface="Courier New" pitchFamily="49" charset="0"/>
              </a:rPr>
              <a:t>  </a:t>
            </a:r>
            <a:r>
              <a:rPr lang="en-US" sz="1400" b="1" dirty="0" smtClean="0">
                <a:solidFill>
                  <a:srgbClr val="E97E09"/>
                </a:solidFill>
                <a:latin typeface="Consolas" panose="020B0609020204030204" pitchFamily="49" charset="0"/>
                <a:cs typeface="Courier New" pitchFamily="49" charset="0"/>
              </a:rPr>
              <a:t>if</a:t>
            </a:r>
            <a:r>
              <a:rPr lang="en-US" sz="1400" b="1" dirty="0" smtClean="0">
                <a:solidFill>
                  <a:srgbClr val="000000"/>
                </a:solidFill>
                <a:latin typeface="Consolas" panose="020B0609020204030204" pitchFamily="49" charset="0"/>
                <a:cs typeface="Courier New" pitchFamily="49" charset="0"/>
              </a:rPr>
              <a:t> </a:t>
            </a:r>
            <a:r>
              <a:rPr lang="en-US" sz="1400" b="1" dirty="0" err="1" smtClean="0">
                <a:solidFill>
                  <a:srgbClr val="000000"/>
                </a:solidFill>
                <a:latin typeface="Consolas" panose="020B0609020204030204" pitchFamily="49" charset="0"/>
                <a:cs typeface="Courier New" pitchFamily="49" charset="0"/>
              </a:rPr>
              <a:t>ball.pos.x</a:t>
            </a:r>
            <a:r>
              <a:rPr lang="en-US" sz="1400" b="1" dirty="0" smtClean="0">
                <a:solidFill>
                  <a:srgbClr val="000000"/>
                </a:solidFill>
                <a:latin typeface="Consolas" panose="020B0609020204030204" pitchFamily="49" charset="0"/>
                <a:cs typeface="Courier New" pitchFamily="49" charset="0"/>
              </a:rPr>
              <a:t> &gt; </a:t>
            </a:r>
            <a:r>
              <a:rPr lang="en-US" sz="1400" b="1" dirty="0" err="1" smtClean="0">
                <a:solidFill>
                  <a:srgbClr val="000000"/>
                </a:solidFill>
                <a:latin typeface="Consolas" panose="020B0609020204030204" pitchFamily="49" charset="0"/>
                <a:cs typeface="Courier New" pitchFamily="49" charset="0"/>
              </a:rPr>
              <a:t>wall.pos.x</a:t>
            </a:r>
            <a:r>
              <a:rPr lang="en-US" sz="1400" b="1" dirty="0" smtClean="0">
                <a:solidFill>
                  <a:srgbClr val="000000"/>
                </a:solidFill>
                <a:latin typeface="Consolas" panose="020B0609020204030204" pitchFamily="49" charset="0"/>
                <a:cs typeface="Courier New" pitchFamily="49" charset="0"/>
              </a:rPr>
              <a:t>:</a:t>
            </a:r>
          </a:p>
          <a:p>
            <a:pPr eaLnBrk="0" hangingPunct="0">
              <a:spcBef>
                <a:spcPts val="0"/>
              </a:spcBef>
              <a:defRPr/>
            </a:pPr>
            <a:r>
              <a:rPr lang="en-US" sz="1400" b="1" dirty="0" smtClean="0">
                <a:solidFill>
                  <a:srgbClr val="CC3300"/>
                </a:solidFill>
                <a:latin typeface="Consolas" panose="020B0609020204030204" pitchFamily="49" charset="0"/>
                <a:cs typeface="Courier New" pitchFamily="49" charset="0"/>
              </a:rPr>
              <a:t>    </a:t>
            </a:r>
            <a:r>
              <a:rPr lang="en-US" sz="1400" b="1" dirty="0" err="1" smtClean="0">
                <a:solidFill>
                  <a:srgbClr val="CC3300"/>
                </a:solidFill>
                <a:latin typeface="Consolas" panose="020B0609020204030204" pitchFamily="49" charset="0"/>
                <a:cs typeface="Courier New" pitchFamily="49" charset="0"/>
              </a:rPr>
              <a:t>ball.vel.x</a:t>
            </a:r>
            <a:r>
              <a:rPr lang="en-US" sz="1400" b="1" dirty="0" smtClean="0">
                <a:solidFill>
                  <a:srgbClr val="CC3300"/>
                </a:solidFill>
                <a:latin typeface="Consolas" panose="020B0609020204030204" pitchFamily="49" charset="0"/>
                <a:cs typeface="Courier New" pitchFamily="49" charset="0"/>
              </a:rPr>
              <a:t> </a:t>
            </a:r>
          </a:p>
          <a:p>
            <a:pPr eaLnBrk="0" hangingPunct="0">
              <a:spcBef>
                <a:spcPts val="0"/>
              </a:spcBef>
              <a:defRPr/>
            </a:pPr>
            <a:r>
              <a:rPr lang="en-US" sz="1400" b="1" dirty="0" smtClean="0">
                <a:solidFill>
                  <a:srgbClr val="CC3300"/>
                </a:solidFill>
                <a:latin typeface="Consolas" panose="020B0609020204030204" pitchFamily="49" charset="0"/>
                <a:cs typeface="Courier New" pitchFamily="49" charset="0"/>
              </a:rPr>
              <a:t>    </a:t>
            </a:r>
            <a:r>
              <a:rPr lang="en-US" sz="1400" b="1" dirty="0" err="1" smtClean="0">
                <a:solidFill>
                  <a:srgbClr val="CC3300"/>
                </a:solidFill>
                <a:latin typeface="Consolas" panose="020B0609020204030204" pitchFamily="49" charset="0"/>
                <a:cs typeface="Courier New" pitchFamily="49" charset="0"/>
              </a:rPr>
              <a:t>ball.pos.x</a:t>
            </a:r>
            <a:endParaRPr lang="en-US" sz="1400" b="1" dirty="0" smtClean="0">
              <a:solidFill>
                <a:srgbClr val="CC3300"/>
              </a:solidFill>
              <a:latin typeface="Consolas" panose="020B0609020204030204" pitchFamily="49" charset="0"/>
              <a:cs typeface="Courier New" pitchFamily="49" charset="0"/>
            </a:endParaRPr>
          </a:p>
        </p:txBody>
      </p:sp>
      <p:sp>
        <p:nvSpPr>
          <p:cNvPr id="21" name="Text Box 56"/>
          <p:cNvSpPr txBox="1">
            <a:spLocks noChangeArrowheads="1"/>
          </p:cNvSpPr>
          <p:nvPr/>
        </p:nvSpPr>
        <p:spPr bwMode="auto">
          <a:xfrm>
            <a:off x="5872766" y="3669268"/>
            <a:ext cx="3119101" cy="369332"/>
          </a:xfrm>
          <a:prstGeom prst="rect">
            <a:avLst/>
          </a:prstGeom>
          <a:solidFill>
            <a:srgbClr val="CCFFCC"/>
          </a:solidFill>
          <a:ln>
            <a:noFill/>
          </a:ln>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0" hangingPunct="0">
              <a:spcBef>
                <a:spcPct val="50000"/>
              </a:spcBef>
            </a:pPr>
            <a:r>
              <a:rPr lang="en-US" altLang="en-US" sz="1800" b="1" dirty="0" smtClean="0">
                <a:solidFill>
                  <a:srgbClr val="000000"/>
                </a:solidFill>
                <a:latin typeface="Cambria" pitchFamily="18" charset="0"/>
              </a:rPr>
              <a:t>Dictionary-comparing</a:t>
            </a:r>
            <a:endParaRPr lang="en-US" altLang="en-US" sz="1800" dirty="0" smtClean="0">
              <a:solidFill>
                <a:srgbClr val="000000"/>
              </a:solidFill>
              <a:latin typeface="Cambria" pitchFamily="18" charset="0"/>
            </a:endParaRPr>
          </a:p>
        </p:txBody>
      </p:sp>
      <p:sp>
        <p:nvSpPr>
          <p:cNvPr id="22" name="Text Box 56"/>
          <p:cNvSpPr txBox="1">
            <a:spLocks noChangeArrowheads="1"/>
          </p:cNvSpPr>
          <p:nvPr/>
        </p:nvSpPr>
        <p:spPr bwMode="auto">
          <a:xfrm>
            <a:off x="6324600" y="228600"/>
            <a:ext cx="2654121" cy="369332"/>
          </a:xfrm>
          <a:prstGeom prst="rect">
            <a:avLst/>
          </a:prstGeom>
          <a:solidFill>
            <a:srgbClr val="FFCCCC"/>
          </a:solidFill>
          <a:ln>
            <a:noFill/>
          </a:ln>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0" hangingPunct="0">
              <a:spcBef>
                <a:spcPct val="50000"/>
              </a:spcBef>
            </a:pPr>
            <a:r>
              <a:rPr lang="en-US" altLang="en-US" sz="1800" b="1" dirty="0" smtClean="0">
                <a:solidFill>
                  <a:srgbClr val="000000"/>
                </a:solidFill>
                <a:latin typeface="Cambria" pitchFamily="18" charset="0"/>
              </a:rPr>
              <a:t>Program-composing</a:t>
            </a:r>
            <a:endParaRPr lang="en-US" altLang="en-US" sz="1800" dirty="0" smtClean="0">
              <a:solidFill>
                <a:srgbClr val="000000"/>
              </a:solidFill>
              <a:latin typeface="Cambria" pitchFamily="18" charset="0"/>
            </a:endParaRPr>
          </a:p>
        </p:txBody>
      </p:sp>
      <p:cxnSp>
        <p:nvCxnSpPr>
          <p:cNvPr id="25" name="Straight Connector 24"/>
          <p:cNvCxnSpPr/>
          <p:nvPr/>
        </p:nvCxnSpPr>
        <p:spPr>
          <a:xfrm>
            <a:off x="3810000" y="3915177"/>
            <a:ext cx="0" cy="2826290"/>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3916242" y="3860442"/>
            <a:ext cx="1801978" cy="0"/>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0" name="Text Box 56"/>
          <p:cNvSpPr txBox="1">
            <a:spLocks noChangeArrowheads="1"/>
          </p:cNvSpPr>
          <p:nvPr/>
        </p:nvSpPr>
        <p:spPr bwMode="auto">
          <a:xfrm>
            <a:off x="304800" y="2995716"/>
            <a:ext cx="342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sz="1200" dirty="0" smtClean="0">
                <a:solidFill>
                  <a:srgbClr val="000000"/>
                </a:solidFill>
                <a:latin typeface="Cambria" pitchFamily="18" charset="0"/>
              </a:rPr>
              <a:t>What two lines above (</a:t>
            </a:r>
            <a:r>
              <a:rPr lang="en-US" altLang="en-US" sz="1200" dirty="0" err="1" smtClean="0">
                <a:solidFill>
                  <a:srgbClr val="000000"/>
                </a:solidFill>
                <a:latin typeface="Cambria" pitchFamily="18" charset="0"/>
              </a:rPr>
              <a:t>ball.pos.x</a:t>
            </a:r>
            <a:r>
              <a:rPr lang="en-US" altLang="en-US" sz="1200" dirty="0" smtClean="0">
                <a:solidFill>
                  <a:srgbClr val="000000"/>
                </a:solidFill>
                <a:latin typeface="Cambria" pitchFamily="18" charset="0"/>
              </a:rPr>
              <a:t> and </a:t>
            </a:r>
            <a:r>
              <a:rPr lang="en-US" altLang="en-US" sz="1200" dirty="0" err="1" smtClean="0">
                <a:solidFill>
                  <a:srgbClr val="000000"/>
                </a:solidFill>
                <a:latin typeface="Cambria" pitchFamily="18" charset="0"/>
              </a:rPr>
              <a:t>ball.val.x</a:t>
            </a:r>
            <a:r>
              <a:rPr lang="en-US" altLang="en-US" sz="1200" dirty="0" smtClean="0">
                <a:solidFill>
                  <a:srgbClr val="000000"/>
                </a:solidFill>
                <a:latin typeface="Cambria" pitchFamily="18" charset="0"/>
              </a:rPr>
              <a:t>) will ensure a successful bounce against the wall:</a:t>
            </a:r>
          </a:p>
        </p:txBody>
      </p:sp>
      <p:sp>
        <p:nvSpPr>
          <p:cNvPr id="33" name="Text Box 56"/>
          <p:cNvSpPr txBox="1">
            <a:spLocks noChangeArrowheads="1"/>
          </p:cNvSpPr>
          <p:nvPr/>
        </p:nvSpPr>
        <p:spPr bwMode="auto">
          <a:xfrm>
            <a:off x="1295400" y="5980564"/>
            <a:ext cx="24448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hangingPunct="0">
              <a:spcBef>
                <a:spcPct val="50000"/>
              </a:spcBef>
            </a:pPr>
            <a:r>
              <a:rPr lang="en-US" altLang="en-US" sz="1200" dirty="0" smtClean="0">
                <a:solidFill>
                  <a:srgbClr val="000000"/>
                </a:solidFill>
                <a:latin typeface="Cambria" pitchFamily="18" charset="0"/>
              </a:rPr>
              <a:t>Draw how these two balls should move when they collide</a:t>
            </a:r>
            <a:r>
              <a:rPr lang="en-US" altLang="en-US" sz="1200" i="1" dirty="0" smtClean="0">
                <a:solidFill>
                  <a:srgbClr val="000000"/>
                </a:solidFill>
                <a:latin typeface="Cambria" pitchFamily="18" charset="0"/>
              </a:rPr>
              <a:t> </a:t>
            </a:r>
            <a:r>
              <a:rPr lang="en-US" altLang="en-US" sz="1200" i="1" dirty="0" err="1" smtClean="0">
                <a:solidFill>
                  <a:srgbClr val="000000"/>
                </a:solidFill>
                <a:latin typeface="Cambria" pitchFamily="18" charset="0"/>
              </a:rPr>
              <a:t>offcenter</a:t>
            </a:r>
            <a:r>
              <a:rPr lang="en-US" altLang="en-US" sz="1200" dirty="0" smtClean="0">
                <a:solidFill>
                  <a:srgbClr val="000000"/>
                </a:solidFill>
                <a:latin typeface="Cambria" pitchFamily="18" charset="0"/>
              </a:rPr>
              <a:t>.  </a:t>
            </a:r>
            <a:r>
              <a:rPr lang="en-US" altLang="en-US" sz="1200" b="1" u="sng" dirty="0" smtClean="0">
                <a:solidFill>
                  <a:srgbClr val="000AF9"/>
                </a:solidFill>
                <a:latin typeface="Cambria" pitchFamily="18" charset="0"/>
              </a:rPr>
              <a:t>Extra</a:t>
            </a:r>
            <a:r>
              <a:rPr lang="en-US" altLang="en-US" sz="1200" dirty="0" smtClean="0">
                <a:solidFill>
                  <a:srgbClr val="000000"/>
                </a:solidFill>
                <a:latin typeface="Cambria" pitchFamily="18" charset="0"/>
              </a:rPr>
              <a:t>: what are the collision results, </a:t>
            </a:r>
            <a:r>
              <a:rPr lang="en-US" altLang="en-US" sz="1200" dirty="0">
                <a:solidFill>
                  <a:srgbClr val="000000"/>
                </a:solidFill>
                <a:latin typeface="Cambria" pitchFamily="18" charset="0"/>
              </a:rPr>
              <a:t>in terms of </a:t>
            </a:r>
            <a:r>
              <a:rPr lang="en-US" altLang="en-US" sz="1200" b="1" u="sng" dirty="0" err="1" smtClean="0">
                <a:solidFill>
                  <a:srgbClr val="000000"/>
                </a:solidFill>
                <a:latin typeface="Consolas" panose="020B0609020204030204" pitchFamily="49" charset="0"/>
              </a:rPr>
              <a:t>b.vel</a:t>
            </a:r>
            <a:r>
              <a:rPr lang="en-US" altLang="en-US" sz="1200" dirty="0">
                <a:solidFill>
                  <a:srgbClr val="000000"/>
                </a:solidFill>
                <a:latin typeface="Cambria" pitchFamily="18" charset="0"/>
              </a:rPr>
              <a:t> </a:t>
            </a:r>
            <a:r>
              <a:rPr lang="en-US" altLang="en-US" sz="1200" dirty="0" smtClean="0">
                <a:solidFill>
                  <a:srgbClr val="000000"/>
                </a:solidFill>
                <a:latin typeface="Cambria" pitchFamily="18" charset="0"/>
              </a:rPr>
              <a:t>?</a:t>
            </a:r>
          </a:p>
        </p:txBody>
      </p:sp>
      <p:sp>
        <p:nvSpPr>
          <p:cNvPr id="35" name="Text Box 5"/>
          <p:cNvSpPr txBox="1">
            <a:spLocks noChangeArrowheads="1"/>
          </p:cNvSpPr>
          <p:nvPr/>
        </p:nvSpPr>
        <p:spPr bwMode="auto">
          <a:xfrm rot="21309724">
            <a:off x="5602963" y="3082591"/>
            <a:ext cx="3374541" cy="323165"/>
          </a:xfrm>
          <a:prstGeom prst="rect">
            <a:avLst/>
          </a:prstGeom>
          <a:solidFill>
            <a:schemeClr val="bg1">
              <a:lumMod val="50000"/>
            </a:schemeClr>
          </a:solidFill>
          <a:ln>
            <a:noFill/>
          </a:ln>
          <a:extLst/>
        </p:spPr>
        <p:txBody>
          <a:bodyPr wrap="square" anchor="b">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500" b="1" dirty="0" smtClean="0">
                <a:solidFill>
                  <a:schemeClr val="bg1"/>
                </a:solidFill>
                <a:latin typeface="Cambria" panose="02040503050406030204" pitchFamily="18" charset="0"/>
              </a:rPr>
              <a:t>Try this on the back page first...</a:t>
            </a:r>
            <a:endParaRPr lang="en-US" altLang="en-US" sz="1500" b="1" dirty="0">
              <a:solidFill>
                <a:schemeClr val="bg1"/>
              </a:solidFill>
              <a:latin typeface="Cambria" panose="02040503050406030204" pitchFamily="18" charset="0"/>
            </a:endParaRPr>
          </a:p>
        </p:txBody>
      </p:sp>
      <p:cxnSp>
        <p:nvCxnSpPr>
          <p:cNvPr id="36" name="Straight Connector 2"/>
          <p:cNvCxnSpPr>
            <a:cxnSpLocks noChangeShapeType="1"/>
          </p:cNvCxnSpPr>
          <p:nvPr/>
        </p:nvCxnSpPr>
        <p:spPr bwMode="auto">
          <a:xfrm>
            <a:off x="4927242" y="685800"/>
            <a:ext cx="0" cy="2287073"/>
          </a:xfrm>
          <a:prstGeom prst="line">
            <a:avLst/>
          </a:prstGeom>
          <a:noFill/>
          <a:ln w="76200" algn="ctr">
            <a:solidFill>
              <a:srgbClr val="000AF9"/>
            </a:solidFill>
            <a:round/>
            <a:headEnd/>
            <a:tailEnd/>
          </a:ln>
          <a:extLst>
            <a:ext uri="{909E8E84-426E-40DD-AFC4-6F175D3DCCD1}">
              <a14:hiddenFill xmlns:a14="http://schemas.microsoft.com/office/drawing/2010/main">
                <a:noFill/>
              </a14:hiddenFill>
            </a:ext>
          </a:extLst>
        </p:spPr>
      </p:cxnSp>
      <p:sp>
        <p:nvSpPr>
          <p:cNvPr id="37" name="Rectangle 5"/>
          <p:cNvSpPr>
            <a:spLocks noChangeArrowheads="1"/>
          </p:cNvSpPr>
          <p:nvPr/>
        </p:nvSpPr>
        <p:spPr bwMode="auto">
          <a:xfrm>
            <a:off x="3411423" y="220501"/>
            <a:ext cx="1567096" cy="369332"/>
          </a:xfrm>
          <a:prstGeom prst="rect">
            <a:avLst/>
          </a:prstGeom>
          <a:solidFill>
            <a:srgbClr val="CCECFF"/>
          </a:solidFill>
          <a:ln>
            <a:noFill/>
          </a:ln>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sz="1800" dirty="0" err="1" smtClean="0">
                <a:solidFill>
                  <a:srgbClr val="000000"/>
                </a:solidFill>
                <a:latin typeface="Calibri" panose="020F0502020204030204" pitchFamily="34" charset="0"/>
              </a:rPr>
              <a:t>wall.pos.x</a:t>
            </a:r>
            <a:r>
              <a:rPr lang="en-US" altLang="en-US" sz="1800" dirty="0" smtClean="0">
                <a:solidFill>
                  <a:srgbClr val="000000"/>
                </a:solidFill>
                <a:latin typeface="Calibri" panose="020F0502020204030204" pitchFamily="34" charset="0"/>
              </a:rPr>
              <a:t> = 10</a:t>
            </a:r>
          </a:p>
        </p:txBody>
      </p:sp>
      <p:sp>
        <p:nvSpPr>
          <p:cNvPr id="38" name="Oval 6"/>
          <p:cNvSpPr>
            <a:spLocks noChangeArrowheads="1"/>
          </p:cNvSpPr>
          <p:nvPr/>
        </p:nvSpPr>
        <p:spPr bwMode="auto">
          <a:xfrm>
            <a:off x="4160203" y="2680578"/>
            <a:ext cx="180975" cy="179387"/>
          </a:xfrm>
          <a:prstGeom prst="ellipse">
            <a:avLst/>
          </a:prstGeom>
          <a:solidFill>
            <a:srgbClr val="C00000"/>
          </a:solidFill>
          <a:ln w="9525" algn="ctr">
            <a:solidFill>
              <a:srgbClr val="C00000"/>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endParaRPr lang="en-US" altLang="en-US" smtClean="0">
              <a:solidFill>
                <a:srgbClr val="000000"/>
              </a:solidFill>
            </a:endParaRPr>
          </a:p>
        </p:txBody>
      </p:sp>
      <p:cxnSp>
        <p:nvCxnSpPr>
          <p:cNvPr id="39" name="Straight Arrow Connector 8"/>
          <p:cNvCxnSpPr>
            <a:cxnSpLocks noChangeShapeType="1"/>
          </p:cNvCxnSpPr>
          <p:nvPr/>
        </p:nvCxnSpPr>
        <p:spPr bwMode="auto">
          <a:xfrm flipV="1">
            <a:off x="4364990" y="2351965"/>
            <a:ext cx="312738" cy="312738"/>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40" name="Straight Connector 2"/>
          <p:cNvCxnSpPr>
            <a:cxnSpLocks noChangeShapeType="1"/>
          </p:cNvCxnSpPr>
          <p:nvPr/>
        </p:nvCxnSpPr>
        <p:spPr bwMode="auto">
          <a:xfrm flipV="1">
            <a:off x="5209946" y="1994694"/>
            <a:ext cx="0" cy="1281906"/>
          </a:xfrm>
          <a:prstGeom prst="line">
            <a:avLst/>
          </a:prstGeom>
          <a:noFill/>
          <a:ln w="28575" algn="ctr">
            <a:solidFill>
              <a:schemeClr val="bg1">
                <a:lumMod val="65000"/>
              </a:schemeClr>
            </a:solidFill>
            <a:round/>
            <a:headEnd type="none" w="med" len="med"/>
            <a:tailEnd type="arrow" w="med" len="med"/>
          </a:ln>
          <a:extLst>
            <a:ext uri="{909E8E84-426E-40DD-AFC4-6F175D3DCCD1}">
              <a14:hiddenFill xmlns:a14="http://schemas.microsoft.com/office/drawing/2010/main">
                <a:noFill/>
              </a14:hiddenFill>
            </a:ext>
          </a:extLst>
        </p:spPr>
      </p:cxnSp>
      <p:sp>
        <p:nvSpPr>
          <p:cNvPr id="41" name="Rectangle 40"/>
          <p:cNvSpPr/>
          <p:nvPr/>
        </p:nvSpPr>
        <p:spPr>
          <a:xfrm>
            <a:off x="5017395" y="2480846"/>
            <a:ext cx="415498" cy="338554"/>
          </a:xfrm>
          <a:prstGeom prst="rect">
            <a:avLst/>
          </a:prstGeom>
          <a:solidFill>
            <a:schemeClr val="bg1"/>
          </a:solidFill>
        </p:spPr>
        <p:txBody>
          <a:bodyPr wrap="none">
            <a:spAutoFit/>
          </a:bodyPr>
          <a:lstStyle/>
          <a:p>
            <a:r>
              <a:rPr lang="en-US" sz="1600" b="1" dirty="0" smtClean="0">
                <a:solidFill>
                  <a:schemeClr val="bg1">
                    <a:lumMod val="65000"/>
                  </a:schemeClr>
                </a:solidFill>
                <a:latin typeface="Calibri" panose="020F0502020204030204" pitchFamily="34" charset="0"/>
              </a:rPr>
              <a:t>+ z</a:t>
            </a:r>
            <a:endParaRPr lang="en-US" sz="1600" b="1" dirty="0">
              <a:solidFill>
                <a:schemeClr val="bg1">
                  <a:lumMod val="65000"/>
                </a:schemeClr>
              </a:solidFill>
            </a:endParaRPr>
          </a:p>
        </p:txBody>
      </p:sp>
      <p:cxnSp>
        <p:nvCxnSpPr>
          <p:cNvPr id="42" name="Straight Connector 2"/>
          <p:cNvCxnSpPr>
            <a:cxnSpLocks noChangeShapeType="1"/>
          </p:cNvCxnSpPr>
          <p:nvPr/>
        </p:nvCxnSpPr>
        <p:spPr bwMode="auto">
          <a:xfrm flipV="1">
            <a:off x="4115714" y="3429000"/>
            <a:ext cx="1142086" cy="14966"/>
          </a:xfrm>
          <a:prstGeom prst="line">
            <a:avLst/>
          </a:prstGeom>
          <a:noFill/>
          <a:ln w="28575" algn="ctr">
            <a:solidFill>
              <a:schemeClr val="bg1">
                <a:lumMod val="65000"/>
              </a:schemeClr>
            </a:solidFill>
            <a:round/>
            <a:headEnd type="none" w="med" len="med"/>
            <a:tailEnd type="arrow" w="med" len="med"/>
          </a:ln>
          <a:extLst>
            <a:ext uri="{909E8E84-426E-40DD-AFC4-6F175D3DCCD1}">
              <a14:hiddenFill xmlns:a14="http://schemas.microsoft.com/office/drawing/2010/main">
                <a:noFill/>
              </a14:hiddenFill>
            </a:ext>
          </a:extLst>
        </p:spPr>
      </p:cxnSp>
      <p:sp>
        <p:nvSpPr>
          <p:cNvPr id="43" name="Rectangle 42"/>
          <p:cNvSpPr/>
          <p:nvPr/>
        </p:nvSpPr>
        <p:spPr>
          <a:xfrm>
            <a:off x="4427419" y="3268604"/>
            <a:ext cx="428322" cy="338554"/>
          </a:xfrm>
          <a:prstGeom prst="rect">
            <a:avLst/>
          </a:prstGeom>
          <a:solidFill>
            <a:schemeClr val="bg1"/>
          </a:solidFill>
        </p:spPr>
        <p:txBody>
          <a:bodyPr wrap="none">
            <a:spAutoFit/>
          </a:bodyPr>
          <a:lstStyle/>
          <a:p>
            <a:r>
              <a:rPr lang="en-US" sz="1600" b="1" dirty="0" smtClean="0">
                <a:solidFill>
                  <a:schemeClr val="bg1">
                    <a:lumMod val="65000"/>
                  </a:schemeClr>
                </a:solidFill>
                <a:latin typeface="Calibri" panose="020F0502020204030204" pitchFamily="34" charset="0"/>
              </a:rPr>
              <a:t>+ x</a:t>
            </a:r>
            <a:endParaRPr lang="en-US" sz="1600" b="1" dirty="0">
              <a:solidFill>
                <a:schemeClr val="bg1">
                  <a:lumMod val="65000"/>
                </a:schemeClr>
              </a:solidFill>
            </a:endParaRPr>
          </a:p>
        </p:txBody>
      </p:sp>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1005295"/>
            <a:ext cx="1348939" cy="1334614"/>
          </a:xfrm>
          <a:prstGeom prst="rect">
            <a:avLst/>
          </a:prstGeom>
        </p:spPr>
      </p:pic>
      <p:sp>
        <p:nvSpPr>
          <p:cNvPr id="51" name="Oval 1"/>
          <p:cNvSpPr>
            <a:spLocks noChangeArrowheads="1"/>
          </p:cNvSpPr>
          <p:nvPr/>
        </p:nvSpPr>
        <p:spPr bwMode="auto">
          <a:xfrm>
            <a:off x="617175" y="4970149"/>
            <a:ext cx="605335" cy="605335"/>
          </a:xfrm>
          <a:prstGeom prst="ellipse">
            <a:avLst/>
          </a:prstGeom>
          <a:solidFill>
            <a:srgbClr val="CCECFF"/>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endParaRPr lang="en-US" altLang="en-US" smtClean="0">
              <a:solidFill>
                <a:srgbClr val="000000"/>
              </a:solidFill>
            </a:endParaRPr>
          </a:p>
        </p:txBody>
      </p:sp>
      <p:sp>
        <p:nvSpPr>
          <p:cNvPr id="52" name="Oval 12"/>
          <p:cNvSpPr>
            <a:spLocks noChangeArrowheads="1"/>
          </p:cNvSpPr>
          <p:nvPr/>
        </p:nvSpPr>
        <p:spPr bwMode="auto">
          <a:xfrm>
            <a:off x="950508" y="4460354"/>
            <a:ext cx="605336" cy="605335"/>
          </a:xfrm>
          <a:prstGeom prst="ellipse">
            <a:avLst/>
          </a:prstGeom>
          <a:solidFill>
            <a:srgbClr val="CCFFCC"/>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endParaRPr lang="en-US" altLang="en-US" smtClean="0">
              <a:solidFill>
                <a:srgbClr val="000000"/>
              </a:solidFill>
            </a:endParaRPr>
          </a:p>
        </p:txBody>
      </p:sp>
      <p:cxnSp>
        <p:nvCxnSpPr>
          <p:cNvPr id="53" name="Straight Arrow Connector 13"/>
          <p:cNvCxnSpPr>
            <a:cxnSpLocks noChangeShapeType="1"/>
          </p:cNvCxnSpPr>
          <p:nvPr/>
        </p:nvCxnSpPr>
        <p:spPr bwMode="auto">
          <a:xfrm flipV="1">
            <a:off x="915996" y="5577480"/>
            <a:ext cx="0" cy="556083"/>
          </a:xfrm>
          <a:prstGeom prst="straightConnector1">
            <a:avLst/>
          </a:prstGeom>
          <a:noFill/>
          <a:ln w="38100" algn="ctr">
            <a:solidFill>
              <a:srgbClr val="120DFB"/>
            </a:solidFill>
            <a:round/>
            <a:headEnd/>
            <a:tailEnd type="arrow" w="med" len="med"/>
          </a:ln>
          <a:extLst>
            <a:ext uri="{909E8E84-426E-40DD-AFC4-6F175D3DCCD1}">
              <a14:hiddenFill xmlns:a14="http://schemas.microsoft.com/office/drawing/2010/main">
                <a:noFill/>
              </a14:hiddenFill>
            </a:ext>
          </a:extLst>
        </p:spPr>
      </p:cxnSp>
      <p:sp>
        <p:nvSpPr>
          <p:cNvPr id="54" name="Rectangle 17"/>
          <p:cNvSpPr>
            <a:spLocks noChangeArrowheads="1"/>
          </p:cNvSpPr>
          <p:nvPr/>
        </p:nvSpPr>
        <p:spPr bwMode="auto">
          <a:xfrm>
            <a:off x="202374" y="6224643"/>
            <a:ext cx="849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b="1" dirty="0" err="1" smtClean="0">
                <a:solidFill>
                  <a:srgbClr val="120DFB"/>
                </a:solidFill>
                <a:latin typeface="Cambria" pitchFamily="18" charset="0"/>
              </a:rPr>
              <a:t>b.vel</a:t>
            </a:r>
            <a:endParaRPr lang="en-US" altLang="en-US" dirty="0" smtClean="0">
              <a:solidFill>
                <a:srgbClr val="000000"/>
              </a:solidFill>
            </a:endParaRPr>
          </a:p>
        </p:txBody>
      </p:sp>
      <p:sp>
        <p:nvSpPr>
          <p:cNvPr id="58" name="Rectangle 19"/>
          <p:cNvSpPr>
            <a:spLocks noChangeArrowheads="1"/>
          </p:cNvSpPr>
          <p:nvPr/>
        </p:nvSpPr>
        <p:spPr bwMode="auto">
          <a:xfrm>
            <a:off x="1636055" y="4665262"/>
            <a:ext cx="3449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b="1" dirty="0" smtClean="0">
                <a:solidFill>
                  <a:srgbClr val="009900"/>
                </a:solidFill>
                <a:latin typeface="Cambria" pitchFamily="18" charset="0"/>
              </a:rPr>
              <a:t>g</a:t>
            </a:r>
            <a:endParaRPr lang="en-US" altLang="en-US" dirty="0" smtClean="0">
              <a:solidFill>
                <a:srgbClr val="009900"/>
              </a:solidFill>
            </a:endParaRPr>
          </a:p>
        </p:txBody>
      </p:sp>
      <p:sp>
        <p:nvSpPr>
          <p:cNvPr id="60" name="Rectangle 19"/>
          <p:cNvSpPr>
            <a:spLocks noChangeArrowheads="1"/>
          </p:cNvSpPr>
          <p:nvPr/>
        </p:nvSpPr>
        <p:spPr bwMode="auto">
          <a:xfrm>
            <a:off x="1947216" y="4801569"/>
            <a:ext cx="10374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sz="1200" b="1" dirty="0" smtClean="0">
                <a:solidFill>
                  <a:srgbClr val="009900"/>
                </a:solidFill>
                <a:latin typeface="Cambria" pitchFamily="18" charset="0"/>
              </a:rPr>
              <a:t>(stationary)</a:t>
            </a:r>
            <a:endParaRPr lang="en-US" altLang="en-US" sz="1200" dirty="0" smtClean="0">
              <a:solidFill>
                <a:srgbClr val="009900"/>
              </a:solidFill>
            </a:endParaRPr>
          </a:p>
        </p:txBody>
      </p:sp>
      <p:sp>
        <p:nvSpPr>
          <p:cNvPr id="32" name="Rectangle 31"/>
          <p:cNvSpPr/>
          <p:nvPr/>
        </p:nvSpPr>
        <p:spPr>
          <a:xfrm>
            <a:off x="3796827" y="6307261"/>
            <a:ext cx="1853778" cy="461665"/>
          </a:xfrm>
          <a:prstGeom prst="rect">
            <a:avLst/>
          </a:prstGeom>
        </p:spPr>
        <p:txBody>
          <a:bodyPr wrap="square">
            <a:spAutoFit/>
          </a:bodyPr>
          <a:lstStyle/>
          <a:p>
            <a:pPr algn="ctr"/>
            <a:r>
              <a:rPr lang="en-US" altLang="en-US" sz="1200" dirty="0" smtClean="0">
                <a:solidFill>
                  <a:srgbClr val="000000"/>
                </a:solidFill>
                <a:latin typeface="Cambria" pitchFamily="18" charset="0"/>
              </a:rPr>
              <a:t>word-count dictionary for </a:t>
            </a:r>
            <a:r>
              <a:rPr lang="en-US" altLang="en-US" sz="1200" dirty="0">
                <a:solidFill>
                  <a:srgbClr val="000000"/>
                </a:solidFill>
                <a:latin typeface="Cambria" pitchFamily="18" charset="0"/>
              </a:rPr>
              <a:t>J.K. </a:t>
            </a:r>
            <a:r>
              <a:rPr lang="en-US" altLang="en-US" sz="1200" dirty="0" smtClean="0">
                <a:solidFill>
                  <a:srgbClr val="000000"/>
                </a:solidFill>
                <a:latin typeface="Cambria" pitchFamily="18" charset="0"/>
              </a:rPr>
              <a:t>Rowling</a:t>
            </a:r>
            <a:endParaRPr lang="en-US" dirty="0"/>
          </a:p>
        </p:txBody>
      </p:sp>
      <p:sp>
        <p:nvSpPr>
          <p:cNvPr id="63" name="Rectangle 62"/>
          <p:cNvSpPr/>
          <p:nvPr/>
        </p:nvSpPr>
        <p:spPr>
          <a:xfrm>
            <a:off x="5542837" y="6307260"/>
            <a:ext cx="1868197" cy="461665"/>
          </a:xfrm>
          <a:prstGeom prst="rect">
            <a:avLst/>
          </a:prstGeom>
        </p:spPr>
        <p:txBody>
          <a:bodyPr wrap="square">
            <a:spAutoFit/>
          </a:bodyPr>
          <a:lstStyle/>
          <a:p>
            <a:pPr algn="ctr"/>
            <a:r>
              <a:rPr lang="en-US" altLang="en-US" sz="1200" dirty="0" smtClean="0">
                <a:solidFill>
                  <a:srgbClr val="000000"/>
                </a:solidFill>
                <a:latin typeface="Cambria" pitchFamily="18" charset="0"/>
              </a:rPr>
              <a:t>word-count dictionary for W. Shakespeare</a:t>
            </a:r>
            <a:endParaRPr lang="en-US" dirty="0"/>
          </a:p>
        </p:txBody>
      </p:sp>
      <p:sp>
        <p:nvSpPr>
          <p:cNvPr id="64" name="Rectangle 63"/>
          <p:cNvSpPr/>
          <p:nvPr/>
        </p:nvSpPr>
        <p:spPr>
          <a:xfrm>
            <a:off x="7303266" y="4757452"/>
            <a:ext cx="1868197" cy="461665"/>
          </a:xfrm>
          <a:prstGeom prst="rect">
            <a:avLst/>
          </a:prstGeom>
        </p:spPr>
        <p:txBody>
          <a:bodyPr wrap="square">
            <a:spAutoFit/>
          </a:bodyPr>
          <a:lstStyle/>
          <a:p>
            <a:pPr algn="ctr"/>
            <a:r>
              <a:rPr lang="en-US" altLang="en-US" sz="1200" dirty="0" smtClean="0">
                <a:solidFill>
                  <a:srgbClr val="000000"/>
                </a:solidFill>
                <a:latin typeface="Cambria" pitchFamily="18" charset="0"/>
              </a:rPr>
              <a:t>word-count dictionary for an unknown author</a:t>
            </a:r>
            <a:endParaRPr lang="en-US" dirty="0"/>
          </a:p>
        </p:txBody>
      </p:sp>
      <p:sp>
        <p:nvSpPr>
          <p:cNvPr id="65" name="Down Arrow 64"/>
          <p:cNvSpPr/>
          <p:nvPr/>
        </p:nvSpPr>
        <p:spPr>
          <a:xfrm rot="5400000">
            <a:off x="6873025" y="1374815"/>
            <a:ext cx="457200" cy="529336"/>
          </a:xfrm>
          <a:prstGeom prst="downArrow">
            <a:avLst/>
          </a:prstGeom>
          <a:solidFill>
            <a:srgbClr val="FFCCCC"/>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9" name="Straight Connector 68"/>
          <p:cNvCxnSpPr/>
          <p:nvPr/>
        </p:nvCxnSpPr>
        <p:spPr>
          <a:xfrm>
            <a:off x="5209946" y="220501"/>
            <a:ext cx="0" cy="1647582"/>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5849221" y="5164559"/>
            <a:ext cx="1365161" cy="830997"/>
          </a:xfrm>
          <a:prstGeom prst="rect">
            <a:avLst/>
          </a:prstGeom>
          <a:noFill/>
        </p:spPr>
        <p:txBody>
          <a:bodyPr wrap="square" rtlCol="0">
            <a:spAutoFit/>
          </a:bodyPr>
          <a:lstStyle/>
          <a:p>
            <a:r>
              <a:rPr lang="en-US" sz="1600" dirty="0" smtClean="0">
                <a:latin typeface="Calibri" panose="020F0502020204030204" pitchFamily="34" charset="0"/>
              </a:rPr>
              <a:t>{ </a:t>
            </a:r>
            <a:r>
              <a:rPr lang="en-US" sz="1600" dirty="0" smtClean="0">
                <a:solidFill>
                  <a:srgbClr val="009900"/>
                </a:solidFill>
                <a:latin typeface="Calibri" panose="020F0502020204030204" pitchFamily="34" charset="0"/>
              </a:rPr>
              <a:t>"love"</a:t>
            </a:r>
            <a:r>
              <a:rPr lang="en-US" sz="1600" dirty="0" smtClean="0">
                <a:latin typeface="Calibri" panose="020F0502020204030204" pitchFamily="34" charset="0"/>
              </a:rPr>
              <a:t>: 50, </a:t>
            </a:r>
          </a:p>
          <a:p>
            <a:r>
              <a:rPr lang="en-US" sz="1600" dirty="0">
                <a:solidFill>
                  <a:srgbClr val="009900"/>
                </a:solidFill>
                <a:latin typeface="Calibri" panose="020F0502020204030204" pitchFamily="34" charset="0"/>
              </a:rPr>
              <a:t> </a:t>
            </a:r>
            <a:r>
              <a:rPr lang="en-US" sz="1600" dirty="0" smtClean="0">
                <a:solidFill>
                  <a:srgbClr val="009900"/>
                </a:solidFill>
                <a:latin typeface="Calibri" panose="020F0502020204030204" pitchFamily="34" charset="0"/>
              </a:rPr>
              <a:t> "spell"</a:t>
            </a:r>
            <a:r>
              <a:rPr lang="en-US" sz="1600" dirty="0" smtClean="0">
                <a:latin typeface="Calibri" panose="020F0502020204030204" pitchFamily="34" charset="0"/>
              </a:rPr>
              <a:t>: 8, </a:t>
            </a:r>
          </a:p>
          <a:p>
            <a:r>
              <a:rPr lang="en-US" sz="1600" dirty="0">
                <a:latin typeface="Calibri" panose="020F0502020204030204" pitchFamily="34" charset="0"/>
              </a:rPr>
              <a:t> </a:t>
            </a:r>
            <a:r>
              <a:rPr lang="en-US" sz="1600" dirty="0" smtClean="0">
                <a:latin typeface="Calibri" panose="020F0502020204030204" pitchFamily="34" charset="0"/>
              </a:rPr>
              <a:t> </a:t>
            </a:r>
            <a:r>
              <a:rPr lang="en-US" sz="1600" dirty="0" smtClean="0">
                <a:solidFill>
                  <a:srgbClr val="009900"/>
                </a:solidFill>
                <a:latin typeface="Calibri" panose="020F0502020204030204" pitchFamily="34" charset="0"/>
              </a:rPr>
              <a:t>"thou"</a:t>
            </a:r>
            <a:r>
              <a:rPr lang="en-US" sz="1600" dirty="0" smtClean="0">
                <a:latin typeface="Calibri" panose="020F0502020204030204" pitchFamily="34" charset="0"/>
              </a:rPr>
              <a:t>: 42 }</a:t>
            </a:r>
            <a:endParaRPr lang="en-US" sz="1600" dirty="0">
              <a:latin typeface="Calibri" panose="020F0502020204030204" pitchFamily="34" charset="0"/>
            </a:endParaRPr>
          </a:p>
        </p:txBody>
      </p:sp>
      <p:sp>
        <p:nvSpPr>
          <p:cNvPr id="73" name="TextBox 72"/>
          <p:cNvSpPr txBox="1"/>
          <p:nvPr/>
        </p:nvSpPr>
        <p:spPr>
          <a:xfrm>
            <a:off x="7582085" y="5247382"/>
            <a:ext cx="1537231" cy="1077218"/>
          </a:xfrm>
          <a:prstGeom prst="rect">
            <a:avLst/>
          </a:prstGeom>
          <a:noFill/>
        </p:spPr>
        <p:txBody>
          <a:bodyPr wrap="square" rtlCol="0">
            <a:spAutoFit/>
          </a:bodyPr>
          <a:lstStyle/>
          <a:p>
            <a:r>
              <a:rPr lang="en-US" sz="1600" dirty="0" smtClean="0">
                <a:latin typeface="Calibri" panose="020F0502020204030204" pitchFamily="34" charset="0"/>
              </a:rPr>
              <a:t> { </a:t>
            </a:r>
            <a:r>
              <a:rPr lang="en-US" sz="1600" dirty="0" smtClean="0">
                <a:solidFill>
                  <a:srgbClr val="009900"/>
                </a:solidFill>
                <a:latin typeface="Calibri" panose="020F0502020204030204" pitchFamily="34" charset="0"/>
              </a:rPr>
              <a:t>"love"</a:t>
            </a:r>
            <a:r>
              <a:rPr lang="en-US" sz="1600" dirty="0" smtClean="0">
                <a:latin typeface="Calibri" panose="020F0502020204030204" pitchFamily="34" charset="0"/>
              </a:rPr>
              <a:t>: 3,  </a:t>
            </a:r>
          </a:p>
          <a:p>
            <a:r>
              <a:rPr lang="en-US" sz="1600" dirty="0" smtClean="0">
                <a:solidFill>
                  <a:srgbClr val="009900"/>
                </a:solidFill>
                <a:latin typeface="Calibri" panose="020F0502020204030204" pitchFamily="34" charset="0"/>
              </a:rPr>
              <a:t>   "thou"</a:t>
            </a:r>
            <a:r>
              <a:rPr lang="en-US" sz="1600" dirty="0" smtClean="0">
                <a:latin typeface="Calibri" panose="020F0502020204030204" pitchFamily="34" charset="0"/>
              </a:rPr>
              <a:t>: 1,</a:t>
            </a:r>
          </a:p>
          <a:p>
            <a:r>
              <a:rPr lang="en-US" sz="1600" dirty="0" smtClean="0">
                <a:solidFill>
                  <a:srgbClr val="009900"/>
                </a:solidFill>
                <a:latin typeface="Calibri" panose="020F0502020204030204" pitchFamily="34" charset="0"/>
              </a:rPr>
              <a:t>   "potter"</a:t>
            </a:r>
            <a:r>
              <a:rPr lang="en-US" sz="1600" dirty="0" smtClean="0">
                <a:latin typeface="Calibri" panose="020F0502020204030204" pitchFamily="34" charset="0"/>
              </a:rPr>
              <a:t>: 2, </a:t>
            </a:r>
          </a:p>
          <a:p>
            <a:r>
              <a:rPr lang="en-US" sz="1600" dirty="0" smtClean="0">
                <a:solidFill>
                  <a:srgbClr val="009900"/>
                </a:solidFill>
                <a:latin typeface="Calibri" panose="020F0502020204030204" pitchFamily="34" charset="0"/>
              </a:rPr>
              <a:t>   "spam"</a:t>
            </a:r>
            <a:r>
              <a:rPr lang="en-US" sz="1600" dirty="0" smtClean="0">
                <a:latin typeface="Calibri" panose="020F0502020204030204" pitchFamily="34" charset="0"/>
              </a:rPr>
              <a:t>: 4 }</a:t>
            </a:r>
            <a:endParaRPr lang="en-US" sz="1600" dirty="0">
              <a:latin typeface="Calibri" panose="020F0502020204030204" pitchFamily="34" charset="0"/>
            </a:endParaRPr>
          </a:p>
        </p:txBody>
      </p:sp>
      <p:sp>
        <p:nvSpPr>
          <p:cNvPr id="74" name="TextBox 73"/>
          <p:cNvSpPr txBox="1"/>
          <p:nvPr/>
        </p:nvSpPr>
        <p:spPr>
          <a:xfrm>
            <a:off x="3979237" y="5164559"/>
            <a:ext cx="1557778" cy="830997"/>
          </a:xfrm>
          <a:prstGeom prst="rect">
            <a:avLst/>
          </a:prstGeom>
          <a:noFill/>
        </p:spPr>
        <p:txBody>
          <a:bodyPr wrap="square" rtlCol="0">
            <a:spAutoFit/>
          </a:bodyPr>
          <a:lstStyle/>
          <a:p>
            <a:r>
              <a:rPr lang="en-US" sz="1600" dirty="0" smtClean="0">
                <a:latin typeface="Calibri" panose="020F0502020204030204" pitchFamily="34" charset="0"/>
              </a:rPr>
              <a:t>{ </a:t>
            </a:r>
            <a:r>
              <a:rPr lang="en-US" sz="1600" dirty="0" smtClean="0">
                <a:solidFill>
                  <a:srgbClr val="009900"/>
                </a:solidFill>
                <a:latin typeface="Calibri" panose="020F0502020204030204" pitchFamily="34" charset="0"/>
              </a:rPr>
              <a:t>"love"</a:t>
            </a:r>
            <a:r>
              <a:rPr lang="en-US" sz="1600" dirty="0" smtClean="0">
                <a:latin typeface="Calibri" panose="020F0502020204030204" pitchFamily="34" charset="0"/>
              </a:rPr>
              <a:t>: 25, </a:t>
            </a:r>
          </a:p>
          <a:p>
            <a:r>
              <a:rPr lang="en-US" sz="1600" dirty="0">
                <a:solidFill>
                  <a:srgbClr val="009900"/>
                </a:solidFill>
                <a:latin typeface="Calibri" panose="020F0502020204030204" pitchFamily="34" charset="0"/>
              </a:rPr>
              <a:t> </a:t>
            </a:r>
            <a:r>
              <a:rPr lang="en-US" sz="1600" dirty="0" smtClean="0">
                <a:solidFill>
                  <a:srgbClr val="009900"/>
                </a:solidFill>
                <a:latin typeface="Calibri" panose="020F0502020204030204" pitchFamily="34" charset="0"/>
              </a:rPr>
              <a:t> "spell"</a:t>
            </a:r>
            <a:r>
              <a:rPr lang="en-US" sz="1600" dirty="0" smtClean="0">
                <a:latin typeface="Calibri" panose="020F0502020204030204" pitchFamily="34" charset="0"/>
              </a:rPr>
              <a:t>: 275,</a:t>
            </a:r>
          </a:p>
          <a:p>
            <a:r>
              <a:rPr lang="en-US" sz="1600" dirty="0">
                <a:latin typeface="Calibri" panose="020F0502020204030204" pitchFamily="34" charset="0"/>
              </a:rPr>
              <a:t> </a:t>
            </a:r>
            <a:r>
              <a:rPr lang="en-US" sz="1600" dirty="0" smtClean="0">
                <a:latin typeface="Calibri" panose="020F0502020204030204" pitchFamily="34" charset="0"/>
              </a:rPr>
              <a:t> </a:t>
            </a:r>
            <a:r>
              <a:rPr lang="en-US" sz="1600" dirty="0" smtClean="0">
                <a:solidFill>
                  <a:srgbClr val="009900"/>
                </a:solidFill>
                <a:latin typeface="Calibri" panose="020F0502020204030204" pitchFamily="34" charset="0"/>
              </a:rPr>
              <a:t>"potter"</a:t>
            </a:r>
            <a:r>
              <a:rPr lang="en-US" sz="1600" dirty="0" smtClean="0">
                <a:latin typeface="Calibri" panose="020F0502020204030204" pitchFamily="34" charset="0"/>
              </a:rPr>
              <a:t>: 700 }</a:t>
            </a:r>
            <a:endParaRPr lang="en-US" sz="1600" dirty="0">
              <a:latin typeface="Calibri" panose="020F0502020204030204" pitchFamily="34" charset="0"/>
            </a:endParaRPr>
          </a:p>
        </p:txBody>
      </p:sp>
      <p:sp>
        <p:nvSpPr>
          <p:cNvPr id="77" name="Rectangle 76"/>
          <p:cNvSpPr/>
          <p:nvPr/>
        </p:nvSpPr>
        <p:spPr>
          <a:xfrm>
            <a:off x="7441419" y="6343384"/>
            <a:ext cx="1613502" cy="461665"/>
          </a:xfrm>
          <a:prstGeom prst="rect">
            <a:avLst/>
          </a:prstGeom>
        </p:spPr>
        <p:txBody>
          <a:bodyPr wrap="square">
            <a:spAutoFit/>
          </a:bodyPr>
          <a:lstStyle/>
          <a:p>
            <a:pPr algn="ctr"/>
            <a:r>
              <a:rPr lang="en-US" altLang="en-US" sz="1200" i="1" dirty="0" smtClean="0">
                <a:solidFill>
                  <a:srgbClr val="000000"/>
                </a:solidFill>
                <a:latin typeface="Cambria" pitchFamily="18" charset="0"/>
              </a:rPr>
              <a:t>does this better match JKR or WS? Why?</a:t>
            </a:r>
            <a:endParaRPr lang="en-US" i="1" dirty="0"/>
          </a:p>
        </p:txBody>
      </p:sp>
      <p:sp>
        <p:nvSpPr>
          <p:cNvPr id="62" name="Rectangle 61"/>
          <p:cNvSpPr/>
          <p:nvPr/>
        </p:nvSpPr>
        <p:spPr>
          <a:xfrm>
            <a:off x="3925680" y="4822113"/>
            <a:ext cx="415498" cy="276999"/>
          </a:xfrm>
          <a:prstGeom prst="rect">
            <a:avLst/>
          </a:prstGeom>
        </p:spPr>
        <p:txBody>
          <a:bodyPr wrap="square">
            <a:spAutoFit/>
          </a:bodyPr>
          <a:lstStyle/>
          <a:p>
            <a:r>
              <a:rPr lang="en-US" altLang="en-US" sz="1200" i="1" dirty="0">
                <a:solidFill>
                  <a:srgbClr val="000000"/>
                </a:solidFill>
                <a:latin typeface="Cambria" pitchFamily="18" charset="0"/>
              </a:rPr>
              <a:t>JKR</a:t>
            </a:r>
            <a:endParaRPr lang="en-US" dirty="0"/>
          </a:p>
        </p:txBody>
      </p:sp>
      <p:sp>
        <p:nvSpPr>
          <p:cNvPr id="80" name="Rectangle 79"/>
          <p:cNvSpPr/>
          <p:nvPr/>
        </p:nvSpPr>
        <p:spPr>
          <a:xfrm>
            <a:off x="5665017" y="4822113"/>
            <a:ext cx="415498" cy="276999"/>
          </a:xfrm>
          <a:prstGeom prst="rect">
            <a:avLst/>
          </a:prstGeom>
        </p:spPr>
        <p:txBody>
          <a:bodyPr wrap="square">
            <a:spAutoFit/>
          </a:bodyPr>
          <a:lstStyle/>
          <a:p>
            <a:r>
              <a:rPr lang="en-US" altLang="en-US" sz="1200" i="1" dirty="0" smtClean="0">
                <a:solidFill>
                  <a:srgbClr val="000000"/>
                </a:solidFill>
                <a:latin typeface="Cambria" pitchFamily="18" charset="0"/>
              </a:rPr>
              <a:t>WS</a:t>
            </a:r>
            <a:endParaRPr lang="en-US" dirty="0"/>
          </a:p>
        </p:txBody>
      </p:sp>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370080" y="678600"/>
              <a:ext cx="8087040" cy="4946040"/>
            </p14:xfrm>
          </p:contentPart>
        </mc:Choice>
        <mc:Fallback>
          <p:pic>
            <p:nvPicPr>
              <p:cNvPr id="3" name="Ink 2"/>
              <p:cNvPicPr/>
              <p:nvPr/>
            </p:nvPicPr>
            <p:blipFill>
              <a:blip r:embed="rId4"/>
              <a:stretch>
                <a:fillRect/>
              </a:stretch>
            </p:blipFill>
            <p:spPr>
              <a:xfrm>
                <a:off x="359640" y="667800"/>
                <a:ext cx="8110440" cy="4969080"/>
              </a:xfrm>
              <a:prstGeom prst="rect">
                <a:avLst/>
              </a:prstGeom>
            </p:spPr>
          </p:pic>
        </mc:Fallback>
      </mc:AlternateContent>
    </p:spTree>
    <p:extLst>
      <p:ext uri="{BB962C8B-B14F-4D97-AF65-F5344CB8AC3E}">
        <p14:creationId xmlns:p14="http://schemas.microsoft.com/office/powerpoint/2010/main" val="4107698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9"/>
          <p:cNvSpPr txBox="1">
            <a:spLocks noChangeArrowheads="1"/>
          </p:cNvSpPr>
          <p:nvPr>
            <p:custDataLst>
              <p:tags r:id="rId1"/>
            </p:custDataLst>
          </p:nvPr>
        </p:nvSpPr>
        <p:spPr bwMode="auto">
          <a:xfrm>
            <a:off x="304800" y="177800"/>
            <a:ext cx="7315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sz="4200" i="1" dirty="0" err="1" smtClean="0">
                <a:solidFill>
                  <a:srgbClr val="000000"/>
                </a:solidFill>
                <a:latin typeface="Cambria" pitchFamily="18" charset="0"/>
              </a:rPr>
              <a:t>vPython</a:t>
            </a:r>
            <a:r>
              <a:rPr lang="en-US" altLang="en-US" sz="4200" dirty="0" smtClean="0">
                <a:solidFill>
                  <a:srgbClr val="000000"/>
                </a:solidFill>
                <a:latin typeface="Cambria" pitchFamily="18" charset="0"/>
              </a:rPr>
              <a:t>:  Linear collisions</a:t>
            </a:r>
          </a:p>
        </p:txBody>
      </p:sp>
      <p:sp>
        <p:nvSpPr>
          <p:cNvPr id="4" name="Text Box 56"/>
          <p:cNvSpPr txBox="1">
            <a:spLocks noChangeArrowheads="1"/>
          </p:cNvSpPr>
          <p:nvPr/>
        </p:nvSpPr>
        <p:spPr bwMode="auto">
          <a:xfrm>
            <a:off x="228600" y="3505200"/>
            <a:ext cx="5257800" cy="3231654"/>
          </a:xfrm>
          <a:prstGeom prst="rect">
            <a:avLst/>
          </a:prstGeom>
          <a:solidFill>
            <a:schemeClr val="bg1">
              <a:lumMod val="95000"/>
            </a:schemeClr>
          </a:solidFill>
          <a:ln>
            <a:noFill/>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defRPr/>
            </a:pPr>
            <a:r>
              <a:rPr lang="en-US" b="1" dirty="0" err="1" smtClean="0">
                <a:solidFill>
                  <a:srgbClr val="C00000"/>
                </a:solidFill>
                <a:latin typeface="Courier New" pitchFamily="49" charset="0"/>
                <a:cs typeface="Courier New" pitchFamily="49" charset="0"/>
              </a:rPr>
              <a:t>ball.vel</a:t>
            </a:r>
            <a:r>
              <a:rPr lang="en-US" b="1" dirty="0" smtClean="0">
                <a:solidFill>
                  <a:srgbClr val="FFFFFF">
                    <a:lumMod val="50000"/>
                  </a:srgbClr>
                </a:solidFill>
                <a:latin typeface="Courier New" pitchFamily="49" charset="0"/>
                <a:cs typeface="Courier New" pitchFamily="49" charset="0"/>
              </a:rPr>
              <a:t> </a:t>
            </a:r>
            <a:r>
              <a:rPr lang="en-US" b="1" dirty="0" smtClean="0">
                <a:latin typeface="Courier New" pitchFamily="49" charset="0"/>
                <a:cs typeface="Courier New" pitchFamily="49" charset="0"/>
              </a:rPr>
              <a:t>=</a:t>
            </a:r>
            <a:r>
              <a:rPr lang="en-US" b="1" dirty="0" smtClean="0">
                <a:solidFill>
                  <a:srgbClr val="FFFFFF">
                    <a:lumMod val="50000"/>
                  </a:srgbClr>
                </a:solidFill>
                <a:latin typeface="Courier New" pitchFamily="49" charset="0"/>
                <a:cs typeface="Courier New" pitchFamily="49" charset="0"/>
              </a:rPr>
              <a:t> </a:t>
            </a:r>
            <a:r>
              <a:rPr lang="en-US" b="1" dirty="0" smtClean="0">
                <a:solidFill>
                  <a:srgbClr val="C00000"/>
                </a:solidFill>
                <a:latin typeface="Courier New" pitchFamily="49" charset="0"/>
                <a:cs typeface="Courier New" pitchFamily="49" charset="0"/>
              </a:rPr>
              <a:t>vector(1,0,1)</a:t>
            </a:r>
          </a:p>
          <a:p>
            <a:pPr eaLnBrk="0" hangingPunct="0">
              <a:spcBef>
                <a:spcPct val="50000"/>
              </a:spcBef>
              <a:defRPr/>
            </a:pPr>
            <a:r>
              <a:rPr lang="en-US" b="1" dirty="0" smtClean="0">
                <a:solidFill>
                  <a:srgbClr val="E97E09"/>
                </a:solidFill>
                <a:latin typeface="Courier New" pitchFamily="49" charset="0"/>
                <a:cs typeface="Courier New" pitchFamily="49" charset="0"/>
              </a:rPr>
              <a:t>while</a:t>
            </a:r>
            <a:r>
              <a:rPr lang="en-US" b="1" dirty="0" smtClean="0">
                <a:solidFill>
                  <a:srgbClr val="C00000"/>
                </a:solidFill>
                <a:latin typeface="Courier New" pitchFamily="49" charset="0"/>
                <a:cs typeface="Courier New" pitchFamily="49" charset="0"/>
              </a:rPr>
              <a:t> </a:t>
            </a:r>
            <a:r>
              <a:rPr lang="en-US" b="1" dirty="0" smtClean="0">
                <a:solidFill>
                  <a:srgbClr val="7030A0"/>
                </a:solidFill>
                <a:latin typeface="Courier New" pitchFamily="49" charset="0"/>
                <a:cs typeface="Courier New" pitchFamily="49" charset="0"/>
              </a:rPr>
              <a:t>True</a:t>
            </a:r>
            <a:r>
              <a:rPr lang="en-US" b="1" dirty="0" smtClean="0">
                <a:solidFill>
                  <a:srgbClr val="C00000"/>
                </a:solidFill>
                <a:latin typeface="Courier New" pitchFamily="49" charset="0"/>
                <a:cs typeface="Courier New" pitchFamily="49" charset="0"/>
              </a:rPr>
              <a:t>:</a:t>
            </a:r>
          </a:p>
          <a:p>
            <a:pPr eaLnBrk="0" hangingPunct="0">
              <a:spcBef>
                <a:spcPct val="50000"/>
              </a:spcBef>
              <a:defRPr/>
            </a:pPr>
            <a:r>
              <a:rPr lang="en-US" b="1" dirty="0" smtClean="0">
                <a:solidFill>
                  <a:srgbClr val="000000"/>
                </a:solidFill>
                <a:latin typeface="Courier New" pitchFamily="49" charset="0"/>
                <a:cs typeface="Courier New" pitchFamily="49" charset="0"/>
              </a:rPr>
              <a:t>   </a:t>
            </a:r>
            <a:r>
              <a:rPr lang="en-US" b="1" dirty="0" err="1" smtClean="0">
                <a:solidFill>
                  <a:srgbClr val="FFFFFF">
                    <a:lumMod val="50000"/>
                  </a:srgbClr>
                </a:solidFill>
                <a:latin typeface="Courier New" pitchFamily="49" charset="0"/>
                <a:cs typeface="Courier New" pitchFamily="49" charset="0"/>
              </a:rPr>
              <a:t>ball.pos</a:t>
            </a:r>
            <a:r>
              <a:rPr lang="en-US" b="1" dirty="0" smtClean="0">
                <a:solidFill>
                  <a:srgbClr val="FFFFFF">
                    <a:lumMod val="50000"/>
                  </a:srgbClr>
                </a:solidFill>
                <a:latin typeface="Courier New" pitchFamily="49" charset="0"/>
                <a:cs typeface="Courier New" pitchFamily="49" charset="0"/>
              </a:rPr>
              <a:t> += </a:t>
            </a:r>
            <a:r>
              <a:rPr lang="en-US" b="1" dirty="0" err="1" smtClean="0">
                <a:solidFill>
                  <a:srgbClr val="FFFFFF">
                    <a:lumMod val="50000"/>
                  </a:srgbClr>
                </a:solidFill>
                <a:latin typeface="Courier New" pitchFamily="49" charset="0"/>
                <a:cs typeface="Courier New" pitchFamily="49" charset="0"/>
              </a:rPr>
              <a:t>dt</a:t>
            </a:r>
            <a:r>
              <a:rPr lang="en-US" b="1" dirty="0" smtClean="0">
                <a:solidFill>
                  <a:srgbClr val="FFFFFF">
                    <a:lumMod val="50000"/>
                  </a:srgbClr>
                </a:solidFill>
                <a:latin typeface="Courier New" pitchFamily="49" charset="0"/>
                <a:cs typeface="Courier New" pitchFamily="49" charset="0"/>
              </a:rPr>
              <a:t>*</a:t>
            </a:r>
            <a:r>
              <a:rPr lang="en-US" b="1" dirty="0" err="1" smtClean="0">
                <a:solidFill>
                  <a:srgbClr val="FFFFFF">
                    <a:lumMod val="50000"/>
                  </a:srgbClr>
                </a:solidFill>
                <a:latin typeface="Courier New" pitchFamily="49" charset="0"/>
                <a:cs typeface="Courier New" pitchFamily="49" charset="0"/>
              </a:rPr>
              <a:t>ball.vel</a:t>
            </a:r>
            <a:endParaRPr lang="en-US" b="1" dirty="0" smtClean="0">
              <a:solidFill>
                <a:srgbClr val="000000"/>
              </a:solidFill>
              <a:latin typeface="Courier New" pitchFamily="49" charset="0"/>
              <a:cs typeface="Courier New" pitchFamily="49" charset="0"/>
            </a:endParaRPr>
          </a:p>
          <a:p>
            <a:pPr eaLnBrk="0" hangingPunct="0">
              <a:spcBef>
                <a:spcPct val="50000"/>
              </a:spcBef>
              <a:defRPr/>
            </a:pPr>
            <a:r>
              <a:rPr lang="en-US" b="1" dirty="0" smtClean="0">
                <a:solidFill>
                  <a:srgbClr val="000000"/>
                </a:solidFill>
                <a:latin typeface="Courier New" pitchFamily="49" charset="0"/>
                <a:cs typeface="Courier New" pitchFamily="49" charset="0"/>
              </a:rPr>
              <a:t>   </a:t>
            </a:r>
            <a:r>
              <a:rPr lang="en-US" b="1" dirty="0" smtClean="0">
                <a:solidFill>
                  <a:srgbClr val="E97E09"/>
                </a:solidFill>
                <a:latin typeface="Courier New" pitchFamily="49" charset="0"/>
                <a:cs typeface="Courier New" pitchFamily="49" charset="0"/>
              </a:rPr>
              <a:t>if</a:t>
            </a:r>
            <a:r>
              <a:rPr lang="en-US" b="1" dirty="0" smtClean="0">
                <a:solidFill>
                  <a:srgbClr val="000000"/>
                </a:solidFill>
                <a:latin typeface="Courier New" pitchFamily="49" charset="0"/>
                <a:cs typeface="Courier New" pitchFamily="49" charset="0"/>
              </a:rPr>
              <a:t> </a:t>
            </a:r>
            <a:r>
              <a:rPr lang="en-US" b="1" dirty="0" err="1" smtClean="0">
                <a:solidFill>
                  <a:srgbClr val="000000"/>
                </a:solidFill>
                <a:latin typeface="Courier New" pitchFamily="49" charset="0"/>
                <a:cs typeface="Courier New" pitchFamily="49" charset="0"/>
              </a:rPr>
              <a:t>ball.pos.x</a:t>
            </a:r>
            <a:r>
              <a:rPr lang="en-US" b="1" dirty="0" smtClean="0">
                <a:solidFill>
                  <a:srgbClr val="000000"/>
                </a:solidFill>
                <a:latin typeface="Courier New" pitchFamily="49" charset="0"/>
                <a:cs typeface="Courier New" pitchFamily="49" charset="0"/>
              </a:rPr>
              <a:t> &gt; </a:t>
            </a:r>
            <a:r>
              <a:rPr lang="en-US" b="1" dirty="0">
                <a:solidFill>
                  <a:srgbClr val="000000"/>
                </a:solidFill>
                <a:latin typeface="Courier New" pitchFamily="49" charset="0"/>
                <a:cs typeface="Courier New" pitchFamily="49" charset="0"/>
              </a:rPr>
              <a:t>1</a:t>
            </a:r>
            <a:r>
              <a:rPr lang="en-US" b="1" dirty="0" smtClean="0">
                <a:solidFill>
                  <a:srgbClr val="000000"/>
                </a:solidFill>
                <a:latin typeface="Courier New" pitchFamily="49" charset="0"/>
                <a:cs typeface="Courier New" pitchFamily="49" charset="0"/>
              </a:rPr>
              <a:t>0:</a:t>
            </a:r>
          </a:p>
          <a:p>
            <a:pPr eaLnBrk="0" hangingPunct="0">
              <a:spcBef>
                <a:spcPct val="50000"/>
              </a:spcBef>
              <a:defRPr/>
            </a:pPr>
            <a:r>
              <a:rPr lang="en-US" b="1" dirty="0" smtClean="0">
                <a:solidFill>
                  <a:srgbClr val="120DFB"/>
                </a:solidFill>
                <a:latin typeface="Courier New" pitchFamily="49" charset="0"/>
                <a:cs typeface="Courier New" pitchFamily="49" charset="0"/>
              </a:rPr>
              <a:t>      </a:t>
            </a:r>
            <a:r>
              <a:rPr lang="en-US" b="1" dirty="0" err="1" smtClean="0">
                <a:solidFill>
                  <a:srgbClr val="120DFB"/>
                </a:solidFill>
                <a:latin typeface="Courier New" pitchFamily="49" charset="0"/>
                <a:cs typeface="Courier New" pitchFamily="49" charset="0"/>
              </a:rPr>
              <a:t>ball.vel.x</a:t>
            </a:r>
            <a:endParaRPr lang="en-US" b="1" dirty="0" smtClean="0">
              <a:solidFill>
                <a:srgbClr val="120DFB"/>
              </a:solidFill>
              <a:latin typeface="Courier New" pitchFamily="49" charset="0"/>
              <a:cs typeface="Courier New" pitchFamily="49" charset="0"/>
            </a:endParaRPr>
          </a:p>
          <a:p>
            <a:pPr eaLnBrk="0" hangingPunct="0">
              <a:spcBef>
                <a:spcPct val="50000"/>
              </a:spcBef>
              <a:defRPr/>
            </a:pPr>
            <a:r>
              <a:rPr lang="en-US" b="1" dirty="0" smtClean="0">
                <a:solidFill>
                  <a:srgbClr val="120DFB"/>
                </a:solidFill>
                <a:latin typeface="Courier New" pitchFamily="49" charset="0"/>
                <a:cs typeface="Courier New" pitchFamily="49" charset="0"/>
              </a:rPr>
              <a:t>      </a:t>
            </a:r>
            <a:r>
              <a:rPr lang="en-US" b="1" dirty="0" err="1" smtClean="0">
                <a:solidFill>
                  <a:srgbClr val="097621"/>
                </a:solidFill>
                <a:latin typeface="Courier New" pitchFamily="49" charset="0"/>
                <a:cs typeface="Courier New" pitchFamily="49" charset="0"/>
              </a:rPr>
              <a:t>ball.pos.x</a:t>
            </a:r>
            <a:endParaRPr lang="en-US" b="1" dirty="0" smtClean="0">
              <a:solidFill>
                <a:srgbClr val="097621"/>
              </a:solidFill>
              <a:latin typeface="Courier New" pitchFamily="49" charset="0"/>
              <a:cs typeface="Courier New" pitchFamily="49" charset="0"/>
            </a:endParaRPr>
          </a:p>
        </p:txBody>
      </p:sp>
      <p:sp>
        <p:nvSpPr>
          <p:cNvPr id="53252" name="Text Box 56"/>
          <p:cNvSpPr txBox="1">
            <a:spLocks noChangeArrowheads="1"/>
          </p:cNvSpPr>
          <p:nvPr/>
        </p:nvSpPr>
        <p:spPr bwMode="auto">
          <a:xfrm>
            <a:off x="838200" y="1667458"/>
            <a:ext cx="3429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hangingPunct="0">
              <a:spcBef>
                <a:spcPct val="50000"/>
              </a:spcBef>
            </a:pPr>
            <a:r>
              <a:rPr lang="en-US" altLang="en-US" sz="1800" b="1" i="1" dirty="0" smtClean="0">
                <a:solidFill>
                  <a:srgbClr val="000000"/>
                </a:solidFill>
                <a:latin typeface="Cambria" pitchFamily="18" charset="0"/>
              </a:rPr>
              <a:t>At least some </a:t>
            </a:r>
            <a:r>
              <a:rPr lang="en-US" altLang="en-US" sz="1800" dirty="0" smtClean="0">
                <a:solidFill>
                  <a:srgbClr val="000000"/>
                </a:solidFill>
                <a:latin typeface="Cambria" pitchFamily="18" charset="0"/>
              </a:rPr>
              <a:t>of the game needs to be about </a:t>
            </a:r>
            <a:r>
              <a:rPr lang="en-US" altLang="en-US" sz="1800" i="1" dirty="0" smtClean="0">
                <a:solidFill>
                  <a:srgbClr val="000000"/>
                </a:solidFill>
                <a:latin typeface="Cambria" pitchFamily="18" charset="0"/>
              </a:rPr>
              <a:t>detecting collisions  </a:t>
            </a:r>
            <a:r>
              <a:rPr lang="en-US" altLang="en-US" sz="1800" dirty="0" smtClean="0">
                <a:solidFill>
                  <a:srgbClr val="000000"/>
                </a:solidFill>
                <a:latin typeface="Cambria" pitchFamily="18" charset="0"/>
              </a:rPr>
              <a:t>and </a:t>
            </a:r>
            <a:r>
              <a:rPr lang="en-US" altLang="en-US" sz="1800" i="1" dirty="0">
                <a:solidFill>
                  <a:srgbClr val="000000"/>
                </a:solidFill>
                <a:latin typeface="Cambria" pitchFamily="18" charset="0"/>
              </a:rPr>
              <a:t>changing velocities</a:t>
            </a:r>
            <a:endParaRPr lang="en-US" altLang="en-US" sz="1800" dirty="0" smtClean="0">
              <a:solidFill>
                <a:srgbClr val="000000"/>
              </a:solidFill>
              <a:latin typeface="Cambria" pitchFamily="18" charset="0"/>
            </a:endParaRPr>
          </a:p>
        </p:txBody>
      </p:sp>
      <p:cxnSp>
        <p:nvCxnSpPr>
          <p:cNvPr id="53253" name="Straight Connector 2"/>
          <p:cNvCxnSpPr>
            <a:cxnSpLocks noChangeShapeType="1"/>
          </p:cNvCxnSpPr>
          <p:nvPr/>
        </p:nvCxnSpPr>
        <p:spPr bwMode="auto">
          <a:xfrm>
            <a:off x="8371337" y="1560460"/>
            <a:ext cx="0" cy="297180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3254" name="Rectangle 5"/>
          <p:cNvSpPr>
            <a:spLocks noChangeArrowheads="1"/>
          </p:cNvSpPr>
          <p:nvPr/>
        </p:nvSpPr>
        <p:spPr bwMode="auto">
          <a:xfrm>
            <a:off x="8001000" y="1143000"/>
            <a:ext cx="739305" cy="369332"/>
          </a:xfrm>
          <a:prstGeom prst="rect">
            <a:avLst/>
          </a:prstGeom>
          <a:solidFill>
            <a:srgbClr val="CCFFCC"/>
          </a:solidFill>
          <a:ln>
            <a:noFill/>
          </a:ln>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sz="1800" dirty="0" smtClean="0">
                <a:solidFill>
                  <a:srgbClr val="000000"/>
                </a:solidFill>
                <a:latin typeface="Calibri" panose="020F0502020204030204" pitchFamily="34" charset="0"/>
              </a:rPr>
              <a:t>x = 10</a:t>
            </a:r>
          </a:p>
        </p:txBody>
      </p:sp>
      <p:sp>
        <p:nvSpPr>
          <p:cNvPr id="53255" name="Oval 6"/>
          <p:cNvSpPr>
            <a:spLocks noChangeArrowheads="1"/>
          </p:cNvSpPr>
          <p:nvPr/>
        </p:nvSpPr>
        <p:spPr bwMode="auto">
          <a:xfrm>
            <a:off x="6797675" y="4175073"/>
            <a:ext cx="180975" cy="179387"/>
          </a:xfrm>
          <a:prstGeom prst="ellipse">
            <a:avLst/>
          </a:prstGeom>
          <a:solidFill>
            <a:srgbClr val="C00000"/>
          </a:solidFill>
          <a:ln w="9525" algn="ctr">
            <a:solidFill>
              <a:srgbClr val="C00000"/>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endParaRPr lang="en-US" altLang="en-US" smtClean="0">
              <a:solidFill>
                <a:srgbClr val="000000"/>
              </a:solidFill>
            </a:endParaRPr>
          </a:p>
        </p:txBody>
      </p:sp>
      <p:cxnSp>
        <p:nvCxnSpPr>
          <p:cNvPr id="53256" name="Straight Arrow Connector 8"/>
          <p:cNvCxnSpPr>
            <a:cxnSpLocks noChangeShapeType="1"/>
          </p:cNvCxnSpPr>
          <p:nvPr/>
        </p:nvCxnSpPr>
        <p:spPr bwMode="auto">
          <a:xfrm flipV="1">
            <a:off x="7002462" y="3846460"/>
            <a:ext cx="312738" cy="312738"/>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53257" name="Text Box 56"/>
          <p:cNvSpPr txBox="1">
            <a:spLocks noChangeArrowheads="1"/>
          </p:cNvSpPr>
          <p:nvPr/>
        </p:nvSpPr>
        <p:spPr bwMode="auto">
          <a:xfrm>
            <a:off x="6797675" y="5435547"/>
            <a:ext cx="2151869" cy="369888"/>
          </a:xfrm>
          <a:prstGeom prst="rect">
            <a:avLst/>
          </a:prstGeom>
          <a:solidFill>
            <a:srgbClr val="CCFFCC"/>
          </a:solidFill>
          <a:ln>
            <a:noFill/>
          </a:ln>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0" hangingPunct="0">
              <a:spcBef>
                <a:spcPct val="50000"/>
              </a:spcBef>
            </a:pPr>
            <a:r>
              <a:rPr lang="en-US" altLang="en-US" sz="1800" dirty="0" smtClean="0">
                <a:solidFill>
                  <a:srgbClr val="000000"/>
                </a:solidFill>
                <a:latin typeface="Cambria" pitchFamily="18" charset="0"/>
              </a:rPr>
              <a:t>Line ~ wall at x=10</a:t>
            </a:r>
          </a:p>
        </p:txBody>
      </p:sp>
      <p:sp>
        <p:nvSpPr>
          <p:cNvPr id="53258" name="Rectangle 10"/>
          <p:cNvSpPr>
            <a:spLocks noChangeArrowheads="1"/>
          </p:cNvSpPr>
          <p:nvPr/>
        </p:nvSpPr>
        <p:spPr bwMode="auto">
          <a:xfrm>
            <a:off x="6551844" y="5943600"/>
            <a:ext cx="18166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sz="1800" dirty="0" smtClean="0">
                <a:solidFill>
                  <a:srgbClr val="000000"/>
                </a:solidFill>
                <a:latin typeface="Cambria" pitchFamily="18" charset="0"/>
              </a:rPr>
              <a:t>How to </a:t>
            </a:r>
            <a:r>
              <a:rPr lang="en-US" altLang="en-US" sz="1800" b="1" dirty="0" smtClean="0">
                <a:solidFill>
                  <a:srgbClr val="000AF9"/>
                </a:solidFill>
                <a:latin typeface="Cambria" pitchFamily="18" charset="0"/>
              </a:rPr>
              <a:t>bounce</a:t>
            </a:r>
            <a:r>
              <a:rPr lang="en-US" altLang="en-US" sz="1800" dirty="0" smtClean="0">
                <a:solidFill>
                  <a:srgbClr val="000000"/>
                </a:solidFill>
                <a:latin typeface="Cambria" pitchFamily="18" charset="0"/>
              </a:rPr>
              <a:t>?</a:t>
            </a:r>
          </a:p>
        </p:txBody>
      </p:sp>
      <p:sp>
        <p:nvSpPr>
          <p:cNvPr id="53259" name="Rectangle 14"/>
          <p:cNvSpPr>
            <a:spLocks noChangeArrowheads="1"/>
          </p:cNvSpPr>
          <p:nvPr/>
        </p:nvSpPr>
        <p:spPr bwMode="auto">
          <a:xfrm>
            <a:off x="6551844" y="6335712"/>
            <a:ext cx="19063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sz="1800" b="1" dirty="0">
                <a:solidFill>
                  <a:srgbClr val="009900"/>
                </a:solidFill>
                <a:latin typeface="Cambria" pitchFamily="18" charset="0"/>
              </a:rPr>
              <a:t>W</a:t>
            </a:r>
            <a:r>
              <a:rPr lang="en-US" altLang="en-US" sz="1800" b="1" dirty="0" smtClean="0">
                <a:solidFill>
                  <a:srgbClr val="009900"/>
                </a:solidFill>
                <a:latin typeface="Cambria" pitchFamily="18" charset="0"/>
              </a:rPr>
              <a:t>hat else to do</a:t>
            </a:r>
            <a:r>
              <a:rPr lang="en-US" altLang="en-US" sz="1800" dirty="0" smtClean="0">
                <a:solidFill>
                  <a:srgbClr val="000000"/>
                </a:solidFill>
                <a:latin typeface="Cambria" pitchFamily="18" charset="0"/>
              </a:rPr>
              <a:t>?</a:t>
            </a:r>
          </a:p>
        </p:txBody>
      </p:sp>
      <p:cxnSp>
        <p:nvCxnSpPr>
          <p:cNvPr id="13" name="Straight Connector 2"/>
          <p:cNvCxnSpPr>
            <a:cxnSpLocks noChangeShapeType="1"/>
          </p:cNvCxnSpPr>
          <p:nvPr/>
        </p:nvCxnSpPr>
        <p:spPr bwMode="auto">
          <a:xfrm flipV="1">
            <a:off x="5867045" y="1657036"/>
            <a:ext cx="0" cy="1281906"/>
          </a:xfrm>
          <a:prstGeom prst="line">
            <a:avLst/>
          </a:prstGeom>
          <a:noFill/>
          <a:ln w="28575" algn="ctr">
            <a:solidFill>
              <a:schemeClr val="bg1">
                <a:lumMod val="65000"/>
              </a:schemeClr>
            </a:solidFill>
            <a:round/>
            <a:headEnd type="none" w="med" len="med"/>
            <a:tailEnd type="arrow" w="med" len="med"/>
          </a:ln>
          <a:extLst>
            <a:ext uri="{909E8E84-426E-40DD-AFC4-6F175D3DCCD1}">
              <a14:hiddenFill xmlns:a14="http://schemas.microsoft.com/office/drawing/2010/main">
                <a:noFill/>
              </a14:hiddenFill>
            </a:ext>
          </a:extLst>
        </p:spPr>
      </p:cxnSp>
      <p:sp>
        <p:nvSpPr>
          <p:cNvPr id="5" name="Rectangle 4"/>
          <p:cNvSpPr/>
          <p:nvPr/>
        </p:nvSpPr>
        <p:spPr>
          <a:xfrm>
            <a:off x="5635618" y="1179460"/>
            <a:ext cx="460382" cy="461665"/>
          </a:xfrm>
          <a:prstGeom prst="rect">
            <a:avLst/>
          </a:prstGeom>
        </p:spPr>
        <p:txBody>
          <a:bodyPr wrap="none">
            <a:spAutoFit/>
          </a:bodyPr>
          <a:lstStyle/>
          <a:p>
            <a:r>
              <a:rPr lang="en-US" dirty="0" smtClean="0">
                <a:solidFill>
                  <a:schemeClr val="bg1">
                    <a:lumMod val="65000"/>
                  </a:schemeClr>
                </a:solidFill>
                <a:latin typeface="Calibri" panose="020F0502020204030204" pitchFamily="34" charset="0"/>
              </a:rPr>
              <a:t>+z</a:t>
            </a:r>
            <a:endParaRPr lang="en-US" dirty="0">
              <a:solidFill>
                <a:schemeClr val="bg1">
                  <a:lumMod val="65000"/>
                </a:schemeClr>
              </a:solidFill>
            </a:endParaRPr>
          </a:p>
        </p:txBody>
      </p:sp>
      <p:cxnSp>
        <p:nvCxnSpPr>
          <p:cNvPr id="16" name="Straight Connector 2"/>
          <p:cNvCxnSpPr>
            <a:cxnSpLocks noChangeShapeType="1"/>
          </p:cNvCxnSpPr>
          <p:nvPr/>
        </p:nvCxnSpPr>
        <p:spPr bwMode="auto">
          <a:xfrm>
            <a:off x="7455568" y="5203025"/>
            <a:ext cx="1136204" cy="0"/>
          </a:xfrm>
          <a:prstGeom prst="line">
            <a:avLst/>
          </a:prstGeom>
          <a:noFill/>
          <a:ln w="28575" algn="ctr">
            <a:solidFill>
              <a:schemeClr val="bg1">
                <a:lumMod val="65000"/>
              </a:schemeClr>
            </a:solidFill>
            <a:round/>
            <a:headEnd type="none" w="med" len="med"/>
            <a:tailEnd type="arrow" w="med" len="med"/>
          </a:ln>
          <a:extLst>
            <a:ext uri="{909E8E84-426E-40DD-AFC4-6F175D3DCCD1}">
              <a14:hiddenFill xmlns:a14="http://schemas.microsoft.com/office/drawing/2010/main">
                <a:noFill/>
              </a14:hiddenFill>
            </a:ext>
          </a:extLst>
        </p:spPr>
      </p:cxnSp>
      <p:sp>
        <p:nvSpPr>
          <p:cNvPr id="18" name="Rectangle 17"/>
          <p:cNvSpPr/>
          <p:nvPr/>
        </p:nvSpPr>
        <p:spPr>
          <a:xfrm>
            <a:off x="8650421" y="4953000"/>
            <a:ext cx="471604" cy="461665"/>
          </a:xfrm>
          <a:prstGeom prst="rect">
            <a:avLst/>
          </a:prstGeom>
        </p:spPr>
        <p:txBody>
          <a:bodyPr wrap="none">
            <a:spAutoFit/>
          </a:bodyPr>
          <a:lstStyle/>
          <a:p>
            <a:r>
              <a:rPr lang="en-US" dirty="0" smtClean="0">
                <a:solidFill>
                  <a:schemeClr val="bg1">
                    <a:lumMod val="65000"/>
                  </a:schemeClr>
                </a:solidFill>
                <a:latin typeface="Calibri" panose="020F0502020204030204" pitchFamily="34" charset="0"/>
              </a:rPr>
              <a:t>+x</a:t>
            </a:r>
            <a:endParaRPr lang="en-US" dirty="0">
              <a:solidFill>
                <a:schemeClr val="bg1">
                  <a:lumMod val="65000"/>
                </a:schemeClr>
              </a:solidFill>
            </a:endParaRPr>
          </a:p>
        </p:txBody>
      </p:sp>
      <p:sp>
        <p:nvSpPr>
          <p:cNvPr id="19" name="Right Arrow 18"/>
          <p:cNvSpPr/>
          <p:nvPr/>
        </p:nvSpPr>
        <p:spPr bwMode="auto">
          <a:xfrm>
            <a:off x="6070581" y="6365993"/>
            <a:ext cx="457200" cy="308769"/>
          </a:xfrm>
          <a:prstGeom prst="rightArrow">
            <a:avLst>
              <a:gd name="adj1" fmla="val 36436"/>
              <a:gd name="adj2" fmla="val 50000"/>
            </a:avLst>
          </a:prstGeom>
          <a:solidFill>
            <a:srgbClr val="00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20" name="Right Arrow 19"/>
          <p:cNvSpPr/>
          <p:nvPr/>
        </p:nvSpPr>
        <p:spPr bwMode="auto">
          <a:xfrm>
            <a:off x="6070581" y="5973881"/>
            <a:ext cx="457200" cy="308769"/>
          </a:xfrm>
          <a:prstGeom prst="rightArrow">
            <a:avLst>
              <a:gd name="adj1" fmla="val 36436"/>
              <a:gd name="adj2" fmla="val 50000"/>
            </a:avLst>
          </a:prstGeom>
          <a:solidFill>
            <a:srgbClr val="000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3" name="Rounded Rectangle 2"/>
          <p:cNvSpPr/>
          <p:nvPr/>
        </p:nvSpPr>
        <p:spPr bwMode="auto">
          <a:xfrm>
            <a:off x="685800" y="4640864"/>
            <a:ext cx="4495800" cy="45556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6" name="Rectangle 5"/>
          <p:cNvSpPr/>
          <p:nvPr/>
        </p:nvSpPr>
        <p:spPr>
          <a:xfrm>
            <a:off x="189411" y="4093843"/>
            <a:ext cx="5074443" cy="1015663"/>
          </a:xfrm>
          <a:prstGeom prst="rect">
            <a:avLst/>
          </a:prstGeom>
        </p:spPr>
        <p:txBody>
          <a:bodyPr wrap="square">
            <a:spAutoFit/>
          </a:bodyPr>
          <a:lstStyle/>
          <a:p>
            <a:pPr eaLnBrk="0" hangingPunct="0">
              <a:spcBef>
                <a:spcPct val="50000"/>
              </a:spcBef>
              <a:defRPr/>
            </a:pPr>
            <a:endParaRPr lang="en-US" b="1" dirty="0">
              <a:solidFill>
                <a:srgbClr val="C00000"/>
              </a:solidFill>
              <a:latin typeface="Courier New" pitchFamily="49" charset="0"/>
              <a:cs typeface="Courier New" pitchFamily="49" charset="0"/>
            </a:endParaRPr>
          </a:p>
          <a:p>
            <a:pPr eaLnBrk="0" hangingPunct="0">
              <a:spcBef>
                <a:spcPct val="50000"/>
              </a:spcBef>
              <a:defRPr/>
            </a:pPr>
            <a:r>
              <a:rPr lang="en-US" b="1" dirty="0">
                <a:solidFill>
                  <a:srgbClr val="000000"/>
                </a:solidFill>
                <a:latin typeface="Courier New" pitchFamily="49" charset="0"/>
                <a:cs typeface="Courier New" pitchFamily="49" charset="0"/>
              </a:rPr>
              <a:t>   </a:t>
            </a:r>
            <a:r>
              <a:rPr lang="en-US" b="1" dirty="0" err="1">
                <a:solidFill>
                  <a:srgbClr val="FFFFFF">
                    <a:lumMod val="50000"/>
                  </a:srgbClr>
                </a:solidFill>
                <a:latin typeface="Courier New" pitchFamily="49" charset="0"/>
                <a:cs typeface="Courier New" pitchFamily="49" charset="0"/>
              </a:rPr>
              <a:t>ball.pos</a:t>
            </a:r>
            <a:r>
              <a:rPr lang="en-US" b="1" dirty="0">
                <a:solidFill>
                  <a:srgbClr val="FFFFFF">
                    <a:lumMod val="50000"/>
                  </a:srgbClr>
                </a:solidFill>
                <a:latin typeface="Courier New" pitchFamily="49" charset="0"/>
                <a:cs typeface="Courier New" pitchFamily="49" charset="0"/>
              </a:rPr>
              <a:t> += </a:t>
            </a:r>
            <a:r>
              <a:rPr lang="en-US" b="1" dirty="0" err="1">
                <a:solidFill>
                  <a:srgbClr val="FFFFFF">
                    <a:lumMod val="50000"/>
                  </a:srgbClr>
                </a:solidFill>
                <a:latin typeface="Courier New" pitchFamily="49" charset="0"/>
                <a:cs typeface="Courier New" pitchFamily="49" charset="0"/>
              </a:rPr>
              <a:t>dt</a:t>
            </a:r>
            <a:r>
              <a:rPr lang="en-US" b="1" dirty="0">
                <a:solidFill>
                  <a:srgbClr val="FFFFFF">
                    <a:lumMod val="50000"/>
                  </a:srgbClr>
                </a:solidFill>
                <a:latin typeface="Courier New" pitchFamily="49" charset="0"/>
                <a:cs typeface="Courier New" pitchFamily="49" charset="0"/>
              </a:rPr>
              <a:t>*</a:t>
            </a:r>
            <a:r>
              <a:rPr lang="en-US" b="1" dirty="0" err="1">
                <a:solidFill>
                  <a:srgbClr val="FFFFFF">
                    <a:lumMod val="50000"/>
                  </a:srgbClr>
                </a:solidFill>
                <a:latin typeface="Courier New" pitchFamily="49" charset="0"/>
                <a:cs typeface="Courier New" pitchFamily="49" charset="0"/>
              </a:rPr>
              <a:t>ball.vel</a:t>
            </a:r>
            <a:endParaRPr lang="en-US" b="1" dirty="0">
              <a:solidFill>
                <a:srgbClr val="000000"/>
              </a:solidFill>
              <a:latin typeface="Courier New" pitchFamily="49" charset="0"/>
              <a:cs typeface="Courier New" pitchFamily="49" charset="0"/>
            </a:endParaRPr>
          </a:p>
        </p:txBody>
      </p:sp>
      <mc:AlternateContent xmlns:mc="http://schemas.openxmlformats.org/markup-compatibility/2006">
        <mc:Choice xmlns:p14="http://schemas.microsoft.com/office/powerpoint/2010/main" Requires="p14">
          <p:contentPart p14:bwMode="auto" r:id="rId4">
            <p14:nvContentPartPr>
              <p14:cNvPr id="7" name="Ink 6"/>
              <p14:cNvContentPartPr/>
              <p14:nvPr/>
            </p14:nvContentPartPr>
            <p14:xfrm>
              <a:off x="464400" y="37440"/>
              <a:ext cx="8282880" cy="6705720"/>
            </p14:xfrm>
          </p:contentPart>
        </mc:Choice>
        <mc:Fallback>
          <p:pic>
            <p:nvPicPr>
              <p:cNvPr id="7" name="Ink 6"/>
              <p:cNvPicPr/>
              <p:nvPr/>
            </p:nvPicPr>
            <p:blipFill>
              <a:blip r:embed="rId5"/>
              <a:stretch>
                <a:fillRect/>
              </a:stretch>
            </p:blipFill>
            <p:spPr>
              <a:xfrm>
                <a:off x="453240" y="23400"/>
                <a:ext cx="8306640" cy="6732000"/>
              </a:xfrm>
              <a:prstGeom prst="rect">
                <a:avLst/>
              </a:prstGeom>
            </p:spPr>
          </p:pic>
        </mc:Fallback>
      </mc:AlternateContent>
    </p:spTree>
    <p:extLst>
      <p:ext uri="{BB962C8B-B14F-4D97-AF65-F5344CB8AC3E}">
        <p14:creationId xmlns:p14="http://schemas.microsoft.com/office/powerpoint/2010/main" val="25677843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208296" y="1769395"/>
            <a:ext cx="1752600" cy="300037"/>
          </a:xfrm>
          <a:prstGeom prst="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56323" name="Text Box 56"/>
          <p:cNvSpPr txBox="1">
            <a:spLocks noChangeArrowheads="1"/>
          </p:cNvSpPr>
          <p:nvPr/>
        </p:nvSpPr>
        <p:spPr bwMode="auto">
          <a:xfrm>
            <a:off x="4676775" y="1254125"/>
            <a:ext cx="38576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b="1" dirty="0" smtClean="0">
                <a:solidFill>
                  <a:srgbClr val="000000"/>
                </a:solidFill>
                <a:latin typeface="Cambria" pitchFamily="18" charset="0"/>
              </a:rPr>
              <a:t>()  Zeroth </a:t>
            </a:r>
            <a:r>
              <a:rPr lang="en-US" altLang="en-US" dirty="0" smtClean="0">
                <a:solidFill>
                  <a:srgbClr val="000000"/>
                </a:solidFill>
                <a:latin typeface="Cambria" pitchFamily="18" charset="0"/>
              </a:rPr>
              <a:t>approximation:</a:t>
            </a:r>
          </a:p>
        </p:txBody>
      </p:sp>
      <p:sp>
        <p:nvSpPr>
          <p:cNvPr id="56324" name="Oval 1"/>
          <p:cNvSpPr>
            <a:spLocks noChangeArrowheads="1"/>
          </p:cNvSpPr>
          <p:nvPr/>
        </p:nvSpPr>
        <p:spPr bwMode="auto">
          <a:xfrm>
            <a:off x="1071563" y="2611438"/>
            <a:ext cx="1166812" cy="1166812"/>
          </a:xfrm>
          <a:prstGeom prst="ellipse">
            <a:avLst/>
          </a:prstGeom>
          <a:solidFill>
            <a:srgbClr val="CCECFF"/>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endParaRPr lang="en-US" altLang="en-US" smtClean="0">
              <a:solidFill>
                <a:srgbClr val="000000"/>
              </a:solidFill>
            </a:endParaRPr>
          </a:p>
        </p:txBody>
      </p:sp>
      <p:sp>
        <p:nvSpPr>
          <p:cNvPr id="56325" name="Oval 12"/>
          <p:cNvSpPr>
            <a:spLocks noChangeArrowheads="1"/>
          </p:cNvSpPr>
          <p:nvPr/>
        </p:nvSpPr>
        <p:spPr bwMode="auto">
          <a:xfrm>
            <a:off x="1889125" y="1757363"/>
            <a:ext cx="1166813" cy="1166812"/>
          </a:xfrm>
          <a:prstGeom prst="ellipse">
            <a:avLst/>
          </a:prstGeom>
          <a:solidFill>
            <a:srgbClr val="FFCCCC"/>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endParaRPr lang="en-US" altLang="en-US" smtClean="0">
              <a:solidFill>
                <a:srgbClr val="000000"/>
              </a:solidFill>
            </a:endParaRPr>
          </a:p>
        </p:txBody>
      </p:sp>
      <p:cxnSp>
        <p:nvCxnSpPr>
          <p:cNvPr id="56326" name="Straight Arrow Connector 13"/>
          <p:cNvCxnSpPr>
            <a:cxnSpLocks noChangeShapeType="1"/>
          </p:cNvCxnSpPr>
          <p:nvPr/>
        </p:nvCxnSpPr>
        <p:spPr bwMode="auto">
          <a:xfrm flipV="1">
            <a:off x="1644650" y="3213100"/>
            <a:ext cx="0" cy="1363663"/>
          </a:xfrm>
          <a:prstGeom prst="straightConnector1">
            <a:avLst/>
          </a:prstGeom>
          <a:noFill/>
          <a:ln w="38100" algn="ctr">
            <a:solidFill>
              <a:srgbClr val="120DFB"/>
            </a:solidFill>
            <a:round/>
            <a:headEnd/>
            <a:tailEnd type="arrow" w="med" len="med"/>
          </a:ln>
          <a:extLst>
            <a:ext uri="{909E8E84-426E-40DD-AFC4-6F175D3DCCD1}">
              <a14:hiddenFill xmlns:a14="http://schemas.microsoft.com/office/drawing/2010/main">
                <a:noFill/>
              </a14:hiddenFill>
            </a:ext>
          </a:extLst>
        </p:spPr>
      </p:cxnSp>
      <p:sp>
        <p:nvSpPr>
          <p:cNvPr id="56327" name="Text Box 56"/>
          <p:cNvSpPr txBox="1">
            <a:spLocks noChangeArrowheads="1"/>
          </p:cNvSpPr>
          <p:nvPr/>
        </p:nvSpPr>
        <p:spPr bwMode="auto">
          <a:xfrm>
            <a:off x="5362575" y="1735138"/>
            <a:ext cx="279082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sz="1800" dirty="0" smtClean="0">
                <a:solidFill>
                  <a:srgbClr val="000000"/>
                </a:solidFill>
                <a:latin typeface="Cambria" pitchFamily="18" charset="0"/>
              </a:rPr>
              <a:t>Stop </a:t>
            </a:r>
            <a:r>
              <a:rPr lang="en-US" altLang="en-US" sz="1800" b="1" dirty="0" smtClean="0">
                <a:solidFill>
                  <a:srgbClr val="120DFB"/>
                </a:solidFill>
                <a:latin typeface="Cambria" pitchFamily="18" charset="0"/>
              </a:rPr>
              <a:t>q</a:t>
            </a:r>
            <a:r>
              <a:rPr lang="en-US" altLang="en-US" sz="1800" dirty="0" smtClean="0">
                <a:solidFill>
                  <a:srgbClr val="000000"/>
                </a:solidFill>
                <a:latin typeface="Cambria" pitchFamily="18" charset="0"/>
              </a:rPr>
              <a:t>. </a:t>
            </a:r>
            <a:r>
              <a:rPr lang="en-US" altLang="en-US" sz="1800" dirty="0">
                <a:solidFill>
                  <a:srgbClr val="000000"/>
                </a:solidFill>
                <a:latin typeface="Cambria" pitchFamily="18" charset="0"/>
              </a:rPr>
              <a:t> </a:t>
            </a:r>
            <a:r>
              <a:rPr lang="en-US" altLang="en-US" sz="1800" i="1" dirty="0" smtClean="0">
                <a:solidFill>
                  <a:srgbClr val="000000"/>
                </a:solidFill>
                <a:latin typeface="Cambria" pitchFamily="18" charset="0"/>
              </a:rPr>
              <a:t>Undo any overlap.</a:t>
            </a:r>
          </a:p>
          <a:p>
            <a:pPr eaLnBrk="0" hangingPunct="0">
              <a:spcBef>
                <a:spcPct val="50000"/>
              </a:spcBef>
            </a:pPr>
            <a:r>
              <a:rPr lang="en-US" altLang="en-US" sz="1800" dirty="0" smtClean="0">
                <a:solidFill>
                  <a:srgbClr val="000000"/>
                </a:solidFill>
                <a:latin typeface="Cambria" pitchFamily="18" charset="0"/>
              </a:rPr>
              <a:t>Make </a:t>
            </a:r>
            <a:r>
              <a:rPr lang="en-US" altLang="en-US" sz="1800" b="1" dirty="0" err="1" smtClean="0">
                <a:solidFill>
                  <a:srgbClr val="FF0000"/>
                </a:solidFill>
                <a:latin typeface="Cambria" pitchFamily="18" charset="0"/>
              </a:rPr>
              <a:t>r</a:t>
            </a:r>
            <a:r>
              <a:rPr lang="en-US" altLang="en-US" sz="1800" dirty="0" err="1" smtClean="0">
                <a:solidFill>
                  <a:srgbClr val="000000"/>
                </a:solidFill>
                <a:latin typeface="Cambria" pitchFamily="18" charset="0"/>
              </a:rPr>
              <a:t>.vel</a:t>
            </a:r>
            <a:r>
              <a:rPr lang="en-US" altLang="en-US" sz="1800" dirty="0" smtClean="0">
                <a:solidFill>
                  <a:srgbClr val="000000"/>
                </a:solidFill>
                <a:latin typeface="Cambria" pitchFamily="18" charset="0"/>
              </a:rPr>
              <a:t> = </a:t>
            </a:r>
            <a:r>
              <a:rPr lang="en-US" altLang="en-US" sz="1800" b="1" dirty="0" err="1" smtClean="0">
                <a:solidFill>
                  <a:srgbClr val="120DFB"/>
                </a:solidFill>
                <a:latin typeface="Cambria" pitchFamily="18" charset="0"/>
              </a:rPr>
              <a:t>q</a:t>
            </a:r>
            <a:r>
              <a:rPr lang="en-US" altLang="en-US" sz="1800" dirty="0" err="1" smtClean="0">
                <a:solidFill>
                  <a:srgbClr val="000000"/>
                </a:solidFill>
                <a:latin typeface="Cambria" pitchFamily="18" charset="0"/>
              </a:rPr>
              <a:t>.vel</a:t>
            </a:r>
            <a:r>
              <a:rPr lang="en-US" altLang="en-US" sz="1800" dirty="0" smtClean="0">
                <a:solidFill>
                  <a:srgbClr val="000000"/>
                </a:solidFill>
                <a:latin typeface="Cambria" pitchFamily="18" charset="0"/>
              </a:rPr>
              <a:t>.</a:t>
            </a:r>
          </a:p>
        </p:txBody>
      </p:sp>
      <p:sp>
        <p:nvSpPr>
          <p:cNvPr id="56328" name="Rectangle 17"/>
          <p:cNvSpPr>
            <a:spLocks noChangeArrowheads="1"/>
          </p:cNvSpPr>
          <p:nvPr/>
        </p:nvSpPr>
        <p:spPr bwMode="auto">
          <a:xfrm>
            <a:off x="887413" y="3414713"/>
            <a:ext cx="366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b="1" smtClean="0">
                <a:solidFill>
                  <a:srgbClr val="120DFB"/>
                </a:solidFill>
                <a:latin typeface="Cambria" pitchFamily="18" charset="0"/>
              </a:rPr>
              <a:t>q</a:t>
            </a:r>
            <a:endParaRPr lang="en-US" altLang="en-US" smtClean="0">
              <a:solidFill>
                <a:srgbClr val="000000"/>
              </a:solidFill>
            </a:endParaRPr>
          </a:p>
        </p:txBody>
      </p:sp>
      <p:sp>
        <p:nvSpPr>
          <p:cNvPr id="56329" name="Rectangle 19"/>
          <p:cNvSpPr>
            <a:spLocks noChangeArrowheads="1"/>
          </p:cNvSpPr>
          <p:nvPr/>
        </p:nvSpPr>
        <p:spPr bwMode="auto">
          <a:xfrm>
            <a:off x="2921000" y="2474913"/>
            <a:ext cx="327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b="1" smtClean="0">
                <a:solidFill>
                  <a:srgbClr val="FF0000"/>
                </a:solidFill>
                <a:latin typeface="Cambria" pitchFamily="18" charset="0"/>
              </a:rPr>
              <a:t>r</a:t>
            </a:r>
            <a:endParaRPr lang="en-US" altLang="en-US" smtClean="0">
              <a:solidFill>
                <a:srgbClr val="FF0000"/>
              </a:solidFill>
            </a:endParaRPr>
          </a:p>
        </p:txBody>
      </p:sp>
      <p:sp>
        <p:nvSpPr>
          <p:cNvPr id="56332" name="Rectangle 22"/>
          <p:cNvSpPr>
            <a:spLocks noChangeArrowheads="1"/>
          </p:cNvSpPr>
          <p:nvPr/>
        </p:nvSpPr>
        <p:spPr bwMode="auto">
          <a:xfrm>
            <a:off x="1654175" y="4114800"/>
            <a:ext cx="852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b="1" smtClean="0">
                <a:solidFill>
                  <a:srgbClr val="120DFB"/>
                </a:solidFill>
                <a:latin typeface="Cambria" pitchFamily="18" charset="0"/>
              </a:rPr>
              <a:t>q.vel</a:t>
            </a:r>
            <a:endParaRPr lang="en-US" altLang="en-US" smtClean="0">
              <a:solidFill>
                <a:srgbClr val="000000"/>
              </a:solidFill>
            </a:endParaRPr>
          </a:p>
        </p:txBody>
      </p:sp>
      <p:sp>
        <p:nvSpPr>
          <p:cNvPr id="20" name="Text Box 29"/>
          <p:cNvSpPr txBox="1">
            <a:spLocks noChangeArrowheads="1"/>
          </p:cNvSpPr>
          <p:nvPr>
            <p:custDataLst>
              <p:tags r:id="rId1"/>
            </p:custDataLst>
          </p:nvPr>
        </p:nvSpPr>
        <p:spPr bwMode="auto">
          <a:xfrm>
            <a:off x="381000" y="152400"/>
            <a:ext cx="7315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sz="4200" dirty="0" smtClean="0">
                <a:solidFill>
                  <a:srgbClr val="000000"/>
                </a:solidFill>
                <a:latin typeface="Cambria" pitchFamily="18" charset="0"/>
              </a:rPr>
              <a:t>Spherical collisions</a:t>
            </a:r>
          </a:p>
        </p:txBody>
      </p:sp>
      <p:grpSp>
        <p:nvGrpSpPr>
          <p:cNvPr id="19" name="Group 20"/>
          <p:cNvGrpSpPr>
            <a:grpSpLocks/>
          </p:cNvGrpSpPr>
          <p:nvPr/>
        </p:nvGrpSpPr>
        <p:grpSpPr bwMode="auto">
          <a:xfrm>
            <a:off x="228600" y="6135213"/>
            <a:ext cx="517525" cy="568325"/>
            <a:chOff x="2928" y="1051"/>
            <a:chExt cx="840" cy="957"/>
          </a:xfrm>
        </p:grpSpPr>
        <p:sp>
          <p:nvSpPr>
            <p:cNvPr id="21"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2"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3"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4"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5"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6"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7"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8"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9"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0"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1"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2"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3"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4" name="TextBox 33"/>
          <p:cNvSpPr txBox="1"/>
          <p:nvPr/>
        </p:nvSpPr>
        <p:spPr>
          <a:xfrm>
            <a:off x="755196" y="6107170"/>
            <a:ext cx="3048000" cy="323165"/>
          </a:xfrm>
          <a:prstGeom prst="rect">
            <a:avLst/>
          </a:prstGeom>
          <a:noFill/>
        </p:spPr>
        <p:txBody>
          <a:bodyPr wrap="square" rtlCol="0">
            <a:spAutoFit/>
          </a:bodyPr>
          <a:lstStyle/>
          <a:p>
            <a:r>
              <a:rPr lang="en-US" sz="1500" dirty="0" smtClean="0">
                <a:solidFill>
                  <a:srgbClr val="009900"/>
                </a:solidFill>
                <a:latin typeface="Cambria" panose="02040503050406030204" pitchFamily="18" charset="0"/>
              </a:rPr>
              <a:t>Reality is just three eyes away!</a:t>
            </a:r>
            <a:endParaRPr lang="en-US" sz="1500" dirty="0">
              <a:solidFill>
                <a:srgbClr val="009900"/>
              </a:solidFill>
              <a:latin typeface="Cambria" panose="02040503050406030204" pitchFamily="18" charset="0"/>
            </a:endParaRPr>
          </a:p>
        </p:txBody>
      </p:sp>
      <p:cxnSp>
        <p:nvCxnSpPr>
          <p:cNvPr id="35" name="Straight Arrow Connector 13"/>
          <p:cNvCxnSpPr>
            <a:cxnSpLocks noChangeShapeType="1"/>
          </p:cNvCxnSpPr>
          <p:nvPr/>
        </p:nvCxnSpPr>
        <p:spPr bwMode="auto">
          <a:xfrm flipV="1">
            <a:off x="2480537" y="955177"/>
            <a:ext cx="0" cy="1363663"/>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6" name="Rectangle 19"/>
          <p:cNvSpPr>
            <a:spLocks noChangeArrowheads="1"/>
          </p:cNvSpPr>
          <p:nvPr/>
        </p:nvSpPr>
        <p:spPr bwMode="auto">
          <a:xfrm>
            <a:off x="2514600" y="990600"/>
            <a:ext cx="7822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b="1" dirty="0" err="1" smtClean="0">
                <a:solidFill>
                  <a:srgbClr val="FF0000"/>
                </a:solidFill>
                <a:latin typeface="Cambria" pitchFamily="18" charset="0"/>
              </a:rPr>
              <a:t>r.vel</a:t>
            </a:r>
            <a:endParaRPr lang="en-US" altLang="en-US" dirty="0" smtClean="0">
              <a:solidFill>
                <a:srgbClr val="FF0000"/>
              </a:solidFill>
            </a:endParaRPr>
          </a:p>
        </p:txBody>
      </p:sp>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2338200" y="894240"/>
              <a:ext cx="717840" cy="3514680"/>
            </p14:xfrm>
          </p:contentPart>
        </mc:Choice>
        <mc:Fallback>
          <p:pic>
            <p:nvPicPr>
              <p:cNvPr id="3" name="Ink 2"/>
              <p:cNvPicPr/>
              <p:nvPr/>
            </p:nvPicPr>
            <p:blipFill>
              <a:blip r:embed="rId4"/>
              <a:stretch>
                <a:fillRect/>
              </a:stretch>
            </p:blipFill>
            <p:spPr>
              <a:xfrm>
                <a:off x="2325600" y="882360"/>
                <a:ext cx="741960" cy="353736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4" name="Ink 3"/>
              <p14:cNvContentPartPr/>
              <p14:nvPr/>
            </p14:nvContentPartPr>
            <p14:xfrm>
              <a:off x="2340720" y="811080"/>
              <a:ext cx="351720" cy="1457640"/>
            </p14:xfrm>
          </p:contentPart>
        </mc:Choice>
        <mc:Fallback>
          <p:pic>
            <p:nvPicPr>
              <p:cNvPr id="4" name="Ink 3"/>
              <p:cNvPicPr/>
              <p:nvPr/>
            </p:nvPicPr>
            <p:blipFill>
              <a:blip r:embed="rId6"/>
              <a:stretch>
                <a:fillRect/>
              </a:stretch>
            </p:blipFill>
            <p:spPr>
              <a:xfrm>
                <a:off x="2328120" y="798840"/>
                <a:ext cx="376920" cy="1478160"/>
              </a:xfrm>
              <a:prstGeom prst="rect">
                <a:avLst/>
              </a:prstGeom>
            </p:spPr>
          </p:pic>
        </mc:Fallback>
      </mc:AlternateContent>
    </p:spTree>
    <p:extLst>
      <p:ext uri="{BB962C8B-B14F-4D97-AF65-F5344CB8AC3E}">
        <p14:creationId xmlns:p14="http://schemas.microsoft.com/office/powerpoint/2010/main" val="28378342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Text Box 56"/>
          <p:cNvSpPr txBox="1">
            <a:spLocks noChangeArrowheads="1"/>
          </p:cNvSpPr>
          <p:nvPr/>
        </p:nvSpPr>
        <p:spPr bwMode="auto">
          <a:xfrm>
            <a:off x="4676775" y="1254125"/>
            <a:ext cx="38576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b="1" dirty="0" smtClean="0">
                <a:solidFill>
                  <a:srgbClr val="000000"/>
                </a:solidFill>
                <a:latin typeface="Cambria" pitchFamily="18" charset="0"/>
              </a:rPr>
              <a:t>()  Zeroth </a:t>
            </a:r>
            <a:r>
              <a:rPr lang="en-US" altLang="en-US" dirty="0" smtClean="0">
                <a:solidFill>
                  <a:srgbClr val="000000"/>
                </a:solidFill>
                <a:latin typeface="Cambria" pitchFamily="18" charset="0"/>
              </a:rPr>
              <a:t>approximation:</a:t>
            </a:r>
          </a:p>
        </p:txBody>
      </p:sp>
      <p:sp>
        <p:nvSpPr>
          <p:cNvPr id="56324" name="Oval 1"/>
          <p:cNvSpPr>
            <a:spLocks noChangeArrowheads="1"/>
          </p:cNvSpPr>
          <p:nvPr/>
        </p:nvSpPr>
        <p:spPr bwMode="auto">
          <a:xfrm>
            <a:off x="1071563" y="2611438"/>
            <a:ext cx="1166812" cy="1166812"/>
          </a:xfrm>
          <a:prstGeom prst="ellipse">
            <a:avLst/>
          </a:prstGeom>
          <a:solidFill>
            <a:srgbClr val="CCECFF"/>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endParaRPr lang="en-US" altLang="en-US" smtClean="0">
              <a:solidFill>
                <a:srgbClr val="000000"/>
              </a:solidFill>
            </a:endParaRPr>
          </a:p>
        </p:txBody>
      </p:sp>
      <p:sp>
        <p:nvSpPr>
          <p:cNvPr id="56325" name="Oval 12"/>
          <p:cNvSpPr>
            <a:spLocks noChangeArrowheads="1"/>
          </p:cNvSpPr>
          <p:nvPr/>
        </p:nvSpPr>
        <p:spPr bwMode="auto">
          <a:xfrm>
            <a:off x="1889125" y="1757363"/>
            <a:ext cx="1166813" cy="1166812"/>
          </a:xfrm>
          <a:prstGeom prst="ellipse">
            <a:avLst/>
          </a:prstGeom>
          <a:solidFill>
            <a:srgbClr val="FFCCCC"/>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endParaRPr lang="en-US" altLang="en-US" smtClean="0">
              <a:solidFill>
                <a:srgbClr val="000000"/>
              </a:solidFill>
            </a:endParaRPr>
          </a:p>
        </p:txBody>
      </p:sp>
      <p:sp>
        <p:nvSpPr>
          <p:cNvPr id="56327" name="Text Box 56"/>
          <p:cNvSpPr txBox="1">
            <a:spLocks noChangeArrowheads="1"/>
          </p:cNvSpPr>
          <p:nvPr/>
        </p:nvSpPr>
        <p:spPr bwMode="auto">
          <a:xfrm>
            <a:off x="5362575" y="1735138"/>
            <a:ext cx="279082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sz="1800" dirty="0" smtClean="0">
                <a:solidFill>
                  <a:srgbClr val="000000"/>
                </a:solidFill>
                <a:latin typeface="Cambria" pitchFamily="18" charset="0"/>
              </a:rPr>
              <a:t>Stop </a:t>
            </a:r>
            <a:r>
              <a:rPr lang="en-US" altLang="en-US" sz="1800" b="1" dirty="0" smtClean="0">
                <a:solidFill>
                  <a:srgbClr val="120DFB"/>
                </a:solidFill>
                <a:latin typeface="Cambria" pitchFamily="18" charset="0"/>
              </a:rPr>
              <a:t>q</a:t>
            </a:r>
            <a:r>
              <a:rPr lang="en-US" altLang="en-US" sz="1800" dirty="0" smtClean="0">
                <a:solidFill>
                  <a:srgbClr val="000000"/>
                </a:solidFill>
                <a:latin typeface="Cambria" pitchFamily="18" charset="0"/>
              </a:rPr>
              <a:t>. </a:t>
            </a:r>
            <a:r>
              <a:rPr lang="en-US" altLang="en-US" sz="1800" dirty="0">
                <a:solidFill>
                  <a:srgbClr val="000000"/>
                </a:solidFill>
                <a:latin typeface="Cambria" pitchFamily="18" charset="0"/>
              </a:rPr>
              <a:t> </a:t>
            </a:r>
            <a:r>
              <a:rPr lang="en-US" altLang="en-US" sz="1800" i="1" dirty="0" smtClean="0">
                <a:solidFill>
                  <a:srgbClr val="000000"/>
                </a:solidFill>
                <a:latin typeface="Cambria" pitchFamily="18" charset="0"/>
              </a:rPr>
              <a:t>Undo any overlap.</a:t>
            </a:r>
          </a:p>
          <a:p>
            <a:pPr eaLnBrk="0" hangingPunct="0">
              <a:spcBef>
                <a:spcPct val="50000"/>
              </a:spcBef>
            </a:pPr>
            <a:r>
              <a:rPr lang="en-US" altLang="en-US" sz="1800" dirty="0" smtClean="0">
                <a:solidFill>
                  <a:srgbClr val="000000"/>
                </a:solidFill>
                <a:latin typeface="Cambria" pitchFamily="18" charset="0"/>
              </a:rPr>
              <a:t>Make </a:t>
            </a:r>
            <a:r>
              <a:rPr lang="en-US" altLang="en-US" sz="1800" b="1" dirty="0" err="1" smtClean="0">
                <a:solidFill>
                  <a:srgbClr val="FF0000"/>
                </a:solidFill>
                <a:latin typeface="Cambria" pitchFamily="18" charset="0"/>
              </a:rPr>
              <a:t>r</a:t>
            </a:r>
            <a:r>
              <a:rPr lang="en-US" altLang="en-US" sz="1800" dirty="0" err="1" smtClean="0">
                <a:solidFill>
                  <a:srgbClr val="000000"/>
                </a:solidFill>
                <a:latin typeface="Cambria" pitchFamily="18" charset="0"/>
              </a:rPr>
              <a:t>.vel</a:t>
            </a:r>
            <a:r>
              <a:rPr lang="en-US" altLang="en-US" sz="1800" dirty="0" smtClean="0">
                <a:solidFill>
                  <a:srgbClr val="000000"/>
                </a:solidFill>
                <a:latin typeface="Cambria" pitchFamily="18" charset="0"/>
              </a:rPr>
              <a:t> = </a:t>
            </a:r>
            <a:r>
              <a:rPr lang="en-US" altLang="en-US" sz="1800" b="1" dirty="0" err="1" smtClean="0">
                <a:solidFill>
                  <a:srgbClr val="120DFB"/>
                </a:solidFill>
                <a:latin typeface="Cambria" pitchFamily="18" charset="0"/>
              </a:rPr>
              <a:t>q</a:t>
            </a:r>
            <a:r>
              <a:rPr lang="en-US" altLang="en-US" sz="1800" dirty="0" err="1" smtClean="0">
                <a:solidFill>
                  <a:srgbClr val="000000"/>
                </a:solidFill>
                <a:latin typeface="Cambria" pitchFamily="18" charset="0"/>
              </a:rPr>
              <a:t>.vel</a:t>
            </a:r>
            <a:r>
              <a:rPr lang="en-US" altLang="en-US" sz="1800" dirty="0" smtClean="0">
                <a:solidFill>
                  <a:srgbClr val="000000"/>
                </a:solidFill>
                <a:latin typeface="Cambria" pitchFamily="18" charset="0"/>
              </a:rPr>
              <a:t>.</a:t>
            </a:r>
          </a:p>
        </p:txBody>
      </p:sp>
      <p:sp>
        <p:nvSpPr>
          <p:cNvPr id="56328" name="Rectangle 17"/>
          <p:cNvSpPr>
            <a:spLocks noChangeArrowheads="1"/>
          </p:cNvSpPr>
          <p:nvPr/>
        </p:nvSpPr>
        <p:spPr bwMode="auto">
          <a:xfrm>
            <a:off x="887413" y="3414713"/>
            <a:ext cx="366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b="1" smtClean="0">
                <a:solidFill>
                  <a:srgbClr val="120DFB"/>
                </a:solidFill>
                <a:latin typeface="Cambria" pitchFamily="18" charset="0"/>
              </a:rPr>
              <a:t>q</a:t>
            </a:r>
            <a:endParaRPr lang="en-US" altLang="en-US" smtClean="0">
              <a:solidFill>
                <a:srgbClr val="000000"/>
              </a:solidFill>
            </a:endParaRPr>
          </a:p>
        </p:txBody>
      </p:sp>
      <p:sp>
        <p:nvSpPr>
          <p:cNvPr id="56329" name="Rectangle 19"/>
          <p:cNvSpPr>
            <a:spLocks noChangeArrowheads="1"/>
          </p:cNvSpPr>
          <p:nvPr/>
        </p:nvSpPr>
        <p:spPr bwMode="auto">
          <a:xfrm>
            <a:off x="2921000" y="2474913"/>
            <a:ext cx="327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b="1" smtClean="0">
                <a:solidFill>
                  <a:srgbClr val="FF0000"/>
                </a:solidFill>
                <a:latin typeface="Cambria" pitchFamily="18" charset="0"/>
              </a:rPr>
              <a:t>r</a:t>
            </a:r>
            <a:endParaRPr lang="en-US" altLang="en-US" smtClean="0">
              <a:solidFill>
                <a:srgbClr val="FF0000"/>
              </a:solidFill>
            </a:endParaRPr>
          </a:p>
        </p:txBody>
      </p:sp>
      <p:sp>
        <p:nvSpPr>
          <p:cNvPr id="56330" name="Text Box 56"/>
          <p:cNvSpPr txBox="1">
            <a:spLocks noChangeArrowheads="1"/>
          </p:cNvSpPr>
          <p:nvPr/>
        </p:nvSpPr>
        <p:spPr bwMode="auto">
          <a:xfrm>
            <a:off x="4676774" y="2971800"/>
            <a:ext cx="38576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b="1" dirty="0" smtClean="0">
                <a:solidFill>
                  <a:srgbClr val="000000"/>
                </a:solidFill>
                <a:latin typeface="Cambria" pitchFamily="18" charset="0"/>
              </a:rPr>
              <a:t>(</a:t>
            </a:r>
            <a:r>
              <a:rPr lang="en-US" altLang="en-US" b="1" dirty="0" err="1" smtClean="0">
                <a:solidFill>
                  <a:srgbClr val="000000"/>
                </a:solidFill>
                <a:latin typeface="Cambria" pitchFamily="18" charset="0"/>
              </a:rPr>
              <a:t>i</a:t>
            </a:r>
            <a:r>
              <a:rPr lang="en-US" altLang="en-US" b="1" dirty="0" smtClean="0">
                <a:solidFill>
                  <a:srgbClr val="000000"/>
                </a:solidFill>
                <a:latin typeface="Cambria" pitchFamily="18" charset="0"/>
              </a:rPr>
              <a:t>)  First </a:t>
            </a:r>
            <a:r>
              <a:rPr lang="en-US" altLang="en-US" dirty="0" smtClean="0">
                <a:solidFill>
                  <a:srgbClr val="000000"/>
                </a:solidFill>
                <a:latin typeface="Cambria" pitchFamily="18" charset="0"/>
              </a:rPr>
              <a:t>approximation:</a:t>
            </a:r>
          </a:p>
        </p:txBody>
      </p:sp>
      <p:sp>
        <p:nvSpPr>
          <p:cNvPr id="56331" name="Text Box 56"/>
          <p:cNvSpPr txBox="1">
            <a:spLocks noChangeArrowheads="1"/>
          </p:cNvSpPr>
          <p:nvPr/>
        </p:nvSpPr>
        <p:spPr bwMode="auto">
          <a:xfrm>
            <a:off x="5362575" y="3476625"/>
            <a:ext cx="2790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sz="1800" dirty="0" smtClean="0">
                <a:solidFill>
                  <a:srgbClr val="000000"/>
                </a:solidFill>
                <a:latin typeface="Cambria" pitchFamily="18" charset="0"/>
              </a:rPr>
              <a:t>Stop </a:t>
            </a:r>
            <a:r>
              <a:rPr lang="en-US" altLang="en-US" sz="1800" b="1" dirty="0" smtClean="0">
                <a:solidFill>
                  <a:srgbClr val="120DFB"/>
                </a:solidFill>
                <a:latin typeface="Cambria" pitchFamily="18" charset="0"/>
              </a:rPr>
              <a:t>q</a:t>
            </a:r>
            <a:r>
              <a:rPr lang="en-US" altLang="en-US" sz="1800" dirty="0" smtClean="0">
                <a:solidFill>
                  <a:srgbClr val="000000"/>
                </a:solidFill>
                <a:latin typeface="Cambria" pitchFamily="18" charset="0"/>
              </a:rPr>
              <a:t>.  </a:t>
            </a:r>
            <a:r>
              <a:rPr lang="en-US" altLang="en-US" sz="1800" i="1" dirty="0" smtClean="0">
                <a:solidFill>
                  <a:srgbClr val="000000"/>
                </a:solidFill>
                <a:latin typeface="Cambria" pitchFamily="18" charset="0"/>
              </a:rPr>
              <a:t>Undo </a:t>
            </a:r>
            <a:r>
              <a:rPr lang="en-US" altLang="en-US" sz="1800" i="1" dirty="0">
                <a:solidFill>
                  <a:srgbClr val="000000"/>
                </a:solidFill>
                <a:latin typeface="Cambria" pitchFamily="18" charset="0"/>
              </a:rPr>
              <a:t>any overlap.</a:t>
            </a:r>
            <a:endParaRPr lang="en-US" altLang="en-US" sz="1800" dirty="0" smtClean="0">
              <a:solidFill>
                <a:srgbClr val="000000"/>
              </a:solidFill>
              <a:latin typeface="Cambria" pitchFamily="18" charset="0"/>
            </a:endParaRPr>
          </a:p>
          <a:p>
            <a:pPr eaLnBrk="0" hangingPunct="0">
              <a:spcBef>
                <a:spcPct val="50000"/>
              </a:spcBef>
            </a:pPr>
            <a:r>
              <a:rPr lang="en-US" altLang="en-US" sz="1800" dirty="0" smtClean="0">
                <a:solidFill>
                  <a:srgbClr val="000000"/>
                </a:solidFill>
                <a:latin typeface="Cambria" pitchFamily="18" charset="0"/>
              </a:rPr>
              <a:t>Compute </a:t>
            </a:r>
            <a:r>
              <a:rPr lang="en-US" altLang="en-US" sz="1800" b="1" dirty="0" smtClean="0">
                <a:solidFill>
                  <a:srgbClr val="000000"/>
                </a:solidFill>
                <a:latin typeface="Cambria" pitchFamily="18" charset="0"/>
              </a:rPr>
              <a:t>d</a:t>
            </a:r>
            <a:r>
              <a:rPr lang="en-US" altLang="en-US" sz="1800" dirty="0" smtClean="0">
                <a:solidFill>
                  <a:srgbClr val="000000"/>
                </a:solidFill>
                <a:latin typeface="Cambria" pitchFamily="18" charset="0"/>
              </a:rPr>
              <a:t> = </a:t>
            </a:r>
            <a:r>
              <a:rPr lang="en-US" altLang="en-US" sz="1800" b="1" dirty="0" err="1" smtClean="0">
                <a:solidFill>
                  <a:srgbClr val="FF0000"/>
                </a:solidFill>
                <a:latin typeface="Cambria" pitchFamily="18" charset="0"/>
              </a:rPr>
              <a:t>r</a:t>
            </a:r>
            <a:r>
              <a:rPr lang="en-US" altLang="en-US" sz="1800" dirty="0" err="1" smtClean="0">
                <a:solidFill>
                  <a:srgbClr val="000000"/>
                </a:solidFill>
                <a:latin typeface="Cambria" pitchFamily="18" charset="0"/>
              </a:rPr>
              <a:t>.pos</a:t>
            </a:r>
            <a:r>
              <a:rPr lang="en-US" altLang="en-US" sz="1800" dirty="0" smtClean="0">
                <a:solidFill>
                  <a:srgbClr val="000000"/>
                </a:solidFill>
                <a:latin typeface="Cambria" pitchFamily="18" charset="0"/>
              </a:rPr>
              <a:t> – </a:t>
            </a:r>
            <a:r>
              <a:rPr lang="en-US" altLang="en-US" sz="1800" b="1" dirty="0" err="1" smtClean="0">
                <a:solidFill>
                  <a:srgbClr val="120DFB"/>
                </a:solidFill>
                <a:latin typeface="Cambria" pitchFamily="18" charset="0"/>
              </a:rPr>
              <a:t>q</a:t>
            </a:r>
            <a:r>
              <a:rPr lang="en-US" altLang="en-US" sz="1800" dirty="0" err="1" smtClean="0">
                <a:solidFill>
                  <a:srgbClr val="000000"/>
                </a:solidFill>
                <a:latin typeface="Cambria" pitchFamily="18" charset="0"/>
              </a:rPr>
              <a:t>.pos</a:t>
            </a:r>
            <a:endParaRPr lang="en-US" altLang="en-US" sz="1800" dirty="0" smtClean="0">
              <a:solidFill>
                <a:srgbClr val="000000"/>
              </a:solidFill>
              <a:latin typeface="Cambria" pitchFamily="18" charset="0"/>
            </a:endParaRPr>
          </a:p>
          <a:p>
            <a:pPr eaLnBrk="0" hangingPunct="0">
              <a:spcBef>
                <a:spcPct val="50000"/>
              </a:spcBef>
            </a:pPr>
            <a:r>
              <a:rPr lang="en-US" altLang="en-US" sz="1800" dirty="0" smtClean="0">
                <a:solidFill>
                  <a:srgbClr val="000000"/>
                </a:solidFill>
                <a:latin typeface="Cambria" pitchFamily="18" charset="0"/>
              </a:rPr>
              <a:t>Make </a:t>
            </a:r>
            <a:r>
              <a:rPr lang="en-US" altLang="en-US" sz="1800" b="1" dirty="0" err="1" smtClean="0">
                <a:solidFill>
                  <a:srgbClr val="FF0000"/>
                </a:solidFill>
                <a:latin typeface="Cambria" pitchFamily="18" charset="0"/>
              </a:rPr>
              <a:t>r</a:t>
            </a:r>
            <a:r>
              <a:rPr lang="en-US" altLang="en-US" sz="1800" dirty="0" err="1" smtClean="0">
                <a:solidFill>
                  <a:srgbClr val="000000"/>
                </a:solidFill>
                <a:latin typeface="Cambria" pitchFamily="18" charset="0"/>
              </a:rPr>
              <a:t>.vel</a:t>
            </a:r>
            <a:r>
              <a:rPr lang="en-US" altLang="en-US" sz="1800" dirty="0" smtClean="0">
                <a:solidFill>
                  <a:srgbClr val="000000"/>
                </a:solidFill>
                <a:latin typeface="Cambria" pitchFamily="18" charset="0"/>
              </a:rPr>
              <a:t> = </a:t>
            </a:r>
            <a:r>
              <a:rPr lang="en-US" altLang="en-US" sz="1800" b="1" dirty="0" smtClean="0">
                <a:solidFill>
                  <a:srgbClr val="000000"/>
                </a:solidFill>
                <a:latin typeface="Cambria" pitchFamily="18" charset="0"/>
              </a:rPr>
              <a:t>d</a:t>
            </a:r>
            <a:endParaRPr lang="en-US" altLang="en-US" sz="1800" dirty="0" smtClean="0">
              <a:solidFill>
                <a:srgbClr val="000000"/>
              </a:solidFill>
              <a:latin typeface="Cambria" pitchFamily="18" charset="0"/>
            </a:endParaRPr>
          </a:p>
        </p:txBody>
      </p:sp>
      <p:sp>
        <p:nvSpPr>
          <p:cNvPr id="56332" name="Rectangle 22"/>
          <p:cNvSpPr>
            <a:spLocks noChangeArrowheads="1"/>
          </p:cNvSpPr>
          <p:nvPr/>
        </p:nvSpPr>
        <p:spPr bwMode="auto">
          <a:xfrm>
            <a:off x="1654175" y="4114800"/>
            <a:ext cx="852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b="1" smtClean="0">
                <a:solidFill>
                  <a:srgbClr val="120DFB"/>
                </a:solidFill>
                <a:latin typeface="Cambria" pitchFamily="18" charset="0"/>
              </a:rPr>
              <a:t>q.vel</a:t>
            </a:r>
            <a:endParaRPr lang="en-US" altLang="en-US" smtClean="0">
              <a:solidFill>
                <a:srgbClr val="000000"/>
              </a:solidFill>
            </a:endParaRPr>
          </a:p>
        </p:txBody>
      </p:sp>
      <p:cxnSp>
        <p:nvCxnSpPr>
          <p:cNvPr id="56334" name="Straight Arrow Connector 27"/>
          <p:cNvCxnSpPr>
            <a:cxnSpLocks noChangeShapeType="1"/>
          </p:cNvCxnSpPr>
          <p:nvPr/>
        </p:nvCxnSpPr>
        <p:spPr bwMode="auto">
          <a:xfrm flipV="1">
            <a:off x="1644650" y="2316163"/>
            <a:ext cx="828675" cy="896937"/>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6335" name="Rectangle 29"/>
          <p:cNvSpPr>
            <a:spLocks noChangeArrowheads="1"/>
          </p:cNvSpPr>
          <p:nvPr/>
        </p:nvSpPr>
        <p:spPr bwMode="auto">
          <a:xfrm>
            <a:off x="2201863" y="245110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b="1" smtClean="0">
                <a:solidFill>
                  <a:srgbClr val="000000"/>
                </a:solidFill>
                <a:latin typeface="Cambria" pitchFamily="18" charset="0"/>
              </a:rPr>
              <a:t>d</a:t>
            </a:r>
            <a:endParaRPr lang="en-US" altLang="en-US" smtClean="0">
              <a:solidFill>
                <a:srgbClr val="000000"/>
              </a:solidFill>
            </a:endParaRPr>
          </a:p>
        </p:txBody>
      </p:sp>
      <p:grpSp>
        <p:nvGrpSpPr>
          <p:cNvPr id="19" name="Group 20"/>
          <p:cNvGrpSpPr>
            <a:grpSpLocks/>
          </p:cNvGrpSpPr>
          <p:nvPr/>
        </p:nvGrpSpPr>
        <p:grpSpPr bwMode="auto">
          <a:xfrm>
            <a:off x="228600" y="6135213"/>
            <a:ext cx="517525" cy="568325"/>
            <a:chOff x="2928" y="1051"/>
            <a:chExt cx="840" cy="957"/>
          </a:xfrm>
        </p:grpSpPr>
        <p:sp>
          <p:nvSpPr>
            <p:cNvPr id="21"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2"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3"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4"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5"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6"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7"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8"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9"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0"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1"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2"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3"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4" name="TextBox 33"/>
          <p:cNvSpPr txBox="1"/>
          <p:nvPr/>
        </p:nvSpPr>
        <p:spPr>
          <a:xfrm>
            <a:off x="755196" y="6107170"/>
            <a:ext cx="3048000" cy="323165"/>
          </a:xfrm>
          <a:prstGeom prst="rect">
            <a:avLst/>
          </a:prstGeom>
          <a:noFill/>
        </p:spPr>
        <p:txBody>
          <a:bodyPr wrap="square" rtlCol="0">
            <a:spAutoFit/>
          </a:bodyPr>
          <a:lstStyle/>
          <a:p>
            <a:r>
              <a:rPr lang="en-US" sz="1500" dirty="0" smtClean="0">
                <a:solidFill>
                  <a:srgbClr val="009900"/>
                </a:solidFill>
                <a:latin typeface="Cambria" panose="02040503050406030204" pitchFamily="18" charset="0"/>
              </a:rPr>
              <a:t>Reality is just two eyes away!</a:t>
            </a:r>
            <a:endParaRPr lang="en-US" sz="1500" dirty="0">
              <a:solidFill>
                <a:srgbClr val="009900"/>
              </a:solidFill>
              <a:latin typeface="Cambria" panose="02040503050406030204" pitchFamily="18" charset="0"/>
            </a:endParaRPr>
          </a:p>
        </p:txBody>
      </p:sp>
      <p:cxnSp>
        <p:nvCxnSpPr>
          <p:cNvPr id="35" name="Straight Arrow Connector 13"/>
          <p:cNvCxnSpPr>
            <a:cxnSpLocks noChangeShapeType="1"/>
          </p:cNvCxnSpPr>
          <p:nvPr/>
        </p:nvCxnSpPr>
        <p:spPr bwMode="auto">
          <a:xfrm flipV="1">
            <a:off x="1644650" y="3213100"/>
            <a:ext cx="0" cy="1363663"/>
          </a:xfrm>
          <a:prstGeom prst="straightConnector1">
            <a:avLst/>
          </a:prstGeom>
          <a:noFill/>
          <a:ln w="38100" algn="ctr">
            <a:solidFill>
              <a:srgbClr val="120DFB"/>
            </a:solidFill>
            <a:round/>
            <a:headEnd/>
            <a:tailEnd type="arrow" w="med" len="med"/>
          </a:ln>
          <a:extLst>
            <a:ext uri="{909E8E84-426E-40DD-AFC4-6F175D3DCCD1}">
              <a14:hiddenFill xmlns:a14="http://schemas.microsoft.com/office/drawing/2010/main">
                <a:noFill/>
              </a14:hiddenFill>
            </a:ext>
          </a:extLst>
        </p:spPr>
      </p:cxnSp>
      <p:cxnSp>
        <p:nvCxnSpPr>
          <p:cNvPr id="36" name="Straight Arrow Connector 27"/>
          <p:cNvCxnSpPr>
            <a:cxnSpLocks noChangeShapeType="1"/>
          </p:cNvCxnSpPr>
          <p:nvPr/>
        </p:nvCxnSpPr>
        <p:spPr bwMode="auto">
          <a:xfrm flipV="1">
            <a:off x="2486388" y="1406163"/>
            <a:ext cx="828675" cy="896937"/>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7" name="Rectangle 19"/>
          <p:cNvSpPr>
            <a:spLocks noChangeArrowheads="1"/>
          </p:cNvSpPr>
          <p:nvPr/>
        </p:nvSpPr>
        <p:spPr bwMode="auto">
          <a:xfrm>
            <a:off x="3248025" y="1447800"/>
            <a:ext cx="7822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b="1" dirty="0" err="1" smtClean="0">
                <a:solidFill>
                  <a:srgbClr val="FF0000"/>
                </a:solidFill>
                <a:latin typeface="Cambria" pitchFamily="18" charset="0"/>
              </a:rPr>
              <a:t>r.vel</a:t>
            </a:r>
            <a:endParaRPr lang="en-US" altLang="en-US" dirty="0" smtClean="0">
              <a:solidFill>
                <a:srgbClr val="FF0000"/>
              </a:solidFill>
            </a:endParaRPr>
          </a:p>
        </p:txBody>
      </p:sp>
      <p:sp>
        <p:nvSpPr>
          <p:cNvPr id="38" name="Text Box 29"/>
          <p:cNvSpPr txBox="1">
            <a:spLocks noChangeArrowheads="1"/>
          </p:cNvSpPr>
          <p:nvPr>
            <p:custDataLst>
              <p:tags r:id="rId1"/>
            </p:custDataLst>
          </p:nvPr>
        </p:nvSpPr>
        <p:spPr bwMode="auto">
          <a:xfrm>
            <a:off x="381000" y="152400"/>
            <a:ext cx="7315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sz="4200" dirty="0" smtClean="0">
                <a:solidFill>
                  <a:srgbClr val="000000"/>
                </a:solidFill>
                <a:latin typeface="Cambria" pitchFamily="18" charset="0"/>
              </a:rPr>
              <a:t>Spherical collisions</a:t>
            </a: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1484280" y="2239560"/>
              <a:ext cx="822960" cy="882000"/>
            </p14:xfrm>
          </p:contentPart>
        </mc:Choice>
        <mc:Fallback>
          <p:pic>
            <p:nvPicPr>
              <p:cNvPr id="2" name="Ink 1"/>
              <p:cNvPicPr/>
              <p:nvPr/>
            </p:nvPicPr>
            <p:blipFill>
              <a:blip r:embed="rId4"/>
              <a:stretch>
                <a:fillRect/>
              </a:stretch>
            </p:blipFill>
            <p:spPr>
              <a:xfrm>
                <a:off x="1473840" y="2226960"/>
                <a:ext cx="845280" cy="903960"/>
              </a:xfrm>
              <a:prstGeom prst="rect">
                <a:avLst/>
              </a:prstGeom>
            </p:spPr>
          </p:pic>
        </mc:Fallback>
      </mc:AlternateContent>
    </p:spTree>
    <p:extLst>
      <p:ext uri="{BB962C8B-B14F-4D97-AF65-F5344CB8AC3E}">
        <p14:creationId xmlns:p14="http://schemas.microsoft.com/office/powerpoint/2010/main" val="42120992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Text Box 56"/>
          <p:cNvSpPr txBox="1">
            <a:spLocks noChangeArrowheads="1"/>
          </p:cNvSpPr>
          <p:nvPr/>
        </p:nvSpPr>
        <p:spPr bwMode="auto">
          <a:xfrm>
            <a:off x="4676775" y="1254125"/>
            <a:ext cx="38576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b="1" dirty="0" smtClean="0">
                <a:solidFill>
                  <a:srgbClr val="000000"/>
                </a:solidFill>
                <a:latin typeface="Cambria" pitchFamily="18" charset="0"/>
              </a:rPr>
              <a:t>()  Zeroth </a:t>
            </a:r>
            <a:r>
              <a:rPr lang="en-US" altLang="en-US" dirty="0" smtClean="0">
                <a:solidFill>
                  <a:srgbClr val="000000"/>
                </a:solidFill>
                <a:latin typeface="Cambria" pitchFamily="18" charset="0"/>
              </a:rPr>
              <a:t>approximation:</a:t>
            </a:r>
          </a:p>
        </p:txBody>
      </p:sp>
      <p:sp>
        <p:nvSpPr>
          <p:cNvPr id="56324" name="Oval 1"/>
          <p:cNvSpPr>
            <a:spLocks noChangeArrowheads="1"/>
          </p:cNvSpPr>
          <p:nvPr/>
        </p:nvSpPr>
        <p:spPr bwMode="auto">
          <a:xfrm>
            <a:off x="1071563" y="2611438"/>
            <a:ext cx="1166812" cy="1166812"/>
          </a:xfrm>
          <a:prstGeom prst="ellipse">
            <a:avLst/>
          </a:prstGeom>
          <a:solidFill>
            <a:srgbClr val="CCECFF"/>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endParaRPr lang="en-US" altLang="en-US" smtClean="0">
              <a:solidFill>
                <a:srgbClr val="000000"/>
              </a:solidFill>
            </a:endParaRPr>
          </a:p>
        </p:txBody>
      </p:sp>
      <p:sp>
        <p:nvSpPr>
          <p:cNvPr id="56325" name="Oval 12"/>
          <p:cNvSpPr>
            <a:spLocks noChangeArrowheads="1"/>
          </p:cNvSpPr>
          <p:nvPr/>
        </p:nvSpPr>
        <p:spPr bwMode="auto">
          <a:xfrm>
            <a:off x="1889125" y="1757363"/>
            <a:ext cx="1166813" cy="1166812"/>
          </a:xfrm>
          <a:prstGeom prst="ellipse">
            <a:avLst/>
          </a:prstGeom>
          <a:solidFill>
            <a:srgbClr val="FFCCCC"/>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endParaRPr lang="en-US" altLang="en-US" smtClean="0">
              <a:solidFill>
                <a:srgbClr val="000000"/>
              </a:solidFill>
            </a:endParaRPr>
          </a:p>
        </p:txBody>
      </p:sp>
      <p:cxnSp>
        <p:nvCxnSpPr>
          <p:cNvPr id="56326" name="Straight Arrow Connector 13"/>
          <p:cNvCxnSpPr>
            <a:cxnSpLocks noChangeShapeType="1"/>
          </p:cNvCxnSpPr>
          <p:nvPr/>
        </p:nvCxnSpPr>
        <p:spPr bwMode="auto">
          <a:xfrm flipV="1">
            <a:off x="1644650" y="3213100"/>
            <a:ext cx="0" cy="1363663"/>
          </a:xfrm>
          <a:prstGeom prst="straightConnector1">
            <a:avLst/>
          </a:prstGeom>
          <a:noFill/>
          <a:ln w="19050" algn="ctr">
            <a:solidFill>
              <a:srgbClr val="120DFB"/>
            </a:solidFill>
            <a:round/>
            <a:headEnd/>
            <a:tailEnd type="arrow" w="med" len="med"/>
          </a:ln>
          <a:extLst>
            <a:ext uri="{909E8E84-426E-40DD-AFC4-6F175D3DCCD1}">
              <a14:hiddenFill xmlns:a14="http://schemas.microsoft.com/office/drawing/2010/main">
                <a:noFill/>
              </a14:hiddenFill>
            </a:ext>
          </a:extLst>
        </p:spPr>
      </p:cxnSp>
      <p:sp>
        <p:nvSpPr>
          <p:cNvPr id="56327" name="Text Box 56"/>
          <p:cNvSpPr txBox="1">
            <a:spLocks noChangeArrowheads="1"/>
          </p:cNvSpPr>
          <p:nvPr/>
        </p:nvSpPr>
        <p:spPr bwMode="auto">
          <a:xfrm>
            <a:off x="5362575" y="1735138"/>
            <a:ext cx="279082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sz="1800" dirty="0" smtClean="0">
                <a:solidFill>
                  <a:srgbClr val="000000"/>
                </a:solidFill>
                <a:latin typeface="Cambria" pitchFamily="18" charset="0"/>
              </a:rPr>
              <a:t>Stop </a:t>
            </a:r>
            <a:r>
              <a:rPr lang="en-US" altLang="en-US" sz="1800" b="1" dirty="0" smtClean="0">
                <a:solidFill>
                  <a:srgbClr val="120DFB"/>
                </a:solidFill>
                <a:latin typeface="Cambria" pitchFamily="18" charset="0"/>
              </a:rPr>
              <a:t>q</a:t>
            </a:r>
            <a:r>
              <a:rPr lang="en-US" altLang="en-US" sz="1800" dirty="0" smtClean="0">
                <a:solidFill>
                  <a:srgbClr val="000000"/>
                </a:solidFill>
                <a:latin typeface="Cambria" pitchFamily="18" charset="0"/>
              </a:rPr>
              <a:t>. </a:t>
            </a:r>
            <a:r>
              <a:rPr lang="en-US" altLang="en-US" sz="1800" dirty="0">
                <a:solidFill>
                  <a:srgbClr val="000000"/>
                </a:solidFill>
                <a:latin typeface="Cambria" pitchFamily="18" charset="0"/>
              </a:rPr>
              <a:t> </a:t>
            </a:r>
            <a:r>
              <a:rPr lang="en-US" altLang="en-US" sz="1800" i="1" dirty="0" smtClean="0">
                <a:solidFill>
                  <a:srgbClr val="000000"/>
                </a:solidFill>
                <a:latin typeface="Cambria" pitchFamily="18" charset="0"/>
              </a:rPr>
              <a:t>Undo any overlap.</a:t>
            </a:r>
          </a:p>
          <a:p>
            <a:pPr eaLnBrk="0" hangingPunct="0">
              <a:spcBef>
                <a:spcPct val="50000"/>
              </a:spcBef>
            </a:pPr>
            <a:r>
              <a:rPr lang="en-US" altLang="en-US" sz="1800" dirty="0" smtClean="0">
                <a:solidFill>
                  <a:srgbClr val="000000"/>
                </a:solidFill>
                <a:latin typeface="Cambria" pitchFamily="18" charset="0"/>
              </a:rPr>
              <a:t>Make </a:t>
            </a:r>
            <a:r>
              <a:rPr lang="en-US" altLang="en-US" sz="1800" b="1" dirty="0" err="1" smtClean="0">
                <a:solidFill>
                  <a:srgbClr val="FF0000"/>
                </a:solidFill>
                <a:latin typeface="Cambria" pitchFamily="18" charset="0"/>
              </a:rPr>
              <a:t>r</a:t>
            </a:r>
            <a:r>
              <a:rPr lang="en-US" altLang="en-US" sz="1800" dirty="0" err="1" smtClean="0">
                <a:solidFill>
                  <a:srgbClr val="000000"/>
                </a:solidFill>
                <a:latin typeface="Cambria" pitchFamily="18" charset="0"/>
              </a:rPr>
              <a:t>.vel</a:t>
            </a:r>
            <a:r>
              <a:rPr lang="en-US" altLang="en-US" sz="1800" dirty="0" smtClean="0">
                <a:solidFill>
                  <a:srgbClr val="000000"/>
                </a:solidFill>
                <a:latin typeface="Cambria" pitchFamily="18" charset="0"/>
              </a:rPr>
              <a:t> = </a:t>
            </a:r>
            <a:r>
              <a:rPr lang="en-US" altLang="en-US" sz="1800" b="1" dirty="0" err="1" smtClean="0">
                <a:solidFill>
                  <a:srgbClr val="120DFB"/>
                </a:solidFill>
                <a:latin typeface="Cambria" pitchFamily="18" charset="0"/>
              </a:rPr>
              <a:t>q</a:t>
            </a:r>
            <a:r>
              <a:rPr lang="en-US" altLang="en-US" sz="1800" dirty="0" err="1" smtClean="0">
                <a:solidFill>
                  <a:srgbClr val="000000"/>
                </a:solidFill>
                <a:latin typeface="Cambria" pitchFamily="18" charset="0"/>
              </a:rPr>
              <a:t>.vel</a:t>
            </a:r>
            <a:r>
              <a:rPr lang="en-US" altLang="en-US" sz="1800" dirty="0" smtClean="0">
                <a:solidFill>
                  <a:srgbClr val="000000"/>
                </a:solidFill>
                <a:latin typeface="Cambria" pitchFamily="18" charset="0"/>
              </a:rPr>
              <a:t>.</a:t>
            </a:r>
          </a:p>
        </p:txBody>
      </p:sp>
      <p:sp>
        <p:nvSpPr>
          <p:cNvPr id="56328" name="Rectangle 17"/>
          <p:cNvSpPr>
            <a:spLocks noChangeArrowheads="1"/>
          </p:cNvSpPr>
          <p:nvPr/>
        </p:nvSpPr>
        <p:spPr bwMode="auto">
          <a:xfrm>
            <a:off x="887413" y="3414713"/>
            <a:ext cx="366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b="1" smtClean="0">
                <a:solidFill>
                  <a:srgbClr val="120DFB"/>
                </a:solidFill>
                <a:latin typeface="Cambria" pitchFamily="18" charset="0"/>
              </a:rPr>
              <a:t>q</a:t>
            </a:r>
            <a:endParaRPr lang="en-US" altLang="en-US" smtClean="0">
              <a:solidFill>
                <a:srgbClr val="000000"/>
              </a:solidFill>
            </a:endParaRPr>
          </a:p>
        </p:txBody>
      </p:sp>
      <p:sp>
        <p:nvSpPr>
          <p:cNvPr id="56329" name="Rectangle 19"/>
          <p:cNvSpPr>
            <a:spLocks noChangeArrowheads="1"/>
          </p:cNvSpPr>
          <p:nvPr/>
        </p:nvSpPr>
        <p:spPr bwMode="auto">
          <a:xfrm>
            <a:off x="2921000" y="2474913"/>
            <a:ext cx="327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b="1" smtClean="0">
                <a:solidFill>
                  <a:srgbClr val="FF0000"/>
                </a:solidFill>
                <a:latin typeface="Cambria" pitchFamily="18" charset="0"/>
              </a:rPr>
              <a:t>r</a:t>
            </a:r>
            <a:endParaRPr lang="en-US" altLang="en-US" smtClean="0">
              <a:solidFill>
                <a:srgbClr val="FF0000"/>
              </a:solidFill>
            </a:endParaRPr>
          </a:p>
        </p:txBody>
      </p:sp>
      <p:sp>
        <p:nvSpPr>
          <p:cNvPr id="56330" name="Text Box 56"/>
          <p:cNvSpPr txBox="1">
            <a:spLocks noChangeArrowheads="1"/>
          </p:cNvSpPr>
          <p:nvPr/>
        </p:nvSpPr>
        <p:spPr bwMode="auto">
          <a:xfrm>
            <a:off x="4676774" y="2971800"/>
            <a:ext cx="38576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b="1" dirty="0" smtClean="0">
                <a:solidFill>
                  <a:srgbClr val="000000"/>
                </a:solidFill>
                <a:latin typeface="Cambria" pitchFamily="18" charset="0"/>
              </a:rPr>
              <a:t>(</a:t>
            </a:r>
            <a:r>
              <a:rPr lang="en-US" altLang="en-US" b="1" dirty="0" err="1" smtClean="0">
                <a:solidFill>
                  <a:srgbClr val="000000"/>
                </a:solidFill>
                <a:latin typeface="Cambria" pitchFamily="18" charset="0"/>
              </a:rPr>
              <a:t>i</a:t>
            </a:r>
            <a:r>
              <a:rPr lang="en-US" altLang="en-US" b="1" dirty="0" smtClean="0">
                <a:solidFill>
                  <a:srgbClr val="000000"/>
                </a:solidFill>
                <a:latin typeface="Cambria" pitchFamily="18" charset="0"/>
              </a:rPr>
              <a:t>)  First </a:t>
            </a:r>
            <a:r>
              <a:rPr lang="en-US" altLang="en-US" dirty="0" smtClean="0">
                <a:solidFill>
                  <a:srgbClr val="000000"/>
                </a:solidFill>
                <a:latin typeface="Cambria" pitchFamily="18" charset="0"/>
              </a:rPr>
              <a:t>approximation:</a:t>
            </a:r>
          </a:p>
        </p:txBody>
      </p:sp>
      <p:sp>
        <p:nvSpPr>
          <p:cNvPr id="56331" name="Text Box 56"/>
          <p:cNvSpPr txBox="1">
            <a:spLocks noChangeArrowheads="1"/>
          </p:cNvSpPr>
          <p:nvPr/>
        </p:nvSpPr>
        <p:spPr bwMode="auto">
          <a:xfrm>
            <a:off x="5362575" y="3476625"/>
            <a:ext cx="2790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sz="1800" dirty="0" smtClean="0">
                <a:solidFill>
                  <a:srgbClr val="000000"/>
                </a:solidFill>
                <a:latin typeface="Cambria" pitchFamily="18" charset="0"/>
              </a:rPr>
              <a:t>Stop </a:t>
            </a:r>
            <a:r>
              <a:rPr lang="en-US" altLang="en-US" sz="1800" b="1" dirty="0" smtClean="0">
                <a:solidFill>
                  <a:srgbClr val="120DFB"/>
                </a:solidFill>
                <a:latin typeface="Cambria" pitchFamily="18" charset="0"/>
              </a:rPr>
              <a:t>q</a:t>
            </a:r>
            <a:r>
              <a:rPr lang="en-US" altLang="en-US" sz="1800" dirty="0" smtClean="0">
                <a:solidFill>
                  <a:srgbClr val="000000"/>
                </a:solidFill>
                <a:latin typeface="Cambria" pitchFamily="18" charset="0"/>
              </a:rPr>
              <a:t>.  </a:t>
            </a:r>
            <a:r>
              <a:rPr lang="en-US" altLang="en-US" sz="1800" i="1" dirty="0" smtClean="0">
                <a:solidFill>
                  <a:srgbClr val="000000"/>
                </a:solidFill>
                <a:latin typeface="Cambria" pitchFamily="18" charset="0"/>
              </a:rPr>
              <a:t>Undo </a:t>
            </a:r>
            <a:r>
              <a:rPr lang="en-US" altLang="en-US" sz="1800" i="1" dirty="0">
                <a:solidFill>
                  <a:srgbClr val="000000"/>
                </a:solidFill>
                <a:latin typeface="Cambria" pitchFamily="18" charset="0"/>
              </a:rPr>
              <a:t>any overlap.</a:t>
            </a:r>
            <a:endParaRPr lang="en-US" altLang="en-US" sz="1800" dirty="0" smtClean="0">
              <a:solidFill>
                <a:srgbClr val="000000"/>
              </a:solidFill>
              <a:latin typeface="Cambria" pitchFamily="18" charset="0"/>
            </a:endParaRPr>
          </a:p>
          <a:p>
            <a:pPr eaLnBrk="0" hangingPunct="0">
              <a:spcBef>
                <a:spcPct val="50000"/>
              </a:spcBef>
            </a:pPr>
            <a:r>
              <a:rPr lang="en-US" altLang="en-US" sz="1800" dirty="0" smtClean="0">
                <a:solidFill>
                  <a:srgbClr val="000000"/>
                </a:solidFill>
                <a:latin typeface="Cambria" pitchFamily="18" charset="0"/>
              </a:rPr>
              <a:t>Compute </a:t>
            </a:r>
            <a:r>
              <a:rPr lang="en-US" altLang="en-US" sz="1800" b="1" dirty="0" smtClean="0">
                <a:solidFill>
                  <a:srgbClr val="000000"/>
                </a:solidFill>
                <a:latin typeface="Cambria" pitchFamily="18" charset="0"/>
              </a:rPr>
              <a:t>d</a:t>
            </a:r>
            <a:r>
              <a:rPr lang="en-US" altLang="en-US" sz="1800" dirty="0" smtClean="0">
                <a:solidFill>
                  <a:srgbClr val="000000"/>
                </a:solidFill>
                <a:latin typeface="Cambria" pitchFamily="18" charset="0"/>
              </a:rPr>
              <a:t> = </a:t>
            </a:r>
            <a:r>
              <a:rPr lang="en-US" altLang="en-US" sz="1800" b="1" dirty="0" err="1" smtClean="0">
                <a:solidFill>
                  <a:srgbClr val="FF0000"/>
                </a:solidFill>
                <a:latin typeface="Cambria" pitchFamily="18" charset="0"/>
              </a:rPr>
              <a:t>r</a:t>
            </a:r>
            <a:r>
              <a:rPr lang="en-US" altLang="en-US" sz="1800" dirty="0" err="1" smtClean="0">
                <a:solidFill>
                  <a:srgbClr val="000000"/>
                </a:solidFill>
                <a:latin typeface="Cambria" pitchFamily="18" charset="0"/>
              </a:rPr>
              <a:t>.pos</a:t>
            </a:r>
            <a:r>
              <a:rPr lang="en-US" altLang="en-US" sz="1800" dirty="0" smtClean="0">
                <a:solidFill>
                  <a:srgbClr val="000000"/>
                </a:solidFill>
                <a:latin typeface="Cambria" pitchFamily="18" charset="0"/>
              </a:rPr>
              <a:t> – </a:t>
            </a:r>
            <a:r>
              <a:rPr lang="en-US" altLang="en-US" sz="1800" b="1" dirty="0" err="1" smtClean="0">
                <a:solidFill>
                  <a:srgbClr val="120DFB"/>
                </a:solidFill>
                <a:latin typeface="Cambria" pitchFamily="18" charset="0"/>
              </a:rPr>
              <a:t>q</a:t>
            </a:r>
            <a:r>
              <a:rPr lang="en-US" altLang="en-US" sz="1800" dirty="0" err="1" smtClean="0">
                <a:solidFill>
                  <a:srgbClr val="000000"/>
                </a:solidFill>
                <a:latin typeface="Cambria" pitchFamily="18" charset="0"/>
              </a:rPr>
              <a:t>.pos</a:t>
            </a:r>
            <a:endParaRPr lang="en-US" altLang="en-US" sz="1800" dirty="0" smtClean="0">
              <a:solidFill>
                <a:srgbClr val="000000"/>
              </a:solidFill>
              <a:latin typeface="Cambria" pitchFamily="18" charset="0"/>
            </a:endParaRPr>
          </a:p>
          <a:p>
            <a:pPr eaLnBrk="0" hangingPunct="0">
              <a:spcBef>
                <a:spcPct val="50000"/>
              </a:spcBef>
            </a:pPr>
            <a:r>
              <a:rPr lang="en-US" altLang="en-US" sz="1800" dirty="0" smtClean="0">
                <a:solidFill>
                  <a:srgbClr val="000000"/>
                </a:solidFill>
                <a:latin typeface="Cambria" pitchFamily="18" charset="0"/>
              </a:rPr>
              <a:t>Make </a:t>
            </a:r>
            <a:r>
              <a:rPr lang="en-US" altLang="en-US" sz="1800" b="1" dirty="0" err="1" smtClean="0">
                <a:solidFill>
                  <a:srgbClr val="FF0000"/>
                </a:solidFill>
                <a:latin typeface="Cambria" pitchFamily="18" charset="0"/>
              </a:rPr>
              <a:t>r</a:t>
            </a:r>
            <a:r>
              <a:rPr lang="en-US" altLang="en-US" sz="1800" dirty="0" err="1" smtClean="0">
                <a:solidFill>
                  <a:srgbClr val="000000"/>
                </a:solidFill>
                <a:latin typeface="Cambria" pitchFamily="18" charset="0"/>
              </a:rPr>
              <a:t>.vel</a:t>
            </a:r>
            <a:r>
              <a:rPr lang="en-US" altLang="en-US" sz="1800" dirty="0" smtClean="0">
                <a:solidFill>
                  <a:srgbClr val="000000"/>
                </a:solidFill>
                <a:latin typeface="Cambria" pitchFamily="18" charset="0"/>
              </a:rPr>
              <a:t> = </a:t>
            </a:r>
            <a:r>
              <a:rPr lang="en-US" altLang="en-US" sz="1800" b="1" dirty="0" smtClean="0">
                <a:solidFill>
                  <a:srgbClr val="000000"/>
                </a:solidFill>
                <a:latin typeface="Cambria" pitchFamily="18" charset="0"/>
              </a:rPr>
              <a:t>d</a:t>
            </a:r>
            <a:endParaRPr lang="en-US" altLang="en-US" sz="1800" dirty="0" smtClean="0">
              <a:solidFill>
                <a:srgbClr val="000000"/>
              </a:solidFill>
              <a:latin typeface="Cambria" pitchFamily="18" charset="0"/>
            </a:endParaRPr>
          </a:p>
        </p:txBody>
      </p:sp>
      <p:sp>
        <p:nvSpPr>
          <p:cNvPr id="56332" name="Rectangle 22"/>
          <p:cNvSpPr>
            <a:spLocks noChangeArrowheads="1"/>
          </p:cNvSpPr>
          <p:nvPr/>
        </p:nvSpPr>
        <p:spPr bwMode="auto">
          <a:xfrm>
            <a:off x="1654175" y="4114800"/>
            <a:ext cx="13733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b="1" dirty="0" smtClean="0">
                <a:solidFill>
                  <a:srgbClr val="120DFB"/>
                </a:solidFill>
                <a:latin typeface="Cambria" pitchFamily="18" charset="0"/>
              </a:rPr>
              <a:t>old </a:t>
            </a:r>
            <a:r>
              <a:rPr lang="en-US" altLang="en-US" b="1" dirty="0" err="1" smtClean="0">
                <a:solidFill>
                  <a:srgbClr val="120DFB"/>
                </a:solidFill>
                <a:latin typeface="Cambria" pitchFamily="18" charset="0"/>
              </a:rPr>
              <a:t>q.vel</a:t>
            </a:r>
            <a:endParaRPr lang="en-US" altLang="en-US" dirty="0" smtClean="0">
              <a:solidFill>
                <a:srgbClr val="000000"/>
              </a:solidFill>
            </a:endParaRPr>
          </a:p>
        </p:txBody>
      </p:sp>
      <p:sp>
        <p:nvSpPr>
          <p:cNvPr id="56333" name="Text Box 56"/>
          <p:cNvSpPr txBox="1">
            <a:spLocks noChangeArrowheads="1"/>
          </p:cNvSpPr>
          <p:nvPr/>
        </p:nvSpPr>
        <p:spPr bwMode="auto">
          <a:xfrm>
            <a:off x="4676774" y="5081588"/>
            <a:ext cx="41624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b="1" dirty="0" smtClean="0">
                <a:solidFill>
                  <a:srgbClr val="000000"/>
                </a:solidFill>
                <a:latin typeface="Cambria" pitchFamily="18" charset="0"/>
              </a:rPr>
              <a:t>(ii)  Second </a:t>
            </a:r>
            <a:r>
              <a:rPr lang="en-US" altLang="en-US" dirty="0" smtClean="0">
                <a:solidFill>
                  <a:srgbClr val="000000"/>
                </a:solidFill>
                <a:latin typeface="Cambria" pitchFamily="18" charset="0"/>
              </a:rPr>
              <a:t>approximation:</a:t>
            </a:r>
          </a:p>
        </p:txBody>
      </p:sp>
      <p:cxnSp>
        <p:nvCxnSpPr>
          <p:cNvPr id="56334" name="Straight Arrow Connector 27"/>
          <p:cNvCxnSpPr>
            <a:cxnSpLocks noChangeShapeType="1"/>
          </p:cNvCxnSpPr>
          <p:nvPr/>
        </p:nvCxnSpPr>
        <p:spPr bwMode="auto">
          <a:xfrm flipV="1">
            <a:off x="1644650" y="2316163"/>
            <a:ext cx="828675" cy="896937"/>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6335" name="Rectangle 29"/>
          <p:cNvSpPr>
            <a:spLocks noChangeArrowheads="1"/>
          </p:cNvSpPr>
          <p:nvPr/>
        </p:nvSpPr>
        <p:spPr bwMode="auto">
          <a:xfrm>
            <a:off x="2201863" y="245110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b="1" smtClean="0">
                <a:solidFill>
                  <a:srgbClr val="000000"/>
                </a:solidFill>
                <a:latin typeface="Cambria" pitchFamily="18" charset="0"/>
              </a:rPr>
              <a:t>d</a:t>
            </a:r>
            <a:endParaRPr lang="en-US" altLang="en-US" smtClean="0">
              <a:solidFill>
                <a:srgbClr val="000000"/>
              </a:solidFill>
            </a:endParaRPr>
          </a:p>
        </p:txBody>
      </p:sp>
      <p:sp>
        <p:nvSpPr>
          <p:cNvPr id="56336" name="Text Box 56"/>
          <p:cNvSpPr txBox="1">
            <a:spLocks noChangeArrowheads="1"/>
          </p:cNvSpPr>
          <p:nvPr/>
        </p:nvSpPr>
        <p:spPr bwMode="auto">
          <a:xfrm>
            <a:off x="5362575" y="5616575"/>
            <a:ext cx="31718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sz="1800" smtClean="0">
                <a:solidFill>
                  <a:srgbClr val="000000"/>
                </a:solidFill>
                <a:latin typeface="Cambria" pitchFamily="18" charset="0"/>
              </a:rPr>
              <a:t>Same as </a:t>
            </a:r>
            <a:r>
              <a:rPr lang="en-US" altLang="en-US" sz="1800" b="1" smtClean="0">
                <a:solidFill>
                  <a:srgbClr val="000000"/>
                </a:solidFill>
                <a:latin typeface="Cambria" pitchFamily="18" charset="0"/>
              </a:rPr>
              <a:t>first</a:t>
            </a:r>
            <a:r>
              <a:rPr lang="en-US" altLang="en-US" sz="1800" smtClean="0">
                <a:solidFill>
                  <a:srgbClr val="000000"/>
                </a:solidFill>
                <a:latin typeface="Cambria" pitchFamily="18" charset="0"/>
              </a:rPr>
              <a:t>, but</a:t>
            </a:r>
          </a:p>
          <a:p>
            <a:pPr eaLnBrk="0" hangingPunct="0">
              <a:spcBef>
                <a:spcPct val="50000"/>
              </a:spcBef>
            </a:pPr>
            <a:r>
              <a:rPr lang="en-US" altLang="en-US" sz="1800" smtClean="0">
                <a:solidFill>
                  <a:srgbClr val="000000"/>
                </a:solidFill>
                <a:latin typeface="Cambria" pitchFamily="18" charset="0"/>
              </a:rPr>
              <a:t>Make </a:t>
            </a:r>
            <a:r>
              <a:rPr lang="en-US" altLang="en-US" sz="1800" b="1" smtClean="0">
                <a:solidFill>
                  <a:srgbClr val="120DFB"/>
                </a:solidFill>
                <a:latin typeface="Cambria" pitchFamily="18" charset="0"/>
              </a:rPr>
              <a:t>q</a:t>
            </a:r>
            <a:r>
              <a:rPr lang="en-US" altLang="en-US" sz="1800" smtClean="0">
                <a:solidFill>
                  <a:srgbClr val="000000"/>
                </a:solidFill>
                <a:latin typeface="Cambria" pitchFamily="18" charset="0"/>
              </a:rPr>
              <a:t>.vel = </a:t>
            </a:r>
            <a:r>
              <a:rPr lang="en-US" altLang="en-US" sz="1800" b="1" smtClean="0">
                <a:solidFill>
                  <a:srgbClr val="000000"/>
                </a:solidFill>
                <a:latin typeface="Cambria" pitchFamily="18" charset="0"/>
              </a:rPr>
              <a:t>d</a:t>
            </a:r>
            <a:r>
              <a:rPr lang="en-US" altLang="en-US" sz="1800" b="1" baseline="42000" smtClean="0">
                <a:solidFill>
                  <a:srgbClr val="000000"/>
                </a:solidFill>
                <a:latin typeface="Cambria" pitchFamily="18" charset="0"/>
                <a:sym typeface="Symbol" pitchFamily="18" charset="2"/>
              </a:rPr>
              <a:t>  </a:t>
            </a:r>
            <a:r>
              <a:rPr lang="en-US" altLang="en-US" sz="1800" smtClean="0">
                <a:solidFill>
                  <a:srgbClr val="000000"/>
                </a:solidFill>
                <a:latin typeface="Cambria" pitchFamily="18" charset="0"/>
                <a:sym typeface="Symbol" pitchFamily="18" charset="2"/>
              </a:rPr>
              <a:t>, at 90 from </a:t>
            </a:r>
            <a:r>
              <a:rPr lang="en-US" altLang="en-US" sz="1800" b="1" smtClean="0">
                <a:solidFill>
                  <a:srgbClr val="000000"/>
                </a:solidFill>
                <a:latin typeface="Cambria" pitchFamily="18" charset="0"/>
                <a:sym typeface="Symbol" pitchFamily="18" charset="2"/>
              </a:rPr>
              <a:t>d</a:t>
            </a:r>
            <a:endParaRPr lang="en-US" altLang="en-US" sz="1800" b="1" smtClean="0">
              <a:solidFill>
                <a:srgbClr val="000000"/>
              </a:solidFill>
              <a:latin typeface="Cambria" pitchFamily="18" charset="0"/>
            </a:endParaRPr>
          </a:p>
        </p:txBody>
      </p:sp>
      <p:cxnSp>
        <p:nvCxnSpPr>
          <p:cNvPr id="56337" name="Straight Arrow Connector 31"/>
          <p:cNvCxnSpPr>
            <a:cxnSpLocks noChangeShapeType="1"/>
          </p:cNvCxnSpPr>
          <p:nvPr/>
        </p:nvCxnSpPr>
        <p:spPr bwMode="auto">
          <a:xfrm flipH="1" flipV="1">
            <a:off x="1022350" y="2770188"/>
            <a:ext cx="631825" cy="474662"/>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6338" name="Rectangle 34"/>
          <p:cNvSpPr>
            <a:spLocks noChangeArrowheads="1"/>
          </p:cNvSpPr>
          <p:nvPr/>
        </p:nvSpPr>
        <p:spPr bwMode="auto">
          <a:xfrm>
            <a:off x="852488" y="2362200"/>
            <a:ext cx="5032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b="1" smtClean="0">
                <a:solidFill>
                  <a:srgbClr val="000000"/>
                </a:solidFill>
                <a:latin typeface="Cambria" pitchFamily="18" charset="0"/>
              </a:rPr>
              <a:t>d</a:t>
            </a:r>
            <a:r>
              <a:rPr lang="en-US" altLang="en-US" b="1" baseline="42000" smtClean="0">
                <a:solidFill>
                  <a:srgbClr val="000000"/>
                </a:solidFill>
                <a:latin typeface="Cambria" pitchFamily="18" charset="0"/>
                <a:sym typeface="Symbol" pitchFamily="18" charset="2"/>
              </a:rPr>
              <a:t></a:t>
            </a:r>
            <a:endParaRPr lang="en-US" altLang="en-US" baseline="42000" smtClean="0">
              <a:solidFill>
                <a:srgbClr val="000000"/>
              </a:solidFill>
            </a:endParaRPr>
          </a:p>
        </p:txBody>
      </p:sp>
      <p:grpSp>
        <p:nvGrpSpPr>
          <p:cNvPr id="19" name="Group 20"/>
          <p:cNvGrpSpPr>
            <a:grpSpLocks/>
          </p:cNvGrpSpPr>
          <p:nvPr/>
        </p:nvGrpSpPr>
        <p:grpSpPr bwMode="auto">
          <a:xfrm>
            <a:off x="228600" y="6135213"/>
            <a:ext cx="517525" cy="568325"/>
            <a:chOff x="2928" y="1051"/>
            <a:chExt cx="840" cy="957"/>
          </a:xfrm>
        </p:grpSpPr>
        <p:sp>
          <p:nvSpPr>
            <p:cNvPr id="21"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2"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3"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4"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5"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6"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7"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8"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9"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0"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1"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2"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3"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4" name="TextBox 33"/>
          <p:cNvSpPr txBox="1"/>
          <p:nvPr/>
        </p:nvSpPr>
        <p:spPr>
          <a:xfrm>
            <a:off x="755196" y="6107170"/>
            <a:ext cx="3048000" cy="323165"/>
          </a:xfrm>
          <a:prstGeom prst="rect">
            <a:avLst/>
          </a:prstGeom>
          <a:noFill/>
        </p:spPr>
        <p:txBody>
          <a:bodyPr wrap="square" rtlCol="0">
            <a:spAutoFit/>
          </a:bodyPr>
          <a:lstStyle/>
          <a:p>
            <a:r>
              <a:rPr lang="en-US" sz="1500" dirty="0" smtClean="0">
                <a:solidFill>
                  <a:srgbClr val="009900"/>
                </a:solidFill>
                <a:latin typeface="Cambria" panose="02040503050406030204" pitchFamily="18" charset="0"/>
              </a:rPr>
              <a:t>Reality is just one eye away!</a:t>
            </a:r>
            <a:endParaRPr lang="en-US" sz="1500" dirty="0">
              <a:solidFill>
                <a:srgbClr val="009900"/>
              </a:solidFill>
              <a:latin typeface="Cambria" panose="02040503050406030204" pitchFamily="18" charset="0"/>
            </a:endParaRPr>
          </a:p>
        </p:txBody>
      </p:sp>
      <p:cxnSp>
        <p:nvCxnSpPr>
          <p:cNvPr id="35" name="Straight Arrow Connector 13"/>
          <p:cNvCxnSpPr>
            <a:cxnSpLocks noChangeShapeType="1"/>
          </p:cNvCxnSpPr>
          <p:nvPr/>
        </p:nvCxnSpPr>
        <p:spPr bwMode="auto">
          <a:xfrm flipV="1">
            <a:off x="1644650" y="3213100"/>
            <a:ext cx="0" cy="1363663"/>
          </a:xfrm>
          <a:prstGeom prst="straightConnector1">
            <a:avLst/>
          </a:prstGeom>
          <a:noFill/>
          <a:ln w="38100" algn="ctr">
            <a:solidFill>
              <a:srgbClr val="120DFB"/>
            </a:solidFill>
            <a:round/>
            <a:headEnd/>
            <a:tailEnd type="arrow" w="med" len="med"/>
          </a:ln>
          <a:extLst>
            <a:ext uri="{909E8E84-426E-40DD-AFC4-6F175D3DCCD1}">
              <a14:hiddenFill xmlns:a14="http://schemas.microsoft.com/office/drawing/2010/main">
                <a:noFill/>
              </a14:hiddenFill>
            </a:ext>
          </a:extLst>
        </p:spPr>
      </p:cxnSp>
      <p:cxnSp>
        <p:nvCxnSpPr>
          <p:cNvPr id="36" name="Straight Arrow Connector 27"/>
          <p:cNvCxnSpPr>
            <a:cxnSpLocks noChangeShapeType="1"/>
          </p:cNvCxnSpPr>
          <p:nvPr/>
        </p:nvCxnSpPr>
        <p:spPr bwMode="auto">
          <a:xfrm flipV="1">
            <a:off x="2486388" y="1406163"/>
            <a:ext cx="828675" cy="896937"/>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7" name="Rectangle 19"/>
          <p:cNvSpPr>
            <a:spLocks noChangeArrowheads="1"/>
          </p:cNvSpPr>
          <p:nvPr/>
        </p:nvSpPr>
        <p:spPr bwMode="auto">
          <a:xfrm>
            <a:off x="3248025" y="1447800"/>
            <a:ext cx="7822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altLang="en-US" b="1" dirty="0" err="1" smtClean="0">
                <a:solidFill>
                  <a:srgbClr val="FF0000"/>
                </a:solidFill>
                <a:latin typeface="Cambria" pitchFamily="18" charset="0"/>
              </a:rPr>
              <a:t>r.vel</a:t>
            </a:r>
            <a:endParaRPr lang="en-US" altLang="en-US" dirty="0" smtClean="0">
              <a:solidFill>
                <a:srgbClr val="FF0000"/>
              </a:solidFill>
            </a:endParaRPr>
          </a:p>
        </p:txBody>
      </p:sp>
      <p:sp>
        <p:nvSpPr>
          <p:cNvPr id="38" name="Rectangle 22"/>
          <p:cNvSpPr>
            <a:spLocks noChangeArrowheads="1"/>
          </p:cNvSpPr>
          <p:nvPr/>
        </p:nvSpPr>
        <p:spPr bwMode="auto">
          <a:xfrm>
            <a:off x="0" y="1841435"/>
            <a:ext cx="9724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hangingPunct="0"/>
            <a:r>
              <a:rPr lang="en-US" altLang="en-US" b="1" dirty="0" smtClean="0">
                <a:latin typeface="Cambria" pitchFamily="18" charset="0"/>
              </a:rPr>
              <a:t>new </a:t>
            </a:r>
            <a:r>
              <a:rPr lang="en-US" altLang="en-US" b="1" dirty="0" err="1" smtClean="0">
                <a:latin typeface="Cambria" pitchFamily="18" charset="0"/>
              </a:rPr>
              <a:t>q.vel</a:t>
            </a:r>
            <a:endParaRPr lang="en-US" altLang="en-US" dirty="0" smtClean="0"/>
          </a:p>
        </p:txBody>
      </p:sp>
      <p:sp>
        <p:nvSpPr>
          <p:cNvPr id="39" name="Text Box 29"/>
          <p:cNvSpPr txBox="1">
            <a:spLocks noChangeArrowheads="1"/>
          </p:cNvSpPr>
          <p:nvPr>
            <p:custDataLst>
              <p:tags r:id="rId1"/>
            </p:custDataLst>
          </p:nvPr>
        </p:nvSpPr>
        <p:spPr bwMode="auto">
          <a:xfrm>
            <a:off x="381000" y="152400"/>
            <a:ext cx="7315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spcBef>
                <a:spcPct val="50000"/>
              </a:spcBef>
            </a:pPr>
            <a:r>
              <a:rPr lang="en-US" altLang="en-US" sz="4200" dirty="0" smtClean="0">
                <a:solidFill>
                  <a:srgbClr val="000000"/>
                </a:solidFill>
                <a:latin typeface="Cambria" pitchFamily="18" charset="0"/>
              </a:rPr>
              <a:t>Spherical collisions</a:t>
            </a:r>
          </a:p>
        </p:txBody>
      </p:sp>
    </p:spTree>
    <p:extLst>
      <p:ext uri="{BB962C8B-B14F-4D97-AF65-F5344CB8AC3E}">
        <p14:creationId xmlns:p14="http://schemas.microsoft.com/office/powerpoint/2010/main" val="1910374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p:cNvPicPr>
            <a:picLocks noChangeAspect="1" noChangeArrowheads="1"/>
          </p:cNvPicPr>
          <p:nvPr/>
        </p:nvPicPr>
        <p:blipFill>
          <a:blip r:embed="rId2">
            <a:extLst>
              <a:ext uri="{28A0092B-C50C-407E-A947-70E740481C1C}">
                <a14:useLocalDpi xmlns:a14="http://schemas.microsoft.com/office/drawing/2010/main" val="0"/>
              </a:ext>
            </a:extLst>
          </a:blip>
          <a:srcRect b="14667"/>
          <a:stretch>
            <a:fillRect/>
          </a:stretch>
        </p:blipFill>
        <p:spPr bwMode="auto">
          <a:xfrm>
            <a:off x="838200" y="1295400"/>
            <a:ext cx="7620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4"/>
          <p:cNvSpPr txBox="1">
            <a:spLocks noChangeArrowheads="1"/>
          </p:cNvSpPr>
          <p:nvPr/>
        </p:nvSpPr>
        <p:spPr bwMode="auto">
          <a:xfrm>
            <a:off x="228600" y="228600"/>
            <a:ext cx="68294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4200" dirty="0" err="1">
                <a:latin typeface="Cambria" panose="02040503050406030204" pitchFamily="18" charset="0"/>
              </a:rPr>
              <a:t>vPool</a:t>
            </a:r>
            <a:r>
              <a:rPr lang="en-US" altLang="en-US" sz="4200" dirty="0">
                <a:latin typeface="Cambria" panose="02040503050406030204" pitchFamily="18" charset="0"/>
              </a:rPr>
              <a:t> – physics?</a:t>
            </a:r>
            <a:endParaRPr lang="en-US" altLang="en-US" sz="4200" i="1" dirty="0">
              <a:latin typeface="Cambria" panose="02040503050406030204" pitchFamily="18" charset="0"/>
            </a:endParaRPr>
          </a:p>
        </p:txBody>
      </p:sp>
      <p:sp>
        <p:nvSpPr>
          <p:cNvPr id="39940" name="Rectangle 45"/>
          <p:cNvSpPr>
            <a:spLocks noChangeArrowheads="1"/>
          </p:cNvSpPr>
          <p:nvPr/>
        </p:nvSpPr>
        <p:spPr bwMode="auto">
          <a:xfrm>
            <a:off x="4267200" y="457200"/>
            <a:ext cx="4495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1500" b="1" dirty="0">
                <a:latin typeface="Calibri" panose="020F0502020204030204" pitchFamily="34" charset="0"/>
              </a:rPr>
              <a:t>http://en.wikipedia.org/wiki/Elastic_collision</a:t>
            </a:r>
          </a:p>
        </p:txBody>
      </p:sp>
      <p:sp>
        <p:nvSpPr>
          <p:cNvPr id="48" name="Rounded Rectangle 47"/>
          <p:cNvSpPr/>
          <p:nvPr/>
        </p:nvSpPr>
        <p:spPr>
          <a:xfrm>
            <a:off x="2362200" y="2057400"/>
            <a:ext cx="5867400" cy="457200"/>
          </a:xfrm>
          <a:prstGeom prst="roundRect">
            <a:avLst/>
          </a:prstGeom>
          <a:noFill/>
          <a:ln>
            <a:solidFill>
              <a:srgbClr val="AF1EE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942" name="Rectangle 49"/>
          <p:cNvSpPr>
            <a:spLocks noChangeArrowheads="1"/>
          </p:cNvSpPr>
          <p:nvPr/>
        </p:nvSpPr>
        <p:spPr bwMode="auto">
          <a:xfrm>
            <a:off x="609600" y="6324600"/>
            <a:ext cx="4495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1500" b="1">
                <a:latin typeface="Cambria" pitchFamily="18" charset="0"/>
              </a:rPr>
              <a:t>equations below...</a:t>
            </a: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2336760" y="1559160"/>
              <a:ext cx="6420240" cy="1108080"/>
            </p14:xfrm>
          </p:contentPart>
        </mc:Choice>
        <mc:Fallback>
          <p:pic>
            <p:nvPicPr>
              <p:cNvPr id="2" name="Ink 1"/>
              <p:cNvPicPr/>
              <p:nvPr/>
            </p:nvPicPr>
            <p:blipFill>
              <a:blip r:embed="rId4"/>
              <a:stretch>
                <a:fillRect/>
              </a:stretch>
            </p:blipFill>
            <p:spPr>
              <a:xfrm>
                <a:off x="2330280" y="1547640"/>
                <a:ext cx="6432840" cy="112212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3" name="Ink 2"/>
              <p14:cNvContentPartPr/>
              <p14:nvPr/>
            </p14:nvContentPartPr>
            <p14:xfrm>
              <a:off x="1416960" y="1905120"/>
              <a:ext cx="1175400" cy="850320"/>
            </p14:xfrm>
          </p:contentPart>
        </mc:Choice>
        <mc:Fallback>
          <p:pic>
            <p:nvPicPr>
              <p:cNvPr id="3" name="Ink 2"/>
              <p:cNvPicPr/>
              <p:nvPr/>
            </p:nvPicPr>
            <p:blipFill>
              <a:blip r:embed="rId6"/>
              <a:stretch>
                <a:fillRect/>
              </a:stretch>
            </p:blipFill>
            <p:spPr>
              <a:xfrm>
                <a:off x="1405800" y="1894320"/>
                <a:ext cx="1196640" cy="873360"/>
              </a:xfrm>
              <a:prstGeom prst="rect">
                <a:avLst/>
              </a:prstGeom>
            </p:spPr>
          </p:pic>
        </mc:Fallback>
      </mc:AlternateContent>
    </p:spTree>
    <p:extLst>
      <p:ext uri="{BB962C8B-B14F-4D97-AF65-F5344CB8AC3E}">
        <p14:creationId xmlns:p14="http://schemas.microsoft.com/office/powerpoint/2010/main" val="40930738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000628" y="3406003"/>
            <a:ext cx="3018466" cy="2001374"/>
          </a:xfrm>
          <a:prstGeom prst="rect">
            <a:avLst/>
          </a:prstGeom>
        </p:spPr>
      </p:pic>
      <p:sp>
        <p:nvSpPr>
          <p:cNvPr id="36867" name="Text Box 9"/>
          <p:cNvSpPr txBox="1">
            <a:spLocks noChangeArrowheads="1"/>
          </p:cNvSpPr>
          <p:nvPr/>
        </p:nvSpPr>
        <p:spPr bwMode="auto">
          <a:xfrm>
            <a:off x="37563" y="34567"/>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pPr>
            <a:r>
              <a:rPr lang="en-US" sz="4000" dirty="0" smtClean="0">
                <a:latin typeface="Cambria" panose="02040503050406030204" pitchFamily="18" charset="0"/>
              </a:rPr>
              <a:t>Connecting Connect Four ...</a:t>
            </a:r>
            <a:endParaRPr lang="en-US" sz="4000" dirty="0">
              <a:latin typeface="Cambria" panose="02040503050406030204" pitchFamily="18" charset="0"/>
            </a:endParaRPr>
          </a:p>
        </p:txBody>
      </p:sp>
      <p:sp>
        <p:nvSpPr>
          <p:cNvPr id="130" name="Text Box 9"/>
          <p:cNvSpPr txBox="1">
            <a:spLocks noChangeArrowheads="1"/>
          </p:cNvSpPr>
          <p:nvPr/>
        </p:nvSpPr>
        <p:spPr bwMode="auto">
          <a:xfrm>
            <a:off x="1447800" y="6080125"/>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spcBef>
                <a:spcPct val="50000"/>
              </a:spcBef>
            </a:pPr>
            <a:r>
              <a:rPr lang="en-US" sz="4000" dirty="0" smtClean="0">
                <a:latin typeface="Cambria" panose="02040503050406030204" pitchFamily="18" charset="0"/>
              </a:rPr>
              <a:t>... to other strategy games.</a:t>
            </a:r>
            <a:endParaRPr lang="en-US" sz="4000" dirty="0">
              <a:latin typeface="Cambria" panose="02040503050406030204" pitchFamily="18" charset="0"/>
            </a:endParaRPr>
          </a:p>
        </p:txBody>
      </p:sp>
      <p:pic>
        <p:nvPicPr>
          <p:cNvPr id="3" name="Picture 2"/>
          <p:cNvPicPr>
            <a:picLocks noChangeAspect="1"/>
          </p:cNvPicPr>
          <p:nvPr/>
        </p:nvPicPr>
        <p:blipFill>
          <a:blip r:embed="rId3"/>
          <a:stretch>
            <a:fillRect/>
          </a:stretch>
        </p:blipFill>
        <p:spPr>
          <a:xfrm>
            <a:off x="5000628" y="977292"/>
            <a:ext cx="2743200" cy="2336800"/>
          </a:xfrm>
          <a:prstGeom prst="rect">
            <a:avLst/>
          </a:prstGeom>
        </p:spPr>
      </p:pic>
      <p:pic>
        <p:nvPicPr>
          <p:cNvPr id="4" name="Picture 3"/>
          <p:cNvPicPr>
            <a:picLocks noChangeAspect="1"/>
          </p:cNvPicPr>
          <p:nvPr/>
        </p:nvPicPr>
        <p:blipFill>
          <a:blip r:embed="rId4"/>
          <a:stretch>
            <a:fillRect/>
          </a:stretch>
        </p:blipFill>
        <p:spPr>
          <a:xfrm>
            <a:off x="1362075" y="3084606"/>
            <a:ext cx="3057525" cy="2322771"/>
          </a:xfrm>
          <a:prstGeom prst="rect">
            <a:avLst/>
          </a:prstGeom>
        </p:spPr>
      </p:pic>
      <p:pic>
        <p:nvPicPr>
          <p:cNvPr id="5" name="Picture 4"/>
          <p:cNvPicPr>
            <a:picLocks noChangeAspect="1"/>
          </p:cNvPicPr>
          <p:nvPr/>
        </p:nvPicPr>
        <p:blipFill>
          <a:blip r:embed="rId5"/>
          <a:stretch>
            <a:fillRect/>
          </a:stretch>
        </p:blipFill>
        <p:spPr>
          <a:xfrm>
            <a:off x="1630240" y="1031160"/>
            <a:ext cx="2529382" cy="1894595"/>
          </a:xfrm>
          <a:prstGeom prst="rect">
            <a:avLst/>
          </a:prstGeom>
        </p:spPr>
      </p:pic>
      <p:sp>
        <p:nvSpPr>
          <p:cNvPr id="6" name="TextBox 5"/>
          <p:cNvSpPr txBox="1"/>
          <p:nvPr/>
        </p:nvSpPr>
        <p:spPr>
          <a:xfrm>
            <a:off x="6388930" y="850005"/>
            <a:ext cx="1468287" cy="461665"/>
          </a:xfrm>
          <a:prstGeom prst="rect">
            <a:avLst/>
          </a:prstGeom>
          <a:solidFill>
            <a:schemeClr val="bg1"/>
          </a:solidFill>
        </p:spPr>
        <p:txBody>
          <a:bodyPr wrap="none" rtlCol="0">
            <a:spAutoFit/>
          </a:bodyPr>
          <a:lstStyle/>
          <a:p>
            <a:pPr algn="ctr"/>
            <a:r>
              <a:rPr lang="en-US" dirty="0" smtClean="0">
                <a:latin typeface="Calibri" panose="020F0502020204030204" pitchFamily="34" charset="0"/>
                <a:cs typeface="Calibri" panose="020F0502020204030204" pitchFamily="34" charset="0"/>
              </a:rPr>
              <a:t>tic-tac-toe</a:t>
            </a:r>
            <a:endParaRPr lang="en-US" dirty="0">
              <a:latin typeface="Calibri" panose="020F0502020204030204" pitchFamily="34" charset="0"/>
              <a:cs typeface="Calibri" panose="020F0502020204030204" pitchFamily="34" charset="0"/>
            </a:endParaRPr>
          </a:p>
        </p:txBody>
      </p:sp>
      <p:sp>
        <p:nvSpPr>
          <p:cNvPr id="135" name="TextBox 134"/>
          <p:cNvSpPr txBox="1"/>
          <p:nvPr/>
        </p:nvSpPr>
        <p:spPr>
          <a:xfrm>
            <a:off x="3354432" y="4942235"/>
            <a:ext cx="1023678" cy="461665"/>
          </a:xfrm>
          <a:prstGeom prst="rect">
            <a:avLst/>
          </a:prstGeom>
          <a:noFill/>
        </p:spPr>
        <p:txBody>
          <a:bodyPr wrap="none" rtlCol="0">
            <a:spAutoFit/>
          </a:bodyPr>
          <a:lstStyle/>
          <a:p>
            <a:pPr algn="ctr"/>
            <a:r>
              <a:rPr lang="en-US" dirty="0" err="1" smtClean="0">
                <a:latin typeface="Calibri" panose="020F0502020204030204" pitchFamily="34" charset="0"/>
                <a:cs typeface="Calibri" panose="020F0502020204030204" pitchFamily="34" charset="0"/>
              </a:rPr>
              <a:t>reversi</a:t>
            </a:r>
            <a:endParaRPr lang="en-US" dirty="0">
              <a:latin typeface="Calibri" panose="020F0502020204030204" pitchFamily="34" charset="0"/>
              <a:cs typeface="Calibri" panose="020F0502020204030204" pitchFamily="34" charset="0"/>
            </a:endParaRPr>
          </a:p>
        </p:txBody>
      </p:sp>
      <p:sp>
        <p:nvSpPr>
          <p:cNvPr id="136" name="TextBox 135"/>
          <p:cNvSpPr txBox="1"/>
          <p:nvPr/>
        </p:nvSpPr>
        <p:spPr>
          <a:xfrm>
            <a:off x="1618810" y="2498463"/>
            <a:ext cx="1265924" cy="461665"/>
          </a:xfrm>
          <a:prstGeom prst="rect">
            <a:avLst/>
          </a:prstGeom>
          <a:noFill/>
        </p:spPr>
        <p:txBody>
          <a:bodyPr wrap="none" rtlCol="0">
            <a:spAutoFit/>
          </a:bodyPr>
          <a:lstStyle/>
          <a:p>
            <a:pPr algn="ctr"/>
            <a:r>
              <a:rPr lang="en-US" dirty="0" smtClean="0">
                <a:solidFill>
                  <a:schemeClr val="bg1"/>
                </a:solidFill>
                <a:latin typeface="Calibri" panose="020F0502020204030204" pitchFamily="34" charset="0"/>
                <a:cs typeface="Calibri" panose="020F0502020204030204" pitchFamily="34" charset="0"/>
              </a:rPr>
              <a:t>checkers</a:t>
            </a:r>
            <a:endParaRPr lang="en-US" dirty="0">
              <a:solidFill>
                <a:schemeClr val="bg1"/>
              </a:solidFill>
              <a:latin typeface="Calibri" panose="020F0502020204030204" pitchFamily="34" charset="0"/>
              <a:cs typeface="Calibri" panose="020F0502020204030204" pitchFamily="34" charset="0"/>
            </a:endParaRPr>
          </a:p>
        </p:txBody>
      </p:sp>
      <p:sp>
        <p:nvSpPr>
          <p:cNvPr id="137" name="TextBox 136"/>
          <p:cNvSpPr txBox="1"/>
          <p:nvPr/>
        </p:nvSpPr>
        <p:spPr>
          <a:xfrm>
            <a:off x="103067" y="5606156"/>
            <a:ext cx="2487733" cy="1200329"/>
          </a:xfrm>
          <a:prstGeom prst="rect">
            <a:avLst/>
          </a:prstGeom>
          <a:solidFill>
            <a:schemeClr val="bg1">
              <a:lumMod val="85000"/>
            </a:schemeClr>
          </a:solidFill>
        </p:spPr>
        <p:txBody>
          <a:bodyPr wrap="square" rtlCol="0">
            <a:spAutoFit/>
          </a:bodyPr>
          <a:lstStyle/>
          <a:p>
            <a:pPr algn="ctr"/>
            <a:r>
              <a:rPr lang="en-US" dirty="0" smtClean="0">
                <a:latin typeface="Calibri" panose="020F0502020204030204" pitchFamily="34" charset="0"/>
                <a:cs typeface="Calibri" panose="020F0502020204030204" pitchFamily="34" charset="0"/>
              </a:rPr>
              <a:t>How complex are these games, from least to most?</a:t>
            </a:r>
            <a:endParaRPr lang="en-US" dirty="0">
              <a:latin typeface="Calibri" panose="020F0502020204030204" pitchFamily="34" charset="0"/>
              <a:cs typeface="Calibri" panose="020F0502020204030204" pitchFamily="34" charset="0"/>
            </a:endParaRPr>
          </a:p>
        </p:txBody>
      </p:sp>
      <p:sp>
        <p:nvSpPr>
          <p:cNvPr id="139" name="TextBox 138"/>
          <p:cNvSpPr txBox="1"/>
          <p:nvPr/>
        </p:nvSpPr>
        <p:spPr>
          <a:xfrm>
            <a:off x="7409175" y="4942234"/>
            <a:ext cx="540534" cy="461665"/>
          </a:xfrm>
          <a:prstGeom prst="rect">
            <a:avLst/>
          </a:prstGeom>
          <a:noFill/>
        </p:spPr>
        <p:txBody>
          <a:bodyPr wrap="none" rtlCol="0">
            <a:spAutoFit/>
          </a:bodyPr>
          <a:lstStyle/>
          <a:p>
            <a:pPr algn="ctr"/>
            <a:r>
              <a:rPr lang="en-US" dirty="0" smtClean="0">
                <a:latin typeface="Calibri" panose="020F0502020204030204" pitchFamily="34" charset="0"/>
                <a:cs typeface="Calibri" panose="020F0502020204030204" pitchFamily="34" charset="0"/>
              </a:rPr>
              <a:t>Go</a:t>
            </a:r>
            <a:endParaRPr lang="en-US" dirty="0">
              <a:latin typeface="Calibri" panose="020F0502020204030204" pitchFamily="34" charset="0"/>
              <a:cs typeface="Calibri" panose="020F0502020204030204" pitchFamily="34" charset="0"/>
            </a:endParaRPr>
          </a:p>
        </p:txBody>
      </p:sp>
      <mc:AlternateContent xmlns:mc="http://schemas.openxmlformats.org/markup-compatibility/2006">
        <mc:Choice xmlns:p14="http://schemas.microsoft.com/office/powerpoint/2010/main" Requires="p14">
          <p:contentPart p14:bwMode="auto" r:id="rId6">
            <p14:nvContentPartPr>
              <p14:cNvPr id="2" name="Ink 1"/>
              <p14:cNvContentPartPr/>
              <p14:nvPr/>
            </p14:nvContentPartPr>
            <p14:xfrm>
              <a:off x="3981240" y="2522520"/>
              <a:ext cx="1211760" cy="1351800"/>
            </p14:xfrm>
          </p:contentPart>
        </mc:Choice>
        <mc:Fallback>
          <p:pic>
            <p:nvPicPr>
              <p:cNvPr id="2" name="Ink 1"/>
              <p:cNvPicPr/>
              <p:nvPr/>
            </p:nvPicPr>
            <p:blipFill>
              <a:blip r:embed="rId7"/>
              <a:stretch>
                <a:fillRect/>
              </a:stretch>
            </p:blipFill>
            <p:spPr>
              <a:xfrm>
                <a:off x="3969000" y="2510280"/>
                <a:ext cx="1236240" cy="1366560"/>
              </a:xfrm>
              <a:prstGeom prst="rect">
                <a:avLst/>
              </a:prstGeom>
            </p:spPr>
          </p:pic>
        </mc:Fallback>
      </mc:AlternateContent>
    </p:spTree>
    <p:extLst>
      <p:ext uri="{BB962C8B-B14F-4D97-AF65-F5344CB8AC3E}">
        <p14:creationId xmlns:p14="http://schemas.microsoft.com/office/powerpoint/2010/main" val="25221342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4"/>
          <p:cNvSpPr txBox="1">
            <a:spLocks noChangeArrowheads="1"/>
          </p:cNvSpPr>
          <p:nvPr/>
        </p:nvSpPr>
        <p:spPr bwMode="auto">
          <a:xfrm>
            <a:off x="228600" y="228600"/>
            <a:ext cx="68294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4200" dirty="0" err="1">
                <a:latin typeface="Cambria" panose="02040503050406030204" pitchFamily="18" charset="0"/>
              </a:rPr>
              <a:t>vPool</a:t>
            </a:r>
            <a:r>
              <a:rPr lang="en-US" altLang="en-US" sz="4200" dirty="0">
                <a:latin typeface="Cambria" panose="02040503050406030204" pitchFamily="18" charset="0"/>
              </a:rPr>
              <a:t> – physics?</a:t>
            </a:r>
            <a:endParaRPr lang="en-US" altLang="en-US" sz="4200" i="1" dirty="0">
              <a:latin typeface="Cambria" panose="02040503050406030204" pitchFamily="18" charset="0"/>
            </a:endParaRPr>
          </a:p>
        </p:txBody>
      </p:sp>
      <p:pic>
        <p:nvPicPr>
          <p:cNvPr id="40963" name="Picture 4" descr="http://upload.wikimedia.org/wikipedia/commons/2/2c/Elastischer_sto%C3%9F_2D.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76400"/>
            <a:ext cx="7334250" cy="41910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40964" name="Rectangle 45"/>
          <p:cNvSpPr>
            <a:spLocks noChangeArrowheads="1"/>
          </p:cNvSpPr>
          <p:nvPr/>
        </p:nvSpPr>
        <p:spPr bwMode="auto">
          <a:xfrm>
            <a:off x="4267200" y="457200"/>
            <a:ext cx="4495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1500" b="1" dirty="0">
                <a:latin typeface="Calibri" panose="020F0502020204030204" pitchFamily="34" charset="0"/>
              </a:rPr>
              <a:t>http://en.wikipedia.org/wiki/Elastic_collision</a:t>
            </a:r>
          </a:p>
        </p:txBody>
      </p:sp>
    </p:spTree>
    <p:extLst>
      <p:ext uri="{BB962C8B-B14F-4D97-AF65-F5344CB8AC3E}">
        <p14:creationId xmlns:p14="http://schemas.microsoft.com/office/powerpoint/2010/main" val="14916050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046" y="350335"/>
            <a:ext cx="8614954" cy="5364665"/>
          </a:xfrm>
          <a:prstGeom prst="rect">
            <a:avLst/>
          </a:prstGeom>
        </p:spPr>
      </p:pic>
      <p:sp>
        <p:nvSpPr>
          <p:cNvPr id="20" name="Text Box 29"/>
          <p:cNvSpPr txBox="1">
            <a:spLocks noChangeArrowheads="1"/>
          </p:cNvSpPr>
          <p:nvPr>
            <p:custDataLst>
              <p:tags r:id="rId1"/>
            </p:custDataLst>
          </p:nvPr>
        </p:nvSpPr>
        <p:spPr bwMode="auto">
          <a:xfrm>
            <a:off x="6400800" y="172719"/>
            <a:ext cx="2451462" cy="1384995"/>
          </a:xfrm>
          <a:prstGeom prst="rect">
            <a:avLst/>
          </a:prstGeom>
          <a:solidFill>
            <a:srgbClr val="FAE9D6"/>
          </a:solidFill>
          <a:ln>
            <a:noFill/>
          </a:ln>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hangingPunct="0">
              <a:spcBef>
                <a:spcPct val="50000"/>
              </a:spcBef>
            </a:pPr>
            <a:r>
              <a:rPr lang="en-US" altLang="en-US" sz="4200" b="1" dirty="0" smtClean="0">
                <a:solidFill>
                  <a:srgbClr val="000000"/>
                </a:solidFill>
                <a:latin typeface="Courier New" panose="02070309020205020404" pitchFamily="49" charset="0"/>
                <a:cs typeface="Courier New" panose="02070309020205020404" pitchFamily="49" charset="0"/>
              </a:rPr>
              <a:t>vector</a:t>
            </a:r>
            <a:r>
              <a:rPr lang="en-US" altLang="en-US" sz="4200" dirty="0" smtClean="0">
                <a:solidFill>
                  <a:srgbClr val="000000"/>
                </a:solidFill>
                <a:latin typeface="Cambria" pitchFamily="18" charset="0"/>
              </a:rPr>
              <a:t>  library!</a:t>
            </a:r>
          </a:p>
        </p:txBody>
      </p:sp>
      <p:grpSp>
        <p:nvGrpSpPr>
          <p:cNvPr id="35" name="Group 20"/>
          <p:cNvGrpSpPr>
            <a:grpSpLocks/>
          </p:cNvGrpSpPr>
          <p:nvPr/>
        </p:nvGrpSpPr>
        <p:grpSpPr bwMode="auto">
          <a:xfrm>
            <a:off x="4465320" y="5952331"/>
            <a:ext cx="517525" cy="568325"/>
            <a:chOff x="2928" y="1051"/>
            <a:chExt cx="840" cy="957"/>
          </a:xfrm>
        </p:grpSpPr>
        <p:sp>
          <p:nvSpPr>
            <p:cNvPr id="36"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7"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8"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9"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0"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1"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2"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3"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4"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5"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6"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7"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8"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9" name="TextBox 48"/>
          <p:cNvSpPr txBox="1"/>
          <p:nvPr/>
        </p:nvSpPr>
        <p:spPr>
          <a:xfrm>
            <a:off x="4991916" y="5924288"/>
            <a:ext cx="3740604" cy="323165"/>
          </a:xfrm>
          <a:prstGeom prst="rect">
            <a:avLst/>
          </a:prstGeom>
          <a:noFill/>
        </p:spPr>
        <p:txBody>
          <a:bodyPr wrap="square" rtlCol="0">
            <a:spAutoFit/>
          </a:bodyPr>
          <a:lstStyle/>
          <a:p>
            <a:r>
              <a:rPr lang="en-US" sz="1500" dirty="0" smtClean="0">
                <a:solidFill>
                  <a:srgbClr val="009900"/>
                </a:solidFill>
                <a:latin typeface="Cambria" panose="02040503050406030204" pitchFamily="18" charset="0"/>
              </a:rPr>
              <a:t>This is how I like my vectors: </a:t>
            </a:r>
            <a:r>
              <a:rPr lang="en-US" sz="1500" b="1" i="1" dirty="0" smtClean="0">
                <a:solidFill>
                  <a:srgbClr val="009900"/>
                </a:solidFill>
                <a:latin typeface="Cambria" panose="02040503050406030204" pitchFamily="18" charset="0"/>
              </a:rPr>
              <a:t>well done!</a:t>
            </a:r>
            <a:r>
              <a:rPr lang="en-US" sz="1500" dirty="0" smtClean="0">
                <a:solidFill>
                  <a:srgbClr val="009900"/>
                </a:solidFill>
                <a:latin typeface="Cambria" panose="02040503050406030204" pitchFamily="18" charset="0"/>
              </a:rPr>
              <a:t> </a:t>
            </a:r>
          </a:p>
        </p:txBody>
      </p:sp>
      <p:sp>
        <p:nvSpPr>
          <p:cNvPr id="3" name="Rectangle 2"/>
          <p:cNvSpPr/>
          <p:nvPr/>
        </p:nvSpPr>
        <p:spPr>
          <a:xfrm>
            <a:off x="5032309" y="6167247"/>
            <a:ext cx="1709122" cy="246221"/>
          </a:xfrm>
          <a:prstGeom prst="rect">
            <a:avLst/>
          </a:prstGeom>
        </p:spPr>
        <p:txBody>
          <a:bodyPr wrap="none">
            <a:spAutoFit/>
          </a:bodyPr>
          <a:lstStyle/>
          <a:p>
            <a:pPr algn="ctr"/>
            <a:r>
              <a:rPr lang="en-US" sz="1000" dirty="0">
                <a:solidFill>
                  <a:srgbClr val="009900"/>
                </a:solidFill>
                <a:latin typeface="Cambria" panose="02040503050406030204" pitchFamily="18" charset="0"/>
              </a:rPr>
              <a:t> (or, at least, </a:t>
            </a:r>
            <a:r>
              <a:rPr lang="en-US" sz="1000" i="1" dirty="0">
                <a:solidFill>
                  <a:srgbClr val="009900"/>
                </a:solidFill>
                <a:latin typeface="Cambria" panose="02040503050406030204" pitchFamily="18" charset="0"/>
              </a:rPr>
              <a:t>already </a:t>
            </a:r>
            <a:r>
              <a:rPr lang="en-US" sz="1000" i="1" dirty="0" smtClean="0">
                <a:solidFill>
                  <a:srgbClr val="009900"/>
                </a:solidFill>
                <a:latin typeface="Cambria" panose="02040503050406030204" pitchFamily="18" charset="0"/>
              </a:rPr>
              <a:t>done…</a:t>
            </a:r>
            <a:r>
              <a:rPr lang="en-US" sz="1000" dirty="0" smtClean="0">
                <a:solidFill>
                  <a:srgbClr val="009900"/>
                </a:solidFill>
                <a:latin typeface="Cambria" panose="02040503050406030204" pitchFamily="18" charset="0"/>
              </a:rPr>
              <a:t>)</a:t>
            </a:r>
            <a:endParaRPr lang="en-US" sz="1000" dirty="0"/>
          </a:p>
        </p:txBody>
      </p:sp>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7134480" y="3396960"/>
              <a:ext cx="613080" cy="1338840"/>
            </p14:xfrm>
          </p:contentPart>
        </mc:Choice>
        <mc:Fallback>
          <p:pic>
            <p:nvPicPr>
              <p:cNvPr id="2" name="Ink 1"/>
              <p:cNvPicPr/>
              <p:nvPr/>
            </p:nvPicPr>
            <p:blipFill>
              <a:blip r:embed="rId5"/>
              <a:stretch>
                <a:fillRect/>
              </a:stretch>
            </p:blipFill>
            <p:spPr>
              <a:xfrm>
                <a:off x="7121520" y="3386160"/>
                <a:ext cx="636840" cy="1362960"/>
              </a:xfrm>
              <a:prstGeom prst="rect">
                <a:avLst/>
              </a:prstGeom>
            </p:spPr>
          </p:pic>
        </mc:Fallback>
      </mc:AlternateContent>
    </p:spTree>
    <p:extLst>
      <p:ext uri="{BB962C8B-B14F-4D97-AF65-F5344CB8AC3E}">
        <p14:creationId xmlns:p14="http://schemas.microsoft.com/office/powerpoint/2010/main" val="8266118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550" y="4038600"/>
            <a:ext cx="3911600" cy="26670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269" name="Picture 8" descr="Picture 10"/>
          <p:cNvPicPr>
            <a:picLocks noChangeAspect="1" noChangeArrowheads="1"/>
          </p:cNvPicPr>
          <p:nvPr/>
        </p:nvPicPr>
        <p:blipFill>
          <a:blip r:embed="rId3"/>
          <a:srcRect/>
          <a:stretch>
            <a:fillRect/>
          </a:stretch>
        </p:blipFill>
        <p:spPr bwMode="auto">
          <a:xfrm>
            <a:off x="2286000" y="2097088"/>
            <a:ext cx="3924300" cy="2516187"/>
          </a:xfrm>
          <a:prstGeom prst="rect">
            <a:avLst/>
          </a:prstGeom>
          <a:noFill/>
          <a:ln w="38100">
            <a:solidFill>
              <a:schemeClr val="bg1"/>
            </a:solidFill>
            <a:miter lim="800000"/>
            <a:headEnd/>
            <a:tailEnd/>
          </a:ln>
        </p:spPr>
      </p:pic>
      <p:sp>
        <p:nvSpPr>
          <p:cNvPr id="19460" name="Text Box 5"/>
          <p:cNvSpPr txBox="1">
            <a:spLocks noChangeArrowheads="1"/>
          </p:cNvSpPr>
          <p:nvPr/>
        </p:nvSpPr>
        <p:spPr bwMode="auto">
          <a:xfrm>
            <a:off x="4473575" y="160338"/>
            <a:ext cx="4043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smtClean="0">
                <a:latin typeface="Cambria" panose="02040503050406030204" pitchFamily="18" charset="0"/>
              </a:rPr>
              <a:t>Project options…</a:t>
            </a:r>
            <a:endParaRPr lang="en-US" altLang="en-US" sz="4200" dirty="0">
              <a:latin typeface="Cambria" panose="02040503050406030204" pitchFamily="18" charset="0"/>
            </a:endParaRPr>
          </a:p>
        </p:txBody>
      </p:sp>
      <p:sp>
        <p:nvSpPr>
          <p:cNvPr id="19461" name="Rectangle 11"/>
          <p:cNvSpPr>
            <a:spLocks noChangeArrowheads="1"/>
          </p:cNvSpPr>
          <p:nvPr/>
        </p:nvSpPr>
        <p:spPr bwMode="auto">
          <a:xfrm>
            <a:off x="3087196" y="2816225"/>
            <a:ext cx="2480936" cy="1077218"/>
          </a:xfrm>
          <a:prstGeom prst="rect">
            <a:avLst/>
          </a:prstGeom>
          <a:solidFill>
            <a:srgbClr val="CCFFCC"/>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err="1" smtClean="0">
                <a:latin typeface="Cambria" panose="02040503050406030204" pitchFamily="18" charset="0"/>
              </a:rPr>
              <a:t>TextID</a:t>
            </a:r>
            <a:endParaRPr lang="en-US" altLang="en-US" sz="6400" dirty="0">
              <a:latin typeface="Cambria" panose="02040503050406030204" pitchFamily="18" charset="0"/>
            </a:endParaRPr>
          </a:p>
        </p:txBody>
      </p:sp>
      <p:sp>
        <p:nvSpPr>
          <p:cNvPr id="19462" name="Rectangle 13"/>
          <p:cNvSpPr>
            <a:spLocks noChangeArrowheads="1"/>
          </p:cNvSpPr>
          <p:nvPr/>
        </p:nvSpPr>
        <p:spPr bwMode="auto">
          <a:xfrm>
            <a:off x="5453918" y="4833938"/>
            <a:ext cx="3073278" cy="1077218"/>
          </a:xfrm>
          <a:prstGeom prst="rect">
            <a:avLst/>
          </a:prstGeom>
          <a:solidFill>
            <a:srgbClr val="FCD4C8"/>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err="1">
                <a:latin typeface="Cambria" panose="02040503050406030204" pitchFamily="18" charset="0"/>
              </a:rPr>
              <a:t>Picobot</a:t>
            </a:r>
            <a:r>
              <a:rPr lang="en-US" altLang="en-US" sz="6400" dirty="0">
                <a:latin typeface="Cambria" panose="02040503050406030204" pitchFamily="18" charset="0"/>
              </a:rPr>
              <a:t>!</a:t>
            </a:r>
          </a:p>
        </p:txBody>
      </p:sp>
      <p:pic>
        <p:nvPicPr>
          <p:cNvPr id="19463" name="Picture 6" descr="po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0338"/>
            <a:ext cx="3448050" cy="2506662"/>
          </a:xfrm>
          <a:prstGeom prst="rect">
            <a:avLst/>
          </a:prstGeom>
          <a:noFill/>
          <a:ln w="38100">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9464" name="Rectangle 10"/>
          <p:cNvSpPr>
            <a:spLocks noChangeArrowheads="1"/>
          </p:cNvSpPr>
          <p:nvPr/>
        </p:nvSpPr>
        <p:spPr bwMode="auto">
          <a:xfrm>
            <a:off x="934031" y="874713"/>
            <a:ext cx="2226059" cy="1077218"/>
          </a:xfrm>
          <a:prstGeom prst="rect">
            <a:avLst/>
          </a:prstGeom>
          <a:solidFill>
            <a:srgbClr val="CCECFF"/>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err="1" smtClean="0">
                <a:latin typeface="Cambria" panose="02040503050406030204" pitchFamily="18" charset="0"/>
              </a:rPr>
              <a:t>VPool</a:t>
            </a:r>
            <a:endParaRPr lang="en-US" altLang="en-US" sz="6400" dirty="0">
              <a:latin typeface="Cambria" panose="02040503050406030204" pitchFamily="18" charset="0"/>
            </a:endParaRPr>
          </a:p>
        </p:txBody>
      </p:sp>
      <p:sp>
        <p:nvSpPr>
          <p:cNvPr id="2" name="TextBox 1"/>
          <p:cNvSpPr txBox="1"/>
          <p:nvPr/>
        </p:nvSpPr>
        <p:spPr>
          <a:xfrm rot="20622319">
            <a:off x="270961" y="2436167"/>
            <a:ext cx="1504784" cy="461665"/>
          </a:xfrm>
          <a:prstGeom prst="rect">
            <a:avLst/>
          </a:prstGeom>
          <a:solidFill>
            <a:schemeClr val="bg1">
              <a:lumMod val="85000"/>
            </a:schemeClr>
          </a:solidFill>
        </p:spPr>
        <p:txBody>
          <a:bodyPr wrap="square" rtlCol="0">
            <a:spAutoFit/>
          </a:bodyPr>
          <a:lstStyle/>
          <a:p>
            <a:pPr algn="ctr"/>
            <a:r>
              <a:rPr lang="en-US" b="1" dirty="0" smtClean="0">
                <a:solidFill>
                  <a:schemeClr val="bg1">
                    <a:lumMod val="50000"/>
                  </a:schemeClr>
                </a:solidFill>
                <a:latin typeface="Calibri" panose="020F0502020204030204" pitchFamily="34" charset="0"/>
              </a:rPr>
              <a:t>…</a:t>
            </a:r>
            <a:r>
              <a:rPr lang="en-US" b="1" dirty="0" err="1" smtClean="0">
                <a:solidFill>
                  <a:schemeClr val="bg1">
                    <a:lumMod val="50000"/>
                  </a:schemeClr>
                </a:solidFill>
                <a:latin typeface="Calibri" panose="020F0502020204030204" pitchFamily="34" charset="0"/>
              </a:rPr>
              <a:t>VPython</a:t>
            </a:r>
            <a:endParaRPr lang="en-US" b="1" dirty="0">
              <a:solidFill>
                <a:schemeClr val="bg1">
                  <a:lumMod val="50000"/>
                </a:schemeClr>
              </a:solidFill>
              <a:latin typeface="Calibri" panose="020F0502020204030204" pitchFamily="34" charset="0"/>
            </a:endParaRPr>
          </a:p>
        </p:txBody>
      </p:sp>
      <p:sp>
        <p:nvSpPr>
          <p:cNvPr id="10" name="TextBox 9"/>
          <p:cNvSpPr txBox="1"/>
          <p:nvPr/>
        </p:nvSpPr>
        <p:spPr>
          <a:xfrm rot="20622319">
            <a:off x="1707874" y="4286999"/>
            <a:ext cx="1493648" cy="461665"/>
          </a:xfrm>
          <a:prstGeom prst="rect">
            <a:avLst/>
          </a:prstGeom>
          <a:solidFill>
            <a:schemeClr val="bg1">
              <a:lumMod val="85000"/>
            </a:schemeClr>
          </a:solidFill>
        </p:spPr>
        <p:txBody>
          <a:bodyPr wrap="square" rtlCol="0">
            <a:spAutoFit/>
          </a:bodyPr>
          <a:lstStyle/>
          <a:p>
            <a:pPr algn="ctr"/>
            <a:r>
              <a:rPr lang="en-US" b="1" dirty="0" smtClean="0">
                <a:solidFill>
                  <a:schemeClr val="bg1">
                    <a:lumMod val="50000"/>
                  </a:schemeClr>
                </a:solidFill>
                <a:latin typeface="Calibri" panose="020F0502020204030204" pitchFamily="34" charset="0"/>
              </a:rPr>
              <a:t>…Markov</a:t>
            </a:r>
            <a:endParaRPr lang="en-US" b="1" dirty="0">
              <a:solidFill>
                <a:schemeClr val="bg1">
                  <a:lumMod val="50000"/>
                </a:schemeClr>
              </a:solidFill>
              <a:latin typeface="Calibri" panose="020F0502020204030204" pitchFamily="34" charset="0"/>
            </a:endParaRPr>
          </a:p>
        </p:txBody>
      </p:sp>
      <p:sp>
        <p:nvSpPr>
          <p:cNvPr id="11" name="TextBox 10"/>
          <p:cNvSpPr txBox="1"/>
          <p:nvPr/>
        </p:nvSpPr>
        <p:spPr>
          <a:xfrm rot="20622319">
            <a:off x="3390197" y="6031419"/>
            <a:ext cx="1580940" cy="461665"/>
          </a:xfrm>
          <a:prstGeom prst="rect">
            <a:avLst/>
          </a:prstGeom>
          <a:solidFill>
            <a:schemeClr val="bg1">
              <a:lumMod val="85000"/>
            </a:schemeClr>
          </a:solidFill>
        </p:spPr>
        <p:txBody>
          <a:bodyPr wrap="square" rtlCol="0">
            <a:spAutoFit/>
          </a:bodyPr>
          <a:lstStyle/>
          <a:p>
            <a:pPr algn="ctr"/>
            <a:r>
              <a:rPr lang="en-US" b="1" dirty="0" smtClean="0">
                <a:solidFill>
                  <a:schemeClr val="bg1">
                    <a:lumMod val="50000"/>
                  </a:schemeClr>
                </a:solidFill>
                <a:latin typeface="Calibri" panose="020F0502020204030204" pitchFamily="34" charset="0"/>
              </a:rPr>
              <a:t>…</a:t>
            </a:r>
            <a:r>
              <a:rPr lang="en-US" b="1" dirty="0" err="1" smtClean="0">
                <a:solidFill>
                  <a:schemeClr val="bg1">
                    <a:lumMod val="50000"/>
                  </a:schemeClr>
                </a:solidFill>
                <a:latin typeface="Calibri" panose="020F0502020204030204" pitchFamily="34" charset="0"/>
              </a:rPr>
              <a:t>CFour</a:t>
            </a:r>
            <a:endParaRPr lang="en-US" b="1" dirty="0">
              <a:solidFill>
                <a:schemeClr val="bg1">
                  <a:lumMod val="50000"/>
                </a:schemeClr>
              </a:solidFill>
              <a:latin typeface="Calibri" panose="020F0502020204030204" pitchFamily="34" charset="0"/>
            </a:endParaRPr>
          </a:p>
        </p:txBody>
      </p:sp>
      <p:sp>
        <p:nvSpPr>
          <p:cNvPr id="3" name="Right Arrow 2"/>
          <p:cNvSpPr/>
          <p:nvPr/>
        </p:nvSpPr>
        <p:spPr>
          <a:xfrm rot="20467400">
            <a:off x="1652663" y="2159736"/>
            <a:ext cx="457200" cy="420687"/>
          </a:xfrm>
          <a:prstGeom prst="rightArrow">
            <a:avLst/>
          </a:prstGeom>
          <a:solidFill>
            <a:schemeClr val="bg1">
              <a:lumMod val="8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rot="20467400">
            <a:off x="3068441" y="4010433"/>
            <a:ext cx="457200" cy="420687"/>
          </a:xfrm>
          <a:prstGeom prst="rightArrow">
            <a:avLst/>
          </a:prstGeom>
          <a:solidFill>
            <a:schemeClr val="bg1">
              <a:lumMod val="8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rot="20467400">
            <a:off x="4821041" y="5778917"/>
            <a:ext cx="457200" cy="420687"/>
          </a:xfrm>
          <a:prstGeom prst="rightArrow">
            <a:avLst/>
          </a:prstGeom>
          <a:solidFill>
            <a:schemeClr val="bg1">
              <a:lumMod val="8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ight Arrow 3"/>
          <p:cNvSpPr/>
          <p:nvPr/>
        </p:nvSpPr>
        <p:spPr>
          <a:xfrm>
            <a:off x="6522087" y="2750443"/>
            <a:ext cx="2057400" cy="1143000"/>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3077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2963" y="6192252"/>
            <a:ext cx="7467600" cy="461665"/>
          </a:xfrm>
          <a:prstGeom prst="rect">
            <a:avLst/>
          </a:prstGeom>
          <a:noFill/>
        </p:spPr>
        <p:txBody>
          <a:bodyPr wrap="square" rtlCol="0">
            <a:spAutoFit/>
          </a:bodyPr>
          <a:lstStyle/>
          <a:p>
            <a:pPr algn="ctr"/>
            <a:r>
              <a:rPr lang="en-US" dirty="0" smtClean="0">
                <a:latin typeface="Cambria" panose="02040503050406030204" pitchFamily="18" charset="0"/>
              </a:rPr>
              <a:t>First paragraph of </a:t>
            </a:r>
            <a:r>
              <a:rPr lang="en-US" u="sng" dirty="0" smtClean="0">
                <a:latin typeface="Cambria" panose="02040503050406030204" pitchFamily="18" charset="0"/>
              </a:rPr>
              <a:t>The Cuckoo's Calling</a:t>
            </a:r>
            <a:r>
              <a:rPr lang="en-US" dirty="0" smtClean="0">
                <a:latin typeface="Cambria" panose="02040503050406030204" pitchFamily="18" charset="0"/>
              </a:rPr>
              <a:t> by R. Galbraith</a:t>
            </a:r>
            <a:endParaRPr lang="en-US" dirty="0">
              <a:latin typeface="Cambria" panose="02040503050406030204" pitchFamily="18" charset="0"/>
            </a:endParaRPr>
          </a:p>
        </p:txBody>
      </p:sp>
      <p:sp>
        <p:nvSpPr>
          <p:cNvPr id="3" name="Rectangle 2"/>
          <p:cNvSpPr/>
          <p:nvPr/>
        </p:nvSpPr>
        <p:spPr>
          <a:xfrm>
            <a:off x="381000" y="1940581"/>
            <a:ext cx="5715000" cy="2677656"/>
          </a:xfrm>
          <a:prstGeom prst="rect">
            <a:avLst/>
          </a:prstGeom>
        </p:spPr>
        <p:txBody>
          <a:bodyPr wrap="square">
            <a:spAutoFit/>
          </a:bodyPr>
          <a:lstStyle/>
          <a:p>
            <a:pPr algn="ctr"/>
            <a:r>
              <a:rPr lang="en-US" dirty="0">
                <a:latin typeface="Segoe Print" panose="02000600000000000000" pitchFamily="2" charset="0"/>
              </a:rPr>
              <a:t>Though Robin </a:t>
            </a:r>
            <a:r>
              <a:rPr lang="en-US" dirty="0" err="1">
                <a:latin typeface="Segoe Print" panose="02000600000000000000" pitchFamily="2" charset="0"/>
              </a:rPr>
              <a:t>Ellacott’s</a:t>
            </a:r>
            <a:r>
              <a:rPr lang="en-US" dirty="0">
                <a:latin typeface="Segoe Print" panose="02000600000000000000" pitchFamily="2" charset="0"/>
              </a:rPr>
              <a:t> twenty-five years of life had seen their moments of drama and incident, she had never before woken up in the certain knowledge that she would remember the coming day for as long as she lived.</a:t>
            </a:r>
          </a:p>
        </p:txBody>
      </p:sp>
      <p:pic>
        <p:nvPicPr>
          <p:cNvPr id="5" name="Picture 2" descr="C:\Users\Owner\Desktop\imgs_for_Lec22\imgs_for_Lec22\CC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524000"/>
            <a:ext cx="2453211" cy="35108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87301" y="4944446"/>
            <a:ext cx="1102418" cy="276999"/>
          </a:xfrm>
          <a:prstGeom prst="rect">
            <a:avLst/>
          </a:prstGeom>
        </p:spPr>
        <p:txBody>
          <a:bodyPr wrap="none">
            <a:spAutoFit/>
          </a:bodyPr>
          <a:lstStyle/>
          <a:p>
            <a:r>
              <a:rPr lang="en-US" sz="1200" b="1" dirty="0" smtClean="0">
                <a:latin typeface="Cambria" panose="02040503050406030204" pitchFamily="18" charset="0"/>
              </a:rPr>
              <a:t>April 4, 2013</a:t>
            </a:r>
            <a:endParaRPr lang="en-US" sz="1200" b="1" dirty="0"/>
          </a:p>
        </p:txBody>
      </p:sp>
      <p:sp>
        <p:nvSpPr>
          <p:cNvPr id="7" name="TextBox 6"/>
          <p:cNvSpPr txBox="1"/>
          <p:nvPr/>
        </p:nvSpPr>
        <p:spPr>
          <a:xfrm>
            <a:off x="457200" y="366566"/>
            <a:ext cx="3073983" cy="461665"/>
          </a:xfrm>
          <a:prstGeom prst="rect">
            <a:avLst/>
          </a:prstGeom>
          <a:noFill/>
        </p:spPr>
        <p:txBody>
          <a:bodyPr wrap="none" rtlCol="0">
            <a:spAutoFit/>
          </a:bodyPr>
          <a:lstStyle/>
          <a:p>
            <a:r>
              <a:rPr lang="en-US" dirty="0" smtClean="0">
                <a:latin typeface="Calibri" panose="020F0502020204030204" pitchFamily="34" charset="0"/>
                <a:cs typeface="Calibri" panose="020F0502020204030204" pitchFamily="34" charset="0"/>
              </a:rPr>
              <a:t>A couple of years ago...</a:t>
            </a:r>
            <a:endParaRPr lang="en-US" dirty="0">
              <a:latin typeface="Calibri" panose="020F0502020204030204" pitchFamily="34" charset="0"/>
              <a:cs typeface="Calibri" panose="020F0502020204030204" pitchFamily="34" charset="0"/>
            </a:endParaRPr>
          </a:p>
        </p:txBody>
      </p:sp>
      <mc:AlternateContent xmlns:mc="http://schemas.openxmlformats.org/markup-compatibility/2006">
        <mc:Choice xmlns:p14="http://schemas.microsoft.com/office/powerpoint/2010/main" Requires="p14">
          <p:contentPart p14:bwMode="auto" r:id="rId3">
            <p14:nvContentPartPr>
              <p14:cNvPr id="6" name="Ink 5"/>
              <p14:cNvContentPartPr/>
              <p14:nvPr/>
            </p14:nvContentPartPr>
            <p14:xfrm>
              <a:off x="6470640" y="1447200"/>
              <a:ext cx="2107440" cy="508320"/>
            </p14:xfrm>
          </p:contentPart>
        </mc:Choice>
        <mc:Fallback>
          <p:pic>
            <p:nvPicPr>
              <p:cNvPr id="6" name="Ink 5"/>
              <p:cNvPicPr/>
              <p:nvPr/>
            </p:nvPicPr>
            <p:blipFill>
              <a:blip r:embed="rId4"/>
              <a:stretch>
                <a:fillRect/>
              </a:stretch>
            </p:blipFill>
            <p:spPr>
              <a:xfrm>
                <a:off x="6460560" y="1434600"/>
                <a:ext cx="2125080" cy="52632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8" name="Ink 7"/>
              <p14:cNvContentPartPr/>
              <p14:nvPr/>
            </p14:nvContentPartPr>
            <p14:xfrm>
              <a:off x="6591240" y="1479600"/>
              <a:ext cx="2052360" cy="704880"/>
            </p14:xfrm>
          </p:contentPart>
        </mc:Choice>
        <mc:Fallback>
          <p:pic>
            <p:nvPicPr>
              <p:cNvPr id="8" name="Ink 7"/>
              <p:cNvPicPr/>
              <p:nvPr/>
            </p:nvPicPr>
            <p:blipFill>
              <a:blip r:embed="rId6"/>
              <a:stretch>
                <a:fillRect/>
              </a:stretch>
            </p:blipFill>
            <p:spPr>
              <a:xfrm>
                <a:off x="6579720" y="1468440"/>
                <a:ext cx="2076480" cy="727920"/>
              </a:xfrm>
              <a:prstGeom prst="rect">
                <a:avLst/>
              </a:prstGeom>
            </p:spPr>
          </p:pic>
        </mc:Fallback>
      </mc:AlternateContent>
    </p:spTree>
    <p:extLst>
      <p:ext uri="{BB962C8B-B14F-4D97-AF65-F5344CB8AC3E}">
        <p14:creationId xmlns:p14="http://schemas.microsoft.com/office/powerpoint/2010/main" val="23137906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5"/>
          <p:cNvSpPr txBox="1">
            <a:spLocks noChangeArrowheads="1"/>
          </p:cNvSpPr>
          <p:nvPr/>
        </p:nvSpPr>
        <p:spPr bwMode="auto">
          <a:xfrm>
            <a:off x="377885" y="225839"/>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the </a:t>
            </a:r>
            <a:r>
              <a:rPr lang="en-US" altLang="en-US" sz="4200" dirty="0" err="1" smtClean="0">
                <a:latin typeface="Cambria" panose="02040503050406030204" pitchFamily="18" charset="0"/>
              </a:rPr>
              <a:t>TextID</a:t>
            </a:r>
            <a:r>
              <a:rPr lang="en-US" altLang="en-US" sz="4200" dirty="0" smtClean="0">
                <a:latin typeface="Cambria" panose="02040503050406030204" pitchFamily="18" charset="0"/>
              </a:rPr>
              <a:t> </a:t>
            </a:r>
            <a:r>
              <a:rPr lang="en-US" altLang="en-US" sz="4200" i="1" dirty="0" err="1" smtClean="0">
                <a:latin typeface="Cambria" panose="02040503050406030204" pitchFamily="18" charset="0"/>
              </a:rPr>
              <a:t>IDer</a:t>
            </a:r>
            <a:r>
              <a:rPr lang="en-US" altLang="en-US" sz="4200" dirty="0" smtClean="0">
                <a:latin typeface="Cambria" panose="02040503050406030204" pitchFamily="18" charset="0"/>
              </a:rPr>
              <a:t>...</a:t>
            </a:r>
            <a:endParaRPr lang="en-US" altLang="en-US" sz="4200" dirty="0">
              <a:latin typeface="Cambria" panose="02040503050406030204" pitchFamily="18" charset="0"/>
            </a:endParaRPr>
          </a:p>
        </p:txBody>
      </p:sp>
      <p:sp>
        <p:nvSpPr>
          <p:cNvPr id="2" name="TextBox 1"/>
          <p:cNvSpPr txBox="1"/>
          <p:nvPr/>
        </p:nvSpPr>
        <p:spPr>
          <a:xfrm>
            <a:off x="842963" y="6192252"/>
            <a:ext cx="7467600" cy="461665"/>
          </a:xfrm>
          <a:prstGeom prst="rect">
            <a:avLst/>
          </a:prstGeom>
          <a:noFill/>
        </p:spPr>
        <p:txBody>
          <a:bodyPr wrap="square" rtlCol="0">
            <a:spAutoFit/>
          </a:bodyPr>
          <a:lstStyle/>
          <a:p>
            <a:pPr algn="ctr"/>
            <a:r>
              <a:rPr lang="en-US" dirty="0" smtClean="0">
                <a:latin typeface="Cambria" panose="02040503050406030204" pitchFamily="18" charset="0"/>
              </a:rPr>
              <a:t>First paragraph of </a:t>
            </a:r>
            <a:r>
              <a:rPr lang="en-US" u="sng" dirty="0" smtClean="0">
                <a:latin typeface="Cambria" panose="02040503050406030204" pitchFamily="18" charset="0"/>
              </a:rPr>
              <a:t>The Cuckoo's Calling</a:t>
            </a:r>
            <a:r>
              <a:rPr lang="en-US" dirty="0" smtClean="0">
                <a:latin typeface="Cambria" panose="02040503050406030204" pitchFamily="18" charset="0"/>
              </a:rPr>
              <a:t> by R. Galbraith</a:t>
            </a:r>
            <a:endParaRPr lang="en-US" dirty="0">
              <a:latin typeface="Cambria" panose="02040503050406030204" pitchFamily="18" charset="0"/>
            </a:endParaRPr>
          </a:p>
        </p:txBody>
      </p:sp>
      <p:sp>
        <p:nvSpPr>
          <p:cNvPr id="3" name="Rectangle 2"/>
          <p:cNvSpPr/>
          <p:nvPr/>
        </p:nvSpPr>
        <p:spPr>
          <a:xfrm>
            <a:off x="381000" y="1940581"/>
            <a:ext cx="5715000" cy="2677656"/>
          </a:xfrm>
          <a:prstGeom prst="rect">
            <a:avLst/>
          </a:prstGeom>
        </p:spPr>
        <p:txBody>
          <a:bodyPr wrap="square">
            <a:spAutoFit/>
          </a:bodyPr>
          <a:lstStyle/>
          <a:p>
            <a:pPr algn="ctr"/>
            <a:r>
              <a:rPr lang="en-US" dirty="0">
                <a:latin typeface="Segoe Print" panose="02000600000000000000" pitchFamily="2" charset="0"/>
              </a:rPr>
              <a:t>Though Robin </a:t>
            </a:r>
            <a:r>
              <a:rPr lang="en-US" dirty="0" err="1">
                <a:latin typeface="Segoe Print" panose="02000600000000000000" pitchFamily="2" charset="0"/>
              </a:rPr>
              <a:t>Ellacott’s</a:t>
            </a:r>
            <a:r>
              <a:rPr lang="en-US" dirty="0">
                <a:latin typeface="Segoe Print" panose="02000600000000000000" pitchFamily="2" charset="0"/>
              </a:rPr>
              <a:t> twenty-five years of life had seen their moments of drama and incident, she had never before woken up in the certain knowledge that she would remember the coming day for as long as she lived.</a:t>
            </a:r>
          </a:p>
        </p:txBody>
      </p:sp>
      <p:pic>
        <p:nvPicPr>
          <p:cNvPr id="5" name="Picture 2" descr="C:\Users\Owner\Desktop\imgs_for_Lec22\imgs_for_Lec22\CC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524000"/>
            <a:ext cx="2453211" cy="35108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87301" y="4944446"/>
            <a:ext cx="1102418" cy="276999"/>
          </a:xfrm>
          <a:prstGeom prst="rect">
            <a:avLst/>
          </a:prstGeom>
        </p:spPr>
        <p:txBody>
          <a:bodyPr wrap="none">
            <a:spAutoFit/>
          </a:bodyPr>
          <a:lstStyle/>
          <a:p>
            <a:r>
              <a:rPr lang="en-US" sz="1200" b="1" dirty="0" smtClean="0">
                <a:latin typeface="Cambria" panose="02040503050406030204" pitchFamily="18" charset="0"/>
              </a:rPr>
              <a:t>April 4, 2013</a:t>
            </a:r>
            <a:endParaRPr lang="en-US" sz="1200"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29866">
            <a:off x="612818" y="2636269"/>
            <a:ext cx="6781800" cy="3409844"/>
          </a:xfrm>
          <a:prstGeom prst="rect">
            <a:avLst/>
          </a:prstGeom>
          <a:ln w="76200">
            <a:solidFill>
              <a:schemeClr val="bg1"/>
            </a:solidFill>
          </a:ln>
        </p:spPr>
      </p:pic>
      <mc:AlternateContent xmlns:mc="http://schemas.openxmlformats.org/markup-compatibility/2006">
        <mc:Choice xmlns:p14="http://schemas.microsoft.com/office/powerpoint/2010/main" Requires="p14">
          <p:contentPart p14:bwMode="auto" r:id="rId4">
            <p14:nvContentPartPr>
              <p14:cNvPr id="7" name="Ink 6"/>
              <p14:cNvContentPartPr/>
              <p14:nvPr/>
            </p14:nvContentPartPr>
            <p14:xfrm>
              <a:off x="1865880" y="4578840"/>
              <a:ext cx="4030920" cy="1071000"/>
            </p14:xfrm>
          </p:contentPart>
        </mc:Choice>
        <mc:Fallback>
          <p:pic>
            <p:nvPicPr>
              <p:cNvPr id="7" name="Ink 6"/>
              <p:cNvPicPr/>
              <p:nvPr/>
            </p:nvPicPr>
            <p:blipFill>
              <a:blip r:embed="rId5"/>
              <a:stretch>
                <a:fillRect/>
              </a:stretch>
            </p:blipFill>
            <p:spPr>
              <a:xfrm>
                <a:off x="1855080" y="4568760"/>
                <a:ext cx="4047840" cy="1091880"/>
              </a:xfrm>
              <a:prstGeom prst="rect">
                <a:avLst/>
              </a:prstGeom>
            </p:spPr>
          </p:pic>
        </mc:Fallback>
      </mc:AlternateContent>
    </p:spTree>
    <p:extLst>
      <p:ext uri="{BB962C8B-B14F-4D97-AF65-F5344CB8AC3E}">
        <p14:creationId xmlns:p14="http://schemas.microsoft.com/office/powerpoint/2010/main" val="38119549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wner\Desktop\imgs_for_Lec22\imgs_for_Lec22\CC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9673" y="2057400"/>
            <a:ext cx="2453211" cy="351081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Owner\Desktop\imgs_for_Lec22\imgs_for_Lec22\JKR_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047" y="533400"/>
            <a:ext cx="7966553"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Owner\Desktop\imgs_for_Lec22\imgs_for_Lec22\JKR_2.png"/>
          <p:cNvPicPr>
            <a:picLocks noChangeAspect="1" noChangeArrowheads="1"/>
          </p:cNvPicPr>
          <p:nvPr/>
        </p:nvPicPr>
        <p:blipFill rotWithShape="1">
          <a:blip r:embed="rId4">
            <a:extLst>
              <a:ext uri="{28A0092B-C50C-407E-A947-70E740481C1C}">
                <a14:useLocalDpi xmlns:a14="http://schemas.microsoft.com/office/drawing/2010/main" val="0"/>
              </a:ext>
            </a:extLst>
          </a:blip>
          <a:srcRect b="30829"/>
          <a:stretch/>
        </p:blipFill>
        <p:spPr bwMode="auto">
          <a:xfrm>
            <a:off x="276225" y="1905000"/>
            <a:ext cx="5819775" cy="3663218"/>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16568" y="3633536"/>
            <a:ext cx="5819775" cy="809675"/>
          </a:xfrm>
          <a:prstGeom prst="roundRect">
            <a:avLst/>
          </a:prstGeom>
          <a:noFill/>
          <a:ln w="28575">
            <a:solidFill>
              <a:srgbClr val="CC3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743200" y="6477000"/>
            <a:ext cx="6324600" cy="323165"/>
          </a:xfrm>
          <a:prstGeom prst="rect">
            <a:avLst/>
          </a:prstGeom>
        </p:spPr>
        <p:txBody>
          <a:bodyPr wrap="square">
            <a:spAutoFit/>
          </a:bodyPr>
          <a:lstStyle/>
          <a:p>
            <a:pPr algn="r"/>
            <a:r>
              <a:rPr lang="en-US" sz="1500" dirty="0" smtClean="0">
                <a:latin typeface="Calibri" panose="020F0502020204030204" pitchFamily="34" charset="0"/>
              </a:rPr>
              <a:t>kottke.org/13/08/how-</a:t>
            </a:r>
            <a:r>
              <a:rPr lang="en-US" sz="1500" dirty="0" err="1" smtClean="0">
                <a:latin typeface="Calibri" panose="020F0502020204030204" pitchFamily="34" charset="0"/>
              </a:rPr>
              <a:t>jk</a:t>
            </a:r>
            <a:r>
              <a:rPr lang="en-US" sz="1500" dirty="0" smtClean="0">
                <a:latin typeface="Calibri" panose="020F0502020204030204" pitchFamily="34" charset="0"/>
              </a:rPr>
              <a:t>-</a:t>
            </a:r>
            <a:r>
              <a:rPr lang="en-US" sz="1500" dirty="0" err="1" smtClean="0">
                <a:latin typeface="Calibri" panose="020F0502020204030204" pitchFamily="34" charset="0"/>
              </a:rPr>
              <a:t>rowling</a:t>
            </a:r>
            <a:r>
              <a:rPr lang="en-US" sz="1500" dirty="0" smtClean="0">
                <a:latin typeface="Calibri" panose="020F0502020204030204" pitchFamily="34" charset="0"/>
              </a:rPr>
              <a:t>-was-found-to-be-</a:t>
            </a:r>
            <a:r>
              <a:rPr lang="en-US" sz="1500" dirty="0" err="1" smtClean="0">
                <a:latin typeface="Calibri" panose="020F0502020204030204" pitchFamily="34" charset="0"/>
              </a:rPr>
              <a:t>robert</a:t>
            </a:r>
            <a:r>
              <a:rPr lang="en-US" sz="1500" dirty="0" smtClean="0">
                <a:latin typeface="Calibri" panose="020F0502020204030204" pitchFamily="34" charset="0"/>
              </a:rPr>
              <a:t>-</a:t>
            </a:r>
            <a:r>
              <a:rPr lang="en-US" sz="1500" dirty="0" err="1" smtClean="0">
                <a:latin typeface="Calibri" panose="020F0502020204030204" pitchFamily="34" charset="0"/>
              </a:rPr>
              <a:t>galbraith</a:t>
            </a:r>
            <a:endParaRPr lang="en-US" sz="1500" dirty="0">
              <a:latin typeface="Calibri" panose="020F0502020204030204" pitchFamily="34" charset="0"/>
            </a:endParaRPr>
          </a:p>
        </p:txBody>
      </p:sp>
      <p:sp>
        <p:nvSpPr>
          <p:cNvPr id="7" name="Rounded Rectangle 6"/>
          <p:cNvSpPr/>
          <p:nvPr/>
        </p:nvSpPr>
        <p:spPr>
          <a:xfrm>
            <a:off x="220081" y="2871537"/>
            <a:ext cx="5819775" cy="721895"/>
          </a:xfrm>
          <a:prstGeom prst="roundRect">
            <a:avLst/>
          </a:prstGeom>
          <a:noFill/>
          <a:ln w="28575">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888642" y="1422042"/>
            <a:ext cx="1066800"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p14="http://schemas.microsoft.com/office/powerpoint/2010/main" Requires="p14">
          <p:contentPart p14:bwMode="auto" r:id="rId5">
            <p14:nvContentPartPr>
              <p14:cNvPr id="2" name="Ink 1"/>
              <p14:cNvContentPartPr/>
              <p14:nvPr/>
            </p14:nvContentPartPr>
            <p14:xfrm>
              <a:off x="421920" y="2765520"/>
              <a:ext cx="4089600" cy="1324080"/>
            </p14:xfrm>
          </p:contentPart>
        </mc:Choice>
        <mc:Fallback>
          <p:pic>
            <p:nvPicPr>
              <p:cNvPr id="2" name="Ink 1"/>
              <p:cNvPicPr/>
              <p:nvPr/>
            </p:nvPicPr>
            <p:blipFill>
              <a:blip r:embed="rId6"/>
              <a:stretch>
                <a:fillRect/>
              </a:stretch>
            </p:blipFill>
            <p:spPr>
              <a:xfrm>
                <a:off x="414720" y="2753280"/>
                <a:ext cx="4107600" cy="134676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6" name="Ink 5"/>
              <p14:cNvContentPartPr/>
              <p14:nvPr/>
            </p14:nvContentPartPr>
            <p14:xfrm>
              <a:off x="1280520" y="2419560"/>
              <a:ext cx="4893840" cy="397080"/>
            </p14:xfrm>
          </p:contentPart>
        </mc:Choice>
        <mc:Fallback>
          <p:pic>
            <p:nvPicPr>
              <p:cNvPr id="6" name="Ink 5"/>
              <p:cNvPicPr/>
              <p:nvPr/>
            </p:nvPicPr>
            <p:blipFill>
              <a:blip r:embed="rId8"/>
              <a:stretch>
                <a:fillRect/>
              </a:stretch>
            </p:blipFill>
            <p:spPr>
              <a:xfrm>
                <a:off x="1276200" y="2409840"/>
                <a:ext cx="4906080" cy="417240"/>
              </a:xfrm>
              <a:prstGeom prst="rect">
                <a:avLst/>
              </a:prstGeom>
            </p:spPr>
          </p:pic>
        </mc:Fallback>
      </mc:AlternateContent>
    </p:spTree>
    <p:extLst>
      <p:ext uri="{BB962C8B-B14F-4D97-AF65-F5344CB8AC3E}">
        <p14:creationId xmlns:p14="http://schemas.microsoft.com/office/powerpoint/2010/main" val="39812594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914400" y="4879768"/>
            <a:ext cx="2414388" cy="1216232"/>
          </a:xfrm>
          <a:prstGeom prst="roundRect">
            <a:avLst/>
          </a:prstGeom>
          <a:solidFill>
            <a:srgbClr val="CCE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3608665" y="3674492"/>
            <a:ext cx="2195032" cy="1066800"/>
          </a:xfrm>
          <a:prstGeom prst="round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ounded Rectangle 4"/>
          <p:cNvSpPr/>
          <p:nvPr/>
        </p:nvSpPr>
        <p:spPr>
          <a:xfrm>
            <a:off x="6059241" y="2362200"/>
            <a:ext cx="2195032" cy="1066800"/>
          </a:xfrm>
          <a:prstGeom prst="roundRect">
            <a:avLst/>
          </a:prstGeom>
          <a:solidFill>
            <a:srgbClr val="FFCC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37610" y="207372"/>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the </a:t>
            </a:r>
            <a:r>
              <a:rPr lang="en-US" altLang="en-US" sz="4200" dirty="0" err="1" smtClean="0">
                <a:latin typeface="Cambria" panose="02040503050406030204" pitchFamily="18" charset="0"/>
              </a:rPr>
              <a:t>TextID</a:t>
            </a:r>
            <a:r>
              <a:rPr lang="en-US" altLang="en-US" sz="4200" dirty="0" smtClean="0">
                <a:latin typeface="Cambria" panose="02040503050406030204" pitchFamily="18" charset="0"/>
              </a:rPr>
              <a:t> project</a:t>
            </a:r>
            <a:endParaRPr lang="en-US" altLang="en-US" sz="4200" dirty="0">
              <a:latin typeface="Cambria" panose="02040503050406030204" pitchFamily="18" charset="0"/>
            </a:endParaRPr>
          </a:p>
        </p:txBody>
      </p:sp>
      <p:sp>
        <p:nvSpPr>
          <p:cNvPr id="22" name="Rectangle 4"/>
          <p:cNvSpPr>
            <a:spLocks noChangeArrowheads="1"/>
          </p:cNvSpPr>
          <p:nvPr/>
        </p:nvSpPr>
        <p:spPr bwMode="auto">
          <a:xfrm>
            <a:off x="685800" y="1524000"/>
            <a:ext cx="7555350" cy="13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pPr>
            <a:r>
              <a:rPr lang="en-US" altLang="en-US" dirty="0" smtClean="0">
                <a:solidFill>
                  <a:srgbClr val="000000"/>
                </a:solidFill>
                <a:latin typeface="Cambria" panose="02040503050406030204" pitchFamily="18" charset="0"/>
                <a:cs typeface="Arial" pitchFamily="34" charset="0"/>
              </a:rPr>
              <a:t>Big ideas: </a:t>
            </a:r>
          </a:p>
          <a:p>
            <a:pPr eaLnBrk="1" hangingPunct="1">
              <a:spcBef>
                <a:spcPct val="20000"/>
              </a:spcBef>
            </a:pPr>
            <a:r>
              <a:rPr lang="en-US" altLang="en-US" dirty="0">
                <a:solidFill>
                  <a:srgbClr val="000000"/>
                </a:solidFill>
                <a:latin typeface="Cambria" panose="02040503050406030204" pitchFamily="18" charset="0"/>
                <a:cs typeface="Arial" pitchFamily="34" charset="0"/>
              </a:rPr>
              <a:t> </a:t>
            </a:r>
            <a:r>
              <a:rPr lang="en-US" altLang="en-US" dirty="0" smtClean="0">
                <a:solidFill>
                  <a:srgbClr val="000000"/>
                </a:solidFill>
                <a:latin typeface="Cambria" panose="02040503050406030204" pitchFamily="18" charset="0"/>
                <a:cs typeface="Arial" pitchFamily="34" charset="0"/>
              </a:rPr>
              <a:t>    (1) Build </a:t>
            </a:r>
            <a:r>
              <a:rPr lang="en-US" altLang="en-US" b="1" i="1" dirty="0" smtClean="0">
                <a:solidFill>
                  <a:srgbClr val="000000"/>
                </a:solidFill>
                <a:latin typeface="Cambria" panose="02040503050406030204" pitchFamily="18" charset="0"/>
                <a:cs typeface="Arial" pitchFamily="34" charset="0"/>
              </a:rPr>
              <a:t>lexical </a:t>
            </a:r>
            <a:r>
              <a:rPr lang="en-US" altLang="en-US" dirty="0" smtClean="0">
                <a:solidFill>
                  <a:srgbClr val="000000"/>
                </a:solidFill>
                <a:latin typeface="Cambria" panose="02040503050406030204" pitchFamily="18" charset="0"/>
                <a:cs typeface="Arial" pitchFamily="34" charset="0"/>
              </a:rPr>
              <a:t>models of bodies of text…</a:t>
            </a:r>
          </a:p>
          <a:p>
            <a:pPr eaLnBrk="1" hangingPunct="1">
              <a:spcBef>
                <a:spcPct val="20000"/>
              </a:spcBef>
            </a:pPr>
            <a:r>
              <a:rPr lang="en-US" altLang="en-US" dirty="0">
                <a:solidFill>
                  <a:srgbClr val="000000"/>
                </a:solidFill>
                <a:latin typeface="Cambria" panose="02040503050406030204" pitchFamily="18" charset="0"/>
                <a:cs typeface="Arial" pitchFamily="34" charset="0"/>
              </a:rPr>
              <a:t> </a:t>
            </a:r>
            <a:r>
              <a:rPr lang="en-US" altLang="en-US" dirty="0" smtClean="0">
                <a:solidFill>
                  <a:srgbClr val="000000"/>
                </a:solidFill>
                <a:latin typeface="Cambria" panose="02040503050406030204" pitchFamily="18" charset="0"/>
                <a:cs typeface="Arial" pitchFamily="34" charset="0"/>
              </a:rPr>
              <a:t>    (2) </a:t>
            </a:r>
            <a:r>
              <a:rPr lang="en-US" altLang="en-US" i="1" dirty="0" smtClean="0">
                <a:solidFill>
                  <a:srgbClr val="000000"/>
                </a:solidFill>
                <a:latin typeface="Cambria" panose="02040503050406030204" pitchFamily="18" charset="0"/>
                <a:cs typeface="Arial" pitchFamily="34" charset="0"/>
              </a:rPr>
              <a:t>Use a similarity score to measure        </a:t>
            </a:r>
            <a:r>
              <a:rPr lang="en-US" altLang="en-US" b="1" i="1" dirty="0" err="1" smtClean="0">
                <a:solidFill>
                  <a:srgbClr val="C00000"/>
                </a:solidFill>
                <a:latin typeface="Cambria" panose="02040503050406030204" pitchFamily="18" charset="0"/>
                <a:cs typeface="Arial" pitchFamily="34" charset="0"/>
              </a:rPr>
              <a:t>Rowlingness</a:t>
            </a:r>
            <a:endParaRPr lang="en-US" altLang="en-US" b="1" dirty="0" smtClean="0">
              <a:solidFill>
                <a:srgbClr val="C00000"/>
              </a:solidFill>
              <a:latin typeface="Cambria" panose="02040503050406030204" pitchFamily="18" charset="0"/>
              <a:cs typeface="Arial" pitchFamily="34" charset="0"/>
            </a:endParaRPr>
          </a:p>
        </p:txBody>
      </p:sp>
      <p:sp>
        <p:nvSpPr>
          <p:cNvPr id="2" name="Rectangle 1"/>
          <p:cNvSpPr/>
          <p:nvPr/>
        </p:nvSpPr>
        <p:spPr>
          <a:xfrm>
            <a:off x="6172200" y="2855039"/>
            <a:ext cx="2016771" cy="461665"/>
          </a:xfrm>
          <a:prstGeom prst="rect">
            <a:avLst/>
          </a:prstGeom>
        </p:spPr>
        <p:txBody>
          <a:bodyPr wrap="none">
            <a:spAutoFit/>
          </a:bodyPr>
          <a:lstStyle/>
          <a:p>
            <a:pPr eaLnBrk="1" hangingPunct="1">
              <a:spcBef>
                <a:spcPct val="20000"/>
              </a:spcBef>
            </a:pPr>
            <a:r>
              <a:rPr lang="en-US" altLang="en-US" b="1" i="1" dirty="0" err="1" smtClean="0">
                <a:solidFill>
                  <a:srgbClr val="C00000"/>
                </a:solidFill>
                <a:latin typeface="Cambria" panose="02040503050406030204" pitchFamily="18" charset="0"/>
                <a:cs typeface="Arial" pitchFamily="34" charset="0"/>
              </a:rPr>
              <a:t>Shakepearity</a:t>
            </a:r>
            <a:endParaRPr lang="en-US" altLang="en-US" b="1" dirty="0">
              <a:solidFill>
                <a:srgbClr val="C00000"/>
              </a:solidFill>
              <a:latin typeface="Cambria" panose="02040503050406030204" pitchFamily="18" charset="0"/>
              <a:cs typeface="Arial" pitchFamily="34" charset="0"/>
            </a:endParaRPr>
          </a:p>
        </p:txBody>
      </p:sp>
      <p:sp>
        <p:nvSpPr>
          <p:cNvPr id="24" name="Rectangle 23"/>
          <p:cNvSpPr/>
          <p:nvPr/>
        </p:nvSpPr>
        <p:spPr>
          <a:xfrm>
            <a:off x="3733800" y="3787534"/>
            <a:ext cx="1944763" cy="415498"/>
          </a:xfrm>
          <a:prstGeom prst="rect">
            <a:avLst/>
          </a:prstGeom>
        </p:spPr>
        <p:txBody>
          <a:bodyPr wrap="none">
            <a:spAutoFit/>
          </a:bodyPr>
          <a:lstStyle/>
          <a:p>
            <a:pPr eaLnBrk="1" hangingPunct="1">
              <a:spcBef>
                <a:spcPct val="20000"/>
              </a:spcBef>
            </a:pPr>
            <a:r>
              <a:rPr lang="en-US" altLang="en-US" sz="2100" b="1" i="1" dirty="0" err="1" smtClean="0">
                <a:solidFill>
                  <a:srgbClr val="009900"/>
                </a:solidFill>
                <a:latin typeface="Cambria" panose="02040503050406030204" pitchFamily="18" charset="0"/>
                <a:cs typeface="Arial" pitchFamily="34" charset="0"/>
              </a:rPr>
              <a:t>NYTimes-iness</a:t>
            </a:r>
            <a:endParaRPr lang="en-US" altLang="en-US" sz="2100" b="1" dirty="0">
              <a:solidFill>
                <a:srgbClr val="009900"/>
              </a:solidFill>
              <a:latin typeface="Cambria" panose="02040503050406030204" pitchFamily="18" charset="0"/>
              <a:cs typeface="Arial" pitchFamily="34" charset="0"/>
            </a:endParaRPr>
          </a:p>
        </p:txBody>
      </p:sp>
      <p:sp>
        <p:nvSpPr>
          <p:cNvPr id="25" name="Rectangle 24"/>
          <p:cNvSpPr/>
          <p:nvPr/>
        </p:nvSpPr>
        <p:spPr>
          <a:xfrm>
            <a:off x="3733800" y="4194829"/>
            <a:ext cx="1997085" cy="415498"/>
          </a:xfrm>
          <a:prstGeom prst="rect">
            <a:avLst/>
          </a:prstGeom>
        </p:spPr>
        <p:txBody>
          <a:bodyPr wrap="none">
            <a:spAutoFit/>
          </a:bodyPr>
          <a:lstStyle/>
          <a:p>
            <a:pPr eaLnBrk="1" hangingPunct="1">
              <a:spcBef>
                <a:spcPct val="20000"/>
              </a:spcBef>
            </a:pPr>
            <a:r>
              <a:rPr lang="en-US" altLang="en-US" sz="2100" b="1" i="1" dirty="0" err="1" smtClean="0">
                <a:solidFill>
                  <a:srgbClr val="009900"/>
                </a:solidFill>
                <a:latin typeface="Cambria" panose="02040503050406030204" pitchFamily="18" charset="0"/>
                <a:cs typeface="Arial" pitchFamily="34" charset="0"/>
              </a:rPr>
              <a:t>WSJournalicity</a:t>
            </a:r>
            <a:endParaRPr lang="en-US" altLang="en-US" sz="2100" b="1" dirty="0">
              <a:solidFill>
                <a:srgbClr val="009900"/>
              </a:solidFill>
              <a:latin typeface="Cambria" panose="02040503050406030204" pitchFamily="18" charset="0"/>
              <a:cs typeface="Arial" pitchFamily="34" charset="0"/>
            </a:endParaRPr>
          </a:p>
        </p:txBody>
      </p:sp>
      <p:sp>
        <p:nvSpPr>
          <p:cNvPr id="3" name="Rectangle 2"/>
          <p:cNvSpPr/>
          <p:nvPr/>
        </p:nvSpPr>
        <p:spPr>
          <a:xfrm>
            <a:off x="8064137" y="2660353"/>
            <a:ext cx="487954" cy="415498"/>
          </a:xfrm>
          <a:prstGeom prst="rect">
            <a:avLst/>
          </a:prstGeom>
        </p:spPr>
        <p:txBody>
          <a:bodyPr wrap="none">
            <a:spAutoFit/>
          </a:bodyPr>
          <a:lstStyle/>
          <a:p>
            <a:r>
              <a:rPr lang="en-US" sz="2100" dirty="0" smtClean="0">
                <a:solidFill>
                  <a:srgbClr val="000000"/>
                </a:solidFill>
                <a:latin typeface="Cambria" panose="02040503050406030204" pitchFamily="18" charset="0"/>
                <a:cs typeface="Arial" pitchFamily="34" charset="0"/>
              </a:rPr>
              <a:t>vs.</a:t>
            </a:r>
            <a:endParaRPr lang="en-US" sz="2100" dirty="0"/>
          </a:p>
        </p:txBody>
      </p:sp>
      <p:sp>
        <p:nvSpPr>
          <p:cNvPr id="27" name="Rectangle 26"/>
          <p:cNvSpPr/>
          <p:nvPr/>
        </p:nvSpPr>
        <p:spPr>
          <a:xfrm>
            <a:off x="5594983" y="3991324"/>
            <a:ext cx="487954" cy="415498"/>
          </a:xfrm>
          <a:prstGeom prst="rect">
            <a:avLst/>
          </a:prstGeom>
        </p:spPr>
        <p:txBody>
          <a:bodyPr wrap="none">
            <a:spAutoFit/>
          </a:bodyPr>
          <a:lstStyle/>
          <a:p>
            <a:r>
              <a:rPr lang="en-US" sz="2100" dirty="0" smtClean="0">
                <a:solidFill>
                  <a:srgbClr val="000000"/>
                </a:solidFill>
                <a:latin typeface="Cambria" panose="02040503050406030204" pitchFamily="18" charset="0"/>
                <a:cs typeface="Arial" pitchFamily="34" charset="0"/>
              </a:rPr>
              <a:t>vs.</a:t>
            </a:r>
            <a:endParaRPr lang="en-US" sz="2100" dirty="0"/>
          </a:p>
        </p:txBody>
      </p:sp>
      <p:sp>
        <p:nvSpPr>
          <p:cNvPr id="9" name="Rectangle 8"/>
          <p:cNvSpPr/>
          <p:nvPr/>
        </p:nvSpPr>
        <p:spPr>
          <a:xfrm>
            <a:off x="5105400" y="5821680"/>
            <a:ext cx="3726804" cy="738664"/>
          </a:xfrm>
          <a:prstGeom prst="rect">
            <a:avLst/>
          </a:prstGeom>
          <a:solidFill>
            <a:schemeClr val="bg1">
              <a:lumMod val="95000"/>
            </a:schemeClr>
          </a:solidFill>
        </p:spPr>
        <p:txBody>
          <a:bodyPr wrap="square">
            <a:spAutoFit/>
          </a:bodyPr>
          <a:lstStyle/>
          <a:p>
            <a:pPr algn="ctr" eaLnBrk="1" hangingPunct="1">
              <a:spcBef>
                <a:spcPct val="20000"/>
              </a:spcBef>
            </a:pPr>
            <a:r>
              <a:rPr lang="en-US" altLang="en-US" sz="2100" b="1" dirty="0" smtClean="0">
                <a:solidFill>
                  <a:srgbClr val="000000"/>
                </a:solidFill>
                <a:latin typeface="Cambria" panose="02040503050406030204" pitchFamily="18" charset="0"/>
                <a:cs typeface="Arial" pitchFamily="34" charset="0"/>
              </a:rPr>
              <a:t>even better</a:t>
            </a:r>
            <a:r>
              <a:rPr lang="en-US" altLang="en-US" sz="2100" i="1" dirty="0" smtClean="0">
                <a:solidFill>
                  <a:srgbClr val="000000"/>
                </a:solidFill>
                <a:latin typeface="Cambria" panose="02040503050406030204" pitchFamily="18" charset="0"/>
                <a:cs typeface="Arial" pitchFamily="34" charset="0"/>
              </a:rPr>
              <a:t>: your own choice of two or more comparisons…</a:t>
            </a:r>
            <a:endParaRPr lang="en-US" altLang="en-US" sz="2100" dirty="0">
              <a:solidFill>
                <a:srgbClr val="000000"/>
              </a:solidFill>
              <a:latin typeface="Cambria" panose="02040503050406030204" pitchFamily="18" charset="0"/>
              <a:cs typeface="Arial" pitchFamily="34" charset="0"/>
            </a:endParaRPr>
          </a:p>
        </p:txBody>
      </p:sp>
      <p:sp>
        <p:nvSpPr>
          <p:cNvPr id="11" name="Rectangle 10"/>
          <p:cNvSpPr/>
          <p:nvPr/>
        </p:nvSpPr>
        <p:spPr>
          <a:xfrm>
            <a:off x="1066800" y="5060454"/>
            <a:ext cx="2197205" cy="415498"/>
          </a:xfrm>
          <a:prstGeom prst="rect">
            <a:avLst/>
          </a:prstGeom>
        </p:spPr>
        <p:txBody>
          <a:bodyPr wrap="none">
            <a:spAutoFit/>
          </a:bodyPr>
          <a:lstStyle/>
          <a:p>
            <a:pPr eaLnBrk="1" hangingPunct="1">
              <a:spcBef>
                <a:spcPct val="20000"/>
              </a:spcBef>
            </a:pPr>
            <a:r>
              <a:rPr lang="en-US" altLang="en-US" sz="2100" b="1" i="1" dirty="0" smtClean="0">
                <a:solidFill>
                  <a:srgbClr val="000AF9"/>
                </a:solidFill>
                <a:latin typeface="Cambria" panose="02040503050406030204" pitchFamily="18" charset="0"/>
                <a:cs typeface="Arial" pitchFamily="34" charset="0"/>
              </a:rPr>
              <a:t>Big Bang Theory</a:t>
            </a:r>
            <a:endParaRPr lang="en-US" altLang="en-US" sz="2100" b="1" dirty="0">
              <a:solidFill>
                <a:srgbClr val="000AF9"/>
              </a:solidFill>
              <a:latin typeface="Cambria" panose="02040503050406030204" pitchFamily="18" charset="0"/>
              <a:cs typeface="Arial" pitchFamily="34" charset="0"/>
            </a:endParaRPr>
          </a:p>
        </p:txBody>
      </p:sp>
      <p:sp>
        <p:nvSpPr>
          <p:cNvPr id="12" name="Rectangle 11"/>
          <p:cNvSpPr/>
          <p:nvPr/>
        </p:nvSpPr>
        <p:spPr>
          <a:xfrm>
            <a:off x="1066800" y="5467749"/>
            <a:ext cx="1997406" cy="415498"/>
          </a:xfrm>
          <a:prstGeom prst="rect">
            <a:avLst/>
          </a:prstGeom>
        </p:spPr>
        <p:txBody>
          <a:bodyPr wrap="none">
            <a:spAutoFit/>
          </a:bodyPr>
          <a:lstStyle/>
          <a:p>
            <a:pPr eaLnBrk="1" hangingPunct="1">
              <a:spcBef>
                <a:spcPct val="20000"/>
              </a:spcBef>
            </a:pPr>
            <a:r>
              <a:rPr lang="en-US" altLang="en-US" sz="2100" b="1" i="1" dirty="0" smtClean="0">
                <a:solidFill>
                  <a:srgbClr val="000AF9"/>
                </a:solidFill>
                <a:latin typeface="Cambria" panose="02040503050406030204" pitchFamily="18" charset="0"/>
                <a:cs typeface="Arial" pitchFamily="34" charset="0"/>
              </a:rPr>
              <a:t>Modern Family</a:t>
            </a:r>
            <a:endParaRPr lang="en-US" altLang="en-US" sz="2100" b="1" dirty="0">
              <a:solidFill>
                <a:srgbClr val="000AF9"/>
              </a:solidFill>
              <a:latin typeface="Cambria" panose="02040503050406030204" pitchFamily="18" charset="0"/>
              <a:cs typeface="Arial" pitchFamily="34" charset="0"/>
            </a:endParaRPr>
          </a:p>
        </p:txBody>
      </p:sp>
      <p:sp>
        <p:nvSpPr>
          <p:cNvPr id="13" name="Rectangle 12"/>
          <p:cNvSpPr/>
          <p:nvPr/>
        </p:nvSpPr>
        <p:spPr>
          <a:xfrm>
            <a:off x="3084811" y="5370478"/>
            <a:ext cx="487954" cy="415498"/>
          </a:xfrm>
          <a:prstGeom prst="rect">
            <a:avLst/>
          </a:prstGeom>
        </p:spPr>
        <p:txBody>
          <a:bodyPr wrap="none">
            <a:spAutoFit/>
          </a:bodyPr>
          <a:lstStyle/>
          <a:p>
            <a:r>
              <a:rPr lang="en-US" sz="2100" dirty="0" smtClean="0">
                <a:solidFill>
                  <a:srgbClr val="000000"/>
                </a:solidFill>
                <a:latin typeface="Cambria" panose="02040503050406030204" pitchFamily="18" charset="0"/>
                <a:cs typeface="Arial" pitchFamily="34" charset="0"/>
              </a:rPr>
              <a:t>vs.</a:t>
            </a:r>
            <a:endParaRPr lang="en-US" sz="2100" dirty="0"/>
          </a:p>
        </p:txBody>
      </p:sp>
      <mc:AlternateContent xmlns:mc="http://schemas.openxmlformats.org/markup-compatibility/2006">
        <mc:Choice xmlns:p14="http://schemas.microsoft.com/office/powerpoint/2010/main" Requires="p14">
          <p:contentPart p14:bwMode="auto" r:id="rId2">
            <p14:nvContentPartPr>
              <p14:cNvPr id="4" name="Ink 3"/>
              <p14:cNvContentPartPr/>
              <p14:nvPr/>
            </p14:nvContentPartPr>
            <p14:xfrm>
              <a:off x="693360" y="1765440"/>
              <a:ext cx="5671440" cy="4500000"/>
            </p14:xfrm>
          </p:contentPart>
        </mc:Choice>
        <mc:Fallback>
          <p:pic>
            <p:nvPicPr>
              <p:cNvPr id="4" name="Ink 3"/>
              <p:cNvPicPr/>
              <p:nvPr/>
            </p:nvPicPr>
            <p:blipFill>
              <a:blip r:embed="rId3"/>
              <a:stretch>
                <a:fillRect/>
              </a:stretch>
            </p:blipFill>
            <p:spPr>
              <a:xfrm>
                <a:off x="682920" y="1754280"/>
                <a:ext cx="5693400" cy="4523040"/>
              </a:xfrm>
              <a:prstGeom prst="rect">
                <a:avLst/>
              </a:prstGeom>
            </p:spPr>
          </p:pic>
        </mc:Fallback>
      </mc:AlternateContent>
    </p:spTree>
    <p:extLst>
      <p:ext uri="{BB962C8B-B14F-4D97-AF65-F5344CB8AC3E}">
        <p14:creationId xmlns:p14="http://schemas.microsoft.com/office/powerpoint/2010/main" val="7113373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532303"/>
            <a:ext cx="8764893" cy="834450"/>
          </a:xfrm>
          <a:prstGeom prst="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260728" y="2626816"/>
            <a:ext cx="8610600" cy="3877985"/>
          </a:xfrm>
          <a:prstGeom prst="rect">
            <a:avLst/>
          </a:prstGeom>
        </p:spPr>
        <p:txBody>
          <a:bodyPr wrap="square">
            <a:spAutoFit/>
          </a:bodyPr>
          <a:lstStyle/>
          <a:p>
            <a:r>
              <a:rPr lang="en-US" sz="1800" dirty="0" smtClean="0">
                <a:latin typeface="Calibri" panose="020F0502020204030204" pitchFamily="34" charset="0"/>
              </a:rPr>
              <a:t>{'and</a:t>
            </a:r>
            <a:r>
              <a:rPr lang="en-US" sz="1800" dirty="0">
                <a:latin typeface="Calibri" panose="020F0502020204030204" pitchFamily="34" charset="0"/>
              </a:rPr>
              <a:t>': 3, '</a:t>
            </a:r>
            <a:r>
              <a:rPr lang="en-US" sz="1800" dirty="0" err="1">
                <a:latin typeface="Calibri" panose="020F0502020204030204" pitchFamily="34" charset="0"/>
              </a:rPr>
              <a:t>poptartful</a:t>
            </a:r>
            <a:r>
              <a:rPr lang="en-US" sz="1800" dirty="0">
                <a:latin typeface="Calibri" panose="020F0502020204030204" pitchFamily="34" charset="0"/>
              </a:rPr>
              <a:t>': 1, 'liked': 1, '</a:t>
            </a:r>
            <a:r>
              <a:rPr lang="en-US" sz="1800" dirty="0" err="1">
                <a:latin typeface="Calibri" panose="020F0502020204030204" pitchFamily="34" charset="0"/>
              </a:rPr>
              <a:t>spamful</a:t>
            </a:r>
            <a:r>
              <a:rPr lang="en-US" sz="1800" dirty="0">
                <a:latin typeface="Calibri" panose="020F0502020204030204" pitchFamily="34" charset="0"/>
              </a:rPr>
              <a:t>': 1, 'like': 2, '': 1, 'spam': 2, '</a:t>
            </a:r>
            <a:r>
              <a:rPr lang="en-US" sz="1800" dirty="0" err="1">
                <a:latin typeface="Calibri" panose="020F0502020204030204" pitchFamily="34" charset="0"/>
              </a:rPr>
              <a:t>i</a:t>
            </a:r>
            <a:r>
              <a:rPr lang="en-US" sz="1800" dirty="0">
                <a:latin typeface="Calibri" panose="020F0502020204030204" pitchFamily="34" charset="0"/>
              </a:rPr>
              <a:t>': 1, '42': 1, 'all': 1, 'thanksgiving': 1, 'will': 1, 'bring': 1, '</a:t>
            </a:r>
            <a:r>
              <a:rPr lang="en-US" sz="1800" dirty="0" err="1">
                <a:latin typeface="Calibri" panose="020F0502020204030204" pitchFamily="34" charset="0"/>
              </a:rPr>
              <a:t>poptarts</a:t>
            </a:r>
            <a:r>
              <a:rPr lang="en-US" sz="1800" dirty="0">
                <a:latin typeface="Calibri" panose="020F0502020204030204" pitchFamily="34" charset="0"/>
              </a:rPr>
              <a:t>': 3, 'spams': 1, 'by': 1, 'are': 2}</a:t>
            </a:r>
          </a:p>
          <a:p>
            <a:endParaRPr lang="en-US" sz="1800" dirty="0">
              <a:latin typeface="Calibri" panose="020F0502020204030204" pitchFamily="34" charset="0"/>
            </a:endParaRPr>
          </a:p>
          <a:p>
            <a:r>
              <a:rPr lang="en-US" dirty="0" smtClean="0">
                <a:latin typeface="Calibri" panose="020F0502020204030204" pitchFamily="34" charset="0"/>
              </a:rPr>
              <a:t>{</a:t>
            </a:r>
            <a:r>
              <a:rPr lang="en-US" dirty="0">
                <a:latin typeface="Calibri" panose="020F0502020204030204" pitchFamily="34" charset="0"/>
              </a:rPr>
              <a:t>0: 1, 1: 1, 2: 2, 3: 6, 4: 5, 5: 3, 7: 1, 8: 3, 10: 1, 12: 1}</a:t>
            </a:r>
          </a:p>
          <a:p>
            <a:endParaRPr lang="en-US" dirty="0" smtClean="0">
              <a:latin typeface="Calibri" panose="020F0502020204030204" pitchFamily="34" charset="0"/>
            </a:endParaRPr>
          </a:p>
          <a:p>
            <a:r>
              <a:rPr lang="en-US" dirty="0" smtClean="0">
                <a:latin typeface="Calibri" panose="020F0502020204030204" pitchFamily="34" charset="0"/>
              </a:rPr>
              <a:t>{</a:t>
            </a:r>
            <a:r>
              <a:rPr lang="en-US" dirty="0">
                <a:latin typeface="Calibri" panose="020F0502020204030204" pitchFamily="34" charset="0"/>
              </a:rPr>
              <a:t>'and': 3, '': 1, 'all': 1, 'like': 3, '</a:t>
            </a:r>
            <a:r>
              <a:rPr lang="en-US" dirty="0" err="1">
                <a:latin typeface="Calibri" panose="020F0502020204030204" pitchFamily="34" charset="0"/>
              </a:rPr>
              <a:t>thanksgiv</a:t>
            </a:r>
            <a:r>
              <a:rPr lang="en-US" dirty="0">
                <a:latin typeface="Calibri" panose="020F0502020204030204" pitchFamily="34" charset="0"/>
              </a:rPr>
              <a:t>': 1, 'spam': 4, '</a:t>
            </a:r>
            <a:r>
              <a:rPr lang="en-US" dirty="0" err="1">
                <a:latin typeface="Calibri" panose="020F0502020204030204" pitchFamily="34" charset="0"/>
              </a:rPr>
              <a:t>i</a:t>
            </a:r>
            <a:r>
              <a:rPr lang="en-US" dirty="0">
                <a:latin typeface="Calibri" panose="020F0502020204030204" pitchFamily="34" charset="0"/>
              </a:rPr>
              <a:t>': 1, '42': 1, 'by': 1, 'will': 1, 'bring': 1, '</a:t>
            </a:r>
            <a:r>
              <a:rPr lang="en-US" dirty="0" err="1">
                <a:latin typeface="Calibri" panose="020F0502020204030204" pitchFamily="34" charset="0"/>
              </a:rPr>
              <a:t>ar</a:t>
            </a:r>
            <a:r>
              <a:rPr lang="en-US" dirty="0">
                <a:latin typeface="Calibri" panose="020F0502020204030204" pitchFamily="34" charset="0"/>
              </a:rPr>
              <a:t>': 2, '</a:t>
            </a:r>
            <a:r>
              <a:rPr lang="en-US" dirty="0" err="1">
                <a:latin typeface="Calibri" panose="020F0502020204030204" pitchFamily="34" charset="0"/>
              </a:rPr>
              <a:t>poptart</a:t>
            </a:r>
            <a:r>
              <a:rPr lang="en-US" dirty="0">
                <a:latin typeface="Calibri" panose="020F0502020204030204" pitchFamily="34" charset="0"/>
              </a:rPr>
              <a:t>': 4}</a:t>
            </a:r>
          </a:p>
          <a:p>
            <a:endParaRPr lang="en-US" dirty="0" smtClean="0">
              <a:latin typeface="Calibri" panose="020F0502020204030204" pitchFamily="34" charset="0"/>
            </a:endParaRPr>
          </a:p>
          <a:p>
            <a:r>
              <a:rPr lang="en-US" dirty="0" smtClean="0">
                <a:latin typeface="Calibri" panose="020F0502020204030204" pitchFamily="34" charset="0"/>
              </a:rPr>
              <a:t>{</a:t>
            </a:r>
            <a:r>
              <a:rPr lang="en-US" dirty="0">
                <a:latin typeface="Calibri" panose="020F0502020204030204" pitchFamily="34" charset="0"/>
              </a:rPr>
              <a:t>12: 1, 5: 1, 7: 1}</a:t>
            </a:r>
          </a:p>
          <a:p>
            <a:endParaRPr lang="en-US" dirty="0">
              <a:latin typeface="Calibri" panose="020F0502020204030204" pitchFamily="34" charset="0"/>
            </a:endParaRPr>
          </a:p>
          <a:p>
            <a:r>
              <a:rPr lang="en-US" dirty="0" smtClean="0">
                <a:latin typeface="Calibri" panose="020F0502020204030204" pitchFamily="34" charset="0"/>
              </a:rPr>
              <a:t>         {'!': </a:t>
            </a:r>
            <a:r>
              <a:rPr lang="en-US" dirty="0">
                <a:latin typeface="Calibri" panose="020F0502020204030204" pitchFamily="34" charset="0"/>
              </a:rPr>
              <a:t>1, '-': 2, '?': 1, '_': 2, '.': 1}</a:t>
            </a:r>
            <a:endParaRPr lang="en-US" sz="3200" dirty="0">
              <a:latin typeface="Calibri" panose="020F0502020204030204" pitchFamily="34" charset="0"/>
            </a:endParaRPr>
          </a:p>
        </p:txBody>
      </p:sp>
      <p:sp>
        <p:nvSpPr>
          <p:cNvPr id="4" name="Rectangle 3"/>
          <p:cNvSpPr/>
          <p:nvPr/>
        </p:nvSpPr>
        <p:spPr>
          <a:xfrm>
            <a:off x="350818" y="1447800"/>
            <a:ext cx="2949846" cy="461665"/>
          </a:xfrm>
          <a:prstGeom prst="rect">
            <a:avLst/>
          </a:prstGeom>
          <a:solidFill>
            <a:srgbClr val="FAE9D6"/>
          </a:solidFill>
        </p:spPr>
        <p:txBody>
          <a:bodyPr wrap="none">
            <a:spAutoFit/>
          </a:bodyPr>
          <a:lstStyle/>
          <a:p>
            <a:r>
              <a:rPr lang="en-US" b="1" dirty="0" smtClean="0">
                <a:solidFill>
                  <a:srgbClr val="F6890C"/>
                </a:solidFill>
                <a:latin typeface="Courier New" panose="02070309020205020404" pitchFamily="49" charset="0"/>
                <a:cs typeface="Courier New" panose="02070309020205020404" pitchFamily="49" charset="0"/>
              </a:rPr>
              <a:t>class</a:t>
            </a:r>
            <a:r>
              <a:rPr lang="en-US" b="1" dirty="0" smtClean="0">
                <a:latin typeface="Courier New" panose="02070309020205020404" pitchFamily="49" charset="0"/>
                <a:cs typeface="Courier New" panose="02070309020205020404" pitchFamily="49" charset="0"/>
              </a:rPr>
              <a:t> </a:t>
            </a:r>
            <a:r>
              <a:rPr lang="en-US" b="1" dirty="0" err="1" smtClean="0">
                <a:latin typeface="Courier New" panose="02070309020205020404" pitchFamily="49" charset="0"/>
                <a:cs typeface="Courier New" panose="02070309020205020404" pitchFamily="49" charset="0"/>
              </a:rPr>
              <a:t>TextModel</a:t>
            </a:r>
            <a:endParaRPr lang="en-US" b="1" dirty="0">
              <a:latin typeface="Courier New" panose="02070309020205020404" pitchFamily="49" charset="0"/>
              <a:cs typeface="Courier New" panose="02070309020205020404" pitchFamily="49" charset="0"/>
            </a:endParaRPr>
          </a:p>
        </p:txBody>
      </p:sp>
      <p:sp>
        <p:nvSpPr>
          <p:cNvPr id="22" name="Rectangle 21"/>
          <p:cNvSpPr/>
          <p:nvPr/>
        </p:nvSpPr>
        <p:spPr>
          <a:xfrm>
            <a:off x="7696200" y="3495503"/>
            <a:ext cx="506870" cy="369332"/>
          </a:xfrm>
          <a:prstGeom prst="rect">
            <a:avLst/>
          </a:prstGeom>
          <a:solidFill>
            <a:srgbClr val="000AF9"/>
          </a:solidFill>
        </p:spPr>
        <p:txBody>
          <a:bodyPr wrap="none">
            <a:spAutoFit/>
          </a:bodyPr>
          <a:lstStyle/>
          <a:p>
            <a:r>
              <a:rPr lang="en-US" sz="1800" b="1" dirty="0" smtClean="0">
                <a:solidFill>
                  <a:schemeClr val="bg1"/>
                </a:solidFill>
                <a:latin typeface="Calibri" panose="020F0502020204030204" pitchFamily="34" charset="0"/>
              </a:rPr>
              <a:t>???</a:t>
            </a:r>
            <a:endParaRPr lang="en-US" sz="1800" b="1" dirty="0">
              <a:solidFill>
                <a:schemeClr val="bg1"/>
              </a:solidFill>
            </a:endParaRPr>
          </a:p>
        </p:txBody>
      </p:sp>
      <p:sp>
        <p:nvSpPr>
          <p:cNvPr id="24" name="Rectangle 23"/>
          <p:cNvSpPr/>
          <p:nvPr/>
        </p:nvSpPr>
        <p:spPr>
          <a:xfrm>
            <a:off x="7396363" y="4745321"/>
            <a:ext cx="506870" cy="369332"/>
          </a:xfrm>
          <a:prstGeom prst="rect">
            <a:avLst/>
          </a:prstGeom>
          <a:solidFill>
            <a:srgbClr val="000AF9"/>
          </a:solidFill>
        </p:spPr>
        <p:txBody>
          <a:bodyPr wrap="none">
            <a:spAutoFit/>
          </a:bodyPr>
          <a:lstStyle/>
          <a:p>
            <a:r>
              <a:rPr lang="en-US" sz="1800" b="1" dirty="0" smtClean="0">
                <a:solidFill>
                  <a:schemeClr val="bg1"/>
                </a:solidFill>
                <a:latin typeface="Calibri" panose="020F0502020204030204" pitchFamily="34" charset="0"/>
              </a:rPr>
              <a:t>???</a:t>
            </a:r>
            <a:endParaRPr lang="en-US" sz="1800" b="1" dirty="0">
              <a:solidFill>
                <a:schemeClr val="bg1"/>
              </a:solidFill>
            </a:endParaRPr>
          </a:p>
        </p:txBody>
      </p:sp>
      <p:sp>
        <p:nvSpPr>
          <p:cNvPr id="25" name="Rectangle 24"/>
          <p:cNvSpPr/>
          <p:nvPr/>
        </p:nvSpPr>
        <p:spPr>
          <a:xfrm>
            <a:off x="2590800" y="5334000"/>
            <a:ext cx="506870" cy="369332"/>
          </a:xfrm>
          <a:prstGeom prst="rect">
            <a:avLst/>
          </a:prstGeom>
          <a:solidFill>
            <a:srgbClr val="000AF9"/>
          </a:solidFill>
        </p:spPr>
        <p:txBody>
          <a:bodyPr wrap="none">
            <a:spAutoFit/>
          </a:bodyPr>
          <a:lstStyle/>
          <a:p>
            <a:r>
              <a:rPr lang="en-US" sz="1800" b="1" dirty="0" smtClean="0">
                <a:solidFill>
                  <a:schemeClr val="bg1"/>
                </a:solidFill>
                <a:latin typeface="Calibri" panose="020F0502020204030204" pitchFamily="34" charset="0"/>
              </a:rPr>
              <a:t>???</a:t>
            </a:r>
            <a:endParaRPr lang="en-US" sz="1800" b="1" dirty="0">
              <a:solidFill>
                <a:schemeClr val="bg1"/>
              </a:solidFill>
            </a:endParaRPr>
          </a:p>
        </p:txBody>
      </p:sp>
      <p:sp>
        <p:nvSpPr>
          <p:cNvPr id="26" name="Rectangle 25"/>
          <p:cNvSpPr/>
          <p:nvPr/>
        </p:nvSpPr>
        <p:spPr>
          <a:xfrm>
            <a:off x="291852" y="6069031"/>
            <a:ext cx="506870" cy="369332"/>
          </a:xfrm>
          <a:prstGeom prst="rect">
            <a:avLst/>
          </a:prstGeom>
          <a:solidFill>
            <a:srgbClr val="000AF9"/>
          </a:solidFill>
        </p:spPr>
        <p:txBody>
          <a:bodyPr wrap="none">
            <a:spAutoFit/>
          </a:bodyPr>
          <a:lstStyle/>
          <a:p>
            <a:r>
              <a:rPr lang="en-US" sz="1800" b="1" dirty="0" smtClean="0">
                <a:solidFill>
                  <a:schemeClr val="bg1"/>
                </a:solidFill>
                <a:latin typeface="Calibri" panose="020F0502020204030204" pitchFamily="34" charset="0"/>
              </a:rPr>
              <a:t>???</a:t>
            </a:r>
            <a:endParaRPr lang="en-US" sz="1800" b="1" dirty="0">
              <a:solidFill>
                <a:schemeClr val="bg1"/>
              </a:solidFill>
            </a:endParaRPr>
          </a:p>
        </p:txBody>
      </p:sp>
      <p:sp>
        <p:nvSpPr>
          <p:cNvPr id="9" name="Rectangle 8"/>
          <p:cNvSpPr/>
          <p:nvPr/>
        </p:nvSpPr>
        <p:spPr>
          <a:xfrm>
            <a:off x="616095" y="1882845"/>
            <a:ext cx="4704365" cy="369332"/>
          </a:xfrm>
          <a:prstGeom prst="rect">
            <a:avLst/>
          </a:prstGeom>
          <a:solidFill>
            <a:srgbClr val="FFEFD7"/>
          </a:solidFill>
        </p:spPr>
        <p:txBody>
          <a:bodyPr wrap="none">
            <a:spAutoFit/>
          </a:bodyPr>
          <a:lstStyle/>
          <a:p>
            <a:r>
              <a:rPr lang="en-US" sz="1800" dirty="0" smtClean="0">
                <a:latin typeface="Calibri" panose="020F0502020204030204" pitchFamily="34" charset="0"/>
              </a:rPr>
              <a:t>... contains at least five Python dictionaries, e.g.,</a:t>
            </a:r>
            <a:endParaRPr lang="en-US" sz="1400" dirty="0">
              <a:latin typeface="Calibri" panose="020F0502020204030204" pitchFamily="34" charset="0"/>
            </a:endParaRPr>
          </a:p>
        </p:txBody>
      </p:sp>
      <p:sp>
        <p:nvSpPr>
          <p:cNvPr id="27" name="Rectangle 26"/>
          <p:cNvSpPr/>
          <p:nvPr/>
        </p:nvSpPr>
        <p:spPr>
          <a:xfrm>
            <a:off x="1066800" y="648237"/>
            <a:ext cx="631903" cy="461665"/>
          </a:xfrm>
          <a:prstGeom prst="rect">
            <a:avLst/>
          </a:prstGeom>
          <a:solidFill>
            <a:srgbClr val="000AF9"/>
          </a:solidFill>
          <a:ln>
            <a:solidFill>
              <a:schemeClr val="bg1"/>
            </a:solidFill>
          </a:ln>
        </p:spPr>
        <p:txBody>
          <a:bodyPr wrap="none">
            <a:spAutoFit/>
          </a:bodyPr>
          <a:lstStyle/>
          <a:p>
            <a:pPr algn="ctr"/>
            <a:r>
              <a:rPr lang="en-US" b="1" dirty="0" smtClean="0">
                <a:solidFill>
                  <a:schemeClr val="bg1"/>
                </a:solidFill>
                <a:latin typeface="Calibri" panose="020F0502020204030204" pitchFamily="34" charset="0"/>
              </a:rPr>
              <a:t>File</a:t>
            </a:r>
            <a:endParaRPr lang="en-US" sz="1800" b="1" dirty="0">
              <a:solidFill>
                <a:schemeClr val="bg1"/>
              </a:solidFill>
              <a:latin typeface="Calibri" panose="020F0502020204030204" pitchFamily="34" charset="0"/>
            </a:endParaRPr>
          </a:p>
        </p:txBody>
      </p:sp>
      <p:sp>
        <p:nvSpPr>
          <p:cNvPr id="10" name="Rectangle 9"/>
          <p:cNvSpPr/>
          <p:nvPr/>
        </p:nvSpPr>
        <p:spPr>
          <a:xfrm>
            <a:off x="990600" y="149831"/>
            <a:ext cx="7989144" cy="1015663"/>
          </a:xfrm>
          <a:prstGeom prst="rect">
            <a:avLst/>
          </a:prstGeom>
          <a:ln>
            <a:solidFill>
              <a:srgbClr val="000AF9"/>
            </a:solidFill>
          </a:ln>
        </p:spPr>
        <p:txBody>
          <a:bodyPr wrap="square">
            <a:spAutoFit/>
          </a:bodyPr>
          <a:lstStyle/>
          <a:p>
            <a:pPr algn="r"/>
            <a:r>
              <a:rPr lang="en-US" sz="2000" dirty="0">
                <a:latin typeface="Consolas" panose="020B0609020204030204" pitchFamily="49" charset="0"/>
              </a:rPr>
              <a:t>I like </a:t>
            </a:r>
            <a:r>
              <a:rPr lang="en-US" sz="2000" dirty="0" err="1">
                <a:latin typeface="Consolas" panose="020B0609020204030204" pitchFamily="49" charset="0"/>
              </a:rPr>
              <a:t>poptarts</a:t>
            </a:r>
            <a:r>
              <a:rPr lang="en-US" sz="2000" dirty="0">
                <a:latin typeface="Consolas" panose="020B0609020204030204" pitchFamily="49" charset="0"/>
              </a:rPr>
              <a:t> and 42 and spam. </a:t>
            </a:r>
            <a:r>
              <a:rPr lang="en-US" sz="2000" dirty="0" err="1">
                <a:latin typeface="Consolas" panose="020B0609020204030204" pitchFamily="49" charset="0"/>
              </a:rPr>
              <a:t>Spamful</a:t>
            </a:r>
            <a:r>
              <a:rPr lang="en-US" sz="2000" dirty="0">
                <a:latin typeface="Consolas" panose="020B0609020204030204" pitchFamily="49" charset="0"/>
              </a:rPr>
              <a:t> </a:t>
            </a:r>
            <a:r>
              <a:rPr lang="en-US" sz="2000" dirty="0" err="1">
                <a:latin typeface="Consolas" panose="020B0609020204030204" pitchFamily="49" charset="0"/>
              </a:rPr>
              <a:t>poptarts</a:t>
            </a:r>
            <a:r>
              <a:rPr lang="en-US" sz="2000" dirty="0">
                <a:latin typeface="Consolas" panose="020B0609020204030204" pitchFamily="49" charset="0"/>
              </a:rPr>
              <a:t> are </a:t>
            </a:r>
            <a:r>
              <a:rPr lang="en-US" sz="2000" dirty="0" smtClean="0">
                <a:latin typeface="Consolas" panose="020B0609020204030204" pitchFamily="49" charset="0"/>
              </a:rPr>
              <a:t>like </a:t>
            </a:r>
            <a:r>
              <a:rPr lang="en-US" sz="2000" dirty="0" err="1">
                <a:latin typeface="Consolas" panose="020B0609020204030204" pitchFamily="49" charset="0"/>
              </a:rPr>
              <a:t>poptartful</a:t>
            </a:r>
            <a:r>
              <a:rPr lang="en-US" sz="2000" dirty="0">
                <a:latin typeface="Consolas" panose="020B0609020204030204" pitchFamily="49" charset="0"/>
              </a:rPr>
              <a:t> spams -- and are liked by all! </a:t>
            </a:r>
            <a:r>
              <a:rPr lang="en-US" sz="2000" dirty="0" smtClean="0">
                <a:latin typeface="Consolas" panose="020B0609020204030204" pitchFamily="49" charset="0"/>
              </a:rPr>
              <a:t> </a:t>
            </a:r>
          </a:p>
          <a:p>
            <a:pPr algn="r"/>
            <a:r>
              <a:rPr lang="en-US" sz="2000" dirty="0" smtClean="0">
                <a:latin typeface="Consolas" panose="020B0609020204030204" pitchFamily="49" charset="0"/>
              </a:rPr>
              <a:t>Will </a:t>
            </a:r>
            <a:r>
              <a:rPr lang="en-US" sz="2000" dirty="0">
                <a:latin typeface="Consolas" panose="020B0609020204030204" pitchFamily="49" charset="0"/>
              </a:rPr>
              <a:t>_Thanksgiving_ bring spam </a:t>
            </a:r>
            <a:r>
              <a:rPr lang="en-US" sz="2000" dirty="0" err="1">
                <a:latin typeface="Consolas" panose="020B0609020204030204" pitchFamily="49" charset="0"/>
              </a:rPr>
              <a:t>poptarts</a:t>
            </a:r>
            <a:r>
              <a:rPr lang="en-US" sz="2000" dirty="0">
                <a:latin typeface="Consolas" panose="020B0609020204030204" pitchFamily="49" charset="0"/>
              </a:rPr>
              <a:t>? </a:t>
            </a:r>
          </a:p>
        </p:txBody>
      </p:sp>
      <p:sp>
        <p:nvSpPr>
          <p:cNvPr id="28" name="Down Arrow 27"/>
          <p:cNvSpPr/>
          <p:nvPr/>
        </p:nvSpPr>
        <p:spPr>
          <a:xfrm>
            <a:off x="3750545" y="1240163"/>
            <a:ext cx="784301" cy="711926"/>
          </a:xfrm>
          <a:prstGeom prst="downArrow">
            <a:avLst/>
          </a:prstGeom>
          <a:solidFill>
            <a:srgbClr val="FAE9D6"/>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889174" y="2257484"/>
            <a:ext cx="2028119" cy="369332"/>
          </a:xfrm>
          <a:prstGeom prst="rect">
            <a:avLst/>
          </a:prstGeom>
          <a:solidFill>
            <a:srgbClr val="CCECFF"/>
          </a:solidFill>
        </p:spPr>
        <p:txBody>
          <a:bodyPr wrap="none">
            <a:spAutoFit/>
          </a:bodyPr>
          <a:lstStyle/>
          <a:p>
            <a:r>
              <a:rPr lang="en-US" sz="1800" b="1" dirty="0" smtClean="0">
                <a:solidFill>
                  <a:schemeClr val="tx1">
                    <a:lumMod val="50000"/>
                    <a:lumOff val="50000"/>
                  </a:schemeClr>
                </a:solidFill>
                <a:latin typeface="Calibri" panose="020F0502020204030204" pitchFamily="34" charset="0"/>
              </a:rPr>
              <a:t>count of each word</a:t>
            </a:r>
            <a:endParaRPr lang="en-US" sz="1800" b="1" dirty="0">
              <a:solidFill>
                <a:schemeClr val="tx1">
                  <a:lumMod val="50000"/>
                  <a:lumOff val="50000"/>
                </a:schemeClr>
              </a:solidFill>
            </a:endParaRPr>
          </a:p>
        </p:txBody>
      </p:sp>
      <p:sp>
        <p:nvSpPr>
          <p:cNvPr id="15" name="TextBox 14"/>
          <p:cNvSpPr txBox="1"/>
          <p:nvPr/>
        </p:nvSpPr>
        <p:spPr>
          <a:xfrm>
            <a:off x="5642683" y="5990846"/>
            <a:ext cx="3308851" cy="707886"/>
          </a:xfrm>
          <a:prstGeom prst="rect">
            <a:avLst/>
          </a:prstGeom>
          <a:solidFill>
            <a:srgbClr val="FAE9D6"/>
          </a:solidFill>
        </p:spPr>
        <p:txBody>
          <a:bodyPr wrap="square" rtlCol="0">
            <a:spAutoFit/>
          </a:bodyPr>
          <a:lstStyle/>
          <a:p>
            <a:pPr algn="ctr"/>
            <a:r>
              <a:rPr lang="en-US" sz="2000" b="1" i="1" dirty="0" smtClean="0">
                <a:solidFill>
                  <a:srgbClr val="000AF9"/>
                </a:solidFill>
                <a:latin typeface="Cambria" panose="02040503050406030204" pitchFamily="18" charset="0"/>
              </a:rPr>
              <a:t>What are these four other dictionaries counting?!</a:t>
            </a:r>
            <a:endParaRPr lang="en-US" sz="2000" b="1" i="1" dirty="0">
              <a:solidFill>
                <a:srgbClr val="000AF9"/>
              </a:solidFill>
              <a:latin typeface="Cambria" panose="02040503050406030204" pitchFamily="18" charset="0"/>
            </a:endParaRPr>
          </a:p>
        </p:txBody>
      </p:sp>
      <mc:AlternateContent xmlns:mc="http://schemas.openxmlformats.org/markup-compatibility/2006">
        <mc:Choice xmlns:p14="http://schemas.microsoft.com/office/powerpoint/2010/main" Requires="p14">
          <p:contentPart p14:bwMode="auto" r:id="rId2">
            <p14:nvContentPartPr>
              <p14:cNvPr id="6" name="Ink 5"/>
              <p14:cNvContentPartPr/>
              <p14:nvPr/>
            </p14:nvContentPartPr>
            <p14:xfrm>
              <a:off x="350640" y="431640"/>
              <a:ext cx="8292600" cy="6237000"/>
            </p14:xfrm>
          </p:contentPart>
        </mc:Choice>
        <mc:Fallback>
          <p:pic>
            <p:nvPicPr>
              <p:cNvPr id="6" name="Ink 5"/>
              <p:cNvPicPr/>
              <p:nvPr/>
            </p:nvPicPr>
            <p:blipFill>
              <a:blip r:embed="rId3"/>
              <a:stretch>
                <a:fillRect/>
              </a:stretch>
            </p:blipFill>
            <p:spPr>
              <a:xfrm>
                <a:off x="339480" y="422640"/>
                <a:ext cx="8307360" cy="6257160"/>
              </a:xfrm>
              <a:prstGeom prst="rect">
                <a:avLst/>
              </a:prstGeom>
            </p:spPr>
          </p:pic>
        </mc:Fallback>
      </mc:AlternateContent>
    </p:spTree>
    <p:extLst>
      <p:ext uri="{BB962C8B-B14F-4D97-AF65-F5344CB8AC3E}">
        <p14:creationId xmlns:p14="http://schemas.microsoft.com/office/powerpoint/2010/main" val="26424842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532303"/>
            <a:ext cx="8764893" cy="834450"/>
          </a:xfrm>
          <a:prstGeom prst="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260728" y="2626816"/>
            <a:ext cx="8610600" cy="3877985"/>
          </a:xfrm>
          <a:prstGeom prst="rect">
            <a:avLst/>
          </a:prstGeom>
        </p:spPr>
        <p:txBody>
          <a:bodyPr wrap="square">
            <a:spAutoFit/>
          </a:bodyPr>
          <a:lstStyle/>
          <a:p>
            <a:r>
              <a:rPr lang="en-US" sz="1800" dirty="0" smtClean="0">
                <a:latin typeface="Calibri" panose="020F0502020204030204" pitchFamily="34" charset="0"/>
              </a:rPr>
              <a:t>{'and</a:t>
            </a:r>
            <a:r>
              <a:rPr lang="en-US" sz="1800" dirty="0">
                <a:latin typeface="Calibri" panose="020F0502020204030204" pitchFamily="34" charset="0"/>
              </a:rPr>
              <a:t>': 3, '</a:t>
            </a:r>
            <a:r>
              <a:rPr lang="en-US" sz="1800" dirty="0" err="1">
                <a:latin typeface="Calibri" panose="020F0502020204030204" pitchFamily="34" charset="0"/>
              </a:rPr>
              <a:t>poptartful</a:t>
            </a:r>
            <a:r>
              <a:rPr lang="en-US" sz="1800" dirty="0">
                <a:latin typeface="Calibri" panose="020F0502020204030204" pitchFamily="34" charset="0"/>
              </a:rPr>
              <a:t>': 1, 'liked': 1, '</a:t>
            </a:r>
            <a:r>
              <a:rPr lang="en-US" sz="1800" dirty="0" err="1">
                <a:latin typeface="Calibri" panose="020F0502020204030204" pitchFamily="34" charset="0"/>
              </a:rPr>
              <a:t>spamful</a:t>
            </a:r>
            <a:r>
              <a:rPr lang="en-US" sz="1800" dirty="0">
                <a:latin typeface="Calibri" panose="020F0502020204030204" pitchFamily="34" charset="0"/>
              </a:rPr>
              <a:t>': 1, 'like': 2, '': 1, 'spam': 2, '</a:t>
            </a:r>
            <a:r>
              <a:rPr lang="en-US" sz="1800" dirty="0" err="1">
                <a:latin typeface="Calibri" panose="020F0502020204030204" pitchFamily="34" charset="0"/>
              </a:rPr>
              <a:t>i</a:t>
            </a:r>
            <a:r>
              <a:rPr lang="en-US" sz="1800" dirty="0">
                <a:latin typeface="Calibri" panose="020F0502020204030204" pitchFamily="34" charset="0"/>
              </a:rPr>
              <a:t>': 1, '42': 1, 'all': 1, 'thanksgiving': 1, 'will': 1, 'bring': 1, '</a:t>
            </a:r>
            <a:r>
              <a:rPr lang="en-US" sz="1800" dirty="0" err="1">
                <a:latin typeface="Calibri" panose="020F0502020204030204" pitchFamily="34" charset="0"/>
              </a:rPr>
              <a:t>poptarts</a:t>
            </a:r>
            <a:r>
              <a:rPr lang="en-US" sz="1800" dirty="0">
                <a:latin typeface="Calibri" panose="020F0502020204030204" pitchFamily="34" charset="0"/>
              </a:rPr>
              <a:t>': 3, 'spams': 1, 'by': 1, 'are': 2}</a:t>
            </a:r>
          </a:p>
          <a:p>
            <a:endParaRPr lang="en-US" sz="1800" dirty="0">
              <a:latin typeface="Calibri" panose="020F0502020204030204" pitchFamily="34" charset="0"/>
            </a:endParaRPr>
          </a:p>
          <a:p>
            <a:r>
              <a:rPr lang="en-US" dirty="0" smtClean="0">
                <a:latin typeface="Calibri" panose="020F0502020204030204" pitchFamily="34" charset="0"/>
              </a:rPr>
              <a:t>{</a:t>
            </a:r>
            <a:r>
              <a:rPr lang="en-US" dirty="0">
                <a:latin typeface="Calibri" panose="020F0502020204030204" pitchFamily="34" charset="0"/>
              </a:rPr>
              <a:t>0: 1, 1: 1, 2: 2, 3: 6, 4: 5, 5: 3, 7: 1, 8: 3, 10: 1, 12: 1}</a:t>
            </a:r>
          </a:p>
          <a:p>
            <a:endParaRPr lang="en-US" dirty="0" smtClean="0">
              <a:latin typeface="Calibri" panose="020F0502020204030204" pitchFamily="34" charset="0"/>
            </a:endParaRPr>
          </a:p>
          <a:p>
            <a:r>
              <a:rPr lang="en-US" dirty="0" smtClean="0">
                <a:latin typeface="Calibri" panose="020F0502020204030204" pitchFamily="34" charset="0"/>
              </a:rPr>
              <a:t>{</a:t>
            </a:r>
            <a:r>
              <a:rPr lang="en-US" dirty="0">
                <a:latin typeface="Calibri" panose="020F0502020204030204" pitchFamily="34" charset="0"/>
              </a:rPr>
              <a:t>'and': 3, '': 1, 'all': 1, 'like': 3, '</a:t>
            </a:r>
            <a:r>
              <a:rPr lang="en-US" dirty="0" err="1">
                <a:latin typeface="Calibri" panose="020F0502020204030204" pitchFamily="34" charset="0"/>
              </a:rPr>
              <a:t>thanksgiv</a:t>
            </a:r>
            <a:r>
              <a:rPr lang="en-US" dirty="0">
                <a:latin typeface="Calibri" panose="020F0502020204030204" pitchFamily="34" charset="0"/>
              </a:rPr>
              <a:t>': 1, 'spam': 4, '</a:t>
            </a:r>
            <a:r>
              <a:rPr lang="en-US" dirty="0" err="1">
                <a:latin typeface="Calibri" panose="020F0502020204030204" pitchFamily="34" charset="0"/>
              </a:rPr>
              <a:t>i</a:t>
            </a:r>
            <a:r>
              <a:rPr lang="en-US" dirty="0">
                <a:latin typeface="Calibri" panose="020F0502020204030204" pitchFamily="34" charset="0"/>
              </a:rPr>
              <a:t>': 1, '42': 1, 'by': 1, 'will': 1, 'bring': 1, '</a:t>
            </a:r>
            <a:r>
              <a:rPr lang="en-US" dirty="0" err="1">
                <a:latin typeface="Calibri" panose="020F0502020204030204" pitchFamily="34" charset="0"/>
              </a:rPr>
              <a:t>ar</a:t>
            </a:r>
            <a:r>
              <a:rPr lang="en-US" dirty="0">
                <a:latin typeface="Calibri" panose="020F0502020204030204" pitchFamily="34" charset="0"/>
              </a:rPr>
              <a:t>': 2, '</a:t>
            </a:r>
            <a:r>
              <a:rPr lang="en-US" dirty="0" err="1">
                <a:latin typeface="Calibri" panose="020F0502020204030204" pitchFamily="34" charset="0"/>
              </a:rPr>
              <a:t>poptart</a:t>
            </a:r>
            <a:r>
              <a:rPr lang="en-US" dirty="0">
                <a:latin typeface="Calibri" panose="020F0502020204030204" pitchFamily="34" charset="0"/>
              </a:rPr>
              <a:t>': 4}</a:t>
            </a:r>
          </a:p>
          <a:p>
            <a:endParaRPr lang="en-US" dirty="0" smtClean="0">
              <a:latin typeface="Calibri" panose="020F0502020204030204" pitchFamily="34" charset="0"/>
            </a:endParaRPr>
          </a:p>
          <a:p>
            <a:r>
              <a:rPr lang="en-US" dirty="0" smtClean="0">
                <a:latin typeface="Calibri" panose="020F0502020204030204" pitchFamily="34" charset="0"/>
              </a:rPr>
              <a:t>{</a:t>
            </a:r>
            <a:r>
              <a:rPr lang="en-US" dirty="0">
                <a:latin typeface="Calibri" panose="020F0502020204030204" pitchFamily="34" charset="0"/>
              </a:rPr>
              <a:t>12: 1, 5: 1, 7: 1}</a:t>
            </a:r>
          </a:p>
          <a:p>
            <a:endParaRPr lang="en-US" dirty="0">
              <a:latin typeface="Calibri" panose="020F0502020204030204" pitchFamily="34" charset="0"/>
            </a:endParaRPr>
          </a:p>
          <a:p>
            <a:r>
              <a:rPr lang="en-US" dirty="0" smtClean="0">
                <a:latin typeface="Calibri" panose="020F0502020204030204" pitchFamily="34" charset="0"/>
              </a:rPr>
              <a:t>         {'!': </a:t>
            </a:r>
            <a:r>
              <a:rPr lang="en-US" dirty="0">
                <a:latin typeface="Calibri" panose="020F0502020204030204" pitchFamily="34" charset="0"/>
              </a:rPr>
              <a:t>1, '-': 2, '?': 1, '_': 2, '.': 1}</a:t>
            </a:r>
            <a:endParaRPr lang="en-US" sz="3200" dirty="0">
              <a:latin typeface="Calibri" panose="020F0502020204030204" pitchFamily="34" charset="0"/>
            </a:endParaRPr>
          </a:p>
        </p:txBody>
      </p:sp>
      <p:sp>
        <p:nvSpPr>
          <p:cNvPr id="4" name="Rectangle 3"/>
          <p:cNvSpPr/>
          <p:nvPr/>
        </p:nvSpPr>
        <p:spPr>
          <a:xfrm>
            <a:off x="350818" y="1447800"/>
            <a:ext cx="2949846" cy="461665"/>
          </a:xfrm>
          <a:prstGeom prst="rect">
            <a:avLst/>
          </a:prstGeom>
          <a:solidFill>
            <a:srgbClr val="FAE9D6"/>
          </a:solidFill>
        </p:spPr>
        <p:txBody>
          <a:bodyPr wrap="none">
            <a:spAutoFit/>
          </a:bodyPr>
          <a:lstStyle/>
          <a:p>
            <a:r>
              <a:rPr lang="en-US" b="1" dirty="0" smtClean="0">
                <a:solidFill>
                  <a:srgbClr val="F6890C"/>
                </a:solidFill>
                <a:latin typeface="Courier New" panose="02070309020205020404" pitchFamily="49" charset="0"/>
                <a:cs typeface="Courier New" panose="02070309020205020404" pitchFamily="49" charset="0"/>
              </a:rPr>
              <a:t>class</a:t>
            </a:r>
            <a:r>
              <a:rPr lang="en-US" b="1" dirty="0" smtClean="0">
                <a:latin typeface="Courier New" panose="02070309020205020404" pitchFamily="49" charset="0"/>
                <a:cs typeface="Courier New" panose="02070309020205020404" pitchFamily="49" charset="0"/>
              </a:rPr>
              <a:t> </a:t>
            </a:r>
            <a:r>
              <a:rPr lang="en-US" b="1" dirty="0" err="1" smtClean="0">
                <a:latin typeface="Courier New" panose="02070309020205020404" pitchFamily="49" charset="0"/>
                <a:cs typeface="Courier New" panose="02070309020205020404" pitchFamily="49" charset="0"/>
              </a:rPr>
              <a:t>TextModel</a:t>
            </a:r>
            <a:endParaRPr lang="en-US" b="1" dirty="0">
              <a:latin typeface="Courier New" panose="02070309020205020404" pitchFamily="49" charset="0"/>
              <a:cs typeface="Courier New" panose="02070309020205020404" pitchFamily="49" charset="0"/>
            </a:endParaRPr>
          </a:p>
        </p:txBody>
      </p:sp>
      <p:sp>
        <p:nvSpPr>
          <p:cNvPr id="9" name="Rectangle 8"/>
          <p:cNvSpPr/>
          <p:nvPr/>
        </p:nvSpPr>
        <p:spPr>
          <a:xfrm>
            <a:off x="616095" y="1882845"/>
            <a:ext cx="4704365" cy="369332"/>
          </a:xfrm>
          <a:prstGeom prst="rect">
            <a:avLst/>
          </a:prstGeom>
          <a:solidFill>
            <a:srgbClr val="FFEFD7"/>
          </a:solidFill>
        </p:spPr>
        <p:txBody>
          <a:bodyPr wrap="none">
            <a:spAutoFit/>
          </a:bodyPr>
          <a:lstStyle/>
          <a:p>
            <a:r>
              <a:rPr lang="en-US" sz="1800" dirty="0" smtClean="0">
                <a:latin typeface="Calibri" panose="020F0502020204030204" pitchFamily="34" charset="0"/>
              </a:rPr>
              <a:t>... contains at least five Python dictionaries, e.g.,</a:t>
            </a:r>
            <a:endParaRPr lang="en-US" sz="1400" dirty="0">
              <a:latin typeface="Calibri" panose="020F0502020204030204" pitchFamily="34" charset="0"/>
            </a:endParaRPr>
          </a:p>
        </p:txBody>
      </p:sp>
      <p:sp>
        <p:nvSpPr>
          <p:cNvPr id="27" name="Rectangle 26"/>
          <p:cNvSpPr/>
          <p:nvPr/>
        </p:nvSpPr>
        <p:spPr>
          <a:xfrm>
            <a:off x="1066800" y="648237"/>
            <a:ext cx="631903" cy="461665"/>
          </a:xfrm>
          <a:prstGeom prst="rect">
            <a:avLst/>
          </a:prstGeom>
          <a:solidFill>
            <a:srgbClr val="000AF9"/>
          </a:solidFill>
          <a:ln>
            <a:solidFill>
              <a:schemeClr val="bg1"/>
            </a:solidFill>
          </a:ln>
        </p:spPr>
        <p:txBody>
          <a:bodyPr wrap="none">
            <a:spAutoFit/>
          </a:bodyPr>
          <a:lstStyle/>
          <a:p>
            <a:pPr algn="ctr"/>
            <a:r>
              <a:rPr lang="en-US" b="1" dirty="0" smtClean="0">
                <a:solidFill>
                  <a:schemeClr val="bg1"/>
                </a:solidFill>
                <a:latin typeface="Calibri" panose="020F0502020204030204" pitchFamily="34" charset="0"/>
              </a:rPr>
              <a:t>File</a:t>
            </a:r>
            <a:endParaRPr lang="en-US" sz="1800" b="1" dirty="0">
              <a:solidFill>
                <a:schemeClr val="bg1"/>
              </a:solidFill>
              <a:latin typeface="Calibri" panose="020F0502020204030204" pitchFamily="34" charset="0"/>
            </a:endParaRPr>
          </a:p>
        </p:txBody>
      </p:sp>
      <p:sp>
        <p:nvSpPr>
          <p:cNvPr id="10" name="Rectangle 9"/>
          <p:cNvSpPr/>
          <p:nvPr/>
        </p:nvSpPr>
        <p:spPr>
          <a:xfrm>
            <a:off x="990600" y="149831"/>
            <a:ext cx="7989144" cy="1015663"/>
          </a:xfrm>
          <a:prstGeom prst="rect">
            <a:avLst/>
          </a:prstGeom>
          <a:ln>
            <a:solidFill>
              <a:srgbClr val="000AF9"/>
            </a:solidFill>
          </a:ln>
        </p:spPr>
        <p:txBody>
          <a:bodyPr wrap="square">
            <a:spAutoFit/>
          </a:bodyPr>
          <a:lstStyle/>
          <a:p>
            <a:pPr algn="r"/>
            <a:r>
              <a:rPr lang="en-US" sz="2000" dirty="0">
                <a:latin typeface="Consolas" panose="020B0609020204030204" pitchFamily="49" charset="0"/>
              </a:rPr>
              <a:t>I like </a:t>
            </a:r>
            <a:r>
              <a:rPr lang="en-US" sz="2000" dirty="0" err="1">
                <a:latin typeface="Consolas" panose="020B0609020204030204" pitchFamily="49" charset="0"/>
              </a:rPr>
              <a:t>poptarts</a:t>
            </a:r>
            <a:r>
              <a:rPr lang="en-US" sz="2000" dirty="0">
                <a:latin typeface="Consolas" panose="020B0609020204030204" pitchFamily="49" charset="0"/>
              </a:rPr>
              <a:t> and 42 and spam. </a:t>
            </a:r>
            <a:r>
              <a:rPr lang="en-US" sz="2000" dirty="0" err="1">
                <a:latin typeface="Consolas" panose="020B0609020204030204" pitchFamily="49" charset="0"/>
              </a:rPr>
              <a:t>Spamful</a:t>
            </a:r>
            <a:r>
              <a:rPr lang="en-US" sz="2000" dirty="0">
                <a:latin typeface="Consolas" panose="020B0609020204030204" pitchFamily="49" charset="0"/>
              </a:rPr>
              <a:t> </a:t>
            </a:r>
            <a:r>
              <a:rPr lang="en-US" sz="2000" dirty="0" err="1">
                <a:latin typeface="Consolas" panose="020B0609020204030204" pitchFamily="49" charset="0"/>
              </a:rPr>
              <a:t>poptarts</a:t>
            </a:r>
            <a:r>
              <a:rPr lang="en-US" sz="2000" dirty="0">
                <a:latin typeface="Consolas" panose="020B0609020204030204" pitchFamily="49" charset="0"/>
              </a:rPr>
              <a:t> are </a:t>
            </a:r>
            <a:r>
              <a:rPr lang="en-US" sz="2000" dirty="0" smtClean="0">
                <a:latin typeface="Consolas" panose="020B0609020204030204" pitchFamily="49" charset="0"/>
              </a:rPr>
              <a:t>like </a:t>
            </a:r>
            <a:r>
              <a:rPr lang="en-US" sz="2000" dirty="0" err="1">
                <a:latin typeface="Consolas" panose="020B0609020204030204" pitchFamily="49" charset="0"/>
              </a:rPr>
              <a:t>poptartful</a:t>
            </a:r>
            <a:r>
              <a:rPr lang="en-US" sz="2000" dirty="0">
                <a:latin typeface="Consolas" panose="020B0609020204030204" pitchFamily="49" charset="0"/>
              </a:rPr>
              <a:t> spams -- and are liked by all! </a:t>
            </a:r>
            <a:r>
              <a:rPr lang="en-US" sz="2000" dirty="0" smtClean="0">
                <a:latin typeface="Consolas" panose="020B0609020204030204" pitchFamily="49" charset="0"/>
              </a:rPr>
              <a:t> </a:t>
            </a:r>
          </a:p>
          <a:p>
            <a:pPr algn="r"/>
            <a:r>
              <a:rPr lang="en-US" sz="2000" dirty="0" smtClean="0">
                <a:latin typeface="Consolas" panose="020B0609020204030204" pitchFamily="49" charset="0"/>
              </a:rPr>
              <a:t>Will </a:t>
            </a:r>
            <a:r>
              <a:rPr lang="en-US" sz="2000" dirty="0">
                <a:latin typeface="Consolas" panose="020B0609020204030204" pitchFamily="49" charset="0"/>
              </a:rPr>
              <a:t>_Thanksgiving_ bring spam </a:t>
            </a:r>
            <a:r>
              <a:rPr lang="en-US" sz="2000" dirty="0" err="1">
                <a:latin typeface="Consolas" panose="020B0609020204030204" pitchFamily="49" charset="0"/>
              </a:rPr>
              <a:t>poptarts</a:t>
            </a:r>
            <a:r>
              <a:rPr lang="en-US" sz="2000" dirty="0">
                <a:latin typeface="Consolas" panose="020B0609020204030204" pitchFamily="49" charset="0"/>
              </a:rPr>
              <a:t>? </a:t>
            </a:r>
          </a:p>
        </p:txBody>
      </p:sp>
      <p:sp>
        <p:nvSpPr>
          <p:cNvPr id="28" name="Down Arrow 27"/>
          <p:cNvSpPr/>
          <p:nvPr/>
        </p:nvSpPr>
        <p:spPr>
          <a:xfrm>
            <a:off x="3750545" y="1240163"/>
            <a:ext cx="784301" cy="711926"/>
          </a:xfrm>
          <a:prstGeom prst="downArrow">
            <a:avLst/>
          </a:prstGeom>
          <a:solidFill>
            <a:srgbClr val="FAE9D6"/>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889174" y="2257484"/>
            <a:ext cx="2028119" cy="369332"/>
          </a:xfrm>
          <a:prstGeom prst="rect">
            <a:avLst/>
          </a:prstGeom>
          <a:solidFill>
            <a:srgbClr val="CCECFF"/>
          </a:solidFill>
        </p:spPr>
        <p:txBody>
          <a:bodyPr wrap="none">
            <a:spAutoFit/>
          </a:bodyPr>
          <a:lstStyle/>
          <a:p>
            <a:r>
              <a:rPr lang="en-US" sz="1800" b="1" dirty="0" smtClean="0">
                <a:solidFill>
                  <a:schemeClr val="tx1">
                    <a:lumMod val="50000"/>
                    <a:lumOff val="50000"/>
                  </a:schemeClr>
                </a:solidFill>
                <a:latin typeface="Calibri" panose="020F0502020204030204" pitchFamily="34" charset="0"/>
              </a:rPr>
              <a:t>count of each word</a:t>
            </a:r>
            <a:endParaRPr lang="en-US" sz="1800" b="1" dirty="0">
              <a:solidFill>
                <a:schemeClr val="tx1">
                  <a:lumMod val="50000"/>
                  <a:lumOff val="50000"/>
                </a:schemeClr>
              </a:solidFill>
            </a:endParaRPr>
          </a:p>
        </p:txBody>
      </p:sp>
      <p:sp>
        <p:nvSpPr>
          <p:cNvPr id="15" name="TextBox 14"/>
          <p:cNvSpPr txBox="1"/>
          <p:nvPr/>
        </p:nvSpPr>
        <p:spPr>
          <a:xfrm>
            <a:off x="5642683" y="5990846"/>
            <a:ext cx="3308851" cy="707886"/>
          </a:xfrm>
          <a:prstGeom prst="rect">
            <a:avLst/>
          </a:prstGeom>
          <a:solidFill>
            <a:srgbClr val="FAE9D6"/>
          </a:solidFill>
        </p:spPr>
        <p:txBody>
          <a:bodyPr wrap="square" rtlCol="0">
            <a:spAutoFit/>
          </a:bodyPr>
          <a:lstStyle/>
          <a:p>
            <a:pPr algn="ctr"/>
            <a:r>
              <a:rPr lang="en-US" sz="2000" b="1" i="1" dirty="0" smtClean="0">
                <a:solidFill>
                  <a:srgbClr val="000AF9"/>
                </a:solidFill>
                <a:latin typeface="Cambria" panose="02040503050406030204" pitchFamily="18" charset="0"/>
              </a:rPr>
              <a:t>What are these four other dictionaries counting?!</a:t>
            </a:r>
            <a:endParaRPr lang="en-US" sz="2000" b="1" i="1" dirty="0">
              <a:solidFill>
                <a:srgbClr val="000AF9"/>
              </a:solidFill>
              <a:latin typeface="Cambria" panose="02040503050406030204" pitchFamily="18" charset="0"/>
            </a:endParaRPr>
          </a:p>
        </p:txBody>
      </p:sp>
      <p:sp>
        <p:nvSpPr>
          <p:cNvPr id="16" name="Rectangle 15"/>
          <p:cNvSpPr/>
          <p:nvPr/>
        </p:nvSpPr>
        <p:spPr>
          <a:xfrm>
            <a:off x="113763" y="6069031"/>
            <a:ext cx="731290" cy="369332"/>
          </a:xfrm>
          <a:prstGeom prst="rect">
            <a:avLst/>
          </a:prstGeom>
          <a:solidFill>
            <a:srgbClr val="000AF9"/>
          </a:solidFill>
        </p:spPr>
        <p:txBody>
          <a:bodyPr wrap="none">
            <a:spAutoFit/>
          </a:bodyPr>
          <a:lstStyle/>
          <a:p>
            <a:pPr algn="ctr"/>
            <a:r>
              <a:rPr lang="en-US" sz="1800" b="1" dirty="0" err="1" smtClean="0">
                <a:solidFill>
                  <a:schemeClr val="bg1"/>
                </a:solidFill>
                <a:latin typeface="Calibri" panose="020F0502020204030204" pitchFamily="34" charset="0"/>
              </a:rPr>
              <a:t>punct</a:t>
            </a:r>
            <a:endParaRPr lang="en-US" sz="1800" b="1" dirty="0">
              <a:solidFill>
                <a:schemeClr val="bg1"/>
              </a:solidFill>
            </a:endParaRPr>
          </a:p>
        </p:txBody>
      </p:sp>
      <p:sp>
        <p:nvSpPr>
          <p:cNvPr id="17" name="Rectangle 16"/>
          <p:cNvSpPr/>
          <p:nvPr/>
        </p:nvSpPr>
        <p:spPr>
          <a:xfrm>
            <a:off x="6985716" y="3495503"/>
            <a:ext cx="1430200" cy="369332"/>
          </a:xfrm>
          <a:prstGeom prst="rect">
            <a:avLst/>
          </a:prstGeom>
          <a:solidFill>
            <a:srgbClr val="000AF9"/>
          </a:solidFill>
        </p:spPr>
        <p:txBody>
          <a:bodyPr wrap="none">
            <a:spAutoFit/>
          </a:bodyPr>
          <a:lstStyle/>
          <a:p>
            <a:pPr algn="ctr"/>
            <a:r>
              <a:rPr lang="en-US" sz="1800" b="1" dirty="0" smtClean="0">
                <a:solidFill>
                  <a:schemeClr val="bg1"/>
                </a:solidFill>
                <a:latin typeface="Calibri" panose="020F0502020204030204" pitchFamily="34" charset="0"/>
              </a:rPr>
              <a:t>word lengths</a:t>
            </a:r>
            <a:endParaRPr lang="en-US" sz="1800" b="1" dirty="0">
              <a:solidFill>
                <a:schemeClr val="bg1"/>
              </a:solidFill>
            </a:endParaRPr>
          </a:p>
        </p:txBody>
      </p:sp>
      <p:sp>
        <p:nvSpPr>
          <p:cNvPr id="18" name="Rectangle 17"/>
          <p:cNvSpPr/>
          <p:nvPr/>
        </p:nvSpPr>
        <p:spPr>
          <a:xfrm>
            <a:off x="8124042" y="4724400"/>
            <a:ext cx="745140" cy="369332"/>
          </a:xfrm>
          <a:prstGeom prst="rect">
            <a:avLst/>
          </a:prstGeom>
          <a:solidFill>
            <a:srgbClr val="000AF9"/>
          </a:solidFill>
        </p:spPr>
        <p:txBody>
          <a:bodyPr wrap="none">
            <a:spAutoFit/>
          </a:bodyPr>
          <a:lstStyle/>
          <a:p>
            <a:pPr algn="ctr"/>
            <a:r>
              <a:rPr lang="en-US" sz="1800" b="1" dirty="0" smtClean="0">
                <a:solidFill>
                  <a:schemeClr val="bg1"/>
                </a:solidFill>
                <a:latin typeface="Calibri" panose="020F0502020204030204" pitchFamily="34" charset="0"/>
              </a:rPr>
              <a:t>stems</a:t>
            </a:r>
            <a:endParaRPr lang="en-US" sz="1800" b="1" dirty="0">
              <a:solidFill>
                <a:schemeClr val="bg1"/>
              </a:solidFill>
            </a:endParaRPr>
          </a:p>
        </p:txBody>
      </p:sp>
      <p:sp>
        <p:nvSpPr>
          <p:cNvPr id="19" name="Rectangle 18"/>
          <p:cNvSpPr/>
          <p:nvPr/>
        </p:nvSpPr>
        <p:spPr>
          <a:xfrm>
            <a:off x="2718516" y="5334000"/>
            <a:ext cx="1790683" cy="369332"/>
          </a:xfrm>
          <a:prstGeom prst="rect">
            <a:avLst/>
          </a:prstGeom>
          <a:solidFill>
            <a:srgbClr val="000AF9"/>
          </a:solidFill>
        </p:spPr>
        <p:txBody>
          <a:bodyPr wrap="none">
            <a:spAutoFit/>
          </a:bodyPr>
          <a:lstStyle/>
          <a:p>
            <a:pPr algn="ctr"/>
            <a:r>
              <a:rPr lang="en-US" sz="1800" b="1" dirty="0" smtClean="0">
                <a:solidFill>
                  <a:schemeClr val="bg1"/>
                </a:solidFill>
                <a:latin typeface="Calibri" panose="020F0502020204030204" pitchFamily="34" charset="0"/>
              </a:rPr>
              <a:t>sentence lengths</a:t>
            </a:r>
            <a:endParaRPr lang="en-US" sz="1800" b="1" dirty="0">
              <a:solidFill>
                <a:schemeClr val="bg1"/>
              </a:solidFill>
            </a:endParaRPr>
          </a:p>
        </p:txBody>
      </p:sp>
      <mc:AlternateContent xmlns:mc="http://schemas.openxmlformats.org/markup-compatibility/2006">
        <mc:Choice xmlns:p14="http://schemas.microsoft.com/office/powerpoint/2010/main" Requires="p14">
          <p:contentPart p14:bwMode="auto" r:id="rId2">
            <p14:nvContentPartPr>
              <p14:cNvPr id="5" name="Ink 4"/>
              <p14:cNvContentPartPr/>
              <p14:nvPr/>
            </p14:nvContentPartPr>
            <p14:xfrm>
              <a:off x="3912840" y="721080"/>
              <a:ext cx="2406240" cy="4255920"/>
            </p14:xfrm>
          </p:contentPart>
        </mc:Choice>
        <mc:Fallback>
          <p:pic>
            <p:nvPicPr>
              <p:cNvPr id="5" name="Ink 4"/>
              <p:cNvPicPr/>
              <p:nvPr/>
            </p:nvPicPr>
            <p:blipFill>
              <a:blip r:embed="rId3"/>
              <a:stretch>
                <a:fillRect/>
              </a:stretch>
            </p:blipFill>
            <p:spPr>
              <a:xfrm>
                <a:off x="3901320" y="707760"/>
                <a:ext cx="2431080" cy="428184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6" name="Ink 5"/>
              <p14:cNvContentPartPr/>
              <p14:nvPr/>
            </p14:nvContentPartPr>
            <p14:xfrm>
              <a:off x="4080960" y="134280"/>
              <a:ext cx="3047760" cy="4524840"/>
            </p14:xfrm>
          </p:contentPart>
        </mc:Choice>
        <mc:Fallback>
          <p:pic>
            <p:nvPicPr>
              <p:cNvPr id="6" name="Ink 5"/>
              <p:cNvPicPr/>
              <p:nvPr/>
            </p:nvPicPr>
            <p:blipFill>
              <a:blip r:embed="rId5"/>
              <a:stretch>
                <a:fillRect/>
              </a:stretch>
            </p:blipFill>
            <p:spPr>
              <a:xfrm>
                <a:off x="4075560" y="121320"/>
                <a:ext cx="3066480" cy="4543920"/>
              </a:xfrm>
              <a:prstGeom prst="rect">
                <a:avLst/>
              </a:prstGeom>
            </p:spPr>
          </p:pic>
        </mc:Fallback>
      </mc:AlternateContent>
    </p:spTree>
    <p:extLst>
      <p:ext uri="{BB962C8B-B14F-4D97-AF65-F5344CB8AC3E}">
        <p14:creationId xmlns:p14="http://schemas.microsoft.com/office/powerpoint/2010/main" val="25544547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635726" y="1942011"/>
            <a:ext cx="6125682" cy="1676952"/>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579549" y="4134118"/>
            <a:ext cx="6207617" cy="1696271"/>
          </a:xfrm>
          <a:prstGeom prst="roundRect">
            <a:avLst/>
          </a:prstGeom>
          <a:solidFill>
            <a:srgbClr val="FAE9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85840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TextID's</a:t>
            </a:r>
            <a:r>
              <a:rPr lang="en-US" altLang="en-US" sz="4200" dirty="0" smtClean="0">
                <a:latin typeface="Cambria" panose="02040503050406030204" pitchFamily="18" charset="0"/>
              </a:rPr>
              <a:t> </a:t>
            </a:r>
            <a:r>
              <a:rPr lang="en-US" altLang="en-US" sz="4200" i="1" dirty="0" smtClean="0">
                <a:latin typeface="Cambria" panose="02040503050406030204" pitchFamily="18" charset="0"/>
              </a:rPr>
              <a:t>building blocks…</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838200" y="1429191"/>
            <a:ext cx="723265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eaLnBrk="1" hangingPunct="1">
              <a:spcBef>
                <a:spcPct val="50000"/>
              </a:spcBef>
            </a:pPr>
            <a:r>
              <a:rPr lang="en-US" altLang="en-US" b="1" i="1" dirty="0" smtClean="0">
                <a:latin typeface="Cambria" panose="02040503050406030204" pitchFamily="18" charset="0"/>
              </a:rPr>
              <a:t>(0) Get text from file…</a:t>
            </a:r>
          </a:p>
          <a:p>
            <a:pPr marL="0" indent="0" eaLnBrk="1" hangingPunct="1">
              <a:spcBef>
                <a:spcPct val="50000"/>
              </a:spcBef>
            </a:pPr>
            <a:r>
              <a:rPr lang="en-US" altLang="en-US" b="1" i="1" dirty="0" smtClean="0">
                <a:solidFill>
                  <a:srgbClr val="000AF9"/>
                </a:solidFill>
                <a:latin typeface="Cambria" panose="02040503050406030204" pitchFamily="18" charset="0"/>
              </a:rPr>
              <a:t>(1) Split up the text into words (first pass)</a:t>
            </a:r>
          </a:p>
          <a:p>
            <a:pPr marL="0" indent="0" eaLnBrk="1" hangingPunct="1">
              <a:spcBef>
                <a:spcPct val="50000"/>
              </a:spcBef>
            </a:pPr>
            <a:r>
              <a:rPr lang="en-US" altLang="en-US" b="1" i="1" dirty="0" smtClean="0">
                <a:solidFill>
                  <a:schemeClr val="bg1">
                    <a:lumMod val="65000"/>
                  </a:schemeClr>
                </a:solidFill>
                <a:latin typeface="Cambria" panose="02040503050406030204" pitchFamily="18" charset="0"/>
              </a:rPr>
              <a:t>(2) Model punctuation marks</a:t>
            </a:r>
            <a:r>
              <a:rPr lang="en-US" altLang="en-US" b="1" i="1" dirty="0">
                <a:solidFill>
                  <a:schemeClr val="bg1">
                    <a:lumMod val="65000"/>
                  </a:schemeClr>
                </a:solidFill>
                <a:latin typeface="Cambria" panose="02040503050406030204" pitchFamily="18" charset="0"/>
              </a:rPr>
              <a:t> </a:t>
            </a:r>
            <a:r>
              <a:rPr lang="en-US" altLang="en-US" b="1" i="1" dirty="0" smtClean="0">
                <a:solidFill>
                  <a:schemeClr val="bg1">
                    <a:lumMod val="65000"/>
                  </a:schemeClr>
                </a:solidFill>
                <a:latin typeface="Cambria" panose="02040503050406030204" pitchFamily="18" charset="0"/>
              </a:rPr>
              <a:t>(optional) </a:t>
            </a:r>
          </a:p>
          <a:p>
            <a:pPr marL="0" indent="0" eaLnBrk="1" hangingPunct="1">
              <a:spcBef>
                <a:spcPct val="50000"/>
              </a:spcBef>
            </a:pPr>
            <a:r>
              <a:rPr lang="en-US" altLang="en-US" b="1" i="1" dirty="0" smtClean="0">
                <a:solidFill>
                  <a:srgbClr val="000000"/>
                </a:solidFill>
                <a:latin typeface="Cambria" panose="02040503050406030204" pitchFamily="18" charset="0"/>
              </a:rPr>
              <a:t>(3) Model sentence lengths (using  </a:t>
            </a:r>
            <a:r>
              <a:rPr lang="en-US" altLang="en-US" b="1" dirty="0" smtClean="0">
                <a:solidFill>
                  <a:srgbClr val="000000"/>
                </a:solidFill>
                <a:latin typeface="Consolas" panose="020B0609020204030204" pitchFamily="49" charset="0"/>
                <a:cs typeface="Consolas" panose="020B0609020204030204" pitchFamily="49" charset="0"/>
              </a:rPr>
              <a:t>'.!?'</a:t>
            </a:r>
            <a:r>
              <a:rPr lang="en-US" altLang="en-US" b="1" i="1" dirty="0" smtClean="0">
                <a:solidFill>
                  <a:srgbClr val="000000"/>
                </a:solidFill>
                <a:latin typeface="Cambria" panose="02040503050406030204" pitchFamily="18" charset="0"/>
              </a:rPr>
              <a:t>)</a:t>
            </a:r>
          </a:p>
          <a:p>
            <a:pPr marL="0" indent="0" eaLnBrk="1" hangingPunct="1">
              <a:spcBef>
                <a:spcPct val="50000"/>
              </a:spcBef>
            </a:pPr>
            <a:r>
              <a:rPr lang="en-US" altLang="en-US" b="1" i="1" dirty="0" smtClean="0">
                <a:solidFill>
                  <a:srgbClr val="000000"/>
                </a:solidFill>
                <a:latin typeface="Cambria" panose="02040503050406030204" pitchFamily="18" charset="0"/>
              </a:rPr>
              <a:t>(4) Take a breather...</a:t>
            </a:r>
          </a:p>
          <a:p>
            <a:pPr marL="0" indent="0" eaLnBrk="1" hangingPunct="1">
              <a:spcBef>
                <a:spcPct val="50000"/>
              </a:spcBef>
            </a:pPr>
            <a:r>
              <a:rPr lang="en-US" altLang="en-US" b="1" i="1" dirty="0" smtClean="0">
                <a:solidFill>
                  <a:srgbClr val="CC3300"/>
                </a:solidFill>
                <a:latin typeface="Cambria" panose="02040503050406030204" pitchFamily="18" charset="0"/>
              </a:rPr>
              <a:t>(5) Clean up the words (second pass)</a:t>
            </a:r>
          </a:p>
          <a:p>
            <a:pPr marL="0" indent="0" eaLnBrk="1" hangingPunct="1">
              <a:spcBef>
                <a:spcPct val="50000"/>
              </a:spcBef>
            </a:pPr>
            <a:r>
              <a:rPr lang="en-US" altLang="en-US" b="1" i="1" dirty="0" smtClean="0">
                <a:solidFill>
                  <a:srgbClr val="000000"/>
                </a:solidFill>
                <a:latin typeface="Cambria" panose="02040503050406030204" pitchFamily="18" charset="0"/>
              </a:rPr>
              <a:t>(6) Model words and word lengths</a:t>
            </a:r>
          </a:p>
          <a:p>
            <a:pPr marL="0" indent="0" eaLnBrk="1" hangingPunct="1">
              <a:spcBef>
                <a:spcPct val="50000"/>
              </a:spcBef>
            </a:pPr>
            <a:r>
              <a:rPr lang="en-US" altLang="en-US" b="1" i="1" dirty="0" smtClean="0">
                <a:solidFill>
                  <a:srgbClr val="CC3300"/>
                </a:solidFill>
                <a:latin typeface="Cambria" panose="02040503050406030204" pitchFamily="18" charset="0"/>
              </a:rPr>
              <a:t>(7) Stem words and model those stems</a:t>
            </a:r>
          </a:p>
          <a:p>
            <a:pPr marL="0" indent="0" eaLnBrk="1" hangingPunct="1">
              <a:spcBef>
                <a:spcPct val="50000"/>
              </a:spcBef>
            </a:pPr>
            <a:r>
              <a:rPr lang="en-US" altLang="en-US" b="1" i="1" dirty="0" smtClean="0">
                <a:latin typeface="Cambria" panose="02040503050406030204" pitchFamily="18" charset="0"/>
              </a:rPr>
              <a:t>(8) You're ready to score against your model!</a:t>
            </a:r>
            <a:endParaRPr lang="en-US" altLang="en-US" b="1" i="1" dirty="0">
              <a:latin typeface="Cambria" panose="02040503050406030204" pitchFamily="18" charset="0"/>
            </a:endParaRPr>
          </a:p>
        </p:txBody>
      </p:sp>
      <p:grpSp>
        <p:nvGrpSpPr>
          <p:cNvPr id="5" name="Group 24"/>
          <p:cNvGrpSpPr>
            <a:grpSpLocks/>
          </p:cNvGrpSpPr>
          <p:nvPr/>
        </p:nvGrpSpPr>
        <p:grpSpPr bwMode="auto">
          <a:xfrm>
            <a:off x="8304115" y="594201"/>
            <a:ext cx="546100" cy="654050"/>
            <a:chOff x="2928" y="1051"/>
            <a:chExt cx="840" cy="957"/>
          </a:xfrm>
        </p:grpSpPr>
        <p:sp>
          <p:nvSpPr>
            <p:cNvPr id="6" name="Freeform 2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7" name="Oval 2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8" name="Oval 2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9" name="Oval 2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0" name="Oval 2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1" name="Oval 3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2" name="Oval 3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3" name="Oval 3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4" name="AutoShape 3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5" name="Freeform 3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6" name="Freeform 3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7" name="Freeform 3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18" name="Freeform 3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19" name="Text Box 40"/>
          <p:cNvSpPr txBox="1">
            <a:spLocks noChangeArrowheads="1"/>
          </p:cNvSpPr>
          <p:nvPr/>
        </p:nvSpPr>
        <p:spPr bwMode="auto">
          <a:xfrm>
            <a:off x="7098159" y="263878"/>
            <a:ext cx="14493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dirty="0">
                <a:solidFill>
                  <a:srgbClr val="009900"/>
                </a:solidFill>
                <a:latin typeface="Calibri" panose="020F0502020204030204" pitchFamily="34" charset="0"/>
              </a:rPr>
              <a:t>This looks familiar...</a:t>
            </a:r>
          </a:p>
        </p:txBody>
      </p:sp>
      <p:sp>
        <p:nvSpPr>
          <p:cNvPr id="24" name="Rectangle 23"/>
          <p:cNvSpPr/>
          <p:nvPr/>
        </p:nvSpPr>
        <p:spPr>
          <a:xfrm>
            <a:off x="6761408" y="2321063"/>
            <a:ext cx="2222314" cy="923330"/>
          </a:xfrm>
          <a:prstGeom prst="rect">
            <a:avLst/>
          </a:prstGeom>
          <a:noFill/>
        </p:spPr>
        <p:txBody>
          <a:bodyPr wrap="square">
            <a:spAutoFit/>
          </a:bodyPr>
          <a:lstStyle/>
          <a:p>
            <a:pPr algn="ctr"/>
            <a:r>
              <a:rPr lang="en-US" sz="1800" b="1" dirty="0" smtClean="0">
                <a:solidFill>
                  <a:srgbClr val="000AF9"/>
                </a:solidFill>
                <a:latin typeface="Calibri" panose="020F0502020204030204" pitchFamily="34" charset="0"/>
              </a:rPr>
              <a:t>text with punctuation preserved</a:t>
            </a:r>
            <a:endParaRPr lang="en-US" sz="1800" b="1" dirty="0">
              <a:solidFill>
                <a:srgbClr val="000AF9"/>
              </a:solidFill>
            </a:endParaRPr>
          </a:p>
        </p:txBody>
      </p:sp>
      <p:sp>
        <p:nvSpPr>
          <p:cNvPr id="25" name="Rectangle 24"/>
          <p:cNvSpPr/>
          <p:nvPr/>
        </p:nvSpPr>
        <p:spPr>
          <a:xfrm>
            <a:off x="6796028" y="4520588"/>
            <a:ext cx="2222314" cy="923330"/>
          </a:xfrm>
          <a:prstGeom prst="rect">
            <a:avLst/>
          </a:prstGeom>
          <a:noFill/>
        </p:spPr>
        <p:txBody>
          <a:bodyPr wrap="square">
            <a:spAutoFit/>
          </a:bodyPr>
          <a:lstStyle/>
          <a:p>
            <a:pPr algn="ctr"/>
            <a:r>
              <a:rPr lang="en-US" sz="1800" b="1" dirty="0" smtClean="0">
                <a:solidFill>
                  <a:srgbClr val="CC3300"/>
                </a:solidFill>
                <a:latin typeface="Calibri" panose="020F0502020204030204" pitchFamily="34" charset="0"/>
              </a:rPr>
              <a:t>text with punctuation removed</a:t>
            </a:r>
            <a:endParaRPr lang="en-US" sz="1800" b="1" dirty="0">
              <a:solidFill>
                <a:srgbClr val="CC3300"/>
              </a:solidFill>
            </a:endParaRPr>
          </a:p>
        </p:txBody>
      </p:sp>
    </p:spTree>
    <p:extLst>
      <p:ext uri="{BB962C8B-B14F-4D97-AF65-F5344CB8AC3E}">
        <p14:creationId xmlns:p14="http://schemas.microsoft.com/office/powerpoint/2010/main" val="23428052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wn Arrow 3"/>
          <p:cNvSpPr/>
          <p:nvPr/>
        </p:nvSpPr>
        <p:spPr bwMode="auto">
          <a:xfrm rot="16200000">
            <a:off x="3336141" y="5980798"/>
            <a:ext cx="498732" cy="605633"/>
          </a:xfrm>
          <a:prstGeom prst="downArrow">
            <a:avLst/>
          </a:prstGeom>
          <a:solidFill>
            <a:srgbClr val="FFC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sp>
        <p:nvSpPr>
          <p:cNvPr id="36866" name="Rectangle 12"/>
          <p:cNvSpPr>
            <a:spLocks noChangeArrowheads="1"/>
          </p:cNvSpPr>
          <p:nvPr/>
        </p:nvSpPr>
        <p:spPr bwMode="auto">
          <a:xfrm>
            <a:off x="6032679" y="3466562"/>
            <a:ext cx="2840865" cy="3230451"/>
          </a:xfrm>
          <a:prstGeom prst="rect">
            <a:avLst/>
          </a:prstGeom>
          <a:solidFill>
            <a:srgbClr val="FFCCCC"/>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p>
            <a:endParaRPr lang="en-US"/>
          </a:p>
        </p:txBody>
      </p:sp>
      <p:sp>
        <p:nvSpPr>
          <p:cNvPr id="36867" name="Text Box 9"/>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sz="4000" dirty="0">
                <a:latin typeface="Cambria" panose="02040503050406030204" pitchFamily="18" charset="0"/>
              </a:rPr>
              <a:t>Games'</a:t>
            </a:r>
            <a:r>
              <a:rPr lang="en-US" altLang="ja-JP" sz="4000" dirty="0">
                <a:latin typeface="Cambria" panose="02040503050406030204" pitchFamily="18" charset="0"/>
              </a:rPr>
              <a:t> Branching Factors</a:t>
            </a:r>
            <a:endParaRPr lang="en-US" sz="4000" dirty="0">
              <a:latin typeface="Cambria" panose="02040503050406030204" pitchFamily="18" charset="0"/>
            </a:endParaRPr>
          </a:p>
        </p:txBody>
      </p:sp>
      <p:sp>
        <p:nvSpPr>
          <p:cNvPr id="36868" name="Text Box 11"/>
          <p:cNvSpPr txBox="1">
            <a:spLocks noChangeArrowheads="1"/>
          </p:cNvSpPr>
          <p:nvPr/>
        </p:nvSpPr>
        <p:spPr bwMode="auto">
          <a:xfrm>
            <a:off x="5903913" y="3613150"/>
            <a:ext cx="30480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lnSpc>
                <a:spcPct val="70000"/>
              </a:lnSpc>
              <a:spcBef>
                <a:spcPct val="50000"/>
              </a:spcBef>
            </a:pPr>
            <a:r>
              <a:rPr lang="en-US" sz="1600" b="1"/>
              <a:t>Branching Factors</a:t>
            </a:r>
          </a:p>
          <a:p>
            <a:pPr algn="ctr">
              <a:lnSpc>
                <a:spcPct val="70000"/>
              </a:lnSpc>
              <a:spcBef>
                <a:spcPct val="50000"/>
              </a:spcBef>
            </a:pPr>
            <a:r>
              <a:rPr lang="en-US" sz="1400"/>
              <a:t>for different two-player games</a:t>
            </a:r>
          </a:p>
        </p:txBody>
      </p:sp>
      <p:sp>
        <p:nvSpPr>
          <p:cNvPr id="36869" name="Text Box 13"/>
          <p:cNvSpPr txBox="1">
            <a:spLocks noChangeArrowheads="1"/>
          </p:cNvSpPr>
          <p:nvPr/>
        </p:nvSpPr>
        <p:spPr bwMode="auto">
          <a:xfrm>
            <a:off x="6324600" y="4191000"/>
            <a:ext cx="2286000" cy="24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nSpc>
                <a:spcPct val="80000"/>
              </a:lnSpc>
              <a:spcBef>
                <a:spcPct val="50000"/>
              </a:spcBef>
            </a:pPr>
            <a:r>
              <a:rPr lang="en-US" sz="1800" dirty="0">
                <a:solidFill>
                  <a:schemeClr val="accent2"/>
                </a:solidFill>
              </a:rPr>
              <a:t>Tic-tac-toe            4</a:t>
            </a:r>
          </a:p>
          <a:p>
            <a:pPr>
              <a:lnSpc>
                <a:spcPct val="80000"/>
              </a:lnSpc>
              <a:spcBef>
                <a:spcPct val="50000"/>
              </a:spcBef>
            </a:pPr>
            <a:r>
              <a:rPr lang="en-US" sz="1800" dirty="0">
                <a:solidFill>
                  <a:schemeClr val="accent2"/>
                </a:solidFill>
              </a:rPr>
              <a:t>Connect Four       7</a:t>
            </a:r>
          </a:p>
          <a:p>
            <a:pPr>
              <a:lnSpc>
                <a:spcPct val="80000"/>
              </a:lnSpc>
              <a:spcBef>
                <a:spcPct val="50000"/>
              </a:spcBef>
            </a:pPr>
            <a:r>
              <a:rPr lang="en-US" sz="1800" dirty="0">
                <a:solidFill>
                  <a:schemeClr val="accent2"/>
                </a:solidFill>
              </a:rPr>
              <a:t>Checkers           10</a:t>
            </a:r>
          </a:p>
          <a:p>
            <a:pPr>
              <a:lnSpc>
                <a:spcPct val="80000"/>
              </a:lnSpc>
              <a:spcBef>
                <a:spcPct val="50000"/>
              </a:spcBef>
            </a:pPr>
            <a:r>
              <a:rPr lang="en-US" sz="1800" dirty="0" err="1" smtClean="0">
                <a:solidFill>
                  <a:schemeClr val="accent2"/>
                </a:solidFill>
              </a:rPr>
              <a:t>Reversi</a:t>
            </a:r>
            <a:r>
              <a:rPr lang="en-US" sz="1800" dirty="0" smtClean="0">
                <a:solidFill>
                  <a:schemeClr val="accent2"/>
                </a:solidFill>
              </a:rPr>
              <a:t>              </a:t>
            </a:r>
            <a:r>
              <a:rPr lang="en-US" sz="1800" dirty="0">
                <a:solidFill>
                  <a:schemeClr val="accent2"/>
                </a:solidFill>
              </a:rPr>
              <a:t>30</a:t>
            </a:r>
          </a:p>
          <a:p>
            <a:pPr>
              <a:lnSpc>
                <a:spcPct val="80000"/>
              </a:lnSpc>
              <a:spcBef>
                <a:spcPct val="50000"/>
              </a:spcBef>
            </a:pPr>
            <a:r>
              <a:rPr lang="en-US" sz="1800" dirty="0">
                <a:solidFill>
                  <a:schemeClr val="accent2"/>
                </a:solidFill>
              </a:rPr>
              <a:t>Chess                40</a:t>
            </a:r>
          </a:p>
          <a:p>
            <a:pPr>
              <a:lnSpc>
                <a:spcPct val="80000"/>
              </a:lnSpc>
              <a:spcBef>
                <a:spcPct val="50000"/>
              </a:spcBef>
            </a:pPr>
            <a:r>
              <a:rPr lang="en-US" sz="1800" dirty="0">
                <a:solidFill>
                  <a:schemeClr val="accent2"/>
                </a:solidFill>
              </a:rPr>
              <a:t>Go                    </a:t>
            </a:r>
            <a:r>
              <a:rPr lang="en-US" sz="1800" dirty="0" smtClean="0">
                <a:solidFill>
                  <a:schemeClr val="accent2"/>
                </a:solidFill>
              </a:rPr>
              <a:t>300</a:t>
            </a:r>
          </a:p>
          <a:p>
            <a:pPr>
              <a:lnSpc>
                <a:spcPct val="80000"/>
              </a:lnSpc>
              <a:spcBef>
                <a:spcPct val="50000"/>
              </a:spcBef>
            </a:pPr>
            <a:r>
              <a:rPr lang="en-US" sz="1800" dirty="0" err="1" smtClean="0">
                <a:solidFill>
                  <a:schemeClr val="accent2"/>
                </a:solidFill>
              </a:rPr>
              <a:t>Arimaa</a:t>
            </a:r>
            <a:r>
              <a:rPr lang="en-US" sz="1800" dirty="0" smtClean="0">
                <a:solidFill>
                  <a:schemeClr val="accent2"/>
                </a:solidFill>
              </a:rPr>
              <a:t>            </a:t>
            </a:r>
            <a:r>
              <a:rPr lang="en-US" sz="1200" dirty="0" smtClean="0">
                <a:solidFill>
                  <a:schemeClr val="accent2"/>
                </a:solidFill>
              </a:rPr>
              <a:t>17,000</a:t>
            </a:r>
            <a:endParaRPr lang="en-US" sz="1200" dirty="0">
              <a:solidFill>
                <a:schemeClr val="accent2"/>
              </a:solidFill>
            </a:endParaRPr>
          </a:p>
        </p:txBody>
      </p:sp>
      <p:sp>
        <p:nvSpPr>
          <p:cNvPr id="36870" name="Line 30"/>
          <p:cNvSpPr>
            <a:spLocks noChangeShapeType="1"/>
          </p:cNvSpPr>
          <p:nvPr/>
        </p:nvSpPr>
        <p:spPr bwMode="auto">
          <a:xfrm>
            <a:off x="4087968" y="5219163"/>
            <a:ext cx="4722378" cy="0"/>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1" name="Line 31"/>
          <p:cNvSpPr>
            <a:spLocks noChangeShapeType="1"/>
          </p:cNvSpPr>
          <p:nvPr/>
        </p:nvSpPr>
        <p:spPr bwMode="auto">
          <a:xfrm>
            <a:off x="3039414" y="5917842"/>
            <a:ext cx="5778868" cy="0"/>
          </a:xfrm>
          <a:prstGeom prst="line">
            <a:avLst/>
          </a:prstGeom>
          <a:noFill/>
          <a:ln w="28575">
            <a:solidFill>
              <a:srgbClr val="C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2" name="Line 32"/>
          <p:cNvSpPr>
            <a:spLocks noChangeShapeType="1"/>
          </p:cNvSpPr>
          <p:nvPr/>
        </p:nvSpPr>
        <p:spPr bwMode="auto">
          <a:xfrm>
            <a:off x="6683375" y="1766888"/>
            <a:ext cx="0" cy="3175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3" name="Line 33"/>
          <p:cNvSpPr>
            <a:spLocks noChangeShapeType="1"/>
          </p:cNvSpPr>
          <p:nvPr/>
        </p:nvSpPr>
        <p:spPr bwMode="auto">
          <a:xfrm>
            <a:off x="6715125" y="1758950"/>
            <a:ext cx="285750" cy="349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4" name="Line 34"/>
          <p:cNvSpPr>
            <a:spLocks noChangeShapeType="1"/>
          </p:cNvSpPr>
          <p:nvPr/>
        </p:nvSpPr>
        <p:spPr bwMode="auto">
          <a:xfrm>
            <a:off x="6754813" y="1719263"/>
            <a:ext cx="635000" cy="3730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5" name="Line 35"/>
          <p:cNvSpPr>
            <a:spLocks noChangeShapeType="1"/>
          </p:cNvSpPr>
          <p:nvPr/>
        </p:nvSpPr>
        <p:spPr bwMode="auto">
          <a:xfrm>
            <a:off x="6761163" y="1684338"/>
            <a:ext cx="1069975" cy="4302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6" name="Line 36"/>
          <p:cNvSpPr>
            <a:spLocks noChangeShapeType="1"/>
          </p:cNvSpPr>
          <p:nvPr/>
        </p:nvSpPr>
        <p:spPr bwMode="auto">
          <a:xfrm flipH="1">
            <a:off x="6342063" y="1747838"/>
            <a:ext cx="285750" cy="365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7" name="Line 37"/>
          <p:cNvSpPr>
            <a:spLocks noChangeShapeType="1"/>
          </p:cNvSpPr>
          <p:nvPr/>
        </p:nvSpPr>
        <p:spPr bwMode="auto">
          <a:xfrm flipH="1">
            <a:off x="5976938" y="1708150"/>
            <a:ext cx="635000" cy="3730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8" name="Line 38"/>
          <p:cNvSpPr>
            <a:spLocks noChangeShapeType="1"/>
          </p:cNvSpPr>
          <p:nvPr/>
        </p:nvSpPr>
        <p:spPr bwMode="auto">
          <a:xfrm flipH="1">
            <a:off x="5516563" y="1676400"/>
            <a:ext cx="1071562" cy="4286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9" name="Oval 40"/>
          <p:cNvSpPr>
            <a:spLocks noChangeArrowheads="1"/>
          </p:cNvSpPr>
          <p:nvPr/>
        </p:nvSpPr>
        <p:spPr bwMode="auto">
          <a:xfrm>
            <a:off x="5468938" y="2078038"/>
            <a:ext cx="96837" cy="96837"/>
          </a:xfrm>
          <a:prstGeom prst="ellipse">
            <a:avLst/>
          </a:prstGeom>
          <a:solidFill>
            <a:srgbClr val="008000"/>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880" name="Oval 41"/>
          <p:cNvSpPr>
            <a:spLocks noChangeArrowheads="1"/>
          </p:cNvSpPr>
          <p:nvPr/>
        </p:nvSpPr>
        <p:spPr bwMode="auto">
          <a:xfrm>
            <a:off x="5922963" y="2079625"/>
            <a:ext cx="96837" cy="96838"/>
          </a:xfrm>
          <a:prstGeom prst="ellipse">
            <a:avLst/>
          </a:prstGeom>
          <a:solidFill>
            <a:srgbClr val="008000"/>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881" name="Oval 42"/>
          <p:cNvSpPr>
            <a:spLocks noChangeArrowheads="1"/>
          </p:cNvSpPr>
          <p:nvPr/>
        </p:nvSpPr>
        <p:spPr bwMode="auto">
          <a:xfrm>
            <a:off x="6297613" y="2081213"/>
            <a:ext cx="96837" cy="96837"/>
          </a:xfrm>
          <a:prstGeom prst="ellipse">
            <a:avLst/>
          </a:prstGeom>
          <a:solidFill>
            <a:srgbClr val="008000"/>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882" name="Oval 43"/>
          <p:cNvSpPr>
            <a:spLocks noChangeArrowheads="1"/>
          </p:cNvSpPr>
          <p:nvPr/>
        </p:nvSpPr>
        <p:spPr bwMode="auto">
          <a:xfrm>
            <a:off x="6632575" y="2066925"/>
            <a:ext cx="96838" cy="96838"/>
          </a:xfrm>
          <a:prstGeom prst="ellipse">
            <a:avLst/>
          </a:prstGeom>
          <a:solidFill>
            <a:srgbClr val="008000"/>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883" name="Oval 44"/>
          <p:cNvSpPr>
            <a:spLocks noChangeArrowheads="1"/>
          </p:cNvSpPr>
          <p:nvPr/>
        </p:nvSpPr>
        <p:spPr bwMode="auto">
          <a:xfrm>
            <a:off x="6967538" y="2076450"/>
            <a:ext cx="96837" cy="96838"/>
          </a:xfrm>
          <a:prstGeom prst="ellipse">
            <a:avLst/>
          </a:prstGeom>
          <a:solidFill>
            <a:srgbClr val="008000"/>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884" name="Oval 45"/>
          <p:cNvSpPr>
            <a:spLocks noChangeArrowheads="1"/>
          </p:cNvSpPr>
          <p:nvPr/>
        </p:nvSpPr>
        <p:spPr bwMode="auto">
          <a:xfrm>
            <a:off x="7366000" y="2078038"/>
            <a:ext cx="96838" cy="96837"/>
          </a:xfrm>
          <a:prstGeom prst="ellipse">
            <a:avLst/>
          </a:prstGeom>
          <a:solidFill>
            <a:srgbClr val="008000"/>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885" name="Oval 46"/>
          <p:cNvSpPr>
            <a:spLocks noChangeArrowheads="1"/>
          </p:cNvSpPr>
          <p:nvPr/>
        </p:nvSpPr>
        <p:spPr bwMode="auto">
          <a:xfrm>
            <a:off x="7820025" y="2095500"/>
            <a:ext cx="96838" cy="96838"/>
          </a:xfrm>
          <a:prstGeom prst="ellipse">
            <a:avLst/>
          </a:prstGeom>
          <a:solidFill>
            <a:srgbClr val="008000"/>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886" name="Line 47"/>
          <p:cNvSpPr>
            <a:spLocks noChangeShapeType="1"/>
          </p:cNvSpPr>
          <p:nvPr/>
        </p:nvSpPr>
        <p:spPr bwMode="auto">
          <a:xfrm>
            <a:off x="5516563" y="2179638"/>
            <a:ext cx="0" cy="4683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87" name="Line 48"/>
          <p:cNvSpPr>
            <a:spLocks noChangeShapeType="1"/>
          </p:cNvSpPr>
          <p:nvPr/>
        </p:nvSpPr>
        <p:spPr bwMode="auto">
          <a:xfrm>
            <a:off x="5516563" y="2187575"/>
            <a:ext cx="71437" cy="468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88" name="Line 49"/>
          <p:cNvSpPr>
            <a:spLocks noChangeShapeType="1"/>
          </p:cNvSpPr>
          <p:nvPr/>
        </p:nvSpPr>
        <p:spPr bwMode="auto">
          <a:xfrm>
            <a:off x="5516563" y="2187575"/>
            <a:ext cx="150812" cy="476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89" name="Line 50"/>
          <p:cNvSpPr>
            <a:spLocks noChangeShapeType="1"/>
          </p:cNvSpPr>
          <p:nvPr/>
        </p:nvSpPr>
        <p:spPr bwMode="auto">
          <a:xfrm>
            <a:off x="5516563" y="2187575"/>
            <a:ext cx="230187" cy="4841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0" name="Line 51"/>
          <p:cNvSpPr>
            <a:spLocks noChangeShapeType="1"/>
          </p:cNvSpPr>
          <p:nvPr/>
        </p:nvSpPr>
        <p:spPr bwMode="auto">
          <a:xfrm flipH="1">
            <a:off x="5445125" y="2187575"/>
            <a:ext cx="63500" cy="468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1" name="Line 52"/>
          <p:cNvSpPr>
            <a:spLocks noChangeShapeType="1"/>
          </p:cNvSpPr>
          <p:nvPr/>
        </p:nvSpPr>
        <p:spPr bwMode="auto">
          <a:xfrm flipH="1">
            <a:off x="5373688" y="2187575"/>
            <a:ext cx="134937" cy="460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2" name="Line 53"/>
          <p:cNvSpPr>
            <a:spLocks noChangeShapeType="1"/>
          </p:cNvSpPr>
          <p:nvPr/>
        </p:nvSpPr>
        <p:spPr bwMode="auto">
          <a:xfrm flipH="1">
            <a:off x="5294313" y="2195513"/>
            <a:ext cx="206375" cy="4524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3" name="Line 54"/>
          <p:cNvSpPr>
            <a:spLocks noChangeShapeType="1"/>
          </p:cNvSpPr>
          <p:nvPr/>
        </p:nvSpPr>
        <p:spPr bwMode="auto">
          <a:xfrm>
            <a:off x="5961063" y="2185988"/>
            <a:ext cx="0" cy="4683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4" name="Line 55"/>
          <p:cNvSpPr>
            <a:spLocks noChangeShapeType="1"/>
          </p:cNvSpPr>
          <p:nvPr/>
        </p:nvSpPr>
        <p:spPr bwMode="auto">
          <a:xfrm>
            <a:off x="5961063" y="2193925"/>
            <a:ext cx="71437" cy="468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5" name="Line 56"/>
          <p:cNvSpPr>
            <a:spLocks noChangeShapeType="1"/>
          </p:cNvSpPr>
          <p:nvPr/>
        </p:nvSpPr>
        <p:spPr bwMode="auto">
          <a:xfrm>
            <a:off x="5961063" y="2193925"/>
            <a:ext cx="150812" cy="476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6" name="Line 57"/>
          <p:cNvSpPr>
            <a:spLocks noChangeShapeType="1"/>
          </p:cNvSpPr>
          <p:nvPr/>
        </p:nvSpPr>
        <p:spPr bwMode="auto">
          <a:xfrm>
            <a:off x="5961063" y="2193925"/>
            <a:ext cx="230187" cy="4841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7" name="Line 58"/>
          <p:cNvSpPr>
            <a:spLocks noChangeShapeType="1"/>
          </p:cNvSpPr>
          <p:nvPr/>
        </p:nvSpPr>
        <p:spPr bwMode="auto">
          <a:xfrm flipH="1">
            <a:off x="5889625" y="2193925"/>
            <a:ext cx="63500" cy="468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8" name="Line 59"/>
          <p:cNvSpPr>
            <a:spLocks noChangeShapeType="1"/>
          </p:cNvSpPr>
          <p:nvPr/>
        </p:nvSpPr>
        <p:spPr bwMode="auto">
          <a:xfrm flipH="1">
            <a:off x="5818188" y="2193925"/>
            <a:ext cx="134937" cy="460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9" name="Line 60"/>
          <p:cNvSpPr>
            <a:spLocks noChangeShapeType="1"/>
          </p:cNvSpPr>
          <p:nvPr/>
        </p:nvSpPr>
        <p:spPr bwMode="auto">
          <a:xfrm flipH="1">
            <a:off x="5738813" y="2201863"/>
            <a:ext cx="206375" cy="4524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00" name="Line 61"/>
          <p:cNvSpPr>
            <a:spLocks noChangeShapeType="1"/>
          </p:cNvSpPr>
          <p:nvPr/>
        </p:nvSpPr>
        <p:spPr bwMode="auto">
          <a:xfrm>
            <a:off x="6342063" y="2178050"/>
            <a:ext cx="0" cy="468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01" name="Line 62"/>
          <p:cNvSpPr>
            <a:spLocks noChangeShapeType="1"/>
          </p:cNvSpPr>
          <p:nvPr/>
        </p:nvSpPr>
        <p:spPr bwMode="auto">
          <a:xfrm>
            <a:off x="6342063" y="2185988"/>
            <a:ext cx="71437" cy="4683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02" name="Line 63"/>
          <p:cNvSpPr>
            <a:spLocks noChangeShapeType="1"/>
          </p:cNvSpPr>
          <p:nvPr/>
        </p:nvSpPr>
        <p:spPr bwMode="auto">
          <a:xfrm>
            <a:off x="6342063" y="2185988"/>
            <a:ext cx="150812" cy="476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03" name="Line 64"/>
          <p:cNvSpPr>
            <a:spLocks noChangeShapeType="1"/>
          </p:cNvSpPr>
          <p:nvPr/>
        </p:nvSpPr>
        <p:spPr bwMode="auto">
          <a:xfrm>
            <a:off x="6342063" y="2185988"/>
            <a:ext cx="230187" cy="4841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04" name="Line 65"/>
          <p:cNvSpPr>
            <a:spLocks noChangeShapeType="1"/>
          </p:cNvSpPr>
          <p:nvPr/>
        </p:nvSpPr>
        <p:spPr bwMode="auto">
          <a:xfrm flipH="1">
            <a:off x="6270625" y="2185988"/>
            <a:ext cx="63500" cy="4683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05" name="Line 66"/>
          <p:cNvSpPr>
            <a:spLocks noChangeShapeType="1"/>
          </p:cNvSpPr>
          <p:nvPr/>
        </p:nvSpPr>
        <p:spPr bwMode="auto">
          <a:xfrm flipH="1">
            <a:off x="6199188" y="2185988"/>
            <a:ext cx="134937" cy="460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06" name="Line 67"/>
          <p:cNvSpPr>
            <a:spLocks noChangeShapeType="1"/>
          </p:cNvSpPr>
          <p:nvPr/>
        </p:nvSpPr>
        <p:spPr bwMode="auto">
          <a:xfrm flipH="1">
            <a:off x="6119813" y="2193925"/>
            <a:ext cx="206375" cy="4524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07" name="Line 68"/>
          <p:cNvSpPr>
            <a:spLocks noChangeShapeType="1"/>
          </p:cNvSpPr>
          <p:nvPr/>
        </p:nvSpPr>
        <p:spPr bwMode="auto">
          <a:xfrm>
            <a:off x="6681788" y="2174875"/>
            <a:ext cx="0" cy="468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08" name="Line 69"/>
          <p:cNvSpPr>
            <a:spLocks noChangeShapeType="1"/>
          </p:cNvSpPr>
          <p:nvPr/>
        </p:nvSpPr>
        <p:spPr bwMode="auto">
          <a:xfrm>
            <a:off x="6681788" y="2182813"/>
            <a:ext cx="71437" cy="4683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09" name="Line 70"/>
          <p:cNvSpPr>
            <a:spLocks noChangeShapeType="1"/>
          </p:cNvSpPr>
          <p:nvPr/>
        </p:nvSpPr>
        <p:spPr bwMode="auto">
          <a:xfrm>
            <a:off x="6681788" y="2182813"/>
            <a:ext cx="150812" cy="476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10" name="Line 71"/>
          <p:cNvSpPr>
            <a:spLocks noChangeShapeType="1"/>
          </p:cNvSpPr>
          <p:nvPr/>
        </p:nvSpPr>
        <p:spPr bwMode="auto">
          <a:xfrm>
            <a:off x="6681788" y="2182813"/>
            <a:ext cx="230187" cy="4841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11" name="Line 72"/>
          <p:cNvSpPr>
            <a:spLocks noChangeShapeType="1"/>
          </p:cNvSpPr>
          <p:nvPr/>
        </p:nvSpPr>
        <p:spPr bwMode="auto">
          <a:xfrm flipH="1">
            <a:off x="6610350" y="2182813"/>
            <a:ext cx="63500" cy="4683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12" name="Line 73"/>
          <p:cNvSpPr>
            <a:spLocks noChangeShapeType="1"/>
          </p:cNvSpPr>
          <p:nvPr/>
        </p:nvSpPr>
        <p:spPr bwMode="auto">
          <a:xfrm flipH="1">
            <a:off x="6538913" y="2182813"/>
            <a:ext cx="134937" cy="460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13" name="Line 74"/>
          <p:cNvSpPr>
            <a:spLocks noChangeShapeType="1"/>
          </p:cNvSpPr>
          <p:nvPr/>
        </p:nvSpPr>
        <p:spPr bwMode="auto">
          <a:xfrm flipH="1">
            <a:off x="6459538" y="2190750"/>
            <a:ext cx="206375" cy="4524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14" name="Line 75"/>
          <p:cNvSpPr>
            <a:spLocks noChangeShapeType="1"/>
          </p:cNvSpPr>
          <p:nvPr/>
        </p:nvSpPr>
        <p:spPr bwMode="auto">
          <a:xfrm>
            <a:off x="7874000" y="2198688"/>
            <a:ext cx="0" cy="4683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15" name="Line 76"/>
          <p:cNvSpPr>
            <a:spLocks noChangeShapeType="1"/>
          </p:cNvSpPr>
          <p:nvPr/>
        </p:nvSpPr>
        <p:spPr bwMode="auto">
          <a:xfrm>
            <a:off x="7874000" y="2206625"/>
            <a:ext cx="71438" cy="468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16" name="Line 77"/>
          <p:cNvSpPr>
            <a:spLocks noChangeShapeType="1"/>
          </p:cNvSpPr>
          <p:nvPr/>
        </p:nvSpPr>
        <p:spPr bwMode="auto">
          <a:xfrm>
            <a:off x="7874000" y="2206625"/>
            <a:ext cx="150813" cy="476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17" name="Line 78"/>
          <p:cNvSpPr>
            <a:spLocks noChangeShapeType="1"/>
          </p:cNvSpPr>
          <p:nvPr/>
        </p:nvSpPr>
        <p:spPr bwMode="auto">
          <a:xfrm>
            <a:off x="7874000" y="2206625"/>
            <a:ext cx="230188" cy="4841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18" name="Line 79"/>
          <p:cNvSpPr>
            <a:spLocks noChangeShapeType="1"/>
          </p:cNvSpPr>
          <p:nvPr/>
        </p:nvSpPr>
        <p:spPr bwMode="auto">
          <a:xfrm flipH="1">
            <a:off x="7802563" y="2206625"/>
            <a:ext cx="63500" cy="468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19" name="Line 80"/>
          <p:cNvSpPr>
            <a:spLocks noChangeShapeType="1"/>
          </p:cNvSpPr>
          <p:nvPr/>
        </p:nvSpPr>
        <p:spPr bwMode="auto">
          <a:xfrm flipH="1">
            <a:off x="7731125" y="2206625"/>
            <a:ext cx="134938" cy="460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20" name="Line 81"/>
          <p:cNvSpPr>
            <a:spLocks noChangeShapeType="1"/>
          </p:cNvSpPr>
          <p:nvPr/>
        </p:nvSpPr>
        <p:spPr bwMode="auto">
          <a:xfrm flipH="1">
            <a:off x="7651750" y="2214563"/>
            <a:ext cx="206375" cy="4524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21" name="Line 82"/>
          <p:cNvSpPr>
            <a:spLocks noChangeShapeType="1"/>
          </p:cNvSpPr>
          <p:nvPr/>
        </p:nvSpPr>
        <p:spPr bwMode="auto">
          <a:xfrm>
            <a:off x="7424738" y="2173288"/>
            <a:ext cx="0" cy="4683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22" name="Line 83"/>
          <p:cNvSpPr>
            <a:spLocks noChangeShapeType="1"/>
          </p:cNvSpPr>
          <p:nvPr/>
        </p:nvSpPr>
        <p:spPr bwMode="auto">
          <a:xfrm>
            <a:off x="7424738" y="2181225"/>
            <a:ext cx="71437" cy="468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23" name="Line 84"/>
          <p:cNvSpPr>
            <a:spLocks noChangeShapeType="1"/>
          </p:cNvSpPr>
          <p:nvPr/>
        </p:nvSpPr>
        <p:spPr bwMode="auto">
          <a:xfrm>
            <a:off x="7424738" y="2181225"/>
            <a:ext cx="150812" cy="476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24" name="Line 85"/>
          <p:cNvSpPr>
            <a:spLocks noChangeShapeType="1"/>
          </p:cNvSpPr>
          <p:nvPr/>
        </p:nvSpPr>
        <p:spPr bwMode="auto">
          <a:xfrm>
            <a:off x="7424738" y="2181225"/>
            <a:ext cx="230187" cy="4841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25" name="Line 86"/>
          <p:cNvSpPr>
            <a:spLocks noChangeShapeType="1"/>
          </p:cNvSpPr>
          <p:nvPr/>
        </p:nvSpPr>
        <p:spPr bwMode="auto">
          <a:xfrm flipH="1">
            <a:off x="7353300" y="2181225"/>
            <a:ext cx="63500" cy="468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26" name="Line 87"/>
          <p:cNvSpPr>
            <a:spLocks noChangeShapeType="1"/>
          </p:cNvSpPr>
          <p:nvPr/>
        </p:nvSpPr>
        <p:spPr bwMode="auto">
          <a:xfrm flipH="1">
            <a:off x="7281863" y="2181225"/>
            <a:ext cx="134937" cy="460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27" name="Line 88"/>
          <p:cNvSpPr>
            <a:spLocks noChangeShapeType="1"/>
          </p:cNvSpPr>
          <p:nvPr/>
        </p:nvSpPr>
        <p:spPr bwMode="auto">
          <a:xfrm flipH="1">
            <a:off x="7202488" y="2189163"/>
            <a:ext cx="206375" cy="4524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28" name="Line 89"/>
          <p:cNvSpPr>
            <a:spLocks noChangeShapeType="1"/>
          </p:cNvSpPr>
          <p:nvPr/>
        </p:nvSpPr>
        <p:spPr bwMode="auto">
          <a:xfrm>
            <a:off x="7015163" y="2190750"/>
            <a:ext cx="0" cy="468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29" name="Line 90"/>
          <p:cNvSpPr>
            <a:spLocks noChangeShapeType="1"/>
          </p:cNvSpPr>
          <p:nvPr/>
        </p:nvSpPr>
        <p:spPr bwMode="auto">
          <a:xfrm>
            <a:off x="7015163" y="2198688"/>
            <a:ext cx="71437" cy="4683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30" name="Line 91"/>
          <p:cNvSpPr>
            <a:spLocks noChangeShapeType="1"/>
          </p:cNvSpPr>
          <p:nvPr/>
        </p:nvSpPr>
        <p:spPr bwMode="auto">
          <a:xfrm>
            <a:off x="7015163" y="2198688"/>
            <a:ext cx="150812" cy="476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31" name="Line 92"/>
          <p:cNvSpPr>
            <a:spLocks noChangeShapeType="1"/>
          </p:cNvSpPr>
          <p:nvPr/>
        </p:nvSpPr>
        <p:spPr bwMode="auto">
          <a:xfrm>
            <a:off x="7015163" y="2198688"/>
            <a:ext cx="230187" cy="4841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32" name="Line 93"/>
          <p:cNvSpPr>
            <a:spLocks noChangeShapeType="1"/>
          </p:cNvSpPr>
          <p:nvPr/>
        </p:nvSpPr>
        <p:spPr bwMode="auto">
          <a:xfrm flipH="1">
            <a:off x="6943725" y="2198688"/>
            <a:ext cx="63500" cy="4683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33" name="Line 94"/>
          <p:cNvSpPr>
            <a:spLocks noChangeShapeType="1"/>
          </p:cNvSpPr>
          <p:nvPr/>
        </p:nvSpPr>
        <p:spPr bwMode="auto">
          <a:xfrm flipH="1">
            <a:off x="6872288" y="2198688"/>
            <a:ext cx="134937" cy="460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34" name="Line 95"/>
          <p:cNvSpPr>
            <a:spLocks noChangeShapeType="1"/>
          </p:cNvSpPr>
          <p:nvPr/>
        </p:nvSpPr>
        <p:spPr bwMode="auto">
          <a:xfrm flipH="1">
            <a:off x="6792913" y="2206625"/>
            <a:ext cx="206375" cy="4524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935" name="Oval 96"/>
          <p:cNvSpPr>
            <a:spLocks noChangeArrowheads="1"/>
          </p:cNvSpPr>
          <p:nvPr/>
        </p:nvSpPr>
        <p:spPr bwMode="auto">
          <a:xfrm>
            <a:off x="7616825" y="2643188"/>
            <a:ext cx="74613"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36" name="Oval 97"/>
          <p:cNvSpPr>
            <a:spLocks noChangeArrowheads="1"/>
          </p:cNvSpPr>
          <p:nvPr/>
        </p:nvSpPr>
        <p:spPr bwMode="auto">
          <a:xfrm>
            <a:off x="7689850" y="2652713"/>
            <a:ext cx="74613"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37" name="Oval 98"/>
          <p:cNvSpPr>
            <a:spLocks noChangeArrowheads="1"/>
          </p:cNvSpPr>
          <p:nvPr/>
        </p:nvSpPr>
        <p:spPr bwMode="auto">
          <a:xfrm>
            <a:off x="7762875" y="2654300"/>
            <a:ext cx="74613"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38" name="Oval 99"/>
          <p:cNvSpPr>
            <a:spLocks noChangeArrowheads="1"/>
          </p:cNvSpPr>
          <p:nvPr/>
        </p:nvSpPr>
        <p:spPr bwMode="auto">
          <a:xfrm>
            <a:off x="7835900" y="2647950"/>
            <a:ext cx="74613"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39" name="Oval 100"/>
          <p:cNvSpPr>
            <a:spLocks noChangeArrowheads="1"/>
          </p:cNvSpPr>
          <p:nvPr/>
        </p:nvSpPr>
        <p:spPr bwMode="auto">
          <a:xfrm>
            <a:off x="7908925" y="2649538"/>
            <a:ext cx="74613"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40" name="Oval 101"/>
          <p:cNvSpPr>
            <a:spLocks noChangeArrowheads="1"/>
          </p:cNvSpPr>
          <p:nvPr/>
        </p:nvSpPr>
        <p:spPr bwMode="auto">
          <a:xfrm>
            <a:off x="7981950" y="2659063"/>
            <a:ext cx="74613"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41" name="Oval 102"/>
          <p:cNvSpPr>
            <a:spLocks noChangeArrowheads="1"/>
          </p:cNvSpPr>
          <p:nvPr/>
        </p:nvSpPr>
        <p:spPr bwMode="auto">
          <a:xfrm>
            <a:off x="8078788" y="2660650"/>
            <a:ext cx="74612"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42" name="Oval 103"/>
          <p:cNvSpPr>
            <a:spLocks noChangeArrowheads="1"/>
          </p:cNvSpPr>
          <p:nvPr/>
        </p:nvSpPr>
        <p:spPr bwMode="auto">
          <a:xfrm>
            <a:off x="7165975" y="2613025"/>
            <a:ext cx="74613"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43" name="Oval 104"/>
          <p:cNvSpPr>
            <a:spLocks noChangeArrowheads="1"/>
          </p:cNvSpPr>
          <p:nvPr/>
        </p:nvSpPr>
        <p:spPr bwMode="auto">
          <a:xfrm>
            <a:off x="7239000" y="2622550"/>
            <a:ext cx="74613"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44" name="Oval 105"/>
          <p:cNvSpPr>
            <a:spLocks noChangeArrowheads="1"/>
          </p:cNvSpPr>
          <p:nvPr/>
        </p:nvSpPr>
        <p:spPr bwMode="auto">
          <a:xfrm>
            <a:off x="7312025" y="2624138"/>
            <a:ext cx="74613"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45" name="Oval 106"/>
          <p:cNvSpPr>
            <a:spLocks noChangeArrowheads="1"/>
          </p:cNvSpPr>
          <p:nvPr/>
        </p:nvSpPr>
        <p:spPr bwMode="auto">
          <a:xfrm>
            <a:off x="7385050" y="2617788"/>
            <a:ext cx="74613"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46" name="Oval 107"/>
          <p:cNvSpPr>
            <a:spLocks noChangeArrowheads="1"/>
          </p:cNvSpPr>
          <p:nvPr/>
        </p:nvSpPr>
        <p:spPr bwMode="auto">
          <a:xfrm>
            <a:off x="7458075" y="2619375"/>
            <a:ext cx="74613"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47" name="Oval 108"/>
          <p:cNvSpPr>
            <a:spLocks noChangeArrowheads="1"/>
          </p:cNvSpPr>
          <p:nvPr/>
        </p:nvSpPr>
        <p:spPr bwMode="auto">
          <a:xfrm>
            <a:off x="7531100" y="2628900"/>
            <a:ext cx="74613"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48" name="Oval 109"/>
          <p:cNvSpPr>
            <a:spLocks noChangeArrowheads="1"/>
          </p:cNvSpPr>
          <p:nvPr/>
        </p:nvSpPr>
        <p:spPr bwMode="auto">
          <a:xfrm>
            <a:off x="7627938" y="2630488"/>
            <a:ext cx="74612"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49" name="Oval 110"/>
          <p:cNvSpPr>
            <a:spLocks noChangeArrowheads="1"/>
          </p:cNvSpPr>
          <p:nvPr/>
        </p:nvSpPr>
        <p:spPr bwMode="auto">
          <a:xfrm>
            <a:off x="6754813" y="2630488"/>
            <a:ext cx="74612"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50" name="Oval 111"/>
          <p:cNvSpPr>
            <a:spLocks noChangeArrowheads="1"/>
          </p:cNvSpPr>
          <p:nvPr/>
        </p:nvSpPr>
        <p:spPr bwMode="auto">
          <a:xfrm>
            <a:off x="6827838" y="2640013"/>
            <a:ext cx="74612"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51" name="Oval 112"/>
          <p:cNvSpPr>
            <a:spLocks noChangeArrowheads="1"/>
          </p:cNvSpPr>
          <p:nvPr/>
        </p:nvSpPr>
        <p:spPr bwMode="auto">
          <a:xfrm>
            <a:off x="6900863" y="2641600"/>
            <a:ext cx="74612"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52" name="Oval 113"/>
          <p:cNvSpPr>
            <a:spLocks noChangeArrowheads="1"/>
          </p:cNvSpPr>
          <p:nvPr/>
        </p:nvSpPr>
        <p:spPr bwMode="auto">
          <a:xfrm>
            <a:off x="6973888" y="2635250"/>
            <a:ext cx="74612"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53" name="Oval 114"/>
          <p:cNvSpPr>
            <a:spLocks noChangeArrowheads="1"/>
          </p:cNvSpPr>
          <p:nvPr/>
        </p:nvSpPr>
        <p:spPr bwMode="auto">
          <a:xfrm>
            <a:off x="7046913" y="2636838"/>
            <a:ext cx="74612"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54" name="Oval 115"/>
          <p:cNvSpPr>
            <a:spLocks noChangeArrowheads="1"/>
          </p:cNvSpPr>
          <p:nvPr/>
        </p:nvSpPr>
        <p:spPr bwMode="auto">
          <a:xfrm>
            <a:off x="7119938" y="2646363"/>
            <a:ext cx="74612"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55" name="Oval 116"/>
          <p:cNvSpPr>
            <a:spLocks noChangeArrowheads="1"/>
          </p:cNvSpPr>
          <p:nvPr/>
        </p:nvSpPr>
        <p:spPr bwMode="auto">
          <a:xfrm>
            <a:off x="7216775" y="2647950"/>
            <a:ext cx="74613"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56" name="Oval 117"/>
          <p:cNvSpPr>
            <a:spLocks noChangeArrowheads="1"/>
          </p:cNvSpPr>
          <p:nvPr/>
        </p:nvSpPr>
        <p:spPr bwMode="auto">
          <a:xfrm>
            <a:off x="6407150" y="2624138"/>
            <a:ext cx="74613"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57" name="Oval 118"/>
          <p:cNvSpPr>
            <a:spLocks noChangeArrowheads="1"/>
          </p:cNvSpPr>
          <p:nvPr/>
        </p:nvSpPr>
        <p:spPr bwMode="auto">
          <a:xfrm>
            <a:off x="6480175" y="2633663"/>
            <a:ext cx="74613"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58" name="Oval 119"/>
          <p:cNvSpPr>
            <a:spLocks noChangeArrowheads="1"/>
          </p:cNvSpPr>
          <p:nvPr/>
        </p:nvSpPr>
        <p:spPr bwMode="auto">
          <a:xfrm>
            <a:off x="6553200" y="2635250"/>
            <a:ext cx="74613"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59" name="Oval 120"/>
          <p:cNvSpPr>
            <a:spLocks noChangeArrowheads="1"/>
          </p:cNvSpPr>
          <p:nvPr/>
        </p:nvSpPr>
        <p:spPr bwMode="auto">
          <a:xfrm>
            <a:off x="6626225" y="2628900"/>
            <a:ext cx="74613"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60" name="Oval 121"/>
          <p:cNvSpPr>
            <a:spLocks noChangeArrowheads="1"/>
          </p:cNvSpPr>
          <p:nvPr/>
        </p:nvSpPr>
        <p:spPr bwMode="auto">
          <a:xfrm>
            <a:off x="6699250" y="2630488"/>
            <a:ext cx="74613"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61" name="Oval 122"/>
          <p:cNvSpPr>
            <a:spLocks noChangeArrowheads="1"/>
          </p:cNvSpPr>
          <p:nvPr/>
        </p:nvSpPr>
        <p:spPr bwMode="auto">
          <a:xfrm>
            <a:off x="6772275" y="2640013"/>
            <a:ext cx="74613"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62" name="Oval 123"/>
          <p:cNvSpPr>
            <a:spLocks noChangeArrowheads="1"/>
          </p:cNvSpPr>
          <p:nvPr/>
        </p:nvSpPr>
        <p:spPr bwMode="auto">
          <a:xfrm>
            <a:off x="6869113" y="2641600"/>
            <a:ext cx="74612"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63" name="Oval 124"/>
          <p:cNvSpPr>
            <a:spLocks noChangeArrowheads="1"/>
          </p:cNvSpPr>
          <p:nvPr/>
        </p:nvSpPr>
        <p:spPr bwMode="auto">
          <a:xfrm>
            <a:off x="6067425" y="2657475"/>
            <a:ext cx="74613"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64" name="Oval 125"/>
          <p:cNvSpPr>
            <a:spLocks noChangeArrowheads="1"/>
          </p:cNvSpPr>
          <p:nvPr/>
        </p:nvSpPr>
        <p:spPr bwMode="auto">
          <a:xfrm>
            <a:off x="6140450" y="2667000"/>
            <a:ext cx="74613"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65" name="Oval 126"/>
          <p:cNvSpPr>
            <a:spLocks noChangeArrowheads="1"/>
          </p:cNvSpPr>
          <p:nvPr/>
        </p:nvSpPr>
        <p:spPr bwMode="auto">
          <a:xfrm>
            <a:off x="6213475" y="2668588"/>
            <a:ext cx="74613"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66" name="Oval 127"/>
          <p:cNvSpPr>
            <a:spLocks noChangeArrowheads="1"/>
          </p:cNvSpPr>
          <p:nvPr/>
        </p:nvSpPr>
        <p:spPr bwMode="auto">
          <a:xfrm>
            <a:off x="6286500" y="2662238"/>
            <a:ext cx="74613"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67" name="Oval 128"/>
          <p:cNvSpPr>
            <a:spLocks noChangeArrowheads="1"/>
          </p:cNvSpPr>
          <p:nvPr/>
        </p:nvSpPr>
        <p:spPr bwMode="auto">
          <a:xfrm>
            <a:off x="6359525" y="2663825"/>
            <a:ext cx="74613"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68" name="Oval 129"/>
          <p:cNvSpPr>
            <a:spLocks noChangeArrowheads="1"/>
          </p:cNvSpPr>
          <p:nvPr/>
        </p:nvSpPr>
        <p:spPr bwMode="auto">
          <a:xfrm>
            <a:off x="6432550" y="2673350"/>
            <a:ext cx="74613"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69" name="Oval 130"/>
          <p:cNvSpPr>
            <a:spLocks noChangeArrowheads="1"/>
          </p:cNvSpPr>
          <p:nvPr/>
        </p:nvSpPr>
        <p:spPr bwMode="auto">
          <a:xfrm>
            <a:off x="6529388" y="2674938"/>
            <a:ext cx="74612"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70" name="Oval 131"/>
          <p:cNvSpPr>
            <a:spLocks noChangeArrowheads="1"/>
          </p:cNvSpPr>
          <p:nvPr/>
        </p:nvSpPr>
        <p:spPr bwMode="auto">
          <a:xfrm>
            <a:off x="5695950" y="2643188"/>
            <a:ext cx="74613"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71" name="Oval 132"/>
          <p:cNvSpPr>
            <a:spLocks noChangeArrowheads="1"/>
          </p:cNvSpPr>
          <p:nvPr/>
        </p:nvSpPr>
        <p:spPr bwMode="auto">
          <a:xfrm>
            <a:off x="5768975" y="2652713"/>
            <a:ext cx="74613"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72" name="Oval 133"/>
          <p:cNvSpPr>
            <a:spLocks noChangeArrowheads="1"/>
          </p:cNvSpPr>
          <p:nvPr/>
        </p:nvSpPr>
        <p:spPr bwMode="auto">
          <a:xfrm>
            <a:off x="5842000" y="2654300"/>
            <a:ext cx="74613"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73" name="Oval 134"/>
          <p:cNvSpPr>
            <a:spLocks noChangeArrowheads="1"/>
          </p:cNvSpPr>
          <p:nvPr/>
        </p:nvSpPr>
        <p:spPr bwMode="auto">
          <a:xfrm>
            <a:off x="5915025" y="2647950"/>
            <a:ext cx="74613"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74" name="Oval 135"/>
          <p:cNvSpPr>
            <a:spLocks noChangeArrowheads="1"/>
          </p:cNvSpPr>
          <p:nvPr/>
        </p:nvSpPr>
        <p:spPr bwMode="auto">
          <a:xfrm>
            <a:off x="5988050" y="2649538"/>
            <a:ext cx="74613"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75" name="Oval 136"/>
          <p:cNvSpPr>
            <a:spLocks noChangeArrowheads="1"/>
          </p:cNvSpPr>
          <p:nvPr/>
        </p:nvSpPr>
        <p:spPr bwMode="auto">
          <a:xfrm>
            <a:off x="6061075" y="2659063"/>
            <a:ext cx="74613"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76" name="Oval 137"/>
          <p:cNvSpPr>
            <a:spLocks noChangeArrowheads="1"/>
          </p:cNvSpPr>
          <p:nvPr/>
        </p:nvSpPr>
        <p:spPr bwMode="auto">
          <a:xfrm>
            <a:off x="6157913" y="2660650"/>
            <a:ext cx="74612"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77" name="Oval 138"/>
          <p:cNvSpPr>
            <a:spLocks noChangeArrowheads="1"/>
          </p:cNvSpPr>
          <p:nvPr/>
        </p:nvSpPr>
        <p:spPr bwMode="auto">
          <a:xfrm>
            <a:off x="5253038" y="2636838"/>
            <a:ext cx="74612"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78" name="Oval 139"/>
          <p:cNvSpPr>
            <a:spLocks noChangeArrowheads="1"/>
          </p:cNvSpPr>
          <p:nvPr/>
        </p:nvSpPr>
        <p:spPr bwMode="auto">
          <a:xfrm>
            <a:off x="5326063" y="2646363"/>
            <a:ext cx="74612"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79" name="Oval 140"/>
          <p:cNvSpPr>
            <a:spLocks noChangeArrowheads="1"/>
          </p:cNvSpPr>
          <p:nvPr/>
        </p:nvSpPr>
        <p:spPr bwMode="auto">
          <a:xfrm>
            <a:off x="5399088" y="2647950"/>
            <a:ext cx="74612"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80" name="Oval 141"/>
          <p:cNvSpPr>
            <a:spLocks noChangeArrowheads="1"/>
          </p:cNvSpPr>
          <p:nvPr/>
        </p:nvSpPr>
        <p:spPr bwMode="auto">
          <a:xfrm>
            <a:off x="5472113" y="2641600"/>
            <a:ext cx="74612"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81" name="Oval 142"/>
          <p:cNvSpPr>
            <a:spLocks noChangeArrowheads="1"/>
          </p:cNvSpPr>
          <p:nvPr/>
        </p:nvSpPr>
        <p:spPr bwMode="auto">
          <a:xfrm>
            <a:off x="5545138" y="2643188"/>
            <a:ext cx="74612"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82" name="Oval 143"/>
          <p:cNvSpPr>
            <a:spLocks noChangeArrowheads="1"/>
          </p:cNvSpPr>
          <p:nvPr/>
        </p:nvSpPr>
        <p:spPr bwMode="auto">
          <a:xfrm>
            <a:off x="5618163" y="2652713"/>
            <a:ext cx="74612" cy="74612"/>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83" name="Oval 144"/>
          <p:cNvSpPr>
            <a:spLocks noChangeArrowheads="1"/>
          </p:cNvSpPr>
          <p:nvPr/>
        </p:nvSpPr>
        <p:spPr bwMode="auto">
          <a:xfrm>
            <a:off x="5715000" y="2654300"/>
            <a:ext cx="74613" cy="74613"/>
          </a:xfrm>
          <a:prstGeom prst="ellipse">
            <a:avLst/>
          </a:prstGeom>
          <a:solidFill>
            <a:schemeClr val="accent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84" name="Rectangle 146"/>
          <p:cNvSpPr>
            <a:spLocks noChangeArrowheads="1"/>
          </p:cNvSpPr>
          <p:nvPr/>
        </p:nvSpPr>
        <p:spPr bwMode="auto">
          <a:xfrm>
            <a:off x="4837113" y="1752600"/>
            <a:ext cx="69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800">
                <a:solidFill>
                  <a:srgbClr val="008000"/>
                </a:solidFill>
              </a:rPr>
              <a:t>1 Ply</a:t>
            </a:r>
          </a:p>
        </p:txBody>
      </p:sp>
      <p:sp>
        <p:nvSpPr>
          <p:cNvPr id="36985" name="Rectangle 147"/>
          <p:cNvSpPr>
            <a:spLocks noChangeArrowheads="1"/>
          </p:cNvSpPr>
          <p:nvPr/>
        </p:nvSpPr>
        <p:spPr bwMode="auto">
          <a:xfrm>
            <a:off x="4608513" y="2590800"/>
            <a:ext cx="69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800">
                <a:solidFill>
                  <a:schemeClr val="accent2"/>
                </a:solidFill>
              </a:rPr>
              <a:t>2 Ply</a:t>
            </a:r>
          </a:p>
        </p:txBody>
      </p:sp>
      <p:sp>
        <p:nvSpPr>
          <p:cNvPr id="36986" name="Text Box 148"/>
          <p:cNvSpPr txBox="1">
            <a:spLocks noChangeArrowheads="1"/>
          </p:cNvSpPr>
          <p:nvPr/>
        </p:nvSpPr>
        <p:spPr bwMode="auto">
          <a:xfrm>
            <a:off x="720669" y="3338243"/>
            <a:ext cx="3124200" cy="1569660"/>
          </a:xfrm>
          <a:prstGeom prst="rect">
            <a:avLst/>
          </a:prstGeom>
          <a:solidFill>
            <a:schemeClr val="bg1">
              <a:lumMod val="95000"/>
            </a:schemeClr>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sz="3200" dirty="0">
                <a:latin typeface="Calibri" pitchFamily="34" charset="0"/>
              </a:rPr>
              <a:t>Boundaries for </a:t>
            </a:r>
            <a:r>
              <a:rPr lang="en-US" sz="3200" b="1" i="1" dirty="0">
                <a:latin typeface="Calibri" pitchFamily="34" charset="0"/>
              </a:rPr>
              <a:t>qualitatively</a:t>
            </a:r>
            <a:r>
              <a:rPr lang="en-US" sz="3200" dirty="0">
                <a:latin typeface="Calibri" pitchFamily="34" charset="0"/>
              </a:rPr>
              <a:t> different games…</a:t>
            </a:r>
          </a:p>
        </p:txBody>
      </p:sp>
      <p:sp>
        <p:nvSpPr>
          <p:cNvPr id="36987" name="Oval 149"/>
          <p:cNvSpPr>
            <a:spLocks noChangeArrowheads="1"/>
          </p:cNvSpPr>
          <p:nvPr/>
        </p:nvSpPr>
        <p:spPr bwMode="auto">
          <a:xfrm>
            <a:off x="6596063" y="1592263"/>
            <a:ext cx="192087" cy="168275"/>
          </a:xfrm>
          <a:prstGeom prst="ellipse">
            <a:avLst/>
          </a:pr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6988" name="Rectangle 150"/>
          <p:cNvSpPr>
            <a:spLocks noChangeArrowheads="1"/>
          </p:cNvSpPr>
          <p:nvPr/>
        </p:nvSpPr>
        <p:spPr bwMode="auto">
          <a:xfrm>
            <a:off x="6705600" y="1295400"/>
            <a:ext cx="69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800"/>
              <a:t>0 Ply</a:t>
            </a:r>
          </a:p>
        </p:txBody>
      </p:sp>
      <p:sp>
        <p:nvSpPr>
          <p:cNvPr id="36989" name="Text Box 9"/>
          <p:cNvSpPr txBox="1">
            <a:spLocks noChangeArrowheads="1"/>
          </p:cNvSpPr>
          <p:nvPr/>
        </p:nvSpPr>
        <p:spPr bwMode="auto">
          <a:xfrm>
            <a:off x="319825" y="1478756"/>
            <a:ext cx="3925888"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nSpc>
                <a:spcPct val="90000"/>
              </a:lnSpc>
              <a:spcBef>
                <a:spcPct val="50000"/>
              </a:spcBef>
            </a:pPr>
            <a:r>
              <a:rPr lang="en-US" sz="2100" dirty="0" smtClean="0">
                <a:latin typeface="Cambria" pitchFamily="18" charset="0"/>
              </a:rPr>
              <a:t>On </a:t>
            </a:r>
            <a:r>
              <a:rPr lang="en-US" sz="2100" dirty="0">
                <a:latin typeface="Cambria" pitchFamily="18" charset="0"/>
              </a:rPr>
              <a:t>average, Connect 4 players have </a:t>
            </a:r>
            <a:r>
              <a:rPr lang="en-US" sz="2100" b="1" dirty="0">
                <a:solidFill>
                  <a:srgbClr val="06961A"/>
                </a:solidFill>
                <a:latin typeface="Cambria" pitchFamily="18" charset="0"/>
              </a:rPr>
              <a:t>seven choices </a:t>
            </a:r>
            <a:r>
              <a:rPr lang="en-US" sz="2100" dirty="0">
                <a:latin typeface="Cambria" pitchFamily="18" charset="0"/>
              </a:rPr>
              <a:t>per move.</a:t>
            </a:r>
          </a:p>
          <a:p>
            <a:pPr>
              <a:lnSpc>
                <a:spcPct val="90000"/>
              </a:lnSpc>
              <a:spcBef>
                <a:spcPct val="50000"/>
              </a:spcBef>
            </a:pPr>
            <a:r>
              <a:rPr lang="en-US" sz="2100" dirty="0" smtClean="0">
                <a:latin typeface="Cambria" pitchFamily="18" charset="0"/>
              </a:rPr>
              <a:t>Chess </a:t>
            </a:r>
            <a:r>
              <a:rPr lang="en-US" sz="2100" dirty="0">
                <a:latin typeface="Cambria" pitchFamily="18" charset="0"/>
              </a:rPr>
              <a:t>players have more, </a:t>
            </a:r>
            <a:r>
              <a:rPr lang="en-US" sz="2100" b="1" dirty="0">
                <a:solidFill>
                  <a:srgbClr val="06961A"/>
                </a:solidFill>
                <a:latin typeface="Cambria" pitchFamily="18" charset="0"/>
              </a:rPr>
              <a:t>perhaps around 40</a:t>
            </a:r>
            <a:r>
              <a:rPr lang="en-US" sz="2100" dirty="0">
                <a:latin typeface="Cambria" pitchFamily="18" charset="0"/>
              </a:rPr>
              <a:t>, possible choices in a given move.</a:t>
            </a:r>
          </a:p>
        </p:txBody>
      </p:sp>
      <p:sp>
        <p:nvSpPr>
          <p:cNvPr id="2" name="Down Arrow 1"/>
          <p:cNvSpPr/>
          <p:nvPr/>
        </p:nvSpPr>
        <p:spPr bwMode="auto">
          <a:xfrm rot="2329211">
            <a:off x="3362336" y="959684"/>
            <a:ext cx="478687" cy="533400"/>
          </a:xfrm>
          <a:prstGeom prst="downArrow">
            <a:avLst/>
          </a:prstGeom>
          <a:solidFill>
            <a:srgbClr val="CCFFCC"/>
          </a:solidFill>
          <a:ln w="9525" cap="flat" cmpd="sng" algn="ctr">
            <a:solidFill>
              <a:srgbClr val="06961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36990" name="Text Box 31"/>
          <p:cNvSpPr txBox="1">
            <a:spLocks noChangeArrowheads="1"/>
          </p:cNvSpPr>
          <p:nvPr/>
        </p:nvSpPr>
        <p:spPr bwMode="auto">
          <a:xfrm>
            <a:off x="4337485" y="4430713"/>
            <a:ext cx="1885157" cy="369887"/>
          </a:xfrm>
          <a:prstGeom prst="rect">
            <a:avLst/>
          </a:prstGeom>
          <a:solidFill>
            <a:srgbClr val="FFCCCC"/>
          </a:solidFill>
          <a:ln>
            <a:solidFill>
              <a:schemeClr val="bg1"/>
            </a:solid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ja-JP" altLang="en-US" sz="1800" dirty="0">
                <a:latin typeface="Cambria" panose="02040503050406030204" pitchFamily="18" charset="0"/>
              </a:rPr>
              <a:t>“</a:t>
            </a:r>
            <a:r>
              <a:rPr lang="en-US" altLang="ja-JP" sz="1800" dirty="0">
                <a:latin typeface="Cambria" panose="02040503050406030204" pitchFamily="18" charset="0"/>
              </a:rPr>
              <a:t>solved</a:t>
            </a:r>
            <a:r>
              <a:rPr lang="ja-JP" altLang="en-US" sz="1800" dirty="0">
                <a:latin typeface="Cambria" panose="02040503050406030204" pitchFamily="18" charset="0"/>
              </a:rPr>
              <a:t>”</a:t>
            </a:r>
            <a:r>
              <a:rPr lang="en-US" altLang="ja-JP" sz="1800" dirty="0">
                <a:latin typeface="Cambria" panose="02040503050406030204" pitchFamily="18" charset="0"/>
              </a:rPr>
              <a:t> games</a:t>
            </a:r>
            <a:endParaRPr lang="en-US" sz="1800" dirty="0">
              <a:latin typeface="Cambria" panose="02040503050406030204" pitchFamily="18" charset="0"/>
            </a:endParaRPr>
          </a:p>
        </p:txBody>
      </p:sp>
      <p:sp>
        <p:nvSpPr>
          <p:cNvPr id="36991" name="Text Box 33"/>
          <p:cNvSpPr txBox="1">
            <a:spLocks noChangeArrowheads="1"/>
          </p:cNvSpPr>
          <p:nvPr/>
        </p:nvSpPr>
        <p:spPr bwMode="auto">
          <a:xfrm>
            <a:off x="3601679" y="5395554"/>
            <a:ext cx="2620963" cy="369888"/>
          </a:xfrm>
          <a:prstGeom prst="rect">
            <a:avLst/>
          </a:prstGeom>
          <a:solidFill>
            <a:srgbClr val="FFCCCC"/>
          </a:solidFill>
          <a:ln>
            <a:solidFill>
              <a:schemeClr val="bg1"/>
            </a:solid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sz="1800" dirty="0">
                <a:latin typeface="Cambria" panose="02040503050406030204" pitchFamily="18" charset="0"/>
              </a:rPr>
              <a:t>computer-dominated</a:t>
            </a:r>
          </a:p>
        </p:txBody>
      </p:sp>
      <p:sp>
        <p:nvSpPr>
          <p:cNvPr id="36992" name="Text Box 34"/>
          <p:cNvSpPr txBox="1">
            <a:spLocks noChangeArrowheads="1"/>
          </p:cNvSpPr>
          <p:nvPr/>
        </p:nvSpPr>
        <p:spPr bwMode="auto">
          <a:xfrm>
            <a:off x="3982679" y="6096000"/>
            <a:ext cx="2239963" cy="369888"/>
          </a:xfrm>
          <a:prstGeom prst="rect">
            <a:avLst/>
          </a:prstGeom>
          <a:solidFill>
            <a:srgbClr val="FFCCCC"/>
          </a:solidFill>
          <a:ln>
            <a:solidFill>
              <a:schemeClr val="bg1"/>
            </a:solid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sz="1800" dirty="0">
                <a:latin typeface="Cambria" panose="02040503050406030204" pitchFamily="18" charset="0"/>
              </a:rPr>
              <a:t>human-dominated</a:t>
            </a:r>
          </a:p>
        </p:txBody>
      </p:sp>
      <p:sp>
        <p:nvSpPr>
          <p:cNvPr id="3" name="Rectangle 2"/>
          <p:cNvSpPr/>
          <p:nvPr/>
        </p:nvSpPr>
        <p:spPr>
          <a:xfrm>
            <a:off x="1551846" y="6058437"/>
            <a:ext cx="2194833" cy="461665"/>
          </a:xfrm>
          <a:prstGeom prst="rect">
            <a:avLst/>
          </a:prstGeom>
        </p:spPr>
        <p:txBody>
          <a:bodyPr wrap="none">
            <a:spAutoFit/>
          </a:bodyPr>
          <a:lstStyle/>
          <a:p>
            <a:pPr algn="r"/>
            <a:r>
              <a:rPr lang="en-US" dirty="0" smtClean="0">
                <a:latin typeface="Calibri" pitchFamily="34" charset="0"/>
              </a:rPr>
              <a:t>only 'til 2015-16</a:t>
            </a:r>
            <a:endParaRPr lang="en-US" dirty="0"/>
          </a:p>
        </p:txBody>
      </p:sp>
      <mc:AlternateContent xmlns:mc="http://schemas.openxmlformats.org/markup-compatibility/2006">
        <mc:Choice xmlns:p14="http://schemas.microsoft.com/office/powerpoint/2010/main" Requires="p14">
          <p:contentPart p14:bwMode="auto" r:id="rId2">
            <p14:nvContentPartPr>
              <p14:cNvPr id="6" name="Ink 5"/>
              <p14:cNvContentPartPr/>
              <p14:nvPr/>
            </p14:nvContentPartPr>
            <p14:xfrm>
              <a:off x="2989080" y="4081680"/>
              <a:ext cx="5716080" cy="2778120"/>
            </p14:xfrm>
          </p:contentPart>
        </mc:Choice>
        <mc:Fallback>
          <p:pic>
            <p:nvPicPr>
              <p:cNvPr id="6" name="Ink 5"/>
              <p:cNvPicPr/>
              <p:nvPr/>
            </p:nvPicPr>
            <p:blipFill>
              <a:blip r:embed="rId3"/>
              <a:stretch>
                <a:fillRect/>
              </a:stretch>
            </p:blipFill>
            <p:spPr>
              <a:xfrm>
                <a:off x="2978280" y="4071240"/>
                <a:ext cx="5736960" cy="2797920"/>
              </a:xfrm>
              <a:prstGeom prst="rect">
                <a:avLst/>
              </a:prstGeom>
            </p:spPr>
          </p:pic>
        </mc:Fallback>
      </mc:AlternateContent>
    </p:spTree>
    <p:extLst>
      <p:ext uri="{BB962C8B-B14F-4D97-AF65-F5344CB8AC3E}">
        <p14:creationId xmlns:p14="http://schemas.microsoft.com/office/powerpoint/2010/main" val="8868681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85840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TextID's</a:t>
            </a:r>
            <a:r>
              <a:rPr lang="en-US" altLang="en-US" sz="4200" dirty="0" smtClean="0">
                <a:latin typeface="Cambria" panose="02040503050406030204" pitchFamily="18" charset="0"/>
              </a:rPr>
              <a:t>  </a:t>
            </a:r>
            <a:r>
              <a:rPr lang="en-US" altLang="en-US" sz="4200" i="1" dirty="0" smtClean="0">
                <a:latin typeface="Cambria" panose="02040503050406030204" pitchFamily="18" charset="0"/>
              </a:rPr>
              <a:t>library resources</a:t>
            </a:r>
            <a:endParaRPr lang="en-US" altLang="en-US" sz="4200" b="1" i="1" dirty="0">
              <a:latin typeface="Cambria" panose="02040503050406030204" pitchFamily="18" charset="0"/>
            </a:endParaRPr>
          </a:p>
        </p:txBody>
      </p:sp>
      <p:grpSp>
        <p:nvGrpSpPr>
          <p:cNvPr id="5" name="Group 24"/>
          <p:cNvGrpSpPr>
            <a:grpSpLocks/>
          </p:cNvGrpSpPr>
          <p:nvPr/>
        </p:nvGrpSpPr>
        <p:grpSpPr bwMode="auto">
          <a:xfrm>
            <a:off x="8392810" y="431739"/>
            <a:ext cx="546100" cy="654050"/>
            <a:chOff x="2928" y="1051"/>
            <a:chExt cx="840" cy="957"/>
          </a:xfrm>
        </p:grpSpPr>
        <p:sp>
          <p:nvSpPr>
            <p:cNvPr id="6" name="Freeform 2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7" name="Oval 2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8" name="Oval 2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9" name="Oval 2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0" name="Oval 2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1" name="Oval 3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2" name="Oval 3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3" name="Oval 3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4" name="AutoShape 3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5" name="Freeform 3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6" name="Freeform 3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7" name="Freeform 3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18" name="Freeform 3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19" name="Text Box 40"/>
          <p:cNvSpPr txBox="1">
            <a:spLocks noChangeArrowheads="1"/>
          </p:cNvSpPr>
          <p:nvPr/>
        </p:nvSpPr>
        <p:spPr bwMode="auto">
          <a:xfrm>
            <a:off x="7061086" y="177824"/>
            <a:ext cx="144939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900" dirty="0" smtClean="0">
                <a:solidFill>
                  <a:srgbClr val="009900"/>
                </a:solidFill>
                <a:latin typeface="Calibri" panose="020F0502020204030204" pitchFamily="34" charset="0"/>
              </a:rPr>
              <a:t>I bet they told you the age of the library was over…</a:t>
            </a:r>
          </a:p>
          <a:p>
            <a:pPr algn="ctr" eaLnBrk="1" hangingPunct="1"/>
            <a:r>
              <a:rPr lang="en-US" altLang="en-US" sz="900" dirty="0" smtClean="0">
                <a:solidFill>
                  <a:srgbClr val="009900"/>
                </a:solidFill>
                <a:latin typeface="Calibri" panose="020F0502020204030204" pitchFamily="34" charset="0"/>
              </a:rPr>
              <a:t>but It's just begun!</a:t>
            </a:r>
            <a:endParaRPr lang="en-US" altLang="en-US" sz="900" dirty="0">
              <a:solidFill>
                <a:srgbClr val="009900"/>
              </a:solidFill>
              <a:latin typeface="Calibri" panose="020F0502020204030204" pitchFamily="34" charset="0"/>
            </a:endParaRP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914" y="2032276"/>
            <a:ext cx="3404643" cy="482324"/>
          </a:xfrm>
          <a:prstGeom prst="rect">
            <a:avLst/>
          </a:prstGeom>
          <a:ln w="38100">
            <a:solidFill>
              <a:srgbClr val="000AF9"/>
            </a:solidFill>
          </a:ln>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914" y="1219200"/>
            <a:ext cx="6679622" cy="476306"/>
          </a:xfrm>
          <a:prstGeom prst="rect">
            <a:avLst/>
          </a:prstGeom>
          <a:ln>
            <a:solidFill>
              <a:srgbClr val="000AF9"/>
            </a:solidFill>
          </a:ln>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0846" y="2019231"/>
            <a:ext cx="4505954" cy="495369"/>
          </a:xfrm>
          <a:prstGeom prst="rect">
            <a:avLst/>
          </a:prstGeom>
          <a:ln>
            <a:solidFill>
              <a:srgbClr val="000AF9"/>
            </a:solidFill>
          </a:ln>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034" y="3587040"/>
            <a:ext cx="7893409" cy="695401"/>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2769326"/>
            <a:ext cx="7750172" cy="650966"/>
          </a:xfrm>
          <a:prstGeom prst="rect">
            <a:avLst/>
          </a:prstGeom>
        </p:spPr>
      </p:pic>
      <p:pic>
        <p:nvPicPr>
          <p:cNvPr id="26" name="Picture 25"/>
          <p:cNvPicPr>
            <a:picLocks noChangeAspect="1"/>
          </p:cNvPicPr>
          <p:nvPr/>
        </p:nvPicPr>
        <p:blipFill rotWithShape="1">
          <a:blip r:embed="rId7">
            <a:extLst>
              <a:ext uri="{28A0092B-C50C-407E-A947-70E740481C1C}">
                <a14:useLocalDpi xmlns:a14="http://schemas.microsoft.com/office/drawing/2010/main" val="0"/>
              </a:ext>
            </a:extLst>
          </a:blip>
          <a:srcRect b="43406"/>
          <a:stretch/>
        </p:blipFill>
        <p:spPr>
          <a:xfrm>
            <a:off x="711926" y="4487245"/>
            <a:ext cx="7834524" cy="2142155"/>
          </a:xfrm>
          <a:prstGeom prst="rect">
            <a:avLst/>
          </a:prstGeom>
        </p:spPr>
      </p:pic>
      <mc:AlternateContent xmlns:mc="http://schemas.openxmlformats.org/markup-compatibility/2006">
        <mc:Choice xmlns:p14="http://schemas.microsoft.com/office/powerpoint/2010/main" Requires="p14">
          <p:contentPart p14:bwMode="auto" r:id="rId8">
            <p14:nvContentPartPr>
              <p14:cNvPr id="2" name="Ink 1"/>
              <p14:cNvContentPartPr/>
              <p14:nvPr/>
            </p14:nvContentPartPr>
            <p14:xfrm>
              <a:off x="549360" y="1753920"/>
              <a:ext cx="5661360" cy="3161880"/>
            </p14:xfrm>
          </p:contentPart>
        </mc:Choice>
        <mc:Fallback>
          <p:pic>
            <p:nvPicPr>
              <p:cNvPr id="2" name="Ink 1"/>
              <p:cNvPicPr/>
              <p:nvPr/>
            </p:nvPicPr>
            <p:blipFill>
              <a:blip r:embed="rId9"/>
              <a:stretch>
                <a:fillRect/>
              </a:stretch>
            </p:blipFill>
            <p:spPr>
              <a:xfrm>
                <a:off x="538560" y="1742040"/>
                <a:ext cx="5684040" cy="31849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3" name="Ink 2"/>
              <p14:cNvContentPartPr/>
              <p14:nvPr/>
            </p14:nvContentPartPr>
            <p14:xfrm>
              <a:off x="6084720" y="1697400"/>
              <a:ext cx="1156320" cy="444960"/>
            </p14:xfrm>
          </p:contentPart>
        </mc:Choice>
        <mc:Fallback>
          <p:pic>
            <p:nvPicPr>
              <p:cNvPr id="3" name="Ink 2"/>
              <p:cNvPicPr/>
              <p:nvPr/>
            </p:nvPicPr>
            <p:blipFill>
              <a:blip r:embed="rId11"/>
              <a:stretch>
                <a:fillRect/>
              </a:stretch>
            </p:blipFill>
            <p:spPr>
              <a:xfrm>
                <a:off x="6071760" y="1686240"/>
                <a:ext cx="1180440" cy="469080"/>
              </a:xfrm>
              <a:prstGeom prst="rect">
                <a:avLst/>
              </a:prstGeom>
            </p:spPr>
          </p:pic>
        </mc:Fallback>
      </mc:AlternateContent>
    </p:spTree>
    <p:extLst>
      <p:ext uri="{BB962C8B-B14F-4D97-AF65-F5344CB8AC3E}">
        <p14:creationId xmlns:p14="http://schemas.microsoft.com/office/powerpoint/2010/main" val="35460735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85840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TextID's</a:t>
            </a:r>
            <a:r>
              <a:rPr lang="en-US" altLang="en-US" sz="4200" dirty="0" smtClean="0">
                <a:latin typeface="Cambria" panose="02040503050406030204" pitchFamily="18" charset="0"/>
              </a:rPr>
              <a:t>  </a:t>
            </a:r>
            <a:r>
              <a:rPr lang="en-US" altLang="en-US" sz="4200" i="1" dirty="0" smtClean="0">
                <a:latin typeface="Cambria" panose="02040503050406030204" pitchFamily="18" charset="0"/>
              </a:rPr>
              <a:t>library resources</a:t>
            </a:r>
            <a:endParaRPr lang="en-US" altLang="en-US" sz="4200" b="1" i="1" dirty="0">
              <a:latin typeface="Cambria" panose="02040503050406030204" pitchFamily="18" charset="0"/>
            </a:endParaRPr>
          </a:p>
        </p:txBody>
      </p:sp>
      <p:grpSp>
        <p:nvGrpSpPr>
          <p:cNvPr id="5" name="Group 24"/>
          <p:cNvGrpSpPr>
            <a:grpSpLocks/>
          </p:cNvGrpSpPr>
          <p:nvPr/>
        </p:nvGrpSpPr>
        <p:grpSpPr bwMode="auto">
          <a:xfrm>
            <a:off x="8392810" y="431739"/>
            <a:ext cx="546100" cy="654050"/>
            <a:chOff x="2928" y="1051"/>
            <a:chExt cx="840" cy="957"/>
          </a:xfrm>
        </p:grpSpPr>
        <p:sp>
          <p:nvSpPr>
            <p:cNvPr id="6" name="Freeform 2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7" name="Oval 2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8" name="Oval 2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9" name="Oval 2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0" name="Oval 2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1" name="Oval 3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2" name="Oval 3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3" name="Oval 3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4" name="AutoShape 3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5" name="Freeform 3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6" name="Freeform 3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7" name="Freeform 3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18" name="Freeform 3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19" name="Text Box 40"/>
          <p:cNvSpPr txBox="1">
            <a:spLocks noChangeArrowheads="1"/>
          </p:cNvSpPr>
          <p:nvPr/>
        </p:nvSpPr>
        <p:spPr bwMode="auto">
          <a:xfrm>
            <a:off x="7061086" y="177824"/>
            <a:ext cx="144939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900" dirty="0" smtClean="0">
                <a:solidFill>
                  <a:srgbClr val="009900"/>
                </a:solidFill>
                <a:latin typeface="Calibri" panose="020F0502020204030204" pitchFamily="34" charset="0"/>
              </a:rPr>
              <a:t>I bet they told you the age of the library was over…</a:t>
            </a:r>
          </a:p>
          <a:p>
            <a:pPr algn="ctr" eaLnBrk="1" hangingPunct="1"/>
            <a:r>
              <a:rPr lang="en-US" altLang="en-US" sz="900" dirty="0" smtClean="0">
                <a:solidFill>
                  <a:srgbClr val="009900"/>
                </a:solidFill>
                <a:latin typeface="Calibri" panose="020F0502020204030204" pitchFamily="34" charset="0"/>
              </a:rPr>
              <a:t>but It's just begun!</a:t>
            </a:r>
            <a:endParaRPr lang="en-US" altLang="en-US" sz="900" dirty="0">
              <a:solidFill>
                <a:srgbClr val="009900"/>
              </a:solidFill>
              <a:latin typeface="Calibri" panose="020F0502020204030204" pitchFamily="34" charset="0"/>
            </a:endParaRP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914" y="2032276"/>
            <a:ext cx="3404643" cy="482324"/>
          </a:xfrm>
          <a:prstGeom prst="rect">
            <a:avLst/>
          </a:prstGeom>
          <a:ln w="38100">
            <a:solidFill>
              <a:srgbClr val="000AF9"/>
            </a:solidFill>
          </a:ln>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914" y="1219200"/>
            <a:ext cx="6679622" cy="476306"/>
          </a:xfrm>
          <a:prstGeom prst="rect">
            <a:avLst/>
          </a:prstGeom>
          <a:ln>
            <a:solidFill>
              <a:srgbClr val="000AF9"/>
            </a:solidFill>
          </a:ln>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0846" y="2019231"/>
            <a:ext cx="4505954" cy="495369"/>
          </a:xfrm>
          <a:prstGeom prst="rect">
            <a:avLst/>
          </a:prstGeom>
          <a:ln>
            <a:solidFill>
              <a:srgbClr val="000AF9"/>
            </a:solidFill>
          </a:ln>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034" y="3587040"/>
            <a:ext cx="7893409" cy="695401"/>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2769326"/>
            <a:ext cx="7750172" cy="650966"/>
          </a:xfrm>
          <a:prstGeom prst="rect">
            <a:avLst/>
          </a:prstGeom>
        </p:spPr>
      </p:pic>
      <p:pic>
        <p:nvPicPr>
          <p:cNvPr id="26" name="Picture 25"/>
          <p:cNvPicPr>
            <a:picLocks noChangeAspect="1"/>
          </p:cNvPicPr>
          <p:nvPr/>
        </p:nvPicPr>
        <p:blipFill rotWithShape="1">
          <a:blip r:embed="rId7">
            <a:extLst>
              <a:ext uri="{28A0092B-C50C-407E-A947-70E740481C1C}">
                <a14:useLocalDpi xmlns:a14="http://schemas.microsoft.com/office/drawing/2010/main" val="0"/>
              </a:ext>
            </a:extLst>
          </a:blip>
          <a:srcRect b="43406"/>
          <a:stretch/>
        </p:blipFill>
        <p:spPr>
          <a:xfrm>
            <a:off x="711926" y="4487245"/>
            <a:ext cx="7834524" cy="2142155"/>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166902">
            <a:off x="465549" y="2616213"/>
            <a:ext cx="7430593" cy="3565321"/>
          </a:xfrm>
          <a:prstGeom prst="rect">
            <a:avLst/>
          </a:prstGeom>
          <a:ln>
            <a:solidFill>
              <a:srgbClr val="CC3300"/>
            </a:solidFill>
          </a:ln>
        </p:spPr>
      </p:pic>
      <p:sp>
        <p:nvSpPr>
          <p:cNvPr id="3" name="Right Arrow 2"/>
          <p:cNvSpPr/>
          <p:nvPr/>
        </p:nvSpPr>
        <p:spPr>
          <a:xfrm rot="10800000">
            <a:off x="5473521" y="5271753"/>
            <a:ext cx="3289582" cy="1213560"/>
          </a:xfrm>
          <a:prstGeom prst="rightArrow">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5715000" y="5713789"/>
            <a:ext cx="2970685" cy="369332"/>
          </a:xfrm>
          <a:prstGeom prst="rect">
            <a:avLst/>
          </a:prstGeom>
        </p:spPr>
        <p:txBody>
          <a:bodyPr wrap="none">
            <a:spAutoFit/>
          </a:bodyPr>
          <a:lstStyle/>
          <a:p>
            <a:r>
              <a:rPr lang="en-US" sz="1800" b="1" dirty="0" err="1" smtClean="0">
                <a:latin typeface="Consolas" panose="020B0609020204030204" pitchFamily="49" charset="0"/>
              </a:rPr>
              <a:t>string.ascii_lowercase</a:t>
            </a:r>
            <a:endParaRPr lang="en-US" sz="1800" b="1" dirty="0">
              <a:latin typeface="Consolas" panose="020B0609020204030204" pitchFamily="49" charset="0"/>
            </a:endParaRPr>
          </a:p>
        </p:txBody>
      </p:sp>
      <mc:AlternateContent xmlns:mc="http://schemas.openxmlformats.org/markup-compatibility/2006">
        <mc:Choice xmlns:p14="http://schemas.microsoft.com/office/powerpoint/2010/main" Requires="p14">
          <p:contentPart p14:bwMode="auto" r:id="rId9">
            <p14:nvContentPartPr>
              <p14:cNvPr id="27" name="Ink 26"/>
              <p14:cNvContentPartPr/>
              <p14:nvPr/>
            </p14:nvContentPartPr>
            <p14:xfrm>
              <a:off x="5241960" y="5385960"/>
              <a:ext cx="3706200" cy="1023120"/>
            </p14:xfrm>
          </p:contentPart>
        </mc:Choice>
        <mc:Fallback>
          <p:pic>
            <p:nvPicPr>
              <p:cNvPr id="27" name="Ink 26"/>
              <p:cNvPicPr/>
              <p:nvPr/>
            </p:nvPicPr>
            <p:blipFill>
              <a:blip r:embed="rId10"/>
              <a:stretch>
                <a:fillRect/>
              </a:stretch>
            </p:blipFill>
            <p:spPr>
              <a:xfrm>
                <a:off x="5229720" y="5373720"/>
                <a:ext cx="3731040" cy="1047960"/>
              </a:xfrm>
              <a:prstGeom prst="rect">
                <a:avLst/>
              </a:prstGeom>
            </p:spPr>
          </p:pic>
        </mc:Fallback>
      </mc:AlternateContent>
    </p:spTree>
    <p:extLst>
      <p:ext uri="{BB962C8B-B14F-4D97-AF65-F5344CB8AC3E}">
        <p14:creationId xmlns:p14="http://schemas.microsoft.com/office/powerpoint/2010/main" val="6503690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85840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TextID's</a:t>
            </a:r>
            <a:r>
              <a:rPr lang="en-US" altLang="en-US" sz="4200" dirty="0" smtClean="0">
                <a:latin typeface="Cambria" panose="02040503050406030204" pitchFamily="18" charset="0"/>
              </a:rPr>
              <a:t>  </a:t>
            </a:r>
            <a:r>
              <a:rPr lang="en-US" altLang="en-US" sz="4200" i="1" dirty="0" smtClean="0">
                <a:latin typeface="Cambria" panose="02040503050406030204" pitchFamily="18" charset="0"/>
              </a:rPr>
              <a:t>library resources</a:t>
            </a:r>
            <a:endParaRPr lang="en-US" altLang="en-US" sz="4200" b="1" i="1" dirty="0">
              <a:latin typeface="Cambria" panose="02040503050406030204" pitchFamily="18" charset="0"/>
            </a:endParaRPr>
          </a:p>
        </p:txBody>
      </p:sp>
      <p:grpSp>
        <p:nvGrpSpPr>
          <p:cNvPr id="5" name="Group 24"/>
          <p:cNvGrpSpPr>
            <a:grpSpLocks/>
          </p:cNvGrpSpPr>
          <p:nvPr/>
        </p:nvGrpSpPr>
        <p:grpSpPr bwMode="auto">
          <a:xfrm>
            <a:off x="8392810" y="431739"/>
            <a:ext cx="546100" cy="654050"/>
            <a:chOff x="2928" y="1051"/>
            <a:chExt cx="840" cy="957"/>
          </a:xfrm>
        </p:grpSpPr>
        <p:sp>
          <p:nvSpPr>
            <p:cNvPr id="6" name="Freeform 2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7" name="Oval 2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8" name="Oval 2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9" name="Oval 2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0" name="Oval 2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1" name="Oval 3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2" name="Oval 3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3" name="Oval 3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4" name="AutoShape 3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5" name="Freeform 3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6" name="Freeform 3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7" name="Freeform 3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18" name="Freeform 3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19" name="Text Box 40"/>
          <p:cNvSpPr txBox="1">
            <a:spLocks noChangeArrowheads="1"/>
          </p:cNvSpPr>
          <p:nvPr/>
        </p:nvSpPr>
        <p:spPr bwMode="auto">
          <a:xfrm>
            <a:off x="7061086" y="177824"/>
            <a:ext cx="144939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900" dirty="0" smtClean="0">
                <a:solidFill>
                  <a:srgbClr val="009900"/>
                </a:solidFill>
                <a:latin typeface="Calibri" panose="020F0502020204030204" pitchFamily="34" charset="0"/>
              </a:rPr>
              <a:t>I bet they told you the age of the library was over…</a:t>
            </a:r>
          </a:p>
          <a:p>
            <a:pPr algn="ctr" eaLnBrk="1" hangingPunct="1"/>
            <a:r>
              <a:rPr lang="en-US" altLang="en-US" sz="900" dirty="0" smtClean="0">
                <a:solidFill>
                  <a:srgbClr val="009900"/>
                </a:solidFill>
                <a:latin typeface="Calibri" panose="020F0502020204030204" pitchFamily="34" charset="0"/>
              </a:rPr>
              <a:t>but It's just begun!</a:t>
            </a:r>
            <a:endParaRPr lang="en-US" altLang="en-US" sz="900" dirty="0">
              <a:solidFill>
                <a:srgbClr val="009900"/>
              </a:solidFill>
              <a:latin typeface="Calibri" panose="020F0502020204030204" pitchFamily="34" charset="0"/>
            </a:endParaRP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914" y="2032276"/>
            <a:ext cx="3404643" cy="482324"/>
          </a:xfrm>
          <a:prstGeom prst="rect">
            <a:avLst/>
          </a:prstGeom>
          <a:ln w="38100">
            <a:solidFill>
              <a:srgbClr val="000AF9"/>
            </a:solidFill>
          </a:ln>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914" y="1219200"/>
            <a:ext cx="6679622" cy="476306"/>
          </a:xfrm>
          <a:prstGeom prst="rect">
            <a:avLst/>
          </a:prstGeom>
          <a:ln>
            <a:solidFill>
              <a:srgbClr val="000AF9"/>
            </a:solidFill>
          </a:ln>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0846" y="2019231"/>
            <a:ext cx="4505954" cy="495369"/>
          </a:xfrm>
          <a:prstGeom prst="rect">
            <a:avLst/>
          </a:prstGeom>
          <a:ln>
            <a:solidFill>
              <a:srgbClr val="000AF9"/>
            </a:solidFill>
          </a:ln>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034" y="3587040"/>
            <a:ext cx="7893409" cy="695401"/>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2769326"/>
            <a:ext cx="7750172" cy="650966"/>
          </a:xfrm>
          <a:prstGeom prst="rect">
            <a:avLst/>
          </a:prstGeom>
        </p:spPr>
      </p:pic>
      <p:pic>
        <p:nvPicPr>
          <p:cNvPr id="26" name="Picture 25"/>
          <p:cNvPicPr>
            <a:picLocks noChangeAspect="1"/>
          </p:cNvPicPr>
          <p:nvPr/>
        </p:nvPicPr>
        <p:blipFill rotWithShape="1">
          <a:blip r:embed="rId7">
            <a:extLst>
              <a:ext uri="{28A0092B-C50C-407E-A947-70E740481C1C}">
                <a14:useLocalDpi xmlns:a14="http://schemas.microsoft.com/office/drawing/2010/main" val="0"/>
              </a:ext>
            </a:extLst>
          </a:blip>
          <a:srcRect b="43406"/>
          <a:stretch/>
        </p:blipFill>
        <p:spPr>
          <a:xfrm>
            <a:off x="711926" y="4487245"/>
            <a:ext cx="7834524" cy="2142155"/>
          </a:xfrm>
          <a:prstGeom prst="rect">
            <a:avLst/>
          </a:prstGeom>
        </p:spPr>
      </p:pic>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b="11147"/>
          <a:stretch/>
        </p:blipFill>
        <p:spPr>
          <a:xfrm rot="21422476">
            <a:off x="594903" y="2559397"/>
            <a:ext cx="7971848" cy="3580059"/>
          </a:xfrm>
          <a:prstGeom prst="rect">
            <a:avLst/>
          </a:prstGeom>
          <a:ln>
            <a:solidFill>
              <a:srgbClr val="000AF9"/>
            </a:solidFill>
          </a:ln>
        </p:spPr>
      </p:pic>
      <p:sp>
        <p:nvSpPr>
          <p:cNvPr id="3" name="TextBox 2"/>
          <p:cNvSpPr txBox="1"/>
          <p:nvPr/>
        </p:nvSpPr>
        <p:spPr>
          <a:xfrm rot="21292948">
            <a:off x="7013788" y="5089729"/>
            <a:ext cx="1690912" cy="1200329"/>
          </a:xfrm>
          <a:prstGeom prst="rect">
            <a:avLst/>
          </a:prstGeom>
          <a:solidFill>
            <a:srgbClr val="CCECFF"/>
          </a:solidFill>
          <a:ln>
            <a:solidFill>
              <a:srgbClr val="000AF9"/>
            </a:solidFill>
          </a:ln>
        </p:spPr>
        <p:txBody>
          <a:bodyPr wrap="none" rtlCol="0">
            <a:spAutoFit/>
          </a:bodyPr>
          <a:lstStyle/>
          <a:p>
            <a:r>
              <a:rPr lang="en-US" sz="7200" dirty="0" smtClean="0">
                <a:latin typeface="Calibri" panose="020F0502020204030204" pitchFamily="34" charset="0"/>
                <a:cs typeface="Calibri" panose="020F0502020204030204" pitchFamily="34" charset="0"/>
              </a:rPr>
              <a:t>Yes!</a:t>
            </a:r>
            <a:endParaRPr lang="en-US" sz="7200" dirty="0">
              <a:latin typeface="Calibri" panose="020F0502020204030204" pitchFamily="34" charset="0"/>
              <a:cs typeface="Calibri" panose="020F0502020204030204" pitchFamily="34" charset="0"/>
            </a:endParaRPr>
          </a:p>
        </p:txBody>
      </p:sp>
      <p:sp>
        <p:nvSpPr>
          <p:cNvPr id="27" name="Right Arrow 26"/>
          <p:cNvSpPr/>
          <p:nvPr/>
        </p:nvSpPr>
        <p:spPr>
          <a:xfrm rot="8126338">
            <a:off x="7878767" y="4089488"/>
            <a:ext cx="927279" cy="770312"/>
          </a:xfrm>
          <a:prstGeom prst="rightArrow">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9">
            <p14:nvContentPartPr>
              <p14:cNvPr id="4" name="Ink 3"/>
              <p14:cNvContentPartPr/>
              <p14:nvPr/>
            </p14:nvContentPartPr>
            <p14:xfrm>
              <a:off x="3625200" y="4463280"/>
              <a:ext cx="4565880" cy="839160"/>
            </p14:xfrm>
          </p:contentPart>
        </mc:Choice>
        <mc:Fallback>
          <p:pic>
            <p:nvPicPr>
              <p:cNvPr id="4" name="Ink 3"/>
              <p:cNvPicPr/>
              <p:nvPr/>
            </p:nvPicPr>
            <p:blipFill>
              <a:blip r:embed="rId10"/>
              <a:stretch>
                <a:fillRect/>
              </a:stretch>
            </p:blipFill>
            <p:spPr>
              <a:xfrm>
                <a:off x="3613320" y="4451400"/>
                <a:ext cx="4590000" cy="862920"/>
              </a:xfrm>
              <a:prstGeom prst="rect">
                <a:avLst/>
              </a:prstGeom>
            </p:spPr>
          </p:pic>
        </mc:Fallback>
      </mc:AlternateContent>
    </p:spTree>
    <p:extLst>
      <p:ext uri="{BB962C8B-B14F-4D97-AF65-F5344CB8AC3E}">
        <p14:creationId xmlns:p14="http://schemas.microsoft.com/office/powerpoint/2010/main" val="29603070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5"/>
          <p:cNvSpPr txBox="1">
            <a:spLocks noChangeArrowheads="1"/>
          </p:cNvSpPr>
          <p:nvPr/>
        </p:nvSpPr>
        <p:spPr bwMode="auto">
          <a:xfrm>
            <a:off x="304800" y="235539"/>
            <a:ext cx="2898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a:solidFill>
                  <a:srgbClr val="000000"/>
                </a:solidFill>
                <a:latin typeface="Cambria" panose="02040503050406030204" pitchFamily="18" charset="0"/>
              </a:rPr>
              <a:t>Stemming</a:t>
            </a:r>
          </a:p>
        </p:txBody>
      </p:sp>
      <p:sp>
        <p:nvSpPr>
          <p:cNvPr id="3" name="TextBox 2"/>
          <p:cNvSpPr txBox="1"/>
          <p:nvPr/>
        </p:nvSpPr>
        <p:spPr>
          <a:xfrm>
            <a:off x="4381500" y="189927"/>
            <a:ext cx="4533900" cy="830997"/>
          </a:xfrm>
          <a:prstGeom prst="rect">
            <a:avLst/>
          </a:prstGeom>
          <a:noFill/>
        </p:spPr>
        <p:txBody>
          <a:bodyPr wrap="square" rtlCol="0">
            <a:spAutoFit/>
          </a:bodyPr>
          <a:lstStyle/>
          <a:p>
            <a:pPr algn="ctr"/>
            <a:r>
              <a:rPr lang="en-US" dirty="0" smtClean="0">
                <a:latin typeface="Cambria" panose="02040503050406030204" pitchFamily="18" charset="0"/>
              </a:rPr>
              <a:t>An algorithm that outputs the </a:t>
            </a:r>
            <a:r>
              <a:rPr lang="en-US" b="1" u="sng" dirty="0" smtClean="0">
                <a:latin typeface="Cambria" panose="02040503050406030204" pitchFamily="18" charset="0"/>
              </a:rPr>
              <a:t>root</a:t>
            </a:r>
            <a:r>
              <a:rPr lang="en-US" dirty="0" smtClean="0">
                <a:latin typeface="Cambria" panose="02040503050406030204" pitchFamily="18" charset="0"/>
              </a:rPr>
              <a:t> of the input word. </a:t>
            </a:r>
            <a:endParaRPr lang="en-US" dirty="0">
              <a:latin typeface="Cambria" panose="02040503050406030204" pitchFamily="18" charset="0"/>
            </a:endParaRPr>
          </a:p>
        </p:txBody>
      </p:sp>
      <p:sp>
        <p:nvSpPr>
          <p:cNvPr id="76" name="Rectangle 75"/>
          <p:cNvSpPr/>
          <p:nvPr/>
        </p:nvSpPr>
        <p:spPr>
          <a:xfrm>
            <a:off x="6549070" y="2577737"/>
            <a:ext cx="1811741" cy="1569660"/>
          </a:xfrm>
          <a:prstGeom prst="rect">
            <a:avLst/>
          </a:prstGeom>
        </p:spPr>
        <p:txBody>
          <a:bodyPr wrap="square">
            <a:spAutoFit/>
          </a:bodyPr>
          <a:lstStyle/>
          <a:p>
            <a:pPr algn="ctr"/>
            <a:r>
              <a:rPr lang="en-US" dirty="0" smtClean="0">
                <a:latin typeface="Cambria" panose="02040503050406030204" pitchFamily="18" charset="0"/>
              </a:rPr>
              <a:t>these don't have to be words, just </a:t>
            </a:r>
            <a:r>
              <a:rPr lang="en-US" b="1" dirty="0" smtClean="0">
                <a:latin typeface="Cambria" panose="02040503050406030204" pitchFamily="18" charset="0"/>
              </a:rPr>
              <a:t>stems</a:t>
            </a:r>
            <a:r>
              <a:rPr lang="en-US" dirty="0" smtClean="0">
                <a:latin typeface="Cambria" panose="02040503050406030204" pitchFamily="18" charset="0"/>
              </a:rPr>
              <a:t>…</a:t>
            </a:r>
            <a:endParaRPr lang="en-US" dirty="0"/>
          </a:p>
        </p:txBody>
      </p:sp>
      <p:cxnSp>
        <p:nvCxnSpPr>
          <p:cNvPr id="6" name="Straight Arrow Connector 5"/>
          <p:cNvCxnSpPr/>
          <p:nvPr/>
        </p:nvCxnSpPr>
        <p:spPr>
          <a:xfrm flipH="1" flipV="1">
            <a:off x="6114915" y="2087705"/>
            <a:ext cx="533400" cy="621585"/>
          </a:xfrm>
          <a:prstGeom prst="straightConnector1">
            <a:avLst/>
          </a:prstGeom>
          <a:ln>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5803097" y="2590212"/>
            <a:ext cx="857250" cy="220590"/>
          </a:xfrm>
          <a:prstGeom prst="straightConnector1">
            <a:avLst/>
          </a:prstGeom>
          <a:ln>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H="1">
            <a:off x="6196263" y="2872834"/>
            <a:ext cx="464084" cy="351629"/>
          </a:xfrm>
          <a:prstGeom prst="straightConnector1">
            <a:avLst/>
          </a:prstGeom>
          <a:ln>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6654483" y="4590871"/>
            <a:ext cx="1811741" cy="1200329"/>
          </a:xfrm>
          <a:prstGeom prst="rect">
            <a:avLst/>
          </a:prstGeom>
        </p:spPr>
        <p:txBody>
          <a:bodyPr wrap="square">
            <a:spAutoFit/>
          </a:bodyPr>
          <a:lstStyle/>
          <a:p>
            <a:pPr algn="ctr"/>
            <a:r>
              <a:rPr lang="en-US" dirty="0" smtClean="0">
                <a:latin typeface="Cambria" panose="02040503050406030204" pitchFamily="18" charset="0"/>
              </a:rPr>
              <a:t>but, they </a:t>
            </a:r>
            <a:r>
              <a:rPr lang="en-US" b="1" i="1" dirty="0" smtClean="0">
                <a:latin typeface="Cambria" panose="02040503050406030204" pitchFamily="18" charset="0"/>
              </a:rPr>
              <a:t>can</a:t>
            </a:r>
            <a:r>
              <a:rPr lang="en-US" dirty="0" smtClean="0">
                <a:latin typeface="Cambria" panose="02040503050406030204" pitchFamily="18" charset="0"/>
              </a:rPr>
              <a:t> also be words</a:t>
            </a:r>
            <a:endParaRPr lang="en-US" dirty="0"/>
          </a:p>
        </p:txBody>
      </p:sp>
      <p:cxnSp>
        <p:nvCxnSpPr>
          <p:cNvPr id="87" name="Straight Arrow Connector 86"/>
          <p:cNvCxnSpPr/>
          <p:nvPr/>
        </p:nvCxnSpPr>
        <p:spPr>
          <a:xfrm flipH="1" flipV="1">
            <a:off x="6231723" y="4064805"/>
            <a:ext cx="568992" cy="683516"/>
          </a:xfrm>
          <a:prstGeom prst="straightConnector1">
            <a:avLst/>
          </a:prstGeom>
          <a:ln>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flipH="1" flipV="1">
            <a:off x="6287177" y="4558963"/>
            <a:ext cx="497496" cy="236595"/>
          </a:xfrm>
          <a:prstGeom prst="straightConnector1">
            <a:avLst/>
          </a:prstGeom>
          <a:ln>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flipH="1">
            <a:off x="6086843" y="4855716"/>
            <a:ext cx="685799" cy="264695"/>
          </a:xfrm>
          <a:prstGeom prst="straightConnector1">
            <a:avLst/>
          </a:prstGeom>
          <a:ln>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H="1">
            <a:off x="6050747" y="4903842"/>
            <a:ext cx="794084" cy="818148"/>
          </a:xfrm>
          <a:prstGeom prst="straightConnector1">
            <a:avLst/>
          </a:prstGeom>
          <a:ln>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99" name="Rectangle 98"/>
          <p:cNvSpPr/>
          <p:nvPr/>
        </p:nvSpPr>
        <p:spPr>
          <a:xfrm>
            <a:off x="6287177" y="6120825"/>
            <a:ext cx="2172880" cy="584775"/>
          </a:xfrm>
          <a:prstGeom prst="rect">
            <a:avLst/>
          </a:prstGeom>
          <a:solidFill>
            <a:srgbClr val="CCFFCC"/>
          </a:solidFill>
        </p:spPr>
        <p:txBody>
          <a:bodyPr wrap="square">
            <a:spAutoFit/>
          </a:bodyPr>
          <a:lstStyle/>
          <a:p>
            <a:pPr algn="ctr"/>
            <a:r>
              <a:rPr lang="en-US" sz="1600" dirty="0" smtClean="0">
                <a:latin typeface="Cambria" panose="02040503050406030204" pitchFamily="18" charset="0"/>
              </a:rPr>
              <a:t>either way,  they </a:t>
            </a:r>
            <a:r>
              <a:rPr lang="en-US" sz="1600" b="1" i="1" dirty="0" smtClean="0">
                <a:latin typeface="Cambria" panose="02040503050406030204" pitchFamily="18" charset="0"/>
              </a:rPr>
              <a:t>all </a:t>
            </a:r>
            <a:r>
              <a:rPr lang="en-US" sz="1600" dirty="0" smtClean="0">
                <a:latin typeface="Cambria" panose="02040503050406030204" pitchFamily="18" charset="0"/>
              </a:rPr>
              <a:t>have exceptions!</a:t>
            </a:r>
            <a:endParaRPr lang="en-US" sz="1600" dirty="0"/>
          </a:p>
        </p:txBody>
      </p:sp>
      <p:sp>
        <p:nvSpPr>
          <p:cNvPr id="31" name="Right Arrow 30"/>
          <p:cNvSpPr/>
          <p:nvPr/>
        </p:nvSpPr>
        <p:spPr>
          <a:xfrm>
            <a:off x="8523387" y="6236368"/>
            <a:ext cx="504309" cy="363815"/>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ight Arrow 108"/>
          <p:cNvSpPr/>
          <p:nvPr/>
        </p:nvSpPr>
        <p:spPr>
          <a:xfrm rot="5400000">
            <a:off x="5203593" y="1099391"/>
            <a:ext cx="504309" cy="363815"/>
          </a:xfrm>
          <a:prstGeom prst="rightArrow">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1" name="Group 110"/>
          <p:cNvGrpSpPr/>
          <p:nvPr/>
        </p:nvGrpSpPr>
        <p:grpSpPr>
          <a:xfrm>
            <a:off x="602551" y="5550568"/>
            <a:ext cx="6366044" cy="461665"/>
            <a:chOff x="253033" y="6091535"/>
            <a:chExt cx="6366044" cy="461665"/>
          </a:xfrm>
        </p:grpSpPr>
        <p:sp>
          <p:nvSpPr>
            <p:cNvPr id="112" name="Text Box 10"/>
            <p:cNvSpPr txBox="1">
              <a:spLocks noChangeArrowheads="1"/>
            </p:cNvSpPr>
            <p:nvPr/>
          </p:nvSpPr>
          <p:spPr bwMode="auto">
            <a:xfrm>
              <a:off x="253033" y="60915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'stemming'</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13" name="Text Box 10"/>
            <p:cNvSpPr txBox="1">
              <a:spLocks noChangeArrowheads="1"/>
            </p:cNvSpPr>
            <p:nvPr/>
          </p:nvSpPr>
          <p:spPr bwMode="auto">
            <a:xfrm>
              <a:off x="4495800" y="60915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'stem'</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14" name="Right Arrow 113"/>
            <p:cNvSpPr/>
            <p:nvPr/>
          </p:nvSpPr>
          <p:spPr>
            <a:xfrm>
              <a:off x="3931427" y="61166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5" name="Group 114"/>
          <p:cNvGrpSpPr/>
          <p:nvPr/>
        </p:nvGrpSpPr>
        <p:grpSpPr>
          <a:xfrm>
            <a:off x="578118" y="1751399"/>
            <a:ext cx="6366044" cy="461665"/>
            <a:chOff x="228600" y="1905000"/>
            <a:chExt cx="6366044" cy="461665"/>
          </a:xfrm>
        </p:grpSpPr>
        <p:sp>
          <p:nvSpPr>
            <p:cNvPr id="116" name="Text Box 10"/>
            <p:cNvSpPr txBox="1">
              <a:spLocks noChangeArrowheads="1"/>
            </p:cNvSpPr>
            <p:nvPr/>
          </p:nvSpPr>
          <p:spPr bwMode="auto">
            <a:xfrm>
              <a:off x="228600" y="1905000"/>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'parties'</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17" name="Text Box 10"/>
            <p:cNvSpPr txBox="1">
              <a:spLocks noChangeArrowheads="1"/>
            </p:cNvSpPr>
            <p:nvPr/>
          </p:nvSpPr>
          <p:spPr bwMode="auto">
            <a:xfrm>
              <a:off x="4471367" y="1905000"/>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parti</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18" name="Right Arrow 117"/>
            <p:cNvSpPr/>
            <p:nvPr/>
          </p:nvSpPr>
          <p:spPr>
            <a:xfrm>
              <a:off x="3906994" y="1930132"/>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9" name="Group 118"/>
          <p:cNvGrpSpPr/>
          <p:nvPr/>
        </p:nvGrpSpPr>
        <p:grpSpPr>
          <a:xfrm>
            <a:off x="578118" y="3094589"/>
            <a:ext cx="6366044" cy="461665"/>
            <a:chOff x="228600" y="3957935"/>
            <a:chExt cx="6366044" cy="461665"/>
          </a:xfrm>
        </p:grpSpPr>
        <p:sp>
          <p:nvSpPr>
            <p:cNvPr id="120" name="Text Box 10"/>
            <p:cNvSpPr txBox="1">
              <a:spLocks noChangeArrowheads="1"/>
            </p:cNvSpPr>
            <p:nvPr/>
          </p:nvSpPr>
          <p:spPr bwMode="auto">
            <a:xfrm>
              <a:off x="228600" y="39579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'swerving'</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21" name="Text Box 10"/>
            <p:cNvSpPr txBox="1">
              <a:spLocks noChangeArrowheads="1"/>
            </p:cNvSpPr>
            <p:nvPr/>
          </p:nvSpPr>
          <p:spPr bwMode="auto">
            <a:xfrm>
              <a:off x="4471367" y="39579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swerv</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22" name="Right Arrow 121"/>
            <p:cNvSpPr/>
            <p:nvPr/>
          </p:nvSpPr>
          <p:spPr>
            <a:xfrm>
              <a:off x="3906994" y="39830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3" name="Group 122"/>
          <p:cNvGrpSpPr/>
          <p:nvPr/>
        </p:nvGrpSpPr>
        <p:grpSpPr>
          <a:xfrm>
            <a:off x="578118" y="2426368"/>
            <a:ext cx="6366044" cy="461665"/>
            <a:chOff x="228600" y="3348335"/>
            <a:chExt cx="6366044" cy="461665"/>
          </a:xfrm>
        </p:grpSpPr>
        <p:sp>
          <p:nvSpPr>
            <p:cNvPr id="124" name="Text Box 10"/>
            <p:cNvSpPr txBox="1">
              <a:spLocks noChangeArrowheads="1"/>
            </p:cNvSpPr>
            <p:nvPr/>
          </p:nvSpPr>
          <p:spPr bwMode="auto">
            <a:xfrm>
              <a:off x="228600" y="33483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'love'</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25" name="Text Box 10"/>
            <p:cNvSpPr txBox="1">
              <a:spLocks noChangeArrowheads="1"/>
            </p:cNvSpPr>
            <p:nvPr/>
          </p:nvSpPr>
          <p:spPr bwMode="auto">
            <a:xfrm>
              <a:off x="4471367" y="33483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lov</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26" name="Right Arrow 125"/>
            <p:cNvSpPr/>
            <p:nvPr/>
          </p:nvSpPr>
          <p:spPr>
            <a:xfrm>
              <a:off x="3906994" y="33734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7" name="Group 126"/>
          <p:cNvGrpSpPr/>
          <p:nvPr/>
        </p:nvGrpSpPr>
        <p:grpSpPr>
          <a:xfrm>
            <a:off x="578118" y="3797968"/>
            <a:ext cx="6366044" cy="461665"/>
            <a:chOff x="228600" y="4572000"/>
            <a:chExt cx="6366044" cy="461665"/>
          </a:xfrm>
        </p:grpSpPr>
        <p:sp>
          <p:nvSpPr>
            <p:cNvPr id="128" name="Text Box 10"/>
            <p:cNvSpPr txBox="1">
              <a:spLocks noChangeArrowheads="1"/>
            </p:cNvSpPr>
            <p:nvPr/>
          </p:nvSpPr>
          <p:spPr bwMode="auto">
            <a:xfrm>
              <a:off x="228600" y="4572000"/>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'quickly'</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29" name="Text Box 10"/>
            <p:cNvSpPr txBox="1">
              <a:spLocks noChangeArrowheads="1"/>
            </p:cNvSpPr>
            <p:nvPr/>
          </p:nvSpPr>
          <p:spPr bwMode="auto">
            <a:xfrm>
              <a:off x="4471367" y="4572000"/>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'quick'</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30" name="Right Arrow 129"/>
            <p:cNvSpPr/>
            <p:nvPr/>
          </p:nvSpPr>
          <p:spPr>
            <a:xfrm>
              <a:off x="3906994" y="4597132"/>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31" name="Group 130"/>
          <p:cNvGrpSpPr/>
          <p:nvPr/>
        </p:nvGrpSpPr>
        <p:grpSpPr>
          <a:xfrm>
            <a:off x="578118" y="4973626"/>
            <a:ext cx="6366044" cy="461665"/>
            <a:chOff x="228600" y="5558135"/>
            <a:chExt cx="6366044" cy="461665"/>
          </a:xfrm>
        </p:grpSpPr>
        <p:sp>
          <p:nvSpPr>
            <p:cNvPr id="132" name="Text Box 10"/>
            <p:cNvSpPr txBox="1">
              <a:spLocks noChangeArrowheads="1"/>
            </p:cNvSpPr>
            <p:nvPr/>
          </p:nvSpPr>
          <p:spPr bwMode="auto">
            <a:xfrm>
              <a:off x="228600" y="55581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'stems'</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33" name="Text Box 10"/>
            <p:cNvSpPr txBox="1">
              <a:spLocks noChangeArrowheads="1"/>
            </p:cNvSpPr>
            <p:nvPr/>
          </p:nvSpPr>
          <p:spPr bwMode="auto">
            <a:xfrm>
              <a:off x="4471367" y="55581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'stem'</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34" name="Right Arrow 133"/>
            <p:cNvSpPr/>
            <p:nvPr/>
          </p:nvSpPr>
          <p:spPr>
            <a:xfrm>
              <a:off x="3906994" y="55832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35" name="Group 134"/>
          <p:cNvGrpSpPr/>
          <p:nvPr/>
        </p:nvGrpSpPr>
        <p:grpSpPr>
          <a:xfrm>
            <a:off x="578118" y="4396683"/>
            <a:ext cx="6366044" cy="461665"/>
            <a:chOff x="228600" y="5024735"/>
            <a:chExt cx="6366044" cy="461665"/>
          </a:xfrm>
        </p:grpSpPr>
        <p:sp>
          <p:nvSpPr>
            <p:cNvPr id="136" name="Text Box 10"/>
            <p:cNvSpPr txBox="1">
              <a:spLocks noChangeArrowheads="1"/>
            </p:cNvSpPr>
            <p:nvPr/>
          </p:nvSpPr>
          <p:spPr bwMode="auto">
            <a:xfrm>
              <a:off x="228600" y="50247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'slowest'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37" name="Text Box 10"/>
            <p:cNvSpPr txBox="1">
              <a:spLocks noChangeArrowheads="1"/>
            </p:cNvSpPr>
            <p:nvPr/>
          </p:nvSpPr>
          <p:spPr bwMode="auto">
            <a:xfrm>
              <a:off x="4471367" y="50247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'slow'</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38" name="Right Arrow 137"/>
            <p:cNvSpPr/>
            <p:nvPr/>
          </p:nvSpPr>
          <p:spPr>
            <a:xfrm>
              <a:off x="3906994" y="50498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43" name="Text Box 5"/>
          <p:cNvSpPr txBox="1">
            <a:spLocks noChangeArrowheads="1"/>
          </p:cNvSpPr>
          <p:nvPr/>
        </p:nvSpPr>
        <p:spPr bwMode="auto">
          <a:xfrm>
            <a:off x="2583629" y="2043136"/>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a:t>
            </a:r>
            <a:r>
              <a:rPr lang="en-US" altLang="en-US" sz="900" i="1" dirty="0" err="1" smtClean="0">
                <a:solidFill>
                  <a:srgbClr val="000000"/>
                </a:solidFill>
                <a:latin typeface="Cambria" panose="02040503050406030204" pitchFamily="18" charset="0"/>
              </a:rPr>
              <a:t>ies</a:t>
            </a:r>
            <a:endParaRPr lang="en-US" altLang="en-US" sz="900" i="1" dirty="0">
              <a:solidFill>
                <a:srgbClr val="000000"/>
              </a:solidFill>
              <a:latin typeface="Cambria" panose="02040503050406030204" pitchFamily="18" charset="0"/>
            </a:endParaRPr>
          </a:p>
        </p:txBody>
      </p:sp>
      <p:sp>
        <p:nvSpPr>
          <p:cNvPr id="144" name="Text Box 5"/>
          <p:cNvSpPr txBox="1">
            <a:spLocks noChangeArrowheads="1"/>
          </p:cNvSpPr>
          <p:nvPr/>
        </p:nvSpPr>
        <p:spPr bwMode="auto">
          <a:xfrm>
            <a:off x="2485296" y="2719233"/>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e</a:t>
            </a:r>
            <a:endParaRPr lang="en-US" altLang="en-US" sz="900" i="1" dirty="0">
              <a:solidFill>
                <a:srgbClr val="000000"/>
              </a:solidFill>
              <a:latin typeface="Cambria" panose="02040503050406030204" pitchFamily="18" charset="0"/>
            </a:endParaRPr>
          </a:p>
        </p:txBody>
      </p:sp>
      <p:sp>
        <p:nvSpPr>
          <p:cNvPr id="145" name="Text Box 5"/>
          <p:cNvSpPr txBox="1">
            <a:spLocks noChangeArrowheads="1"/>
          </p:cNvSpPr>
          <p:nvPr/>
        </p:nvSpPr>
        <p:spPr bwMode="auto">
          <a:xfrm>
            <a:off x="2306944" y="3414736"/>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a:t>
            </a:r>
            <a:r>
              <a:rPr lang="en-US" altLang="en-US" sz="900" i="1" dirty="0" err="1" smtClean="0">
                <a:solidFill>
                  <a:srgbClr val="000000"/>
                </a:solidFill>
                <a:latin typeface="Cambria" panose="02040503050406030204" pitchFamily="18" charset="0"/>
              </a:rPr>
              <a:t>ing</a:t>
            </a:r>
            <a:endParaRPr lang="en-US" altLang="en-US" sz="900" i="1" dirty="0">
              <a:solidFill>
                <a:srgbClr val="000000"/>
              </a:solidFill>
              <a:latin typeface="Cambria" panose="02040503050406030204" pitchFamily="18" charset="0"/>
            </a:endParaRPr>
          </a:p>
        </p:txBody>
      </p:sp>
      <p:sp>
        <p:nvSpPr>
          <p:cNvPr id="146" name="Text Box 5"/>
          <p:cNvSpPr txBox="1">
            <a:spLocks noChangeArrowheads="1"/>
          </p:cNvSpPr>
          <p:nvPr/>
        </p:nvSpPr>
        <p:spPr bwMode="auto">
          <a:xfrm>
            <a:off x="2152192" y="5866199"/>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+ 2*cons + </a:t>
            </a:r>
            <a:r>
              <a:rPr lang="en-US" altLang="en-US" sz="900" i="1" dirty="0" err="1" smtClean="0">
                <a:solidFill>
                  <a:srgbClr val="000000"/>
                </a:solidFill>
                <a:latin typeface="Cambria" panose="02040503050406030204" pitchFamily="18" charset="0"/>
              </a:rPr>
              <a:t>ing</a:t>
            </a:r>
            <a:endParaRPr lang="en-US" altLang="en-US" sz="900" i="1" dirty="0">
              <a:solidFill>
                <a:srgbClr val="000000"/>
              </a:solidFill>
              <a:latin typeface="Cambria" panose="02040503050406030204" pitchFamily="18" charset="0"/>
            </a:endParaRPr>
          </a:p>
        </p:txBody>
      </p:sp>
      <p:sp>
        <p:nvSpPr>
          <p:cNvPr id="147" name="Text Box 5"/>
          <p:cNvSpPr txBox="1">
            <a:spLocks noChangeArrowheads="1"/>
          </p:cNvSpPr>
          <p:nvPr/>
        </p:nvSpPr>
        <p:spPr bwMode="auto">
          <a:xfrm>
            <a:off x="2220890" y="4142036"/>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a:t>
            </a:r>
            <a:r>
              <a:rPr lang="en-US" altLang="en-US" sz="900" i="1" dirty="0" err="1" smtClean="0">
                <a:solidFill>
                  <a:srgbClr val="000000"/>
                </a:solidFill>
                <a:latin typeface="Cambria" panose="02040503050406030204" pitchFamily="18" charset="0"/>
              </a:rPr>
              <a:t>ly</a:t>
            </a:r>
            <a:endParaRPr lang="en-US" altLang="en-US" sz="900" i="1" dirty="0">
              <a:solidFill>
                <a:srgbClr val="000000"/>
              </a:solidFill>
              <a:latin typeface="Cambria" panose="02040503050406030204" pitchFamily="18" charset="0"/>
            </a:endParaRPr>
          </a:p>
        </p:txBody>
      </p:sp>
      <p:sp>
        <p:nvSpPr>
          <p:cNvPr id="148" name="Text Box 5"/>
          <p:cNvSpPr txBox="1">
            <a:spLocks noChangeArrowheads="1"/>
          </p:cNvSpPr>
          <p:nvPr/>
        </p:nvSpPr>
        <p:spPr bwMode="auto">
          <a:xfrm>
            <a:off x="2154370" y="4710136"/>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a:t>
            </a:r>
            <a:r>
              <a:rPr lang="en-US" altLang="en-US" sz="900" i="1" dirty="0" err="1" smtClean="0">
                <a:solidFill>
                  <a:srgbClr val="000000"/>
                </a:solidFill>
                <a:latin typeface="Cambria" panose="02040503050406030204" pitchFamily="18" charset="0"/>
              </a:rPr>
              <a:t>est</a:t>
            </a:r>
            <a:endParaRPr lang="en-US" altLang="en-US" sz="900" i="1" dirty="0">
              <a:solidFill>
                <a:srgbClr val="000000"/>
              </a:solidFill>
              <a:latin typeface="Cambria" panose="02040503050406030204" pitchFamily="18" charset="0"/>
            </a:endParaRPr>
          </a:p>
        </p:txBody>
      </p:sp>
      <p:sp>
        <p:nvSpPr>
          <p:cNvPr id="149" name="Text Box 5"/>
          <p:cNvSpPr txBox="1">
            <a:spLocks noChangeArrowheads="1"/>
          </p:cNvSpPr>
          <p:nvPr/>
        </p:nvSpPr>
        <p:spPr bwMode="auto">
          <a:xfrm>
            <a:off x="2367957" y="5280547"/>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cons + s</a:t>
            </a:r>
            <a:endParaRPr lang="en-US" altLang="en-US" sz="900" i="1" dirty="0">
              <a:solidFill>
                <a:srgbClr val="000000"/>
              </a:solidFill>
              <a:latin typeface="Cambria" panose="02040503050406030204" pitchFamily="18" charset="0"/>
            </a:endParaRPr>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1724400" y="2335680"/>
              <a:ext cx="4389840" cy="2468160"/>
            </p14:xfrm>
          </p:contentPart>
        </mc:Choice>
        <mc:Fallback>
          <p:pic>
            <p:nvPicPr>
              <p:cNvPr id="2" name="Ink 1"/>
              <p:cNvPicPr/>
              <p:nvPr/>
            </p:nvPicPr>
            <p:blipFill>
              <a:blip r:embed="rId3"/>
              <a:stretch>
                <a:fillRect/>
              </a:stretch>
            </p:blipFill>
            <p:spPr>
              <a:xfrm>
                <a:off x="1715400" y="2325240"/>
                <a:ext cx="4411440" cy="248148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4" name="Ink 3"/>
              <p14:cNvContentPartPr/>
              <p14:nvPr/>
            </p14:nvContentPartPr>
            <p14:xfrm>
              <a:off x="2400120" y="2324160"/>
              <a:ext cx="3741480" cy="2997000"/>
            </p14:xfrm>
          </p:contentPart>
        </mc:Choice>
        <mc:Fallback>
          <p:pic>
            <p:nvPicPr>
              <p:cNvPr id="4" name="Ink 3"/>
              <p:cNvPicPr/>
              <p:nvPr/>
            </p:nvPicPr>
            <p:blipFill>
              <a:blip r:embed="rId5"/>
              <a:stretch>
                <a:fillRect/>
              </a:stretch>
            </p:blipFill>
            <p:spPr>
              <a:xfrm>
                <a:off x="2389680" y="2311200"/>
                <a:ext cx="3754440" cy="3020760"/>
              </a:xfrm>
              <a:prstGeom prst="rect">
                <a:avLst/>
              </a:prstGeom>
            </p:spPr>
          </p:pic>
        </mc:Fallback>
      </mc:AlternateContent>
    </p:spTree>
    <p:extLst>
      <p:ext uri="{BB962C8B-B14F-4D97-AF65-F5344CB8AC3E}">
        <p14:creationId xmlns:p14="http://schemas.microsoft.com/office/powerpoint/2010/main" val="17187790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5"/>
          <p:cNvSpPr txBox="1">
            <a:spLocks noChangeArrowheads="1"/>
          </p:cNvSpPr>
          <p:nvPr/>
        </p:nvSpPr>
        <p:spPr bwMode="auto">
          <a:xfrm>
            <a:off x="3792893" y="121600"/>
            <a:ext cx="14649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i="1" dirty="0" smtClean="0">
                <a:solidFill>
                  <a:srgbClr val="009900"/>
                </a:solidFill>
                <a:latin typeface="Cambria" panose="02040503050406030204" pitchFamily="18" charset="0"/>
              </a:rPr>
              <a:t>getting to the root of the problem…</a:t>
            </a:r>
            <a:endParaRPr lang="en-US" altLang="en-US" sz="1200" i="1" dirty="0">
              <a:solidFill>
                <a:srgbClr val="009900"/>
              </a:solidFill>
              <a:latin typeface="Cambria" panose="02040503050406030204" pitchFamily="18" charset="0"/>
            </a:endParaRPr>
          </a:p>
        </p:txBody>
      </p:sp>
      <p:grpSp>
        <p:nvGrpSpPr>
          <p:cNvPr id="14" name="Group 13"/>
          <p:cNvGrpSpPr/>
          <p:nvPr/>
        </p:nvGrpSpPr>
        <p:grpSpPr>
          <a:xfrm>
            <a:off x="5834057" y="121600"/>
            <a:ext cx="2838190" cy="473995"/>
            <a:chOff x="170016" y="228152"/>
            <a:chExt cx="2838190" cy="473995"/>
          </a:xfrm>
        </p:grpSpPr>
        <p:sp>
          <p:nvSpPr>
            <p:cNvPr id="4" name="Rounded Rectangle 3"/>
            <p:cNvSpPr/>
            <p:nvPr/>
          </p:nvSpPr>
          <p:spPr>
            <a:xfrm>
              <a:off x="170016" y="228152"/>
              <a:ext cx="2838190" cy="461963"/>
            </a:xfrm>
            <a:prstGeom prst="roundRect">
              <a:avLst/>
            </a:prstGeom>
            <a:solidFill>
              <a:srgbClr val="CC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987" name="Text Box 10"/>
            <p:cNvSpPr txBox="1">
              <a:spLocks noChangeArrowheads="1"/>
            </p:cNvSpPr>
            <p:nvPr/>
          </p:nvSpPr>
          <p:spPr bwMode="auto">
            <a:xfrm>
              <a:off x="218144" y="240184"/>
              <a:ext cx="2762835"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err="1">
                  <a:solidFill>
                    <a:srgbClr val="FF6600"/>
                  </a:solidFill>
                  <a:latin typeface="Courier New" pitchFamily="49" charset="0"/>
                </a:rPr>
                <a:t>def</a:t>
              </a:r>
              <a:r>
                <a:rPr lang="en-US" altLang="en-US" b="1" dirty="0">
                  <a:solidFill>
                    <a:srgbClr val="FF6600"/>
                  </a:solidFill>
                  <a:latin typeface="Courier New" pitchFamily="49" charset="0"/>
                </a:rPr>
                <a:t> </a:t>
              </a:r>
              <a:r>
                <a:rPr lang="en-US" altLang="en-US" b="1" dirty="0">
                  <a:solidFill>
                    <a:srgbClr val="000000"/>
                  </a:solidFill>
                  <a:latin typeface="Courier New" pitchFamily="49" charset="0"/>
                </a:rPr>
                <a:t>stem( </a:t>
              </a:r>
              <a:r>
                <a:rPr lang="en-US" altLang="en-US" b="1" dirty="0" smtClean="0">
                  <a:solidFill>
                    <a:srgbClr val="000000"/>
                  </a:solidFill>
                  <a:latin typeface="Courier New" pitchFamily="49" charset="0"/>
                </a:rPr>
                <a:t>w </a:t>
              </a:r>
              <a:r>
                <a:rPr lang="en-US" altLang="en-US" b="1" dirty="0">
                  <a:solidFill>
                    <a:srgbClr val="000000"/>
                  </a:solidFill>
                  <a:latin typeface="Courier New" pitchFamily="49" charset="0"/>
                </a:rPr>
                <a:t>):   </a:t>
              </a:r>
            </a:p>
          </p:txBody>
        </p:sp>
      </p:grpSp>
      <p:grpSp>
        <p:nvGrpSpPr>
          <p:cNvPr id="41988" name="Group 15"/>
          <p:cNvGrpSpPr>
            <a:grpSpLocks/>
          </p:cNvGrpSpPr>
          <p:nvPr/>
        </p:nvGrpSpPr>
        <p:grpSpPr bwMode="auto">
          <a:xfrm>
            <a:off x="3434232" y="326049"/>
            <a:ext cx="445766" cy="430020"/>
            <a:chOff x="2928" y="1051"/>
            <a:chExt cx="840" cy="957"/>
          </a:xfrm>
        </p:grpSpPr>
        <p:sp>
          <p:nvSpPr>
            <p:cNvPr id="42009"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42010"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1"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2"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3"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4"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5"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6"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7"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8"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2019"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2020"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42021"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42001" name="Rectangle 40"/>
          <p:cNvSpPr>
            <a:spLocks noChangeArrowheads="1"/>
          </p:cNvSpPr>
          <p:nvPr/>
        </p:nvSpPr>
        <p:spPr bwMode="auto">
          <a:xfrm>
            <a:off x="1790716" y="1012339"/>
            <a:ext cx="5372084" cy="323165"/>
          </a:xfrm>
          <a:prstGeom prst="rect">
            <a:avLst/>
          </a:prstGeom>
          <a:solidFill>
            <a:srgbClr val="CCFFCC"/>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dirty="0" smtClean="0">
                <a:solidFill>
                  <a:srgbClr val="000000"/>
                </a:solidFill>
                <a:latin typeface="Calibri" panose="020F0502020204030204" pitchFamily="34" charset="0"/>
              </a:rPr>
              <a:t>Find an English exception to each of these stemming patterns:</a:t>
            </a:r>
            <a:endParaRPr lang="en-US" altLang="en-US" sz="1500" dirty="0">
              <a:solidFill>
                <a:srgbClr val="000000"/>
              </a:solidFill>
              <a:latin typeface="Calibri" panose="020F0502020204030204" pitchFamily="34" charset="0"/>
            </a:endParaRPr>
          </a:p>
        </p:txBody>
      </p:sp>
      <p:grpSp>
        <p:nvGrpSpPr>
          <p:cNvPr id="13" name="Group 12"/>
          <p:cNvGrpSpPr/>
          <p:nvPr/>
        </p:nvGrpSpPr>
        <p:grpSpPr>
          <a:xfrm>
            <a:off x="1167433" y="5562600"/>
            <a:ext cx="6366044" cy="461665"/>
            <a:chOff x="253033" y="6091535"/>
            <a:chExt cx="6366044" cy="461665"/>
          </a:xfrm>
        </p:grpSpPr>
        <p:sp>
          <p:nvSpPr>
            <p:cNvPr id="44" name="Text Box 10"/>
            <p:cNvSpPr txBox="1">
              <a:spLocks noChangeArrowheads="1"/>
            </p:cNvSpPr>
            <p:nvPr/>
          </p:nvSpPr>
          <p:spPr bwMode="auto">
            <a:xfrm>
              <a:off x="253033" y="60915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'stemming'</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49" name="Text Box 10"/>
            <p:cNvSpPr txBox="1">
              <a:spLocks noChangeArrowheads="1"/>
            </p:cNvSpPr>
            <p:nvPr/>
          </p:nvSpPr>
          <p:spPr bwMode="auto">
            <a:xfrm>
              <a:off x="4495800" y="60915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'stem'</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2" name="Right Arrow 1"/>
            <p:cNvSpPr/>
            <p:nvPr/>
          </p:nvSpPr>
          <p:spPr>
            <a:xfrm>
              <a:off x="3931427" y="61166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p:cNvGrpSpPr/>
          <p:nvPr/>
        </p:nvGrpSpPr>
        <p:grpSpPr>
          <a:xfrm>
            <a:off x="1143000" y="1763431"/>
            <a:ext cx="6366044" cy="461665"/>
            <a:chOff x="228600" y="1905000"/>
            <a:chExt cx="6366044" cy="461665"/>
          </a:xfrm>
        </p:grpSpPr>
        <p:sp>
          <p:nvSpPr>
            <p:cNvPr id="53" name="Text Box 10"/>
            <p:cNvSpPr txBox="1">
              <a:spLocks noChangeArrowheads="1"/>
            </p:cNvSpPr>
            <p:nvPr/>
          </p:nvSpPr>
          <p:spPr bwMode="auto">
            <a:xfrm>
              <a:off x="228600" y="1905000"/>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'parties'</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4" name="Text Box 10"/>
            <p:cNvSpPr txBox="1">
              <a:spLocks noChangeArrowheads="1"/>
            </p:cNvSpPr>
            <p:nvPr/>
          </p:nvSpPr>
          <p:spPr bwMode="auto">
            <a:xfrm>
              <a:off x="4471367" y="1905000"/>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parti</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5" name="Right Arrow 54"/>
            <p:cNvSpPr/>
            <p:nvPr/>
          </p:nvSpPr>
          <p:spPr>
            <a:xfrm>
              <a:off x="3906994" y="1930132"/>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p:cNvGrpSpPr/>
          <p:nvPr/>
        </p:nvGrpSpPr>
        <p:grpSpPr>
          <a:xfrm>
            <a:off x="1143000" y="3106621"/>
            <a:ext cx="6366044" cy="461665"/>
            <a:chOff x="228600" y="3957935"/>
            <a:chExt cx="6366044" cy="461665"/>
          </a:xfrm>
        </p:grpSpPr>
        <p:sp>
          <p:nvSpPr>
            <p:cNvPr id="56" name="Text Box 10"/>
            <p:cNvSpPr txBox="1">
              <a:spLocks noChangeArrowheads="1"/>
            </p:cNvSpPr>
            <p:nvPr/>
          </p:nvSpPr>
          <p:spPr bwMode="auto">
            <a:xfrm>
              <a:off x="228600" y="39579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'swerving'</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7" name="Text Box 10"/>
            <p:cNvSpPr txBox="1">
              <a:spLocks noChangeArrowheads="1"/>
            </p:cNvSpPr>
            <p:nvPr/>
          </p:nvSpPr>
          <p:spPr bwMode="auto">
            <a:xfrm>
              <a:off x="4471367" y="39579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swerv</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8" name="Right Arrow 57"/>
            <p:cNvSpPr/>
            <p:nvPr/>
          </p:nvSpPr>
          <p:spPr>
            <a:xfrm>
              <a:off x="3906994" y="39830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p:cNvGrpSpPr/>
          <p:nvPr/>
        </p:nvGrpSpPr>
        <p:grpSpPr>
          <a:xfrm>
            <a:off x="1143000" y="2438400"/>
            <a:ext cx="6366044" cy="461665"/>
            <a:chOff x="228600" y="3348335"/>
            <a:chExt cx="6366044" cy="461665"/>
          </a:xfrm>
        </p:grpSpPr>
        <p:sp>
          <p:nvSpPr>
            <p:cNvPr id="59" name="Text Box 10"/>
            <p:cNvSpPr txBox="1">
              <a:spLocks noChangeArrowheads="1"/>
            </p:cNvSpPr>
            <p:nvPr/>
          </p:nvSpPr>
          <p:spPr bwMode="auto">
            <a:xfrm>
              <a:off x="228600" y="33483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'love'</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0" name="Text Box 10"/>
            <p:cNvSpPr txBox="1">
              <a:spLocks noChangeArrowheads="1"/>
            </p:cNvSpPr>
            <p:nvPr/>
          </p:nvSpPr>
          <p:spPr bwMode="auto">
            <a:xfrm>
              <a:off x="4471367" y="33483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lov</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1" name="Right Arrow 60"/>
            <p:cNvSpPr/>
            <p:nvPr/>
          </p:nvSpPr>
          <p:spPr>
            <a:xfrm>
              <a:off x="3906994" y="33734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 name="Group 9"/>
          <p:cNvGrpSpPr/>
          <p:nvPr/>
        </p:nvGrpSpPr>
        <p:grpSpPr>
          <a:xfrm>
            <a:off x="1143000" y="3810000"/>
            <a:ext cx="6366044" cy="461665"/>
            <a:chOff x="228600" y="4572000"/>
            <a:chExt cx="6366044" cy="461665"/>
          </a:xfrm>
        </p:grpSpPr>
        <p:sp>
          <p:nvSpPr>
            <p:cNvPr id="62" name="Text Box 10"/>
            <p:cNvSpPr txBox="1">
              <a:spLocks noChangeArrowheads="1"/>
            </p:cNvSpPr>
            <p:nvPr/>
          </p:nvSpPr>
          <p:spPr bwMode="auto">
            <a:xfrm>
              <a:off x="228600" y="4572000"/>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'quickly'</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3" name="Text Box 10"/>
            <p:cNvSpPr txBox="1">
              <a:spLocks noChangeArrowheads="1"/>
            </p:cNvSpPr>
            <p:nvPr/>
          </p:nvSpPr>
          <p:spPr bwMode="auto">
            <a:xfrm>
              <a:off x="4471367" y="4572000"/>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'quick'</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4" name="Right Arrow 63"/>
            <p:cNvSpPr/>
            <p:nvPr/>
          </p:nvSpPr>
          <p:spPr>
            <a:xfrm>
              <a:off x="3906994" y="4597132"/>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 name="Group 11"/>
          <p:cNvGrpSpPr/>
          <p:nvPr/>
        </p:nvGrpSpPr>
        <p:grpSpPr>
          <a:xfrm>
            <a:off x="1143000" y="4985658"/>
            <a:ext cx="6366044" cy="461665"/>
            <a:chOff x="228600" y="5558135"/>
            <a:chExt cx="6366044" cy="461665"/>
          </a:xfrm>
        </p:grpSpPr>
        <p:sp>
          <p:nvSpPr>
            <p:cNvPr id="65" name="Text Box 10"/>
            <p:cNvSpPr txBox="1">
              <a:spLocks noChangeArrowheads="1"/>
            </p:cNvSpPr>
            <p:nvPr/>
          </p:nvSpPr>
          <p:spPr bwMode="auto">
            <a:xfrm>
              <a:off x="228600" y="55581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'stems'</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6" name="Text Box 10"/>
            <p:cNvSpPr txBox="1">
              <a:spLocks noChangeArrowheads="1"/>
            </p:cNvSpPr>
            <p:nvPr/>
          </p:nvSpPr>
          <p:spPr bwMode="auto">
            <a:xfrm>
              <a:off x="4471367" y="55581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'stem'</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7" name="Right Arrow 66"/>
            <p:cNvSpPr/>
            <p:nvPr/>
          </p:nvSpPr>
          <p:spPr>
            <a:xfrm>
              <a:off x="3906994" y="55832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 name="Group 10"/>
          <p:cNvGrpSpPr/>
          <p:nvPr/>
        </p:nvGrpSpPr>
        <p:grpSpPr>
          <a:xfrm>
            <a:off x="1143000" y="4408715"/>
            <a:ext cx="6366044" cy="461665"/>
            <a:chOff x="228600" y="5024735"/>
            <a:chExt cx="6366044" cy="461665"/>
          </a:xfrm>
        </p:grpSpPr>
        <p:sp>
          <p:nvSpPr>
            <p:cNvPr id="68" name="Text Box 10"/>
            <p:cNvSpPr txBox="1">
              <a:spLocks noChangeArrowheads="1"/>
            </p:cNvSpPr>
            <p:nvPr/>
          </p:nvSpPr>
          <p:spPr bwMode="auto">
            <a:xfrm>
              <a:off x="228600" y="50247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'slowest'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9" name="Text Box 10"/>
            <p:cNvSpPr txBox="1">
              <a:spLocks noChangeArrowheads="1"/>
            </p:cNvSpPr>
            <p:nvPr/>
          </p:nvSpPr>
          <p:spPr bwMode="auto">
            <a:xfrm>
              <a:off x="4471367" y="50247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'slow'</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70" name="Right Arrow 69"/>
            <p:cNvSpPr/>
            <p:nvPr/>
          </p:nvSpPr>
          <p:spPr>
            <a:xfrm>
              <a:off x="3906994" y="50498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2" name="Group 71"/>
          <p:cNvGrpSpPr/>
          <p:nvPr/>
        </p:nvGrpSpPr>
        <p:grpSpPr>
          <a:xfrm>
            <a:off x="1169126" y="6243935"/>
            <a:ext cx="6366044" cy="461665"/>
            <a:chOff x="253033" y="6091535"/>
            <a:chExt cx="6366044" cy="461665"/>
          </a:xfrm>
        </p:grpSpPr>
        <p:sp>
          <p:nvSpPr>
            <p:cNvPr id="73" name="Text Box 10"/>
            <p:cNvSpPr txBox="1">
              <a:spLocks noChangeArrowheads="1"/>
            </p:cNvSpPr>
            <p:nvPr/>
          </p:nvSpPr>
          <p:spPr bwMode="auto">
            <a:xfrm>
              <a:off x="253033" y="60915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__________</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74" name="Text Box 10"/>
            <p:cNvSpPr txBox="1">
              <a:spLocks noChangeArrowheads="1"/>
            </p:cNvSpPr>
            <p:nvPr/>
          </p:nvSpPr>
          <p:spPr bwMode="auto">
            <a:xfrm>
              <a:off x="4495800" y="60915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 _______</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75" name="Right Arrow 74"/>
            <p:cNvSpPr/>
            <p:nvPr/>
          </p:nvSpPr>
          <p:spPr>
            <a:xfrm>
              <a:off x="3931427" y="61166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6" name="Text Box 5"/>
          <p:cNvSpPr txBox="1">
            <a:spLocks noChangeArrowheads="1"/>
          </p:cNvSpPr>
          <p:nvPr/>
        </p:nvSpPr>
        <p:spPr bwMode="auto">
          <a:xfrm>
            <a:off x="3148511" y="2055168"/>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a:t>
            </a:r>
            <a:r>
              <a:rPr lang="en-US" altLang="en-US" sz="900" i="1" dirty="0" err="1" smtClean="0">
                <a:solidFill>
                  <a:srgbClr val="000000"/>
                </a:solidFill>
                <a:latin typeface="Cambria" panose="02040503050406030204" pitchFamily="18" charset="0"/>
              </a:rPr>
              <a:t>ies</a:t>
            </a:r>
            <a:endParaRPr lang="en-US" altLang="en-US" sz="900" i="1" dirty="0">
              <a:solidFill>
                <a:srgbClr val="000000"/>
              </a:solidFill>
              <a:latin typeface="Cambria" panose="02040503050406030204" pitchFamily="18" charset="0"/>
            </a:endParaRPr>
          </a:p>
        </p:txBody>
      </p:sp>
      <p:sp>
        <p:nvSpPr>
          <p:cNvPr id="78" name="Text Box 5"/>
          <p:cNvSpPr txBox="1">
            <a:spLocks noChangeArrowheads="1"/>
          </p:cNvSpPr>
          <p:nvPr/>
        </p:nvSpPr>
        <p:spPr bwMode="auto">
          <a:xfrm>
            <a:off x="3050178" y="2731265"/>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e</a:t>
            </a:r>
            <a:endParaRPr lang="en-US" altLang="en-US" sz="900" i="1" dirty="0">
              <a:solidFill>
                <a:srgbClr val="000000"/>
              </a:solidFill>
              <a:latin typeface="Cambria" panose="02040503050406030204" pitchFamily="18" charset="0"/>
            </a:endParaRPr>
          </a:p>
        </p:txBody>
      </p:sp>
      <p:sp>
        <p:nvSpPr>
          <p:cNvPr id="79" name="Text Box 5"/>
          <p:cNvSpPr txBox="1">
            <a:spLocks noChangeArrowheads="1"/>
          </p:cNvSpPr>
          <p:nvPr/>
        </p:nvSpPr>
        <p:spPr bwMode="auto">
          <a:xfrm>
            <a:off x="2871826" y="3426768"/>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a:t>
            </a:r>
            <a:r>
              <a:rPr lang="en-US" altLang="en-US" sz="900" i="1" dirty="0" err="1" smtClean="0">
                <a:solidFill>
                  <a:srgbClr val="000000"/>
                </a:solidFill>
                <a:latin typeface="Cambria" panose="02040503050406030204" pitchFamily="18" charset="0"/>
              </a:rPr>
              <a:t>ing</a:t>
            </a:r>
            <a:endParaRPr lang="en-US" altLang="en-US" sz="900" i="1" dirty="0">
              <a:solidFill>
                <a:srgbClr val="000000"/>
              </a:solidFill>
              <a:latin typeface="Cambria" panose="02040503050406030204" pitchFamily="18" charset="0"/>
            </a:endParaRPr>
          </a:p>
        </p:txBody>
      </p:sp>
      <p:sp>
        <p:nvSpPr>
          <p:cNvPr id="80" name="Text Box 5"/>
          <p:cNvSpPr txBox="1">
            <a:spLocks noChangeArrowheads="1"/>
          </p:cNvSpPr>
          <p:nvPr/>
        </p:nvSpPr>
        <p:spPr bwMode="auto">
          <a:xfrm>
            <a:off x="2717074" y="5878231"/>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+ 2*cons + </a:t>
            </a:r>
            <a:r>
              <a:rPr lang="en-US" altLang="en-US" sz="900" i="1" dirty="0" err="1" smtClean="0">
                <a:solidFill>
                  <a:srgbClr val="000000"/>
                </a:solidFill>
                <a:latin typeface="Cambria" panose="02040503050406030204" pitchFamily="18" charset="0"/>
              </a:rPr>
              <a:t>ing</a:t>
            </a:r>
            <a:endParaRPr lang="en-US" altLang="en-US" sz="900" i="1" dirty="0">
              <a:solidFill>
                <a:srgbClr val="000000"/>
              </a:solidFill>
              <a:latin typeface="Cambria" panose="02040503050406030204" pitchFamily="18" charset="0"/>
            </a:endParaRPr>
          </a:p>
        </p:txBody>
      </p:sp>
      <p:sp>
        <p:nvSpPr>
          <p:cNvPr id="81" name="Text Box 5"/>
          <p:cNvSpPr txBox="1">
            <a:spLocks noChangeArrowheads="1"/>
          </p:cNvSpPr>
          <p:nvPr/>
        </p:nvSpPr>
        <p:spPr bwMode="auto">
          <a:xfrm>
            <a:off x="2785772" y="4154068"/>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a:t>
            </a:r>
            <a:r>
              <a:rPr lang="en-US" altLang="en-US" sz="900" i="1" dirty="0" err="1" smtClean="0">
                <a:solidFill>
                  <a:srgbClr val="000000"/>
                </a:solidFill>
                <a:latin typeface="Cambria" panose="02040503050406030204" pitchFamily="18" charset="0"/>
              </a:rPr>
              <a:t>ly</a:t>
            </a:r>
            <a:endParaRPr lang="en-US" altLang="en-US" sz="900" i="1" dirty="0">
              <a:solidFill>
                <a:srgbClr val="000000"/>
              </a:solidFill>
              <a:latin typeface="Cambria" panose="02040503050406030204" pitchFamily="18" charset="0"/>
            </a:endParaRPr>
          </a:p>
        </p:txBody>
      </p:sp>
      <p:sp>
        <p:nvSpPr>
          <p:cNvPr id="82" name="Text Box 5"/>
          <p:cNvSpPr txBox="1">
            <a:spLocks noChangeArrowheads="1"/>
          </p:cNvSpPr>
          <p:nvPr/>
        </p:nvSpPr>
        <p:spPr bwMode="auto">
          <a:xfrm>
            <a:off x="2719252" y="4722168"/>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a:t>
            </a:r>
            <a:r>
              <a:rPr lang="en-US" altLang="en-US" sz="900" i="1" dirty="0" err="1" smtClean="0">
                <a:solidFill>
                  <a:srgbClr val="000000"/>
                </a:solidFill>
                <a:latin typeface="Cambria" panose="02040503050406030204" pitchFamily="18" charset="0"/>
              </a:rPr>
              <a:t>est</a:t>
            </a:r>
            <a:endParaRPr lang="en-US" altLang="en-US" sz="900" i="1" dirty="0">
              <a:solidFill>
                <a:srgbClr val="000000"/>
              </a:solidFill>
              <a:latin typeface="Cambria" panose="02040503050406030204" pitchFamily="18" charset="0"/>
            </a:endParaRPr>
          </a:p>
        </p:txBody>
      </p:sp>
      <p:sp>
        <p:nvSpPr>
          <p:cNvPr id="83" name="Text Box 5"/>
          <p:cNvSpPr txBox="1">
            <a:spLocks noChangeArrowheads="1"/>
          </p:cNvSpPr>
          <p:nvPr/>
        </p:nvSpPr>
        <p:spPr bwMode="auto">
          <a:xfrm>
            <a:off x="2932839" y="5292579"/>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cons + s</a:t>
            </a:r>
            <a:endParaRPr lang="en-US" altLang="en-US" sz="900" i="1" dirty="0">
              <a:solidFill>
                <a:srgbClr val="000000"/>
              </a:solidFill>
              <a:latin typeface="Cambria" panose="02040503050406030204" pitchFamily="18" charset="0"/>
            </a:endParaRPr>
          </a:p>
        </p:txBody>
      </p:sp>
      <p:sp>
        <p:nvSpPr>
          <p:cNvPr id="84" name="Text Box 5"/>
          <p:cNvSpPr txBox="1">
            <a:spLocks noChangeArrowheads="1"/>
          </p:cNvSpPr>
          <p:nvPr/>
        </p:nvSpPr>
        <p:spPr bwMode="auto">
          <a:xfrm>
            <a:off x="2498560" y="6627168"/>
            <a:ext cx="200955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create your own rule for stemming</a:t>
            </a:r>
            <a:endParaRPr lang="en-US" altLang="en-US" sz="900" i="1" dirty="0">
              <a:solidFill>
                <a:srgbClr val="000000"/>
              </a:solidFill>
              <a:latin typeface="Cambria" panose="02040503050406030204" pitchFamily="18" charset="0"/>
            </a:endParaRPr>
          </a:p>
        </p:txBody>
      </p:sp>
      <p:sp>
        <p:nvSpPr>
          <p:cNvPr id="5" name="Rectangle 4"/>
          <p:cNvSpPr/>
          <p:nvPr/>
        </p:nvSpPr>
        <p:spPr>
          <a:xfrm>
            <a:off x="223774" y="943088"/>
            <a:ext cx="1401217" cy="461665"/>
          </a:xfrm>
          <a:prstGeom prst="rect">
            <a:avLst/>
          </a:prstGeom>
          <a:solidFill>
            <a:schemeClr val="bg1">
              <a:lumMod val="85000"/>
            </a:schemeClr>
          </a:solidFill>
        </p:spPr>
        <p:txBody>
          <a:bodyPr wrap="none">
            <a:spAutoFit/>
          </a:bodyPr>
          <a:lstStyle/>
          <a:p>
            <a:pPr algn="ctr"/>
            <a:r>
              <a:rPr lang="en-US" altLang="en-US" dirty="0" smtClean="0">
                <a:solidFill>
                  <a:srgbClr val="000000"/>
                </a:solidFill>
                <a:latin typeface="Calibri" panose="020F0502020204030204" pitchFamily="34" charset="0"/>
              </a:rPr>
              <a:t>exception</a:t>
            </a:r>
            <a:endParaRPr lang="en-US" dirty="0"/>
          </a:p>
        </p:txBody>
      </p:sp>
      <p:sp>
        <p:nvSpPr>
          <p:cNvPr id="71" name="Rectangle 70"/>
          <p:cNvSpPr/>
          <p:nvPr/>
        </p:nvSpPr>
        <p:spPr>
          <a:xfrm>
            <a:off x="7358786" y="966172"/>
            <a:ext cx="1557350" cy="369332"/>
          </a:xfrm>
          <a:prstGeom prst="rect">
            <a:avLst/>
          </a:prstGeom>
          <a:solidFill>
            <a:schemeClr val="bg1">
              <a:lumMod val="85000"/>
            </a:schemeClr>
          </a:solidFill>
        </p:spPr>
        <p:txBody>
          <a:bodyPr wrap="none">
            <a:spAutoFit/>
          </a:bodyPr>
          <a:lstStyle/>
          <a:p>
            <a:pPr algn="ctr"/>
            <a:r>
              <a:rPr lang="en-US" altLang="en-US" sz="1800" b="1" dirty="0" smtClean="0">
                <a:solidFill>
                  <a:srgbClr val="000000"/>
                </a:solidFill>
                <a:latin typeface="Calibri" panose="020F0502020204030204" pitchFamily="34" charset="0"/>
              </a:rPr>
              <a:t>incorrect stem</a:t>
            </a:r>
            <a:endParaRPr lang="en-US" sz="1800" b="1" dirty="0"/>
          </a:p>
        </p:txBody>
      </p:sp>
      <p:sp>
        <p:nvSpPr>
          <p:cNvPr id="15" name="TextBox 14"/>
          <p:cNvSpPr txBox="1"/>
          <p:nvPr/>
        </p:nvSpPr>
        <p:spPr>
          <a:xfrm>
            <a:off x="707783" y="1763430"/>
            <a:ext cx="720069"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pies</a:t>
            </a:r>
            <a:endParaRPr lang="en-US" b="1" dirty="0">
              <a:latin typeface="Candara" panose="020E0502030303020204" pitchFamily="34" charset="0"/>
            </a:endParaRPr>
          </a:p>
        </p:txBody>
      </p:sp>
      <p:sp>
        <p:nvSpPr>
          <p:cNvPr id="85" name="TextBox 84"/>
          <p:cNvSpPr txBox="1"/>
          <p:nvPr/>
        </p:nvSpPr>
        <p:spPr>
          <a:xfrm>
            <a:off x="7540332" y="1576136"/>
            <a:ext cx="410690" cy="584775"/>
          </a:xfrm>
          <a:prstGeom prst="rect">
            <a:avLst/>
          </a:prstGeom>
          <a:solidFill>
            <a:schemeClr val="bg1">
              <a:lumMod val="85000"/>
            </a:schemeClr>
          </a:solidFill>
        </p:spPr>
        <p:txBody>
          <a:bodyPr wrap="none" rtlCol="0">
            <a:spAutoFit/>
          </a:bodyPr>
          <a:lstStyle/>
          <a:p>
            <a:r>
              <a:rPr lang="en-US" sz="3200" b="1" dirty="0" smtClean="0">
                <a:latin typeface="Symbol" panose="05050102010706020507" pitchFamily="18" charset="2"/>
              </a:rPr>
              <a:t>p</a:t>
            </a:r>
            <a:endParaRPr lang="en-US" b="1" dirty="0">
              <a:latin typeface="Symbol" panose="05050102010706020507" pitchFamily="18" charset="2"/>
            </a:endParaRPr>
          </a:p>
        </p:txBody>
      </p:sp>
      <p:sp>
        <p:nvSpPr>
          <p:cNvPr id="89" name="TextBox 88"/>
          <p:cNvSpPr txBox="1"/>
          <p:nvPr/>
        </p:nvSpPr>
        <p:spPr>
          <a:xfrm>
            <a:off x="202837" y="3122194"/>
            <a:ext cx="1225015"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nothing</a:t>
            </a:r>
            <a:endParaRPr lang="en-US" b="1" dirty="0">
              <a:latin typeface="Candara" panose="020E0502030303020204" pitchFamily="34" charset="0"/>
            </a:endParaRPr>
          </a:p>
        </p:txBody>
      </p:sp>
      <p:sp>
        <p:nvSpPr>
          <p:cNvPr id="90" name="TextBox 89"/>
          <p:cNvSpPr txBox="1"/>
          <p:nvPr/>
        </p:nvSpPr>
        <p:spPr>
          <a:xfrm>
            <a:off x="781521" y="3810000"/>
            <a:ext cx="646331"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ally</a:t>
            </a:r>
            <a:endParaRPr lang="en-US" b="1" dirty="0">
              <a:latin typeface="Candara" panose="020E0502030303020204" pitchFamily="34" charset="0"/>
            </a:endParaRPr>
          </a:p>
        </p:txBody>
      </p:sp>
      <p:sp>
        <p:nvSpPr>
          <p:cNvPr id="92" name="TextBox 91"/>
          <p:cNvSpPr txBox="1"/>
          <p:nvPr/>
        </p:nvSpPr>
        <p:spPr>
          <a:xfrm>
            <a:off x="76200" y="5562600"/>
            <a:ext cx="1351652"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lemming</a:t>
            </a:r>
            <a:endParaRPr lang="en-US" b="1" dirty="0">
              <a:latin typeface="Candara" panose="020E0502030303020204" pitchFamily="34" charset="0"/>
            </a:endParaRPr>
          </a:p>
        </p:txBody>
      </p:sp>
      <p:sp>
        <p:nvSpPr>
          <p:cNvPr id="93" name="TextBox 92"/>
          <p:cNvSpPr txBox="1"/>
          <p:nvPr/>
        </p:nvSpPr>
        <p:spPr>
          <a:xfrm>
            <a:off x="3050178" y="6173524"/>
            <a:ext cx="862737" cy="461665"/>
          </a:xfrm>
          <a:prstGeom prst="rect">
            <a:avLst/>
          </a:prstGeom>
          <a:solidFill>
            <a:srgbClr val="CCFFCC"/>
          </a:solidFill>
        </p:spPr>
        <p:txBody>
          <a:bodyPr wrap="none" rtlCol="0">
            <a:spAutoFit/>
          </a:bodyPr>
          <a:lstStyle/>
          <a:p>
            <a:r>
              <a:rPr lang="en-US" b="1" dirty="0" smtClean="0">
                <a:latin typeface="Candara" panose="020E0502030303020204" pitchFamily="34" charset="0"/>
              </a:rPr>
              <a:t>undo</a:t>
            </a:r>
            <a:endParaRPr lang="en-US" b="1" dirty="0">
              <a:latin typeface="Candara" panose="020E0502030303020204" pitchFamily="34" charset="0"/>
            </a:endParaRPr>
          </a:p>
        </p:txBody>
      </p:sp>
      <p:sp>
        <p:nvSpPr>
          <p:cNvPr id="94" name="TextBox 93"/>
          <p:cNvSpPr txBox="1"/>
          <p:nvPr/>
        </p:nvSpPr>
        <p:spPr>
          <a:xfrm>
            <a:off x="5882185" y="6204085"/>
            <a:ext cx="526106" cy="461665"/>
          </a:xfrm>
          <a:prstGeom prst="rect">
            <a:avLst/>
          </a:prstGeom>
          <a:solidFill>
            <a:srgbClr val="CCFFCC"/>
          </a:solidFill>
        </p:spPr>
        <p:txBody>
          <a:bodyPr wrap="none" rtlCol="0">
            <a:spAutoFit/>
          </a:bodyPr>
          <a:lstStyle/>
          <a:p>
            <a:r>
              <a:rPr lang="en-US" b="1" dirty="0" smtClean="0">
                <a:latin typeface="Candara" panose="020E0502030303020204" pitchFamily="34" charset="0"/>
              </a:rPr>
              <a:t>do</a:t>
            </a:r>
            <a:endParaRPr lang="en-US" b="1" dirty="0">
              <a:latin typeface="Candara" panose="020E0502030303020204" pitchFamily="34" charset="0"/>
            </a:endParaRPr>
          </a:p>
        </p:txBody>
      </p:sp>
      <p:sp>
        <p:nvSpPr>
          <p:cNvPr id="95" name="TextBox 94"/>
          <p:cNvSpPr txBox="1"/>
          <p:nvPr/>
        </p:nvSpPr>
        <p:spPr>
          <a:xfrm>
            <a:off x="7540332" y="6189567"/>
            <a:ext cx="630301" cy="461665"/>
          </a:xfrm>
          <a:prstGeom prst="rect">
            <a:avLst/>
          </a:prstGeom>
          <a:solidFill>
            <a:schemeClr val="bg1">
              <a:lumMod val="85000"/>
            </a:schemeClr>
          </a:solidFill>
        </p:spPr>
        <p:txBody>
          <a:bodyPr wrap="none" rtlCol="0">
            <a:spAutoFit/>
          </a:bodyPr>
          <a:lstStyle/>
          <a:p>
            <a:r>
              <a:rPr lang="en-US" b="1" dirty="0" smtClean="0">
                <a:solidFill>
                  <a:srgbClr val="009900"/>
                </a:solidFill>
                <a:latin typeface="Candara" panose="020E0502030303020204" pitchFamily="34" charset="0"/>
              </a:rPr>
              <a:t>der</a:t>
            </a:r>
            <a:endParaRPr lang="en-US" b="1" dirty="0">
              <a:solidFill>
                <a:srgbClr val="009900"/>
              </a:solidFill>
              <a:latin typeface="Candara" panose="020E0502030303020204" pitchFamily="34" charset="0"/>
            </a:endParaRPr>
          </a:p>
        </p:txBody>
      </p:sp>
      <p:sp>
        <p:nvSpPr>
          <p:cNvPr id="96" name="TextBox 95"/>
          <p:cNvSpPr txBox="1"/>
          <p:nvPr/>
        </p:nvSpPr>
        <p:spPr>
          <a:xfrm>
            <a:off x="701371" y="2455137"/>
            <a:ext cx="688009"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kite</a:t>
            </a:r>
            <a:endParaRPr lang="en-US" b="1" dirty="0">
              <a:latin typeface="Candara" panose="020E0502030303020204" pitchFamily="34" charset="0"/>
            </a:endParaRPr>
          </a:p>
        </p:txBody>
      </p:sp>
      <p:sp>
        <p:nvSpPr>
          <p:cNvPr id="97" name="TextBox 96"/>
          <p:cNvSpPr txBox="1"/>
          <p:nvPr/>
        </p:nvSpPr>
        <p:spPr>
          <a:xfrm>
            <a:off x="151541" y="4985658"/>
            <a:ext cx="1276311" cy="461665"/>
          </a:xfrm>
          <a:prstGeom prst="rect">
            <a:avLst/>
          </a:prstGeom>
          <a:solidFill>
            <a:srgbClr val="FFEFD7"/>
          </a:solidFill>
          <a:ln>
            <a:solidFill>
              <a:srgbClr val="F6890C"/>
            </a:solidFill>
          </a:ln>
        </p:spPr>
        <p:txBody>
          <a:bodyPr wrap="none" rtlCol="0">
            <a:spAutoFit/>
          </a:bodyPr>
          <a:lstStyle/>
          <a:p>
            <a:r>
              <a:rPr lang="en-US" b="1" dirty="0" smtClean="0">
                <a:solidFill>
                  <a:srgbClr val="FFEFD7"/>
                </a:solidFill>
                <a:latin typeface="Candara" panose="020E0502030303020204" pitchFamily="34" charset="0"/>
              </a:rPr>
              <a:t>princess</a:t>
            </a:r>
            <a:endParaRPr lang="en-US" b="1" dirty="0">
              <a:solidFill>
                <a:srgbClr val="FFEFD7"/>
              </a:solidFill>
              <a:latin typeface="Candara" panose="020E0502030303020204" pitchFamily="34" charset="0"/>
            </a:endParaRPr>
          </a:p>
        </p:txBody>
      </p:sp>
      <p:sp>
        <p:nvSpPr>
          <p:cNvPr id="98" name="TextBox 97"/>
          <p:cNvSpPr txBox="1"/>
          <p:nvPr/>
        </p:nvSpPr>
        <p:spPr>
          <a:xfrm>
            <a:off x="7540332" y="4985658"/>
            <a:ext cx="1146468" cy="461665"/>
          </a:xfrm>
          <a:prstGeom prst="rect">
            <a:avLst/>
          </a:prstGeom>
          <a:solidFill>
            <a:srgbClr val="FFEFD7"/>
          </a:solidFill>
          <a:ln>
            <a:solidFill>
              <a:srgbClr val="F6890C"/>
            </a:solidFill>
          </a:ln>
        </p:spPr>
        <p:txBody>
          <a:bodyPr wrap="none" rtlCol="0">
            <a:spAutoFit/>
          </a:bodyPr>
          <a:lstStyle/>
          <a:p>
            <a:r>
              <a:rPr lang="en-US" b="1" dirty="0" smtClean="0">
                <a:solidFill>
                  <a:srgbClr val="FFEFD7"/>
                </a:solidFill>
                <a:latin typeface="Candara" panose="020E0502030303020204" pitchFamily="34" charset="0"/>
              </a:rPr>
              <a:t>princes</a:t>
            </a:r>
            <a:endParaRPr lang="en-US" b="1" dirty="0">
              <a:solidFill>
                <a:srgbClr val="FFEFD7"/>
              </a:solidFill>
              <a:latin typeface="Candara" panose="020E0502030303020204" pitchFamily="34" charset="0"/>
            </a:endParaRPr>
          </a:p>
        </p:txBody>
      </p:sp>
      <p:sp>
        <p:nvSpPr>
          <p:cNvPr id="16" name="AutoShape 2" descr="Image result for picture of a di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TextBox 99"/>
          <p:cNvSpPr txBox="1"/>
          <p:nvPr/>
        </p:nvSpPr>
        <p:spPr>
          <a:xfrm>
            <a:off x="209249" y="4407568"/>
            <a:ext cx="1218603" cy="461665"/>
          </a:xfrm>
          <a:prstGeom prst="rect">
            <a:avLst/>
          </a:prstGeom>
          <a:solidFill>
            <a:srgbClr val="FFEFD7"/>
          </a:solidFill>
          <a:ln>
            <a:solidFill>
              <a:srgbClr val="F6890C"/>
            </a:solidFill>
          </a:ln>
        </p:spPr>
        <p:txBody>
          <a:bodyPr wrap="none" rtlCol="0">
            <a:spAutoFit/>
          </a:bodyPr>
          <a:lstStyle/>
          <a:p>
            <a:r>
              <a:rPr lang="en-US" b="1" dirty="0" smtClean="0">
                <a:solidFill>
                  <a:srgbClr val="FFEFD7"/>
                </a:solidFill>
                <a:latin typeface="Candara" panose="020E0502030303020204" pitchFamily="34" charset="0"/>
              </a:rPr>
              <a:t>interest</a:t>
            </a:r>
            <a:endParaRPr lang="en-US" b="1" dirty="0">
              <a:solidFill>
                <a:srgbClr val="FFEFD7"/>
              </a:solidFill>
              <a:latin typeface="Candara" panose="020E0502030303020204" pitchFamily="34" charset="0"/>
            </a:endParaRPr>
          </a:p>
        </p:txBody>
      </p:sp>
      <p:sp>
        <p:nvSpPr>
          <p:cNvPr id="101" name="TextBox 100"/>
          <p:cNvSpPr txBox="1"/>
          <p:nvPr/>
        </p:nvSpPr>
        <p:spPr>
          <a:xfrm>
            <a:off x="460921" y="6204699"/>
            <a:ext cx="966931" cy="461665"/>
          </a:xfrm>
          <a:prstGeom prst="rect">
            <a:avLst/>
          </a:prstGeom>
          <a:solidFill>
            <a:schemeClr val="bg1">
              <a:lumMod val="85000"/>
            </a:schemeClr>
          </a:solidFill>
        </p:spPr>
        <p:txBody>
          <a:bodyPr wrap="none" rtlCol="0">
            <a:spAutoFit/>
          </a:bodyPr>
          <a:lstStyle/>
          <a:p>
            <a:r>
              <a:rPr lang="en-US" b="1" dirty="0" smtClean="0">
                <a:solidFill>
                  <a:srgbClr val="009900"/>
                </a:solidFill>
                <a:latin typeface="Candara" panose="020E0502030303020204" pitchFamily="34" charset="0"/>
              </a:rPr>
              <a:t>under</a:t>
            </a:r>
            <a:endParaRPr lang="en-US" b="1" dirty="0">
              <a:solidFill>
                <a:srgbClr val="009900"/>
              </a:solidFill>
              <a:latin typeface="Candara" panose="020E0502030303020204" pitchFamily="34" charset="0"/>
            </a:endParaRPr>
          </a:p>
        </p:txBody>
      </p:sp>
      <p:sp>
        <p:nvSpPr>
          <p:cNvPr id="102" name="TextBox 101"/>
          <p:cNvSpPr txBox="1"/>
          <p:nvPr/>
        </p:nvSpPr>
        <p:spPr>
          <a:xfrm>
            <a:off x="7540332" y="5562599"/>
            <a:ext cx="678391" cy="461665"/>
          </a:xfrm>
          <a:prstGeom prst="rect">
            <a:avLst/>
          </a:prstGeom>
          <a:solidFill>
            <a:schemeClr val="bg1">
              <a:lumMod val="85000"/>
            </a:schemeClr>
          </a:solidFill>
        </p:spPr>
        <p:txBody>
          <a:bodyPr wrap="none" rtlCol="0">
            <a:spAutoFit/>
          </a:bodyPr>
          <a:lstStyle/>
          <a:p>
            <a:r>
              <a:rPr lang="en-US" b="1" dirty="0" err="1" smtClean="0">
                <a:latin typeface="Candara" panose="020E0502030303020204" pitchFamily="34" charset="0"/>
              </a:rPr>
              <a:t>lem</a:t>
            </a:r>
            <a:endParaRPr lang="en-US" b="1" dirty="0">
              <a:latin typeface="Candara" panose="020E0502030303020204" pitchFamily="34" charset="0"/>
            </a:endParaRPr>
          </a:p>
        </p:txBody>
      </p:sp>
      <p:sp>
        <p:nvSpPr>
          <p:cNvPr id="103" name="TextBox 102"/>
          <p:cNvSpPr txBox="1"/>
          <p:nvPr/>
        </p:nvSpPr>
        <p:spPr>
          <a:xfrm>
            <a:off x="7540332" y="4407567"/>
            <a:ext cx="819455" cy="461665"/>
          </a:xfrm>
          <a:prstGeom prst="rect">
            <a:avLst/>
          </a:prstGeom>
          <a:solidFill>
            <a:srgbClr val="FFEFD7"/>
          </a:solidFill>
          <a:ln>
            <a:solidFill>
              <a:srgbClr val="F6890C"/>
            </a:solidFill>
          </a:ln>
        </p:spPr>
        <p:txBody>
          <a:bodyPr wrap="none" rtlCol="0">
            <a:spAutoFit/>
          </a:bodyPr>
          <a:lstStyle/>
          <a:p>
            <a:r>
              <a:rPr lang="en-US" b="1" dirty="0" smtClean="0">
                <a:solidFill>
                  <a:srgbClr val="FFEFD7"/>
                </a:solidFill>
                <a:latin typeface="Candara" panose="020E0502030303020204" pitchFamily="34" charset="0"/>
              </a:rPr>
              <a:t>inter</a:t>
            </a:r>
            <a:endParaRPr lang="en-US" b="1" dirty="0">
              <a:solidFill>
                <a:srgbClr val="FFEFD7"/>
              </a:solidFill>
              <a:latin typeface="Candara" panose="020E0502030303020204" pitchFamily="34" charset="0"/>
            </a:endParaRPr>
          </a:p>
        </p:txBody>
      </p:sp>
      <p:sp>
        <p:nvSpPr>
          <p:cNvPr id="104" name="TextBox 103"/>
          <p:cNvSpPr txBox="1"/>
          <p:nvPr/>
        </p:nvSpPr>
        <p:spPr>
          <a:xfrm>
            <a:off x="7540332" y="3805535"/>
            <a:ext cx="415498"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al</a:t>
            </a:r>
            <a:endParaRPr lang="en-US" b="1" dirty="0">
              <a:latin typeface="Candara" panose="020E0502030303020204" pitchFamily="34" charset="0"/>
            </a:endParaRPr>
          </a:p>
        </p:txBody>
      </p:sp>
      <p:sp>
        <p:nvSpPr>
          <p:cNvPr id="105" name="TextBox 104"/>
          <p:cNvSpPr txBox="1"/>
          <p:nvPr/>
        </p:nvSpPr>
        <p:spPr>
          <a:xfrm>
            <a:off x="7540332" y="3100136"/>
            <a:ext cx="808235" cy="461665"/>
          </a:xfrm>
          <a:prstGeom prst="rect">
            <a:avLst/>
          </a:prstGeom>
          <a:solidFill>
            <a:schemeClr val="bg1">
              <a:lumMod val="85000"/>
            </a:schemeClr>
          </a:solidFill>
        </p:spPr>
        <p:txBody>
          <a:bodyPr wrap="none" rtlCol="0">
            <a:spAutoFit/>
          </a:bodyPr>
          <a:lstStyle/>
          <a:p>
            <a:r>
              <a:rPr lang="en-US" b="1" dirty="0" err="1" smtClean="0">
                <a:latin typeface="Candara" panose="020E0502030303020204" pitchFamily="34" charset="0"/>
              </a:rPr>
              <a:t>noth</a:t>
            </a:r>
            <a:endParaRPr lang="en-US" b="1" dirty="0">
              <a:latin typeface="Candara" panose="020E0502030303020204" pitchFamily="34" charset="0"/>
            </a:endParaRPr>
          </a:p>
        </p:txBody>
      </p:sp>
      <p:sp>
        <p:nvSpPr>
          <p:cNvPr id="87" name="Text Box 5"/>
          <p:cNvSpPr txBox="1">
            <a:spLocks noChangeArrowheads="1"/>
          </p:cNvSpPr>
          <p:nvPr/>
        </p:nvSpPr>
        <p:spPr bwMode="auto">
          <a:xfrm>
            <a:off x="190516" y="23336"/>
            <a:ext cx="450091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i="1" dirty="0" smtClean="0">
                <a:solidFill>
                  <a:srgbClr val="000000"/>
                </a:solidFill>
                <a:latin typeface="Cambria" panose="02040503050406030204" pitchFamily="18" charset="0"/>
              </a:rPr>
              <a:t>Stemming!</a:t>
            </a:r>
            <a:endParaRPr lang="en-US" altLang="en-US" sz="4200" i="1" dirty="0">
              <a:solidFill>
                <a:srgbClr val="000000"/>
              </a:solidFill>
              <a:latin typeface="Cambria" panose="02040503050406030204" pitchFamily="18" charset="0"/>
            </a:endParaRPr>
          </a:p>
        </p:txBody>
      </p:sp>
      <p:sp>
        <p:nvSpPr>
          <p:cNvPr id="86" name="TextBox 85"/>
          <p:cNvSpPr txBox="1"/>
          <p:nvPr/>
        </p:nvSpPr>
        <p:spPr>
          <a:xfrm>
            <a:off x="7533477" y="2414224"/>
            <a:ext cx="530915"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kit</a:t>
            </a:r>
            <a:endParaRPr lang="en-US" b="1" dirty="0">
              <a:latin typeface="Candara" panose="020E0502030303020204" pitchFamily="34" charset="0"/>
            </a:endParaRPr>
          </a:p>
        </p:txBody>
      </p:sp>
      <mc:AlternateContent xmlns:mc="http://schemas.openxmlformats.org/markup-compatibility/2006">
        <mc:Choice xmlns:p14="http://schemas.microsoft.com/office/powerpoint/2010/main" Requires="p14">
          <p:contentPart p14:bwMode="auto" r:id="rId2">
            <p14:nvContentPartPr>
              <p14:cNvPr id="7" name="Ink 6"/>
              <p14:cNvContentPartPr/>
              <p14:nvPr/>
            </p14:nvContentPartPr>
            <p14:xfrm>
              <a:off x="351720" y="4306320"/>
              <a:ext cx="4109040" cy="1231200"/>
            </p14:xfrm>
          </p:contentPart>
        </mc:Choice>
        <mc:Fallback>
          <p:pic>
            <p:nvPicPr>
              <p:cNvPr id="7" name="Ink 6"/>
              <p:cNvPicPr/>
              <p:nvPr/>
            </p:nvPicPr>
            <p:blipFill>
              <a:blip r:embed="rId3"/>
              <a:stretch>
                <a:fillRect/>
              </a:stretch>
            </p:blipFill>
            <p:spPr>
              <a:xfrm>
                <a:off x="340560" y="4295520"/>
                <a:ext cx="4133160" cy="1247400"/>
              </a:xfrm>
              <a:prstGeom prst="rect">
                <a:avLst/>
              </a:prstGeom>
            </p:spPr>
          </p:pic>
        </mc:Fallback>
      </mc:AlternateContent>
    </p:spTree>
    <p:extLst>
      <p:ext uri="{BB962C8B-B14F-4D97-AF65-F5344CB8AC3E}">
        <p14:creationId xmlns:p14="http://schemas.microsoft.com/office/powerpoint/2010/main" val="17552757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5"/>
          <p:cNvSpPr txBox="1">
            <a:spLocks noChangeArrowheads="1"/>
          </p:cNvSpPr>
          <p:nvPr/>
        </p:nvSpPr>
        <p:spPr bwMode="auto">
          <a:xfrm>
            <a:off x="3792893" y="121600"/>
            <a:ext cx="14649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i="1" dirty="0" smtClean="0">
                <a:solidFill>
                  <a:srgbClr val="009900"/>
                </a:solidFill>
                <a:latin typeface="Cambria" panose="02040503050406030204" pitchFamily="18" charset="0"/>
              </a:rPr>
              <a:t>getting to the root of the problem…</a:t>
            </a:r>
            <a:endParaRPr lang="en-US" altLang="en-US" sz="1200" i="1" dirty="0">
              <a:solidFill>
                <a:srgbClr val="009900"/>
              </a:solidFill>
              <a:latin typeface="Cambria" panose="02040503050406030204" pitchFamily="18" charset="0"/>
            </a:endParaRPr>
          </a:p>
        </p:txBody>
      </p:sp>
      <p:grpSp>
        <p:nvGrpSpPr>
          <p:cNvPr id="14" name="Group 13"/>
          <p:cNvGrpSpPr/>
          <p:nvPr/>
        </p:nvGrpSpPr>
        <p:grpSpPr>
          <a:xfrm>
            <a:off x="5834057" y="121600"/>
            <a:ext cx="2838190" cy="473995"/>
            <a:chOff x="170016" y="228152"/>
            <a:chExt cx="2838190" cy="473995"/>
          </a:xfrm>
        </p:grpSpPr>
        <p:sp>
          <p:nvSpPr>
            <p:cNvPr id="4" name="Rounded Rectangle 3"/>
            <p:cNvSpPr/>
            <p:nvPr/>
          </p:nvSpPr>
          <p:spPr>
            <a:xfrm>
              <a:off x="170016" y="228152"/>
              <a:ext cx="2838190" cy="461963"/>
            </a:xfrm>
            <a:prstGeom prst="roundRect">
              <a:avLst/>
            </a:prstGeom>
            <a:solidFill>
              <a:srgbClr val="CC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987" name="Text Box 10"/>
            <p:cNvSpPr txBox="1">
              <a:spLocks noChangeArrowheads="1"/>
            </p:cNvSpPr>
            <p:nvPr/>
          </p:nvSpPr>
          <p:spPr bwMode="auto">
            <a:xfrm>
              <a:off x="218144" y="240184"/>
              <a:ext cx="2762835"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err="1">
                  <a:solidFill>
                    <a:srgbClr val="FF6600"/>
                  </a:solidFill>
                  <a:latin typeface="Courier New" pitchFamily="49" charset="0"/>
                </a:rPr>
                <a:t>def</a:t>
              </a:r>
              <a:r>
                <a:rPr lang="en-US" altLang="en-US" b="1" dirty="0">
                  <a:solidFill>
                    <a:srgbClr val="FF6600"/>
                  </a:solidFill>
                  <a:latin typeface="Courier New" pitchFamily="49" charset="0"/>
                </a:rPr>
                <a:t> </a:t>
              </a:r>
              <a:r>
                <a:rPr lang="en-US" altLang="en-US" b="1" dirty="0">
                  <a:solidFill>
                    <a:srgbClr val="000000"/>
                  </a:solidFill>
                  <a:latin typeface="Courier New" pitchFamily="49" charset="0"/>
                </a:rPr>
                <a:t>stem( </a:t>
              </a:r>
              <a:r>
                <a:rPr lang="en-US" altLang="en-US" b="1" dirty="0" smtClean="0">
                  <a:solidFill>
                    <a:srgbClr val="000000"/>
                  </a:solidFill>
                  <a:latin typeface="Courier New" pitchFamily="49" charset="0"/>
                </a:rPr>
                <a:t>w </a:t>
              </a:r>
              <a:r>
                <a:rPr lang="en-US" altLang="en-US" b="1" dirty="0">
                  <a:solidFill>
                    <a:srgbClr val="000000"/>
                  </a:solidFill>
                  <a:latin typeface="Courier New" pitchFamily="49" charset="0"/>
                </a:rPr>
                <a:t>):   </a:t>
              </a:r>
            </a:p>
          </p:txBody>
        </p:sp>
      </p:grpSp>
      <p:grpSp>
        <p:nvGrpSpPr>
          <p:cNvPr id="41988" name="Group 15"/>
          <p:cNvGrpSpPr>
            <a:grpSpLocks/>
          </p:cNvGrpSpPr>
          <p:nvPr/>
        </p:nvGrpSpPr>
        <p:grpSpPr bwMode="auto">
          <a:xfrm>
            <a:off x="3434232" y="326049"/>
            <a:ext cx="445766" cy="430020"/>
            <a:chOff x="2928" y="1051"/>
            <a:chExt cx="840" cy="957"/>
          </a:xfrm>
        </p:grpSpPr>
        <p:sp>
          <p:nvSpPr>
            <p:cNvPr id="42009"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42010"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1"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2"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3"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4"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5"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6"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7"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8"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2019"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2020"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42021"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42001" name="Rectangle 40"/>
          <p:cNvSpPr>
            <a:spLocks noChangeArrowheads="1"/>
          </p:cNvSpPr>
          <p:nvPr/>
        </p:nvSpPr>
        <p:spPr bwMode="auto">
          <a:xfrm>
            <a:off x="1790716" y="1012339"/>
            <a:ext cx="5372084" cy="323165"/>
          </a:xfrm>
          <a:prstGeom prst="rect">
            <a:avLst/>
          </a:prstGeom>
          <a:solidFill>
            <a:srgbClr val="CCFFCC"/>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dirty="0" smtClean="0">
                <a:solidFill>
                  <a:srgbClr val="000000"/>
                </a:solidFill>
                <a:latin typeface="Calibri" panose="020F0502020204030204" pitchFamily="34" charset="0"/>
              </a:rPr>
              <a:t>Find an English exception to each of these stemming patterns:</a:t>
            </a:r>
            <a:endParaRPr lang="en-US" altLang="en-US" sz="1500" dirty="0">
              <a:solidFill>
                <a:srgbClr val="000000"/>
              </a:solidFill>
              <a:latin typeface="Calibri" panose="020F0502020204030204" pitchFamily="34" charset="0"/>
            </a:endParaRPr>
          </a:p>
        </p:txBody>
      </p:sp>
      <p:grpSp>
        <p:nvGrpSpPr>
          <p:cNvPr id="13" name="Group 12"/>
          <p:cNvGrpSpPr/>
          <p:nvPr/>
        </p:nvGrpSpPr>
        <p:grpSpPr>
          <a:xfrm>
            <a:off x="1167433" y="5562600"/>
            <a:ext cx="6366044" cy="461665"/>
            <a:chOff x="253033" y="6091535"/>
            <a:chExt cx="6366044" cy="461665"/>
          </a:xfrm>
        </p:grpSpPr>
        <p:sp>
          <p:nvSpPr>
            <p:cNvPr id="44" name="Text Box 10"/>
            <p:cNvSpPr txBox="1">
              <a:spLocks noChangeArrowheads="1"/>
            </p:cNvSpPr>
            <p:nvPr/>
          </p:nvSpPr>
          <p:spPr bwMode="auto">
            <a:xfrm>
              <a:off x="253033" y="60915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'stemming'</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49" name="Text Box 10"/>
            <p:cNvSpPr txBox="1">
              <a:spLocks noChangeArrowheads="1"/>
            </p:cNvSpPr>
            <p:nvPr/>
          </p:nvSpPr>
          <p:spPr bwMode="auto">
            <a:xfrm>
              <a:off x="4495800" y="60915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'stem'</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2" name="Right Arrow 1"/>
            <p:cNvSpPr/>
            <p:nvPr/>
          </p:nvSpPr>
          <p:spPr>
            <a:xfrm>
              <a:off x="3931427" y="61166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p:cNvGrpSpPr/>
          <p:nvPr/>
        </p:nvGrpSpPr>
        <p:grpSpPr>
          <a:xfrm>
            <a:off x="1143000" y="1763431"/>
            <a:ext cx="6366044" cy="461665"/>
            <a:chOff x="228600" y="1905000"/>
            <a:chExt cx="6366044" cy="461665"/>
          </a:xfrm>
        </p:grpSpPr>
        <p:sp>
          <p:nvSpPr>
            <p:cNvPr id="53" name="Text Box 10"/>
            <p:cNvSpPr txBox="1">
              <a:spLocks noChangeArrowheads="1"/>
            </p:cNvSpPr>
            <p:nvPr/>
          </p:nvSpPr>
          <p:spPr bwMode="auto">
            <a:xfrm>
              <a:off x="228600" y="1905000"/>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'parties'</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4" name="Text Box 10"/>
            <p:cNvSpPr txBox="1">
              <a:spLocks noChangeArrowheads="1"/>
            </p:cNvSpPr>
            <p:nvPr/>
          </p:nvSpPr>
          <p:spPr bwMode="auto">
            <a:xfrm>
              <a:off x="4471367" y="1905000"/>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parti</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5" name="Right Arrow 54"/>
            <p:cNvSpPr/>
            <p:nvPr/>
          </p:nvSpPr>
          <p:spPr>
            <a:xfrm>
              <a:off x="3906994" y="1930132"/>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p:cNvGrpSpPr/>
          <p:nvPr/>
        </p:nvGrpSpPr>
        <p:grpSpPr>
          <a:xfrm>
            <a:off x="1143000" y="3106621"/>
            <a:ext cx="6366044" cy="461665"/>
            <a:chOff x="228600" y="3957935"/>
            <a:chExt cx="6366044" cy="461665"/>
          </a:xfrm>
        </p:grpSpPr>
        <p:sp>
          <p:nvSpPr>
            <p:cNvPr id="56" name="Text Box 10"/>
            <p:cNvSpPr txBox="1">
              <a:spLocks noChangeArrowheads="1"/>
            </p:cNvSpPr>
            <p:nvPr/>
          </p:nvSpPr>
          <p:spPr bwMode="auto">
            <a:xfrm>
              <a:off x="228600" y="39579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'swerving'</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7" name="Text Box 10"/>
            <p:cNvSpPr txBox="1">
              <a:spLocks noChangeArrowheads="1"/>
            </p:cNvSpPr>
            <p:nvPr/>
          </p:nvSpPr>
          <p:spPr bwMode="auto">
            <a:xfrm>
              <a:off x="4471367" y="39579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swerv</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8" name="Right Arrow 57"/>
            <p:cNvSpPr/>
            <p:nvPr/>
          </p:nvSpPr>
          <p:spPr>
            <a:xfrm>
              <a:off x="3906994" y="39830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p:cNvGrpSpPr/>
          <p:nvPr/>
        </p:nvGrpSpPr>
        <p:grpSpPr>
          <a:xfrm>
            <a:off x="1143000" y="2438400"/>
            <a:ext cx="6366044" cy="461665"/>
            <a:chOff x="228600" y="3348335"/>
            <a:chExt cx="6366044" cy="461665"/>
          </a:xfrm>
        </p:grpSpPr>
        <p:sp>
          <p:nvSpPr>
            <p:cNvPr id="59" name="Text Box 10"/>
            <p:cNvSpPr txBox="1">
              <a:spLocks noChangeArrowheads="1"/>
            </p:cNvSpPr>
            <p:nvPr/>
          </p:nvSpPr>
          <p:spPr bwMode="auto">
            <a:xfrm>
              <a:off x="228600" y="33483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'love'</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0" name="Text Box 10"/>
            <p:cNvSpPr txBox="1">
              <a:spLocks noChangeArrowheads="1"/>
            </p:cNvSpPr>
            <p:nvPr/>
          </p:nvSpPr>
          <p:spPr bwMode="auto">
            <a:xfrm>
              <a:off x="4471367" y="33483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lov</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1" name="Right Arrow 60"/>
            <p:cNvSpPr/>
            <p:nvPr/>
          </p:nvSpPr>
          <p:spPr>
            <a:xfrm>
              <a:off x="3906994" y="33734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 name="Group 9"/>
          <p:cNvGrpSpPr/>
          <p:nvPr/>
        </p:nvGrpSpPr>
        <p:grpSpPr>
          <a:xfrm>
            <a:off x="1143000" y="3810000"/>
            <a:ext cx="6366044" cy="461665"/>
            <a:chOff x="228600" y="4572000"/>
            <a:chExt cx="6366044" cy="461665"/>
          </a:xfrm>
        </p:grpSpPr>
        <p:sp>
          <p:nvSpPr>
            <p:cNvPr id="62" name="Text Box 10"/>
            <p:cNvSpPr txBox="1">
              <a:spLocks noChangeArrowheads="1"/>
            </p:cNvSpPr>
            <p:nvPr/>
          </p:nvSpPr>
          <p:spPr bwMode="auto">
            <a:xfrm>
              <a:off x="228600" y="4572000"/>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'quickly'</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3" name="Text Box 10"/>
            <p:cNvSpPr txBox="1">
              <a:spLocks noChangeArrowheads="1"/>
            </p:cNvSpPr>
            <p:nvPr/>
          </p:nvSpPr>
          <p:spPr bwMode="auto">
            <a:xfrm>
              <a:off x="4471367" y="4572000"/>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'quick'</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4" name="Right Arrow 63"/>
            <p:cNvSpPr/>
            <p:nvPr/>
          </p:nvSpPr>
          <p:spPr>
            <a:xfrm>
              <a:off x="3906994" y="4597132"/>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 name="Group 11"/>
          <p:cNvGrpSpPr/>
          <p:nvPr/>
        </p:nvGrpSpPr>
        <p:grpSpPr>
          <a:xfrm>
            <a:off x="1143000" y="4985658"/>
            <a:ext cx="6366044" cy="461665"/>
            <a:chOff x="228600" y="5558135"/>
            <a:chExt cx="6366044" cy="461665"/>
          </a:xfrm>
        </p:grpSpPr>
        <p:sp>
          <p:nvSpPr>
            <p:cNvPr id="65" name="Text Box 10"/>
            <p:cNvSpPr txBox="1">
              <a:spLocks noChangeArrowheads="1"/>
            </p:cNvSpPr>
            <p:nvPr/>
          </p:nvSpPr>
          <p:spPr bwMode="auto">
            <a:xfrm>
              <a:off x="228600" y="55581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'stems'</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6" name="Text Box 10"/>
            <p:cNvSpPr txBox="1">
              <a:spLocks noChangeArrowheads="1"/>
            </p:cNvSpPr>
            <p:nvPr/>
          </p:nvSpPr>
          <p:spPr bwMode="auto">
            <a:xfrm>
              <a:off x="4471367" y="55581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'stem'</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7" name="Right Arrow 66"/>
            <p:cNvSpPr/>
            <p:nvPr/>
          </p:nvSpPr>
          <p:spPr>
            <a:xfrm>
              <a:off x="3906994" y="55832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 name="Group 10"/>
          <p:cNvGrpSpPr/>
          <p:nvPr/>
        </p:nvGrpSpPr>
        <p:grpSpPr>
          <a:xfrm>
            <a:off x="1143000" y="4408715"/>
            <a:ext cx="6366044" cy="461665"/>
            <a:chOff x="228600" y="5024735"/>
            <a:chExt cx="6366044" cy="461665"/>
          </a:xfrm>
        </p:grpSpPr>
        <p:sp>
          <p:nvSpPr>
            <p:cNvPr id="68" name="Text Box 10"/>
            <p:cNvSpPr txBox="1">
              <a:spLocks noChangeArrowheads="1"/>
            </p:cNvSpPr>
            <p:nvPr/>
          </p:nvSpPr>
          <p:spPr bwMode="auto">
            <a:xfrm>
              <a:off x="228600" y="50247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'slowest'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9" name="Text Box 10"/>
            <p:cNvSpPr txBox="1">
              <a:spLocks noChangeArrowheads="1"/>
            </p:cNvSpPr>
            <p:nvPr/>
          </p:nvSpPr>
          <p:spPr bwMode="auto">
            <a:xfrm>
              <a:off x="4471367" y="50247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'slow'</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70" name="Right Arrow 69"/>
            <p:cNvSpPr/>
            <p:nvPr/>
          </p:nvSpPr>
          <p:spPr>
            <a:xfrm>
              <a:off x="3906994" y="50498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2" name="Group 71"/>
          <p:cNvGrpSpPr/>
          <p:nvPr/>
        </p:nvGrpSpPr>
        <p:grpSpPr>
          <a:xfrm>
            <a:off x="1169126" y="6243935"/>
            <a:ext cx="6366044" cy="461665"/>
            <a:chOff x="253033" y="6091535"/>
            <a:chExt cx="6366044" cy="461665"/>
          </a:xfrm>
        </p:grpSpPr>
        <p:sp>
          <p:nvSpPr>
            <p:cNvPr id="73" name="Text Box 10"/>
            <p:cNvSpPr txBox="1">
              <a:spLocks noChangeArrowheads="1"/>
            </p:cNvSpPr>
            <p:nvPr/>
          </p:nvSpPr>
          <p:spPr bwMode="auto">
            <a:xfrm>
              <a:off x="253033" y="60915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__________</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74" name="Text Box 10"/>
            <p:cNvSpPr txBox="1">
              <a:spLocks noChangeArrowheads="1"/>
            </p:cNvSpPr>
            <p:nvPr/>
          </p:nvSpPr>
          <p:spPr bwMode="auto">
            <a:xfrm>
              <a:off x="4495800" y="60915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 _______</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75" name="Right Arrow 74"/>
            <p:cNvSpPr/>
            <p:nvPr/>
          </p:nvSpPr>
          <p:spPr>
            <a:xfrm>
              <a:off x="3931427" y="61166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6" name="Text Box 5"/>
          <p:cNvSpPr txBox="1">
            <a:spLocks noChangeArrowheads="1"/>
          </p:cNvSpPr>
          <p:nvPr/>
        </p:nvSpPr>
        <p:spPr bwMode="auto">
          <a:xfrm>
            <a:off x="3148511" y="2055168"/>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a:t>
            </a:r>
            <a:r>
              <a:rPr lang="en-US" altLang="en-US" sz="900" i="1" dirty="0" err="1" smtClean="0">
                <a:solidFill>
                  <a:srgbClr val="000000"/>
                </a:solidFill>
                <a:latin typeface="Cambria" panose="02040503050406030204" pitchFamily="18" charset="0"/>
              </a:rPr>
              <a:t>ies</a:t>
            </a:r>
            <a:endParaRPr lang="en-US" altLang="en-US" sz="900" i="1" dirty="0">
              <a:solidFill>
                <a:srgbClr val="000000"/>
              </a:solidFill>
              <a:latin typeface="Cambria" panose="02040503050406030204" pitchFamily="18" charset="0"/>
            </a:endParaRPr>
          </a:p>
        </p:txBody>
      </p:sp>
      <p:sp>
        <p:nvSpPr>
          <p:cNvPr id="78" name="Text Box 5"/>
          <p:cNvSpPr txBox="1">
            <a:spLocks noChangeArrowheads="1"/>
          </p:cNvSpPr>
          <p:nvPr/>
        </p:nvSpPr>
        <p:spPr bwMode="auto">
          <a:xfrm>
            <a:off x="3050178" y="2731265"/>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e</a:t>
            </a:r>
            <a:endParaRPr lang="en-US" altLang="en-US" sz="900" i="1" dirty="0">
              <a:solidFill>
                <a:srgbClr val="000000"/>
              </a:solidFill>
              <a:latin typeface="Cambria" panose="02040503050406030204" pitchFamily="18" charset="0"/>
            </a:endParaRPr>
          </a:p>
        </p:txBody>
      </p:sp>
      <p:sp>
        <p:nvSpPr>
          <p:cNvPr id="79" name="Text Box 5"/>
          <p:cNvSpPr txBox="1">
            <a:spLocks noChangeArrowheads="1"/>
          </p:cNvSpPr>
          <p:nvPr/>
        </p:nvSpPr>
        <p:spPr bwMode="auto">
          <a:xfrm>
            <a:off x="2871826" y="3426768"/>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a:t>
            </a:r>
            <a:r>
              <a:rPr lang="en-US" altLang="en-US" sz="900" i="1" dirty="0" err="1" smtClean="0">
                <a:solidFill>
                  <a:srgbClr val="000000"/>
                </a:solidFill>
                <a:latin typeface="Cambria" panose="02040503050406030204" pitchFamily="18" charset="0"/>
              </a:rPr>
              <a:t>ing</a:t>
            </a:r>
            <a:endParaRPr lang="en-US" altLang="en-US" sz="900" i="1" dirty="0">
              <a:solidFill>
                <a:srgbClr val="000000"/>
              </a:solidFill>
              <a:latin typeface="Cambria" panose="02040503050406030204" pitchFamily="18" charset="0"/>
            </a:endParaRPr>
          </a:p>
        </p:txBody>
      </p:sp>
      <p:sp>
        <p:nvSpPr>
          <p:cNvPr id="80" name="Text Box 5"/>
          <p:cNvSpPr txBox="1">
            <a:spLocks noChangeArrowheads="1"/>
          </p:cNvSpPr>
          <p:nvPr/>
        </p:nvSpPr>
        <p:spPr bwMode="auto">
          <a:xfrm>
            <a:off x="2717074" y="5878231"/>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+ 2*cons + </a:t>
            </a:r>
            <a:r>
              <a:rPr lang="en-US" altLang="en-US" sz="900" i="1" dirty="0" err="1" smtClean="0">
                <a:solidFill>
                  <a:srgbClr val="000000"/>
                </a:solidFill>
                <a:latin typeface="Cambria" panose="02040503050406030204" pitchFamily="18" charset="0"/>
              </a:rPr>
              <a:t>ing</a:t>
            </a:r>
            <a:endParaRPr lang="en-US" altLang="en-US" sz="900" i="1" dirty="0">
              <a:solidFill>
                <a:srgbClr val="000000"/>
              </a:solidFill>
              <a:latin typeface="Cambria" panose="02040503050406030204" pitchFamily="18" charset="0"/>
            </a:endParaRPr>
          </a:p>
        </p:txBody>
      </p:sp>
      <p:sp>
        <p:nvSpPr>
          <p:cNvPr id="81" name="Text Box 5"/>
          <p:cNvSpPr txBox="1">
            <a:spLocks noChangeArrowheads="1"/>
          </p:cNvSpPr>
          <p:nvPr/>
        </p:nvSpPr>
        <p:spPr bwMode="auto">
          <a:xfrm>
            <a:off x="2785772" y="4154068"/>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a:t>
            </a:r>
            <a:r>
              <a:rPr lang="en-US" altLang="en-US" sz="900" i="1" dirty="0" err="1" smtClean="0">
                <a:solidFill>
                  <a:srgbClr val="000000"/>
                </a:solidFill>
                <a:latin typeface="Cambria" panose="02040503050406030204" pitchFamily="18" charset="0"/>
              </a:rPr>
              <a:t>ly</a:t>
            </a:r>
            <a:endParaRPr lang="en-US" altLang="en-US" sz="900" i="1" dirty="0">
              <a:solidFill>
                <a:srgbClr val="000000"/>
              </a:solidFill>
              <a:latin typeface="Cambria" panose="02040503050406030204" pitchFamily="18" charset="0"/>
            </a:endParaRPr>
          </a:p>
        </p:txBody>
      </p:sp>
      <p:sp>
        <p:nvSpPr>
          <p:cNvPr id="82" name="Text Box 5"/>
          <p:cNvSpPr txBox="1">
            <a:spLocks noChangeArrowheads="1"/>
          </p:cNvSpPr>
          <p:nvPr/>
        </p:nvSpPr>
        <p:spPr bwMode="auto">
          <a:xfrm>
            <a:off x="2719252" y="4722168"/>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a:t>
            </a:r>
            <a:r>
              <a:rPr lang="en-US" altLang="en-US" sz="900" i="1" dirty="0" err="1" smtClean="0">
                <a:solidFill>
                  <a:srgbClr val="000000"/>
                </a:solidFill>
                <a:latin typeface="Cambria" panose="02040503050406030204" pitchFamily="18" charset="0"/>
              </a:rPr>
              <a:t>est</a:t>
            </a:r>
            <a:endParaRPr lang="en-US" altLang="en-US" sz="900" i="1" dirty="0">
              <a:solidFill>
                <a:srgbClr val="000000"/>
              </a:solidFill>
              <a:latin typeface="Cambria" panose="02040503050406030204" pitchFamily="18" charset="0"/>
            </a:endParaRPr>
          </a:p>
        </p:txBody>
      </p:sp>
      <p:sp>
        <p:nvSpPr>
          <p:cNvPr id="83" name="Text Box 5"/>
          <p:cNvSpPr txBox="1">
            <a:spLocks noChangeArrowheads="1"/>
          </p:cNvSpPr>
          <p:nvPr/>
        </p:nvSpPr>
        <p:spPr bwMode="auto">
          <a:xfrm>
            <a:off x="2932839" y="5292579"/>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cons + s</a:t>
            </a:r>
            <a:endParaRPr lang="en-US" altLang="en-US" sz="900" i="1" dirty="0">
              <a:solidFill>
                <a:srgbClr val="000000"/>
              </a:solidFill>
              <a:latin typeface="Cambria" panose="02040503050406030204" pitchFamily="18" charset="0"/>
            </a:endParaRPr>
          </a:p>
        </p:txBody>
      </p:sp>
      <p:sp>
        <p:nvSpPr>
          <p:cNvPr id="84" name="Text Box 5"/>
          <p:cNvSpPr txBox="1">
            <a:spLocks noChangeArrowheads="1"/>
          </p:cNvSpPr>
          <p:nvPr/>
        </p:nvSpPr>
        <p:spPr bwMode="auto">
          <a:xfrm>
            <a:off x="2498560" y="6627168"/>
            <a:ext cx="200955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create your own rule for stemming</a:t>
            </a:r>
            <a:endParaRPr lang="en-US" altLang="en-US" sz="900" i="1" dirty="0">
              <a:solidFill>
                <a:srgbClr val="000000"/>
              </a:solidFill>
              <a:latin typeface="Cambria" panose="02040503050406030204" pitchFamily="18" charset="0"/>
            </a:endParaRPr>
          </a:p>
        </p:txBody>
      </p:sp>
      <p:sp>
        <p:nvSpPr>
          <p:cNvPr id="5" name="Rectangle 4"/>
          <p:cNvSpPr/>
          <p:nvPr/>
        </p:nvSpPr>
        <p:spPr>
          <a:xfrm>
            <a:off x="223774" y="943088"/>
            <a:ext cx="1401217" cy="461665"/>
          </a:xfrm>
          <a:prstGeom prst="rect">
            <a:avLst/>
          </a:prstGeom>
          <a:solidFill>
            <a:schemeClr val="bg1">
              <a:lumMod val="85000"/>
            </a:schemeClr>
          </a:solidFill>
        </p:spPr>
        <p:txBody>
          <a:bodyPr wrap="none">
            <a:spAutoFit/>
          </a:bodyPr>
          <a:lstStyle/>
          <a:p>
            <a:pPr algn="ctr"/>
            <a:r>
              <a:rPr lang="en-US" altLang="en-US" dirty="0" smtClean="0">
                <a:solidFill>
                  <a:srgbClr val="000000"/>
                </a:solidFill>
                <a:latin typeface="Calibri" panose="020F0502020204030204" pitchFamily="34" charset="0"/>
              </a:rPr>
              <a:t>exception</a:t>
            </a:r>
            <a:endParaRPr lang="en-US" dirty="0"/>
          </a:p>
        </p:txBody>
      </p:sp>
      <p:sp>
        <p:nvSpPr>
          <p:cNvPr id="71" name="Rectangle 70"/>
          <p:cNvSpPr/>
          <p:nvPr/>
        </p:nvSpPr>
        <p:spPr>
          <a:xfrm>
            <a:off x="7358786" y="966172"/>
            <a:ext cx="1557350" cy="369332"/>
          </a:xfrm>
          <a:prstGeom prst="rect">
            <a:avLst/>
          </a:prstGeom>
          <a:solidFill>
            <a:schemeClr val="bg1">
              <a:lumMod val="85000"/>
            </a:schemeClr>
          </a:solidFill>
        </p:spPr>
        <p:txBody>
          <a:bodyPr wrap="none">
            <a:spAutoFit/>
          </a:bodyPr>
          <a:lstStyle/>
          <a:p>
            <a:pPr algn="ctr"/>
            <a:r>
              <a:rPr lang="en-US" altLang="en-US" sz="1800" b="1" dirty="0" smtClean="0">
                <a:solidFill>
                  <a:srgbClr val="000000"/>
                </a:solidFill>
                <a:latin typeface="Calibri" panose="020F0502020204030204" pitchFamily="34" charset="0"/>
              </a:rPr>
              <a:t>incorrect stem</a:t>
            </a:r>
            <a:endParaRPr lang="en-US" sz="1800" b="1" dirty="0"/>
          </a:p>
        </p:txBody>
      </p:sp>
      <p:sp>
        <p:nvSpPr>
          <p:cNvPr id="15" name="TextBox 14"/>
          <p:cNvSpPr txBox="1"/>
          <p:nvPr/>
        </p:nvSpPr>
        <p:spPr>
          <a:xfrm>
            <a:off x="707783" y="1763430"/>
            <a:ext cx="720069"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pies</a:t>
            </a:r>
            <a:endParaRPr lang="en-US" b="1" dirty="0">
              <a:latin typeface="Candara" panose="020E0502030303020204" pitchFamily="34" charset="0"/>
            </a:endParaRPr>
          </a:p>
        </p:txBody>
      </p:sp>
      <p:sp>
        <p:nvSpPr>
          <p:cNvPr id="85" name="TextBox 84"/>
          <p:cNvSpPr txBox="1"/>
          <p:nvPr/>
        </p:nvSpPr>
        <p:spPr>
          <a:xfrm>
            <a:off x="7540332" y="1576136"/>
            <a:ext cx="410690" cy="584775"/>
          </a:xfrm>
          <a:prstGeom prst="rect">
            <a:avLst/>
          </a:prstGeom>
          <a:solidFill>
            <a:schemeClr val="bg1">
              <a:lumMod val="85000"/>
            </a:schemeClr>
          </a:solidFill>
        </p:spPr>
        <p:txBody>
          <a:bodyPr wrap="none" rtlCol="0">
            <a:spAutoFit/>
          </a:bodyPr>
          <a:lstStyle/>
          <a:p>
            <a:r>
              <a:rPr lang="en-US" sz="3200" b="1" dirty="0" smtClean="0">
                <a:latin typeface="Symbol" panose="05050102010706020507" pitchFamily="18" charset="2"/>
              </a:rPr>
              <a:t>p</a:t>
            </a:r>
            <a:endParaRPr lang="en-US" b="1" dirty="0">
              <a:latin typeface="Symbol" panose="05050102010706020507" pitchFamily="18" charset="2"/>
            </a:endParaRPr>
          </a:p>
        </p:txBody>
      </p:sp>
      <p:sp>
        <p:nvSpPr>
          <p:cNvPr id="89" name="TextBox 88"/>
          <p:cNvSpPr txBox="1"/>
          <p:nvPr/>
        </p:nvSpPr>
        <p:spPr>
          <a:xfrm>
            <a:off x="202837" y="3122194"/>
            <a:ext cx="1225015"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nothing</a:t>
            </a:r>
            <a:endParaRPr lang="en-US" b="1" dirty="0">
              <a:latin typeface="Candara" panose="020E0502030303020204" pitchFamily="34" charset="0"/>
            </a:endParaRPr>
          </a:p>
        </p:txBody>
      </p:sp>
      <p:sp>
        <p:nvSpPr>
          <p:cNvPr id="90" name="TextBox 89"/>
          <p:cNvSpPr txBox="1"/>
          <p:nvPr/>
        </p:nvSpPr>
        <p:spPr>
          <a:xfrm>
            <a:off x="781521" y="3810000"/>
            <a:ext cx="646331"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ally</a:t>
            </a:r>
            <a:endParaRPr lang="en-US" b="1" dirty="0">
              <a:latin typeface="Candara" panose="020E0502030303020204" pitchFamily="34" charset="0"/>
            </a:endParaRPr>
          </a:p>
        </p:txBody>
      </p:sp>
      <p:sp>
        <p:nvSpPr>
          <p:cNvPr id="92" name="TextBox 91"/>
          <p:cNvSpPr txBox="1"/>
          <p:nvPr/>
        </p:nvSpPr>
        <p:spPr>
          <a:xfrm>
            <a:off x="76200" y="5562600"/>
            <a:ext cx="1351652"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lemming</a:t>
            </a:r>
            <a:endParaRPr lang="en-US" b="1" dirty="0">
              <a:latin typeface="Candara" panose="020E0502030303020204" pitchFamily="34" charset="0"/>
            </a:endParaRPr>
          </a:p>
        </p:txBody>
      </p:sp>
      <p:sp>
        <p:nvSpPr>
          <p:cNvPr id="93" name="TextBox 92"/>
          <p:cNvSpPr txBox="1"/>
          <p:nvPr/>
        </p:nvSpPr>
        <p:spPr>
          <a:xfrm>
            <a:off x="3050178" y="6173524"/>
            <a:ext cx="862737" cy="461665"/>
          </a:xfrm>
          <a:prstGeom prst="rect">
            <a:avLst/>
          </a:prstGeom>
          <a:solidFill>
            <a:srgbClr val="CCFFCC"/>
          </a:solidFill>
        </p:spPr>
        <p:txBody>
          <a:bodyPr wrap="none" rtlCol="0">
            <a:spAutoFit/>
          </a:bodyPr>
          <a:lstStyle/>
          <a:p>
            <a:r>
              <a:rPr lang="en-US" b="1" dirty="0" smtClean="0">
                <a:latin typeface="Candara" panose="020E0502030303020204" pitchFamily="34" charset="0"/>
              </a:rPr>
              <a:t>undo</a:t>
            </a:r>
            <a:endParaRPr lang="en-US" b="1" dirty="0">
              <a:latin typeface="Candara" panose="020E0502030303020204" pitchFamily="34" charset="0"/>
            </a:endParaRPr>
          </a:p>
        </p:txBody>
      </p:sp>
      <p:sp>
        <p:nvSpPr>
          <p:cNvPr id="94" name="TextBox 93"/>
          <p:cNvSpPr txBox="1"/>
          <p:nvPr/>
        </p:nvSpPr>
        <p:spPr>
          <a:xfrm>
            <a:off x="5882185" y="6204085"/>
            <a:ext cx="526106" cy="461665"/>
          </a:xfrm>
          <a:prstGeom prst="rect">
            <a:avLst/>
          </a:prstGeom>
          <a:solidFill>
            <a:srgbClr val="CCFFCC"/>
          </a:solidFill>
        </p:spPr>
        <p:txBody>
          <a:bodyPr wrap="none" rtlCol="0">
            <a:spAutoFit/>
          </a:bodyPr>
          <a:lstStyle/>
          <a:p>
            <a:r>
              <a:rPr lang="en-US" b="1" dirty="0" smtClean="0">
                <a:latin typeface="Candara" panose="020E0502030303020204" pitchFamily="34" charset="0"/>
              </a:rPr>
              <a:t>do</a:t>
            </a:r>
            <a:endParaRPr lang="en-US" b="1" dirty="0">
              <a:latin typeface="Candara" panose="020E0502030303020204" pitchFamily="34" charset="0"/>
            </a:endParaRPr>
          </a:p>
        </p:txBody>
      </p:sp>
      <p:sp>
        <p:nvSpPr>
          <p:cNvPr id="95" name="TextBox 94"/>
          <p:cNvSpPr txBox="1"/>
          <p:nvPr/>
        </p:nvSpPr>
        <p:spPr>
          <a:xfrm>
            <a:off x="7540332" y="6189567"/>
            <a:ext cx="630301" cy="461665"/>
          </a:xfrm>
          <a:prstGeom prst="rect">
            <a:avLst/>
          </a:prstGeom>
          <a:solidFill>
            <a:schemeClr val="bg1">
              <a:lumMod val="85000"/>
            </a:schemeClr>
          </a:solidFill>
        </p:spPr>
        <p:txBody>
          <a:bodyPr wrap="none" rtlCol="0">
            <a:spAutoFit/>
          </a:bodyPr>
          <a:lstStyle/>
          <a:p>
            <a:r>
              <a:rPr lang="en-US" b="1" dirty="0" smtClean="0">
                <a:solidFill>
                  <a:srgbClr val="009900"/>
                </a:solidFill>
                <a:latin typeface="Candara" panose="020E0502030303020204" pitchFamily="34" charset="0"/>
              </a:rPr>
              <a:t>der</a:t>
            </a:r>
            <a:endParaRPr lang="en-US" b="1" dirty="0">
              <a:solidFill>
                <a:srgbClr val="009900"/>
              </a:solidFill>
              <a:latin typeface="Candara" panose="020E0502030303020204" pitchFamily="34" charset="0"/>
            </a:endParaRPr>
          </a:p>
        </p:txBody>
      </p:sp>
      <p:sp>
        <p:nvSpPr>
          <p:cNvPr id="96" name="TextBox 95"/>
          <p:cNvSpPr txBox="1"/>
          <p:nvPr/>
        </p:nvSpPr>
        <p:spPr>
          <a:xfrm>
            <a:off x="701371" y="2455137"/>
            <a:ext cx="688009"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kite</a:t>
            </a:r>
            <a:endParaRPr lang="en-US" b="1" dirty="0">
              <a:latin typeface="Candara" panose="020E0502030303020204" pitchFamily="34" charset="0"/>
            </a:endParaRPr>
          </a:p>
        </p:txBody>
      </p:sp>
      <p:sp>
        <p:nvSpPr>
          <p:cNvPr id="97" name="TextBox 96"/>
          <p:cNvSpPr txBox="1"/>
          <p:nvPr/>
        </p:nvSpPr>
        <p:spPr>
          <a:xfrm>
            <a:off x="151541" y="4985658"/>
            <a:ext cx="1276311" cy="461665"/>
          </a:xfrm>
          <a:prstGeom prst="rect">
            <a:avLst/>
          </a:prstGeom>
          <a:solidFill>
            <a:srgbClr val="FFEFD7"/>
          </a:solidFill>
          <a:ln>
            <a:solidFill>
              <a:srgbClr val="F6890C"/>
            </a:solidFill>
          </a:ln>
        </p:spPr>
        <p:txBody>
          <a:bodyPr wrap="none" rtlCol="0">
            <a:spAutoFit/>
          </a:bodyPr>
          <a:lstStyle/>
          <a:p>
            <a:r>
              <a:rPr lang="en-US" b="1" dirty="0" smtClean="0">
                <a:latin typeface="Candara" panose="020E0502030303020204" pitchFamily="34" charset="0"/>
              </a:rPr>
              <a:t>princess</a:t>
            </a:r>
            <a:endParaRPr lang="en-US" b="1" dirty="0">
              <a:latin typeface="Candara" panose="020E0502030303020204" pitchFamily="34" charset="0"/>
            </a:endParaRPr>
          </a:p>
        </p:txBody>
      </p:sp>
      <p:sp>
        <p:nvSpPr>
          <p:cNvPr id="98" name="TextBox 97"/>
          <p:cNvSpPr txBox="1"/>
          <p:nvPr/>
        </p:nvSpPr>
        <p:spPr>
          <a:xfrm>
            <a:off x="7540332" y="4985658"/>
            <a:ext cx="1146468" cy="461665"/>
          </a:xfrm>
          <a:prstGeom prst="rect">
            <a:avLst/>
          </a:prstGeom>
          <a:solidFill>
            <a:srgbClr val="FFEFD7"/>
          </a:solidFill>
          <a:ln>
            <a:solidFill>
              <a:srgbClr val="F6890C"/>
            </a:solidFill>
          </a:ln>
        </p:spPr>
        <p:txBody>
          <a:bodyPr wrap="none" rtlCol="0">
            <a:spAutoFit/>
          </a:bodyPr>
          <a:lstStyle/>
          <a:p>
            <a:r>
              <a:rPr lang="en-US" b="1" dirty="0" smtClean="0">
                <a:latin typeface="Candara" panose="020E0502030303020204" pitchFamily="34" charset="0"/>
              </a:rPr>
              <a:t>princes</a:t>
            </a:r>
            <a:endParaRPr lang="en-US" b="1" dirty="0">
              <a:latin typeface="Candara" panose="020E0502030303020204" pitchFamily="34" charset="0"/>
            </a:endParaRPr>
          </a:p>
        </p:txBody>
      </p:sp>
      <p:sp>
        <p:nvSpPr>
          <p:cNvPr id="16" name="AutoShape 2" descr="Image result for picture of a di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TextBox 99"/>
          <p:cNvSpPr txBox="1"/>
          <p:nvPr/>
        </p:nvSpPr>
        <p:spPr>
          <a:xfrm>
            <a:off x="209249" y="4407568"/>
            <a:ext cx="1218603" cy="461665"/>
          </a:xfrm>
          <a:prstGeom prst="rect">
            <a:avLst/>
          </a:prstGeom>
          <a:solidFill>
            <a:srgbClr val="FFEFD7"/>
          </a:solidFill>
          <a:ln>
            <a:solidFill>
              <a:srgbClr val="F6890C"/>
            </a:solidFill>
          </a:ln>
        </p:spPr>
        <p:txBody>
          <a:bodyPr wrap="none" rtlCol="0">
            <a:spAutoFit/>
          </a:bodyPr>
          <a:lstStyle/>
          <a:p>
            <a:r>
              <a:rPr lang="en-US" b="1" dirty="0" smtClean="0">
                <a:latin typeface="Candara" panose="020E0502030303020204" pitchFamily="34" charset="0"/>
              </a:rPr>
              <a:t>interest</a:t>
            </a:r>
            <a:endParaRPr lang="en-US" b="1" dirty="0">
              <a:latin typeface="Candara" panose="020E0502030303020204" pitchFamily="34" charset="0"/>
            </a:endParaRPr>
          </a:p>
        </p:txBody>
      </p:sp>
      <p:sp>
        <p:nvSpPr>
          <p:cNvPr id="101" name="TextBox 100"/>
          <p:cNvSpPr txBox="1"/>
          <p:nvPr/>
        </p:nvSpPr>
        <p:spPr>
          <a:xfrm>
            <a:off x="460921" y="6204699"/>
            <a:ext cx="966931" cy="461665"/>
          </a:xfrm>
          <a:prstGeom prst="rect">
            <a:avLst/>
          </a:prstGeom>
          <a:solidFill>
            <a:schemeClr val="bg1">
              <a:lumMod val="85000"/>
            </a:schemeClr>
          </a:solidFill>
        </p:spPr>
        <p:txBody>
          <a:bodyPr wrap="none" rtlCol="0">
            <a:spAutoFit/>
          </a:bodyPr>
          <a:lstStyle/>
          <a:p>
            <a:r>
              <a:rPr lang="en-US" b="1" dirty="0" smtClean="0">
                <a:solidFill>
                  <a:srgbClr val="009900"/>
                </a:solidFill>
                <a:latin typeface="Candara" panose="020E0502030303020204" pitchFamily="34" charset="0"/>
              </a:rPr>
              <a:t>under</a:t>
            </a:r>
            <a:endParaRPr lang="en-US" b="1" dirty="0">
              <a:solidFill>
                <a:srgbClr val="009900"/>
              </a:solidFill>
              <a:latin typeface="Candara" panose="020E0502030303020204" pitchFamily="34" charset="0"/>
            </a:endParaRPr>
          </a:p>
        </p:txBody>
      </p:sp>
      <p:sp>
        <p:nvSpPr>
          <p:cNvPr id="102" name="TextBox 101"/>
          <p:cNvSpPr txBox="1"/>
          <p:nvPr/>
        </p:nvSpPr>
        <p:spPr>
          <a:xfrm>
            <a:off x="7540332" y="5562599"/>
            <a:ext cx="678391" cy="461665"/>
          </a:xfrm>
          <a:prstGeom prst="rect">
            <a:avLst/>
          </a:prstGeom>
          <a:solidFill>
            <a:schemeClr val="bg1">
              <a:lumMod val="85000"/>
            </a:schemeClr>
          </a:solidFill>
        </p:spPr>
        <p:txBody>
          <a:bodyPr wrap="none" rtlCol="0">
            <a:spAutoFit/>
          </a:bodyPr>
          <a:lstStyle/>
          <a:p>
            <a:r>
              <a:rPr lang="en-US" b="1" dirty="0" err="1" smtClean="0">
                <a:latin typeface="Candara" panose="020E0502030303020204" pitchFamily="34" charset="0"/>
              </a:rPr>
              <a:t>lem</a:t>
            </a:r>
            <a:endParaRPr lang="en-US" b="1" dirty="0">
              <a:latin typeface="Candara" panose="020E0502030303020204" pitchFamily="34" charset="0"/>
            </a:endParaRPr>
          </a:p>
        </p:txBody>
      </p:sp>
      <p:sp>
        <p:nvSpPr>
          <p:cNvPr id="103" name="TextBox 102"/>
          <p:cNvSpPr txBox="1"/>
          <p:nvPr/>
        </p:nvSpPr>
        <p:spPr>
          <a:xfrm>
            <a:off x="7540332" y="4407567"/>
            <a:ext cx="819455" cy="461665"/>
          </a:xfrm>
          <a:prstGeom prst="rect">
            <a:avLst/>
          </a:prstGeom>
          <a:solidFill>
            <a:srgbClr val="FFEFD7"/>
          </a:solidFill>
          <a:ln>
            <a:solidFill>
              <a:srgbClr val="F6890C"/>
            </a:solidFill>
          </a:ln>
        </p:spPr>
        <p:txBody>
          <a:bodyPr wrap="none" rtlCol="0">
            <a:spAutoFit/>
          </a:bodyPr>
          <a:lstStyle/>
          <a:p>
            <a:r>
              <a:rPr lang="en-US" b="1" dirty="0" smtClean="0">
                <a:latin typeface="Candara" panose="020E0502030303020204" pitchFamily="34" charset="0"/>
              </a:rPr>
              <a:t>inter</a:t>
            </a:r>
            <a:endParaRPr lang="en-US" b="1" dirty="0">
              <a:latin typeface="Candara" panose="020E0502030303020204" pitchFamily="34" charset="0"/>
            </a:endParaRPr>
          </a:p>
        </p:txBody>
      </p:sp>
      <p:sp>
        <p:nvSpPr>
          <p:cNvPr id="104" name="TextBox 103"/>
          <p:cNvSpPr txBox="1"/>
          <p:nvPr/>
        </p:nvSpPr>
        <p:spPr>
          <a:xfrm>
            <a:off x="7540332" y="3805535"/>
            <a:ext cx="415498"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al</a:t>
            </a:r>
            <a:endParaRPr lang="en-US" b="1" dirty="0">
              <a:latin typeface="Candara" panose="020E0502030303020204" pitchFamily="34" charset="0"/>
            </a:endParaRPr>
          </a:p>
        </p:txBody>
      </p:sp>
      <p:sp>
        <p:nvSpPr>
          <p:cNvPr id="105" name="TextBox 104"/>
          <p:cNvSpPr txBox="1"/>
          <p:nvPr/>
        </p:nvSpPr>
        <p:spPr>
          <a:xfrm>
            <a:off x="7540332" y="3100136"/>
            <a:ext cx="808235" cy="461665"/>
          </a:xfrm>
          <a:prstGeom prst="rect">
            <a:avLst/>
          </a:prstGeom>
          <a:solidFill>
            <a:schemeClr val="bg1">
              <a:lumMod val="85000"/>
            </a:schemeClr>
          </a:solidFill>
        </p:spPr>
        <p:txBody>
          <a:bodyPr wrap="none" rtlCol="0">
            <a:spAutoFit/>
          </a:bodyPr>
          <a:lstStyle/>
          <a:p>
            <a:r>
              <a:rPr lang="en-US" b="1" dirty="0" err="1" smtClean="0">
                <a:latin typeface="Candara" panose="020E0502030303020204" pitchFamily="34" charset="0"/>
              </a:rPr>
              <a:t>noth</a:t>
            </a:r>
            <a:endParaRPr lang="en-US" b="1" dirty="0">
              <a:latin typeface="Candara" panose="020E0502030303020204" pitchFamily="34" charset="0"/>
            </a:endParaRPr>
          </a:p>
        </p:txBody>
      </p:sp>
      <p:sp>
        <p:nvSpPr>
          <p:cNvPr id="87" name="Text Box 5"/>
          <p:cNvSpPr txBox="1">
            <a:spLocks noChangeArrowheads="1"/>
          </p:cNvSpPr>
          <p:nvPr/>
        </p:nvSpPr>
        <p:spPr bwMode="auto">
          <a:xfrm>
            <a:off x="190516" y="23336"/>
            <a:ext cx="450091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i="1" dirty="0" smtClean="0">
                <a:solidFill>
                  <a:srgbClr val="000000"/>
                </a:solidFill>
                <a:latin typeface="Cambria" panose="02040503050406030204" pitchFamily="18" charset="0"/>
              </a:rPr>
              <a:t>Stemming!</a:t>
            </a:r>
            <a:endParaRPr lang="en-US" altLang="en-US" sz="4200" i="1" dirty="0">
              <a:solidFill>
                <a:srgbClr val="000000"/>
              </a:solidFill>
              <a:latin typeface="Cambria" panose="02040503050406030204" pitchFamily="18" charset="0"/>
            </a:endParaRPr>
          </a:p>
        </p:txBody>
      </p:sp>
      <p:sp>
        <p:nvSpPr>
          <p:cNvPr id="86" name="TextBox 85"/>
          <p:cNvSpPr txBox="1"/>
          <p:nvPr/>
        </p:nvSpPr>
        <p:spPr>
          <a:xfrm>
            <a:off x="7533477" y="2414224"/>
            <a:ext cx="530915"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kit</a:t>
            </a:r>
            <a:endParaRPr lang="en-US" b="1" dirty="0">
              <a:latin typeface="Candara" panose="020E0502030303020204" pitchFamily="34" charset="0"/>
            </a:endParaRPr>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1439280" y="4820760"/>
              <a:ext cx="277560" cy="347040"/>
            </p14:xfrm>
          </p:contentPart>
        </mc:Choice>
        <mc:Fallback>
          <p:pic>
            <p:nvPicPr>
              <p:cNvPr id="3" name="Ink 2"/>
              <p:cNvPicPr/>
              <p:nvPr/>
            </p:nvPicPr>
            <p:blipFill>
              <a:blip r:embed="rId3"/>
              <a:stretch>
                <a:fillRect/>
              </a:stretch>
            </p:blipFill>
            <p:spPr>
              <a:xfrm>
                <a:off x="1427400" y="4813920"/>
                <a:ext cx="296280" cy="365760"/>
              </a:xfrm>
              <a:prstGeom prst="rect">
                <a:avLst/>
              </a:prstGeom>
            </p:spPr>
          </p:pic>
        </mc:Fallback>
      </mc:AlternateContent>
    </p:spTree>
    <p:extLst>
      <p:ext uri="{BB962C8B-B14F-4D97-AF65-F5344CB8AC3E}">
        <p14:creationId xmlns:p14="http://schemas.microsoft.com/office/powerpoint/2010/main" val="13745271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5257800" y="132982"/>
            <a:ext cx="3080084" cy="830997"/>
          </a:xfrm>
          <a:prstGeom prst="rect">
            <a:avLst/>
          </a:prstGeom>
          <a:solidFill>
            <a:srgbClr val="CCFFCC"/>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dirty="0" smtClean="0">
                <a:solidFill>
                  <a:srgbClr val="000000"/>
                </a:solidFill>
                <a:latin typeface="Cambria" panose="02040503050406030204" pitchFamily="18" charset="0"/>
              </a:rPr>
              <a:t>Suppose we have two </a:t>
            </a:r>
            <a:r>
              <a:rPr lang="en-US" altLang="en-US" b="1" i="1" dirty="0" smtClean="0">
                <a:solidFill>
                  <a:srgbClr val="000000"/>
                </a:solidFill>
                <a:latin typeface="Cambria" panose="02040503050406030204" pitchFamily="18" charset="0"/>
              </a:rPr>
              <a:t>trained models</a:t>
            </a:r>
            <a:r>
              <a:rPr lang="en-US" altLang="en-US" dirty="0" smtClean="0">
                <a:solidFill>
                  <a:srgbClr val="000000"/>
                </a:solidFill>
                <a:latin typeface="Cambria" panose="02040503050406030204" pitchFamily="18" charset="0"/>
              </a:rPr>
              <a:t>:</a:t>
            </a:r>
            <a:endParaRPr lang="en-US" altLang="en-US" dirty="0">
              <a:solidFill>
                <a:srgbClr val="000000"/>
              </a:solidFill>
              <a:latin typeface="Cambria" panose="02040503050406030204" pitchFamily="18" charset="0"/>
            </a:endParaRPr>
          </a:p>
        </p:txBody>
      </p:sp>
      <p:sp>
        <p:nvSpPr>
          <p:cNvPr id="20" name="TextBox 19"/>
          <p:cNvSpPr txBox="1"/>
          <p:nvPr/>
        </p:nvSpPr>
        <p:spPr>
          <a:xfrm>
            <a:off x="685800" y="1219200"/>
            <a:ext cx="25908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50,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8,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42 }</a:t>
            </a:r>
            <a:endParaRPr lang="en-US" dirty="0">
              <a:latin typeface="Calibri" panose="020F0502020204030204" pitchFamily="34" charset="0"/>
            </a:endParaRPr>
          </a:p>
        </p:txBody>
      </p:sp>
      <p:sp>
        <p:nvSpPr>
          <p:cNvPr id="8" name="TextBox 7"/>
          <p:cNvSpPr txBox="1"/>
          <p:nvPr/>
        </p:nvSpPr>
        <p:spPr>
          <a:xfrm>
            <a:off x="1600200" y="5074990"/>
            <a:ext cx="4228813" cy="1569660"/>
          </a:xfrm>
          <a:prstGeom prst="rect">
            <a:avLst/>
          </a:prstGeom>
          <a:noFill/>
        </p:spPr>
        <p:txBody>
          <a:bodyPr wrap="square" rtlCol="0">
            <a:spAutoFit/>
          </a:bodyPr>
          <a:lstStyle/>
          <a:p>
            <a:pPr algn="ctr"/>
            <a:r>
              <a:rPr lang="en-US" i="1" dirty="0" smtClean="0">
                <a:latin typeface="Calibri" panose="020F0502020204030204" pitchFamily="34" charset="0"/>
              </a:rPr>
              <a:t>Unknown text</a:t>
            </a:r>
            <a:r>
              <a:rPr lang="en-US" dirty="0" smtClean="0">
                <a:latin typeface="Calibri" panose="020F0502020204030204" pitchFamily="34" charset="0"/>
              </a:rPr>
              <a:t>: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"thou"</a:t>
            </a:r>
            <a:r>
              <a:rPr lang="en-US" dirty="0" smtClean="0">
                <a:latin typeface="Calibri" panose="020F0502020204030204" pitchFamily="34" charset="0"/>
              </a:rPr>
              <a:t>: 1,</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2,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"spam"</a:t>
            </a:r>
            <a:r>
              <a:rPr lang="en-US" dirty="0" smtClean="0">
                <a:latin typeface="Calibri" panose="020F0502020204030204" pitchFamily="34" charset="0"/>
              </a:rPr>
              <a:t>: 4 }</a:t>
            </a:r>
            <a:endParaRPr lang="en-US" dirty="0">
              <a:latin typeface="Calibri" panose="020F0502020204030204" pitchFamily="34" charset="0"/>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1" name="Text Box 5"/>
          <p:cNvSpPr txBox="1">
            <a:spLocks noChangeArrowheads="1"/>
          </p:cNvSpPr>
          <p:nvPr/>
        </p:nvSpPr>
        <p:spPr bwMode="auto">
          <a:xfrm>
            <a:off x="6790036" y="5943600"/>
            <a:ext cx="2019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dirty="0" smtClean="0">
                <a:solidFill>
                  <a:srgbClr val="000000"/>
                </a:solidFill>
                <a:latin typeface="Cambria" panose="02040503050406030204" pitchFamily="18" charset="0"/>
              </a:rPr>
              <a:t>These must have been some </a:t>
            </a:r>
            <a:r>
              <a:rPr lang="en-US" altLang="en-US" sz="1200" i="1" dirty="0" smtClean="0">
                <a:solidFill>
                  <a:srgbClr val="000000"/>
                </a:solidFill>
                <a:latin typeface="Cambria" panose="02040503050406030204" pitchFamily="18" charset="0"/>
              </a:rPr>
              <a:t>really</a:t>
            </a:r>
            <a:r>
              <a:rPr lang="en-US" altLang="en-US" sz="1200" dirty="0" smtClean="0">
                <a:solidFill>
                  <a:srgbClr val="000000"/>
                </a:solidFill>
                <a:latin typeface="Cambria" panose="02040503050406030204" pitchFamily="18" charset="0"/>
              </a:rPr>
              <a:t> avant-garde texts!</a:t>
            </a:r>
            <a:endParaRPr lang="en-US" altLang="en-US" sz="1200" dirty="0">
              <a:solidFill>
                <a:srgbClr val="000000"/>
              </a:solidFill>
              <a:latin typeface="Cambria" panose="02040503050406030204" pitchFamily="18" charset="0"/>
            </a:endParaRPr>
          </a:p>
        </p:txBody>
      </p:sp>
      <p:sp>
        <p:nvSpPr>
          <p:cNvPr id="22" name="TextBox 21"/>
          <p:cNvSpPr txBox="1"/>
          <p:nvPr/>
        </p:nvSpPr>
        <p:spPr>
          <a:xfrm>
            <a:off x="5137484" y="12192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25,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275,</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700 }</a:t>
            </a:r>
            <a:endParaRPr lang="en-US" dirty="0">
              <a:latin typeface="Calibri" panose="020F0502020204030204" pitchFamily="34" charset="0"/>
            </a:endParaRPr>
          </a:p>
        </p:txBody>
      </p:sp>
      <p:sp>
        <p:nvSpPr>
          <p:cNvPr id="35" name="Text Box 5"/>
          <p:cNvSpPr txBox="1">
            <a:spLocks noChangeArrowheads="1"/>
          </p:cNvSpPr>
          <p:nvPr/>
        </p:nvSpPr>
        <p:spPr bwMode="auto">
          <a:xfrm rot="21164340">
            <a:off x="2852151" y="2737078"/>
            <a:ext cx="4114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800" dirty="0" smtClean="0">
                <a:solidFill>
                  <a:srgbClr val="000AF9"/>
                </a:solidFill>
                <a:latin typeface="Candara" panose="020E0502030303020204" pitchFamily="34" charset="0"/>
              </a:rPr>
              <a:t>how do we handle different-sized texts?</a:t>
            </a:r>
            <a:endParaRPr lang="en-US" altLang="en-US" sz="2800" b="1" i="1" dirty="0">
              <a:solidFill>
                <a:srgbClr val="000AF9"/>
              </a:solidFill>
              <a:latin typeface="Candara" panose="020E0502030303020204" pitchFamily="34" charset="0"/>
            </a:endParaRPr>
          </a:p>
        </p:txBody>
      </p:sp>
      <p:sp>
        <p:nvSpPr>
          <p:cNvPr id="36" name="Down Arrow 35"/>
          <p:cNvSpPr/>
          <p:nvPr/>
        </p:nvSpPr>
        <p:spPr>
          <a:xfrm rot="10992887">
            <a:off x="2617855" y="2419529"/>
            <a:ext cx="381000" cy="476071"/>
          </a:xfrm>
          <a:prstGeom prst="downArrow">
            <a:avLst/>
          </a:prstGeom>
          <a:solidFill>
            <a:srgbClr val="000AF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Down Arrow 36"/>
          <p:cNvSpPr/>
          <p:nvPr/>
        </p:nvSpPr>
        <p:spPr>
          <a:xfrm rot="9956046">
            <a:off x="7339260" y="2419529"/>
            <a:ext cx="381000" cy="476071"/>
          </a:xfrm>
          <a:prstGeom prst="downArrow">
            <a:avLst/>
          </a:prstGeom>
          <a:solidFill>
            <a:srgbClr val="000AF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150" y="3023468"/>
            <a:ext cx="1266247" cy="1609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452" r="11146"/>
          <a:stretch/>
        </p:blipFill>
        <p:spPr bwMode="auto">
          <a:xfrm>
            <a:off x="7197351" y="3023468"/>
            <a:ext cx="156410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mc:Choice xmlns:p14="http://schemas.microsoft.com/office/powerpoint/2010/main" Requires="p14">
          <p:contentPart p14:bwMode="auto" r:id="rId4">
            <p14:nvContentPartPr>
              <p14:cNvPr id="3" name="Ink 2"/>
              <p14:cNvContentPartPr/>
              <p14:nvPr/>
            </p14:nvContentPartPr>
            <p14:xfrm>
              <a:off x="1377720" y="910080"/>
              <a:ext cx="7044480" cy="5341680"/>
            </p14:xfrm>
          </p:contentPart>
        </mc:Choice>
        <mc:Fallback>
          <p:pic>
            <p:nvPicPr>
              <p:cNvPr id="3" name="Ink 2"/>
              <p:cNvPicPr/>
              <p:nvPr/>
            </p:nvPicPr>
            <p:blipFill>
              <a:blip r:embed="rId5"/>
              <a:stretch>
                <a:fillRect/>
              </a:stretch>
            </p:blipFill>
            <p:spPr>
              <a:xfrm>
                <a:off x="1366560" y="898200"/>
                <a:ext cx="7068240" cy="5364720"/>
              </a:xfrm>
              <a:prstGeom prst="rect">
                <a:avLst/>
              </a:prstGeom>
            </p:spPr>
          </p:pic>
        </mc:Fallback>
      </mc:AlternateContent>
    </p:spTree>
    <p:extLst>
      <p:ext uri="{BB962C8B-B14F-4D97-AF65-F5344CB8AC3E}">
        <p14:creationId xmlns:p14="http://schemas.microsoft.com/office/powerpoint/2010/main" val="10490611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5257800" y="132982"/>
            <a:ext cx="3080084" cy="830997"/>
          </a:xfrm>
          <a:prstGeom prst="rect">
            <a:avLst/>
          </a:prstGeom>
          <a:solidFill>
            <a:srgbClr val="CCFFCC"/>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dirty="0" smtClean="0">
                <a:solidFill>
                  <a:srgbClr val="000000"/>
                </a:solidFill>
                <a:latin typeface="Cambria" panose="02040503050406030204" pitchFamily="18" charset="0"/>
              </a:rPr>
              <a:t>Suppose we have two </a:t>
            </a:r>
            <a:r>
              <a:rPr lang="en-US" altLang="en-US" b="1" i="1" dirty="0" smtClean="0">
                <a:solidFill>
                  <a:srgbClr val="000000"/>
                </a:solidFill>
                <a:latin typeface="Cambria" panose="02040503050406030204" pitchFamily="18" charset="0"/>
              </a:rPr>
              <a:t>trained models</a:t>
            </a:r>
            <a:r>
              <a:rPr lang="en-US" altLang="en-US" dirty="0" smtClean="0">
                <a:solidFill>
                  <a:srgbClr val="000000"/>
                </a:solidFill>
                <a:latin typeface="Cambria" panose="02040503050406030204" pitchFamily="18" charset="0"/>
              </a:rPr>
              <a:t>:</a:t>
            </a:r>
            <a:endParaRPr lang="en-US" altLang="en-US" dirty="0">
              <a:solidFill>
                <a:srgbClr val="000000"/>
              </a:solidFill>
              <a:latin typeface="Cambria" panose="02040503050406030204" pitchFamily="18" charset="0"/>
            </a:endParaRPr>
          </a:p>
        </p:txBody>
      </p:sp>
      <p:sp>
        <p:nvSpPr>
          <p:cNvPr id="20" name="TextBox 19"/>
          <p:cNvSpPr txBox="1"/>
          <p:nvPr/>
        </p:nvSpPr>
        <p:spPr>
          <a:xfrm>
            <a:off x="685800" y="1219200"/>
            <a:ext cx="25908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50,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8,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42 }</a:t>
            </a:r>
            <a:endParaRPr lang="en-US" dirty="0">
              <a:latin typeface="Calibri" panose="020F0502020204030204" pitchFamily="34" charset="0"/>
            </a:endParaRPr>
          </a:p>
        </p:txBody>
      </p:sp>
      <p:sp>
        <p:nvSpPr>
          <p:cNvPr id="8" name="TextBox 7"/>
          <p:cNvSpPr txBox="1"/>
          <p:nvPr/>
        </p:nvSpPr>
        <p:spPr>
          <a:xfrm>
            <a:off x="1600200" y="5074990"/>
            <a:ext cx="4228813" cy="1569660"/>
          </a:xfrm>
          <a:prstGeom prst="rect">
            <a:avLst/>
          </a:prstGeom>
          <a:noFill/>
        </p:spPr>
        <p:txBody>
          <a:bodyPr wrap="square" rtlCol="0">
            <a:spAutoFit/>
          </a:bodyPr>
          <a:lstStyle/>
          <a:p>
            <a:pPr algn="ctr"/>
            <a:r>
              <a:rPr lang="en-US" i="1" dirty="0" smtClean="0">
                <a:latin typeface="Calibri" panose="020F0502020204030204" pitchFamily="34" charset="0"/>
              </a:rPr>
              <a:t>Unknown text</a:t>
            </a:r>
            <a:r>
              <a:rPr lang="en-US" dirty="0" smtClean="0">
                <a:latin typeface="Calibri" panose="020F0502020204030204" pitchFamily="34" charset="0"/>
              </a:rPr>
              <a:t>: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"thou"</a:t>
            </a:r>
            <a:r>
              <a:rPr lang="en-US" dirty="0" smtClean="0">
                <a:latin typeface="Calibri" panose="020F0502020204030204" pitchFamily="34" charset="0"/>
              </a:rPr>
              <a:t>: 1,</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2,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"spam"</a:t>
            </a:r>
            <a:r>
              <a:rPr lang="en-US" dirty="0" smtClean="0">
                <a:latin typeface="Calibri" panose="020F0502020204030204" pitchFamily="34" charset="0"/>
              </a:rPr>
              <a:t>: 4 }</a:t>
            </a:r>
            <a:endParaRPr lang="en-US" dirty="0">
              <a:latin typeface="Calibri" panose="020F0502020204030204" pitchFamily="34" charset="0"/>
            </a:endParaRPr>
          </a:p>
        </p:txBody>
      </p:sp>
      <p:sp>
        <p:nvSpPr>
          <p:cNvPr id="22" name="TextBox 21"/>
          <p:cNvSpPr txBox="1"/>
          <p:nvPr/>
        </p:nvSpPr>
        <p:spPr>
          <a:xfrm>
            <a:off x="5137484" y="12192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25,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275,</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700 }</a:t>
            </a:r>
            <a:endParaRPr lang="en-US" dirty="0">
              <a:latin typeface="Calibri" panose="020F0502020204030204" pitchFamily="34" charset="0"/>
            </a:endParaRPr>
          </a:p>
        </p:txBody>
      </p:sp>
      <p:sp>
        <p:nvSpPr>
          <p:cNvPr id="2" name="Down Arrow 1"/>
          <p:cNvSpPr/>
          <p:nvPr/>
        </p:nvSpPr>
        <p:spPr>
          <a:xfrm>
            <a:off x="2057400" y="2419529"/>
            <a:ext cx="381000" cy="476071"/>
          </a:xfrm>
          <a:prstGeom prst="downArrow">
            <a:avLst/>
          </a:prstGeom>
          <a:solidFill>
            <a:srgbClr val="000AF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own Arrow 22"/>
          <p:cNvSpPr/>
          <p:nvPr/>
        </p:nvSpPr>
        <p:spPr>
          <a:xfrm>
            <a:off x="6436895" y="2419529"/>
            <a:ext cx="381000" cy="476071"/>
          </a:xfrm>
          <a:prstGeom prst="downArrow">
            <a:avLst/>
          </a:prstGeom>
          <a:solidFill>
            <a:srgbClr val="000AF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685800" y="2971800"/>
            <a:ext cx="28194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a:latin typeface="Calibri" panose="020F0502020204030204" pitchFamily="34" charset="0"/>
              </a:rPr>
              <a:t> </a:t>
            </a:r>
            <a:r>
              <a:rPr lang="en-US" dirty="0" smtClean="0">
                <a:solidFill>
                  <a:srgbClr val="000AF9"/>
                </a:solidFill>
                <a:latin typeface="Calibri" panose="020F0502020204030204" pitchFamily="34" charset="0"/>
              </a:rPr>
              <a:t>0.50</a:t>
            </a:r>
            <a:r>
              <a:rPr lang="en-US" dirty="0" smtClean="0">
                <a:latin typeface="Calibri" panose="020F0502020204030204" pitchFamily="34" charset="0"/>
              </a:rPr>
              <a:t>,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0.08</a:t>
            </a:r>
            <a:r>
              <a:rPr lang="en-US" dirty="0" smtClean="0">
                <a:latin typeface="Calibri" panose="020F0502020204030204" pitchFamily="34" charset="0"/>
              </a:rPr>
              <a:t>,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0.42</a:t>
            </a:r>
            <a:r>
              <a:rPr lang="en-US" dirty="0" smtClean="0">
                <a:latin typeface="Calibri" panose="020F0502020204030204" pitchFamily="34" charset="0"/>
              </a:rPr>
              <a:t> }</a:t>
            </a:r>
            <a:endParaRPr lang="en-US" dirty="0">
              <a:latin typeface="Calibri" panose="020F0502020204030204" pitchFamily="34" charset="0"/>
            </a:endParaRPr>
          </a:p>
        </p:txBody>
      </p:sp>
      <p:sp>
        <p:nvSpPr>
          <p:cNvPr id="33" name="TextBox 32"/>
          <p:cNvSpPr txBox="1"/>
          <p:nvPr/>
        </p:nvSpPr>
        <p:spPr>
          <a:xfrm>
            <a:off x="5137484" y="29718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0.025</a:t>
            </a:r>
            <a:r>
              <a:rPr lang="en-US" dirty="0" smtClean="0">
                <a:latin typeface="Calibri" panose="020F0502020204030204" pitchFamily="34" charset="0"/>
              </a:rPr>
              <a:t>,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0.275</a:t>
            </a:r>
            <a:r>
              <a:rPr lang="en-US" dirty="0" smtClean="0">
                <a:latin typeface="Calibri" panose="020F0502020204030204" pitchFamily="34" charset="0"/>
              </a:rPr>
              <a:t>,</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0.700</a:t>
            </a:r>
            <a:r>
              <a:rPr lang="en-US" dirty="0" smtClean="0">
                <a:latin typeface="Calibri" panose="020F0502020204030204" pitchFamily="34" charset="0"/>
              </a:rPr>
              <a:t> }</a:t>
            </a:r>
            <a:endParaRPr lang="en-US" dirty="0">
              <a:latin typeface="Calibri" panose="020F0502020204030204" pitchFamily="34" charset="0"/>
            </a:endParaRPr>
          </a:p>
        </p:txBody>
      </p:sp>
      <p:sp>
        <p:nvSpPr>
          <p:cNvPr id="34" name="Text Box 5"/>
          <p:cNvSpPr txBox="1">
            <a:spLocks noChangeArrowheads="1"/>
          </p:cNvSpPr>
          <p:nvPr/>
        </p:nvSpPr>
        <p:spPr bwMode="auto">
          <a:xfrm>
            <a:off x="2378241" y="2384412"/>
            <a:ext cx="4114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800" dirty="0" smtClean="0">
                <a:solidFill>
                  <a:srgbClr val="000AF9"/>
                </a:solidFill>
                <a:latin typeface="Candara" panose="020E0502030303020204" pitchFamily="34" charset="0"/>
              </a:rPr>
              <a:t>normalize for size</a:t>
            </a:r>
            <a:endParaRPr lang="en-US" altLang="en-US" sz="2800" b="1" i="1" dirty="0">
              <a:solidFill>
                <a:srgbClr val="000AF9"/>
              </a:solidFill>
              <a:latin typeface="Candara" panose="020E0502030303020204" pitchFamily="34" charset="0"/>
            </a:endParaRPr>
          </a:p>
        </p:txBody>
      </p:sp>
    </p:spTree>
    <p:extLst>
      <p:ext uri="{BB962C8B-B14F-4D97-AF65-F5344CB8AC3E}">
        <p14:creationId xmlns:p14="http://schemas.microsoft.com/office/powerpoint/2010/main" val="8013785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8" name="TextBox 7"/>
          <p:cNvSpPr txBox="1"/>
          <p:nvPr/>
        </p:nvSpPr>
        <p:spPr>
          <a:xfrm>
            <a:off x="1600200" y="5074990"/>
            <a:ext cx="4228813" cy="1569660"/>
          </a:xfrm>
          <a:prstGeom prst="rect">
            <a:avLst/>
          </a:prstGeom>
          <a:noFill/>
        </p:spPr>
        <p:txBody>
          <a:bodyPr wrap="square" rtlCol="0">
            <a:spAutoFit/>
          </a:bodyPr>
          <a:lstStyle/>
          <a:p>
            <a:pPr algn="ctr"/>
            <a:r>
              <a:rPr lang="en-US" i="1" dirty="0" smtClean="0">
                <a:latin typeface="Calibri" panose="020F0502020204030204" pitchFamily="34" charset="0"/>
              </a:rPr>
              <a:t>Unknown text</a:t>
            </a:r>
            <a:r>
              <a:rPr lang="en-US" dirty="0" smtClean="0">
                <a:latin typeface="Calibri" panose="020F0502020204030204" pitchFamily="34" charset="0"/>
              </a:rPr>
              <a:t>: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"thou"</a:t>
            </a:r>
            <a:r>
              <a:rPr lang="en-US" dirty="0" smtClean="0">
                <a:latin typeface="Calibri" panose="020F0502020204030204" pitchFamily="34" charset="0"/>
              </a:rPr>
              <a:t>: 1,</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2,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"spam"</a:t>
            </a:r>
            <a:r>
              <a:rPr lang="en-US" dirty="0" smtClean="0">
                <a:latin typeface="Calibri" panose="020F0502020204030204" pitchFamily="34" charset="0"/>
              </a:rPr>
              <a:t>: 4 }</a:t>
            </a:r>
            <a:endParaRPr lang="en-US" dirty="0">
              <a:latin typeface="Calibri" panose="020F0502020204030204" pitchFamily="34" charset="0"/>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1" name="Text Box 5"/>
          <p:cNvSpPr txBox="1">
            <a:spLocks noChangeArrowheads="1"/>
          </p:cNvSpPr>
          <p:nvPr/>
        </p:nvSpPr>
        <p:spPr bwMode="auto">
          <a:xfrm>
            <a:off x="7163146" y="5943600"/>
            <a:ext cx="16468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dirty="0" smtClean="0">
                <a:solidFill>
                  <a:srgbClr val="000000"/>
                </a:solidFill>
                <a:latin typeface="Cambria" panose="02040503050406030204" pitchFamily="18" charset="0"/>
              </a:rPr>
              <a:t>There's </a:t>
            </a:r>
            <a:r>
              <a:rPr lang="en-US" altLang="en-US" sz="1200" u="sng" dirty="0" smtClean="0">
                <a:solidFill>
                  <a:srgbClr val="000000"/>
                </a:solidFill>
                <a:latin typeface="Cambria" panose="02040503050406030204" pitchFamily="18" charset="0"/>
              </a:rPr>
              <a:t>probably</a:t>
            </a:r>
            <a:r>
              <a:rPr lang="en-US" altLang="en-US" sz="1200" dirty="0" smtClean="0">
                <a:solidFill>
                  <a:srgbClr val="000000"/>
                </a:solidFill>
                <a:latin typeface="Cambria" panose="02040503050406030204" pitchFamily="18" charset="0"/>
              </a:rPr>
              <a:t> a way to do this!</a:t>
            </a:r>
            <a:endParaRPr lang="en-US" altLang="en-US" sz="1200" dirty="0">
              <a:solidFill>
                <a:srgbClr val="000000"/>
              </a:solidFill>
              <a:latin typeface="Cambria" panose="02040503050406030204" pitchFamily="18" charset="0"/>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a:latin typeface="Calibri" panose="020F0502020204030204" pitchFamily="34" charset="0"/>
              </a:rPr>
              <a:t> </a:t>
            </a:r>
            <a:r>
              <a:rPr lang="en-US" dirty="0" smtClean="0">
                <a:solidFill>
                  <a:srgbClr val="000AF9"/>
                </a:solidFill>
                <a:latin typeface="Calibri" panose="020F0502020204030204" pitchFamily="34" charset="0"/>
              </a:rPr>
              <a:t>0.50</a:t>
            </a:r>
            <a:r>
              <a:rPr lang="en-US" dirty="0" smtClean="0">
                <a:latin typeface="Calibri" panose="020F0502020204030204" pitchFamily="34" charset="0"/>
              </a:rPr>
              <a:t>,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0.08</a:t>
            </a:r>
            <a:r>
              <a:rPr lang="en-US" dirty="0" smtClean="0">
                <a:latin typeface="Calibri" panose="020F0502020204030204" pitchFamily="34" charset="0"/>
              </a:rPr>
              <a:t>,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0.42</a:t>
            </a:r>
            <a:r>
              <a:rPr lang="en-US" dirty="0" smtClean="0">
                <a:latin typeface="Calibri" panose="020F0502020204030204" pitchFamily="34" charset="0"/>
              </a:rPr>
              <a:t> }</a:t>
            </a:r>
            <a:endParaRPr lang="en-US" dirty="0">
              <a:latin typeface="Calibri" panose="020F0502020204030204" pitchFamily="34" charset="0"/>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0.025</a:t>
            </a:r>
            <a:r>
              <a:rPr lang="en-US" dirty="0" smtClean="0">
                <a:latin typeface="Calibri" panose="020F0502020204030204" pitchFamily="34" charset="0"/>
              </a:rPr>
              <a:t>,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0.275</a:t>
            </a:r>
            <a:r>
              <a:rPr lang="en-US" dirty="0" smtClean="0">
                <a:latin typeface="Calibri" panose="020F0502020204030204" pitchFamily="34" charset="0"/>
              </a:rPr>
              <a:t>,</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0.700</a:t>
            </a:r>
            <a:r>
              <a:rPr lang="en-US" dirty="0" smtClean="0">
                <a:latin typeface="Calibri" panose="020F0502020204030204" pitchFamily="34" charset="0"/>
              </a:rPr>
              <a:t> }</a:t>
            </a:r>
            <a:endParaRPr lang="en-US" dirty="0">
              <a:latin typeface="Calibri" panose="020F0502020204030204" pitchFamily="34" charset="0"/>
            </a:endParaRPr>
          </a:p>
        </p:txBody>
      </p:sp>
      <p:sp>
        <p:nvSpPr>
          <p:cNvPr id="35" name="Text Box 5"/>
          <p:cNvSpPr txBox="1">
            <a:spLocks noChangeArrowheads="1"/>
          </p:cNvSpPr>
          <p:nvPr/>
        </p:nvSpPr>
        <p:spPr bwMode="auto">
          <a:xfrm rot="21164340">
            <a:off x="1896155" y="3072427"/>
            <a:ext cx="507464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800" dirty="0" smtClean="0">
                <a:solidFill>
                  <a:srgbClr val="000AF9"/>
                </a:solidFill>
                <a:latin typeface="Candara" panose="020E0502030303020204" pitchFamily="34" charset="0"/>
              </a:rPr>
              <a:t>how do we </a:t>
            </a:r>
            <a:r>
              <a:rPr lang="en-US" altLang="en-US" sz="2800" u="sng" dirty="0" smtClean="0">
                <a:solidFill>
                  <a:srgbClr val="000AF9"/>
                </a:solidFill>
                <a:latin typeface="Candara" panose="020E0502030303020204" pitchFamily="34" charset="0"/>
              </a:rPr>
              <a:t>compare</a:t>
            </a:r>
            <a:r>
              <a:rPr lang="en-US" altLang="en-US" sz="2800" dirty="0" smtClean="0">
                <a:solidFill>
                  <a:srgbClr val="000AF9"/>
                </a:solidFill>
                <a:latin typeface="Candara" panose="020E0502030303020204" pitchFamily="34" charset="0"/>
              </a:rPr>
              <a:t> the models with an unknown text?</a:t>
            </a:r>
            <a:endParaRPr lang="en-US" altLang="en-US" sz="2800" b="1" i="1" dirty="0">
              <a:solidFill>
                <a:srgbClr val="000AF9"/>
              </a:solidFill>
              <a:latin typeface="Candara" panose="020E0502030303020204" pitchFamily="34" charset="0"/>
            </a:endParaRPr>
          </a:p>
        </p:txBody>
      </p:sp>
      <p:sp>
        <p:nvSpPr>
          <p:cNvPr id="36" name="Down Arrow 35"/>
          <p:cNvSpPr/>
          <p:nvPr/>
        </p:nvSpPr>
        <p:spPr>
          <a:xfrm>
            <a:off x="4953000" y="4596064"/>
            <a:ext cx="381000" cy="476071"/>
          </a:xfrm>
          <a:prstGeom prst="downArrow">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 Box 5"/>
          <p:cNvSpPr txBox="1">
            <a:spLocks noChangeArrowheads="1"/>
          </p:cNvSpPr>
          <p:nvPr/>
        </p:nvSpPr>
        <p:spPr bwMode="auto">
          <a:xfrm>
            <a:off x="5446296" y="4551402"/>
            <a:ext cx="319837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500" dirty="0" smtClean="0">
                <a:latin typeface="Candara" panose="020E0502030303020204" pitchFamily="34" charset="0"/>
              </a:rPr>
              <a:t>What's the </a:t>
            </a:r>
            <a:r>
              <a:rPr lang="en-US" altLang="en-US" sz="1500" b="1" dirty="0" smtClean="0">
                <a:solidFill>
                  <a:srgbClr val="C00000"/>
                </a:solidFill>
                <a:latin typeface="Candara" panose="020E0502030303020204" pitchFamily="34" charset="0"/>
              </a:rPr>
              <a:t>likelihood</a:t>
            </a:r>
            <a:r>
              <a:rPr lang="en-US" altLang="en-US" sz="1500" b="1" dirty="0" smtClean="0">
                <a:solidFill>
                  <a:srgbClr val="FF0000"/>
                </a:solidFill>
                <a:latin typeface="Candara" panose="020E0502030303020204" pitchFamily="34" charset="0"/>
              </a:rPr>
              <a:t> </a:t>
            </a:r>
            <a:r>
              <a:rPr lang="en-US" altLang="en-US" sz="1500" dirty="0" smtClean="0">
                <a:latin typeface="Candara" panose="020E0502030303020204" pitchFamily="34" charset="0"/>
              </a:rPr>
              <a:t>of the new model arising from each? </a:t>
            </a:r>
            <a:endParaRPr lang="en-US" altLang="en-US" sz="1500" b="1" i="1" dirty="0">
              <a:latin typeface="Candara" panose="020E0502030303020204" pitchFamily="34" charset="0"/>
            </a:endParaRPr>
          </a:p>
        </p:txBody>
      </p:sp>
      <p:sp>
        <p:nvSpPr>
          <p:cNvPr id="39"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sz="2000" dirty="0" smtClean="0">
                <a:solidFill>
                  <a:srgbClr val="000000"/>
                </a:solidFill>
                <a:latin typeface="Cambria" panose="02040503050406030204" pitchFamily="18" charset="0"/>
              </a:rPr>
              <a:t>Suppose we have two </a:t>
            </a:r>
            <a:r>
              <a:rPr lang="en-US" altLang="en-US" sz="2000" b="1" i="1" dirty="0" smtClean="0">
                <a:solidFill>
                  <a:srgbClr val="000000"/>
                </a:solidFill>
                <a:latin typeface="Cambria" panose="02040503050406030204" pitchFamily="18" charset="0"/>
              </a:rPr>
              <a:t>normalized models</a:t>
            </a:r>
            <a:r>
              <a:rPr lang="en-US" altLang="en-US" sz="2000" dirty="0" smtClean="0">
                <a:solidFill>
                  <a:srgbClr val="000000"/>
                </a:solidFill>
                <a:latin typeface="Cambria" panose="02040503050406030204" pitchFamily="18" charset="0"/>
              </a:rPr>
              <a:t>:</a:t>
            </a:r>
            <a:endParaRPr lang="en-US" altLang="en-US" sz="2000" dirty="0">
              <a:solidFill>
                <a:srgbClr val="000000"/>
              </a:solidFill>
              <a:latin typeface="Cambria" panose="02040503050406030204" pitchFamily="18" charset="0"/>
            </a:endParaRPr>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2424600" y="1303560"/>
              <a:ext cx="5298120" cy="4190400"/>
            </p14:xfrm>
          </p:contentPart>
        </mc:Choice>
        <mc:Fallback>
          <p:pic>
            <p:nvPicPr>
              <p:cNvPr id="2" name="Ink 1"/>
              <p:cNvPicPr/>
              <p:nvPr/>
            </p:nvPicPr>
            <p:blipFill>
              <a:blip r:embed="rId3"/>
              <a:stretch>
                <a:fillRect/>
              </a:stretch>
            </p:blipFill>
            <p:spPr>
              <a:xfrm>
                <a:off x="2412360" y="1291320"/>
                <a:ext cx="5322960" cy="421524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3" name="Ink 2"/>
              <p14:cNvContentPartPr/>
              <p14:nvPr/>
            </p14:nvContentPartPr>
            <p14:xfrm>
              <a:off x="828000" y="1105200"/>
              <a:ext cx="4710600" cy="4501800"/>
            </p14:xfrm>
          </p:contentPart>
        </mc:Choice>
        <mc:Fallback>
          <p:pic>
            <p:nvPicPr>
              <p:cNvPr id="3" name="Ink 2"/>
              <p:cNvPicPr/>
              <p:nvPr/>
            </p:nvPicPr>
            <p:blipFill>
              <a:blip r:embed="rId5"/>
              <a:stretch>
                <a:fillRect/>
              </a:stretch>
            </p:blipFill>
            <p:spPr>
              <a:xfrm>
                <a:off x="822960" y="1092960"/>
                <a:ext cx="4727880" cy="4525560"/>
              </a:xfrm>
              <a:prstGeom prst="rect">
                <a:avLst/>
              </a:prstGeom>
            </p:spPr>
          </p:pic>
        </mc:Fallback>
      </mc:AlternateContent>
    </p:spTree>
    <p:extLst>
      <p:ext uri="{BB962C8B-B14F-4D97-AF65-F5344CB8AC3E}">
        <p14:creationId xmlns:p14="http://schemas.microsoft.com/office/powerpoint/2010/main" val="9478280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8" name="TextBox 7"/>
          <p:cNvSpPr txBox="1"/>
          <p:nvPr/>
        </p:nvSpPr>
        <p:spPr>
          <a:xfrm>
            <a:off x="1600200" y="5074990"/>
            <a:ext cx="4228813" cy="1569660"/>
          </a:xfrm>
          <a:prstGeom prst="rect">
            <a:avLst/>
          </a:prstGeom>
          <a:noFill/>
        </p:spPr>
        <p:txBody>
          <a:bodyPr wrap="square" rtlCol="0">
            <a:spAutoFit/>
          </a:bodyPr>
          <a:lstStyle/>
          <a:p>
            <a:pPr algn="ctr"/>
            <a:r>
              <a:rPr lang="en-US" i="1" dirty="0" smtClean="0">
                <a:latin typeface="Calibri" panose="020F0502020204030204" pitchFamily="34" charset="0"/>
              </a:rPr>
              <a:t>Unknown text</a:t>
            </a:r>
            <a:r>
              <a:rPr lang="en-US" dirty="0" smtClean="0">
                <a:latin typeface="Calibri" panose="020F0502020204030204" pitchFamily="34" charset="0"/>
              </a:rPr>
              <a:t>: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"thou"</a:t>
            </a:r>
            <a:r>
              <a:rPr lang="en-US" dirty="0" smtClean="0">
                <a:latin typeface="Calibri" panose="020F0502020204030204" pitchFamily="34" charset="0"/>
              </a:rPr>
              <a:t>: 1,</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2,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"spam"</a:t>
            </a:r>
            <a:r>
              <a:rPr lang="en-US" dirty="0" smtClean="0">
                <a:latin typeface="Calibri" panose="020F0502020204030204" pitchFamily="34" charset="0"/>
              </a:rPr>
              <a:t>: 4 }</a:t>
            </a:r>
            <a:endParaRPr lang="en-US" dirty="0">
              <a:latin typeface="Calibri" panose="020F0502020204030204" pitchFamily="34" charset="0"/>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1" name="Text Box 5"/>
          <p:cNvSpPr txBox="1">
            <a:spLocks noChangeArrowheads="1"/>
          </p:cNvSpPr>
          <p:nvPr/>
        </p:nvSpPr>
        <p:spPr bwMode="auto">
          <a:xfrm>
            <a:off x="7163146" y="5943600"/>
            <a:ext cx="16468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dirty="0" smtClean="0">
                <a:solidFill>
                  <a:srgbClr val="000000"/>
                </a:solidFill>
                <a:latin typeface="Cambria" panose="02040503050406030204" pitchFamily="18" charset="0"/>
              </a:rPr>
              <a:t>There's </a:t>
            </a:r>
            <a:r>
              <a:rPr lang="en-US" altLang="en-US" sz="1200" u="sng" dirty="0" smtClean="0">
                <a:solidFill>
                  <a:srgbClr val="000000"/>
                </a:solidFill>
                <a:latin typeface="Cambria" panose="02040503050406030204" pitchFamily="18" charset="0"/>
              </a:rPr>
              <a:t>probably</a:t>
            </a:r>
            <a:r>
              <a:rPr lang="en-US" altLang="en-US" sz="1200" dirty="0" smtClean="0">
                <a:solidFill>
                  <a:srgbClr val="000000"/>
                </a:solidFill>
                <a:latin typeface="Cambria" panose="02040503050406030204" pitchFamily="18" charset="0"/>
              </a:rPr>
              <a:t> a way to do this!</a:t>
            </a:r>
            <a:endParaRPr lang="en-US" altLang="en-US" sz="1200" dirty="0">
              <a:solidFill>
                <a:srgbClr val="000000"/>
              </a:solidFill>
              <a:latin typeface="Cambria" panose="02040503050406030204" pitchFamily="18" charset="0"/>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a:latin typeface="Calibri" panose="020F0502020204030204" pitchFamily="34" charset="0"/>
              </a:rPr>
              <a:t> </a:t>
            </a:r>
            <a:r>
              <a:rPr lang="en-US" dirty="0" smtClean="0">
                <a:solidFill>
                  <a:srgbClr val="000AF9"/>
                </a:solidFill>
                <a:latin typeface="Calibri" panose="020F0502020204030204" pitchFamily="34" charset="0"/>
              </a:rPr>
              <a:t>0.50</a:t>
            </a:r>
            <a:r>
              <a:rPr lang="en-US" dirty="0" smtClean="0">
                <a:latin typeface="Calibri" panose="020F0502020204030204" pitchFamily="34" charset="0"/>
              </a:rPr>
              <a:t>,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0.08</a:t>
            </a:r>
            <a:r>
              <a:rPr lang="en-US" dirty="0" smtClean="0">
                <a:latin typeface="Calibri" panose="020F0502020204030204" pitchFamily="34" charset="0"/>
              </a:rPr>
              <a:t>,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0.42</a:t>
            </a:r>
            <a:r>
              <a:rPr lang="en-US" dirty="0" smtClean="0">
                <a:latin typeface="Calibri" panose="020F0502020204030204" pitchFamily="34" charset="0"/>
              </a:rPr>
              <a:t> }</a:t>
            </a:r>
            <a:endParaRPr lang="en-US" dirty="0">
              <a:latin typeface="Calibri" panose="020F0502020204030204" pitchFamily="34" charset="0"/>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0.025</a:t>
            </a:r>
            <a:r>
              <a:rPr lang="en-US" dirty="0" smtClean="0">
                <a:latin typeface="Calibri" panose="020F0502020204030204" pitchFamily="34" charset="0"/>
              </a:rPr>
              <a:t>,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0.275</a:t>
            </a:r>
            <a:r>
              <a:rPr lang="en-US" dirty="0" smtClean="0">
                <a:latin typeface="Calibri" panose="020F0502020204030204" pitchFamily="34" charset="0"/>
              </a:rPr>
              <a:t>,</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0.700</a:t>
            </a:r>
            <a:r>
              <a:rPr lang="en-US" dirty="0" smtClean="0">
                <a:latin typeface="Calibri" panose="020F0502020204030204" pitchFamily="34" charset="0"/>
              </a:rPr>
              <a:t> }</a:t>
            </a:r>
            <a:endParaRPr lang="en-US" dirty="0">
              <a:latin typeface="Calibri" panose="020F0502020204030204" pitchFamily="34" charset="0"/>
            </a:endParaRPr>
          </a:p>
        </p:txBody>
      </p:sp>
      <p:sp>
        <p:nvSpPr>
          <p:cNvPr id="35" name="Text Box 5"/>
          <p:cNvSpPr txBox="1">
            <a:spLocks noChangeArrowheads="1"/>
          </p:cNvSpPr>
          <p:nvPr/>
        </p:nvSpPr>
        <p:spPr bwMode="auto">
          <a:xfrm rot="21164340">
            <a:off x="1896155" y="3072427"/>
            <a:ext cx="507464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800" dirty="0" smtClean="0">
                <a:solidFill>
                  <a:srgbClr val="000AF9"/>
                </a:solidFill>
                <a:latin typeface="Candara" panose="020E0502030303020204" pitchFamily="34" charset="0"/>
              </a:rPr>
              <a:t>how do we </a:t>
            </a:r>
            <a:r>
              <a:rPr lang="en-US" altLang="en-US" sz="2800" u="sng" dirty="0" smtClean="0">
                <a:solidFill>
                  <a:srgbClr val="000AF9"/>
                </a:solidFill>
                <a:latin typeface="Candara" panose="020E0502030303020204" pitchFamily="34" charset="0"/>
              </a:rPr>
              <a:t>compare</a:t>
            </a:r>
            <a:r>
              <a:rPr lang="en-US" altLang="en-US" sz="2800" dirty="0" smtClean="0">
                <a:solidFill>
                  <a:srgbClr val="000AF9"/>
                </a:solidFill>
                <a:latin typeface="Candara" panose="020E0502030303020204" pitchFamily="34" charset="0"/>
              </a:rPr>
              <a:t> the models with an unknown text?</a:t>
            </a:r>
            <a:endParaRPr lang="en-US" altLang="en-US" sz="2800" b="1" i="1" dirty="0">
              <a:solidFill>
                <a:srgbClr val="000AF9"/>
              </a:solidFill>
              <a:latin typeface="Candara" panose="020E0502030303020204" pitchFamily="34" charset="0"/>
            </a:endParaRPr>
          </a:p>
        </p:txBody>
      </p:sp>
      <p:sp>
        <p:nvSpPr>
          <p:cNvPr id="36" name="Down Arrow 35"/>
          <p:cNvSpPr/>
          <p:nvPr/>
        </p:nvSpPr>
        <p:spPr>
          <a:xfrm>
            <a:off x="4953000" y="4596064"/>
            <a:ext cx="381000" cy="476071"/>
          </a:xfrm>
          <a:prstGeom prst="downArrow">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 Box 5"/>
          <p:cNvSpPr txBox="1">
            <a:spLocks noChangeArrowheads="1"/>
          </p:cNvSpPr>
          <p:nvPr/>
        </p:nvSpPr>
        <p:spPr bwMode="auto">
          <a:xfrm>
            <a:off x="5446296" y="4551402"/>
            <a:ext cx="319837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500" dirty="0" smtClean="0">
                <a:latin typeface="Candara" panose="020E0502030303020204" pitchFamily="34" charset="0"/>
              </a:rPr>
              <a:t>What's the </a:t>
            </a:r>
            <a:r>
              <a:rPr lang="en-US" altLang="en-US" sz="1500" b="1" dirty="0" smtClean="0">
                <a:solidFill>
                  <a:srgbClr val="C00000"/>
                </a:solidFill>
                <a:latin typeface="Candara" panose="020E0502030303020204" pitchFamily="34" charset="0"/>
              </a:rPr>
              <a:t>likelihood</a:t>
            </a:r>
            <a:r>
              <a:rPr lang="en-US" altLang="en-US" sz="1500" b="1" dirty="0" smtClean="0">
                <a:solidFill>
                  <a:srgbClr val="FF0000"/>
                </a:solidFill>
                <a:latin typeface="Candara" panose="020E0502030303020204" pitchFamily="34" charset="0"/>
              </a:rPr>
              <a:t> </a:t>
            </a:r>
            <a:r>
              <a:rPr lang="en-US" altLang="en-US" sz="1500" dirty="0" smtClean="0">
                <a:latin typeface="Candara" panose="020E0502030303020204" pitchFamily="34" charset="0"/>
              </a:rPr>
              <a:t>of the new model arising from each? </a:t>
            </a:r>
            <a:endParaRPr lang="en-US" altLang="en-US" sz="1500" b="1" i="1" dirty="0">
              <a:latin typeface="Candara" panose="020E0502030303020204" pitchFamily="34" charset="0"/>
            </a:endParaRPr>
          </a:p>
        </p:txBody>
      </p:sp>
      <p:sp>
        <p:nvSpPr>
          <p:cNvPr id="38" name="TextBox 37"/>
          <p:cNvSpPr txBox="1"/>
          <p:nvPr/>
        </p:nvSpPr>
        <p:spPr>
          <a:xfrm rot="21192812">
            <a:off x="710316" y="4710113"/>
            <a:ext cx="2875651" cy="1569660"/>
          </a:xfrm>
          <a:prstGeom prst="rect">
            <a:avLst/>
          </a:prstGeom>
          <a:solidFill>
            <a:schemeClr val="bg1">
              <a:lumMod val="95000"/>
            </a:schemeClr>
          </a:solidFill>
        </p:spPr>
        <p:txBody>
          <a:bodyPr wrap="square" rtlCol="0">
            <a:spAutoFit/>
          </a:bodyPr>
          <a:lstStyle/>
          <a:p>
            <a:pPr algn="ctr"/>
            <a:r>
              <a:rPr lang="en-US" dirty="0">
                <a:latin typeface="Cambria" panose="02040503050406030204" pitchFamily="18" charset="0"/>
              </a:rPr>
              <a:t>L</a:t>
            </a:r>
            <a:r>
              <a:rPr lang="en-US" dirty="0" smtClean="0">
                <a:latin typeface="Cambria" panose="02040503050406030204" pitchFamily="18" charset="0"/>
              </a:rPr>
              <a:t>et's just pretend that the words are all independent of each other…</a:t>
            </a:r>
            <a:endParaRPr lang="en-US" dirty="0">
              <a:latin typeface="Cambria" panose="02040503050406030204" pitchFamily="18" charset="0"/>
            </a:endParaRPr>
          </a:p>
        </p:txBody>
      </p:sp>
      <p:sp>
        <p:nvSpPr>
          <p:cNvPr id="3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sz="2000" dirty="0" smtClean="0">
                <a:solidFill>
                  <a:srgbClr val="000000"/>
                </a:solidFill>
                <a:latin typeface="Cambria" panose="02040503050406030204" pitchFamily="18" charset="0"/>
              </a:rPr>
              <a:t>Suppose we have two </a:t>
            </a:r>
            <a:r>
              <a:rPr lang="en-US" altLang="en-US" sz="2000" b="1" i="1" dirty="0" smtClean="0">
                <a:solidFill>
                  <a:srgbClr val="000000"/>
                </a:solidFill>
                <a:latin typeface="Cambria" panose="02040503050406030204" pitchFamily="18" charset="0"/>
              </a:rPr>
              <a:t>normalized models</a:t>
            </a:r>
            <a:r>
              <a:rPr lang="en-US" altLang="en-US" sz="2000" dirty="0" smtClean="0">
                <a:solidFill>
                  <a:srgbClr val="000000"/>
                </a:solidFill>
                <a:latin typeface="Cambria" panose="02040503050406030204" pitchFamily="18" charset="0"/>
              </a:rPr>
              <a:t>:</a:t>
            </a:r>
            <a:endParaRPr lang="en-US" altLang="en-US" sz="2000" dirty="0">
              <a:solidFill>
                <a:srgbClr val="000000"/>
              </a:solidFill>
              <a:latin typeface="Cambria" panose="02040503050406030204" pitchFamily="18" charset="0"/>
            </a:endParaRPr>
          </a:p>
        </p:txBody>
      </p:sp>
    </p:spTree>
    <p:extLst>
      <p:ext uri="{BB962C8B-B14F-4D97-AF65-F5344CB8AC3E}">
        <p14:creationId xmlns:p14="http://schemas.microsoft.com/office/powerpoint/2010/main" val="33439441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5"/>
          <p:cNvSpPr>
            <a:spLocks noChangeArrowheads="1"/>
          </p:cNvSpPr>
          <p:nvPr/>
        </p:nvSpPr>
        <p:spPr bwMode="auto">
          <a:xfrm>
            <a:off x="266700" y="712787"/>
            <a:ext cx="5410200" cy="4976813"/>
          </a:xfrm>
          <a:prstGeom prst="rect">
            <a:avLst/>
          </a:prstGeom>
          <a:noFill/>
          <a:ln w="28575">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37891" name="Picture 5" descr="Picture 2.png"/>
          <p:cNvPicPr>
            <a:picLocks noChangeAspect="1"/>
          </p:cNvPicPr>
          <p:nvPr/>
        </p:nvPicPr>
        <p:blipFill>
          <a:blip r:embed="rId2">
            <a:extLst>
              <a:ext uri="{28A0092B-C50C-407E-A947-70E740481C1C}">
                <a14:useLocalDpi xmlns:a14="http://schemas.microsoft.com/office/drawing/2010/main" val="0"/>
              </a:ext>
            </a:extLst>
          </a:blip>
          <a:srcRect l="8897" r="10017"/>
          <a:stretch>
            <a:fillRect/>
          </a:stretch>
        </p:blipFill>
        <p:spPr bwMode="auto">
          <a:xfrm>
            <a:off x="622300" y="966787"/>
            <a:ext cx="4860925"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Rounded Rectangle 4"/>
          <p:cNvSpPr>
            <a:spLocks noChangeArrowheads="1"/>
          </p:cNvSpPr>
          <p:nvPr/>
        </p:nvSpPr>
        <p:spPr bwMode="auto">
          <a:xfrm>
            <a:off x="1485900" y="1931987"/>
            <a:ext cx="3048000" cy="381000"/>
          </a:xfrm>
          <a:prstGeom prst="roundRect">
            <a:avLst>
              <a:gd name="adj" fmla="val 16667"/>
            </a:avLst>
          </a:prstGeom>
          <a:solidFill>
            <a:srgbClr val="00B050">
              <a:alpha val="1803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Text Box 31"/>
          <p:cNvSpPr txBox="1">
            <a:spLocks noChangeArrowheads="1"/>
          </p:cNvSpPr>
          <p:nvPr/>
        </p:nvSpPr>
        <p:spPr bwMode="auto">
          <a:xfrm>
            <a:off x="632618" y="5976936"/>
            <a:ext cx="4678363" cy="461963"/>
          </a:xfrm>
          <a:prstGeom prst="rect">
            <a:avLst/>
          </a:prstGeom>
          <a:solidFill>
            <a:srgbClr val="CCFFCC"/>
          </a:solidFill>
          <a:ln>
            <a:noFill/>
          </a:ln>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dirty="0">
                <a:latin typeface="Cambria" panose="02040503050406030204" pitchFamily="18" charset="0"/>
              </a:rPr>
              <a:t>Connect 4 was solved in </a:t>
            </a:r>
            <a:r>
              <a:rPr lang="en-US" b="1" dirty="0">
                <a:latin typeface="Cambria" panose="02040503050406030204" pitchFamily="18" charset="0"/>
              </a:rPr>
              <a:t>1988</a:t>
            </a:r>
            <a:r>
              <a:rPr lang="en-US" dirty="0">
                <a:latin typeface="Cambria" panose="02040503050406030204" pitchFamily="18" charset="0"/>
              </a:rPr>
              <a:t>.</a:t>
            </a:r>
          </a:p>
        </p:txBody>
      </p:sp>
      <p:sp>
        <p:nvSpPr>
          <p:cNvPr id="7" name="Oval 1050"/>
          <p:cNvSpPr>
            <a:spLocks noChangeArrowheads="1"/>
          </p:cNvSpPr>
          <p:nvPr/>
        </p:nvSpPr>
        <p:spPr bwMode="auto">
          <a:xfrm>
            <a:off x="6156325" y="154384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 name="Oval 1051" descr="Dark vertical"/>
          <p:cNvSpPr>
            <a:spLocks noChangeArrowheads="1"/>
          </p:cNvSpPr>
          <p:nvPr/>
        </p:nvSpPr>
        <p:spPr bwMode="auto">
          <a:xfrm>
            <a:off x="6156325" y="190579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 name="Oval 1053" descr="Dark vertical"/>
          <p:cNvSpPr>
            <a:spLocks noChangeArrowheads="1"/>
          </p:cNvSpPr>
          <p:nvPr/>
        </p:nvSpPr>
        <p:spPr bwMode="auto">
          <a:xfrm>
            <a:off x="6156325" y="263286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 name="Oval 1054"/>
          <p:cNvSpPr>
            <a:spLocks noChangeArrowheads="1"/>
          </p:cNvSpPr>
          <p:nvPr/>
        </p:nvSpPr>
        <p:spPr bwMode="auto">
          <a:xfrm>
            <a:off x="6156325" y="2996406"/>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 name="Oval 1055"/>
          <p:cNvSpPr>
            <a:spLocks noChangeArrowheads="1"/>
          </p:cNvSpPr>
          <p:nvPr/>
        </p:nvSpPr>
        <p:spPr bwMode="auto">
          <a:xfrm>
            <a:off x="6156325" y="335994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2" name="Oval 1056"/>
          <p:cNvSpPr>
            <a:spLocks noChangeArrowheads="1"/>
          </p:cNvSpPr>
          <p:nvPr/>
        </p:nvSpPr>
        <p:spPr bwMode="auto">
          <a:xfrm>
            <a:off x="6537325" y="154384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3" name="Oval 1057"/>
          <p:cNvSpPr>
            <a:spLocks noChangeArrowheads="1"/>
          </p:cNvSpPr>
          <p:nvPr/>
        </p:nvSpPr>
        <p:spPr bwMode="auto">
          <a:xfrm>
            <a:off x="6537325" y="190579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4" name="Oval 1058"/>
          <p:cNvSpPr>
            <a:spLocks noChangeArrowheads="1"/>
          </p:cNvSpPr>
          <p:nvPr/>
        </p:nvSpPr>
        <p:spPr bwMode="auto">
          <a:xfrm>
            <a:off x="6537325" y="2269331"/>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5" name="Oval 1059"/>
          <p:cNvSpPr>
            <a:spLocks noChangeArrowheads="1"/>
          </p:cNvSpPr>
          <p:nvPr/>
        </p:nvSpPr>
        <p:spPr bwMode="auto">
          <a:xfrm>
            <a:off x="6537325" y="263286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6" name="Oval 1060"/>
          <p:cNvSpPr>
            <a:spLocks noChangeArrowheads="1"/>
          </p:cNvSpPr>
          <p:nvPr/>
        </p:nvSpPr>
        <p:spPr bwMode="auto">
          <a:xfrm>
            <a:off x="6537325" y="2996406"/>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7" name="Oval 1061"/>
          <p:cNvSpPr>
            <a:spLocks noChangeArrowheads="1"/>
          </p:cNvSpPr>
          <p:nvPr/>
        </p:nvSpPr>
        <p:spPr bwMode="auto">
          <a:xfrm>
            <a:off x="6918325" y="154384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8" name="Oval 1062"/>
          <p:cNvSpPr>
            <a:spLocks noChangeArrowheads="1"/>
          </p:cNvSpPr>
          <p:nvPr/>
        </p:nvSpPr>
        <p:spPr bwMode="auto">
          <a:xfrm>
            <a:off x="6918325" y="190579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9" name="Oval 1063"/>
          <p:cNvSpPr>
            <a:spLocks noChangeArrowheads="1"/>
          </p:cNvSpPr>
          <p:nvPr/>
        </p:nvSpPr>
        <p:spPr bwMode="auto">
          <a:xfrm>
            <a:off x="6918325" y="2269331"/>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0" name="Oval 1064"/>
          <p:cNvSpPr>
            <a:spLocks noChangeArrowheads="1"/>
          </p:cNvSpPr>
          <p:nvPr/>
        </p:nvSpPr>
        <p:spPr bwMode="auto">
          <a:xfrm>
            <a:off x="6918325" y="263286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1" name="Oval 1065"/>
          <p:cNvSpPr>
            <a:spLocks noChangeArrowheads="1"/>
          </p:cNvSpPr>
          <p:nvPr/>
        </p:nvSpPr>
        <p:spPr bwMode="auto">
          <a:xfrm>
            <a:off x="7677150" y="299481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2" name="Oval 1066"/>
          <p:cNvSpPr>
            <a:spLocks noChangeArrowheads="1"/>
          </p:cNvSpPr>
          <p:nvPr/>
        </p:nvSpPr>
        <p:spPr bwMode="auto">
          <a:xfrm>
            <a:off x="7299325" y="154384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3" name="Oval 1067"/>
          <p:cNvSpPr>
            <a:spLocks noChangeArrowheads="1"/>
          </p:cNvSpPr>
          <p:nvPr/>
        </p:nvSpPr>
        <p:spPr bwMode="auto">
          <a:xfrm>
            <a:off x="7299325" y="190579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4" name="Oval 1069"/>
          <p:cNvSpPr>
            <a:spLocks noChangeArrowheads="1"/>
          </p:cNvSpPr>
          <p:nvPr/>
        </p:nvSpPr>
        <p:spPr bwMode="auto">
          <a:xfrm>
            <a:off x="7299325" y="263286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5" name="Oval 1071"/>
          <p:cNvSpPr>
            <a:spLocks noChangeArrowheads="1"/>
          </p:cNvSpPr>
          <p:nvPr/>
        </p:nvSpPr>
        <p:spPr bwMode="auto">
          <a:xfrm>
            <a:off x="7680325" y="154384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6" name="Oval 1072"/>
          <p:cNvSpPr>
            <a:spLocks noChangeArrowheads="1"/>
          </p:cNvSpPr>
          <p:nvPr/>
        </p:nvSpPr>
        <p:spPr bwMode="auto">
          <a:xfrm>
            <a:off x="7680325" y="190579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7" name="Oval 1073"/>
          <p:cNvSpPr>
            <a:spLocks noChangeArrowheads="1"/>
          </p:cNvSpPr>
          <p:nvPr/>
        </p:nvSpPr>
        <p:spPr bwMode="auto">
          <a:xfrm>
            <a:off x="7680325" y="2269331"/>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8" name="Oval 1074"/>
          <p:cNvSpPr>
            <a:spLocks noChangeArrowheads="1"/>
          </p:cNvSpPr>
          <p:nvPr/>
        </p:nvSpPr>
        <p:spPr bwMode="auto">
          <a:xfrm>
            <a:off x="7680325" y="263286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9" name="Oval 1075"/>
          <p:cNvSpPr>
            <a:spLocks noChangeArrowheads="1"/>
          </p:cNvSpPr>
          <p:nvPr/>
        </p:nvSpPr>
        <p:spPr bwMode="auto">
          <a:xfrm>
            <a:off x="7680325" y="335994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0" name="Oval 1076"/>
          <p:cNvSpPr>
            <a:spLocks noChangeArrowheads="1"/>
          </p:cNvSpPr>
          <p:nvPr/>
        </p:nvSpPr>
        <p:spPr bwMode="auto">
          <a:xfrm>
            <a:off x="8061325" y="154384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1" name="Oval 1077"/>
          <p:cNvSpPr>
            <a:spLocks noChangeArrowheads="1"/>
          </p:cNvSpPr>
          <p:nvPr/>
        </p:nvSpPr>
        <p:spPr bwMode="auto">
          <a:xfrm>
            <a:off x="8061325" y="190579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2" name="Oval 1078"/>
          <p:cNvSpPr>
            <a:spLocks noChangeArrowheads="1"/>
          </p:cNvSpPr>
          <p:nvPr/>
        </p:nvSpPr>
        <p:spPr bwMode="auto">
          <a:xfrm>
            <a:off x="8061325" y="2269331"/>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3" name="Oval 1079"/>
          <p:cNvSpPr>
            <a:spLocks noChangeArrowheads="1"/>
          </p:cNvSpPr>
          <p:nvPr/>
        </p:nvSpPr>
        <p:spPr bwMode="auto">
          <a:xfrm>
            <a:off x="8061325" y="263286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4" name="Oval 1080"/>
          <p:cNvSpPr>
            <a:spLocks noChangeArrowheads="1"/>
          </p:cNvSpPr>
          <p:nvPr/>
        </p:nvSpPr>
        <p:spPr bwMode="auto">
          <a:xfrm>
            <a:off x="8061325" y="2996406"/>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5" name="Oval 1081"/>
          <p:cNvSpPr>
            <a:spLocks noChangeArrowheads="1"/>
          </p:cNvSpPr>
          <p:nvPr/>
        </p:nvSpPr>
        <p:spPr bwMode="auto">
          <a:xfrm>
            <a:off x="8442325" y="154384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6" name="Oval 1082"/>
          <p:cNvSpPr>
            <a:spLocks noChangeArrowheads="1"/>
          </p:cNvSpPr>
          <p:nvPr/>
        </p:nvSpPr>
        <p:spPr bwMode="auto">
          <a:xfrm>
            <a:off x="8442325" y="190579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7" name="Oval 1083"/>
          <p:cNvSpPr>
            <a:spLocks noChangeArrowheads="1"/>
          </p:cNvSpPr>
          <p:nvPr/>
        </p:nvSpPr>
        <p:spPr bwMode="auto">
          <a:xfrm>
            <a:off x="8442325" y="2269331"/>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8" name="Oval 1084"/>
          <p:cNvSpPr>
            <a:spLocks noChangeArrowheads="1"/>
          </p:cNvSpPr>
          <p:nvPr/>
        </p:nvSpPr>
        <p:spPr bwMode="auto">
          <a:xfrm>
            <a:off x="8442325" y="263286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9" name="Oval 1085"/>
          <p:cNvSpPr>
            <a:spLocks noChangeArrowheads="1"/>
          </p:cNvSpPr>
          <p:nvPr/>
        </p:nvSpPr>
        <p:spPr bwMode="auto">
          <a:xfrm>
            <a:off x="8442325" y="2996406"/>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0" name="Oval 1086"/>
          <p:cNvSpPr>
            <a:spLocks noChangeArrowheads="1"/>
          </p:cNvSpPr>
          <p:nvPr/>
        </p:nvSpPr>
        <p:spPr bwMode="auto">
          <a:xfrm>
            <a:off x="8442325" y="335994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1" name="Rectangle 1087"/>
          <p:cNvSpPr>
            <a:spLocks noChangeArrowheads="1"/>
          </p:cNvSpPr>
          <p:nvPr/>
        </p:nvSpPr>
        <p:spPr bwMode="auto">
          <a:xfrm>
            <a:off x="6096000" y="1459706"/>
            <a:ext cx="2714625" cy="2278062"/>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2" name="Oval 1102" descr="Dark vertical"/>
          <p:cNvSpPr>
            <a:spLocks noChangeArrowheads="1"/>
          </p:cNvSpPr>
          <p:nvPr/>
        </p:nvSpPr>
        <p:spPr bwMode="auto">
          <a:xfrm>
            <a:off x="6546850" y="3367881"/>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3" name="Oval 1103" descr="Dark vertical"/>
          <p:cNvSpPr>
            <a:spLocks noChangeArrowheads="1"/>
          </p:cNvSpPr>
          <p:nvPr/>
        </p:nvSpPr>
        <p:spPr bwMode="auto">
          <a:xfrm>
            <a:off x="6927850" y="3367881"/>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4" name="Oval 1104" descr="Dark vertical"/>
          <p:cNvSpPr>
            <a:spLocks noChangeArrowheads="1"/>
          </p:cNvSpPr>
          <p:nvPr/>
        </p:nvSpPr>
        <p:spPr bwMode="auto">
          <a:xfrm>
            <a:off x="7308850" y="3367881"/>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5" name="Oval 1105" descr="Dark vertical"/>
          <p:cNvSpPr>
            <a:spLocks noChangeArrowheads="1"/>
          </p:cNvSpPr>
          <p:nvPr/>
        </p:nvSpPr>
        <p:spPr bwMode="auto">
          <a:xfrm>
            <a:off x="6921500" y="2999581"/>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6" name="Oval 1106"/>
          <p:cNvSpPr>
            <a:spLocks noChangeArrowheads="1"/>
          </p:cNvSpPr>
          <p:nvPr/>
        </p:nvSpPr>
        <p:spPr bwMode="auto">
          <a:xfrm>
            <a:off x="8061325" y="335359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7" name="Oval 1053" descr="Dark vertical"/>
          <p:cNvSpPr>
            <a:spLocks noChangeArrowheads="1"/>
          </p:cNvSpPr>
          <p:nvPr/>
        </p:nvSpPr>
        <p:spPr bwMode="auto">
          <a:xfrm>
            <a:off x="6159500" y="2266156"/>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8" name="Oval 1105" descr="Dark vertical"/>
          <p:cNvSpPr>
            <a:spLocks noChangeArrowheads="1"/>
          </p:cNvSpPr>
          <p:nvPr/>
        </p:nvSpPr>
        <p:spPr bwMode="auto">
          <a:xfrm>
            <a:off x="7300912" y="299481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9" name="Oval 1105" descr="Dark vertical"/>
          <p:cNvSpPr>
            <a:spLocks noChangeArrowheads="1"/>
          </p:cNvSpPr>
          <p:nvPr/>
        </p:nvSpPr>
        <p:spPr bwMode="auto">
          <a:xfrm>
            <a:off x="7299325" y="2266156"/>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 name="Down Arrow 1"/>
          <p:cNvSpPr/>
          <p:nvPr/>
        </p:nvSpPr>
        <p:spPr bwMode="auto">
          <a:xfrm rot="10800000">
            <a:off x="7210062" y="3833948"/>
            <a:ext cx="533400" cy="1220787"/>
          </a:xfrm>
          <a:prstGeom prst="downArrow">
            <a:avLst/>
          </a:prstGeom>
          <a:solidFill>
            <a:srgbClr val="FAE9D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sp>
        <p:nvSpPr>
          <p:cNvPr id="50" name="Down Arrow 49"/>
          <p:cNvSpPr/>
          <p:nvPr/>
        </p:nvSpPr>
        <p:spPr bwMode="auto">
          <a:xfrm>
            <a:off x="7585438" y="227013"/>
            <a:ext cx="533400" cy="1220787"/>
          </a:xfrm>
          <a:prstGeom prst="downArrow">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sp>
        <p:nvSpPr>
          <p:cNvPr id="51" name="Down Arrow 50"/>
          <p:cNvSpPr/>
          <p:nvPr/>
        </p:nvSpPr>
        <p:spPr bwMode="auto">
          <a:xfrm>
            <a:off x="6794863" y="227013"/>
            <a:ext cx="533400" cy="1220787"/>
          </a:xfrm>
          <a:prstGeom prst="downArrow">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sp>
        <p:nvSpPr>
          <p:cNvPr id="3" name="TextBox 2"/>
          <p:cNvSpPr txBox="1"/>
          <p:nvPr/>
        </p:nvSpPr>
        <p:spPr>
          <a:xfrm>
            <a:off x="6386511" y="117901"/>
            <a:ext cx="2206625" cy="707886"/>
          </a:xfrm>
          <a:prstGeom prst="rect">
            <a:avLst/>
          </a:prstGeom>
          <a:solidFill>
            <a:schemeClr val="bg1">
              <a:lumMod val="85000"/>
            </a:schemeClr>
          </a:solidFill>
        </p:spPr>
        <p:txBody>
          <a:bodyPr wrap="square" rtlCol="0">
            <a:spAutoFit/>
          </a:bodyPr>
          <a:lstStyle/>
          <a:p>
            <a:pPr algn="ctr"/>
            <a:r>
              <a:rPr lang="en-US" sz="2000" dirty="0" smtClean="0">
                <a:latin typeface="Calibri" panose="020F0502020204030204" pitchFamily="34" charset="0"/>
              </a:rPr>
              <a:t>draw/tie with perfect play</a:t>
            </a:r>
            <a:endParaRPr lang="en-US" sz="2000" dirty="0">
              <a:latin typeface="Calibri" panose="020F0502020204030204" pitchFamily="34" charset="0"/>
            </a:endParaRPr>
          </a:p>
        </p:txBody>
      </p:sp>
      <p:sp>
        <p:nvSpPr>
          <p:cNvPr id="53" name="TextBox 52"/>
          <p:cNvSpPr txBox="1"/>
          <p:nvPr/>
        </p:nvSpPr>
        <p:spPr>
          <a:xfrm>
            <a:off x="6388100" y="4981714"/>
            <a:ext cx="2206625" cy="707886"/>
          </a:xfrm>
          <a:prstGeom prst="rect">
            <a:avLst/>
          </a:prstGeom>
          <a:solidFill>
            <a:srgbClr val="FAE9D6"/>
          </a:solidFill>
        </p:spPr>
        <p:txBody>
          <a:bodyPr wrap="square" rtlCol="0">
            <a:spAutoFit/>
          </a:bodyPr>
          <a:lstStyle/>
          <a:p>
            <a:pPr algn="ctr"/>
            <a:r>
              <a:rPr lang="en-US" sz="2000" dirty="0" smtClean="0">
                <a:latin typeface="Calibri" panose="020F0502020204030204" pitchFamily="34" charset="0"/>
              </a:rPr>
              <a:t>first-player win (with perfect play)</a:t>
            </a:r>
            <a:endParaRPr lang="en-US" sz="2000" dirty="0">
              <a:latin typeface="Calibri" panose="020F0502020204030204" pitchFamily="34" charset="0"/>
            </a:endParaRPr>
          </a:p>
        </p:txBody>
      </p:sp>
      <p:sp>
        <p:nvSpPr>
          <p:cNvPr id="54" name="Down Arrow 53"/>
          <p:cNvSpPr/>
          <p:nvPr/>
        </p:nvSpPr>
        <p:spPr bwMode="auto">
          <a:xfrm rot="10800000">
            <a:off x="8012293" y="3821973"/>
            <a:ext cx="409938" cy="755469"/>
          </a:xfrm>
          <a:prstGeom prst="downArrow">
            <a:avLst/>
          </a:prstGeom>
          <a:solidFill>
            <a:srgbClr val="CC33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sp>
        <p:nvSpPr>
          <p:cNvPr id="55" name="Down Arrow 54"/>
          <p:cNvSpPr/>
          <p:nvPr/>
        </p:nvSpPr>
        <p:spPr bwMode="auto">
          <a:xfrm rot="10800000">
            <a:off x="8442325" y="3833948"/>
            <a:ext cx="409938" cy="755469"/>
          </a:xfrm>
          <a:prstGeom prst="downArrow">
            <a:avLst/>
          </a:prstGeom>
          <a:solidFill>
            <a:srgbClr val="CC33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sp>
        <p:nvSpPr>
          <p:cNvPr id="56" name="Down Arrow 55"/>
          <p:cNvSpPr/>
          <p:nvPr/>
        </p:nvSpPr>
        <p:spPr bwMode="auto">
          <a:xfrm rot="10800000">
            <a:off x="6107293" y="3821973"/>
            <a:ext cx="409938" cy="755469"/>
          </a:xfrm>
          <a:prstGeom prst="downArrow">
            <a:avLst/>
          </a:prstGeom>
          <a:solidFill>
            <a:srgbClr val="CC33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sp>
        <p:nvSpPr>
          <p:cNvPr id="57" name="Down Arrow 56"/>
          <p:cNvSpPr/>
          <p:nvPr/>
        </p:nvSpPr>
        <p:spPr bwMode="auto">
          <a:xfrm rot="10800000">
            <a:off x="6537325" y="3833948"/>
            <a:ext cx="409938" cy="755469"/>
          </a:xfrm>
          <a:prstGeom prst="downArrow">
            <a:avLst/>
          </a:prstGeom>
          <a:solidFill>
            <a:srgbClr val="CC33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sp>
        <p:nvSpPr>
          <p:cNvPr id="58" name="TextBox 57"/>
          <p:cNvSpPr txBox="1"/>
          <p:nvPr/>
        </p:nvSpPr>
        <p:spPr>
          <a:xfrm>
            <a:off x="4560708" y="4225128"/>
            <a:ext cx="1763892" cy="523220"/>
          </a:xfrm>
          <a:prstGeom prst="rect">
            <a:avLst/>
          </a:prstGeom>
          <a:solidFill>
            <a:srgbClr val="CC3300"/>
          </a:solidFill>
        </p:spPr>
        <p:txBody>
          <a:bodyPr wrap="square" rtlCol="0">
            <a:spAutoFit/>
          </a:bodyPr>
          <a:lstStyle/>
          <a:p>
            <a:pPr algn="ctr"/>
            <a:r>
              <a:rPr lang="en-US" sz="1400" b="1" dirty="0" smtClean="0">
                <a:solidFill>
                  <a:schemeClr val="bg1"/>
                </a:solidFill>
                <a:latin typeface="Calibri" panose="020F0502020204030204" pitchFamily="34" charset="0"/>
              </a:rPr>
              <a:t>first-player losses (with perfect play)</a:t>
            </a:r>
            <a:endParaRPr lang="en-US" sz="1400" b="1" dirty="0">
              <a:solidFill>
                <a:schemeClr val="bg1"/>
              </a:solidFill>
              <a:latin typeface="Calibri" panose="020F0502020204030204" pitchFamily="34" charset="0"/>
            </a:endParaRPr>
          </a:p>
        </p:txBody>
      </p:sp>
      <mc:AlternateContent xmlns:mc="http://schemas.openxmlformats.org/markup-compatibility/2006">
        <mc:Choice xmlns:p14="http://schemas.microsoft.com/office/powerpoint/2010/main" Requires="p14">
          <p:contentPart p14:bwMode="auto" r:id="rId3">
            <p14:nvContentPartPr>
              <p14:cNvPr id="4" name="Ink 3"/>
              <p14:cNvContentPartPr/>
              <p14:nvPr/>
            </p14:nvContentPartPr>
            <p14:xfrm>
              <a:off x="7027200" y="3678480"/>
              <a:ext cx="775080" cy="184680"/>
            </p14:xfrm>
          </p:contentPart>
        </mc:Choice>
        <mc:Fallback>
          <p:pic>
            <p:nvPicPr>
              <p:cNvPr id="4" name="Ink 3"/>
              <p:cNvPicPr/>
              <p:nvPr/>
            </p:nvPicPr>
            <p:blipFill>
              <a:blip r:embed="rId4"/>
              <a:stretch>
                <a:fillRect/>
              </a:stretch>
            </p:blipFill>
            <p:spPr>
              <a:xfrm>
                <a:off x="7017120" y="3672720"/>
                <a:ext cx="790560" cy="19296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5" name="Ink 4"/>
              <p14:cNvContentPartPr/>
              <p14:nvPr/>
            </p14:nvContentPartPr>
            <p14:xfrm>
              <a:off x="7045920" y="3643560"/>
              <a:ext cx="718920" cy="212760"/>
            </p14:xfrm>
          </p:contentPart>
        </mc:Choice>
        <mc:Fallback>
          <p:pic>
            <p:nvPicPr>
              <p:cNvPr id="5" name="Ink 4"/>
              <p:cNvPicPr/>
              <p:nvPr/>
            </p:nvPicPr>
            <p:blipFill>
              <a:blip r:embed="rId6"/>
              <a:stretch>
                <a:fillRect/>
              </a:stretch>
            </p:blipFill>
            <p:spPr>
              <a:xfrm>
                <a:off x="7034760" y="3632760"/>
                <a:ext cx="739800" cy="232560"/>
              </a:xfrm>
              <a:prstGeom prst="rect">
                <a:avLst/>
              </a:prstGeom>
            </p:spPr>
          </p:pic>
        </mc:Fallback>
      </mc:AlternateContent>
    </p:spTree>
    <p:extLst>
      <p:ext uri="{BB962C8B-B14F-4D97-AF65-F5344CB8AC3E}">
        <p14:creationId xmlns:p14="http://schemas.microsoft.com/office/powerpoint/2010/main" val="25525455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sz="2000" dirty="0" smtClean="0">
                <a:solidFill>
                  <a:srgbClr val="000000"/>
                </a:solidFill>
                <a:latin typeface="Cambria" panose="02040503050406030204" pitchFamily="18" charset="0"/>
              </a:rPr>
              <a:t>Suppose we have two </a:t>
            </a:r>
            <a:r>
              <a:rPr lang="en-US" altLang="en-US" sz="2000" b="1" i="1" dirty="0" smtClean="0">
                <a:solidFill>
                  <a:srgbClr val="000000"/>
                </a:solidFill>
                <a:latin typeface="Cambria" panose="02040503050406030204" pitchFamily="18" charset="0"/>
              </a:rPr>
              <a:t>normalized models</a:t>
            </a:r>
            <a:r>
              <a:rPr lang="en-US" altLang="en-US" sz="2000" dirty="0" smtClean="0">
                <a:solidFill>
                  <a:srgbClr val="000000"/>
                </a:solidFill>
                <a:latin typeface="Cambria" panose="02040503050406030204" pitchFamily="18" charset="0"/>
              </a:rPr>
              <a:t>:</a:t>
            </a:r>
            <a:endParaRPr lang="en-US" altLang="en-US" sz="2000" dirty="0">
              <a:solidFill>
                <a:srgbClr val="000000"/>
              </a:solidFill>
              <a:latin typeface="Cambria" panose="02040503050406030204" pitchFamily="18" charset="0"/>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1" name="Text Box 5"/>
          <p:cNvSpPr txBox="1">
            <a:spLocks noChangeArrowheads="1"/>
          </p:cNvSpPr>
          <p:nvPr/>
        </p:nvSpPr>
        <p:spPr bwMode="auto">
          <a:xfrm>
            <a:off x="7696200" y="5943600"/>
            <a:ext cx="11137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dirty="0" smtClean="0">
                <a:solidFill>
                  <a:srgbClr val="000000"/>
                </a:solidFill>
                <a:latin typeface="Cambria" panose="02040503050406030204" pitchFamily="18" charset="0"/>
              </a:rPr>
              <a:t>I've got near-zero ideas on this one!</a:t>
            </a:r>
            <a:endParaRPr lang="en-US" altLang="en-US" sz="900" dirty="0">
              <a:solidFill>
                <a:srgbClr val="000000"/>
              </a:solidFill>
              <a:latin typeface="Cambria" panose="02040503050406030204" pitchFamily="18" charset="0"/>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a:latin typeface="Calibri" panose="020F0502020204030204" pitchFamily="34" charset="0"/>
              </a:rPr>
              <a:t> </a:t>
            </a:r>
            <a:r>
              <a:rPr lang="en-US" dirty="0" smtClean="0">
                <a:solidFill>
                  <a:srgbClr val="000AF9"/>
                </a:solidFill>
                <a:latin typeface="Calibri" panose="020F0502020204030204" pitchFamily="34" charset="0"/>
              </a:rPr>
              <a:t>0.50</a:t>
            </a:r>
            <a:r>
              <a:rPr lang="en-US" dirty="0" smtClean="0">
                <a:latin typeface="Calibri" panose="020F0502020204030204" pitchFamily="34" charset="0"/>
              </a:rPr>
              <a:t>,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0.08</a:t>
            </a:r>
            <a:r>
              <a:rPr lang="en-US" dirty="0" smtClean="0">
                <a:latin typeface="Calibri" panose="020F0502020204030204" pitchFamily="34" charset="0"/>
              </a:rPr>
              <a:t>,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0.42</a:t>
            </a:r>
            <a:r>
              <a:rPr lang="en-US" dirty="0" smtClean="0">
                <a:latin typeface="Calibri" panose="020F0502020204030204" pitchFamily="34" charset="0"/>
              </a:rPr>
              <a:t> }</a:t>
            </a:r>
            <a:endParaRPr lang="en-US" dirty="0">
              <a:latin typeface="Calibri" panose="020F0502020204030204" pitchFamily="34" charset="0"/>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0.025</a:t>
            </a:r>
            <a:r>
              <a:rPr lang="en-US" dirty="0" smtClean="0">
                <a:latin typeface="Calibri" panose="020F0502020204030204" pitchFamily="34" charset="0"/>
              </a:rPr>
              <a:t>,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0.275</a:t>
            </a:r>
            <a:r>
              <a:rPr lang="en-US" dirty="0" smtClean="0">
                <a:latin typeface="Calibri" panose="020F0502020204030204" pitchFamily="34" charset="0"/>
              </a:rPr>
              <a:t>,</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0.700</a:t>
            </a:r>
            <a:r>
              <a:rPr lang="en-US" dirty="0" smtClean="0">
                <a:latin typeface="Calibri" panose="020F0502020204030204" pitchFamily="34" charset="0"/>
              </a:rPr>
              <a:t> }</a:t>
            </a:r>
            <a:endParaRPr lang="en-US" dirty="0">
              <a:latin typeface="Calibri" panose="020F0502020204030204" pitchFamily="34" charset="0"/>
            </a:endParaRPr>
          </a:p>
        </p:txBody>
      </p:sp>
      <p:sp>
        <p:nvSpPr>
          <p:cNvPr id="39" name="Rounded Rectangle 38"/>
          <p:cNvSpPr/>
          <p:nvPr/>
        </p:nvSpPr>
        <p:spPr>
          <a:xfrm>
            <a:off x="304800" y="3447361"/>
            <a:ext cx="8434516" cy="1440008"/>
          </a:xfrm>
          <a:prstGeom prst="round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10976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58" name="Oval 57"/>
          <p:cNvSpPr/>
          <p:nvPr/>
        </p:nvSpPr>
        <p:spPr>
          <a:xfrm>
            <a:off x="16310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59" name="Oval 58"/>
          <p:cNvSpPr/>
          <p:nvPr/>
        </p:nvSpPr>
        <p:spPr>
          <a:xfrm>
            <a:off x="2140396"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60" name="Oval 59"/>
          <p:cNvSpPr/>
          <p:nvPr/>
        </p:nvSpPr>
        <p:spPr>
          <a:xfrm>
            <a:off x="268582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61" name="Rectangle 60"/>
          <p:cNvSpPr/>
          <p:nvPr/>
        </p:nvSpPr>
        <p:spPr>
          <a:xfrm rot="20163774">
            <a:off x="591178"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2" name="Rectangle 61"/>
          <p:cNvSpPr/>
          <p:nvPr/>
        </p:nvSpPr>
        <p:spPr>
          <a:xfrm rot="20163774">
            <a:off x="1118161"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3" name="Rectangle 62"/>
          <p:cNvSpPr/>
          <p:nvPr/>
        </p:nvSpPr>
        <p:spPr>
          <a:xfrm rot="20163774">
            <a:off x="1623489"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4" name="Rectangle 63"/>
          <p:cNvSpPr/>
          <p:nvPr/>
        </p:nvSpPr>
        <p:spPr>
          <a:xfrm rot="20163774">
            <a:off x="2172650" y="4407040"/>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65" name="Rectangle 64"/>
          <p:cNvSpPr/>
          <p:nvPr/>
        </p:nvSpPr>
        <p:spPr>
          <a:xfrm rot="20163774">
            <a:off x="2785372"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6" name="Rectangle 65"/>
          <p:cNvSpPr/>
          <p:nvPr/>
        </p:nvSpPr>
        <p:spPr>
          <a:xfrm rot="20163774">
            <a:off x="3308151"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7" name="Rectangle 66"/>
          <p:cNvSpPr/>
          <p:nvPr/>
        </p:nvSpPr>
        <p:spPr>
          <a:xfrm rot="20163774">
            <a:off x="38962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8" name="Rectangle 67"/>
          <p:cNvSpPr/>
          <p:nvPr/>
        </p:nvSpPr>
        <p:spPr>
          <a:xfrm rot="20163774">
            <a:off x="4384880"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9" name="Rectangle 68"/>
          <p:cNvSpPr/>
          <p:nvPr/>
        </p:nvSpPr>
        <p:spPr>
          <a:xfrm rot="20163774">
            <a:off x="4872802"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0" name="Rectangle 69"/>
          <p:cNvSpPr/>
          <p:nvPr/>
        </p:nvSpPr>
        <p:spPr>
          <a:xfrm rot="20163774">
            <a:off x="53440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1" name="TextBox 70"/>
          <p:cNvSpPr txBox="1"/>
          <p:nvPr/>
        </p:nvSpPr>
        <p:spPr>
          <a:xfrm>
            <a:off x="5953662" y="3656145"/>
            <a:ext cx="533400" cy="923330"/>
          </a:xfrm>
          <a:prstGeom prst="rect">
            <a:avLst/>
          </a:prstGeom>
          <a:noFill/>
        </p:spPr>
        <p:txBody>
          <a:bodyPr wrap="square" rtlCol="0">
            <a:spAutoFit/>
          </a:bodyPr>
          <a:lstStyle/>
          <a:p>
            <a:r>
              <a:rPr lang="en-US" sz="5400" dirty="0" smtClean="0">
                <a:latin typeface="Calibri" panose="020F0502020204030204" pitchFamily="34" charset="0"/>
              </a:rPr>
              <a:t>=</a:t>
            </a:r>
            <a:endParaRPr lang="en-US" sz="5400" dirty="0">
              <a:latin typeface="Calibri" panose="020F0502020204030204" pitchFamily="34" charset="0"/>
            </a:endParaRPr>
          </a:p>
        </p:txBody>
      </p:sp>
      <p:sp>
        <p:nvSpPr>
          <p:cNvPr id="72" name="TextBox 71"/>
          <p:cNvSpPr txBox="1"/>
          <p:nvPr/>
        </p:nvSpPr>
        <p:spPr>
          <a:xfrm>
            <a:off x="6668854" y="3887441"/>
            <a:ext cx="1841862" cy="584775"/>
          </a:xfrm>
          <a:prstGeom prst="rect">
            <a:avLst/>
          </a:prstGeom>
          <a:solidFill>
            <a:schemeClr val="bg1"/>
          </a:solidFill>
          <a:ln w="28575">
            <a:solidFill>
              <a:schemeClr val="bg1"/>
            </a:solidFill>
          </a:ln>
        </p:spPr>
        <p:txBody>
          <a:bodyPr wrap="square" rtlCol="0">
            <a:spAutoFit/>
          </a:bodyPr>
          <a:lstStyle/>
          <a:p>
            <a:pPr algn="ctr"/>
            <a:r>
              <a:rPr lang="en-US" sz="3200" dirty="0" smtClean="0">
                <a:latin typeface="Calibri" panose="020F0502020204030204" pitchFamily="34" charset="0"/>
              </a:rPr>
              <a:t>???</a:t>
            </a:r>
            <a:endParaRPr lang="en-US" sz="3200" dirty="0">
              <a:latin typeface="Calibri" panose="020F0502020204030204" pitchFamily="34" charset="0"/>
            </a:endParaRPr>
          </a:p>
        </p:txBody>
      </p:sp>
      <p:sp>
        <p:nvSpPr>
          <p:cNvPr id="74" name="Oval 73"/>
          <p:cNvSpPr/>
          <p:nvPr/>
        </p:nvSpPr>
        <p:spPr>
          <a:xfrm>
            <a:off x="332679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5" name="Oval 74"/>
          <p:cNvSpPr/>
          <p:nvPr/>
        </p:nvSpPr>
        <p:spPr>
          <a:xfrm>
            <a:off x="38645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6" name="Oval 75"/>
          <p:cNvSpPr/>
          <p:nvPr/>
        </p:nvSpPr>
        <p:spPr>
          <a:xfrm>
            <a:off x="43979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7" name="Oval 76"/>
          <p:cNvSpPr/>
          <p:nvPr/>
        </p:nvSpPr>
        <p:spPr>
          <a:xfrm>
            <a:off x="488127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8" name="Oval 77"/>
          <p:cNvSpPr/>
          <p:nvPr/>
        </p:nvSpPr>
        <p:spPr>
          <a:xfrm>
            <a:off x="536241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3" name="Rectangle 2"/>
          <p:cNvSpPr/>
          <p:nvPr/>
        </p:nvSpPr>
        <p:spPr>
          <a:xfrm>
            <a:off x="590378"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79" name="Rectangle 78"/>
          <p:cNvSpPr/>
          <p:nvPr/>
        </p:nvSpPr>
        <p:spPr>
          <a:xfrm>
            <a:off x="1127786"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80" name="Rectangle 79"/>
          <p:cNvSpPr/>
          <p:nvPr/>
        </p:nvSpPr>
        <p:spPr>
          <a:xfrm>
            <a:off x="1645146"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81" name="Rectangle 80"/>
          <p:cNvSpPr/>
          <p:nvPr/>
        </p:nvSpPr>
        <p:spPr>
          <a:xfrm>
            <a:off x="2192986" y="4019241"/>
            <a:ext cx="522900"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_?_</a:t>
            </a:r>
            <a:endParaRPr lang="en-US" sz="1800" b="1" dirty="0">
              <a:latin typeface="Calibri" panose="020F0502020204030204" pitchFamily="34" charset="0"/>
            </a:endParaRPr>
          </a:p>
        </p:txBody>
      </p:sp>
      <p:sp>
        <p:nvSpPr>
          <p:cNvPr id="82" name="Rectangle 81"/>
          <p:cNvSpPr/>
          <p:nvPr/>
        </p:nvSpPr>
        <p:spPr>
          <a:xfrm>
            <a:off x="2862608" y="4019241"/>
            <a:ext cx="292068"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endParaRPr lang="en-US" sz="1800" b="1" dirty="0">
              <a:latin typeface="Calibri" panose="020F0502020204030204" pitchFamily="34" charset="0"/>
            </a:endParaRPr>
          </a:p>
        </p:txBody>
      </p:sp>
      <p:sp>
        <p:nvSpPr>
          <p:cNvPr id="83" name="Rectangle 82"/>
          <p:cNvSpPr/>
          <p:nvPr/>
        </p:nvSpPr>
        <p:spPr>
          <a:xfrm>
            <a:off x="3472208" y="4019241"/>
            <a:ext cx="292068"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endParaRPr lang="en-US" sz="1800" b="1" dirty="0">
              <a:latin typeface="Calibri" panose="020F0502020204030204" pitchFamily="34" charset="0"/>
            </a:endParaRPr>
          </a:p>
        </p:txBody>
      </p:sp>
      <p:sp>
        <p:nvSpPr>
          <p:cNvPr id="84" name="Rectangle 83"/>
          <p:cNvSpPr/>
          <p:nvPr/>
        </p:nvSpPr>
        <p:spPr>
          <a:xfrm>
            <a:off x="3987231" y="4019241"/>
            <a:ext cx="292068"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endParaRPr lang="en-US" sz="1800" b="1" dirty="0">
              <a:latin typeface="Calibri" panose="020F0502020204030204" pitchFamily="34" charset="0"/>
            </a:endParaRPr>
          </a:p>
        </p:txBody>
      </p:sp>
      <p:sp>
        <p:nvSpPr>
          <p:cNvPr id="85" name="Rectangle 84"/>
          <p:cNvSpPr/>
          <p:nvPr/>
        </p:nvSpPr>
        <p:spPr>
          <a:xfrm>
            <a:off x="4520631" y="4019241"/>
            <a:ext cx="292068" cy="369332"/>
          </a:xfrm>
          <a:prstGeom prst="rect">
            <a:avLst/>
          </a:prstGeom>
        </p:spPr>
        <p:txBody>
          <a:bodyPr wrap="none">
            <a:spAutoFit/>
          </a:bodyPr>
          <a:lstStyle/>
          <a:p>
            <a:pPr algn="ctr"/>
            <a:r>
              <a:rPr lang="en-US" sz="1800" b="1" dirty="0">
                <a:solidFill>
                  <a:srgbClr val="000AF9"/>
                </a:solidFill>
                <a:latin typeface="Calibri" panose="020F0502020204030204" pitchFamily="34" charset="0"/>
              </a:rPr>
              <a:t>?</a:t>
            </a:r>
            <a:endParaRPr lang="en-US" sz="1800" b="1" dirty="0">
              <a:latin typeface="Calibri" panose="020F0502020204030204" pitchFamily="34" charset="0"/>
            </a:endParaRPr>
          </a:p>
        </p:txBody>
      </p:sp>
      <p:sp>
        <p:nvSpPr>
          <p:cNvPr id="86" name="Rectangle 85"/>
          <p:cNvSpPr/>
          <p:nvPr/>
        </p:nvSpPr>
        <p:spPr>
          <a:xfrm>
            <a:off x="4996208" y="4019241"/>
            <a:ext cx="292068" cy="369332"/>
          </a:xfrm>
          <a:prstGeom prst="rect">
            <a:avLst/>
          </a:prstGeom>
        </p:spPr>
        <p:txBody>
          <a:bodyPr wrap="none">
            <a:spAutoFit/>
          </a:bodyPr>
          <a:lstStyle/>
          <a:p>
            <a:pPr algn="ctr"/>
            <a:r>
              <a:rPr lang="en-US" sz="1800" b="1" dirty="0">
                <a:solidFill>
                  <a:srgbClr val="000AF9"/>
                </a:solidFill>
                <a:latin typeface="Calibri" panose="020F0502020204030204" pitchFamily="34" charset="0"/>
              </a:rPr>
              <a:t>?</a:t>
            </a:r>
            <a:endParaRPr lang="en-US" sz="1800" b="1" dirty="0">
              <a:latin typeface="Calibri" panose="020F0502020204030204" pitchFamily="34" charset="0"/>
            </a:endParaRPr>
          </a:p>
        </p:txBody>
      </p:sp>
      <p:sp>
        <p:nvSpPr>
          <p:cNvPr id="87" name="Rectangle 86"/>
          <p:cNvSpPr/>
          <p:nvPr/>
        </p:nvSpPr>
        <p:spPr>
          <a:xfrm>
            <a:off x="5481480" y="4019241"/>
            <a:ext cx="292068" cy="369332"/>
          </a:xfrm>
          <a:prstGeom prst="rect">
            <a:avLst/>
          </a:prstGeom>
        </p:spPr>
        <p:txBody>
          <a:bodyPr wrap="none">
            <a:spAutoFit/>
          </a:bodyPr>
          <a:lstStyle/>
          <a:p>
            <a:pPr algn="ctr"/>
            <a:r>
              <a:rPr lang="en-US" sz="1800" b="1" dirty="0">
                <a:solidFill>
                  <a:srgbClr val="000AF9"/>
                </a:solidFill>
                <a:latin typeface="Calibri" panose="020F0502020204030204" pitchFamily="34" charset="0"/>
              </a:rPr>
              <a:t>?</a:t>
            </a:r>
            <a:endParaRPr lang="en-US" sz="1800" b="1" dirty="0">
              <a:latin typeface="Calibri" panose="020F0502020204030204" pitchFamily="34" charset="0"/>
            </a:endParaRPr>
          </a:p>
        </p:txBody>
      </p:sp>
      <p:sp>
        <p:nvSpPr>
          <p:cNvPr id="5" name="Right Brace 4"/>
          <p:cNvSpPr/>
          <p:nvPr/>
        </p:nvSpPr>
        <p:spPr>
          <a:xfrm rot="5400000">
            <a:off x="1293801" y="4083301"/>
            <a:ext cx="155597" cy="1371599"/>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Right Brace 87"/>
          <p:cNvSpPr/>
          <p:nvPr/>
        </p:nvSpPr>
        <p:spPr>
          <a:xfrm rot="5400000">
            <a:off x="3244550" y="4256052"/>
            <a:ext cx="155597" cy="1026098"/>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9" name="Right Brace 88"/>
          <p:cNvSpPr/>
          <p:nvPr/>
        </p:nvSpPr>
        <p:spPr>
          <a:xfrm rot="5400000">
            <a:off x="4790176" y="3863527"/>
            <a:ext cx="155596" cy="1811147"/>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0" name="Rectangle 89"/>
          <p:cNvSpPr/>
          <p:nvPr/>
        </p:nvSpPr>
        <p:spPr>
          <a:xfrm>
            <a:off x="7909686" y="5031565"/>
            <a:ext cx="739305" cy="369332"/>
          </a:xfrm>
          <a:prstGeom prst="rect">
            <a:avLst/>
          </a:prstGeom>
        </p:spPr>
        <p:txBody>
          <a:bodyPr wrap="none">
            <a:spAutoFit/>
          </a:bodyPr>
          <a:lstStyle/>
          <a:p>
            <a:pPr algn="ctr"/>
            <a:r>
              <a:rPr lang="en-US" sz="1800" dirty="0" smtClean="0">
                <a:solidFill>
                  <a:srgbClr val="000AF9"/>
                </a:solidFill>
                <a:latin typeface="Calibri" panose="020F0502020204030204" pitchFamily="34" charset="0"/>
              </a:rPr>
              <a:t>0?  1?</a:t>
            </a:r>
            <a:endParaRPr lang="en-US" sz="1800" dirty="0">
              <a:latin typeface="Calibri" panose="020F0502020204030204" pitchFamily="34" charset="0"/>
            </a:endParaRPr>
          </a:p>
        </p:txBody>
      </p:sp>
      <p:sp>
        <p:nvSpPr>
          <p:cNvPr id="91" name="TextBox 90"/>
          <p:cNvSpPr txBox="1"/>
          <p:nvPr/>
        </p:nvSpPr>
        <p:spPr>
          <a:xfrm>
            <a:off x="304800" y="3083461"/>
            <a:ext cx="3709565" cy="646331"/>
          </a:xfrm>
          <a:prstGeom prst="rect">
            <a:avLst/>
          </a:prstGeom>
          <a:solidFill>
            <a:schemeClr val="bg1"/>
          </a:solidFill>
          <a:ln>
            <a:noFill/>
          </a:ln>
        </p:spPr>
        <p:txBody>
          <a:bodyPr wrap="square" rtlCol="0">
            <a:spAutoFit/>
          </a:bodyPr>
          <a:lstStyle/>
          <a:p>
            <a:pPr algn="ctr"/>
            <a:r>
              <a:rPr lang="en-US" sz="1800" dirty="0" smtClean="0">
                <a:latin typeface="Cambria" panose="02040503050406030204" pitchFamily="18" charset="0"/>
              </a:rPr>
              <a:t>the </a:t>
            </a:r>
            <a:r>
              <a:rPr lang="en-US" sz="1800" b="1" i="1" dirty="0" smtClean="0">
                <a:latin typeface="Calibri" panose="020F0502020204030204" pitchFamily="34" charset="0"/>
              </a:rPr>
              <a:t>WS</a:t>
            </a:r>
            <a:r>
              <a:rPr lang="en-US" sz="1800" dirty="0" smtClean="0">
                <a:latin typeface="Cambria" panose="02040503050406030204" pitchFamily="18" charset="0"/>
              </a:rPr>
              <a:t>-based probability of each word in </a:t>
            </a:r>
            <a:r>
              <a:rPr lang="en-US" sz="1800" b="1" i="1" dirty="0" smtClean="0">
                <a:latin typeface="Calibri" panose="020F0502020204030204" pitchFamily="34" charset="0"/>
              </a:rPr>
              <a:t>Unknown text</a:t>
            </a:r>
            <a:endParaRPr lang="en-US" sz="1800" b="1" i="1" dirty="0">
              <a:latin typeface="Calibri" panose="020F0502020204030204" pitchFamily="34" charset="0"/>
            </a:endParaRPr>
          </a:p>
        </p:txBody>
      </p:sp>
      <p:sp>
        <p:nvSpPr>
          <p:cNvPr id="92" name="Down Arrow 91"/>
          <p:cNvSpPr/>
          <p:nvPr/>
        </p:nvSpPr>
        <p:spPr>
          <a:xfrm>
            <a:off x="1232664" y="2634920"/>
            <a:ext cx="367536" cy="509336"/>
          </a:xfrm>
          <a:prstGeom prst="downArrow">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TextBox 92"/>
          <p:cNvSpPr txBox="1"/>
          <p:nvPr/>
        </p:nvSpPr>
        <p:spPr>
          <a:xfrm>
            <a:off x="533400" y="5791200"/>
            <a:ext cx="5638800" cy="830997"/>
          </a:xfrm>
          <a:prstGeom prst="rect">
            <a:avLst/>
          </a:prstGeom>
          <a:noFill/>
        </p:spPr>
        <p:txBody>
          <a:bodyPr wrap="square" rtlCol="0">
            <a:spAutoFit/>
          </a:bodyPr>
          <a:lstStyle/>
          <a:p>
            <a:r>
              <a:rPr lang="en-US" i="1" dirty="0" smtClean="0">
                <a:latin typeface="Calibri" panose="020F0502020204030204" pitchFamily="34" charset="0"/>
              </a:rPr>
              <a:t>Unknown text</a:t>
            </a:r>
            <a:r>
              <a:rPr lang="en-US" dirty="0" smtClean="0">
                <a:latin typeface="Calibri" panose="020F0502020204030204" pitchFamily="34" charset="0"/>
              </a:rPr>
              <a:t>: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smtClean="0">
                <a:solidFill>
                  <a:srgbClr val="009900"/>
                </a:solidFill>
                <a:latin typeface="Calibri" panose="020F0502020204030204" pitchFamily="34" charset="0"/>
              </a:rPr>
              <a:t>"</a:t>
            </a:r>
            <a:r>
              <a:rPr lang="en-US" dirty="0">
                <a:solidFill>
                  <a:srgbClr val="009900"/>
                </a:solidFill>
                <a:latin typeface="Calibri" panose="020F0502020204030204" pitchFamily="34" charset="0"/>
              </a:rPr>
              <a:t>potter"</a:t>
            </a:r>
            <a:r>
              <a:rPr lang="en-US" dirty="0">
                <a:latin typeface="Calibri" panose="020F0502020204030204" pitchFamily="34" charset="0"/>
              </a:rPr>
              <a:t>: 2,</a:t>
            </a:r>
            <a:endParaRPr lang="en-US" dirty="0" smtClean="0">
              <a:latin typeface="Calibri" panose="020F0502020204030204" pitchFamily="34" charset="0"/>
            </a:endParaRP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"thou"</a:t>
            </a:r>
            <a:r>
              <a:rPr lang="en-US" dirty="0" smtClean="0">
                <a:latin typeface="Calibri" panose="020F0502020204030204" pitchFamily="34" charset="0"/>
              </a:rPr>
              <a:t>: 1, </a:t>
            </a:r>
            <a:r>
              <a:rPr lang="en-US" dirty="0" smtClean="0">
                <a:solidFill>
                  <a:srgbClr val="009900"/>
                </a:solidFill>
                <a:latin typeface="Calibri" panose="020F0502020204030204" pitchFamily="34" charset="0"/>
              </a:rPr>
              <a:t>     "</a:t>
            </a:r>
            <a:r>
              <a:rPr lang="en-US" dirty="0">
                <a:solidFill>
                  <a:srgbClr val="009900"/>
                </a:solidFill>
                <a:latin typeface="Calibri" panose="020F0502020204030204" pitchFamily="34" charset="0"/>
              </a:rPr>
              <a:t>spam</a:t>
            </a:r>
            <a:r>
              <a:rPr lang="en-US" dirty="0" smtClean="0">
                <a:solidFill>
                  <a:srgbClr val="009900"/>
                </a:solidFill>
                <a:latin typeface="Calibri" panose="020F0502020204030204" pitchFamily="34" charset="0"/>
              </a:rPr>
              <a:t>"</a:t>
            </a:r>
            <a:r>
              <a:rPr lang="en-US" dirty="0" smtClean="0">
                <a:latin typeface="Calibri" panose="020F0502020204030204" pitchFamily="34" charset="0"/>
              </a:rPr>
              <a:t>:  </a:t>
            </a:r>
            <a:r>
              <a:rPr lang="en-US" dirty="0">
                <a:latin typeface="Calibri" panose="020F0502020204030204" pitchFamily="34" charset="0"/>
              </a:rPr>
              <a:t>4 }</a:t>
            </a:r>
            <a:endParaRPr lang="en-US" dirty="0" smtClean="0">
              <a:latin typeface="Calibri" panose="020F0502020204030204" pitchFamily="34" charset="0"/>
            </a:endParaRPr>
          </a:p>
        </p:txBody>
      </p:sp>
      <p:cxnSp>
        <p:nvCxnSpPr>
          <p:cNvPr id="9" name="Straight Arrow Connector 8"/>
          <p:cNvCxnSpPr/>
          <p:nvPr/>
        </p:nvCxnSpPr>
        <p:spPr>
          <a:xfrm flipH="1" flipV="1">
            <a:off x="1491916" y="4920916"/>
            <a:ext cx="1516726" cy="870284"/>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H="1" flipV="1">
            <a:off x="3416968" y="4957011"/>
            <a:ext cx="1179096" cy="858253"/>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p14="http://schemas.microsoft.com/office/powerpoint/2010/main" Requires="p14">
          <p:contentPart p14:bwMode="auto" r:id="rId2">
            <p14:nvContentPartPr>
              <p14:cNvPr id="7" name="Ink 6"/>
              <p14:cNvContentPartPr/>
              <p14:nvPr/>
            </p14:nvContentPartPr>
            <p14:xfrm>
              <a:off x="2222280" y="675000"/>
              <a:ext cx="6404040" cy="6032520"/>
            </p14:xfrm>
          </p:contentPart>
        </mc:Choice>
        <mc:Fallback>
          <p:pic>
            <p:nvPicPr>
              <p:cNvPr id="7" name="Ink 6"/>
              <p:cNvPicPr/>
              <p:nvPr/>
            </p:nvPicPr>
            <p:blipFill>
              <a:blip r:embed="rId3"/>
              <a:stretch>
                <a:fillRect/>
              </a:stretch>
            </p:blipFill>
            <p:spPr>
              <a:xfrm>
                <a:off x="2209680" y="664200"/>
                <a:ext cx="6419160" cy="6056280"/>
              </a:xfrm>
              <a:prstGeom prst="rect">
                <a:avLst/>
              </a:prstGeom>
            </p:spPr>
          </p:pic>
        </mc:Fallback>
      </mc:AlternateContent>
    </p:spTree>
    <p:extLst>
      <p:ext uri="{BB962C8B-B14F-4D97-AF65-F5344CB8AC3E}">
        <p14:creationId xmlns:p14="http://schemas.microsoft.com/office/powerpoint/2010/main" val="1579116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sz="2000" dirty="0" smtClean="0">
                <a:solidFill>
                  <a:srgbClr val="000000"/>
                </a:solidFill>
                <a:latin typeface="Cambria" panose="02040503050406030204" pitchFamily="18" charset="0"/>
              </a:rPr>
              <a:t>Suppose we have two </a:t>
            </a:r>
            <a:r>
              <a:rPr lang="en-US" altLang="en-US" sz="2000" b="1" i="1" dirty="0" smtClean="0">
                <a:solidFill>
                  <a:srgbClr val="000000"/>
                </a:solidFill>
                <a:latin typeface="Cambria" panose="02040503050406030204" pitchFamily="18" charset="0"/>
              </a:rPr>
              <a:t>normalized models</a:t>
            </a:r>
            <a:r>
              <a:rPr lang="en-US" altLang="en-US" sz="2000" dirty="0" smtClean="0">
                <a:solidFill>
                  <a:srgbClr val="000000"/>
                </a:solidFill>
                <a:latin typeface="Cambria" panose="02040503050406030204" pitchFamily="18" charset="0"/>
              </a:rPr>
              <a:t>:</a:t>
            </a:r>
            <a:endParaRPr lang="en-US" altLang="en-US" sz="2000" dirty="0">
              <a:solidFill>
                <a:srgbClr val="000000"/>
              </a:solidFill>
              <a:latin typeface="Cambria" panose="02040503050406030204" pitchFamily="18" charset="0"/>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1" name="Text Box 5"/>
          <p:cNvSpPr txBox="1">
            <a:spLocks noChangeArrowheads="1"/>
          </p:cNvSpPr>
          <p:nvPr/>
        </p:nvSpPr>
        <p:spPr bwMode="auto">
          <a:xfrm>
            <a:off x="7696200" y="5943600"/>
            <a:ext cx="11137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dirty="0" smtClean="0">
                <a:solidFill>
                  <a:srgbClr val="000000"/>
                </a:solidFill>
                <a:latin typeface="Cambria" panose="02040503050406030204" pitchFamily="18" charset="0"/>
              </a:rPr>
              <a:t>I've got near-zero ideas on this one!</a:t>
            </a:r>
            <a:endParaRPr lang="en-US" altLang="en-US" sz="900" dirty="0">
              <a:solidFill>
                <a:srgbClr val="000000"/>
              </a:solidFill>
              <a:latin typeface="Cambria" panose="02040503050406030204" pitchFamily="18" charset="0"/>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a:latin typeface="Calibri" panose="020F0502020204030204" pitchFamily="34" charset="0"/>
              </a:rPr>
              <a:t> </a:t>
            </a:r>
            <a:r>
              <a:rPr lang="en-US" dirty="0" smtClean="0">
                <a:solidFill>
                  <a:srgbClr val="000AF9"/>
                </a:solidFill>
                <a:latin typeface="Calibri" panose="020F0502020204030204" pitchFamily="34" charset="0"/>
              </a:rPr>
              <a:t>0.50</a:t>
            </a:r>
            <a:r>
              <a:rPr lang="en-US" dirty="0" smtClean="0">
                <a:latin typeface="Calibri" panose="020F0502020204030204" pitchFamily="34" charset="0"/>
              </a:rPr>
              <a:t>,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0.08</a:t>
            </a:r>
            <a:r>
              <a:rPr lang="en-US" dirty="0" smtClean="0">
                <a:latin typeface="Calibri" panose="020F0502020204030204" pitchFamily="34" charset="0"/>
              </a:rPr>
              <a:t>,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0.42</a:t>
            </a:r>
            <a:r>
              <a:rPr lang="en-US" dirty="0" smtClean="0">
                <a:latin typeface="Calibri" panose="020F0502020204030204" pitchFamily="34" charset="0"/>
              </a:rPr>
              <a:t> }</a:t>
            </a:r>
            <a:endParaRPr lang="en-US" dirty="0">
              <a:latin typeface="Calibri" panose="020F0502020204030204" pitchFamily="34" charset="0"/>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0.025</a:t>
            </a:r>
            <a:r>
              <a:rPr lang="en-US" dirty="0" smtClean="0">
                <a:latin typeface="Calibri" panose="020F0502020204030204" pitchFamily="34" charset="0"/>
              </a:rPr>
              <a:t>,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0.275</a:t>
            </a:r>
            <a:r>
              <a:rPr lang="en-US" dirty="0" smtClean="0">
                <a:latin typeface="Calibri" panose="020F0502020204030204" pitchFamily="34" charset="0"/>
              </a:rPr>
              <a:t>,</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0.700</a:t>
            </a:r>
            <a:r>
              <a:rPr lang="en-US" dirty="0" smtClean="0">
                <a:latin typeface="Calibri" panose="020F0502020204030204" pitchFamily="34" charset="0"/>
              </a:rPr>
              <a:t> }</a:t>
            </a:r>
            <a:endParaRPr lang="en-US" dirty="0">
              <a:latin typeface="Calibri" panose="020F0502020204030204" pitchFamily="34" charset="0"/>
            </a:endParaRPr>
          </a:p>
        </p:txBody>
      </p:sp>
      <p:sp>
        <p:nvSpPr>
          <p:cNvPr id="39" name="Rounded Rectangle 38"/>
          <p:cNvSpPr/>
          <p:nvPr/>
        </p:nvSpPr>
        <p:spPr>
          <a:xfrm>
            <a:off x="304800" y="3447361"/>
            <a:ext cx="8434516" cy="1440008"/>
          </a:xfrm>
          <a:prstGeom prst="round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10976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58" name="Oval 57"/>
          <p:cNvSpPr/>
          <p:nvPr/>
        </p:nvSpPr>
        <p:spPr>
          <a:xfrm>
            <a:off x="16310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59" name="Oval 58"/>
          <p:cNvSpPr/>
          <p:nvPr/>
        </p:nvSpPr>
        <p:spPr>
          <a:xfrm>
            <a:off x="2140396"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60" name="Oval 59"/>
          <p:cNvSpPr/>
          <p:nvPr/>
        </p:nvSpPr>
        <p:spPr>
          <a:xfrm>
            <a:off x="268582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61" name="Rectangle 60"/>
          <p:cNvSpPr/>
          <p:nvPr/>
        </p:nvSpPr>
        <p:spPr>
          <a:xfrm rot="20163774">
            <a:off x="591178"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2" name="Rectangle 61"/>
          <p:cNvSpPr/>
          <p:nvPr/>
        </p:nvSpPr>
        <p:spPr>
          <a:xfrm rot="20163774">
            <a:off x="1118161"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3" name="Rectangle 62"/>
          <p:cNvSpPr/>
          <p:nvPr/>
        </p:nvSpPr>
        <p:spPr>
          <a:xfrm rot="20163774">
            <a:off x="1623489"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4" name="Rectangle 63"/>
          <p:cNvSpPr/>
          <p:nvPr/>
        </p:nvSpPr>
        <p:spPr>
          <a:xfrm rot="20163774">
            <a:off x="2172650" y="4407040"/>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65" name="Rectangle 64"/>
          <p:cNvSpPr/>
          <p:nvPr/>
        </p:nvSpPr>
        <p:spPr>
          <a:xfrm rot="20163774">
            <a:off x="2785372"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6" name="Rectangle 65"/>
          <p:cNvSpPr/>
          <p:nvPr/>
        </p:nvSpPr>
        <p:spPr>
          <a:xfrm rot="20163774">
            <a:off x="3308151"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7" name="Rectangle 66"/>
          <p:cNvSpPr/>
          <p:nvPr/>
        </p:nvSpPr>
        <p:spPr>
          <a:xfrm rot="20163774">
            <a:off x="38962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8" name="Rectangle 67"/>
          <p:cNvSpPr/>
          <p:nvPr/>
        </p:nvSpPr>
        <p:spPr>
          <a:xfrm rot="20163774">
            <a:off x="4384880"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9" name="Rectangle 68"/>
          <p:cNvSpPr/>
          <p:nvPr/>
        </p:nvSpPr>
        <p:spPr>
          <a:xfrm rot="20163774">
            <a:off x="4872802"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0" name="Rectangle 69"/>
          <p:cNvSpPr/>
          <p:nvPr/>
        </p:nvSpPr>
        <p:spPr>
          <a:xfrm rot="20163774">
            <a:off x="53440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1" name="TextBox 70"/>
          <p:cNvSpPr txBox="1"/>
          <p:nvPr/>
        </p:nvSpPr>
        <p:spPr>
          <a:xfrm>
            <a:off x="5953662" y="3656145"/>
            <a:ext cx="533400" cy="923330"/>
          </a:xfrm>
          <a:prstGeom prst="rect">
            <a:avLst/>
          </a:prstGeom>
          <a:noFill/>
        </p:spPr>
        <p:txBody>
          <a:bodyPr wrap="square" rtlCol="0">
            <a:spAutoFit/>
          </a:bodyPr>
          <a:lstStyle/>
          <a:p>
            <a:r>
              <a:rPr lang="en-US" sz="5400" dirty="0" smtClean="0">
                <a:latin typeface="Calibri" panose="020F0502020204030204" pitchFamily="34" charset="0"/>
              </a:rPr>
              <a:t>=</a:t>
            </a:r>
            <a:endParaRPr lang="en-US" sz="5400" dirty="0">
              <a:latin typeface="Calibri" panose="020F0502020204030204" pitchFamily="34" charset="0"/>
            </a:endParaRPr>
          </a:p>
        </p:txBody>
      </p:sp>
      <p:sp>
        <p:nvSpPr>
          <p:cNvPr id="72" name="TextBox 71"/>
          <p:cNvSpPr txBox="1"/>
          <p:nvPr/>
        </p:nvSpPr>
        <p:spPr>
          <a:xfrm>
            <a:off x="6668854" y="3887441"/>
            <a:ext cx="1841862" cy="584775"/>
          </a:xfrm>
          <a:prstGeom prst="rect">
            <a:avLst/>
          </a:prstGeom>
          <a:solidFill>
            <a:schemeClr val="bg1"/>
          </a:solidFill>
          <a:ln w="28575">
            <a:solidFill>
              <a:schemeClr val="bg1"/>
            </a:solidFill>
          </a:ln>
        </p:spPr>
        <p:txBody>
          <a:bodyPr wrap="square" rtlCol="0">
            <a:spAutoFit/>
          </a:bodyPr>
          <a:lstStyle/>
          <a:p>
            <a:pPr algn="ctr"/>
            <a:r>
              <a:rPr lang="en-US" sz="3200" dirty="0" smtClean="0">
                <a:latin typeface="Calibri" panose="020F0502020204030204" pitchFamily="34" charset="0"/>
              </a:rPr>
              <a:t>0.0525</a:t>
            </a:r>
            <a:endParaRPr lang="en-US" sz="3200" dirty="0">
              <a:latin typeface="Calibri" panose="020F0502020204030204" pitchFamily="34" charset="0"/>
            </a:endParaRPr>
          </a:p>
        </p:txBody>
      </p:sp>
      <p:sp>
        <p:nvSpPr>
          <p:cNvPr id="74" name="Oval 73"/>
          <p:cNvSpPr/>
          <p:nvPr/>
        </p:nvSpPr>
        <p:spPr>
          <a:xfrm>
            <a:off x="332679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5" name="Oval 74"/>
          <p:cNvSpPr/>
          <p:nvPr/>
        </p:nvSpPr>
        <p:spPr>
          <a:xfrm>
            <a:off x="38645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6" name="Oval 75"/>
          <p:cNvSpPr/>
          <p:nvPr/>
        </p:nvSpPr>
        <p:spPr>
          <a:xfrm>
            <a:off x="43979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7" name="Oval 76"/>
          <p:cNvSpPr/>
          <p:nvPr/>
        </p:nvSpPr>
        <p:spPr>
          <a:xfrm>
            <a:off x="488127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8" name="Oval 77"/>
          <p:cNvSpPr/>
          <p:nvPr/>
        </p:nvSpPr>
        <p:spPr>
          <a:xfrm>
            <a:off x="536241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3" name="Rectangle 2"/>
          <p:cNvSpPr/>
          <p:nvPr/>
        </p:nvSpPr>
        <p:spPr>
          <a:xfrm>
            <a:off x="590378"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79" name="Rectangle 78"/>
          <p:cNvSpPr/>
          <p:nvPr/>
        </p:nvSpPr>
        <p:spPr>
          <a:xfrm>
            <a:off x="1127786"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80" name="Rectangle 79"/>
          <p:cNvSpPr/>
          <p:nvPr/>
        </p:nvSpPr>
        <p:spPr>
          <a:xfrm>
            <a:off x="1645146"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81" name="Rectangle 80"/>
          <p:cNvSpPr/>
          <p:nvPr/>
        </p:nvSpPr>
        <p:spPr>
          <a:xfrm>
            <a:off x="2214628"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.42</a:t>
            </a:r>
            <a:endParaRPr lang="en-US" sz="1800" b="1" dirty="0">
              <a:latin typeface="Calibri" panose="020F0502020204030204" pitchFamily="34" charset="0"/>
            </a:endParaRPr>
          </a:p>
        </p:txBody>
      </p:sp>
      <p:sp>
        <p:nvSpPr>
          <p:cNvPr id="82" name="Rectangle 81"/>
          <p:cNvSpPr/>
          <p:nvPr/>
        </p:nvSpPr>
        <p:spPr>
          <a:xfrm>
            <a:off x="2857799" y="4019241"/>
            <a:ext cx="301686" cy="369332"/>
          </a:xfrm>
          <a:prstGeom prst="rect">
            <a:avLst/>
          </a:prstGeom>
        </p:spPr>
        <p:txBody>
          <a:bodyPr wrap="none">
            <a:spAutoFit/>
          </a:bodyPr>
          <a:lstStyle/>
          <a:p>
            <a:pPr algn="ctr"/>
            <a:r>
              <a:rPr lang="en-US" sz="1800" b="1" dirty="0">
                <a:solidFill>
                  <a:srgbClr val="000AF9"/>
                </a:solidFill>
                <a:latin typeface="Calibri" panose="020F0502020204030204" pitchFamily="34" charset="0"/>
              </a:rPr>
              <a:t>1</a:t>
            </a:r>
            <a:endParaRPr lang="en-US" sz="1800" b="1" dirty="0">
              <a:latin typeface="Calibri" panose="020F0502020204030204" pitchFamily="34" charset="0"/>
            </a:endParaRPr>
          </a:p>
        </p:txBody>
      </p:sp>
      <p:sp>
        <p:nvSpPr>
          <p:cNvPr id="83" name="Rectangle 82"/>
          <p:cNvSpPr/>
          <p:nvPr/>
        </p:nvSpPr>
        <p:spPr>
          <a:xfrm>
            <a:off x="3467399" y="4019241"/>
            <a:ext cx="301686" cy="369332"/>
          </a:xfrm>
          <a:prstGeom prst="rect">
            <a:avLst/>
          </a:prstGeom>
        </p:spPr>
        <p:txBody>
          <a:bodyPr wrap="none">
            <a:spAutoFit/>
          </a:bodyPr>
          <a:lstStyle/>
          <a:p>
            <a:pPr algn="ctr"/>
            <a:r>
              <a:rPr lang="en-US" sz="1800" b="1" dirty="0">
                <a:solidFill>
                  <a:srgbClr val="000AF9"/>
                </a:solidFill>
                <a:latin typeface="Calibri" panose="020F0502020204030204" pitchFamily="34" charset="0"/>
              </a:rPr>
              <a:t>1</a:t>
            </a:r>
            <a:endParaRPr lang="en-US" sz="1800" b="1" dirty="0">
              <a:latin typeface="Calibri" panose="020F0502020204030204" pitchFamily="34" charset="0"/>
            </a:endParaRPr>
          </a:p>
        </p:txBody>
      </p:sp>
      <p:sp>
        <p:nvSpPr>
          <p:cNvPr id="84" name="Rectangle 83"/>
          <p:cNvSpPr/>
          <p:nvPr/>
        </p:nvSpPr>
        <p:spPr>
          <a:xfrm>
            <a:off x="3982422" y="4019241"/>
            <a:ext cx="301686" cy="369332"/>
          </a:xfrm>
          <a:prstGeom prst="rect">
            <a:avLst/>
          </a:prstGeom>
        </p:spPr>
        <p:txBody>
          <a:bodyPr wrap="none">
            <a:spAutoFit/>
          </a:bodyPr>
          <a:lstStyle/>
          <a:p>
            <a:pPr algn="ctr"/>
            <a:r>
              <a:rPr lang="en-US" sz="1800" b="1" dirty="0">
                <a:solidFill>
                  <a:srgbClr val="000AF9"/>
                </a:solidFill>
                <a:latin typeface="Calibri" panose="020F0502020204030204" pitchFamily="34" charset="0"/>
              </a:rPr>
              <a:t>1</a:t>
            </a:r>
            <a:endParaRPr lang="en-US" sz="1800" b="1" dirty="0">
              <a:latin typeface="Calibri" panose="020F0502020204030204" pitchFamily="34" charset="0"/>
            </a:endParaRPr>
          </a:p>
        </p:txBody>
      </p:sp>
      <p:sp>
        <p:nvSpPr>
          <p:cNvPr id="85" name="Rectangle 84"/>
          <p:cNvSpPr/>
          <p:nvPr/>
        </p:nvSpPr>
        <p:spPr>
          <a:xfrm>
            <a:off x="4515822" y="4019241"/>
            <a:ext cx="301686"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1</a:t>
            </a:r>
            <a:endParaRPr lang="en-US" sz="1800" b="1" dirty="0">
              <a:latin typeface="Calibri" panose="020F0502020204030204" pitchFamily="34" charset="0"/>
            </a:endParaRPr>
          </a:p>
        </p:txBody>
      </p:sp>
      <p:sp>
        <p:nvSpPr>
          <p:cNvPr id="86" name="Rectangle 85"/>
          <p:cNvSpPr/>
          <p:nvPr/>
        </p:nvSpPr>
        <p:spPr>
          <a:xfrm>
            <a:off x="4991399" y="4019241"/>
            <a:ext cx="301686"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1</a:t>
            </a:r>
            <a:endParaRPr lang="en-US" sz="1800" b="1" dirty="0">
              <a:latin typeface="Calibri" panose="020F0502020204030204" pitchFamily="34" charset="0"/>
            </a:endParaRPr>
          </a:p>
        </p:txBody>
      </p:sp>
      <p:sp>
        <p:nvSpPr>
          <p:cNvPr id="87" name="Rectangle 86"/>
          <p:cNvSpPr/>
          <p:nvPr/>
        </p:nvSpPr>
        <p:spPr>
          <a:xfrm>
            <a:off x="5476671" y="4019241"/>
            <a:ext cx="301686"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1</a:t>
            </a:r>
            <a:endParaRPr lang="en-US" sz="1800" b="1" dirty="0">
              <a:latin typeface="Calibri" panose="020F0502020204030204" pitchFamily="34" charset="0"/>
            </a:endParaRPr>
          </a:p>
        </p:txBody>
      </p:sp>
      <p:sp>
        <p:nvSpPr>
          <p:cNvPr id="5" name="Right Brace 4"/>
          <p:cNvSpPr/>
          <p:nvPr/>
        </p:nvSpPr>
        <p:spPr>
          <a:xfrm rot="5400000">
            <a:off x="1293801" y="4083301"/>
            <a:ext cx="155597" cy="1371599"/>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Right Brace 87"/>
          <p:cNvSpPr/>
          <p:nvPr/>
        </p:nvSpPr>
        <p:spPr>
          <a:xfrm rot="5400000">
            <a:off x="3244550" y="4256052"/>
            <a:ext cx="155597" cy="1026098"/>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9" name="Right Brace 88"/>
          <p:cNvSpPr/>
          <p:nvPr/>
        </p:nvSpPr>
        <p:spPr>
          <a:xfrm rot="5400000">
            <a:off x="4790176" y="3863527"/>
            <a:ext cx="155596" cy="1811147"/>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0" name="Rectangle 89"/>
          <p:cNvSpPr/>
          <p:nvPr/>
        </p:nvSpPr>
        <p:spPr>
          <a:xfrm>
            <a:off x="8025904" y="5031565"/>
            <a:ext cx="506870"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endParaRPr lang="en-US" sz="1800" b="1" dirty="0">
              <a:latin typeface="Calibri" panose="020F0502020204030204" pitchFamily="34" charset="0"/>
            </a:endParaRPr>
          </a:p>
        </p:txBody>
      </p:sp>
      <p:sp>
        <p:nvSpPr>
          <p:cNvPr id="91" name="TextBox 90"/>
          <p:cNvSpPr txBox="1"/>
          <p:nvPr/>
        </p:nvSpPr>
        <p:spPr>
          <a:xfrm>
            <a:off x="304800" y="3083461"/>
            <a:ext cx="3709565" cy="646331"/>
          </a:xfrm>
          <a:prstGeom prst="rect">
            <a:avLst/>
          </a:prstGeom>
          <a:solidFill>
            <a:schemeClr val="bg1"/>
          </a:solidFill>
          <a:ln>
            <a:noFill/>
          </a:ln>
        </p:spPr>
        <p:txBody>
          <a:bodyPr wrap="square" rtlCol="0">
            <a:spAutoFit/>
          </a:bodyPr>
          <a:lstStyle/>
          <a:p>
            <a:pPr algn="ctr"/>
            <a:r>
              <a:rPr lang="en-US" sz="1800" dirty="0" smtClean="0">
                <a:latin typeface="Cambria" panose="02040503050406030204" pitchFamily="18" charset="0"/>
              </a:rPr>
              <a:t>the </a:t>
            </a:r>
            <a:r>
              <a:rPr lang="en-US" sz="1800" b="1" i="1" dirty="0" smtClean="0">
                <a:latin typeface="Calibri" panose="020F0502020204030204" pitchFamily="34" charset="0"/>
              </a:rPr>
              <a:t>WS</a:t>
            </a:r>
            <a:r>
              <a:rPr lang="en-US" sz="1800" dirty="0" smtClean="0">
                <a:latin typeface="Cambria" panose="02040503050406030204" pitchFamily="18" charset="0"/>
              </a:rPr>
              <a:t>-based probability of each word in </a:t>
            </a:r>
            <a:r>
              <a:rPr lang="en-US" sz="1800" b="1" i="1" dirty="0" smtClean="0">
                <a:latin typeface="Calibri" panose="020F0502020204030204" pitchFamily="34" charset="0"/>
              </a:rPr>
              <a:t>Unknown text</a:t>
            </a:r>
            <a:endParaRPr lang="en-US" sz="1800" b="1" i="1" dirty="0">
              <a:latin typeface="Calibri" panose="020F0502020204030204" pitchFamily="34" charset="0"/>
            </a:endParaRPr>
          </a:p>
        </p:txBody>
      </p:sp>
      <p:sp>
        <p:nvSpPr>
          <p:cNvPr id="92" name="Down Arrow 91"/>
          <p:cNvSpPr/>
          <p:nvPr/>
        </p:nvSpPr>
        <p:spPr>
          <a:xfrm>
            <a:off x="1232664" y="2634920"/>
            <a:ext cx="367536" cy="509336"/>
          </a:xfrm>
          <a:prstGeom prst="downArrow">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TextBox 92"/>
          <p:cNvSpPr txBox="1"/>
          <p:nvPr/>
        </p:nvSpPr>
        <p:spPr>
          <a:xfrm>
            <a:off x="533400" y="5791200"/>
            <a:ext cx="5638800" cy="830997"/>
          </a:xfrm>
          <a:prstGeom prst="rect">
            <a:avLst/>
          </a:prstGeom>
          <a:noFill/>
        </p:spPr>
        <p:txBody>
          <a:bodyPr wrap="square" rtlCol="0">
            <a:spAutoFit/>
          </a:bodyPr>
          <a:lstStyle/>
          <a:p>
            <a:r>
              <a:rPr lang="en-US" i="1" dirty="0" smtClean="0">
                <a:latin typeface="Calibri" panose="020F0502020204030204" pitchFamily="34" charset="0"/>
              </a:rPr>
              <a:t>Unknown text</a:t>
            </a:r>
            <a:r>
              <a:rPr lang="en-US" dirty="0" smtClean="0">
                <a:latin typeface="Calibri" panose="020F0502020204030204" pitchFamily="34" charset="0"/>
              </a:rPr>
              <a:t>: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smtClean="0">
                <a:solidFill>
                  <a:srgbClr val="009900"/>
                </a:solidFill>
                <a:latin typeface="Calibri" panose="020F0502020204030204" pitchFamily="34" charset="0"/>
              </a:rPr>
              <a:t>"</a:t>
            </a:r>
            <a:r>
              <a:rPr lang="en-US" dirty="0">
                <a:solidFill>
                  <a:srgbClr val="009900"/>
                </a:solidFill>
                <a:latin typeface="Calibri" panose="020F0502020204030204" pitchFamily="34" charset="0"/>
              </a:rPr>
              <a:t>potter"</a:t>
            </a:r>
            <a:r>
              <a:rPr lang="en-US" dirty="0">
                <a:latin typeface="Calibri" panose="020F0502020204030204" pitchFamily="34" charset="0"/>
              </a:rPr>
              <a:t>: 2,</a:t>
            </a:r>
            <a:endParaRPr lang="en-US" dirty="0" smtClean="0">
              <a:latin typeface="Calibri" panose="020F0502020204030204" pitchFamily="34" charset="0"/>
            </a:endParaRP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"thou"</a:t>
            </a:r>
            <a:r>
              <a:rPr lang="en-US" dirty="0" smtClean="0">
                <a:latin typeface="Calibri" panose="020F0502020204030204" pitchFamily="34" charset="0"/>
              </a:rPr>
              <a:t>: 1, </a:t>
            </a:r>
            <a:r>
              <a:rPr lang="en-US" dirty="0" smtClean="0">
                <a:solidFill>
                  <a:srgbClr val="009900"/>
                </a:solidFill>
                <a:latin typeface="Calibri" panose="020F0502020204030204" pitchFamily="34" charset="0"/>
              </a:rPr>
              <a:t>     "</a:t>
            </a:r>
            <a:r>
              <a:rPr lang="en-US" dirty="0">
                <a:solidFill>
                  <a:srgbClr val="009900"/>
                </a:solidFill>
                <a:latin typeface="Calibri" panose="020F0502020204030204" pitchFamily="34" charset="0"/>
              </a:rPr>
              <a:t>spam</a:t>
            </a:r>
            <a:r>
              <a:rPr lang="en-US" dirty="0" smtClean="0">
                <a:solidFill>
                  <a:srgbClr val="009900"/>
                </a:solidFill>
                <a:latin typeface="Calibri" panose="020F0502020204030204" pitchFamily="34" charset="0"/>
              </a:rPr>
              <a:t>"</a:t>
            </a:r>
            <a:r>
              <a:rPr lang="en-US" dirty="0" smtClean="0">
                <a:latin typeface="Calibri" panose="020F0502020204030204" pitchFamily="34" charset="0"/>
              </a:rPr>
              <a:t>:  </a:t>
            </a:r>
            <a:r>
              <a:rPr lang="en-US" dirty="0">
                <a:latin typeface="Calibri" panose="020F0502020204030204" pitchFamily="34" charset="0"/>
              </a:rPr>
              <a:t>4 }</a:t>
            </a:r>
            <a:endParaRPr lang="en-US" dirty="0" smtClean="0">
              <a:latin typeface="Calibri" panose="020F0502020204030204" pitchFamily="34" charset="0"/>
            </a:endParaRPr>
          </a:p>
        </p:txBody>
      </p:sp>
      <p:cxnSp>
        <p:nvCxnSpPr>
          <p:cNvPr id="9" name="Straight Arrow Connector 8"/>
          <p:cNvCxnSpPr/>
          <p:nvPr/>
        </p:nvCxnSpPr>
        <p:spPr>
          <a:xfrm flipH="1" flipV="1">
            <a:off x="1491916" y="4920916"/>
            <a:ext cx="1516726" cy="870284"/>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H="1" flipV="1">
            <a:off x="3416968" y="4957011"/>
            <a:ext cx="1179096" cy="858253"/>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rot="21241200">
            <a:off x="6441955" y="4495345"/>
            <a:ext cx="1540042" cy="923330"/>
          </a:xfrm>
          <a:prstGeom prst="rect">
            <a:avLst/>
          </a:prstGeom>
          <a:solidFill>
            <a:schemeClr val="bg1">
              <a:lumMod val="85000"/>
            </a:schemeClr>
          </a:solidFill>
        </p:spPr>
        <p:txBody>
          <a:bodyPr wrap="square" rtlCol="0">
            <a:spAutoFit/>
          </a:bodyPr>
          <a:lstStyle/>
          <a:p>
            <a:pPr algn="ctr"/>
            <a:r>
              <a:rPr lang="en-US" sz="1800" dirty="0" smtClean="0">
                <a:solidFill>
                  <a:srgbClr val="C00000"/>
                </a:solidFill>
                <a:latin typeface="Calibri" panose="020F0502020204030204" pitchFamily="34" charset="0"/>
              </a:rPr>
              <a:t>Why is this </a:t>
            </a:r>
            <a:r>
              <a:rPr lang="en-US" sz="1800" i="1" u="sng" dirty="0" smtClean="0">
                <a:solidFill>
                  <a:srgbClr val="C00000"/>
                </a:solidFill>
                <a:latin typeface="Calibri" panose="020F0502020204030204" pitchFamily="34" charset="0"/>
              </a:rPr>
              <a:t>especially</a:t>
            </a:r>
            <a:r>
              <a:rPr lang="en-US" sz="1800" dirty="0" smtClean="0">
                <a:solidFill>
                  <a:srgbClr val="C00000"/>
                </a:solidFill>
                <a:latin typeface="Calibri" panose="020F0502020204030204" pitchFamily="34" charset="0"/>
              </a:rPr>
              <a:t> incorrect?</a:t>
            </a:r>
            <a:endParaRPr lang="en-US" sz="1800" dirty="0">
              <a:solidFill>
                <a:srgbClr val="C00000"/>
              </a:solidFill>
              <a:latin typeface="Calibri" panose="020F0502020204030204" pitchFamily="34" charset="0"/>
            </a:endParaRPr>
          </a:p>
        </p:txBody>
      </p:sp>
    </p:spTree>
    <p:extLst>
      <p:ext uri="{BB962C8B-B14F-4D97-AF65-F5344CB8AC3E}">
        <p14:creationId xmlns:p14="http://schemas.microsoft.com/office/powerpoint/2010/main" val="19137064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sz="2000" dirty="0" smtClean="0">
                <a:solidFill>
                  <a:srgbClr val="000000"/>
                </a:solidFill>
                <a:latin typeface="Cambria" panose="02040503050406030204" pitchFamily="18" charset="0"/>
              </a:rPr>
              <a:t>Suppose we have two </a:t>
            </a:r>
            <a:r>
              <a:rPr lang="en-US" altLang="en-US" sz="2000" b="1" i="1" dirty="0" smtClean="0">
                <a:solidFill>
                  <a:srgbClr val="000000"/>
                </a:solidFill>
                <a:latin typeface="Cambria" panose="02040503050406030204" pitchFamily="18" charset="0"/>
              </a:rPr>
              <a:t>normalized models</a:t>
            </a:r>
            <a:r>
              <a:rPr lang="en-US" altLang="en-US" sz="2000" dirty="0" smtClean="0">
                <a:solidFill>
                  <a:srgbClr val="000000"/>
                </a:solidFill>
                <a:latin typeface="Cambria" panose="02040503050406030204" pitchFamily="18" charset="0"/>
              </a:rPr>
              <a:t>:</a:t>
            </a:r>
            <a:endParaRPr lang="en-US" altLang="en-US" sz="2000" dirty="0">
              <a:solidFill>
                <a:srgbClr val="000000"/>
              </a:solidFill>
              <a:latin typeface="Cambria" panose="02040503050406030204" pitchFamily="18" charset="0"/>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1" name="Text Box 5"/>
          <p:cNvSpPr txBox="1">
            <a:spLocks noChangeArrowheads="1"/>
          </p:cNvSpPr>
          <p:nvPr/>
        </p:nvSpPr>
        <p:spPr bwMode="auto">
          <a:xfrm>
            <a:off x="7696200" y="5943600"/>
            <a:ext cx="11137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dirty="0" smtClean="0">
                <a:solidFill>
                  <a:srgbClr val="000000"/>
                </a:solidFill>
                <a:latin typeface="Cambria" panose="02040503050406030204" pitchFamily="18" charset="0"/>
              </a:rPr>
              <a:t>I've got near-zero ideas on this one!</a:t>
            </a:r>
            <a:endParaRPr lang="en-US" altLang="en-US" sz="900" dirty="0">
              <a:solidFill>
                <a:srgbClr val="000000"/>
              </a:solidFill>
              <a:latin typeface="Cambria" panose="02040503050406030204" pitchFamily="18" charset="0"/>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a:latin typeface="Calibri" panose="020F0502020204030204" pitchFamily="34" charset="0"/>
              </a:rPr>
              <a:t> </a:t>
            </a:r>
            <a:r>
              <a:rPr lang="en-US" dirty="0" smtClean="0">
                <a:solidFill>
                  <a:srgbClr val="000AF9"/>
                </a:solidFill>
                <a:latin typeface="Calibri" panose="020F0502020204030204" pitchFamily="34" charset="0"/>
              </a:rPr>
              <a:t>0.50</a:t>
            </a:r>
            <a:r>
              <a:rPr lang="en-US" dirty="0" smtClean="0">
                <a:latin typeface="Calibri" panose="020F0502020204030204" pitchFamily="34" charset="0"/>
              </a:rPr>
              <a:t>,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0.08</a:t>
            </a:r>
            <a:r>
              <a:rPr lang="en-US" dirty="0" smtClean="0">
                <a:latin typeface="Calibri" panose="020F0502020204030204" pitchFamily="34" charset="0"/>
              </a:rPr>
              <a:t>,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0.42</a:t>
            </a:r>
            <a:r>
              <a:rPr lang="en-US" dirty="0" smtClean="0">
                <a:latin typeface="Calibri" panose="020F0502020204030204" pitchFamily="34" charset="0"/>
              </a:rPr>
              <a:t> }</a:t>
            </a:r>
            <a:endParaRPr lang="en-US" dirty="0">
              <a:latin typeface="Calibri" panose="020F0502020204030204" pitchFamily="34" charset="0"/>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0.025</a:t>
            </a:r>
            <a:r>
              <a:rPr lang="en-US" dirty="0" smtClean="0">
                <a:latin typeface="Calibri" panose="020F0502020204030204" pitchFamily="34" charset="0"/>
              </a:rPr>
              <a:t>,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0.275</a:t>
            </a:r>
            <a:r>
              <a:rPr lang="en-US" dirty="0" smtClean="0">
                <a:latin typeface="Calibri" panose="020F0502020204030204" pitchFamily="34" charset="0"/>
              </a:rPr>
              <a:t>,</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0.700</a:t>
            </a:r>
            <a:r>
              <a:rPr lang="en-US" dirty="0" smtClean="0">
                <a:latin typeface="Calibri" panose="020F0502020204030204" pitchFamily="34" charset="0"/>
              </a:rPr>
              <a:t> }</a:t>
            </a:r>
            <a:endParaRPr lang="en-US" dirty="0">
              <a:latin typeface="Calibri" panose="020F0502020204030204" pitchFamily="34" charset="0"/>
            </a:endParaRPr>
          </a:p>
        </p:txBody>
      </p:sp>
      <p:sp>
        <p:nvSpPr>
          <p:cNvPr id="39" name="Rounded Rectangle 38"/>
          <p:cNvSpPr/>
          <p:nvPr/>
        </p:nvSpPr>
        <p:spPr>
          <a:xfrm>
            <a:off x="304800" y="3447361"/>
            <a:ext cx="8434516" cy="1440008"/>
          </a:xfrm>
          <a:prstGeom prst="round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10976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58" name="Oval 57"/>
          <p:cNvSpPr/>
          <p:nvPr/>
        </p:nvSpPr>
        <p:spPr>
          <a:xfrm>
            <a:off x="16310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59" name="Oval 58"/>
          <p:cNvSpPr/>
          <p:nvPr/>
        </p:nvSpPr>
        <p:spPr>
          <a:xfrm>
            <a:off x="2140396"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60" name="Oval 59"/>
          <p:cNvSpPr/>
          <p:nvPr/>
        </p:nvSpPr>
        <p:spPr>
          <a:xfrm>
            <a:off x="268582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61" name="Rectangle 60"/>
          <p:cNvSpPr/>
          <p:nvPr/>
        </p:nvSpPr>
        <p:spPr>
          <a:xfrm rot="20163774">
            <a:off x="591178"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2" name="Rectangle 61"/>
          <p:cNvSpPr/>
          <p:nvPr/>
        </p:nvSpPr>
        <p:spPr>
          <a:xfrm rot="20163774">
            <a:off x="1118161"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3" name="Rectangle 62"/>
          <p:cNvSpPr/>
          <p:nvPr/>
        </p:nvSpPr>
        <p:spPr>
          <a:xfrm rot="20163774">
            <a:off x="1623489"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4" name="Rectangle 63"/>
          <p:cNvSpPr/>
          <p:nvPr/>
        </p:nvSpPr>
        <p:spPr>
          <a:xfrm rot="20163774">
            <a:off x="2172650" y="4407040"/>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65" name="Rectangle 64"/>
          <p:cNvSpPr/>
          <p:nvPr/>
        </p:nvSpPr>
        <p:spPr>
          <a:xfrm rot="20163774">
            <a:off x="2785372"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6" name="Rectangle 65"/>
          <p:cNvSpPr/>
          <p:nvPr/>
        </p:nvSpPr>
        <p:spPr>
          <a:xfrm rot="20163774">
            <a:off x="3308151"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7" name="Rectangle 66"/>
          <p:cNvSpPr/>
          <p:nvPr/>
        </p:nvSpPr>
        <p:spPr>
          <a:xfrm rot="20163774">
            <a:off x="38962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8" name="Rectangle 67"/>
          <p:cNvSpPr/>
          <p:nvPr/>
        </p:nvSpPr>
        <p:spPr>
          <a:xfrm rot="20163774">
            <a:off x="4384880"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9" name="Rectangle 68"/>
          <p:cNvSpPr/>
          <p:nvPr/>
        </p:nvSpPr>
        <p:spPr>
          <a:xfrm rot="20163774">
            <a:off x="4872802"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0" name="Rectangle 69"/>
          <p:cNvSpPr/>
          <p:nvPr/>
        </p:nvSpPr>
        <p:spPr>
          <a:xfrm rot="20163774">
            <a:off x="53440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1" name="TextBox 70"/>
          <p:cNvSpPr txBox="1"/>
          <p:nvPr/>
        </p:nvSpPr>
        <p:spPr>
          <a:xfrm>
            <a:off x="5953662" y="3656145"/>
            <a:ext cx="533400" cy="923330"/>
          </a:xfrm>
          <a:prstGeom prst="rect">
            <a:avLst/>
          </a:prstGeom>
          <a:noFill/>
        </p:spPr>
        <p:txBody>
          <a:bodyPr wrap="square" rtlCol="0">
            <a:spAutoFit/>
          </a:bodyPr>
          <a:lstStyle/>
          <a:p>
            <a:r>
              <a:rPr lang="en-US" sz="5400" dirty="0" smtClean="0">
                <a:latin typeface="Calibri" panose="020F0502020204030204" pitchFamily="34" charset="0"/>
              </a:rPr>
              <a:t>=</a:t>
            </a:r>
            <a:endParaRPr lang="en-US" sz="5400" dirty="0">
              <a:latin typeface="Calibri" panose="020F0502020204030204" pitchFamily="34" charset="0"/>
            </a:endParaRPr>
          </a:p>
        </p:txBody>
      </p:sp>
      <p:sp>
        <p:nvSpPr>
          <p:cNvPr id="72" name="TextBox 71"/>
          <p:cNvSpPr txBox="1"/>
          <p:nvPr/>
        </p:nvSpPr>
        <p:spPr>
          <a:xfrm>
            <a:off x="6668854" y="3887441"/>
            <a:ext cx="1841862" cy="584775"/>
          </a:xfrm>
          <a:prstGeom prst="rect">
            <a:avLst/>
          </a:prstGeom>
          <a:solidFill>
            <a:schemeClr val="bg1"/>
          </a:solidFill>
          <a:ln w="28575">
            <a:solidFill>
              <a:schemeClr val="bg1"/>
            </a:solidFill>
          </a:ln>
        </p:spPr>
        <p:txBody>
          <a:bodyPr wrap="square" rtlCol="0">
            <a:spAutoFit/>
          </a:bodyPr>
          <a:lstStyle/>
          <a:p>
            <a:pPr algn="ctr"/>
            <a:r>
              <a:rPr lang="en-US" sz="3200" dirty="0" smtClean="0">
                <a:latin typeface="Calibri" panose="020F0502020204030204" pitchFamily="34" charset="0"/>
              </a:rPr>
              <a:t>0.0</a:t>
            </a:r>
            <a:endParaRPr lang="en-US" sz="3200" dirty="0">
              <a:latin typeface="Calibri" panose="020F0502020204030204" pitchFamily="34" charset="0"/>
            </a:endParaRPr>
          </a:p>
        </p:txBody>
      </p:sp>
      <p:sp>
        <p:nvSpPr>
          <p:cNvPr id="74" name="Oval 73"/>
          <p:cNvSpPr/>
          <p:nvPr/>
        </p:nvSpPr>
        <p:spPr>
          <a:xfrm>
            <a:off x="332679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5" name="Oval 74"/>
          <p:cNvSpPr/>
          <p:nvPr/>
        </p:nvSpPr>
        <p:spPr>
          <a:xfrm>
            <a:off x="38645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6" name="Oval 75"/>
          <p:cNvSpPr/>
          <p:nvPr/>
        </p:nvSpPr>
        <p:spPr>
          <a:xfrm>
            <a:off x="43979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7" name="Oval 76"/>
          <p:cNvSpPr/>
          <p:nvPr/>
        </p:nvSpPr>
        <p:spPr>
          <a:xfrm>
            <a:off x="488127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8" name="Oval 77"/>
          <p:cNvSpPr/>
          <p:nvPr/>
        </p:nvSpPr>
        <p:spPr>
          <a:xfrm>
            <a:off x="536241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3" name="Rectangle 2"/>
          <p:cNvSpPr/>
          <p:nvPr/>
        </p:nvSpPr>
        <p:spPr>
          <a:xfrm>
            <a:off x="590378"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79" name="Rectangle 78"/>
          <p:cNvSpPr/>
          <p:nvPr/>
        </p:nvSpPr>
        <p:spPr>
          <a:xfrm>
            <a:off x="1127786"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80" name="Rectangle 79"/>
          <p:cNvSpPr/>
          <p:nvPr/>
        </p:nvSpPr>
        <p:spPr>
          <a:xfrm>
            <a:off x="1645146"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81" name="Rectangle 80"/>
          <p:cNvSpPr/>
          <p:nvPr/>
        </p:nvSpPr>
        <p:spPr>
          <a:xfrm>
            <a:off x="2214628"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.42</a:t>
            </a:r>
            <a:endParaRPr lang="en-US" sz="1800" b="1" dirty="0">
              <a:latin typeface="Calibri" panose="020F0502020204030204" pitchFamily="34" charset="0"/>
            </a:endParaRPr>
          </a:p>
        </p:txBody>
      </p:sp>
      <p:sp>
        <p:nvSpPr>
          <p:cNvPr id="82" name="Rectangle 81"/>
          <p:cNvSpPr/>
          <p:nvPr/>
        </p:nvSpPr>
        <p:spPr>
          <a:xfrm>
            <a:off x="2857799" y="4019241"/>
            <a:ext cx="301686"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0</a:t>
            </a:r>
            <a:endParaRPr lang="en-US" sz="1800" b="1" dirty="0">
              <a:latin typeface="Calibri" panose="020F0502020204030204" pitchFamily="34" charset="0"/>
            </a:endParaRPr>
          </a:p>
        </p:txBody>
      </p:sp>
      <p:sp>
        <p:nvSpPr>
          <p:cNvPr id="83" name="Rectangle 82"/>
          <p:cNvSpPr/>
          <p:nvPr/>
        </p:nvSpPr>
        <p:spPr>
          <a:xfrm>
            <a:off x="3467399" y="4019241"/>
            <a:ext cx="301686"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0</a:t>
            </a:r>
            <a:endParaRPr lang="en-US" sz="1800" b="1" dirty="0">
              <a:latin typeface="Calibri" panose="020F0502020204030204" pitchFamily="34" charset="0"/>
            </a:endParaRPr>
          </a:p>
        </p:txBody>
      </p:sp>
      <p:sp>
        <p:nvSpPr>
          <p:cNvPr id="84" name="Rectangle 83"/>
          <p:cNvSpPr/>
          <p:nvPr/>
        </p:nvSpPr>
        <p:spPr>
          <a:xfrm>
            <a:off x="3982422" y="4019241"/>
            <a:ext cx="301686"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0</a:t>
            </a:r>
            <a:endParaRPr lang="en-US" sz="1800" b="1" dirty="0">
              <a:latin typeface="Calibri" panose="020F0502020204030204" pitchFamily="34" charset="0"/>
            </a:endParaRPr>
          </a:p>
        </p:txBody>
      </p:sp>
      <p:sp>
        <p:nvSpPr>
          <p:cNvPr id="85" name="Rectangle 84"/>
          <p:cNvSpPr/>
          <p:nvPr/>
        </p:nvSpPr>
        <p:spPr>
          <a:xfrm>
            <a:off x="4515822" y="4019241"/>
            <a:ext cx="301686" cy="369332"/>
          </a:xfrm>
          <a:prstGeom prst="rect">
            <a:avLst/>
          </a:prstGeom>
        </p:spPr>
        <p:txBody>
          <a:bodyPr wrap="none">
            <a:spAutoFit/>
          </a:bodyPr>
          <a:lstStyle/>
          <a:p>
            <a:pPr algn="ctr"/>
            <a:r>
              <a:rPr lang="en-US" sz="1800" b="1" dirty="0">
                <a:solidFill>
                  <a:srgbClr val="000AF9"/>
                </a:solidFill>
                <a:latin typeface="Calibri" panose="020F0502020204030204" pitchFamily="34" charset="0"/>
              </a:rPr>
              <a:t>0</a:t>
            </a:r>
            <a:endParaRPr lang="en-US" sz="1800" b="1" dirty="0">
              <a:latin typeface="Calibri" panose="020F0502020204030204" pitchFamily="34" charset="0"/>
            </a:endParaRPr>
          </a:p>
        </p:txBody>
      </p:sp>
      <p:sp>
        <p:nvSpPr>
          <p:cNvPr id="86" name="Rectangle 85"/>
          <p:cNvSpPr/>
          <p:nvPr/>
        </p:nvSpPr>
        <p:spPr>
          <a:xfrm>
            <a:off x="4991399" y="4019241"/>
            <a:ext cx="301686" cy="369332"/>
          </a:xfrm>
          <a:prstGeom prst="rect">
            <a:avLst/>
          </a:prstGeom>
        </p:spPr>
        <p:txBody>
          <a:bodyPr wrap="none">
            <a:spAutoFit/>
          </a:bodyPr>
          <a:lstStyle/>
          <a:p>
            <a:pPr algn="ctr"/>
            <a:r>
              <a:rPr lang="en-US" sz="1800" b="1" dirty="0">
                <a:solidFill>
                  <a:srgbClr val="000AF9"/>
                </a:solidFill>
                <a:latin typeface="Calibri" panose="020F0502020204030204" pitchFamily="34" charset="0"/>
              </a:rPr>
              <a:t>0</a:t>
            </a:r>
            <a:endParaRPr lang="en-US" sz="1800" b="1" dirty="0">
              <a:latin typeface="Calibri" panose="020F0502020204030204" pitchFamily="34" charset="0"/>
            </a:endParaRPr>
          </a:p>
        </p:txBody>
      </p:sp>
      <p:sp>
        <p:nvSpPr>
          <p:cNvPr id="87" name="Rectangle 86"/>
          <p:cNvSpPr/>
          <p:nvPr/>
        </p:nvSpPr>
        <p:spPr>
          <a:xfrm>
            <a:off x="5476671" y="4019241"/>
            <a:ext cx="301686" cy="369332"/>
          </a:xfrm>
          <a:prstGeom prst="rect">
            <a:avLst/>
          </a:prstGeom>
        </p:spPr>
        <p:txBody>
          <a:bodyPr wrap="none">
            <a:spAutoFit/>
          </a:bodyPr>
          <a:lstStyle/>
          <a:p>
            <a:pPr algn="ctr"/>
            <a:r>
              <a:rPr lang="en-US" sz="1800" b="1" dirty="0">
                <a:solidFill>
                  <a:srgbClr val="000AF9"/>
                </a:solidFill>
                <a:latin typeface="Calibri" panose="020F0502020204030204" pitchFamily="34" charset="0"/>
              </a:rPr>
              <a:t>0</a:t>
            </a:r>
            <a:endParaRPr lang="en-US" sz="1800" b="1" dirty="0">
              <a:latin typeface="Calibri" panose="020F0502020204030204" pitchFamily="34" charset="0"/>
            </a:endParaRPr>
          </a:p>
        </p:txBody>
      </p:sp>
      <p:sp>
        <p:nvSpPr>
          <p:cNvPr id="5" name="Right Brace 4"/>
          <p:cNvSpPr/>
          <p:nvPr/>
        </p:nvSpPr>
        <p:spPr>
          <a:xfrm rot="5400000">
            <a:off x="1293801" y="4083301"/>
            <a:ext cx="155597" cy="1371599"/>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Right Brace 87"/>
          <p:cNvSpPr/>
          <p:nvPr/>
        </p:nvSpPr>
        <p:spPr>
          <a:xfrm rot="5400000">
            <a:off x="3244550" y="4256052"/>
            <a:ext cx="155597" cy="1026098"/>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9" name="Right Brace 88"/>
          <p:cNvSpPr/>
          <p:nvPr/>
        </p:nvSpPr>
        <p:spPr>
          <a:xfrm rot="5400000">
            <a:off x="4790176" y="3863527"/>
            <a:ext cx="155596" cy="1811147"/>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0" name="Rectangle 89"/>
          <p:cNvSpPr/>
          <p:nvPr/>
        </p:nvSpPr>
        <p:spPr>
          <a:xfrm>
            <a:off x="8025904" y="5031565"/>
            <a:ext cx="506870"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endParaRPr lang="en-US" sz="1800" b="1" dirty="0">
              <a:latin typeface="Calibri" panose="020F0502020204030204" pitchFamily="34" charset="0"/>
            </a:endParaRPr>
          </a:p>
        </p:txBody>
      </p:sp>
      <p:sp>
        <p:nvSpPr>
          <p:cNvPr id="91" name="TextBox 90"/>
          <p:cNvSpPr txBox="1"/>
          <p:nvPr/>
        </p:nvSpPr>
        <p:spPr>
          <a:xfrm>
            <a:off x="304800" y="3083461"/>
            <a:ext cx="3709565" cy="646331"/>
          </a:xfrm>
          <a:prstGeom prst="rect">
            <a:avLst/>
          </a:prstGeom>
          <a:solidFill>
            <a:schemeClr val="bg1"/>
          </a:solidFill>
          <a:ln>
            <a:noFill/>
          </a:ln>
        </p:spPr>
        <p:txBody>
          <a:bodyPr wrap="square" rtlCol="0">
            <a:spAutoFit/>
          </a:bodyPr>
          <a:lstStyle/>
          <a:p>
            <a:pPr algn="ctr"/>
            <a:r>
              <a:rPr lang="en-US" sz="1800" dirty="0" smtClean="0">
                <a:latin typeface="Cambria" panose="02040503050406030204" pitchFamily="18" charset="0"/>
              </a:rPr>
              <a:t>the </a:t>
            </a:r>
            <a:r>
              <a:rPr lang="en-US" sz="1800" b="1" i="1" dirty="0" smtClean="0">
                <a:latin typeface="Calibri" panose="020F0502020204030204" pitchFamily="34" charset="0"/>
              </a:rPr>
              <a:t>WS</a:t>
            </a:r>
            <a:r>
              <a:rPr lang="en-US" sz="1800" dirty="0" smtClean="0">
                <a:latin typeface="Cambria" panose="02040503050406030204" pitchFamily="18" charset="0"/>
              </a:rPr>
              <a:t>-based probability of each word in </a:t>
            </a:r>
            <a:r>
              <a:rPr lang="en-US" sz="1800" b="1" i="1" dirty="0" smtClean="0">
                <a:latin typeface="Calibri" panose="020F0502020204030204" pitchFamily="34" charset="0"/>
              </a:rPr>
              <a:t>Unknown text</a:t>
            </a:r>
            <a:endParaRPr lang="en-US" sz="1800" b="1" i="1" dirty="0">
              <a:latin typeface="Calibri" panose="020F0502020204030204" pitchFamily="34" charset="0"/>
            </a:endParaRPr>
          </a:p>
        </p:txBody>
      </p:sp>
      <p:sp>
        <p:nvSpPr>
          <p:cNvPr id="92" name="Down Arrow 91"/>
          <p:cNvSpPr/>
          <p:nvPr/>
        </p:nvSpPr>
        <p:spPr>
          <a:xfrm>
            <a:off x="1232664" y="2634920"/>
            <a:ext cx="367536" cy="509336"/>
          </a:xfrm>
          <a:prstGeom prst="downArrow">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TextBox 92"/>
          <p:cNvSpPr txBox="1"/>
          <p:nvPr/>
        </p:nvSpPr>
        <p:spPr>
          <a:xfrm>
            <a:off x="533400" y="5791200"/>
            <a:ext cx="5638800" cy="830997"/>
          </a:xfrm>
          <a:prstGeom prst="rect">
            <a:avLst/>
          </a:prstGeom>
          <a:noFill/>
        </p:spPr>
        <p:txBody>
          <a:bodyPr wrap="square" rtlCol="0">
            <a:spAutoFit/>
          </a:bodyPr>
          <a:lstStyle/>
          <a:p>
            <a:r>
              <a:rPr lang="en-US" i="1" dirty="0" smtClean="0">
                <a:latin typeface="Calibri" panose="020F0502020204030204" pitchFamily="34" charset="0"/>
              </a:rPr>
              <a:t>Unknown text</a:t>
            </a:r>
            <a:r>
              <a:rPr lang="en-US" dirty="0" smtClean="0">
                <a:latin typeface="Calibri" panose="020F0502020204030204" pitchFamily="34" charset="0"/>
              </a:rPr>
              <a:t>: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smtClean="0">
                <a:solidFill>
                  <a:srgbClr val="009900"/>
                </a:solidFill>
                <a:latin typeface="Calibri" panose="020F0502020204030204" pitchFamily="34" charset="0"/>
              </a:rPr>
              <a:t>"</a:t>
            </a:r>
            <a:r>
              <a:rPr lang="en-US" dirty="0">
                <a:solidFill>
                  <a:srgbClr val="009900"/>
                </a:solidFill>
                <a:latin typeface="Calibri" panose="020F0502020204030204" pitchFamily="34" charset="0"/>
              </a:rPr>
              <a:t>potter"</a:t>
            </a:r>
            <a:r>
              <a:rPr lang="en-US" dirty="0">
                <a:latin typeface="Calibri" panose="020F0502020204030204" pitchFamily="34" charset="0"/>
              </a:rPr>
              <a:t>: 2,</a:t>
            </a:r>
            <a:endParaRPr lang="en-US" dirty="0" smtClean="0">
              <a:latin typeface="Calibri" panose="020F0502020204030204" pitchFamily="34" charset="0"/>
            </a:endParaRP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"thou"</a:t>
            </a:r>
            <a:r>
              <a:rPr lang="en-US" dirty="0" smtClean="0">
                <a:latin typeface="Calibri" panose="020F0502020204030204" pitchFamily="34" charset="0"/>
              </a:rPr>
              <a:t>: 1, </a:t>
            </a:r>
            <a:r>
              <a:rPr lang="en-US" dirty="0" smtClean="0">
                <a:solidFill>
                  <a:srgbClr val="009900"/>
                </a:solidFill>
                <a:latin typeface="Calibri" panose="020F0502020204030204" pitchFamily="34" charset="0"/>
              </a:rPr>
              <a:t>     "</a:t>
            </a:r>
            <a:r>
              <a:rPr lang="en-US" dirty="0">
                <a:solidFill>
                  <a:srgbClr val="009900"/>
                </a:solidFill>
                <a:latin typeface="Calibri" panose="020F0502020204030204" pitchFamily="34" charset="0"/>
              </a:rPr>
              <a:t>spam</a:t>
            </a:r>
            <a:r>
              <a:rPr lang="en-US" dirty="0" smtClean="0">
                <a:solidFill>
                  <a:srgbClr val="009900"/>
                </a:solidFill>
                <a:latin typeface="Calibri" panose="020F0502020204030204" pitchFamily="34" charset="0"/>
              </a:rPr>
              <a:t>"</a:t>
            </a:r>
            <a:r>
              <a:rPr lang="en-US" dirty="0" smtClean="0">
                <a:latin typeface="Calibri" panose="020F0502020204030204" pitchFamily="34" charset="0"/>
              </a:rPr>
              <a:t>:  </a:t>
            </a:r>
            <a:r>
              <a:rPr lang="en-US" dirty="0">
                <a:latin typeface="Calibri" panose="020F0502020204030204" pitchFamily="34" charset="0"/>
              </a:rPr>
              <a:t>4 }</a:t>
            </a:r>
            <a:endParaRPr lang="en-US" dirty="0" smtClean="0">
              <a:latin typeface="Calibri" panose="020F0502020204030204" pitchFamily="34" charset="0"/>
            </a:endParaRPr>
          </a:p>
        </p:txBody>
      </p:sp>
      <p:cxnSp>
        <p:nvCxnSpPr>
          <p:cNvPr id="9" name="Straight Arrow Connector 8"/>
          <p:cNvCxnSpPr/>
          <p:nvPr/>
        </p:nvCxnSpPr>
        <p:spPr>
          <a:xfrm flipH="1" flipV="1">
            <a:off x="1491916" y="4920916"/>
            <a:ext cx="1516726" cy="870284"/>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H="1" flipV="1">
            <a:off x="3416968" y="4957011"/>
            <a:ext cx="1179096" cy="858253"/>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5" name="Down Arrow 94"/>
          <p:cNvSpPr/>
          <p:nvPr/>
        </p:nvSpPr>
        <p:spPr>
          <a:xfrm>
            <a:off x="7381953" y="3485841"/>
            <a:ext cx="367536" cy="509336"/>
          </a:xfrm>
          <a:prstGeom prst="downArrow">
            <a:avLst/>
          </a:prstGeom>
          <a:solidFill>
            <a:schemeClr val="bg1">
              <a:lumMod val="85000"/>
            </a:schemeClr>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TextBox 72"/>
          <p:cNvSpPr txBox="1"/>
          <p:nvPr/>
        </p:nvSpPr>
        <p:spPr>
          <a:xfrm>
            <a:off x="6819764" y="2971800"/>
            <a:ext cx="1540042" cy="646331"/>
          </a:xfrm>
          <a:prstGeom prst="rect">
            <a:avLst/>
          </a:prstGeom>
          <a:solidFill>
            <a:schemeClr val="bg1">
              <a:lumMod val="85000"/>
            </a:schemeClr>
          </a:solidFill>
        </p:spPr>
        <p:txBody>
          <a:bodyPr wrap="square" rtlCol="0">
            <a:spAutoFit/>
          </a:bodyPr>
          <a:lstStyle/>
          <a:p>
            <a:pPr algn="ctr"/>
            <a:r>
              <a:rPr lang="en-US" sz="1800" dirty="0" smtClean="0">
                <a:solidFill>
                  <a:srgbClr val="C00000"/>
                </a:solidFill>
                <a:latin typeface="Calibri" panose="020F0502020204030204" pitchFamily="34" charset="0"/>
              </a:rPr>
              <a:t>correct, but </a:t>
            </a:r>
            <a:r>
              <a:rPr lang="en-US" sz="1800" b="1" i="1" dirty="0" smtClean="0">
                <a:solidFill>
                  <a:srgbClr val="C00000"/>
                </a:solidFill>
                <a:latin typeface="Calibri" panose="020F0502020204030204" pitchFamily="34" charset="0"/>
              </a:rPr>
              <a:t>not helpful</a:t>
            </a:r>
            <a:r>
              <a:rPr lang="en-US" sz="1800" dirty="0" smtClean="0">
                <a:solidFill>
                  <a:srgbClr val="C00000"/>
                </a:solidFill>
                <a:latin typeface="Calibri" panose="020F0502020204030204" pitchFamily="34" charset="0"/>
              </a:rPr>
              <a:t>!</a:t>
            </a:r>
            <a:endParaRPr lang="en-US" sz="1800" dirty="0">
              <a:solidFill>
                <a:srgbClr val="C00000"/>
              </a:solidFill>
              <a:latin typeface="Calibri" panose="020F0502020204030204" pitchFamily="34" charset="0"/>
            </a:endParaRPr>
          </a:p>
        </p:txBody>
      </p:sp>
    </p:spTree>
    <p:extLst>
      <p:ext uri="{BB962C8B-B14F-4D97-AF65-F5344CB8AC3E}">
        <p14:creationId xmlns:p14="http://schemas.microsoft.com/office/powerpoint/2010/main" val="8389391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sz="2000" dirty="0" smtClean="0">
                <a:solidFill>
                  <a:srgbClr val="000000"/>
                </a:solidFill>
                <a:latin typeface="Cambria" panose="02040503050406030204" pitchFamily="18" charset="0"/>
              </a:rPr>
              <a:t>Suppose we have two </a:t>
            </a:r>
            <a:r>
              <a:rPr lang="en-US" altLang="en-US" sz="2000" b="1" i="1" dirty="0" smtClean="0">
                <a:solidFill>
                  <a:srgbClr val="000000"/>
                </a:solidFill>
                <a:latin typeface="Cambria" panose="02040503050406030204" pitchFamily="18" charset="0"/>
              </a:rPr>
              <a:t>normalized models</a:t>
            </a:r>
            <a:r>
              <a:rPr lang="en-US" altLang="en-US" sz="2000" dirty="0" smtClean="0">
                <a:solidFill>
                  <a:srgbClr val="000000"/>
                </a:solidFill>
                <a:latin typeface="Cambria" panose="02040503050406030204" pitchFamily="18" charset="0"/>
              </a:rPr>
              <a:t>:</a:t>
            </a:r>
            <a:endParaRPr lang="en-US" altLang="en-US" sz="2000" dirty="0">
              <a:solidFill>
                <a:srgbClr val="000000"/>
              </a:solidFill>
              <a:latin typeface="Cambria" panose="02040503050406030204" pitchFamily="18" charset="0"/>
            </a:endParaRPr>
          </a:p>
        </p:txBody>
      </p:sp>
      <p:sp>
        <p:nvSpPr>
          <p:cNvPr id="8" name="TextBox 7"/>
          <p:cNvSpPr txBox="1"/>
          <p:nvPr/>
        </p:nvSpPr>
        <p:spPr>
          <a:xfrm>
            <a:off x="533400" y="5791200"/>
            <a:ext cx="5638800" cy="830997"/>
          </a:xfrm>
          <a:prstGeom prst="rect">
            <a:avLst/>
          </a:prstGeom>
          <a:noFill/>
        </p:spPr>
        <p:txBody>
          <a:bodyPr wrap="square" rtlCol="0">
            <a:spAutoFit/>
          </a:bodyPr>
          <a:lstStyle/>
          <a:p>
            <a:r>
              <a:rPr lang="en-US" i="1" dirty="0" smtClean="0">
                <a:latin typeface="Calibri" panose="020F0502020204030204" pitchFamily="34" charset="0"/>
              </a:rPr>
              <a:t>Unknown text</a:t>
            </a:r>
            <a:r>
              <a:rPr lang="en-US" dirty="0" smtClean="0">
                <a:latin typeface="Calibri" panose="020F0502020204030204" pitchFamily="34" charset="0"/>
              </a:rPr>
              <a:t>: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smtClean="0">
                <a:solidFill>
                  <a:srgbClr val="009900"/>
                </a:solidFill>
                <a:latin typeface="Calibri" panose="020F0502020204030204" pitchFamily="34" charset="0"/>
              </a:rPr>
              <a:t>"</a:t>
            </a:r>
            <a:r>
              <a:rPr lang="en-US" dirty="0">
                <a:solidFill>
                  <a:srgbClr val="009900"/>
                </a:solidFill>
                <a:latin typeface="Calibri" panose="020F0502020204030204" pitchFamily="34" charset="0"/>
              </a:rPr>
              <a:t>potter"</a:t>
            </a:r>
            <a:r>
              <a:rPr lang="en-US" dirty="0">
                <a:latin typeface="Calibri" panose="020F0502020204030204" pitchFamily="34" charset="0"/>
              </a:rPr>
              <a:t>: 2,</a:t>
            </a:r>
            <a:endParaRPr lang="en-US" dirty="0" smtClean="0">
              <a:latin typeface="Calibri" panose="020F0502020204030204" pitchFamily="34" charset="0"/>
            </a:endParaRP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"thou"</a:t>
            </a:r>
            <a:r>
              <a:rPr lang="en-US" dirty="0" smtClean="0">
                <a:latin typeface="Calibri" panose="020F0502020204030204" pitchFamily="34" charset="0"/>
              </a:rPr>
              <a:t>: 1, </a:t>
            </a:r>
            <a:r>
              <a:rPr lang="en-US" dirty="0" smtClean="0">
                <a:solidFill>
                  <a:srgbClr val="009900"/>
                </a:solidFill>
                <a:latin typeface="Calibri" panose="020F0502020204030204" pitchFamily="34" charset="0"/>
              </a:rPr>
              <a:t>     "</a:t>
            </a:r>
            <a:r>
              <a:rPr lang="en-US" dirty="0">
                <a:solidFill>
                  <a:srgbClr val="009900"/>
                </a:solidFill>
                <a:latin typeface="Calibri" panose="020F0502020204030204" pitchFamily="34" charset="0"/>
              </a:rPr>
              <a:t>spam</a:t>
            </a:r>
            <a:r>
              <a:rPr lang="en-US" dirty="0" smtClean="0">
                <a:solidFill>
                  <a:srgbClr val="009900"/>
                </a:solidFill>
                <a:latin typeface="Calibri" panose="020F0502020204030204" pitchFamily="34" charset="0"/>
              </a:rPr>
              <a:t>"</a:t>
            </a:r>
            <a:r>
              <a:rPr lang="en-US" dirty="0" smtClean="0">
                <a:latin typeface="Calibri" panose="020F0502020204030204" pitchFamily="34" charset="0"/>
              </a:rPr>
              <a:t>:  </a:t>
            </a:r>
            <a:r>
              <a:rPr lang="en-US" dirty="0">
                <a:latin typeface="Calibri" panose="020F0502020204030204" pitchFamily="34" charset="0"/>
              </a:rPr>
              <a:t>4 }</a:t>
            </a:r>
            <a:endParaRPr lang="en-US" dirty="0" smtClean="0">
              <a:latin typeface="Calibri" panose="020F0502020204030204" pitchFamily="34" charset="0"/>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1" name="Text Box 5"/>
          <p:cNvSpPr txBox="1">
            <a:spLocks noChangeArrowheads="1"/>
          </p:cNvSpPr>
          <p:nvPr/>
        </p:nvSpPr>
        <p:spPr bwMode="auto">
          <a:xfrm>
            <a:off x="7086600" y="6047601"/>
            <a:ext cx="16468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1200" dirty="0" smtClean="0">
                <a:solidFill>
                  <a:srgbClr val="000000"/>
                </a:solidFill>
                <a:latin typeface="Cambria" panose="02040503050406030204" pitchFamily="18" charset="0"/>
              </a:rPr>
              <a:t>half of </a:t>
            </a:r>
            <a:r>
              <a:rPr lang="el-GR" altLang="en-US" sz="1200" dirty="0" smtClean="0">
                <a:solidFill>
                  <a:srgbClr val="000000"/>
                </a:solidFill>
                <a:latin typeface="Calibri" panose="020F0502020204030204" pitchFamily="34" charset="0"/>
                <a:cs typeface="Times New Roman" panose="02020603050405020304" pitchFamily="18" charset="0"/>
              </a:rPr>
              <a:t>ϵ</a:t>
            </a:r>
            <a:r>
              <a:rPr lang="en-US" altLang="en-US" sz="1200" dirty="0" smtClean="0">
                <a:solidFill>
                  <a:srgbClr val="000000"/>
                </a:solidFill>
                <a:latin typeface="Symbol" panose="05050102010706020507" pitchFamily="18" charset="2"/>
              </a:rPr>
              <a:t> !</a:t>
            </a:r>
            <a:r>
              <a:rPr lang="en-US" altLang="en-US" sz="1200" dirty="0" smtClean="0">
                <a:solidFill>
                  <a:srgbClr val="000000"/>
                </a:solidFill>
                <a:latin typeface="Cambria" panose="02040503050406030204" pitchFamily="18" charset="0"/>
              </a:rPr>
              <a:t> </a:t>
            </a:r>
            <a:endParaRPr lang="en-US" altLang="en-US" sz="1200" dirty="0">
              <a:solidFill>
                <a:srgbClr val="000000"/>
              </a:solidFill>
              <a:latin typeface="Cambria" panose="02040503050406030204" pitchFamily="18" charset="0"/>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a:latin typeface="Calibri" panose="020F0502020204030204" pitchFamily="34" charset="0"/>
              </a:rPr>
              <a:t> </a:t>
            </a:r>
            <a:r>
              <a:rPr lang="en-US" dirty="0" smtClean="0">
                <a:solidFill>
                  <a:srgbClr val="000AF9"/>
                </a:solidFill>
                <a:latin typeface="Calibri" panose="020F0502020204030204" pitchFamily="34" charset="0"/>
              </a:rPr>
              <a:t>0.50</a:t>
            </a:r>
            <a:r>
              <a:rPr lang="en-US" dirty="0" smtClean="0">
                <a:latin typeface="Calibri" panose="020F0502020204030204" pitchFamily="34" charset="0"/>
              </a:rPr>
              <a:t>,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0.08</a:t>
            </a:r>
            <a:r>
              <a:rPr lang="en-US" dirty="0" smtClean="0">
                <a:latin typeface="Calibri" panose="020F0502020204030204" pitchFamily="34" charset="0"/>
              </a:rPr>
              <a:t>,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0.42</a:t>
            </a:r>
            <a:r>
              <a:rPr lang="en-US" dirty="0" smtClean="0">
                <a:latin typeface="Calibri" panose="020F0502020204030204" pitchFamily="34" charset="0"/>
              </a:rPr>
              <a:t> }</a:t>
            </a:r>
            <a:endParaRPr lang="en-US" dirty="0">
              <a:latin typeface="Calibri" panose="020F0502020204030204" pitchFamily="34" charset="0"/>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0.025</a:t>
            </a:r>
            <a:r>
              <a:rPr lang="en-US" dirty="0" smtClean="0">
                <a:latin typeface="Calibri" panose="020F0502020204030204" pitchFamily="34" charset="0"/>
              </a:rPr>
              <a:t>,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0.275</a:t>
            </a:r>
            <a:r>
              <a:rPr lang="en-US" dirty="0" smtClean="0">
                <a:latin typeface="Calibri" panose="020F0502020204030204" pitchFamily="34" charset="0"/>
              </a:rPr>
              <a:t>,</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0.700</a:t>
            </a:r>
            <a:r>
              <a:rPr lang="en-US" dirty="0" smtClean="0">
                <a:latin typeface="Calibri" panose="020F0502020204030204" pitchFamily="34" charset="0"/>
              </a:rPr>
              <a:t> }</a:t>
            </a:r>
            <a:endParaRPr lang="en-US" dirty="0">
              <a:latin typeface="Calibri" panose="020F0502020204030204" pitchFamily="34" charset="0"/>
            </a:endParaRPr>
          </a:p>
        </p:txBody>
      </p:sp>
      <p:sp>
        <p:nvSpPr>
          <p:cNvPr id="39" name="Rounded Rectangle 38"/>
          <p:cNvSpPr/>
          <p:nvPr/>
        </p:nvSpPr>
        <p:spPr>
          <a:xfrm>
            <a:off x="304800" y="3447361"/>
            <a:ext cx="8434516" cy="1440008"/>
          </a:xfrm>
          <a:prstGeom prst="round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10976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58" name="Oval 57"/>
          <p:cNvSpPr/>
          <p:nvPr/>
        </p:nvSpPr>
        <p:spPr>
          <a:xfrm>
            <a:off x="16310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59" name="Oval 58"/>
          <p:cNvSpPr/>
          <p:nvPr/>
        </p:nvSpPr>
        <p:spPr>
          <a:xfrm>
            <a:off x="2140396"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60" name="Oval 59"/>
          <p:cNvSpPr/>
          <p:nvPr/>
        </p:nvSpPr>
        <p:spPr>
          <a:xfrm>
            <a:off x="268582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61" name="Rectangle 60"/>
          <p:cNvSpPr/>
          <p:nvPr/>
        </p:nvSpPr>
        <p:spPr>
          <a:xfrm rot="20163774">
            <a:off x="591178"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2" name="Rectangle 61"/>
          <p:cNvSpPr/>
          <p:nvPr/>
        </p:nvSpPr>
        <p:spPr>
          <a:xfrm rot="20163774">
            <a:off x="1118161"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3" name="Rectangle 62"/>
          <p:cNvSpPr/>
          <p:nvPr/>
        </p:nvSpPr>
        <p:spPr>
          <a:xfrm rot="20163774">
            <a:off x="1623489"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4" name="Rectangle 63"/>
          <p:cNvSpPr/>
          <p:nvPr/>
        </p:nvSpPr>
        <p:spPr>
          <a:xfrm rot="20163774">
            <a:off x="2172650" y="4407040"/>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65" name="Rectangle 64"/>
          <p:cNvSpPr/>
          <p:nvPr/>
        </p:nvSpPr>
        <p:spPr>
          <a:xfrm rot="20163774">
            <a:off x="2785372"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6" name="Rectangle 65"/>
          <p:cNvSpPr/>
          <p:nvPr/>
        </p:nvSpPr>
        <p:spPr>
          <a:xfrm rot="20163774">
            <a:off x="3308151"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7" name="Rectangle 66"/>
          <p:cNvSpPr/>
          <p:nvPr/>
        </p:nvSpPr>
        <p:spPr>
          <a:xfrm rot="20163774">
            <a:off x="38962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8" name="Rectangle 67"/>
          <p:cNvSpPr/>
          <p:nvPr/>
        </p:nvSpPr>
        <p:spPr>
          <a:xfrm rot="20163774">
            <a:off x="4384880"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9" name="Rectangle 68"/>
          <p:cNvSpPr/>
          <p:nvPr/>
        </p:nvSpPr>
        <p:spPr>
          <a:xfrm rot="20163774">
            <a:off x="4872802"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0" name="Rectangle 69"/>
          <p:cNvSpPr/>
          <p:nvPr/>
        </p:nvSpPr>
        <p:spPr>
          <a:xfrm rot="20163774">
            <a:off x="53440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1" name="TextBox 70"/>
          <p:cNvSpPr txBox="1"/>
          <p:nvPr/>
        </p:nvSpPr>
        <p:spPr>
          <a:xfrm>
            <a:off x="5953662" y="3656145"/>
            <a:ext cx="533400" cy="923330"/>
          </a:xfrm>
          <a:prstGeom prst="rect">
            <a:avLst/>
          </a:prstGeom>
          <a:noFill/>
        </p:spPr>
        <p:txBody>
          <a:bodyPr wrap="square" rtlCol="0">
            <a:spAutoFit/>
          </a:bodyPr>
          <a:lstStyle/>
          <a:p>
            <a:r>
              <a:rPr lang="en-US" sz="5400" dirty="0" smtClean="0">
                <a:latin typeface="Calibri" panose="020F0502020204030204" pitchFamily="34" charset="0"/>
              </a:rPr>
              <a:t>=</a:t>
            </a:r>
            <a:endParaRPr lang="en-US" sz="5400" dirty="0">
              <a:latin typeface="Calibri" panose="020F0502020204030204" pitchFamily="34" charset="0"/>
            </a:endParaRPr>
          </a:p>
        </p:txBody>
      </p:sp>
      <p:sp>
        <p:nvSpPr>
          <p:cNvPr id="72" name="TextBox 71"/>
          <p:cNvSpPr txBox="1"/>
          <p:nvPr/>
        </p:nvSpPr>
        <p:spPr>
          <a:xfrm>
            <a:off x="6668854" y="3887441"/>
            <a:ext cx="1841862" cy="584775"/>
          </a:xfrm>
          <a:prstGeom prst="rect">
            <a:avLst/>
          </a:prstGeom>
          <a:solidFill>
            <a:schemeClr val="bg1"/>
          </a:solidFill>
          <a:ln w="28575">
            <a:solidFill>
              <a:schemeClr val="bg1"/>
            </a:solidFill>
          </a:ln>
        </p:spPr>
        <p:txBody>
          <a:bodyPr wrap="square" rtlCol="0">
            <a:spAutoFit/>
          </a:bodyPr>
          <a:lstStyle/>
          <a:p>
            <a:pPr algn="ctr"/>
            <a:r>
              <a:rPr lang="en-US" sz="3200" dirty="0" smtClean="0">
                <a:latin typeface="Calibri" panose="020F0502020204030204" pitchFamily="34" charset="0"/>
              </a:rPr>
              <a:t>1.57e-13</a:t>
            </a:r>
            <a:endParaRPr lang="en-US" sz="3200" dirty="0">
              <a:latin typeface="Calibri" panose="020F0502020204030204" pitchFamily="34" charset="0"/>
            </a:endParaRPr>
          </a:p>
        </p:txBody>
      </p:sp>
      <p:sp>
        <p:nvSpPr>
          <p:cNvPr id="74" name="Oval 73"/>
          <p:cNvSpPr/>
          <p:nvPr/>
        </p:nvSpPr>
        <p:spPr>
          <a:xfrm>
            <a:off x="332679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5" name="Oval 74"/>
          <p:cNvSpPr/>
          <p:nvPr/>
        </p:nvSpPr>
        <p:spPr>
          <a:xfrm>
            <a:off x="38645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6" name="Oval 75"/>
          <p:cNvSpPr/>
          <p:nvPr/>
        </p:nvSpPr>
        <p:spPr>
          <a:xfrm>
            <a:off x="43979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7" name="Oval 76"/>
          <p:cNvSpPr/>
          <p:nvPr/>
        </p:nvSpPr>
        <p:spPr>
          <a:xfrm>
            <a:off x="488127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8" name="Oval 77"/>
          <p:cNvSpPr/>
          <p:nvPr/>
        </p:nvSpPr>
        <p:spPr>
          <a:xfrm>
            <a:off x="536241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3" name="Rectangle 2"/>
          <p:cNvSpPr/>
          <p:nvPr/>
        </p:nvSpPr>
        <p:spPr>
          <a:xfrm>
            <a:off x="590378"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79" name="Rectangle 78"/>
          <p:cNvSpPr/>
          <p:nvPr/>
        </p:nvSpPr>
        <p:spPr>
          <a:xfrm>
            <a:off x="1127786"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80" name="Rectangle 79"/>
          <p:cNvSpPr/>
          <p:nvPr/>
        </p:nvSpPr>
        <p:spPr>
          <a:xfrm>
            <a:off x="1645146"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81" name="Rectangle 80"/>
          <p:cNvSpPr/>
          <p:nvPr/>
        </p:nvSpPr>
        <p:spPr>
          <a:xfrm>
            <a:off x="2214628"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.42</a:t>
            </a:r>
            <a:endParaRPr lang="en-US" sz="1800" b="1" dirty="0">
              <a:latin typeface="Calibri" panose="020F0502020204030204" pitchFamily="34" charset="0"/>
            </a:endParaRPr>
          </a:p>
        </p:txBody>
      </p:sp>
      <p:sp>
        <p:nvSpPr>
          <p:cNvPr id="82" name="Rectangle 81"/>
          <p:cNvSpPr/>
          <p:nvPr/>
        </p:nvSpPr>
        <p:spPr>
          <a:xfrm>
            <a:off x="2743987" y="4019241"/>
            <a:ext cx="529312" cy="323165"/>
          </a:xfrm>
          <a:prstGeom prst="rect">
            <a:avLst/>
          </a:prstGeom>
        </p:spPr>
        <p:txBody>
          <a:bodyPr wrap="none">
            <a:spAutoFit/>
          </a:bodyPr>
          <a:lstStyle/>
          <a:p>
            <a:pPr algn="ctr"/>
            <a:r>
              <a:rPr lang="en-US" sz="1500" b="1" dirty="0" smtClean="0">
                <a:solidFill>
                  <a:schemeClr val="accent6">
                    <a:lumMod val="60000"/>
                    <a:lumOff val="40000"/>
                  </a:schemeClr>
                </a:solidFill>
                <a:latin typeface="Calibri" panose="020F0502020204030204" pitchFamily="34" charset="0"/>
              </a:rPr>
              <a:t>.012</a:t>
            </a:r>
            <a:endParaRPr lang="en-US" sz="1500" b="1" dirty="0">
              <a:solidFill>
                <a:schemeClr val="accent6">
                  <a:lumMod val="60000"/>
                  <a:lumOff val="40000"/>
                </a:schemeClr>
              </a:solidFill>
              <a:latin typeface="Calibri" panose="020F0502020204030204" pitchFamily="34" charset="0"/>
            </a:endParaRPr>
          </a:p>
        </p:txBody>
      </p:sp>
      <p:sp>
        <p:nvSpPr>
          <p:cNvPr id="83" name="Rectangle 82"/>
          <p:cNvSpPr/>
          <p:nvPr/>
        </p:nvSpPr>
        <p:spPr>
          <a:xfrm>
            <a:off x="3353586" y="4019241"/>
            <a:ext cx="529311" cy="323165"/>
          </a:xfrm>
          <a:prstGeom prst="rect">
            <a:avLst/>
          </a:prstGeom>
        </p:spPr>
        <p:txBody>
          <a:bodyPr wrap="none">
            <a:spAutoFit/>
          </a:bodyPr>
          <a:lstStyle/>
          <a:p>
            <a:pPr lvl="0" algn="ctr"/>
            <a:r>
              <a:rPr lang="en-US" sz="1500" b="1" dirty="0">
                <a:solidFill>
                  <a:srgbClr val="2D2D8A">
                    <a:lumMod val="60000"/>
                    <a:lumOff val="40000"/>
                  </a:srgbClr>
                </a:solidFill>
                <a:latin typeface="Calibri" panose="020F0502020204030204" pitchFamily="34" charset="0"/>
              </a:rPr>
              <a:t>.</a:t>
            </a:r>
            <a:r>
              <a:rPr lang="en-US" sz="1500" b="1" dirty="0" smtClean="0">
                <a:solidFill>
                  <a:srgbClr val="2D2D8A">
                    <a:lumMod val="60000"/>
                    <a:lumOff val="40000"/>
                  </a:srgbClr>
                </a:solidFill>
                <a:latin typeface="Calibri" panose="020F0502020204030204" pitchFamily="34" charset="0"/>
              </a:rPr>
              <a:t>012</a:t>
            </a:r>
            <a:endParaRPr lang="en-US" sz="1500" b="1" dirty="0">
              <a:solidFill>
                <a:srgbClr val="2D2D8A">
                  <a:lumMod val="60000"/>
                  <a:lumOff val="40000"/>
                </a:srgbClr>
              </a:solidFill>
              <a:latin typeface="Calibri" panose="020F0502020204030204" pitchFamily="34" charset="0"/>
            </a:endParaRPr>
          </a:p>
        </p:txBody>
      </p:sp>
      <p:sp>
        <p:nvSpPr>
          <p:cNvPr id="84" name="Rectangle 83"/>
          <p:cNvSpPr/>
          <p:nvPr/>
        </p:nvSpPr>
        <p:spPr>
          <a:xfrm>
            <a:off x="3868609" y="4019241"/>
            <a:ext cx="529312" cy="323165"/>
          </a:xfrm>
          <a:prstGeom prst="rect">
            <a:avLst/>
          </a:prstGeom>
        </p:spPr>
        <p:txBody>
          <a:bodyPr wrap="none">
            <a:spAutoFit/>
          </a:bodyPr>
          <a:lstStyle/>
          <a:p>
            <a:pPr lvl="0" algn="ctr"/>
            <a:r>
              <a:rPr lang="en-US" sz="1500" b="1" dirty="0">
                <a:solidFill>
                  <a:srgbClr val="2D2D8A">
                    <a:lumMod val="60000"/>
                    <a:lumOff val="40000"/>
                  </a:srgbClr>
                </a:solidFill>
                <a:latin typeface="Calibri" panose="020F0502020204030204" pitchFamily="34" charset="0"/>
              </a:rPr>
              <a:t>.012</a:t>
            </a:r>
          </a:p>
        </p:txBody>
      </p:sp>
      <p:sp>
        <p:nvSpPr>
          <p:cNvPr id="85" name="Rectangle 84"/>
          <p:cNvSpPr/>
          <p:nvPr/>
        </p:nvSpPr>
        <p:spPr>
          <a:xfrm>
            <a:off x="4402009" y="4019241"/>
            <a:ext cx="529311" cy="323165"/>
          </a:xfrm>
          <a:prstGeom prst="rect">
            <a:avLst/>
          </a:prstGeom>
        </p:spPr>
        <p:txBody>
          <a:bodyPr wrap="none">
            <a:spAutoFit/>
          </a:bodyPr>
          <a:lstStyle/>
          <a:p>
            <a:pPr lvl="0" algn="ctr"/>
            <a:r>
              <a:rPr lang="en-US" sz="1500" b="1" dirty="0">
                <a:solidFill>
                  <a:srgbClr val="2D2D8A">
                    <a:lumMod val="60000"/>
                    <a:lumOff val="40000"/>
                  </a:srgbClr>
                </a:solidFill>
                <a:latin typeface="Calibri" panose="020F0502020204030204" pitchFamily="34" charset="0"/>
              </a:rPr>
              <a:t>.</a:t>
            </a:r>
            <a:r>
              <a:rPr lang="en-US" sz="1500" b="1" dirty="0" smtClean="0">
                <a:solidFill>
                  <a:srgbClr val="2D2D8A">
                    <a:lumMod val="60000"/>
                    <a:lumOff val="40000"/>
                  </a:srgbClr>
                </a:solidFill>
                <a:latin typeface="Calibri" panose="020F0502020204030204" pitchFamily="34" charset="0"/>
              </a:rPr>
              <a:t>012</a:t>
            </a:r>
            <a:endParaRPr lang="en-US" sz="1500" b="1" dirty="0">
              <a:solidFill>
                <a:srgbClr val="2D2D8A">
                  <a:lumMod val="60000"/>
                  <a:lumOff val="40000"/>
                </a:srgbClr>
              </a:solidFill>
              <a:latin typeface="Calibri" panose="020F0502020204030204" pitchFamily="34" charset="0"/>
            </a:endParaRPr>
          </a:p>
        </p:txBody>
      </p:sp>
      <p:sp>
        <p:nvSpPr>
          <p:cNvPr id="86" name="Rectangle 85"/>
          <p:cNvSpPr/>
          <p:nvPr/>
        </p:nvSpPr>
        <p:spPr>
          <a:xfrm>
            <a:off x="4877586" y="4019241"/>
            <a:ext cx="529312" cy="323165"/>
          </a:xfrm>
          <a:prstGeom prst="rect">
            <a:avLst/>
          </a:prstGeom>
        </p:spPr>
        <p:txBody>
          <a:bodyPr wrap="none">
            <a:spAutoFit/>
          </a:bodyPr>
          <a:lstStyle/>
          <a:p>
            <a:pPr lvl="0" algn="ctr"/>
            <a:r>
              <a:rPr lang="en-US" sz="1500" b="1" dirty="0">
                <a:solidFill>
                  <a:srgbClr val="2D2D8A">
                    <a:lumMod val="60000"/>
                    <a:lumOff val="40000"/>
                  </a:srgbClr>
                </a:solidFill>
                <a:latin typeface="Calibri" panose="020F0502020204030204" pitchFamily="34" charset="0"/>
              </a:rPr>
              <a:t>.012</a:t>
            </a:r>
          </a:p>
        </p:txBody>
      </p:sp>
      <p:sp>
        <p:nvSpPr>
          <p:cNvPr id="87" name="Rectangle 86"/>
          <p:cNvSpPr/>
          <p:nvPr/>
        </p:nvSpPr>
        <p:spPr>
          <a:xfrm>
            <a:off x="5362858" y="4019241"/>
            <a:ext cx="529312" cy="323165"/>
          </a:xfrm>
          <a:prstGeom prst="rect">
            <a:avLst/>
          </a:prstGeom>
        </p:spPr>
        <p:txBody>
          <a:bodyPr wrap="none">
            <a:spAutoFit/>
          </a:bodyPr>
          <a:lstStyle/>
          <a:p>
            <a:pPr lvl="0" algn="ctr"/>
            <a:r>
              <a:rPr lang="en-US" sz="1500" b="1" dirty="0">
                <a:solidFill>
                  <a:srgbClr val="2D2D8A">
                    <a:lumMod val="60000"/>
                    <a:lumOff val="40000"/>
                  </a:srgbClr>
                </a:solidFill>
                <a:latin typeface="Calibri" panose="020F0502020204030204" pitchFamily="34" charset="0"/>
              </a:rPr>
              <a:t>.012</a:t>
            </a:r>
          </a:p>
        </p:txBody>
      </p:sp>
      <p:sp>
        <p:nvSpPr>
          <p:cNvPr id="5" name="Right Brace 4"/>
          <p:cNvSpPr/>
          <p:nvPr/>
        </p:nvSpPr>
        <p:spPr>
          <a:xfrm rot="5400000">
            <a:off x="1293801" y="4083301"/>
            <a:ext cx="155597" cy="1371599"/>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Right Brace 87"/>
          <p:cNvSpPr/>
          <p:nvPr/>
        </p:nvSpPr>
        <p:spPr>
          <a:xfrm rot="5400000">
            <a:off x="3244550" y="4256052"/>
            <a:ext cx="155597" cy="1026098"/>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9" name="Right Brace 88"/>
          <p:cNvSpPr/>
          <p:nvPr/>
        </p:nvSpPr>
        <p:spPr>
          <a:xfrm rot="5400000">
            <a:off x="4790176" y="3863527"/>
            <a:ext cx="155596" cy="1811147"/>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TextBox 72"/>
          <p:cNvSpPr txBox="1"/>
          <p:nvPr/>
        </p:nvSpPr>
        <p:spPr>
          <a:xfrm>
            <a:off x="304800" y="3083461"/>
            <a:ext cx="3709565" cy="646331"/>
          </a:xfrm>
          <a:prstGeom prst="rect">
            <a:avLst/>
          </a:prstGeom>
          <a:solidFill>
            <a:schemeClr val="bg1"/>
          </a:solidFill>
          <a:ln>
            <a:noFill/>
          </a:ln>
        </p:spPr>
        <p:txBody>
          <a:bodyPr wrap="square" rtlCol="0">
            <a:spAutoFit/>
          </a:bodyPr>
          <a:lstStyle/>
          <a:p>
            <a:pPr algn="ctr"/>
            <a:r>
              <a:rPr lang="en-US" sz="1800" dirty="0" smtClean="0">
                <a:latin typeface="Cambria" panose="02040503050406030204" pitchFamily="18" charset="0"/>
              </a:rPr>
              <a:t>the </a:t>
            </a:r>
            <a:r>
              <a:rPr lang="en-US" sz="1800" b="1" i="1" dirty="0" smtClean="0">
                <a:latin typeface="Calibri" panose="020F0502020204030204" pitchFamily="34" charset="0"/>
              </a:rPr>
              <a:t>WS</a:t>
            </a:r>
            <a:r>
              <a:rPr lang="en-US" sz="1800" dirty="0" smtClean="0">
                <a:latin typeface="Cambria" panose="02040503050406030204" pitchFamily="18" charset="0"/>
              </a:rPr>
              <a:t>-based probability of each word in </a:t>
            </a:r>
            <a:r>
              <a:rPr lang="en-US" sz="1800" b="1" i="1" dirty="0" smtClean="0">
                <a:latin typeface="Calibri" panose="020F0502020204030204" pitchFamily="34" charset="0"/>
              </a:rPr>
              <a:t>Unknown text</a:t>
            </a:r>
            <a:endParaRPr lang="en-US" sz="1800" b="1" i="1" dirty="0">
              <a:latin typeface="Calibri" panose="020F0502020204030204" pitchFamily="34" charset="0"/>
            </a:endParaRPr>
          </a:p>
        </p:txBody>
      </p:sp>
      <p:sp>
        <p:nvSpPr>
          <p:cNvPr id="90" name="Down Arrow 89"/>
          <p:cNvSpPr/>
          <p:nvPr/>
        </p:nvSpPr>
        <p:spPr>
          <a:xfrm>
            <a:off x="1232664" y="2634920"/>
            <a:ext cx="367536" cy="509336"/>
          </a:xfrm>
          <a:prstGeom prst="downArrow">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rot="21270828">
            <a:off x="7975866" y="4469576"/>
            <a:ext cx="811441" cy="369332"/>
          </a:xfrm>
          <a:prstGeom prst="rect">
            <a:avLst/>
          </a:prstGeom>
          <a:solidFill>
            <a:srgbClr val="FFEFD7"/>
          </a:solidFill>
        </p:spPr>
        <p:txBody>
          <a:bodyPr wrap="none">
            <a:spAutoFit/>
          </a:bodyPr>
          <a:lstStyle/>
          <a:p>
            <a:pPr algn="ctr"/>
            <a:r>
              <a:rPr lang="en-US" sz="1800" i="1" dirty="0" smtClean="0">
                <a:solidFill>
                  <a:srgbClr val="000AF9"/>
                </a:solidFill>
                <a:latin typeface="Calibri" panose="020F0502020204030204" pitchFamily="34" charset="0"/>
              </a:rPr>
              <a:t>What?</a:t>
            </a:r>
            <a:endParaRPr lang="en-US" sz="1800" i="1" dirty="0">
              <a:latin typeface="Calibri" panose="020F0502020204030204" pitchFamily="34" charset="0"/>
            </a:endParaRPr>
          </a:p>
        </p:txBody>
      </p:sp>
      <p:sp>
        <p:nvSpPr>
          <p:cNvPr id="92" name="TextBox 91"/>
          <p:cNvSpPr txBox="1"/>
          <p:nvPr/>
        </p:nvSpPr>
        <p:spPr>
          <a:xfrm>
            <a:off x="3945061" y="3120179"/>
            <a:ext cx="4788568" cy="646331"/>
          </a:xfrm>
          <a:prstGeom prst="rect">
            <a:avLst/>
          </a:prstGeom>
          <a:solidFill>
            <a:schemeClr val="bg1">
              <a:lumMod val="95000"/>
            </a:schemeClr>
          </a:solidFill>
          <a:ln>
            <a:noFill/>
          </a:ln>
        </p:spPr>
        <p:txBody>
          <a:bodyPr wrap="square" rtlCol="0">
            <a:spAutoFit/>
          </a:bodyPr>
          <a:lstStyle/>
          <a:p>
            <a:pPr algn="ctr"/>
            <a:r>
              <a:rPr lang="en-US" sz="1800" dirty="0" smtClean="0">
                <a:latin typeface="Cambria" panose="02040503050406030204" pitchFamily="18" charset="0"/>
              </a:rPr>
              <a:t>for missing words, use </a:t>
            </a:r>
            <a:r>
              <a:rPr lang="en-US" sz="1800" b="1" u="sng" dirty="0" smtClean="0">
                <a:latin typeface="Cambria" panose="02040503050406030204" pitchFamily="18" charset="0"/>
              </a:rPr>
              <a:t>half</a:t>
            </a:r>
            <a:r>
              <a:rPr lang="en-US" sz="1800" dirty="0" smtClean="0">
                <a:latin typeface="Cambria" panose="02040503050406030204" pitchFamily="18" charset="0"/>
              </a:rPr>
              <a:t> the smallest value – </a:t>
            </a:r>
            <a:r>
              <a:rPr lang="en-US" sz="1800" i="1" dirty="0" smtClean="0">
                <a:latin typeface="Cambria" panose="02040503050406030204" pitchFamily="18" charset="0"/>
              </a:rPr>
              <a:t>across </a:t>
            </a:r>
            <a:r>
              <a:rPr lang="en-US" sz="1800" i="1" u="sng" dirty="0" smtClean="0">
                <a:latin typeface="Cambria" panose="02040503050406030204" pitchFamily="18" charset="0"/>
              </a:rPr>
              <a:t>both</a:t>
            </a:r>
            <a:r>
              <a:rPr lang="en-US" sz="1800" i="1" dirty="0" smtClean="0">
                <a:latin typeface="Cambria" panose="02040503050406030204" pitchFamily="18" charset="0"/>
              </a:rPr>
              <a:t> normalized models!</a:t>
            </a:r>
            <a:endParaRPr lang="en-US" sz="1800" b="1" i="1" dirty="0">
              <a:latin typeface="Calibri" panose="020F0502020204030204" pitchFamily="34" charset="0"/>
            </a:endParaRPr>
          </a:p>
        </p:txBody>
      </p:sp>
      <p:sp>
        <p:nvSpPr>
          <p:cNvPr id="7" name="Rectangle 6"/>
          <p:cNvSpPr/>
          <p:nvPr/>
        </p:nvSpPr>
        <p:spPr>
          <a:xfrm>
            <a:off x="1207906" y="4788072"/>
            <a:ext cx="340158" cy="461665"/>
          </a:xfrm>
          <a:prstGeom prst="rect">
            <a:avLst/>
          </a:prstGeom>
        </p:spPr>
        <p:txBody>
          <a:bodyPr wrap="none">
            <a:spAutoFit/>
          </a:bodyPr>
          <a:lstStyle/>
          <a:p>
            <a:r>
              <a:rPr lang="en-US" dirty="0">
                <a:solidFill>
                  <a:srgbClr val="000000"/>
                </a:solidFill>
                <a:latin typeface="Calibri" panose="020F0502020204030204" pitchFamily="34" charset="0"/>
              </a:rPr>
              <a:t>3</a:t>
            </a:r>
            <a:endParaRPr lang="en-US" dirty="0"/>
          </a:p>
        </p:txBody>
      </p:sp>
      <p:sp>
        <p:nvSpPr>
          <p:cNvPr id="93" name="Rectangle 92"/>
          <p:cNvSpPr/>
          <p:nvPr/>
        </p:nvSpPr>
        <p:spPr>
          <a:xfrm>
            <a:off x="2250642" y="4800600"/>
            <a:ext cx="340158" cy="461665"/>
          </a:xfrm>
          <a:prstGeom prst="rect">
            <a:avLst/>
          </a:prstGeom>
        </p:spPr>
        <p:txBody>
          <a:bodyPr wrap="none">
            <a:spAutoFit/>
          </a:bodyPr>
          <a:lstStyle/>
          <a:p>
            <a:r>
              <a:rPr lang="en-US" dirty="0" smtClean="0">
                <a:solidFill>
                  <a:srgbClr val="000000"/>
                </a:solidFill>
                <a:latin typeface="Calibri" panose="020F0502020204030204" pitchFamily="34" charset="0"/>
              </a:rPr>
              <a:t>1</a:t>
            </a:r>
            <a:endParaRPr lang="en-US" dirty="0"/>
          </a:p>
        </p:txBody>
      </p:sp>
      <p:sp>
        <p:nvSpPr>
          <p:cNvPr id="94" name="Rectangle 93"/>
          <p:cNvSpPr/>
          <p:nvPr/>
        </p:nvSpPr>
        <p:spPr>
          <a:xfrm>
            <a:off x="3161034" y="4788568"/>
            <a:ext cx="340158" cy="461665"/>
          </a:xfrm>
          <a:prstGeom prst="rect">
            <a:avLst/>
          </a:prstGeom>
        </p:spPr>
        <p:txBody>
          <a:bodyPr wrap="none">
            <a:spAutoFit/>
          </a:bodyPr>
          <a:lstStyle/>
          <a:p>
            <a:r>
              <a:rPr lang="en-US" dirty="0" smtClean="0">
                <a:solidFill>
                  <a:srgbClr val="000000"/>
                </a:solidFill>
                <a:latin typeface="Calibri" panose="020F0502020204030204" pitchFamily="34" charset="0"/>
              </a:rPr>
              <a:t>2</a:t>
            </a:r>
            <a:endParaRPr lang="en-US" dirty="0"/>
          </a:p>
        </p:txBody>
      </p:sp>
      <p:sp>
        <p:nvSpPr>
          <p:cNvPr id="95" name="Rectangle 94"/>
          <p:cNvSpPr/>
          <p:nvPr/>
        </p:nvSpPr>
        <p:spPr>
          <a:xfrm>
            <a:off x="4713106" y="4801096"/>
            <a:ext cx="340158" cy="461665"/>
          </a:xfrm>
          <a:prstGeom prst="rect">
            <a:avLst/>
          </a:prstGeom>
        </p:spPr>
        <p:txBody>
          <a:bodyPr wrap="none">
            <a:spAutoFit/>
          </a:bodyPr>
          <a:lstStyle/>
          <a:p>
            <a:r>
              <a:rPr lang="en-US" dirty="0">
                <a:solidFill>
                  <a:srgbClr val="000000"/>
                </a:solidFill>
                <a:latin typeface="Calibri" panose="020F0502020204030204" pitchFamily="34" charset="0"/>
              </a:rPr>
              <a:t>4</a:t>
            </a:r>
            <a:endParaRPr lang="en-US" dirty="0"/>
          </a:p>
        </p:txBody>
      </p:sp>
      <mc:AlternateContent xmlns:mc="http://schemas.openxmlformats.org/markup-compatibility/2006">
        <mc:Choice xmlns:p14="http://schemas.microsoft.com/office/powerpoint/2010/main" Requires="p14">
          <p:contentPart p14:bwMode="auto" r:id="rId2">
            <p14:nvContentPartPr>
              <p14:cNvPr id="6" name="Ink 5"/>
              <p14:cNvContentPartPr/>
              <p14:nvPr/>
            </p14:nvContentPartPr>
            <p14:xfrm>
              <a:off x="6316200" y="3547440"/>
              <a:ext cx="2609640" cy="1911240"/>
            </p14:xfrm>
          </p:contentPart>
        </mc:Choice>
        <mc:Fallback>
          <p:pic>
            <p:nvPicPr>
              <p:cNvPr id="6" name="Ink 5"/>
              <p:cNvPicPr/>
              <p:nvPr/>
            </p:nvPicPr>
            <p:blipFill>
              <a:blip r:embed="rId3"/>
              <a:stretch>
                <a:fillRect/>
              </a:stretch>
            </p:blipFill>
            <p:spPr>
              <a:xfrm>
                <a:off x="6304680" y="3535920"/>
                <a:ext cx="2634120" cy="193068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9" name="Ink 8"/>
              <p14:cNvContentPartPr/>
              <p14:nvPr/>
            </p14:nvContentPartPr>
            <p14:xfrm>
              <a:off x="2846160" y="2070360"/>
              <a:ext cx="6121800" cy="1973520"/>
            </p14:xfrm>
          </p:contentPart>
        </mc:Choice>
        <mc:Fallback>
          <p:pic>
            <p:nvPicPr>
              <p:cNvPr id="9" name="Ink 8"/>
              <p:cNvPicPr/>
              <p:nvPr/>
            </p:nvPicPr>
            <p:blipFill>
              <a:blip r:embed="rId5"/>
              <a:stretch>
                <a:fillRect/>
              </a:stretch>
            </p:blipFill>
            <p:spPr>
              <a:xfrm>
                <a:off x="2833920" y="2058120"/>
                <a:ext cx="6143760" cy="1998360"/>
              </a:xfrm>
              <a:prstGeom prst="rect">
                <a:avLst/>
              </a:prstGeom>
            </p:spPr>
          </p:pic>
        </mc:Fallback>
      </mc:AlternateContent>
    </p:spTree>
    <p:extLst>
      <p:ext uri="{BB962C8B-B14F-4D97-AF65-F5344CB8AC3E}">
        <p14:creationId xmlns:p14="http://schemas.microsoft.com/office/powerpoint/2010/main" val="31259504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sz="2000" dirty="0" smtClean="0">
                <a:solidFill>
                  <a:srgbClr val="000000"/>
                </a:solidFill>
                <a:latin typeface="Cambria" panose="02040503050406030204" pitchFamily="18" charset="0"/>
              </a:rPr>
              <a:t>Suppose we have two </a:t>
            </a:r>
            <a:r>
              <a:rPr lang="en-US" altLang="en-US" sz="2000" b="1" i="1" dirty="0" smtClean="0">
                <a:solidFill>
                  <a:srgbClr val="000000"/>
                </a:solidFill>
                <a:latin typeface="Cambria" panose="02040503050406030204" pitchFamily="18" charset="0"/>
              </a:rPr>
              <a:t>normalized models</a:t>
            </a:r>
            <a:r>
              <a:rPr lang="en-US" altLang="en-US" sz="2000" dirty="0" smtClean="0">
                <a:solidFill>
                  <a:srgbClr val="000000"/>
                </a:solidFill>
                <a:latin typeface="Cambria" panose="02040503050406030204" pitchFamily="18" charset="0"/>
              </a:rPr>
              <a:t>:</a:t>
            </a:r>
            <a:endParaRPr lang="en-US" altLang="en-US" sz="2000" dirty="0">
              <a:solidFill>
                <a:srgbClr val="000000"/>
              </a:solidFill>
              <a:latin typeface="Cambria" panose="02040503050406030204" pitchFamily="18" charset="0"/>
            </a:endParaRPr>
          </a:p>
        </p:txBody>
      </p:sp>
      <p:sp>
        <p:nvSpPr>
          <p:cNvPr id="8" name="TextBox 7"/>
          <p:cNvSpPr txBox="1"/>
          <p:nvPr/>
        </p:nvSpPr>
        <p:spPr>
          <a:xfrm>
            <a:off x="533400" y="5791200"/>
            <a:ext cx="5638800" cy="830997"/>
          </a:xfrm>
          <a:prstGeom prst="rect">
            <a:avLst/>
          </a:prstGeom>
          <a:noFill/>
        </p:spPr>
        <p:txBody>
          <a:bodyPr wrap="square" rtlCol="0">
            <a:spAutoFit/>
          </a:bodyPr>
          <a:lstStyle/>
          <a:p>
            <a:r>
              <a:rPr lang="en-US" i="1" dirty="0" smtClean="0">
                <a:latin typeface="Calibri" panose="020F0502020204030204" pitchFamily="34" charset="0"/>
              </a:rPr>
              <a:t>Unknown text</a:t>
            </a:r>
            <a:r>
              <a:rPr lang="en-US" dirty="0" smtClean="0">
                <a:latin typeface="Calibri" panose="020F0502020204030204" pitchFamily="34" charset="0"/>
              </a:rPr>
              <a:t>: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smtClean="0">
                <a:solidFill>
                  <a:srgbClr val="009900"/>
                </a:solidFill>
                <a:latin typeface="Calibri" panose="020F0502020204030204" pitchFamily="34" charset="0"/>
              </a:rPr>
              <a:t>"</a:t>
            </a:r>
            <a:r>
              <a:rPr lang="en-US" dirty="0">
                <a:solidFill>
                  <a:srgbClr val="009900"/>
                </a:solidFill>
                <a:latin typeface="Calibri" panose="020F0502020204030204" pitchFamily="34" charset="0"/>
              </a:rPr>
              <a:t>potter"</a:t>
            </a:r>
            <a:r>
              <a:rPr lang="en-US" dirty="0">
                <a:latin typeface="Calibri" panose="020F0502020204030204" pitchFamily="34" charset="0"/>
              </a:rPr>
              <a:t>: 2,</a:t>
            </a:r>
            <a:endParaRPr lang="en-US" dirty="0" smtClean="0">
              <a:latin typeface="Calibri" panose="020F0502020204030204" pitchFamily="34" charset="0"/>
            </a:endParaRP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"thou"</a:t>
            </a:r>
            <a:r>
              <a:rPr lang="en-US" dirty="0" smtClean="0">
                <a:latin typeface="Calibri" panose="020F0502020204030204" pitchFamily="34" charset="0"/>
              </a:rPr>
              <a:t>: 1, </a:t>
            </a:r>
            <a:r>
              <a:rPr lang="en-US" dirty="0" smtClean="0">
                <a:solidFill>
                  <a:srgbClr val="009900"/>
                </a:solidFill>
                <a:latin typeface="Calibri" panose="020F0502020204030204" pitchFamily="34" charset="0"/>
              </a:rPr>
              <a:t>     "</a:t>
            </a:r>
            <a:r>
              <a:rPr lang="en-US" dirty="0">
                <a:solidFill>
                  <a:srgbClr val="009900"/>
                </a:solidFill>
                <a:latin typeface="Calibri" panose="020F0502020204030204" pitchFamily="34" charset="0"/>
              </a:rPr>
              <a:t>spam</a:t>
            </a:r>
            <a:r>
              <a:rPr lang="en-US" dirty="0" smtClean="0">
                <a:solidFill>
                  <a:srgbClr val="009900"/>
                </a:solidFill>
                <a:latin typeface="Calibri" panose="020F0502020204030204" pitchFamily="34" charset="0"/>
              </a:rPr>
              <a:t>"</a:t>
            </a:r>
            <a:r>
              <a:rPr lang="en-US" dirty="0" smtClean="0">
                <a:latin typeface="Calibri" panose="020F0502020204030204" pitchFamily="34" charset="0"/>
              </a:rPr>
              <a:t>:  </a:t>
            </a:r>
            <a:r>
              <a:rPr lang="en-US" dirty="0">
                <a:latin typeface="Calibri" panose="020F0502020204030204" pitchFamily="34" charset="0"/>
              </a:rPr>
              <a:t>4 }</a:t>
            </a:r>
            <a:endParaRPr lang="en-US" dirty="0" smtClean="0">
              <a:latin typeface="Calibri" panose="020F0502020204030204" pitchFamily="34" charset="0"/>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1" name="Text Box 5"/>
          <p:cNvSpPr txBox="1">
            <a:spLocks noChangeArrowheads="1"/>
          </p:cNvSpPr>
          <p:nvPr/>
        </p:nvSpPr>
        <p:spPr bwMode="auto">
          <a:xfrm>
            <a:off x="7086600" y="6047601"/>
            <a:ext cx="16468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1200" dirty="0" smtClean="0">
                <a:solidFill>
                  <a:srgbClr val="000000"/>
                </a:solidFill>
                <a:latin typeface="Cambria" panose="02040503050406030204" pitchFamily="18" charset="0"/>
              </a:rPr>
              <a:t>half of </a:t>
            </a:r>
            <a:r>
              <a:rPr lang="el-GR" altLang="en-US" sz="1200" dirty="0" smtClean="0">
                <a:solidFill>
                  <a:srgbClr val="000000"/>
                </a:solidFill>
                <a:latin typeface="Calibri" panose="020F0502020204030204" pitchFamily="34" charset="0"/>
                <a:cs typeface="Times New Roman" panose="02020603050405020304" pitchFamily="18" charset="0"/>
              </a:rPr>
              <a:t>ϵ</a:t>
            </a:r>
            <a:r>
              <a:rPr lang="en-US" altLang="en-US" sz="1200" dirty="0" smtClean="0">
                <a:solidFill>
                  <a:srgbClr val="000000"/>
                </a:solidFill>
                <a:latin typeface="Symbol" panose="05050102010706020507" pitchFamily="18" charset="2"/>
              </a:rPr>
              <a:t> !</a:t>
            </a:r>
            <a:r>
              <a:rPr lang="en-US" altLang="en-US" sz="1200" dirty="0" smtClean="0">
                <a:solidFill>
                  <a:srgbClr val="000000"/>
                </a:solidFill>
                <a:latin typeface="Cambria" panose="02040503050406030204" pitchFamily="18" charset="0"/>
              </a:rPr>
              <a:t> </a:t>
            </a:r>
            <a:endParaRPr lang="en-US" altLang="en-US" sz="1200" dirty="0">
              <a:solidFill>
                <a:srgbClr val="000000"/>
              </a:solidFill>
              <a:latin typeface="Cambria" panose="02040503050406030204" pitchFamily="18" charset="0"/>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a:latin typeface="Calibri" panose="020F0502020204030204" pitchFamily="34" charset="0"/>
              </a:rPr>
              <a:t> </a:t>
            </a:r>
            <a:r>
              <a:rPr lang="en-US" dirty="0" smtClean="0">
                <a:solidFill>
                  <a:srgbClr val="000AF9"/>
                </a:solidFill>
                <a:latin typeface="Calibri" panose="020F0502020204030204" pitchFamily="34" charset="0"/>
              </a:rPr>
              <a:t>0.50</a:t>
            </a:r>
            <a:r>
              <a:rPr lang="en-US" dirty="0" smtClean="0">
                <a:latin typeface="Calibri" panose="020F0502020204030204" pitchFamily="34" charset="0"/>
              </a:rPr>
              <a:t>,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0.08</a:t>
            </a:r>
            <a:r>
              <a:rPr lang="en-US" dirty="0" smtClean="0">
                <a:latin typeface="Calibri" panose="020F0502020204030204" pitchFamily="34" charset="0"/>
              </a:rPr>
              <a:t>,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0.42</a:t>
            </a:r>
            <a:r>
              <a:rPr lang="en-US" dirty="0" smtClean="0">
                <a:latin typeface="Calibri" panose="020F0502020204030204" pitchFamily="34" charset="0"/>
              </a:rPr>
              <a:t> }</a:t>
            </a:r>
            <a:endParaRPr lang="en-US" dirty="0">
              <a:latin typeface="Calibri" panose="020F0502020204030204" pitchFamily="34" charset="0"/>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0.025</a:t>
            </a:r>
            <a:r>
              <a:rPr lang="en-US" dirty="0" smtClean="0">
                <a:latin typeface="Calibri" panose="020F0502020204030204" pitchFamily="34" charset="0"/>
              </a:rPr>
              <a:t>,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0.275</a:t>
            </a:r>
            <a:r>
              <a:rPr lang="en-US" dirty="0" smtClean="0">
                <a:latin typeface="Calibri" panose="020F0502020204030204" pitchFamily="34" charset="0"/>
              </a:rPr>
              <a:t>,</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0.700</a:t>
            </a:r>
            <a:r>
              <a:rPr lang="en-US" dirty="0" smtClean="0">
                <a:latin typeface="Calibri" panose="020F0502020204030204" pitchFamily="34" charset="0"/>
              </a:rPr>
              <a:t> }</a:t>
            </a:r>
            <a:endParaRPr lang="en-US" dirty="0">
              <a:latin typeface="Calibri" panose="020F0502020204030204" pitchFamily="34" charset="0"/>
            </a:endParaRPr>
          </a:p>
        </p:txBody>
      </p:sp>
      <p:sp>
        <p:nvSpPr>
          <p:cNvPr id="39" name="Rounded Rectangle 38"/>
          <p:cNvSpPr/>
          <p:nvPr/>
        </p:nvSpPr>
        <p:spPr>
          <a:xfrm>
            <a:off x="304800" y="3447361"/>
            <a:ext cx="8434516" cy="1440008"/>
          </a:xfrm>
          <a:prstGeom prst="round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10976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58" name="Oval 57"/>
          <p:cNvSpPr/>
          <p:nvPr/>
        </p:nvSpPr>
        <p:spPr>
          <a:xfrm>
            <a:off x="16310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59" name="Oval 58"/>
          <p:cNvSpPr/>
          <p:nvPr/>
        </p:nvSpPr>
        <p:spPr>
          <a:xfrm>
            <a:off x="2140396"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60" name="Oval 59"/>
          <p:cNvSpPr/>
          <p:nvPr/>
        </p:nvSpPr>
        <p:spPr>
          <a:xfrm>
            <a:off x="268582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61" name="Rectangle 60"/>
          <p:cNvSpPr/>
          <p:nvPr/>
        </p:nvSpPr>
        <p:spPr>
          <a:xfrm rot="20163774">
            <a:off x="591178"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2" name="Rectangle 61"/>
          <p:cNvSpPr/>
          <p:nvPr/>
        </p:nvSpPr>
        <p:spPr>
          <a:xfrm rot="20163774">
            <a:off x="1118161"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3" name="Rectangle 62"/>
          <p:cNvSpPr/>
          <p:nvPr/>
        </p:nvSpPr>
        <p:spPr>
          <a:xfrm rot="20163774">
            <a:off x="1623489"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4" name="Rectangle 63"/>
          <p:cNvSpPr/>
          <p:nvPr/>
        </p:nvSpPr>
        <p:spPr>
          <a:xfrm rot="20163774">
            <a:off x="2172650" y="4407040"/>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65" name="Rectangle 64"/>
          <p:cNvSpPr/>
          <p:nvPr/>
        </p:nvSpPr>
        <p:spPr>
          <a:xfrm rot="20163774">
            <a:off x="2785372"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6" name="Rectangle 65"/>
          <p:cNvSpPr/>
          <p:nvPr/>
        </p:nvSpPr>
        <p:spPr>
          <a:xfrm rot="20163774">
            <a:off x="3308151"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7" name="Rectangle 66"/>
          <p:cNvSpPr/>
          <p:nvPr/>
        </p:nvSpPr>
        <p:spPr>
          <a:xfrm rot="20163774">
            <a:off x="38962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8" name="Rectangle 67"/>
          <p:cNvSpPr/>
          <p:nvPr/>
        </p:nvSpPr>
        <p:spPr>
          <a:xfrm rot="20163774">
            <a:off x="4384880"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9" name="Rectangle 68"/>
          <p:cNvSpPr/>
          <p:nvPr/>
        </p:nvSpPr>
        <p:spPr>
          <a:xfrm rot="20163774">
            <a:off x="4872802"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0" name="Rectangle 69"/>
          <p:cNvSpPr/>
          <p:nvPr/>
        </p:nvSpPr>
        <p:spPr>
          <a:xfrm rot="20163774">
            <a:off x="53440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1" name="TextBox 70"/>
          <p:cNvSpPr txBox="1"/>
          <p:nvPr/>
        </p:nvSpPr>
        <p:spPr>
          <a:xfrm>
            <a:off x="5953662" y="3656145"/>
            <a:ext cx="533400" cy="923330"/>
          </a:xfrm>
          <a:prstGeom prst="rect">
            <a:avLst/>
          </a:prstGeom>
          <a:noFill/>
        </p:spPr>
        <p:txBody>
          <a:bodyPr wrap="square" rtlCol="0">
            <a:spAutoFit/>
          </a:bodyPr>
          <a:lstStyle/>
          <a:p>
            <a:r>
              <a:rPr lang="en-US" sz="5400" dirty="0" smtClean="0">
                <a:latin typeface="Calibri" panose="020F0502020204030204" pitchFamily="34" charset="0"/>
              </a:rPr>
              <a:t>=</a:t>
            </a:r>
            <a:endParaRPr lang="en-US" sz="5400" dirty="0">
              <a:latin typeface="Calibri" panose="020F0502020204030204" pitchFamily="34" charset="0"/>
            </a:endParaRPr>
          </a:p>
        </p:txBody>
      </p:sp>
      <p:sp>
        <p:nvSpPr>
          <p:cNvPr id="72" name="TextBox 71"/>
          <p:cNvSpPr txBox="1"/>
          <p:nvPr/>
        </p:nvSpPr>
        <p:spPr>
          <a:xfrm>
            <a:off x="6668854" y="3887441"/>
            <a:ext cx="1841862" cy="584775"/>
          </a:xfrm>
          <a:prstGeom prst="rect">
            <a:avLst/>
          </a:prstGeom>
          <a:solidFill>
            <a:schemeClr val="bg1"/>
          </a:solidFill>
          <a:ln w="28575">
            <a:solidFill>
              <a:schemeClr val="bg1"/>
            </a:solidFill>
          </a:ln>
        </p:spPr>
        <p:txBody>
          <a:bodyPr wrap="square" rtlCol="0">
            <a:spAutoFit/>
          </a:bodyPr>
          <a:lstStyle/>
          <a:p>
            <a:pPr algn="ctr"/>
            <a:r>
              <a:rPr lang="en-US" sz="3200" dirty="0" smtClean="0">
                <a:latin typeface="Calibri" panose="020F0502020204030204" pitchFamily="34" charset="0"/>
              </a:rPr>
              <a:t>1.57e-13</a:t>
            </a:r>
            <a:endParaRPr lang="en-US" sz="3200" dirty="0">
              <a:latin typeface="Calibri" panose="020F0502020204030204" pitchFamily="34" charset="0"/>
            </a:endParaRPr>
          </a:p>
        </p:txBody>
      </p:sp>
      <p:sp>
        <p:nvSpPr>
          <p:cNvPr id="74" name="Oval 73"/>
          <p:cNvSpPr/>
          <p:nvPr/>
        </p:nvSpPr>
        <p:spPr>
          <a:xfrm>
            <a:off x="332679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5" name="Oval 74"/>
          <p:cNvSpPr/>
          <p:nvPr/>
        </p:nvSpPr>
        <p:spPr>
          <a:xfrm>
            <a:off x="38645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6" name="Oval 75"/>
          <p:cNvSpPr/>
          <p:nvPr/>
        </p:nvSpPr>
        <p:spPr>
          <a:xfrm>
            <a:off x="43979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7" name="Oval 76"/>
          <p:cNvSpPr/>
          <p:nvPr/>
        </p:nvSpPr>
        <p:spPr>
          <a:xfrm>
            <a:off x="488127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8" name="Oval 77"/>
          <p:cNvSpPr/>
          <p:nvPr/>
        </p:nvSpPr>
        <p:spPr>
          <a:xfrm>
            <a:off x="536241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3" name="Rectangle 2"/>
          <p:cNvSpPr/>
          <p:nvPr/>
        </p:nvSpPr>
        <p:spPr>
          <a:xfrm>
            <a:off x="590378"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79" name="Rectangle 78"/>
          <p:cNvSpPr/>
          <p:nvPr/>
        </p:nvSpPr>
        <p:spPr>
          <a:xfrm>
            <a:off x="1127786"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80" name="Rectangle 79"/>
          <p:cNvSpPr/>
          <p:nvPr/>
        </p:nvSpPr>
        <p:spPr>
          <a:xfrm>
            <a:off x="1645146"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81" name="Rectangle 80"/>
          <p:cNvSpPr/>
          <p:nvPr/>
        </p:nvSpPr>
        <p:spPr>
          <a:xfrm>
            <a:off x="2214628"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.42</a:t>
            </a:r>
            <a:endParaRPr lang="en-US" sz="1800" b="1" dirty="0">
              <a:latin typeface="Calibri" panose="020F0502020204030204" pitchFamily="34" charset="0"/>
            </a:endParaRPr>
          </a:p>
        </p:txBody>
      </p:sp>
      <p:sp>
        <p:nvSpPr>
          <p:cNvPr id="82" name="Rectangle 81"/>
          <p:cNvSpPr/>
          <p:nvPr/>
        </p:nvSpPr>
        <p:spPr>
          <a:xfrm>
            <a:off x="2743987" y="4019241"/>
            <a:ext cx="529312" cy="323165"/>
          </a:xfrm>
          <a:prstGeom prst="rect">
            <a:avLst/>
          </a:prstGeom>
        </p:spPr>
        <p:txBody>
          <a:bodyPr wrap="none">
            <a:spAutoFit/>
          </a:bodyPr>
          <a:lstStyle/>
          <a:p>
            <a:pPr algn="ctr"/>
            <a:r>
              <a:rPr lang="en-US" sz="1500" b="1" dirty="0" smtClean="0">
                <a:solidFill>
                  <a:schemeClr val="accent6">
                    <a:lumMod val="60000"/>
                    <a:lumOff val="40000"/>
                  </a:schemeClr>
                </a:solidFill>
                <a:latin typeface="Calibri" panose="020F0502020204030204" pitchFamily="34" charset="0"/>
              </a:rPr>
              <a:t>.012</a:t>
            </a:r>
            <a:endParaRPr lang="en-US" sz="1500" b="1" dirty="0">
              <a:solidFill>
                <a:schemeClr val="accent6">
                  <a:lumMod val="60000"/>
                  <a:lumOff val="40000"/>
                </a:schemeClr>
              </a:solidFill>
              <a:latin typeface="Calibri" panose="020F0502020204030204" pitchFamily="34" charset="0"/>
            </a:endParaRPr>
          </a:p>
        </p:txBody>
      </p:sp>
      <p:sp>
        <p:nvSpPr>
          <p:cNvPr id="83" name="Rectangle 82"/>
          <p:cNvSpPr/>
          <p:nvPr/>
        </p:nvSpPr>
        <p:spPr>
          <a:xfrm>
            <a:off x="3353586" y="4019241"/>
            <a:ext cx="529311" cy="323165"/>
          </a:xfrm>
          <a:prstGeom prst="rect">
            <a:avLst/>
          </a:prstGeom>
        </p:spPr>
        <p:txBody>
          <a:bodyPr wrap="none">
            <a:spAutoFit/>
          </a:bodyPr>
          <a:lstStyle/>
          <a:p>
            <a:pPr lvl="0" algn="ctr"/>
            <a:r>
              <a:rPr lang="en-US" sz="1500" b="1" dirty="0">
                <a:solidFill>
                  <a:srgbClr val="2D2D8A">
                    <a:lumMod val="60000"/>
                    <a:lumOff val="40000"/>
                  </a:srgbClr>
                </a:solidFill>
                <a:latin typeface="Calibri" panose="020F0502020204030204" pitchFamily="34" charset="0"/>
              </a:rPr>
              <a:t>.</a:t>
            </a:r>
            <a:r>
              <a:rPr lang="en-US" sz="1500" b="1" dirty="0" smtClean="0">
                <a:solidFill>
                  <a:srgbClr val="2D2D8A">
                    <a:lumMod val="60000"/>
                    <a:lumOff val="40000"/>
                  </a:srgbClr>
                </a:solidFill>
                <a:latin typeface="Calibri" panose="020F0502020204030204" pitchFamily="34" charset="0"/>
              </a:rPr>
              <a:t>012</a:t>
            </a:r>
            <a:endParaRPr lang="en-US" sz="1500" b="1" dirty="0">
              <a:solidFill>
                <a:srgbClr val="2D2D8A">
                  <a:lumMod val="60000"/>
                  <a:lumOff val="40000"/>
                </a:srgbClr>
              </a:solidFill>
              <a:latin typeface="Calibri" panose="020F0502020204030204" pitchFamily="34" charset="0"/>
            </a:endParaRPr>
          </a:p>
        </p:txBody>
      </p:sp>
      <p:sp>
        <p:nvSpPr>
          <p:cNvPr id="84" name="Rectangle 83"/>
          <p:cNvSpPr/>
          <p:nvPr/>
        </p:nvSpPr>
        <p:spPr>
          <a:xfrm>
            <a:off x="3868609" y="4019241"/>
            <a:ext cx="529312" cy="323165"/>
          </a:xfrm>
          <a:prstGeom prst="rect">
            <a:avLst/>
          </a:prstGeom>
        </p:spPr>
        <p:txBody>
          <a:bodyPr wrap="none">
            <a:spAutoFit/>
          </a:bodyPr>
          <a:lstStyle/>
          <a:p>
            <a:pPr lvl="0" algn="ctr"/>
            <a:r>
              <a:rPr lang="en-US" sz="1500" b="1" dirty="0">
                <a:solidFill>
                  <a:srgbClr val="2D2D8A">
                    <a:lumMod val="60000"/>
                    <a:lumOff val="40000"/>
                  </a:srgbClr>
                </a:solidFill>
                <a:latin typeface="Calibri" panose="020F0502020204030204" pitchFamily="34" charset="0"/>
              </a:rPr>
              <a:t>.012</a:t>
            </a:r>
          </a:p>
        </p:txBody>
      </p:sp>
      <p:sp>
        <p:nvSpPr>
          <p:cNvPr id="85" name="Rectangle 84"/>
          <p:cNvSpPr/>
          <p:nvPr/>
        </p:nvSpPr>
        <p:spPr>
          <a:xfrm>
            <a:off x="4402009" y="4019241"/>
            <a:ext cx="529311" cy="323165"/>
          </a:xfrm>
          <a:prstGeom prst="rect">
            <a:avLst/>
          </a:prstGeom>
        </p:spPr>
        <p:txBody>
          <a:bodyPr wrap="none">
            <a:spAutoFit/>
          </a:bodyPr>
          <a:lstStyle/>
          <a:p>
            <a:pPr lvl="0" algn="ctr"/>
            <a:r>
              <a:rPr lang="en-US" sz="1500" b="1" dirty="0">
                <a:solidFill>
                  <a:srgbClr val="2D2D8A">
                    <a:lumMod val="60000"/>
                    <a:lumOff val="40000"/>
                  </a:srgbClr>
                </a:solidFill>
                <a:latin typeface="Calibri" panose="020F0502020204030204" pitchFamily="34" charset="0"/>
              </a:rPr>
              <a:t>.</a:t>
            </a:r>
            <a:r>
              <a:rPr lang="en-US" sz="1500" b="1" dirty="0" smtClean="0">
                <a:solidFill>
                  <a:srgbClr val="2D2D8A">
                    <a:lumMod val="60000"/>
                    <a:lumOff val="40000"/>
                  </a:srgbClr>
                </a:solidFill>
                <a:latin typeface="Calibri" panose="020F0502020204030204" pitchFamily="34" charset="0"/>
              </a:rPr>
              <a:t>012</a:t>
            </a:r>
            <a:endParaRPr lang="en-US" sz="1500" b="1" dirty="0">
              <a:solidFill>
                <a:srgbClr val="2D2D8A">
                  <a:lumMod val="60000"/>
                  <a:lumOff val="40000"/>
                </a:srgbClr>
              </a:solidFill>
              <a:latin typeface="Calibri" panose="020F0502020204030204" pitchFamily="34" charset="0"/>
            </a:endParaRPr>
          </a:p>
        </p:txBody>
      </p:sp>
      <p:sp>
        <p:nvSpPr>
          <p:cNvPr id="86" name="Rectangle 85"/>
          <p:cNvSpPr/>
          <p:nvPr/>
        </p:nvSpPr>
        <p:spPr>
          <a:xfrm>
            <a:off x="4877586" y="4019241"/>
            <a:ext cx="529312" cy="323165"/>
          </a:xfrm>
          <a:prstGeom prst="rect">
            <a:avLst/>
          </a:prstGeom>
        </p:spPr>
        <p:txBody>
          <a:bodyPr wrap="none">
            <a:spAutoFit/>
          </a:bodyPr>
          <a:lstStyle/>
          <a:p>
            <a:pPr lvl="0" algn="ctr"/>
            <a:r>
              <a:rPr lang="en-US" sz="1500" b="1" dirty="0">
                <a:solidFill>
                  <a:srgbClr val="2D2D8A">
                    <a:lumMod val="60000"/>
                    <a:lumOff val="40000"/>
                  </a:srgbClr>
                </a:solidFill>
                <a:latin typeface="Calibri" panose="020F0502020204030204" pitchFamily="34" charset="0"/>
              </a:rPr>
              <a:t>.012</a:t>
            </a:r>
          </a:p>
        </p:txBody>
      </p:sp>
      <p:sp>
        <p:nvSpPr>
          <p:cNvPr id="87" name="Rectangle 86"/>
          <p:cNvSpPr/>
          <p:nvPr/>
        </p:nvSpPr>
        <p:spPr>
          <a:xfrm>
            <a:off x="5362858" y="4019241"/>
            <a:ext cx="529312" cy="323165"/>
          </a:xfrm>
          <a:prstGeom prst="rect">
            <a:avLst/>
          </a:prstGeom>
        </p:spPr>
        <p:txBody>
          <a:bodyPr wrap="none">
            <a:spAutoFit/>
          </a:bodyPr>
          <a:lstStyle/>
          <a:p>
            <a:pPr lvl="0" algn="ctr"/>
            <a:r>
              <a:rPr lang="en-US" sz="1500" b="1" dirty="0">
                <a:solidFill>
                  <a:srgbClr val="2D2D8A">
                    <a:lumMod val="60000"/>
                    <a:lumOff val="40000"/>
                  </a:srgbClr>
                </a:solidFill>
                <a:latin typeface="Calibri" panose="020F0502020204030204" pitchFamily="34" charset="0"/>
              </a:rPr>
              <a:t>.012</a:t>
            </a:r>
          </a:p>
        </p:txBody>
      </p:sp>
      <p:sp>
        <p:nvSpPr>
          <p:cNvPr id="5" name="Right Brace 4"/>
          <p:cNvSpPr/>
          <p:nvPr/>
        </p:nvSpPr>
        <p:spPr>
          <a:xfrm rot="5400000">
            <a:off x="1293801" y="4083301"/>
            <a:ext cx="155597" cy="1371599"/>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Right Brace 87"/>
          <p:cNvSpPr/>
          <p:nvPr/>
        </p:nvSpPr>
        <p:spPr>
          <a:xfrm rot="5400000">
            <a:off x="3244550" y="4256052"/>
            <a:ext cx="155597" cy="1026098"/>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9" name="Right Brace 88"/>
          <p:cNvSpPr/>
          <p:nvPr/>
        </p:nvSpPr>
        <p:spPr>
          <a:xfrm rot="5400000">
            <a:off x="4790176" y="3863527"/>
            <a:ext cx="155596" cy="1811147"/>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TextBox 72"/>
          <p:cNvSpPr txBox="1"/>
          <p:nvPr/>
        </p:nvSpPr>
        <p:spPr>
          <a:xfrm>
            <a:off x="304800" y="3083461"/>
            <a:ext cx="3709565" cy="646331"/>
          </a:xfrm>
          <a:prstGeom prst="rect">
            <a:avLst/>
          </a:prstGeom>
          <a:solidFill>
            <a:schemeClr val="bg1"/>
          </a:solidFill>
          <a:ln>
            <a:noFill/>
          </a:ln>
        </p:spPr>
        <p:txBody>
          <a:bodyPr wrap="square" rtlCol="0">
            <a:spAutoFit/>
          </a:bodyPr>
          <a:lstStyle/>
          <a:p>
            <a:pPr algn="ctr"/>
            <a:r>
              <a:rPr lang="en-US" sz="1800" dirty="0" smtClean="0">
                <a:latin typeface="Cambria" panose="02040503050406030204" pitchFamily="18" charset="0"/>
              </a:rPr>
              <a:t>the </a:t>
            </a:r>
            <a:r>
              <a:rPr lang="en-US" sz="1800" b="1" i="1" dirty="0" smtClean="0">
                <a:latin typeface="Calibri" panose="020F0502020204030204" pitchFamily="34" charset="0"/>
              </a:rPr>
              <a:t>WS</a:t>
            </a:r>
            <a:r>
              <a:rPr lang="en-US" sz="1800" dirty="0" smtClean="0">
                <a:latin typeface="Cambria" panose="02040503050406030204" pitchFamily="18" charset="0"/>
              </a:rPr>
              <a:t>-based probability of each word in </a:t>
            </a:r>
            <a:r>
              <a:rPr lang="en-US" sz="1800" b="1" i="1" dirty="0" smtClean="0">
                <a:latin typeface="Calibri" panose="020F0502020204030204" pitchFamily="34" charset="0"/>
              </a:rPr>
              <a:t>Unknown text</a:t>
            </a:r>
            <a:endParaRPr lang="en-US" sz="1800" b="1" i="1" dirty="0">
              <a:latin typeface="Calibri" panose="020F0502020204030204" pitchFamily="34" charset="0"/>
            </a:endParaRPr>
          </a:p>
        </p:txBody>
      </p:sp>
      <p:sp>
        <p:nvSpPr>
          <p:cNvPr id="90" name="Down Arrow 89"/>
          <p:cNvSpPr/>
          <p:nvPr/>
        </p:nvSpPr>
        <p:spPr>
          <a:xfrm>
            <a:off x="1232664" y="2634920"/>
            <a:ext cx="367536" cy="509336"/>
          </a:xfrm>
          <a:prstGeom prst="downArrow">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rot="21270828">
            <a:off x="7820987" y="4469576"/>
            <a:ext cx="1121205" cy="369332"/>
          </a:xfrm>
          <a:prstGeom prst="rect">
            <a:avLst/>
          </a:prstGeom>
          <a:solidFill>
            <a:srgbClr val="FFEFD7"/>
          </a:solidFill>
        </p:spPr>
        <p:txBody>
          <a:bodyPr wrap="none">
            <a:spAutoFit/>
          </a:bodyPr>
          <a:lstStyle/>
          <a:p>
            <a:pPr algn="ctr"/>
            <a:r>
              <a:rPr lang="en-US" sz="1800" i="1" dirty="0" smtClean="0">
                <a:solidFill>
                  <a:srgbClr val="000AF9"/>
                </a:solidFill>
                <a:latin typeface="Calibri" panose="020F0502020204030204" pitchFamily="34" charset="0"/>
              </a:rPr>
              <a:t>too small!</a:t>
            </a:r>
            <a:endParaRPr lang="en-US" sz="1800" i="1" dirty="0">
              <a:latin typeface="Calibri" panose="020F0502020204030204" pitchFamily="34" charset="0"/>
            </a:endParaRPr>
          </a:p>
        </p:txBody>
      </p:sp>
      <p:sp>
        <p:nvSpPr>
          <p:cNvPr id="7" name="Rectangle 6"/>
          <p:cNvSpPr/>
          <p:nvPr/>
        </p:nvSpPr>
        <p:spPr>
          <a:xfrm>
            <a:off x="1207906" y="4788072"/>
            <a:ext cx="340158" cy="461665"/>
          </a:xfrm>
          <a:prstGeom prst="rect">
            <a:avLst/>
          </a:prstGeom>
        </p:spPr>
        <p:txBody>
          <a:bodyPr wrap="none">
            <a:spAutoFit/>
          </a:bodyPr>
          <a:lstStyle/>
          <a:p>
            <a:r>
              <a:rPr lang="en-US" dirty="0">
                <a:solidFill>
                  <a:srgbClr val="000000"/>
                </a:solidFill>
                <a:latin typeface="Calibri" panose="020F0502020204030204" pitchFamily="34" charset="0"/>
              </a:rPr>
              <a:t>3</a:t>
            </a:r>
            <a:endParaRPr lang="en-US" dirty="0"/>
          </a:p>
        </p:txBody>
      </p:sp>
      <p:sp>
        <p:nvSpPr>
          <p:cNvPr id="93" name="Rectangle 92"/>
          <p:cNvSpPr/>
          <p:nvPr/>
        </p:nvSpPr>
        <p:spPr>
          <a:xfrm>
            <a:off x="2250642" y="4800600"/>
            <a:ext cx="340158" cy="461665"/>
          </a:xfrm>
          <a:prstGeom prst="rect">
            <a:avLst/>
          </a:prstGeom>
        </p:spPr>
        <p:txBody>
          <a:bodyPr wrap="none">
            <a:spAutoFit/>
          </a:bodyPr>
          <a:lstStyle/>
          <a:p>
            <a:r>
              <a:rPr lang="en-US" dirty="0" smtClean="0">
                <a:solidFill>
                  <a:srgbClr val="000000"/>
                </a:solidFill>
                <a:latin typeface="Calibri" panose="020F0502020204030204" pitchFamily="34" charset="0"/>
              </a:rPr>
              <a:t>1</a:t>
            </a:r>
            <a:endParaRPr lang="en-US" dirty="0"/>
          </a:p>
        </p:txBody>
      </p:sp>
      <p:sp>
        <p:nvSpPr>
          <p:cNvPr id="94" name="Rectangle 93"/>
          <p:cNvSpPr/>
          <p:nvPr/>
        </p:nvSpPr>
        <p:spPr>
          <a:xfrm>
            <a:off x="3161034" y="4788568"/>
            <a:ext cx="340158" cy="461665"/>
          </a:xfrm>
          <a:prstGeom prst="rect">
            <a:avLst/>
          </a:prstGeom>
        </p:spPr>
        <p:txBody>
          <a:bodyPr wrap="none">
            <a:spAutoFit/>
          </a:bodyPr>
          <a:lstStyle/>
          <a:p>
            <a:r>
              <a:rPr lang="en-US" dirty="0" smtClean="0">
                <a:solidFill>
                  <a:srgbClr val="000000"/>
                </a:solidFill>
                <a:latin typeface="Calibri" panose="020F0502020204030204" pitchFamily="34" charset="0"/>
              </a:rPr>
              <a:t>2</a:t>
            </a:r>
            <a:endParaRPr lang="en-US" dirty="0"/>
          </a:p>
        </p:txBody>
      </p:sp>
      <p:sp>
        <p:nvSpPr>
          <p:cNvPr id="95" name="Rectangle 94"/>
          <p:cNvSpPr/>
          <p:nvPr/>
        </p:nvSpPr>
        <p:spPr>
          <a:xfrm>
            <a:off x="4713106" y="4801096"/>
            <a:ext cx="340158" cy="461665"/>
          </a:xfrm>
          <a:prstGeom prst="rect">
            <a:avLst/>
          </a:prstGeom>
        </p:spPr>
        <p:txBody>
          <a:bodyPr wrap="none">
            <a:spAutoFit/>
          </a:bodyPr>
          <a:lstStyle/>
          <a:p>
            <a:r>
              <a:rPr lang="en-US" dirty="0">
                <a:solidFill>
                  <a:srgbClr val="000000"/>
                </a:solidFill>
                <a:latin typeface="Calibri" panose="020F0502020204030204" pitchFamily="34" charset="0"/>
              </a:rPr>
              <a:t>4</a:t>
            </a:r>
            <a:endParaRPr lang="en-US" dirty="0"/>
          </a:p>
        </p:txBody>
      </p:sp>
      <p:sp>
        <p:nvSpPr>
          <p:cNvPr id="6" name="TextBox 5"/>
          <p:cNvSpPr txBox="1"/>
          <p:nvPr/>
        </p:nvSpPr>
        <p:spPr>
          <a:xfrm rot="21217215">
            <a:off x="4456451" y="5113885"/>
            <a:ext cx="4154166" cy="461665"/>
          </a:xfrm>
          <a:prstGeom prst="rect">
            <a:avLst/>
          </a:prstGeom>
          <a:solidFill>
            <a:srgbClr val="CCECFF"/>
          </a:solidFill>
        </p:spPr>
        <p:txBody>
          <a:bodyPr wrap="square" rtlCol="0">
            <a:spAutoFit/>
          </a:bodyPr>
          <a:lstStyle/>
          <a:p>
            <a:pPr algn="ctr"/>
            <a:r>
              <a:rPr lang="en-US" dirty="0" smtClean="0">
                <a:solidFill>
                  <a:srgbClr val="CC3300"/>
                </a:solidFill>
                <a:latin typeface="Candara" panose="020E0502030303020204" pitchFamily="34" charset="0"/>
              </a:rPr>
              <a:t>take logs of everything!</a:t>
            </a:r>
            <a:endParaRPr lang="en-US" dirty="0">
              <a:solidFill>
                <a:srgbClr val="CC3300"/>
              </a:solidFill>
              <a:latin typeface="Candara" panose="020E0502030303020204" pitchFamily="34" charset="0"/>
            </a:endParaRPr>
          </a:p>
        </p:txBody>
      </p:sp>
      <p:sp>
        <p:nvSpPr>
          <p:cNvPr id="96" name="TextBox 95"/>
          <p:cNvSpPr txBox="1"/>
          <p:nvPr/>
        </p:nvSpPr>
        <p:spPr>
          <a:xfrm>
            <a:off x="3945061" y="3120179"/>
            <a:ext cx="4788568" cy="646331"/>
          </a:xfrm>
          <a:prstGeom prst="rect">
            <a:avLst/>
          </a:prstGeom>
          <a:solidFill>
            <a:schemeClr val="bg1">
              <a:lumMod val="95000"/>
            </a:schemeClr>
          </a:solidFill>
          <a:ln>
            <a:noFill/>
          </a:ln>
        </p:spPr>
        <p:txBody>
          <a:bodyPr wrap="square" rtlCol="0">
            <a:spAutoFit/>
          </a:bodyPr>
          <a:lstStyle/>
          <a:p>
            <a:pPr algn="ctr"/>
            <a:r>
              <a:rPr lang="en-US" sz="1800" dirty="0" smtClean="0">
                <a:latin typeface="Cambria" panose="02040503050406030204" pitchFamily="18" charset="0"/>
              </a:rPr>
              <a:t>for missing words, use </a:t>
            </a:r>
            <a:r>
              <a:rPr lang="en-US" sz="1800" b="1" u="sng" dirty="0" smtClean="0">
                <a:latin typeface="Cambria" panose="02040503050406030204" pitchFamily="18" charset="0"/>
              </a:rPr>
              <a:t>half</a:t>
            </a:r>
            <a:r>
              <a:rPr lang="en-US" sz="1800" dirty="0" smtClean="0">
                <a:latin typeface="Cambria" panose="02040503050406030204" pitchFamily="18" charset="0"/>
              </a:rPr>
              <a:t> the smallest value – </a:t>
            </a:r>
            <a:r>
              <a:rPr lang="en-US" sz="1800" i="1" dirty="0" smtClean="0">
                <a:latin typeface="Cambria" panose="02040503050406030204" pitchFamily="18" charset="0"/>
              </a:rPr>
              <a:t>across </a:t>
            </a:r>
            <a:r>
              <a:rPr lang="en-US" sz="1800" i="1" u="sng" dirty="0" smtClean="0">
                <a:latin typeface="Cambria" panose="02040503050406030204" pitchFamily="18" charset="0"/>
              </a:rPr>
              <a:t>both</a:t>
            </a:r>
            <a:r>
              <a:rPr lang="en-US" sz="1800" i="1" dirty="0" smtClean="0">
                <a:latin typeface="Cambria" panose="02040503050406030204" pitchFamily="18" charset="0"/>
              </a:rPr>
              <a:t> normalized models!</a:t>
            </a:r>
            <a:endParaRPr lang="en-US" sz="1800" b="1" i="1" dirty="0">
              <a:latin typeface="Calibri" panose="020F0502020204030204" pitchFamily="34" charset="0"/>
            </a:endParaRPr>
          </a:p>
        </p:txBody>
      </p:sp>
    </p:spTree>
    <p:extLst>
      <p:ext uri="{BB962C8B-B14F-4D97-AF65-F5344CB8AC3E}">
        <p14:creationId xmlns:p14="http://schemas.microsoft.com/office/powerpoint/2010/main" val="20591320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sz="2000" dirty="0" smtClean="0">
                <a:solidFill>
                  <a:srgbClr val="000000"/>
                </a:solidFill>
                <a:latin typeface="Cambria" panose="02040503050406030204" pitchFamily="18" charset="0"/>
              </a:rPr>
              <a:t>Suppose we have two </a:t>
            </a:r>
            <a:r>
              <a:rPr lang="en-US" altLang="en-US" sz="2000" b="1" i="1" dirty="0" smtClean="0">
                <a:solidFill>
                  <a:srgbClr val="000000"/>
                </a:solidFill>
                <a:latin typeface="Cambria" panose="02040503050406030204" pitchFamily="18" charset="0"/>
              </a:rPr>
              <a:t>normalized models</a:t>
            </a:r>
            <a:r>
              <a:rPr lang="en-US" altLang="en-US" sz="2000" dirty="0" smtClean="0">
                <a:solidFill>
                  <a:srgbClr val="000000"/>
                </a:solidFill>
                <a:latin typeface="Cambria" panose="02040503050406030204" pitchFamily="18" charset="0"/>
              </a:rPr>
              <a:t>:</a:t>
            </a:r>
            <a:endParaRPr lang="en-US" altLang="en-US" sz="2000" dirty="0">
              <a:solidFill>
                <a:srgbClr val="000000"/>
              </a:solidFill>
              <a:latin typeface="Cambria" panose="02040503050406030204" pitchFamily="18" charset="0"/>
            </a:endParaRPr>
          </a:p>
        </p:txBody>
      </p:sp>
      <p:sp>
        <p:nvSpPr>
          <p:cNvPr id="8" name="TextBox 7"/>
          <p:cNvSpPr txBox="1"/>
          <p:nvPr/>
        </p:nvSpPr>
        <p:spPr>
          <a:xfrm>
            <a:off x="533400" y="5791200"/>
            <a:ext cx="5638800" cy="830997"/>
          </a:xfrm>
          <a:prstGeom prst="rect">
            <a:avLst/>
          </a:prstGeom>
          <a:noFill/>
        </p:spPr>
        <p:txBody>
          <a:bodyPr wrap="square" rtlCol="0">
            <a:spAutoFit/>
          </a:bodyPr>
          <a:lstStyle/>
          <a:p>
            <a:r>
              <a:rPr lang="en-US" i="1" dirty="0" smtClean="0">
                <a:latin typeface="Calibri" panose="020F0502020204030204" pitchFamily="34" charset="0"/>
              </a:rPr>
              <a:t>Unknown text</a:t>
            </a:r>
            <a:r>
              <a:rPr lang="en-US" dirty="0" smtClean="0">
                <a:latin typeface="Calibri" panose="020F0502020204030204" pitchFamily="34" charset="0"/>
              </a:rPr>
              <a:t>: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smtClean="0">
                <a:solidFill>
                  <a:srgbClr val="009900"/>
                </a:solidFill>
                <a:latin typeface="Calibri" panose="020F0502020204030204" pitchFamily="34" charset="0"/>
              </a:rPr>
              <a:t>"</a:t>
            </a:r>
            <a:r>
              <a:rPr lang="en-US" dirty="0">
                <a:solidFill>
                  <a:srgbClr val="009900"/>
                </a:solidFill>
                <a:latin typeface="Calibri" panose="020F0502020204030204" pitchFamily="34" charset="0"/>
              </a:rPr>
              <a:t>potter"</a:t>
            </a:r>
            <a:r>
              <a:rPr lang="en-US" dirty="0">
                <a:latin typeface="Calibri" panose="020F0502020204030204" pitchFamily="34" charset="0"/>
              </a:rPr>
              <a:t>: 2,</a:t>
            </a:r>
            <a:endParaRPr lang="en-US" dirty="0" smtClean="0">
              <a:latin typeface="Calibri" panose="020F0502020204030204" pitchFamily="34" charset="0"/>
            </a:endParaRP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"thou"</a:t>
            </a:r>
            <a:r>
              <a:rPr lang="en-US" dirty="0" smtClean="0">
                <a:latin typeface="Calibri" panose="020F0502020204030204" pitchFamily="34" charset="0"/>
              </a:rPr>
              <a:t>: 1, </a:t>
            </a:r>
            <a:r>
              <a:rPr lang="en-US" dirty="0" smtClean="0">
                <a:solidFill>
                  <a:srgbClr val="009900"/>
                </a:solidFill>
                <a:latin typeface="Calibri" panose="020F0502020204030204" pitchFamily="34" charset="0"/>
              </a:rPr>
              <a:t>     "</a:t>
            </a:r>
            <a:r>
              <a:rPr lang="en-US" dirty="0">
                <a:solidFill>
                  <a:srgbClr val="009900"/>
                </a:solidFill>
                <a:latin typeface="Calibri" panose="020F0502020204030204" pitchFamily="34" charset="0"/>
              </a:rPr>
              <a:t>spam</a:t>
            </a:r>
            <a:r>
              <a:rPr lang="en-US" dirty="0" smtClean="0">
                <a:solidFill>
                  <a:srgbClr val="009900"/>
                </a:solidFill>
                <a:latin typeface="Calibri" panose="020F0502020204030204" pitchFamily="34" charset="0"/>
              </a:rPr>
              <a:t>"</a:t>
            </a:r>
            <a:r>
              <a:rPr lang="en-US" dirty="0" smtClean="0">
                <a:latin typeface="Calibri" panose="020F0502020204030204" pitchFamily="34" charset="0"/>
              </a:rPr>
              <a:t>:  </a:t>
            </a:r>
            <a:r>
              <a:rPr lang="en-US" dirty="0">
                <a:latin typeface="Calibri" panose="020F0502020204030204" pitchFamily="34" charset="0"/>
              </a:rPr>
              <a:t>4 }</a:t>
            </a:r>
            <a:endParaRPr lang="en-US" dirty="0" smtClean="0">
              <a:latin typeface="Calibri" panose="020F0502020204030204" pitchFamily="34" charset="0"/>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1" name="Text Box 5"/>
          <p:cNvSpPr txBox="1">
            <a:spLocks noChangeArrowheads="1"/>
          </p:cNvSpPr>
          <p:nvPr/>
        </p:nvSpPr>
        <p:spPr bwMode="auto">
          <a:xfrm>
            <a:off x="7086600" y="6047601"/>
            <a:ext cx="16468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1200" dirty="0" smtClean="0">
                <a:solidFill>
                  <a:srgbClr val="000000"/>
                </a:solidFill>
                <a:latin typeface="Cambria" panose="02040503050406030204" pitchFamily="18" charset="0"/>
              </a:rPr>
              <a:t>half of </a:t>
            </a:r>
            <a:r>
              <a:rPr lang="el-GR" altLang="en-US" sz="1200" dirty="0" smtClean="0">
                <a:solidFill>
                  <a:srgbClr val="000000"/>
                </a:solidFill>
                <a:latin typeface="Calibri" panose="020F0502020204030204" pitchFamily="34" charset="0"/>
                <a:cs typeface="Times New Roman" panose="02020603050405020304" pitchFamily="18" charset="0"/>
              </a:rPr>
              <a:t>ϵ</a:t>
            </a:r>
            <a:r>
              <a:rPr lang="en-US" altLang="en-US" sz="1200" dirty="0" smtClean="0">
                <a:solidFill>
                  <a:srgbClr val="000000"/>
                </a:solidFill>
                <a:latin typeface="Symbol" panose="05050102010706020507" pitchFamily="18" charset="2"/>
              </a:rPr>
              <a:t> !</a:t>
            </a:r>
            <a:r>
              <a:rPr lang="en-US" altLang="en-US" sz="1200" dirty="0" smtClean="0">
                <a:solidFill>
                  <a:srgbClr val="000000"/>
                </a:solidFill>
                <a:latin typeface="Cambria" panose="02040503050406030204" pitchFamily="18" charset="0"/>
              </a:rPr>
              <a:t> </a:t>
            </a:r>
            <a:endParaRPr lang="en-US" altLang="en-US" sz="1200" dirty="0">
              <a:solidFill>
                <a:srgbClr val="000000"/>
              </a:solidFill>
              <a:latin typeface="Cambria" panose="02040503050406030204" pitchFamily="18" charset="0"/>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a:latin typeface="Calibri" panose="020F0502020204030204" pitchFamily="34" charset="0"/>
              </a:rPr>
              <a:t> </a:t>
            </a:r>
            <a:r>
              <a:rPr lang="en-US" dirty="0" smtClean="0">
                <a:solidFill>
                  <a:srgbClr val="000AF9"/>
                </a:solidFill>
                <a:latin typeface="Calibri" panose="020F0502020204030204" pitchFamily="34" charset="0"/>
              </a:rPr>
              <a:t>0.50</a:t>
            </a:r>
            <a:r>
              <a:rPr lang="en-US" dirty="0" smtClean="0">
                <a:latin typeface="Calibri" panose="020F0502020204030204" pitchFamily="34" charset="0"/>
              </a:rPr>
              <a:t>,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0.08</a:t>
            </a:r>
            <a:r>
              <a:rPr lang="en-US" dirty="0" smtClean="0">
                <a:latin typeface="Calibri" panose="020F0502020204030204" pitchFamily="34" charset="0"/>
              </a:rPr>
              <a:t>,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0.42</a:t>
            </a:r>
            <a:r>
              <a:rPr lang="en-US" dirty="0" smtClean="0">
                <a:latin typeface="Calibri" panose="020F0502020204030204" pitchFamily="34" charset="0"/>
              </a:rPr>
              <a:t> }</a:t>
            </a:r>
            <a:endParaRPr lang="en-US" dirty="0">
              <a:latin typeface="Calibri" panose="020F0502020204030204" pitchFamily="34" charset="0"/>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0.025</a:t>
            </a:r>
            <a:r>
              <a:rPr lang="en-US" dirty="0" smtClean="0">
                <a:latin typeface="Calibri" panose="020F0502020204030204" pitchFamily="34" charset="0"/>
              </a:rPr>
              <a:t>,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0.275</a:t>
            </a:r>
            <a:r>
              <a:rPr lang="en-US" dirty="0" smtClean="0">
                <a:latin typeface="Calibri" panose="020F0502020204030204" pitchFamily="34" charset="0"/>
              </a:rPr>
              <a:t>,</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0.700</a:t>
            </a:r>
            <a:r>
              <a:rPr lang="en-US" dirty="0" smtClean="0">
                <a:latin typeface="Calibri" panose="020F0502020204030204" pitchFamily="34" charset="0"/>
              </a:rPr>
              <a:t> }</a:t>
            </a:r>
            <a:endParaRPr lang="en-US" dirty="0">
              <a:latin typeface="Calibri" panose="020F0502020204030204" pitchFamily="34" charset="0"/>
            </a:endParaRPr>
          </a:p>
        </p:txBody>
      </p:sp>
      <p:sp>
        <p:nvSpPr>
          <p:cNvPr id="39" name="Rounded Rectangle 38"/>
          <p:cNvSpPr/>
          <p:nvPr/>
        </p:nvSpPr>
        <p:spPr>
          <a:xfrm>
            <a:off x="304800" y="3447361"/>
            <a:ext cx="8434516" cy="1440008"/>
          </a:xfrm>
          <a:prstGeom prst="round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rot="20163774">
            <a:off x="591178"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2" name="Rectangle 61"/>
          <p:cNvSpPr/>
          <p:nvPr/>
        </p:nvSpPr>
        <p:spPr>
          <a:xfrm rot="20163774">
            <a:off x="1118161"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3" name="Rectangle 62"/>
          <p:cNvSpPr/>
          <p:nvPr/>
        </p:nvSpPr>
        <p:spPr>
          <a:xfrm rot="20163774">
            <a:off x="1623489"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4" name="Rectangle 63"/>
          <p:cNvSpPr/>
          <p:nvPr/>
        </p:nvSpPr>
        <p:spPr>
          <a:xfrm rot="20163774">
            <a:off x="2172650" y="4407040"/>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65" name="Rectangle 64"/>
          <p:cNvSpPr/>
          <p:nvPr/>
        </p:nvSpPr>
        <p:spPr>
          <a:xfrm rot="20163774">
            <a:off x="2785372"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6" name="Rectangle 65"/>
          <p:cNvSpPr/>
          <p:nvPr/>
        </p:nvSpPr>
        <p:spPr>
          <a:xfrm rot="20163774">
            <a:off x="3308151"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7" name="Rectangle 66"/>
          <p:cNvSpPr/>
          <p:nvPr/>
        </p:nvSpPr>
        <p:spPr>
          <a:xfrm rot="20163774">
            <a:off x="38962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8" name="Rectangle 67"/>
          <p:cNvSpPr/>
          <p:nvPr/>
        </p:nvSpPr>
        <p:spPr>
          <a:xfrm rot="20163774">
            <a:off x="4384880"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9" name="Rectangle 68"/>
          <p:cNvSpPr/>
          <p:nvPr/>
        </p:nvSpPr>
        <p:spPr>
          <a:xfrm rot="20163774">
            <a:off x="4872802"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0" name="Rectangle 69"/>
          <p:cNvSpPr/>
          <p:nvPr/>
        </p:nvSpPr>
        <p:spPr>
          <a:xfrm rot="20163774">
            <a:off x="53440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1" name="TextBox 70"/>
          <p:cNvSpPr txBox="1"/>
          <p:nvPr/>
        </p:nvSpPr>
        <p:spPr>
          <a:xfrm>
            <a:off x="5953662" y="3656145"/>
            <a:ext cx="533400" cy="923330"/>
          </a:xfrm>
          <a:prstGeom prst="rect">
            <a:avLst/>
          </a:prstGeom>
          <a:noFill/>
        </p:spPr>
        <p:txBody>
          <a:bodyPr wrap="square" rtlCol="0">
            <a:spAutoFit/>
          </a:bodyPr>
          <a:lstStyle/>
          <a:p>
            <a:r>
              <a:rPr lang="en-US" sz="5400" dirty="0" smtClean="0">
                <a:latin typeface="Calibri" panose="020F0502020204030204" pitchFamily="34" charset="0"/>
              </a:rPr>
              <a:t>=</a:t>
            </a:r>
            <a:endParaRPr lang="en-US" sz="5400" dirty="0">
              <a:latin typeface="Calibri" panose="020F0502020204030204" pitchFamily="34" charset="0"/>
            </a:endParaRPr>
          </a:p>
        </p:txBody>
      </p:sp>
      <p:sp>
        <p:nvSpPr>
          <p:cNvPr id="3" name="Rectangle 2"/>
          <p:cNvSpPr/>
          <p:nvPr/>
        </p:nvSpPr>
        <p:spPr>
          <a:xfrm>
            <a:off x="712007" y="3972549"/>
            <a:ext cx="1144865"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3*log(.50)</a:t>
            </a:r>
            <a:endParaRPr lang="en-US" sz="1800" b="1" dirty="0">
              <a:latin typeface="Calibri" panose="020F0502020204030204" pitchFamily="34" charset="0"/>
            </a:endParaRPr>
          </a:p>
        </p:txBody>
      </p:sp>
      <p:sp>
        <p:nvSpPr>
          <p:cNvPr id="5" name="Right Brace 4"/>
          <p:cNvSpPr/>
          <p:nvPr/>
        </p:nvSpPr>
        <p:spPr>
          <a:xfrm rot="5400000">
            <a:off x="1293801" y="4083301"/>
            <a:ext cx="155597" cy="1371599"/>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Right Brace 87"/>
          <p:cNvSpPr/>
          <p:nvPr/>
        </p:nvSpPr>
        <p:spPr>
          <a:xfrm rot="5400000">
            <a:off x="3244550" y="4256052"/>
            <a:ext cx="155597" cy="1026098"/>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9" name="Right Brace 88"/>
          <p:cNvSpPr/>
          <p:nvPr/>
        </p:nvSpPr>
        <p:spPr>
          <a:xfrm rot="5400000">
            <a:off x="4790176" y="3863527"/>
            <a:ext cx="155596" cy="1811147"/>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TextBox 72"/>
          <p:cNvSpPr txBox="1"/>
          <p:nvPr/>
        </p:nvSpPr>
        <p:spPr>
          <a:xfrm>
            <a:off x="304800" y="3083461"/>
            <a:ext cx="3709565" cy="646331"/>
          </a:xfrm>
          <a:prstGeom prst="rect">
            <a:avLst/>
          </a:prstGeom>
          <a:solidFill>
            <a:schemeClr val="bg1"/>
          </a:solidFill>
          <a:ln>
            <a:noFill/>
          </a:ln>
        </p:spPr>
        <p:txBody>
          <a:bodyPr wrap="square" rtlCol="0">
            <a:spAutoFit/>
          </a:bodyPr>
          <a:lstStyle/>
          <a:p>
            <a:pPr algn="ctr"/>
            <a:r>
              <a:rPr lang="en-US" sz="1800" dirty="0" smtClean="0">
                <a:latin typeface="Cambria" panose="02040503050406030204" pitchFamily="18" charset="0"/>
              </a:rPr>
              <a:t>the </a:t>
            </a:r>
            <a:r>
              <a:rPr lang="en-US" sz="1800" b="1" i="1" dirty="0" smtClean="0">
                <a:latin typeface="Calibri" panose="020F0502020204030204" pitchFamily="34" charset="0"/>
              </a:rPr>
              <a:t>WS</a:t>
            </a:r>
            <a:r>
              <a:rPr lang="en-US" sz="1800" dirty="0" smtClean="0">
                <a:latin typeface="Cambria" panose="02040503050406030204" pitchFamily="18" charset="0"/>
              </a:rPr>
              <a:t>-based probability of each word in </a:t>
            </a:r>
            <a:r>
              <a:rPr lang="en-US" sz="1800" b="1" i="1" dirty="0" smtClean="0">
                <a:latin typeface="Calibri" panose="020F0502020204030204" pitchFamily="34" charset="0"/>
              </a:rPr>
              <a:t>Unknown text</a:t>
            </a:r>
            <a:endParaRPr lang="en-US" sz="1800" b="1" i="1" dirty="0">
              <a:latin typeface="Calibri" panose="020F0502020204030204" pitchFamily="34" charset="0"/>
            </a:endParaRPr>
          </a:p>
        </p:txBody>
      </p:sp>
      <p:sp>
        <p:nvSpPr>
          <p:cNvPr id="90" name="Down Arrow 89"/>
          <p:cNvSpPr/>
          <p:nvPr/>
        </p:nvSpPr>
        <p:spPr>
          <a:xfrm>
            <a:off x="1232664" y="2634920"/>
            <a:ext cx="367536" cy="509336"/>
          </a:xfrm>
          <a:prstGeom prst="downArrow">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rot="21270828">
            <a:off x="8116132" y="4469576"/>
            <a:ext cx="530915" cy="369332"/>
          </a:xfrm>
          <a:prstGeom prst="rect">
            <a:avLst/>
          </a:prstGeom>
          <a:solidFill>
            <a:srgbClr val="FFEFD7"/>
          </a:solidFill>
        </p:spPr>
        <p:txBody>
          <a:bodyPr wrap="none">
            <a:spAutoFit/>
          </a:bodyPr>
          <a:lstStyle/>
          <a:p>
            <a:pPr algn="ctr"/>
            <a:r>
              <a:rPr lang="en-US" sz="1800" i="1" dirty="0" smtClean="0">
                <a:solidFill>
                  <a:srgbClr val="000AF9"/>
                </a:solidFill>
                <a:latin typeface="Calibri" panose="020F0502020204030204" pitchFamily="34" charset="0"/>
              </a:rPr>
              <a:t>OK!</a:t>
            </a:r>
            <a:endParaRPr lang="en-US" sz="1800" i="1" dirty="0">
              <a:latin typeface="Calibri" panose="020F0502020204030204" pitchFamily="34" charset="0"/>
            </a:endParaRPr>
          </a:p>
        </p:txBody>
      </p:sp>
      <p:sp>
        <p:nvSpPr>
          <p:cNvPr id="7" name="Rectangle 6"/>
          <p:cNvSpPr/>
          <p:nvPr/>
        </p:nvSpPr>
        <p:spPr>
          <a:xfrm>
            <a:off x="1207906" y="4788072"/>
            <a:ext cx="340158" cy="461665"/>
          </a:xfrm>
          <a:prstGeom prst="rect">
            <a:avLst/>
          </a:prstGeom>
        </p:spPr>
        <p:txBody>
          <a:bodyPr wrap="none">
            <a:spAutoFit/>
          </a:bodyPr>
          <a:lstStyle/>
          <a:p>
            <a:r>
              <a:rPr lang="en-US" dirty="0">
                <a:solidFill>
                  <a:srgbClr val="000000"/>
                </a:solidFill>
                <a:latin typeface="Calibri" panose="020F0502020204030204" pitchFamily="34" charset="0"/>
              </a:rPr>
              <a:t>3</a:t>
            </a:r>
            <a:endParaRPr lang="en-US" dirty="0"/>
          </a:p>
        </p:txBody>
      </p:sp>
      <p:sp>
        <p:nvSpPr>
          <p:cNvPr id="93" name="Rectangle 92"/>
          <p:cNvSpPr/>
          <p:nvPr/>
        </p:nvSpPr>
        <p:spPr>
          <a:xfrm>
            <a:off x="2250642" y="4800600"/>
            <a:ext cx="340158" cy="461665"/>
          </a:xfrm>
          <a:prstGeom prst="rect">
            <a:avLst/>
          </a:prstGeom>
        </p:spPr>
        <p:txBody>
          <a:bodyPr wrap="none">
            <a:spAutoFit/>
          </a:bodyPr>
          <a:lstStyle/>
          <a:p>
            <a:r>
              <a:rPr lang="en-US" dirty="0" smtClean="0">
                <a:solidFill>
                  <a:srgbClr val="000000"/>
                </a:solidFill>
                <a:latin typeface="Calibri" panose="020F0502020204030204" pitchFamily="34" charset="0"/>
              </a:rPr>
              <a:t>1</a:t>
            </a:r>
            <a:endParaRPr lang="en-US" dirty="0"/>
          </a:p>
        </p:txBody>
      </p:sp>
      <p:sp>
        <p:nvSpPr>
          <p:cNvPr id="94" name="Rectangle 93"/>
          <p:cNvSpPr/>
          <p:nvPr/>
        </p:nvSpPr>
        <p:spPr>
          <a:xfrm>
            <a:off x="3161034" y="4788568"/>
            <a:ext cx="340158" cy="461665"/>
          </a:xfrm>
          <a:prstGeom prst="rect">
            <a:avLst/>
          </a:prstGeom>
        </p:spPr>
        <p:txBody>
          <a:bodyPr wrap="none">
            <a:spAutoFit/>
          </a:bodyPr>
          <a:lstStyle/>
          <a:p>
            <a:r>
              <a:rPr lang="en-US" dirty="0" smtClean="0">
                <a:solidFill>
                  <a:srgbClr val="000000"/>
                </a:solidFill>
                <a:latin typeface="Calibri" panose="020F0502020204030204" pitchFamily="34" charset="0"/>
              </a:rPr>
              <a:t>2</a:t>
            </a:r>
            <a:endParaRPr lang="en-US" dirty="0"/>
          </a:p>
        </p:txBody>
      </p:sp>
      <p:sp>
        <p:nvSpPr>
          <p:cNvPr id="95" name="Rectangle 94"/>
          <p:cNvSpPr/>
          <p:nvPr/>
        </p:nvSpPr>
        <p:spPr>
          <a:xfrm>
            <a:off x="4713106" y="4801096"/>
            <a:ext cx="340158" cy="461665"/>
          </a:xfrm>
          <a:prstGeom prst="rect">
            <a:avLst/>
          </a:prstGeom>
        </p:spPr>
        <p:txBody>
          <a:bodyPr wrap="none">
            <a:spAutoFit/>
          </a:bodyPr>
          <a:lstStyle/>
          <a:p>
            <a:r>
              <a:rPr lang="en-US" dirty="0">
                <a:solidFill>
                  <a:srgbClr val="000000"/>
                </a:solidFill>
                <a:latin typeface="Calibri" panose="020F0502020204030204" pitchFamily="34" charset="0"/>
              </a:rPr>
              <a:t>4</a:t>
            </a:r>
            <a:endParaRPr lang="en-US" dirty="0"/>
          </a:p>
        </p:txBody>
      </p:sp>
      <p:sp>
        <p:nvSpPr>
          <p:cNvPr id="6" name="TextBox 5"/>
          <p:cNvSpPr txBox="1"/>
          <p:nvPr/>
        </p:nvSpPr>
        <p:spPr>
          <a:xfrm rot="21217215">
            <a:off x="4456451" y="5113885"/>
            <a:ext cx="4154166" cy="461665"/>
          </a:xfrm>
          <a:prstGeom prst="rect">
            <a:avLst/>
          </a:prstGeom>
          <a:solidFill>
            <a:srgbClr val="CCECFF"/>
          </a:solidFill>
        </p:spPr>
        <p:txBody>
          <a:bodyPr wrap="square" rtlCol="0">
            <a:spAutoFit/>
          </a:bodyPr>
          <a:lstStyle/>
          <a:p>
            <a:pPr algn="ctr"/>
            <a:r>
              <a:rPr lang="en-US" dirty="0" smtClean="0">
                <a:solidFill>
                  <a:srgbClr val="CC3300"/>
                </a:solidFill>
                <a:latin typeface="Candara" panose="020E0502030303020204" pitchFamily="34" charset="0"/>
              </a:rPr>
              <a:t>take logs of everything!</a:t>
            </a:r>
            <a:endParaRPr lang="en-US" dirty="0">
              <a:solidFill>
                <a:srgbClr val="CC3300"/>
              </a:solidFill>
              <a:latin typeface="Candara" panose="020E0502030303020204" pitchFamily="34" charset="0"/>
            </a:endParaRPr>
          </a:p>
        </p:txBody>
      </p:sp>
      <p:sp>
        <p:nvSpPr>
          <p:cNvPr id="96" name="Rectangle 95"/>
          <p:cNvSpPr/>
          <p:nvPr/>
        </p:nvSpPr>
        <p:spPr>
          <a:xfrm>
            <a:off x="1780672" y="3972549"/>
            <a:ext cx="1080745"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 log(.42)</a:t>
            </a:r>
            <a:endParaRPr lang="en-US" sz="1800" b="1" dirty="0">
              <a:latin typeface="Calibri" panose="020F0502020204030204" pitchFamily="34" charset="0"/>
            </a:endParaRPr>
          </a:p>
        </p:txBody>
      </p:sp>
      <p:sp>
        <p:nvSpPr>
          <p:cNvPr id="97" name="Rectangle 96"/>
          <p:cNvSpPr/>
          <p:nvPr/>
        </p:nvSpPr>
        <p:spPr>
          <a:xfrm>
            <a:off x="2788872" y="3972549"/>
            <a:ext cx="1430200"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+ 2*log(.012)</a:t>
            </a:r>
            <a:endParaRPr lang="en-US" sz="1800" b="1" dirty="0">
              <a:latin typeface="Calibri" panose="020F0502020204030204" pitchFamily="34" charset="0"/>
            </a:endParaRPr>
          </a:p>
        </p:txBody>
      </p:sp>
      <p:sp>
        <p:nvSpPr>
          <p:cNvPr id="98" name="Rectangle 97"/>
          <p:cNvSpPr/>
          <p:nvPr/>
        </p:nvSpPr>
        <p:spPr>
          <a:xfrm>
            <a:off x="4142872" y="3972549"/>
            <a:ext cx="1430200"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+ 4*log(.012)</a:t>
            </a:r>
            <a:endParaRPr lang="en-US" sz="1800" b="1" dirty="0">
              <a:latin typeface="Calibri" panose="020F0502020204030204" pitchFamily="34" charset="0"/>
            </a:endParaRPr>
          </a:p>
        </p:txBody>
      </p:sp>
      <p:sp>
        <p:nvSpPr>
          <p:cNvPr id="72" name="TextBox 71"/>
          <p:cNvSpPr txBox="1"/>
          <p:nvPr/>
        </p:nvSpPr>
        <p:spPr>
          <a:xfrm>
            <a:off x="6668854" y="3887441"/>
            <a:ext cx="1841862" cy="584775"/>
          </a:xfrm>
          <a:prstGeom prst="rect">
            <a:avLst/>
          </a:prstGeom>
          <a:solidFill>
            <a:schemeClr val="bg1"/>
          </a:solidFill>
          <a:ln w="28575">
            <a:solidFill>
              <a:srgbClr val="F6890C"/>
            </a:solidFill>
          </a:ln>
        </p:spPr>
        <p:txBody>
          <a:bodyPr wrap="square" rtlCol="0">
            <a:spAutoFit/>
          </a:bodyPr>
          <a:lstStyle/>
          <a:p>
            <a:pPr algn="ctr"/>
            <a:r>
              <a:rPr lang="en-US" sz="3200" dirty="0" smtClean="0">
                <a:latin typeface="Calibri" panose="020F0502020204030204" pitchFamily="34" charset="0"/>
              </a:rPr>
              <a:t>-29.48</a:t>
            </a:r>
            <a:endParaRPr lang="en-US" sz="3200" dirty="0">
              <a:latin typeface="Calibri" panose="020F0502020204030204" pitchFamily="34" charset="0"/>
            </a:endParaRPr>
          </a:p>
        </p:txBody>
      </p:sp>
      <p:sp>
        <p:nvSpPr>
          <p:cNvPr id="53" name="TextBox 52"/>
          <p:cNvSpPr txBox="1"/>
          <p:nvPr/>
        </p:nvSpPr>
        <p:spPr>
          <a:xfrm>
            <a:off x="3945061" y="3120179"/>
            <a:ext cx="4788568" cy="646331"/>
          </a:xfrm>
          <a:prstGeom prst="rect">
            <a:avLst/>
          </a:prstGeom>
          <a:solidFill>
            <a:schemeClr val="bg1">
              <a:lumMod val="95000"/>
            </a:schemeClr>
          </a:solidFill>
          <a:ln>
            <a:noFill/>
          </a:ln>
        </p:spPr>
        <p:txBody>
          <a:bodyPr wrap="square" rtlCol="0">
            <a:spAutoFit/>
          </a:bodyPr>
          <a:lstStyle/>
          <a:p>
            <a:pPr algn="ctr"/>
            <a:r>
              <a:rPr lang="en-US" sz="1800" dirty="0" smtClean="0">
                <a:latin typeface="Cambria" panose="02040503050406030204" pitchFamily="18" charset="0"/>
              </a:rPr>
              <a:t>for missing words, use </a:t>
            </a:r>
            <a:r>
              <a:rPr lang="en-US" sz="1800" b="1" u="sng" dirty="0" smtClean="0">
                <a:latin typeface="Cambria" panose="02040503050406030204" pitchFamily="18" charset="0"/>
              </a:rPr>
              <a:t>half</a:t>
            </a:r>
            <a:r>
              <a:rPr lang="en-US" sz="1800" dirty="0" smtClean="0">
                <a:latin typeface="Cambria" panose="02040503050406030204" pitchFamily="18" charset="0"/>
              </a:rPr>
              <a:t> the smallest value – </a:t>
            </a:r>
            <a:r>
              <a:rPr lang="en-US" sz="1800" i="1" dirty="0" smtClean="0">
                <a:latin typeface="Cambria" panose="02040503050406030204" pitchFamily="18" charset="0"/>
              </a:rPr>
              <a:t>across </a:t>
            </a:r>
            <a:r>
              <a:rPr lang="en-US" sz="1800" i="1" u="sng" dirty="0" smtClean="0">
                <a:latin typeface="Cambria" panose="02040503050406030204" pitchFamily="18" charset="0"/>
              </a:rPr>
              <a:t>both</a:t>
            </a:r>
            <a:r>
              <a:rPr lang="en-US" sz="1800" i="1" dirty="0" smtClean="0">
                <a:latin typeface="Cambria" panose="02040503050406030204" pitchFamily="18" charset="0"/>
              </a:rPr>
              <a:t> normalized models!</a:t>
            </a:r>
            <a:endParaRPr lang="en-US" sz="1800" b="1" i="1" dirty="0">
              <a:latin typeface="Calibri" panose="020F0502020204030204" pitchFamily="34" charset="0"/>
            </a:endParaRPr>
          </a:p>
        </p:txBody>
      </p:sp>
      <mc:AlternateContent xmlns:mc="http://schemas.openxmlformats.org/markup-compatibility/2006">
        <mc:Choice xmlns:p14="http://schemas.microsoft.com/office/powerpoint/2010/main" Requires="p14">
          <p:contentPart p14:bwMode="auto" r:id="rId2">
            <p14:nvContentPartPr>
              <p14:cNvPr id="9" name="Ink 8"/>
              <p14:cNvContentPartPr/>
              <p14:nvPr/>
            </p14:nvContentPartPr>
            <p14:xfrm>
              <a:off x="8246160" y="2151720"/>
              <a:ext cx="516240" cy="1077480"/>
            </p14:xfrm>
          </p:contentPart>
        </mc:Choice>
        <mc:Fallback>
          <p:pic>
            <p:nvPicPr>
              <p:cNvPr id="9" name="Ink 8"/>
              <p:cNvPicPr/>
              <p:nvPr/>
            </p:nvPicPr>
            <p:blipFill>
              <a:blip r:embed="rId3"/>
              <a:stretch>
                <a:fillRect/>
              </a:stretch>
            </p:blipFill>
            <p:spPr>
              <a:xfrm>
                <a:off x="8233560" y="2141640"/>
                <a:ext cx="531360" cy="109980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10" name="Ink 9"/>
              <p14:cNvContentPartPr/>
              <p14:nvPr/>
            </p14:nvContentPartPr>
            <p14:xfrm>
              <a:off x="7922520" y="1892160"/>
              <a:ext cx="1156320" cy="1492200"/>
            </p14:xfrm>
          </p:contentPart>
        </mc:Choice>
        <mc:Fallback>
          <p:pic>
            <p:nvPicPr>
              <p:cNvPr id="10" name="Ink 9"/>
              <p:cNvPicPr/>
              <p:nvPr/>
            </p:nvPicPr>
            <p:blipFill>
              <a:blip r:embed="rId5"/>
              <a:stretch>
                <a:fillRect/>
              </a:stretch>
            </p:blipFill>
            <p:spPr>
              <a:xfrm>
                <a:off x="7911360" y="1881720"/>
                <a:ext cx="1179720" cy="1514160"/>
              </a:xfrm>
              <a:prstGeom prst="rect">
                <a:avLst/>
              </a:prstGeom>
            </p:spPr>
          </p:pic>
        </mc:Fallback>
      </mc:AlternateContent>
    </p:spTree>
    <p:extLst>
      <p:ext uri="{BB962C8B-B14F-4D97-AF65-F5344CB8AC3E}">
        <p14:creationId xmlns:p14="http://schemas.microsoft.com/office/powerpoint/2010/main" val="29944807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sz="2000" dirty="0" smtClean="0">
                <a:solidFill>
                  <a:srgbClr val="000000"/>
                </a:solidFill>
                <a:latin typeface="Cambria" panose="02040503050406030204" pitchFamily="18" charset="0"/>
              </a:rPr>
              <a:t>Suppose we have two </a:t>
            </a:r>
            <a:r>
              <a:rPr lang="en-US" altLang="en-US" sz="2000" b="1" i="1" dirty="0" smtClean="0">
                <a:solidFill>
                  <a:srgbClr val="000000"/>
                </a:solidFill>
                <a:latin typeface="Cambria" panose="02040503050406030204" pitchFamily="18" charset="0"/>
              </a:rPr>
              <a:t>normalized models</a:t>
            </a:r>
            <a:r>
              <a:rPr lang="en-US" altLang="en-US" sz="2000" dirty="0" smtClean="0">
                <a:solidFill>
                  <a:srgbClr val="000000"/>
                </a:solidFill>
                <a:latin typeface="Cambria" panose="02040503050406030204" pitchFamily="18" charset="0"/>
              </a:rPr>
              <a:t>:</a:t>
            </a:r>
            <a:endParaRPr lang="en-US" altLang="en-US" sz="2000" dirty="0">
              <a:solidFill>
                <a:srgbClr val="000000"/>
              </a:solidFill>
              <a:latin typeface="Cambria" panose="02040503050406030204" pitchFamily="18" charset="0"/>
            </a:endParaRPr>
          </a:p>
        </p:txBody>
      </p:sp>
      <p:sp>
        <p:nvSpPr>
          <p:cNvPr id="8" name="TextBox 7"/>
          <p:cNvSpPr txBox="1"/>
          <p:nvPr/>
        </p:nvSpPr>
        <p:spPr>
          <a:xfrm>
            <a:off x="533400" y="5791200"/>
            <a:ext cx="5638800" cy="830997"/>
          </a:xfrm>
          <a:prstGeom prst="rect">
            <a:avLst/>
          </a:prstGeom>
          <a:noFill/>
        </p:spPr>
        <p:txBody>
          <a:bodyPr wrap="square" rtlCol="0">
            <a:spAutoFit/>
          </a:bodyPr>
          <a:lstStyle/>
          <a:p>
            <a:r>
              <a:rPr lang="en-US" i="1" dirty="0" smtClean="0">
                <a:latin typeface="Calibri" panose="020F0502020204030204" pitchFamily="34" charset="0"/>
              </a:rPr>
              <a:t>Unknown text</a:t>
            </a:r>
            <a:r>
              <a:rPr lang="en-US" dirty="0" smtClean="0">
                <a:latin typeface="Calibri" panose="020F0502020204030204" pitchFamily="34" charset="0"/>
              </a:rPr>
              <a:t>: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smtClean="0">
                <a:solidFill>
                  <a:srgbClr val="009900"/>
                </a:solidFill>
                <a:latin typeface="Calibri" panose="020F0502020204030204" pitchFamily="34" charset="0"/>
              </a:rPr>
              <a:t>"</a:t>
            </a:r>
            <a:r>
              <a:rPr lang="en-US" dirty="0">
                <a:solidFill>
                  <a:srgbClr val="009900"/>
                </a:solidFill>
                <a:latin typeface="Calibri" panose="020F0502020204030204" pitchFamily="34" charset="0"/>
              </a:rPr>
              <a:t>potter"</a:t>
            </a:r>
            <a:r>
              <a:rPr lang="en-US" dirty="0">
                <a:latin typeface="Calibri" panose="020F0502020204030204" pitchFamily="34" charset="0"/>
              </a:rPr>
              <a:t>: 2,</a:t>
            </a:r>
            <a:endParaRPr lang="en-US" dirty="0" smtClean="0">
              <a:latin typeface="Calibri" panose="020F0502020204030204" pitchFamily="34" charset="0"/>
            </a:endParaRP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"thou"</a:t>
            </a:r>
            <a:r>
              <a:rPr lang="en-US" dirty="0" smtClean="0">
                <a:latin typeface="Calibri" panose="020F0502020204030204" pitchFamily="34" charset="0"/>
              </a:rPr>
              <a:t>: 1, </a:t>
            </a:r>
            <a:r>
              <a:rPr lang="en-US" dirty="0" smtClean="0">
                <a:solidFill>
                  <a:srgbClr val="009900"/>
                </a:solidFill>
                <a:latin typeface="Calibri" panose="020F0502020204030204" pitchFamily="34" charset="0"/>
              </a:rPr>
              <a:t>     "</a:t>
            </a:r>
            <a:r>
              <a:rPr lang="en-US" dirty="0">
                <a:solidFill>
                  <a:srgbClr val="009900"/>
                </a:solidFill>
                <a:latin typeface="Calibri" panose="020F0502020204030204" pitchFamily="34" charset="0"/>
              </a:rPr>
              <a:t>spam</a:t>
            </a:r>
            <a:r>
              <a:rPr lang="en-US" dirty="0" smtClean="0">
                <a:solidFill>
                  <a:srgbClr val="009900"/>
                </a:solidFill>
                <a:latin typeface="Calibri" panose="020F0502020204030204" pitchFamily="34" charset="0"/>
              </a:rPr>
              <a:t>"</a:t>
            </a:r>
            <a:r>
              <a:rPr lang="en-US" dirty="0" smtClean="0">
                <a:latin typeface="Calibri" panose="020F0502020204030204" pitchFamily="34" charset="0"/>
              </a:rPr>
              <a:t>:  </a:t>
            </a:r>
            <a:r>
              <a:rPr lang="en-US" dirty="0">
                <a:latin typeface="Calibri" panose="020F0502020204030204" pitchFamily="34" charset="0"/>
              </a:rPr>
              <a:t>4 }</a:t>
            </a:r>
            <a:endParaRPr lang="en-US" dirty="0" smtClean="0">
              <a:latin typeface="Calibri" panose="020F0502020204030204" pitchFamily="34" charset="0"/>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1" name="Text Box 5"/>
          <p:cNvSpPr txBox="1">
            <a:spLocks noChangeArrowheads="1"/>
          </p:cNvSpPr>
          <p:nvPr/>
        </p:nvSpPr>
        <p:spPr bwMode="auto">
          <a:xfrm>
            <a:off x="7086600" y="6047601"/>
            <a:ext cx="16468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1200" dirty="0" smtClean="0">
                <a:solidFill>
                  <a:srgbClr val="000000"/>
                </a:solidFill>
                <a:latin typeface="Cambria" panose="02040503050406030204" pitchFamily="18" charset="0"/>
              </a:rPr>
              <a:t>this </a:t>
            </a:r>
            <a:r>
              <a:rPr lang="en-US" altLang="en-US" sz="1200" b="1" i="1" dirty="0" smtClean="0">
                <a:solidFill>
                  <a:srgbClr val="000000"/>
                </a:solidFill>
                <a:latin typeface="Cambria" panose="02040503050406030204" pitchFamily="18" charset="0"/>
              </a:rPr>
              <a:t>looks </a:t>
            </a:r>
            <a:r>
              <a:rPr lang="en-US" altLang="en-US" sz="1200" dirty="0" smtClean="0">
                <a:solidFill>
                  <a:srgbClr val="000000"/>
                </a:solidFill>
                <a:latin typeface="Cambria" panose="02040503050406030204" pitchFamily="18" charset="0"/>
              </a:rPr>
              <a:t>close…</a:t>
            </a:r>
            <a:endParaRPr lang="en-US" altLang="en-US" sz="1200" dirty="0">
              <a:solidFill>
                <a:srgbClr val="000000"/>
              </a:solidFill>
              <a:latin typeface="Cambria" panose="02040503050406030204" pitchFamily="18" charset="0"/>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a:latin typeface="Calibri" panose="020F0502020204030204" pitchFamily="34" charset="0"/>
              </a:rPr>
              <a:t> </a:t>
            </a:r>
            <a:r>
              <a:rPr lang="en-US" dirty="0" smtClean="0">
                <a:solidFill>
                  <a:srgbClr val="000AF9"/>
                </a:solidFill>
                <a:latin typeface="Calibri" panose="020F0502020204030204" pitchFamily="34" charset="0"/>
              </a:rPr>
              <a:t>0.50</a:t>
            </a:r>
            <a:r>
              <a:rPr lang="en-US" dirty="0" smtClean="0">
                <a:latin typeface="Calibri" panose="020F0502020204030204" pitchFamily="34" charset="0"/>
              </a:rPr>
              <a:t>,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0.08</a:t>
            </a:r>
            <a:r>
              <a:rPr lang="en-US" dirty="0" smtClean="0">
                <a:latin typeface="Calibri" panose="020F0502020204030204" pitchFamily="34" charset="0"/>
              </a:rPr>
              <a:t>,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0.42</a:t>
            </a:r>
            <a:r>
              <a:rPr lang="en-US" dirty="0" smtClean="0">
                <a:latin typeface="Calibri" panose="020F0502020204030204" pitchFamily="34" charset="0"/>
              </a:rPr>
              <a:t> }</a:t>
            </a:r>
            <a:endParaRPr lang="en-US" dirty="0">
              <a:latin typeface="Calibri" panose="020F0502020204030204" pitchFamily="34" charset="0"/>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0.025</a:t>
            </a:r>
            <a:r>
              <a:rPr lang="en-US" dirty="0" smtClean="0">
                <a:latin typeface="Calibri" panose="020F0502020204030204" pitchFamily="34" charset="0"/>
              </a:rPr>
              <a:t>,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0.275</a:t>
            </a:r>
            <a:r>
              <a:rPr lang="en-US" dirty="0" smtClean="0">
                <a:latin typeface="Calibri" panose="020F0502020204030204" pitchFamily="34" charset="0"/>
              </a:rPr>
              <a:t>,</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0.700</a:t>
            </a:r>
            <a:r>
              <a:rPr lang="en-US" dirty="0" smtClean="0">
                <a:latin typeface="Calibri" panose="020F0502020204030204" pitchFamily="34" charset="0"/>
              </a:rPr>
              <a:t> }</a:t>
            </a:r>
            <a:endParaRPr lang="en-US" dirty="0">
              <a:latin typeface="Calibri" panose="020F0502020204030204" pitchFamily="34" charset="0"/>
            </a:endParaRPr>
          </a:p>
        </p:txBody>
      </p:sp>
      <p:sp>
        <p:nvSpPr>
          <p:cNvPr id="39" name="Rounded Rectangle 38"/>
          <p:cNvSpPr/>
          <p:nvPr/>
        </p:nvSpPr>
        <p:spPr>
          <a:xfrm>
            <a:off x="304800" y="3447361"/>
            <a:ext cx="8434516" cy="1440008"/>
          </a:xfrm>
          <a:prstGeom prst="round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rot="20163774">
            <a:off x="591178"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2" name="Rectangle 61"/>
          <p:cNvSpPr/>
          <p:nvPr/>
        </p:nvSpPr>
        <p:spPr>
          <a:xfrm rot="20163774">
            <a:off x="1118161"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3" name="Rectangle 62"/>
          <p:cNvSpPr/>
          <p:nvPr/>
        </p:nvSpPr>
        <p:spPr>
          <a:xfrm rot="20163774">
            <a:off x="1623489"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4" name="Rectangle 63"/>
          <p:cNvSpPr/>
          <p:nvPr/>
        </p:nvSpPr>
        <p:spPr>
          <a:xfrm rot="20163774">
            <a:off x="2172650" y="4407040"/>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65" name="Rectangle 64"/>
          <p:cNvSpPr/>
          <p:nvPr/>
        </p:nvSpPr>
        <p:spPr>
          <a:xfrm rot="20163774">
            <a:off x="2785372"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6" name="Rectangle 65"/>
          <p:cNvSpPr/>
          <p:nvPr/>
        </p:nvSpPr>
        <p:spPr>
          <a:xfrm rot="20163774">
            <a:off x="3308151"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7" name="Rectangle 66"/>
          <p:cNvSpPr/>
          <p:nvPr/>
        </p:nvSpPr>
        <p:spPr>
          <a:xfrm rot="20163774">
            <a:off x="38962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8" name="Rectangle 67"/>
          <p:cNvSpPr/>
          <p:nvPr/>
        </p:nvSpPr>
        <p:spPr>
          <a:xfrm rot="20163774">
            <a:off x="4384880"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9" name="Rectangle 68"/>
          <p:cNvSpPr/>
          <p:nvPr/>
        </p:nvSpPr>
        <p:spPr>
          <a:xfrm rot="20163774">
            <a:off x="4872802"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0" name="Rectangle 69"/>
          <p:cNvSpPr/>
          <p:nvPr/>
        </p:nvSpPr>
        <p:spPr>
          <a:xfrm rot="20163774">
            <a:off x="53440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1" name="TextBox 70"/>
          <p:cNvSpPr txBox="1"/>
          <p:nvPr/>
        </p:nvSpPr>
        <p:spPr>
          <a:xfrm>
            <a:off x="5953662" y="3656145"/>
            <a:ext cx="533400" cy="923330"/>
          </a:xfrm>
          <a:prstGeom prst="rect">
            <a:avLst/>
          </a:prstGeom>
          <a:noFill/>
        </p:spPr>
        <p:txBody>
          <a:bodyPr wrap="square" rtlCol="0">
            <a:spAutoFit/>
          </a:bodyPr>
          <a:lstStyle/>
          <a:p>
            <a:r>
              <a:rPr lang="en-US" sz="5400" dirty="0" smtClean="0">
                <a:latin typeface="Calibri" panose="020F0502020204030204" pitchFamily="34" charset="0"/>
              </a:rPr>
              <a:t>=</a:t>
            </a:r>
            <a:endParaRPr lang="en-US" sz="5400" dirty="0">
              <a:latin typeface="Calibri" panose="020F0502020204030204" pitchFamily="34" charset="0"/>
            </a:endParaRPr>
          </a:p>
        </p:txBody>
      </p:sp>
      <p:sp>
        <p:nvSpPr>
          <p:cNvPr id="3" name="Rectangle 2"/>
          <p:cNvSpPr/>
          <p:nvPr/>
        </p:nvSpPr>
        <p:spPr>
          <a:xfrm>
            <a:off x="585536" y="3972549"/>
            <a:ext cx="1261884"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3*log(.025)</a:t>
            </a:r>
            <a:endParaRPr lang="en-US" sz="1800" b="1" dirty="0">
              <a:latin typeface="Calibri" panose="020F0502020204030204" pitchFamily="34" charset="0"/>
            </a:endParaRPr>
          </a:p>
        </p:txBody>
      </p:sp>
      <p:sp>
        <p:nvSpPr>
          <p:cNvPr id="5" name="Right Brace 4"/>
          <p:cNvSpPr/>
          <p:nvPr/>
        </p:nvSpPr>
        <p:spPr>
          <a:xfrm rot="5400000">
            <a:off x="1293801" y="4083301"/>
            <a:ext cx="155597" cy="1371599"/>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Right Brace 87"/>
          <p:cNvSpPr/>
          <p:nvPr/>
        </p:nvSpPr>
        <p:spPr>
          <a:xfrm rot="5400000">
            <a:off x="3244550" y="4256052"/>
            <a:ext cx="155597" cy="1026098"/>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9" name="Right Brace 88"/>
          <p:cNvSpPr/>
          <p:nvPr/>
        </p:nvSpPr>
        <p:spPr>
          <a:xfrm rot="5400000">
            <a:off x="4790176" y="3863527"/>
            <a:ext cx="155596" cy="1811147"/>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TextBox 72"/>
          <p:cNvSpPr txBox="1"/>
          <p:nvPr/>
        </p:nvSpPr>
        <p:spPr>
          <a:xfrm>
            <a:off x="5053435" y="3083461"/>
            <a:ext cx="3709565" cy="646331"/>
          </a:xfrm>
          <a:prstGeom prst="rect">
            <a:avLst/>
          </a:prstGeom>
          <a:solidFill>
            <a:schemeClr val="bg1"/>
          </a:solidFill>
          <a:ln>
            <a:noFill/>
          </a:ln>
        </p:spPr>
        <p:txBody>
          <a:bodyPr wrap="square" rtlCol="0">
            <a:spAutoFit/>
          </a:bodyPr>
          <a:lstStyle/>
          <a:p>
            <a:pPr algn="ctr"/>
            <a:r>
              <a:rPr lang="en-US" sz="1800" dirty="0" smtClean="0">
                <a:latin typeface="Cambria" panose="02040503050406030204" pitchFamily="18" charset="0"/>
              </a:rPr>
              <a:t>the </a:t>
            </a:r>
            <a:r>
              <a:rPr lang="en-US" sz="1800" b="1" i="1" dirty="0" smtClean="0">
                <a:latin typeface="Calibri" panose="020F0502020204030204" pitchFamily="34" charset="0"/>
              </a:rPr>
              <a:t>WS</a:t>
            </a:r>
            <a:r>
              <a:rPr lang="en-US" sz="1800" dirty="0" smtClean="0">
                <a:latin typeface="Cambria" panose="02040503050406030204" pitchFamily="18" charset="0"/>
              </a:rPr>
              <a:t>-based probability of each word in </a:t>
            </a:r>
            <a:r>
              <a:rPr lang="en-US" sz="1800" b="1" i="1" dirty="0" smtClean="0">
                <a:latin typeface="Calibri" panose="020F0502020204030204" pitchFamily="34" charset="0"/>
              </a:rPr>
              <a:t>Unknown text</a:t>
            </a:r>
            <a:endParaRPr lang="en-US" sz="1800" b="1" i="1" dirty="0">
              <a:latin typeface="Calibri" panose="020F0502020204030204" pitchFamily="34" charset="0"/>
            </a:endParaRPr>
          </a:p>
        </p:txBody>
      </p:sp>
      <p:sp>
        <p:nvSpPr>
          <p:cNvPr id="90" name="Down Arrow 89"/>
          <p:cNvSpPr/>
          <p:nvPr/>
        </p:nvSpPr>
        <p:spPr>
          <a:xfrm>
            <a:off x="6041459" y="2622888"/>
            <a:ext cx="367536" cy="509336"/>
          </a:xfrm>
          <a:prstGeom prst="downArrow">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207906" y="4788072"/>
            <a:ext cx="340158" cy="461665"/>
          </a:xfrm>
          <a:prstGeom prst="rect">
            <a:avLst/>
          </a:prstGeom>
        </p:spPr>
        <p:txBody>
          <a:bodyPr wrap="none">
            <a:spAutoFit/>
          </a:bodyPr>
          <a:lstStyle/>
          <a:p>
            <a:r>
              <a:rPr lang="en-US" dirty="0">
                <a:solidFill>
                  <a:srgbClr val="000000"/>
                </a:solidFill>
                <a:latin typeface="Calibri" panose="020F0502020204030204" pitchFamily="34" charset="0"/>
              </a:rPr>
              <a:t>3</a:t>
            </a:r>
            <a:endParaRPr lang="en-US" dirty="0"/>
          </a:p>
        </p:txBody>
      </p:sp>
      <p:sp>
        <p:nvSpPr>
          <p:cNvPr id="93" name="Rectangle 92"/>
          <p:cNvSpPr/>
          <p:nvPr/>
        </p:nvSpPr>
        <p:spPr>
          <a:xfrm>
            <a:off x="2250642" y="4800600"/>
            <a:ext cx="340158" cy="461665"/>
          </a:xfrm>
          <a:prstGeom prst="rect">
            <a:avLst/>
          </a:prstGeom>
        </p:spPr>
        <p:txBody>
          <a:bodyPr wrap="none">
            <a:spAutoFit/>
          </a:bodyPr>
          <a:lstStyle/>
          <a:p>
            <a:r>
              <a:rPr lang="en-US" dirty="0" smtClean="0">
                <a:solidFill>
                  <a:srgbClr val="000000"/>
                </a:solidFill>
                <a:latin typeface="Calibri" panose="020F0502020204030204" pitchFamily="34" charset="0"/>
              </a:rPr>
              <a:t>1</a:t>
            </a:r>
            <a:endParaRPr lang="en-US" dirty="0"/>
          </a:p>
        </p:txBody>
      </p:sp>
      <p:sp>
        <p:nvSpPr>
          <p:cNvPr id="94" name="Rectangle 93"/>
          <p:cNvSpPr/>
          <p:nvPr/>
        </p:nvSpPr>
        <p:spPr>
          <a:xfrm>
            <a:off x="3161034" y="4788568"/>
            <a:ext cx="340158" cy="461665"/>
          </a:xfrm>
          <a:prstGeom prst="rect">
            <a:avLst/>
          </a:prstGeom>
        </p:spPr>
        <p:txBody>
          <a:bodyPr wrap="none">
            <a:spAutoFit/>
          </a:bodyPr>
          <a:lstStyle/>
          <a:p>
            <a:r>
              <a:rPr lang="en-US" dirty="0" smtClean="0">
                <a:solidFill>
                  <a:srgbClr val="000000"/>
                </a:solidFill>
                <a:latin typeface="Calibri" panose="020F0502020204030204" pitchFamily="34" charset="0"/>
              </a:rPr>
              <a:t>2</a:t>
            </a:r>
            <a:endParaRPr lang="en-US" dirty="0"/>
          </a:p>
        </p:txBody>
      </p:sp>
      <p:sp>
        <p:nvSpPr>
          <p:cNvPr id="95" name="Rectangle 94"/>
          <p:cNvSpPr/>
          <p:nvPr/>
        </p:nvSpPr>
        <p:spPr>
          <a:xfrm>
            <a:off x="4713106" y="4801096"/>
            <a:ext cx="340158" cy="461665"/>
          </a:xfrm>
          <a:prstGeom prst="rect">
            <a:avLst/>
          </a:prstGeom>
        </p:spPr>
        <p:txBody>
          <a:bodyPr wrap="none">
            <a:spAutoFit/>
          </a:bodyPr>
          <a:lstStyle/>
          <a:p>
            <a:r>
              <a:rPr lang="en-US" dirty="0">
                <a:solidFill>
                  <a:srgbClr val="000000"/>
                </a:solidFill>
                <a:latin typeface="Calibri" panose="020F0502020204030204" pitchFamily="34" charset="0"/>
              </a:rPr>
              <a:t>4</a:t>
            </a:r>
            <a:endParaRPr lang="en-US" dirty="0"/>
          </a:p>
        </p:txBody>
      </p:sp>
      <p:sp>
        <p:nvSpPr>
          <p:cNvPr id="96" name="Rectangle 95"/>
          <p:cNvSpPr/>
          <p:nvPr/>
        </p:nvSpPr>
        <p:spPr>
          <a:xfrm>
            <a:off x="1782322" y="3972549"/>
            <a:ext cx="1197765"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 log(.012)</a:t>
            </a:r>
            <a:endParaRPr lang="en-US" sz="1800" b="1" dirty="0">
              <a:latin typeface="Calibri" panose="020F0502020204030204" pitchFamily="34" charset="0"/>
            </a:endParaRPr>
          </a:p>
        </p:txBody>
      </p:sp>
      <p:sp>
        <p:nvSpPr>
          <p:cNvPr id="97" name="Rectangle 96"/>
          <p:cNvSpPr/>
          <p:nvPr/>
        </p:nvSpPr>
        <p:spPr>
          <a:xfrm>
            <a:off x="2966051" y="3972549"/>
            <a:ext cx="1196161"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+ 2*log(.7)</a:t>
            </a:r>
            <a:endParaRPr lang="en-US" sz="1800" b="1" dirty="0">
              <a:latin typeface="Calibri" panose="020F0502020204030204" pitchFamily="34" charset="0"/>
            </a:endParaRPr>
          </a:p>
        </p:txBody>
      </p:sp>
      <p:sp>
        <p:nvSpPr>
          <p:cNvPr id="98" name="Rectangle 97"/>
          <p:cNvSpPr/>
          <p:nvPr/>
        </p:nvSpPr>
        <p:spPr>
          <a:xfrm>
            <a:off x="4142872" y="3972549"/>
            <a:ext cx="1430200"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+ 4*log(.012)</a:t>
            </a:r>
            <a:endParaRPr lang="en-US" sz="1800" b="1" dirty="0">
              <a:latin typeface="Calibri" panose="020F0502020204030204" pitchFamily="34" charset="0"/>
            </a:endParaRPr>
          </a:p>
        </p:txBody>
      </p:sp>
      <p:sp>
        <p:nvSpPr>
          <p:cNvPr id="72" name="TextBox 71"/>
          <p:cNvSpPr txBox="1"/>
          <p:nvPr/>
        </p:nvSpPr>
        <p:spPr>
          <a:xfrm>
            <a:off x="6668854" y="3887441"/>
            <a:ext cx="1841862" cy="584775"/>
          </a:xfrm>
          <a:prstGeom prst="rect">
            <a:avLst/>
          </a:prstGeom>
          <a:solidFill>
            <a:schemeClr val="bg1"/>
          </a:solidFill>
          <a:ln w="28575">
            <a:solidFill>
              <a:srgbClr val="000AF9"/>
            </a:solidFill>
          </a:ln>
        </p:spPr>
        <p:txBody>
          <a:bodyPr wrap="square" rtlCol="0">
            <a:spAutoFit/>
          </a:bodyPr>
          <a:lstStyle/>
          <a:p>
            <a:pPr algn="ctr"/>
            <a:r>
              <a:rPr lang="en-US" sz="3200" dirty="0" smtClean="0">
                <a:latin typeface="Calibri" panose="020F0502020204030204" pitchFamily="34" charset="0"/>
              </a:rPr>
              <a:t>-33.89</a:t>
            </a:r>
            <a:endParaRPr lang="en-US" sz="3200" dirty="0">
              <a:latin typeface="Calibri" panose="020F0502020204030204" pitchFamily="34" charset="0"/>
            </a:endParaRPr>
          </a:p>
        </p:txBody>
      </p:sp>
      <mc:AlternateContent xmlns:mc="http://schemas.openxmlformats.org/markup-compatibility/2006">
        <mc:Choice xmlns:p14="http://schemas.microsoft.com/office/powerpoint/2010/main" Requires="p14">
          <p:contentPart p14:bwMode="auto" r:id="rId2">
            <p14:nvContentPartPr>
              <p14:cNvPr id="6" name="Ink 5"/>
              <p14:cNvContentPartPr/>
              <p14:nvPr/>
            </p14:nvContentPartPr>
            <p14:xfrm>
              <a:off x="8430480" y="2372760"/>
              <a:ext cx="474120" cy="995760"/>
            </p14:xfrm>
          </p:contentPart>
        </mc:Choice>
        <mc:Fallback>
          <p:pic>
            <p:nvPicPr>
              <p:cNvPr id="6" name="Ink 5"/>
              <p:cNvPicPr/>
              <p:nvPr/>
            </p:nvPicPr>
            <p:blipFill>
              <a:blip r:embed="rId3"/>
              <a:stretch>
                <a:fillRect/>
              </a:stretch>
            </p:blipFill>
            <p:spPr>
              <a:xfrm>
                <a:off x="8417520" y="2360160"/>
                <a:ext cx="489600" cy="1020960"/>
              </a:xfrm>
              <a:prstGeom prst="rect">
                <a:avLst/>
              </a:prstGeom>
            </p:spPr>
          </p:pic>
        </mc:Fallback>
      </mc:AlternateContent>
    </p:spTree>
    <p:extLst>
      <p:ext uri="{BB962C8B-B14F-4D97-AF65-F5344CB8AC3E}">
        <p14:creationId xmlns:p14="http://schemas.microsoft.com/office/powerpoint/2010/main" val="12198638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sz="2000" dirty="0" smtClean="0">
                <a:solidFill>
                  <a:srgbClr val="000000"/>
                </a:solidFill>
                <a:latin typeface="Cambria" panose="02040503050406030204" pitchFamily="18" charset="0"/>
              </a:rPr>
              <a:t>Suppose we have two </a:t>
            </a:r>
            <a:r>
              <a:rPr lang="en-US" altLang="en-US" sz="2000" b="1" i="1" dirty="0" smtClean="0">
                <a:solidFill>
                  <a:srgbClr val="000000"/>
                </a:solidFill>
                <a:latin typeface="Cambria" panose="02040503050406030204" pitchFamily="18" charset="0"/>
              </a:rPr>
              <a:t>normalized models</a:t>
            </a:r>
            <a:r>
              <a:rPr lang="en-US" altLang="en-US" sz="2000" dirty="0" smtClean="0">
                <a:solidFill>
                  <a:srgbClr val="000000"/>
                </a:solidFill>
                <a:latin typeface="Cambria" panose="02040503050406030204" pitchFamily="18" charset="0"/>
              </a:rPr>
              <a:t>:</a:t>
            </a:r>
            <a:endParaRPr lang="en-US" altLang="en-US" sz="2000" dirty="0">
              <a:solidFill>
                <a:srgbClr val="000000"/>
              </a:solidFill>
              <a:latin typeface="Cambria" panose="02040503050406030204" pitchFamily="18" charset="0"/>
            </a:endParaRPr>
          </a:p>
        </p:txBody>
      </p:sp>
      <p:sp>
        <p:nvSpPr>
          <p:cNvPr id="8" name="TextBox 7"/>
          <p:cNvSpPr txBox="1"/>
          <p:nvPr/>
        </p:nvSpPr>
        <p:spPr>
          <a:xfrm>
            <a:off x="2667000" y="3066871"/>
            <a:ext cx="3739816" cy="1200329"/>
          </a:xfrm>
          <a:prstGeom prst="rect">
            <a:avLst/>
          </a:prstGeom>
          <a:noFill/>
        </p:spPr>
        <p:txBody>
          <a:bodyPr wrap="square" rtlCol="0">
            <a:spAutoFit/>
          </a:bodyPr>
          <a:lstStyle/>
          <a:p>
            <a:r>
              <a:rPr lang="en-US" i="1" dirty="0" smtClean="0">
                <a:latin typeface="Calibri" panose="020F0502020204030204" pitchFamily="34" charset="0"/>
              </a:rPr>
              <a:t>Unknown text</a:t>
            </a:r>
            <a:r>
              <a:rPr lang="en-US" dirty="0" smtClean="0">
                <a:latin typeface="Calibri" panose="020F0502020204030204" pitchFamily="34" charset="0"/>
              </a:rPr>
              <a:t>: </a:t>
            </a:r>
          </a:p>
          <a:p>
            <a:r>
              <a:rPr lang="en-US" dirty="0" smtClean="0">
                <a:latin typeface="Calibri" panose="020F0502020204030204" pitchFamily="34" charset="0"/>
              </a:rPr>
              <a:t>{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a:t>
            </a:r>
            <a:r>
              <a:rPr lang="en-US" dirty="0">
                <a:solidFill>
                  <a:srgbClr val="009900"/>
                </a:solidFill>
                <a:latin typeface="Calibri" panose="020F0502020204030204" pitchFamily="34" charset="0"/>
              </a:rPr>
              <a:t>potter"</a:t>
            </a:r>
            <a:r>
              <a:rPr lang="en-US" dirty="0">
                <a:latin typeface="Calibri" panose="020F0502020204030204" pitchFamily="34" charset="0"/>
              </a:rPr>
              <a:t>: 2,</a:t>
            </a:r>
            <a:endParaRPr lang="en-US" dirty="0" smtClean="0">
              <a:latin typeface="Calibri" panose="020F0502020204030204" pitchFamily="34" charset="0"/>
            </a:endParaRP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"thou"</a:t>
            </a:r>
            <a:r>
              <a:rPr lang="en-US" dirty="0" smtClean="0">
                <a:latin typeface="Calibri" panose="020F0502020204030204" pitchFamily="34" charset="0"/>
              </a:rPr>
              <a:t>: 1, </a:t>
            </a:r>
            <a:r>
              <a:rPr lang="en-US" dirty="0" smtClean="0">
                <a:solidFill>
                  <a:srgbClr val="009900"/>
                </a:solidFill>
                <a:latin typeface="Calibri" panose="020F0502020204030204" pitchFamily="34" charset="0"/>
              </a:rPr>
              <a:t>     "</a:t>
            </a:r>
            <a:r>
              <a:rPr lang="en-US" dirty="0">
                <a:solidFill>
                  <a:srgbClr val="009900"/>
                </a:solidFill>
                <a:latin typeface="Calibri" panose="020F0502020204030204" pitchFamily="34" charset="0"/>
              </a:rPr>
              <a:t>spam</a:t>
            </a:r>
            <a:r>
              <a:rPr lang="en-US" dirty="0" smtClean="0">
                <a:solidFill>
                  <a:srgbClr val="009900"/>
                </a:solidFill>
                <a:latin typeface="Calibri" panose="020F0502020204030204" pitchFamily="34" charset="0"/>
              </a:rPr>
              <a:t>"</a:t>
            </a:r>
            <a:r>
              <a:rPr lang="en-US" dirty="0" smtClean="0">
                <a:latin typeface="Calibri" panose="020F0502020204030204" pitchFamily="34" charset="0"/>
              </a:rPr>
              <a:t>:  </a:t>
            </a:r>
            <a:r>
              <a:rPr lang="en-US" dirty="0">
                <a:latin typeface="Calibri" panose="020F0502020204030204" pitchFamily="34" charset="0"/>
              </a:rPr>
              <a:t>4 }</a:t>
            </a:r>
            <a:endParaRPr lang="en-US" dirty="0" smtClean="0">
              <a:latin typeface="Calibri" panose="020F0502020204030204" pitchFamily="34" charset="0"/>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a:latin typeface="Calibri" panose="020F0502020204030204" pitchFamily="34" charset="0"/>
              </a:rPr>
              <a:t> </a:t>
            </a:r>
            <a:r>
              <a:rPr lang="en-US" dirty="0" smtClean="0">
                <a:solidFill>
                  <a:srgbClr val="000AF9"/>
                </a:solidFill>
                <a:latin typeface="Calibri" panose="020F0502020204030204" pitchFamily="34" charset="0"/>
              </a:rPr>
              <a:t>0.50</a:t>
            </a:r>
            <a:r>
              <a:rPr lang="en-US" dirty="0" smtClean="0">
                <a:latin typeface="Calibri" panose="020F0502020204030204" pitchFamily="34" charset="0"/>
              </a:rPr>
              <a:t>,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0.08</a:t>
            </a:r>
            <a:r>
              <a:rPr lang="en-US" dirty="0" smtClean="0">
                <a:latin typeface="Calibri" panose="020F0502020204030204" pitchFamily="34" charset="0"/>
              </a:rPr>
              <a:t>,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0.42</a:t>
            </a:r>
            <a:r>
              <a:rPr lang="en-US" dirty="0" smtClean="0">
                <a:latin typeface="Calibri" panose="020F0502020204030204" pitchFamily="34" charset="0"/>
              </a:rPr>
              <a:t> }</a:t>
            </a:r>
            <a:endParaRPr lang="en-US" dirty="0">
              <a:latin typeface="Calibri" panose="020F0502020204030204" pitchFamily="34" charset="0"/>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0.025</a:t>
            </a:r>
            <a:r>
              <a:rPr lang="en-US" dirty="0" smtClean="0">
                <a:latin typeface="Calibri" panose="020F0502020204030204" pitchFamily="34" charset="0"/>
              </a:rPr>
              <a:t>,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0.275</a:t>
            </a:r>
            <a:r>
              <a:rPr lang="en-US" dirty="0" smtClean="0">
                <a:latin typeface="Calibri" panose="020F0502020204030204" pitchFamily="34" charset="0"/>
              </a:rPr>
              <a:t>,</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0.700</a:t>
            </a:r>
            <a:r>
              <a:rPr lang="en-US" dirty="0" smtClean="0">
                <a:latin typeface="Calibri" panose="020F0502020204030204" pitchFamily="34" charset="0"/>
              </a:rPr>
              <a:t> }</a:t>
            </a:r>
            <a:endParaRPr lang="en-US" dirty="0">
              <a:latin typeface="Calibri" panose="020F0502020204030204" pitchFamily="34" charset="0"/>
            </a:endParaRPr>
          </a:p>
        </p:txBody>
      </p:sp>
      <p:sp>
        <p:nvSpPr>
          <p:cNvPr id="50" name="Down Arrow 49"/>
          <p:cNvSpPr/>
          <p:nvPr/>
        </p:nvSpPr>
        <p:spPr>
          <a:xfrm>
            <a:off x="1686424" y="3941518"/>
            <a:ext cx="609602" cy="873350"/>
          </a:xfrm>
          <a:prstGeom prst="downArrow">
            <a:avLst>
              <a:gd name="adj1" fmla="val 50000"/>
              <a:gd name="adj2" fmla="val 56428"/>
            </a:avLst>
          </a:prstGeom>
          <a:solidFill>
            <a:srgbClr val="FFEFD7"/>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Up-Down Arrow 50"/>
          <p:cNvSpPr/>
          <p:nvPr/>
        </p:nvSpPr>
        <p:spPr>
          <a:xfrm rot="18627196">
            <a:off x="1683825" y="2859091"/>
            <a:ext cx="533400" cy="1066800"/>
          </a:xfrm>
          <a:prstGeom prst="upDownArrow">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Down Arrow 51"/>
          <p:cNvSpPr/>
          <p:nvPr/>
        </p:nvSpPr>
        <p:spPr>
          <a:xfrm>
            <a:off x="6286499" y="3941518"/>
            <a:ext cx="609602" cy="873350"/>
          </a:xfrm>
          <a:prstGeom prst="downArrow">
            <a:avLst>
              <a:gd name="adj1" fmla="val 50000"/>
              <a:gd name="adj2" fmla="val 56428"/>
            </a:avLst>
          </a:prstGeom>
          <a:solidFill>
            <a:srgbClr val="CCECFF"/>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Up-Down Arrow 52"/>
          <p:cNvSpPr/>
          <p:nvPr/>
        </p:nvSpPr>
        <p:spPr>
          <a:xfrm rot="2767297">
            <a:off x="6324600" y="2859091"/>
            <a:ext cx="533400" cy="1066800"/>
          </a:xfrm>
          <a:prstGeom prst="upDownArrow">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ounded Rectangle 53"/>
          <p:cNvSpPr/>
          <p:nvPr/>
        </p:nvSpPr>
        <p:spPr>
          <a:xfrm>
            <a:off x="609600" y="4953000"/>
            <a:ext cx="2808779" cy="1225731"/>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p:cNvSpPr txBox="1"/>
          <p:nvPr/>
        </p:nvSpPr>
        <p:spPr>
          <a:xfrm>
            <a:off x="1093058" y="5273477"/>
            <a:ext cx="1841862" cy="584775"/>
          </a:xfrm>
          <a:prstGeom prst="rect">
            <a:avLst/>
          </a:prstGeom>
          <a:solidFill>
            <a:schemeClr val="bg1"/>
          </a:solidFill>
          <a:ln w="28575">
            <a:solidFill>
              <a:srgbClr val="F6890C"/>
            </a:solidFill>
          </a:ln>
        </p:spPr>
        <p:txBody>
          <a:bodyPr wrap="square" rtlCol="0">
            <a:spAutoFit/>
          </a:bodyPr>
          <a:lstStyle/>
          <a:p>
            <a:pPr algn="ctr"/>
            <a:r>
              <a:rPr lang="en-US" sz="3200" dirty="0" smtClean="0">
                <a:latin typeface="Calibri" panose="020F0502020204030204" pitchFamily="34" charset="0"/>
              </a:rPr>
              <a:t>-29.48</a:t>
            </a:r>
            <a:endParaRPr lang="en-US" sz="3200" dirty="0">
              <a:latin typeface="Calibri" panose="020F0502020204030204" pitchFamily="34" charset="0"/>
            </a:endParaRPr>
          </a:p>
        </p:txBody>
      </p:sp>
      <p:sp>
        <p:nvSpPr>
          <p:cNvPr id="56" name="Rounded Rectangle 55"/>
          <p:cNvSpPr/>
          <p:nvPr/>
        </p:nvSpPr>
        <p:spPr>
          <a:xfrm>
            <a:off x="5193632" y="4940968"/>
            <a:ext cx="2808779" cy="1225731"/>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p:cNvSpPr txBox="1"/>
          <p:nvPr/>
        </p:nvSpPr>
        <p:spPr>
          <a:xfrm>
            <a:off x="5677090" y="5261445"/>
            <a:ext cx="1841862" cy="584775"/>
          </a:xfrm>
          <a:prstGeom prst="rect">
            <a:avLst/>
          </a:prstGeom>
          <a:solidFill>
            <a:schemeClr val="bg1"/>
          </a:solidFill>
          <a:ln w="28575">
            <a:solidFill>
              <a:srgbClr val="000AF9"/>
            </a:solidFill>
          </a:ln>
        </p:spPr>
        <p:txBody>
          <a:bodyPr wrap="square" rtlCol="0">
            <a:spAutoFit/>
          </a:bodyPr>
          <a:lstStyle/>
          <a:p>
            <a:pPr algn="ctr"/>
            <a:r>
              <a:rPr lang="en-US" sz="3200" dirty="0" smtClean="0">
                <a:latin typeface="Calibri" panose="020F0502020204030204" pitchFamily="34" charset="0"/>
              </a:rPr>
              <a:t>-33.89</a:t>
            </a:r>
            <a:endParaRPr lang="en-US" sz="3200" dirty="0">
              <a:latin typeface="Calibri" panose="020F0502020204030204" pitchFamily="34" charset="0"/>
            </a:endParaRPr>
          </a:p>
        </p:txBody>
      </p:sp>
      <p:sp>
        <p:nvSpPr>
          <p:cNvPr id="6" name="Rectangle 5"/>
          <p:cNvSpPr/>
          <p:nvPr/>
        </p:nvSpPr>
        <p:spPr>
          <a:xfrm>
            <a:off x="895564" y="6075944"/>
            <a:ext cx="2254463" cy="323165"/>
          </a:xfrm>
          <a:prstGeom prst="rect">
            <a:avLst/>
          </a:prstGeom>
          <a:solidFill>
            <a:schemeClr val="bg1"/>
          </a:solidFill>
          <a:ln>
            <a:solidFill>
              <a:srgbClr val="F6890C"/>
            </a:solidFill>
          </a:ln>
        </p:spPr>
        <p:txBody>
          <a:bodyPr wrap="none">
            <a:spAutoFit/>
          </a:bodyPr>
          <a:lstStyle/>
          <a:p>
            <a:pPr algn="ctr"/>
            <a:r>
              <a:rPr lang="en-US" sz="1500" b="1" i="1" dirty="0" smtClean="0">
                <a:latin typeface="Calibri" panose="020F0502020204030204" pitchFamily="34" charset="0"/>
              </a:rPr>
              <a:t>the </a:t>
            </a:r>
            <a:r>
              <a:rPr lang="en-US" sz="1500" b="1" i="1" dirty="0" smtClean="0">
                <a:solidFill>
                  <a:srgbClr val="CC3300"/>
                </a:solidFill>
                <a:latin typeface="Calibri" panose="020F0502020204030204" pitchFamily="34" charset="0"/>
              </a:rPr>
              <a:t>(much)</a:t>
            </a:r>
            <a:r>
              <a:rPr lang="en-US" sz="1500" b="1" i="1" dirty="0" smtClean="0">
                <a:latin typeface="Calibri" panose="020F0502020204030204" pitchFamily="34" charset="0"/>
              </a:rPr>
              <a:t> better match…</a:t>
            </a:r>
            <a:endParaRPr lang="en-US" sz="1500" b="1" dirty="0"/>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3080880" y="4906080"/>
              <a:ext cx="2281680" cy="387720"/>
            </p14:xfrm>
          </p:contentPart>
        </mc:Choice>
        <mc:Fallback>
          <p:pic>
            <p:nvPicPr>
              <p:cNvPr id="3" name="Ink 2"/>
              <p:cNvPicPr/>
              <p:nvPr/>
            </p:nvPicPr>
            <p:blipFill>
              <a:blip r:embed="rId3"/>
              <a:stretch>
                <a:fillRect/>
              </a:stretch>
            </p:blipFill>
            <p:spPr>
              <a:xfrm>
                <a:off x="3069000" y="4893840"/>
                <a:ext cx="2306880" cy="413280"/>
              </a:xfrm>
              <a:prstGeom prst="rect">
                <a:avLst/>
              </a:prstGeom>
            </p:spPr>
          </p:pic>
        </mc:Fallback>
      </mc:AlternateContent>
    </p:spTree>
    <p:extLst>
      <p:ext uri="{BB962C8B-B14F-4D97-AF65-F5344CB8AC3E}">
        <p14:creationId xmlns:p14="http://schemas.microsoft.com/office/powerpoint/2010/main" val="1686032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685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600" dirty="0" smtClean="0">
                <a:latin typeface="Cambria" panose="02040503050406030204" pitchFamily="18" charset="0"/>
              </a:rPr>
              <a:t>Naïve Bayes classification</a:t>
            </a:r>
            <a:endParaRPr lang="en-US" altLang="en-US" sz="3600" b="1" i="1" dirty="0">
              <a:latin typeface="Cambria" panose="02040503050406030204" pitchFamily="18" charset="0"/>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35" t="30047" r="33093" b="42501"/>
          <a:stretch/>
        </p:blipFill>
        <p:spPr bwMode="auto">
          <a:xfrm>
            <a:off x="1371600" y="1010653"/>
            <a:ext cx="6510647" cy="257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616" t="36603" r="2986" b="30670"/>
          <a:stretch/>
        </p:blipFill>
        <p:spPr bwMode="auto">
          <a:xfrm>
            <a:off x="92848" y="3886200"/>
            <a:ext cx="8686799" cy="2481944"/>
          </a:xfrm>
          <a:prstGeom prst="rect">
            <a:avLst/>
          </a:prstGeom>
          <a:noFill/>
          <a:ln w="57150">
            <a:solidFill>
              <a:srgbClr val="F6890C"/>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rot="20949426">
            <a:off x="8341857" y="5686924"/>
            <a:ext cx="923707" cy="415498"/>
          </a:xfrm>
          <a:prstGeom prst="rect">
            <a:avLst/>
          </a:prstGeom>
          <a:solidFill>
            <a:srgbClr val="FAE9D6"/>
          </a:solidFill>
        </p:spPr>
        <p:txBody>
          <a:bodyPr wrap="square" rtlCol="0">
            <a:spAutoFit/>
          </a:bodyPr>
          <a:lstStyle/>
          <a:p>
            <a:pPr algn="ctr"/>
            <a:r>
              <a:rPr lang="en-US" sz="2100" dirty="0" smtClean="0">
                <a:latin typeface="Cambria" panose="02040503050406030204" pitchFamily="18" charset="0"/>
              </a:rPr>
              <a:t>done!</a:t>
            </a:r>
            <a:endParaRPr lang="en-US" sz="2100" dirty="0">
              <a:latin typeface="Cambria" panose="02040503050406030204" pitchFamily="18" charset="0"/>
            </a:endParaRPr>
          </a:p>
        </p:txBody>
      </p:sp>
      <p:sp>
        <p:nvSpPr>
          <p:cNvPr id="6" name="Down Arrow 5"/>
          <p:cNvSpPr/>
          <p:nvPr/>
        </p:nvSpPr>
        <p:spPr>
          <a:xfrm rot="5400000">
            <a:off x="7717500" y="5557947"/>
            <a:ext cx="609600" cy="771307"/>
          </a:xfrm>
          <a:prstGeom prst="downArrow">
            <a:avLst/>
          </a:prstGeom>
          <a:solidFill>
            <a:srgbClr val="FAE9D6"/>
          </a:solidFill>
          <a:ln>
            <a:solidFill>
              <a:srgbClr val="F689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rot="20943839">
            <a:off x="2140933" y="4732699"/>
            <a:ext cx="5754914" cy="461665"/>
          </a:xfrm>
          <a:prstGeom prst="rect">
            <a:avLst/>
          </a:prstGeom>
          <a:solidFill>
            <a:srgbClr val="FAE9D6"/>
          </a:solidFill>
        </p:spPr>
        <p:txBody>
          <a:bodyPr wrap="square" rtlCol="0">
            <a:spAutoFit/>
          </a:bodyPr>
          <a:lstStyle/>
          <a:p>
            <a:pPr algn="ctr"/>
            <a:r>
              <a:rPr lang="en-US" dirty="0" smtClean="0">
                <a:latin typeface="Cambria" panose="02040503050406030204" pitchFamily="18" charset="0"/>
              </a:rPr>
              <a:t>Don't take these formulas too seriously…</a:t>
            </a:r>
            <a:endParaRPr lang="en-US" dirty="0">
              <a:latin typeface="Cambria" panose="02040503050406030204" pitchFamily="18" charset="0"/>
            </a:endParaRPr>
          </a:p>
        </p:txBody>
      </p:sp>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5630760" y="627120"/>
              <a:ext cx="423360" cy="498600"/>
            </p14:xfrm>
          </p:contentPart>
        </mc:Choice>
        <mc:Fallback>
          <p:pic>
            <p:nvPicPr>
              <p:cNvPr id="2" name="Ink 1"/>
              <p:cNvPicPr/>
              <p:nvPr/>
            </p:nvPicPr>
            <p:blipFill>
              <a:blip r:embed="rId5"/>
              <a:stretch>
                <a:fillRect/>
              </a:stretch>
            </p:blipFill>
            <p:spPr>
              <a:xfrm>
                <a:off x="5618880" y="621720"/>
                <a:ext cx="440640" cy="51588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3" name="Ink 2"/>
              <p14:cNvContentPartPr/>
              <p14:nvPr/>
            </p14:nvContentPartPr>
            <p14:xfrm>
              <a:off x="6893280" y="4720680"/>
              <a:ext cx="528480" cy="1006920"/>
            </p14:xfrm>
          </p:contentPart>
        </mc:Choice>
        <mc:Fallback>
          <p:pic>
            <p:nvPicPr>
              <p:cNvPr id="3" name="Ink 2"/>
              <p:cNvPicPr/>
              <p:nvPr/>
            </p:nvPicPr>
            <p:blipFill>
              <a:blip r:embed="rId7"/>
              <a:stretch>
                <a:fillRect/>
              </a:stretch>
            </p:blipFill>
            <p:spPr>
              <a:xfrm>
                <a:off x="6881760" y="4711320"/>
                <a:ext cx="546480" cy="1027800"/>
              </a:xfrm>
              <a:prstGeom prst="rect">
                <a:avLst/>
              </a:prstGeom>
            </p:spPr>
          </p:pic>
        </mc:Fallback>
      </mc:AlternateContent>
    </p:spTree>
    <p:extLst>
      <p:ext uri="{BB962C8B-B14F-4D97-AF65-F5344CB8AC3E}">
        <p14:creationId xmlns:p14="http://schemas.microsoft.com/office/powerpoint/2010/main" val="2273945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685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600" dirty="0" smtClean="0">
                <a:latin typeface="Cambria" panose="02040503050406030204" pitchFamily="18" charset="0"/>
              </a:rPr>
              <a:t>Naïve Bayes classification</a:t>
            </a:r>
            <a:endParaRPr lang="en-US" altLang="en-US" sz="3600" b="1" i="1" dirty="0">
              <a:latin typeface="Cambria" panose="02040503050406030204" pitchFamily="18" charset="0"/>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35" t="30047" r="33093" b="42501"/>
          <a:stretch/>
        </p:blipFill>
        <p:spPr bwMode="auto">
          <a:xfrm>
            <a:off x="1371600" y="1010653"/>
            <a:ext cx="6510647" cy="257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616" t="36603" r="2986" b="30670"/>
          <a:stretch/>
        </p:blipFill>
        <p:spPr bwMode="auto">
          <a:xfrm>
            <a:off x="92848" y="3886200"/>
            <a:ext cx="8686799" cy="2481944"/>
          </a:xfrm>
          <a:prstGeom prst="rect">
            <a:avLst/>
          </a:prstGeom>
          <a:noFill/>
          <a:ln w="57150">
            <a:solidFill>
              <a:srgbClr val="F6890C"/>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rot="20949426">
            <a:off x="8341857" y="5686924"/>
            <a:ext cx="923707" cy="415498"/>
          </a:xfrm>
          <a:prstGeom prst="rect">
            <a:avLst/>
          </a:prstGeom>
          <a:solidFill>
            <a:srgbClr val="FAE9D6"/>
          </a:solidFill>
        </p:spPr>
        <p:txBody>
          <a:bodyPr wrap="square" rtlCol="0">
            <a:spAutoFit/>
          </a:bodyPr>
          <a:lstStyle/>
          <a:p>
            <a:pPr algn="ctr"/>
            <a:r>
              <a:rPr lang="en-US" sz="2100" dirty="0" smtClean="0">
                <a:latin typeface="Cambria" panose="02040503050406030204" pitchFamily="18" charset="0"/>
              </a:rPr>
              <a:t>done!</a:t>
            </a:r>
            <a:endParaRPr lang="en-US" sz="2100" dirty="0">
              <a:latin typeface="Cambria" panose="02040503050406030204" pitchFamily="18" charset="0"/>
            </a:endParaRPr>
          </a:p>
        </p:txBody>
      </p:sp>
      <p:sp>
        <p:nvSpPr>
          <p:cNvPr id="6" name="Down Arrow 5"/>
          <p:cNvSpPr/>
          <p:nvPr/>
        </p:nvSpPr>
        <p:spPr>
          <a:xfrm rot="5400000">
            <a:off x="7717500" y="5557947"/>
            <a:ext cx="609600" cy="771307"/>
          </a:xfrm>
          <a:prstGeom prst="downArrow">
            <a:avLst/>
          </a:prstGeom>
          <a:solidFill>
            <a:srgbClr val="FAE9D6"/>
          </a:solidFill>
          <a:ln>
            <a:solidFill>
              <a:srgbClr val="F689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1822" t="55753" r="7134" b="22895"/>
          <a:stretch/>
        </p:blipFill>
        <p:spPr bwMode="auto">
          <a:xfrm rot="20952891">
            <a:off x="1527647" y="2937885"/>
            <a:ext cx="6330311" cy="1879589"/>
          </a:xfrm>
          <a:prstGeom prst="rect">
            <a:avLst/>
          </a:prstGeom>
          <a:noFill/>
          <a:ln w="9525">
            <a:solidFill>
              <a:srgbClr val="F6890C"/>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p:cNvSpPr txBox="1"/>
          <p:nvPr/>
        </p:nvSpPr>
        <p:spPr>
          <a:xfrm rot="20943839">
            <a:off x="2140933" y="4760355"/>
            <a:ext cx="5754914" cy="461665"/>
          </a:xfrm>
          <a:prstGeom prst="rect">
            <a:avLst/>
          </a:prstGeom>
          <a:solidFill>
            <a:srgbClr val="FAE9D6"/>
          </a:solidFill>
        </p:spPr>
        <p:txBody>
          <a:bodyPr wrap="square" rtlCol="0">
            <a:spAutoFit/>
          </a:bodyPr>
          <a:lstStyle/>
          <a:p>
            <a:pPr algn="ctr"/>
            <a:r>
              <a:rPr lang="en-US" dirty="0" smtClean="0">
                <a:latin typeface="Cambria" panose="02040503050406030204" pitchFamily="18" charset="0"/>
              </a:rPr>
              <a:t>Don't take these formulas too seriously…</a:t>
            </a:r>
            <a:endParaRPr lang="en-US" dirty="0">
              <a:latin typeface="Cambria" panose="02040503050406030204" pitchFamily="18" charset="0"/>
            </a:endParaRPr>
          </a:p>
        </p:txBody>
      </p:sp>
      <mc:AlternateContent xmlns:mc="http://schemas.openxmlformats.org/markup-compatibility/2006">
        <mc:Choice xmlns:p14="http://schemas.microsoft.com/office/powerpoint/2010/main" Requires="p14">
          <p:contentPart p14:bwMode="auto" r:id="rId5">
            <p14:nvContentPartPr>
              <p14:cNvPr id="2" name="Ink 1"/>
              <p14:cNvContentPartPr/>
              <p14:nvPr/>
            </p14:nvContentPartPr>
            <p14:xfrm>
              <a:off x="4012920" y="3698280"/>
              <a:ext cx="2943720" cy="805680"/>
            </p14:xfrm>
          </p:contentPart>
        </mc:Choice>
        <mc:Fallback>
          <p:pic>
            <p:nvPicPr>
              <p:cNvPr id="2" name="Ink 1"/>
              <p:cNvPicPr/>
              <p:nvPr/>
            </p:nvPicPr>
            <p:blipFill>
              <a:blip r:embed="rId6"/>
              <a:stretch>
                <a:fillRect/>
              </a:stretch>
            </p:blipFill>
            <p:spPr>
              <a:xfrm>
                <a:off x="3999960" y="3684960"/>
                <a:ext cx="2970000" cy="831960"/>
              </a:xfrm>
              <a:prstGeom prst="rect">
                <a:avLst/>
              </a:prstGeom>
            </p:spPr>
          </p:pic>
        </mc:Fallback>
      </mc:AlternateContent>
    </p:spTree>
    <p:extLst>
      <p:ext uri="{BB962C8B-B14F-4D97-AF65-F5344CB8AC3E}">
        <p14:creationId xmlns:p14="http://schemas.microsoft.com/office/powerpoint/2010/main" val="31841823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1"/>
          <p:cNvSpPr txBox="1">
            <a:spLocks noChangeArrowheads="1"/>
          </p:cNvSpPr>
          <p:nvPr/>
        </p:nvSpPr>
        <p:spPr bwMode="auto">
          <a:xfrm>
            <a:off x="224195" y="6248400"/>
            <a:ext cx="5643205" cy="461963"/>
          </a:xfrm>
          <a:prstGeom prst="rect">
            <a:avLst/>
          </a:prstGeom>
          <a:solidFill>
            <a:srgbClr val="CCFFCC"/>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dirty="0">
                <a:latin typeface="Cambria" panose="02040503050406030204" pitchFamily="18" charset="0"/>
              </a:rPr>
              <a:t>Connect 4 </a:t>
            </a:r>
            <a:r>
              <a:rPr lang="en-US" dirty="0" smtClean="0">
                <a:latin typeface="Cambria" panose="02040503050406030204" pitchFamily="18" charset="0"/>
              </a:rPr>
              <a:t>is solved ~ like tic-tac-toe</a:t>
            </a:r>
            <a:endParaRPr lang="en-US" dirty="0">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795" y="850107"/>
            <a:ext cx="8240874" cy="5181600"/>
          </a:xfrm>
          <a:prstGeom prst="rect">
            <a:avLst/>
          </a:prstGeom>
          <a:ln>
            <a:solidFill>
              <a:srgbClr val="009900"/>
            </a:solidFill>
          </a:ln>
        </p:spPr>
      </p:pic>
      <p:sp>
        <p:nvSpPr>
          <p:cNvPr id="60" name="Text Box 31"/>
          <p:cNvSpPr txBox="1">
            <a:spLocks noChangeArrowheads="1"/>
          </p:cNvSpPr>
          <p:nvPr/>
        </p:nvSpPr>
        <p:spPr bwMode="auto">
          <a:xfrm>
            <a:off x="4186595" y="171451"/>
            <a:ext cx="4678363" cy="461963"/>
          </a:xfrm>
          <a:prstGeom prst="rect">
            <a:avLst/>
          </a:prstGeom>
          <a:solidFill>
            <a:schemeClr val="bg1">
              <a:lumMod val="95000"/>
            </a:schemeClr>
          </a:solidFill>
          <a:ln>
            <a:noFill/>
          </a:ln>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dirty="0" smtClean="0">
                <a:solidFill>
                  <a:srgbClr val="009900"/>
                </a:solidFill>
                <a:latin typeface="Cambria" panose="02040503050406030204" pitchFamily="18" charset="0"/>
              </a:rPr>
              <a:t>Nice site showing ideal play...</a:t>
            </a:r>
            <a:endParaRPr lang="en-US" dirty="0">
              <a:solidFill>
                <a:srgbClr val="009900"/>
              </a:solidFill>
              <a:latin typeface="Cambria" panose="02040503050406030204" pitchFamily="18" charset="0"/>
            </a:endParaRPr>
          </a:p>
        </p:txBody>
      </p:sp>
    </p:spTree>
    <p:extLst>
      <p:ext uri="{BB962C8B-B14F-4D97-AF65-F5344CB8AC3E}">
        <p14:creationId xmlns:p14="http://schemas.microsoft.com/office/powerpoint/2010/main" val="41715507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550" y="4038600"/>
            <a:ext cx="3911600" cy="26670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8" descr="Picture 10"/>
          <p:cNvPicPr>
            <a:picLocks noChangeAspect="1" noChangeArrowheads="1"/>
          </p:cNvPicPr>
          <p:nvPr/>
        </p:nvPicPr>
        <p:blipFill>
          <a:blip r:embed="rId3"/>
          <a:srcRect/>
          <a:stretch>
            <a:fillRect/>
          </a:stretch>
        </p:blipFill>
        <p:spPr bwMode="auto">
          <a:xfrm>
            <a:off x="2286000" y="2097088"/>
            <a:ext cx="3924300" cy="2516187"/>
          </a:xfrm>
          <a:prstGeom prst="rect">
            <a:avLst/>
          </a:prstGeom>
          <a:noFill/>
          <a:ln w="38100">
            <a:solidFill>
              <a:schemeClr val="bg1"/>
            </a:solidFill>
            <a:miter lim="800000"/>
            <a:headEnd/>
            <a:tailEnd/>
          </a:ln>
        </p:spPr>
      </p:pic>
      <p:sp>
        <p:nvSpPr>
          <p:cNvPr id="11" name="Text Box 5"/>
          <p:cNvSpPr txBox="1">
            <a:spLocks noChangeArrowheads="1"/>
          </p:cNvSpPr>
          <p:nvPr/>
        </p:nvSpPr>
        <p:spPr bwMode="auto">
          <a:xfrm>
            <a:off x="4473575" y="160338"/>
            <a:ext cx="4043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smtClean="0">
                <a:latin typeface="Cambria" panose="02040503050406030204" pitchFamily="18" charset="0"/>
              </a:rPr>
              <a:t>Project options…</a:t>
            </a:r>
            <a:endParaRPr lang="en-US" altLang="en-US" sz="4200" dirty="0">
              <a:latin typeface="Cambria" panose="02040503050406030204" pitchFamily="18" charset="0"/>
            </a:endParaRPr>
          </a:p>
        </p:txBody>
      </p:sp>
      <p:sp>
        <p:nvSpPr>
          <p:cNvPr id="12" name="Rectangle 11"/>
          <p:cNvSpPr>
            <a:spLocks noChangeArrowheads="1"/>
          </p:cNvSpPr>
          <p:nvPr/>
        </p:nvSpPr>
        <p:spPr bwMode="auto">
          <a:xfrm>
            <a:off x="3087196" y="2816225"/>
            <a:ext cx="2480936" cy="1077218"/>
          </a:xfrm>
          <a:prstGeom prst="rect">
            <a:avLst/>
          </a:prstGeom>
          <a:solidFill>
            <a:srgbClr val="CCFFCC"/>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err="1" smtClean="0">
                <a:latin typeface="Cambria" panose="02040503050406030204" pitchFamily="18" charset="0"/>
              </a:rPr>
              <a:t>TextID</a:t>
            </a:r>
            <a:endParaRPr lang="en-US" altLang="en-US" sz="6400" dirty="0">
              <a:latin typeface="Cambria" panose="02040503050406030204" pitchFamily="18" charset="0"/>
            </a:endParaRPr>
          </a:p>
        </p:txBody>
      </p:sp>
      <p:sp>
        <p:nvSpPr>
          <p:cNvPr id="13" name="Rectangle 13"/>
          <p:cNvSpPr>
            <a:spLocks noChangeArrowheads="1"/>
          </p:cNvSpPr>
          <p:nvPr/>
        </p:nvSpPr>
        <p:spPr bwMode="auto">
          <a:xfrm>
            <a:off x="5453918" y="4833938"/>
            <a:ext cx="3073278" cy="1077218"/>
          </a:xfrm>
          <a:prstGeom prst="rect">
            <a:avLst/>
          </a:prstGeom>
          <a:solidFill>
            <a:srgbClr val="FCD4C8"/>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err="1">
                <a:latin typeface="Cambria" panose="02040503050406030204" pitchFamily="18" charset="0"/>
              </a:rPr>
              <a:t>Picobot</a:t>
            </a:r>
            <a:r>
              <a:rPr lang="en-US" altLang="en-US" sz="6400" dirty="0">
                <a:latin typeface="Cambria" panose="02040503050406030204" pitchFamily="18" charset="0"/>
              </a:rPr>
              <a:t>!</a:t>
            </a:r>
          </a:p>
        </p:txBody>
      </p:sp>
      <p:pic>
        <p:nvPicPr>
          <p:cNvPr id="14" name="Picture 6" descr="po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0338"/>
            <a:ext cx="3448050" cy="2506662"/>
          </a:xfrm>
          <a:prstGeom prst="rect">
            <a:avLst/>
          </a:prstGeom>
          <a:noFill/>
          <a:ln w="38100">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0"/>
          <p:cNvSpPr>
            <a:spLocks noChangeArrowheads="1"/>
          </p:cNvSpPr>
          <p:nvPr/>
        </p:nvSpPr>
        <p:spPr bwMode="auto">
          <a:xfrm>
            <a:off x="934031" y="874713"/>
            <a:ext cx="2226059" cy="1077218"/>
          </a:xfrm>
          <a:prstGeom prst="rect">
            <a:avLst/>
          </a:prstGeom>
          <a:solidFill>
            <a:srgbClr val="CCECFF"/>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err="1" smtClean="0">
                <a:latin typeface="Cambria" panose="02040503050406030204" pitchFamily="18" charset="0"/>
              </a:rPr>
              <a:t>VPool</a:t>
            </a:r>
            <a:endParaRPr lang="en-US" altLang="en-US" sz="6400" dirty="0">
              <a:latin typeface="Cambria" panose="02040503050406030204" pitchFamily="18" charset="0"/>
            </a:endParaRPr>
          </a:p>
        </p:txBody>
      </p:sp>
      <p:sp>
        <p:nvSpPr>
          <p:cNvPr id="16" name="TextBox 15"/>
          <p:cNvSpPr txBox="1"/>
          <p:nvPr/>
        </p:nvSpPr>
        <p:spPr>
          <a:xfrm rot="20622319">
            <a:off x="1960735" y="1847572"/>
            <a:ext cx="1504784" cy="461665"/>
          </a:xfrm>
          <a:prstGeom prst="rect">
            <a:avLst/>
          </a:prstGeom>
          <a:solidFill>
            <a:schemeClr val="bg1">
              <a:lumMod val="50000"/>
            </a:schemeClr>
          </a:solidFill>
        </p:spPr>
        <p:txBody>
          <a:bodyPr wrap="square" rtlCol="0">
            <a:spAutoFit/>
          </a:bodyPr>
          <a:lstStyle/>
          <a:p>
            <a:pPr algn="ctr"/>
            <a:r>
              <a:rPr lang="en-US" b="1" dirty="0" smtClean="0">
                <a:solidFill>
                  <a:schemeClr val="bg1"/>
                </a:solidFill>
                <a:latin typeface="Calibri" panose="020F0502020204030204" pitchFamily="34" charset="0"/>
              </a:rPr>
              <a:t>…</a:t>
            </a:r>
            <a:r>
              <a:rPr lang="en-US" b="1" dirty="0" err="1" smtClean="0">
                <a:solidFill>
                  <a:schemeClr val="bg1"/>
                </a:solidFill>
                <a:latin typeface="Calibri" panose="020F0502020204030204" pitchFamily="34" charset="0"/>
              </a:rPr>
              <a:t>VPython</a:t>
            </a:r>
            <a:endParaRPr lang="en-US" b="1" dirty="0">
              <a:solidFill>
                <a:schemeClr val="bg1"/>
              </a:solidFill>
              <a:latin typeface="Calibri" panose="020F0502020204030204" pitchFamily="34" charset="0"/>
            </a:endParaRPr>
          </a:p>
        </p:txBody>
      </p:sp>
      <p:sp>
        <p:nvSpPr>
          <p:cNvPr id="17" name="TextBox 16"/>
          <p:cNvSpPr txBox="1"/>
          <p:nvPr/>
        </p:nvSpPr>
        <p:spPr>
          <a:xfrm rot="20622319">
            <a:off x="4371768" y="3824890"/>
            <a:ext cx="1493648" cy="461665"/>
          </a:xfrm>
          <a:prstGeom prst="rect">
            <a:avLst/>
          </a:prstGeom>
          <a:solidFill>
            <a:schemeClr val="bg1">
              <a:lumMod val="50000"/>
            </a:schemeClr>
          </a:solidFill>
        </p:spPr>
        <p:txBody>
          <a:bodyPr wrap="square" rtlCol="0">
            <a:spAutoFit/>
          </a:bodyPr>
          <a:lstStyle/>
          <a:p>
            <a:pPr algn="ctr"/>
            <a:r>
              <a:rPr lang="en-US" b="1" dirty="0" smtClean="0">
                <a:solidFill>
                  <a:schemeClr val="bg1"/>
                </a:solidFill>
                <a:latin typeface="Calibri" panose="020F0502020204030204" pitchFamily="34" charset="0"/>
              </a:rPr>
              <a:t>…Markov</a:t>
            </a:r>
            <a:endParaRPr lang="en-US" b="1" dirty="0">
              <a:solidFill>
                <a:schemeClr val="bg1"/>
              </a:solidFill>
              <a:latin typeface="Calibri" panose="020F0502020204030204" pitchFamily="34" charset="0"/>
            </a:endParaRPr>
          </a:p>
        </p:txBody>
      </p:sp>
      <p:sp>
        <p:nvSpPr>
          <p:cNvPr id="18" name="TextBox 17"/>
          <p:cNvSpPr txBox="1"/>
          <p:nvPr/>
        </p:nvSpPr>
        <p:spPr>
          <a:xfrm rot="20622319">
            <a:off x="7204053" y="5861050"/>
            <a:ext cx="1580940" cy="461665"/>
          </a:xfrm>
          <a:prstGeom prst="rect">
            <a:avLst/>
          </a:prstGeom>
          <a:solidFill>
            <a:schemeClr val="bg1">
              <a:lumMod val="50000"/>
            </a:schemeClr>
          </a:solidFill>
        </p:spPr>
        <p:txBody>
          <a:bodyPr wrap="square" rtlCol="0">
            <a:spAutoFit/>
          </a:bodyPr>
          <a:lstStyle/>
          <a:p>
            <a:pPr algn="ctr"/>
            <a:r>
              <a:rPr lang="en-US" b="1" dirty="0" smtClean="0">
                <a:solidFill>
                  <a:schemeClr val="bg1"/>
                </a:solidFill>
                <a:latin typeface="Calibri" panose="020F0502020204030204" pitchFamily="34" charset="0"/>
              </a:rPr>
              <a:t>…</a:t>
            </a:r>
            <a:r>
              <a:rPr lang="en-US" b="1" dirty="0" err="1" smtClean="0">
                <a:solidFill>
                  <a:schemeClr val="bg1"/>
                </a:solidFill>
                <a:latin typeface="Calibri" panose="020F0502020204030204" pitchFamily="34" charset="0"/>
              </a:rPr>
              <a:t>CFour</a:t>
            </a:r>
            <a:endParaRPr lang="en-US"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188792016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ChangeArrowheads="1"/>
          </p:cNvSpPr>
          <p:nvPr/>
        </p:nvSpPr>
        <p:spPr bwMode="auto">
          <a:xfrm>
            <a:off x="1403925" y="1229178"/>
            <a:ext cx="7555350"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pPr>
            <a:r>
              <a:rPr lang="en-US" altLang="en-US" dirty="0" smtClean="0">
                <a:solidFill>
                  <a:srgbClr val="000000"/>
                </a:solidFill>
                <a:latin typeface="Cambria" panose="02040503050406030204" pitchFamily="18" charset="0"/>
                <a:cs typeface="Arial" pitchFamily="34" charset="0"/>
              </a:rPr>
              <a:t>     (1) Implement </a:t>
            </a:r>
            <a:r>
              <a:rPr lang="en-US" altLang="en-US" dirty="0" err="1">
                <a:solidFill>
                  <a:srgbClr val="000000"/>
                </a:solidFill>
                <a:latin typeface="Cambria" panose="02040503050406030204" pitchFamily="18" charset="0"/>
                <a:cs typeface="Arial" pitchFamily="34" charset="0"/>
              </a:rPr>
              <a:t>Picobot</a:t>
            </a:r>
            <a:r>
              <a:rPr lang="en-US" altLang="en-US" dirty="0">
                <a:solidFill>
                  <a:srgbClr val="000000"/>
                </a:solidFill>
                <a:latin typeface="Cambria" panose="02040503050406030204" pitchFamily="18" charset="0"/>
                <a:cs typeface="Arial" pitchFamily="34" charset="0"/>
              </a:rPr>
              <a:t> </a:t>
            </a:r>
            <a:r>
              <a:rPr lang="en-US" altLang="en-US" dirty="0" smtClean="0">
                <a:solidFill>
                  <a:srgbClr val="000000"/>
                </a:solidFill>
                <a:latin typeface="Cambria" panose="02040503050406030204" pitchFamily="18" charset="0"/>
                <a:cs typeface="Arial" pitchFamily="34" charset="0"/>
              </a:rPr>
              <a:t>in Python</a:t>
            </a:r>
          </a:p>
          <a:p>
            <a:pPr eaLnBrk="1" hangingPunct="1">
              <a:spcBef>
                <a:spcPct val="20000"/>
              </a:spcBef>
            </a:pPr>
            <a:r>
              <a:rPr lang="en-US" altLang="en-US" dirty="0" smtClean="0">
                <a:solidFill>
                  <a:srgbClr val="000000"/>
                </a:solidFill>
                <a:latin typeface="Cambria" panose="02040503050406030204" pitchFamily="18" charset="0"/>
                <a:cs typeface="Arial" pitchFamily="34" charset="0"/>
              </a:rPr>
              <a:t>     (2) </a:t>
            </a:r>
            <a:r>
              <a:rPr lang="en-US" altLang="en-US" i="1" dirty="0" smtClean="0">
                <a:solidFill>
                  <a:srgbClr val="000000"/>
                </a:solidFill>
                <a:latin typeface="Cambria" panose="02040503050406030204" pitchFamily="18" charset="0"/>
                <a:cs typeface="Arial" pitchFamily="34" charset="0"/>
              </a:rPr>
              <a:t>Train Python to write successful </a:t>
            </a:r>
            <a:r>
              <a:rPr lang="en-US" altLang="en-US" i="1" dirty="0" err="1" smtClean="0">
                <a:solidFill>
                  <a:srgbClr val="000000"/>
                </a:solidFill>
                <a:latin typeface="Cambria" panose="02040503050406030204" pitchFamily="18" charset="0"/>
                <a:cs typeface="Arial" pitchFamily="34" charset="0"/>
              </a:rPr>
              <a:t>Picobot</a:t>
            </a:r>
            <a:r>
              <a:rPr lang="en-US" altLang="en-US" i="1" dirty="0" smtClean="0">
                <a:solidFill>
                  <a:srgbClr val="000000"/>
                </a:solidFill>
                <a:latin typeface="Cambria" panose="02040503050406030204" pitchFamily="18" charset="0"/>
                <a:cs typeface="Arial" pitchFamily="34" charset="0"/>
              </a:rPr>
              <a:t> programs!</a:t>
            </a:r>
            <a:endParaRPr lang="en-US" altLang="en-US" dirty="0" smtClean="0">
              <a:solidFill>
                <a:srgbClr val="000000"/>
              </a:solidFill>
              <a:latin typeface="Cambria" panose="02040503050406030204" pitchFamily="18" charset="0"/>
              <a:cs typeface="Arial" pitchFamily="34" charset="0"/>
            </a:endParaRPr>
          </a:p>
        </p:txBody>
      </p:sp>
      <p:sp>
        <p:nvSpPr>
          <p:cNvPr id="46083" name="Text Box 8"/>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a:latin typeface="Cambria" panose="02040503050406030204" pitchFamily="18" charset="0"/>
              </a:rPr>
              <a:t>The </a:t>
            </a:r>
            <a:r>
              <a:rPr lang="en-US" altLang="en-US" sz="4200" dirty="0" err="1">
                <a:latin typeface="Cambria" panose="02040503050406030204" pitchFamily="18" charset="0"/>
              </a:rPr>
              <a:t>Picobot</a:t>
            </a:r>
            <a:r>
              <a:rPr lang="en-US" altLang="en-US" sz="4200" dirty="0">
                <a:latin typeface="Cambria" panose="02040503050406030204" pitchFamily="18" charset="0"/>
              </a:rPr>
              <a:t> project</a:t>
            </a:r>
          </a:p>
        </p:txBody>
      </p:sp>
      <p:grpSp>
        <p:nvGrpSpPr>
          <p:cNvPr id="46084" name="Group 5"/>
          <p:cNvGrpSpPr>
            <a:grpSpLocks/>
          </p:cNvGrpSpPr>
          <p:nvPr/>
        </p:nvGrpSpPr>
        <p:grpSpPr bwMode="auto">
          <a:xfrm>
            <a:off x="8384397" y="6020985"/>
            <a:ext cx="518840" cy="647421"/>
            <a:chOff x="2928" y="1051"/>
            <a:chExt cx="840" cy="957"/>
          </a:xfrm>
        </p:grpSpPr>
        <p:sp>
          <p:nvSpPr>
            <p:cNvPr id="46087" name="Freeform 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46088" name="Oval 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6089" name="Oval 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6090" name="Oval 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6091" name="Oval 1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6092" name="Oval 1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6093" name="Oval 1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6094" name="Oval 1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6095" name="AutoShape 1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6096" name="Freeform 1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6097" name="Freeform 1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6098" name="Freeform 1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46099" name="Freeform 1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46085" name="Rectangle 24"/>
          <p:cNvSpPr>
            <a:spLocks noChangeArrowheads="1"/>
          </p:cNvSpPr>
          <p:nvPr/>
        </p:nvSpPr>
        <p:spPr bwMode="auto">
          <a:xfrm>
            <a:off x="5882863" y="5732957"/>
            <a:ext cx="25494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sz="1600" dirty="0">
                <a:solidFill>
                  <a:srgbClr val="009900"/>
                </a:solidFill>
                <a:latin typeface="Cambria" panose="02040503050406030204" pitchFamily="18" charset="0"/>
              </a:rPr>
              <a:t>talk </a:t>
            </a:r>
            <a:r>
              <a:rPr lang="en-US" altLang="en-US" sz="1600" dirty="0" smtClean="0">
                <a:solidFill>
                  <a:srgbClr val="009900"/>
                </a:solidFill>
                <a:latin typeface="Cambria" panose="02040503050406030204" pitchFamily="18" charset="0"/>
              </a:rPr>
              <a:t>about going </a:t>
            </a:r>
            <a:r>
              <a:rPr lang="en-US" altLang="en-US" sz="1600" i="1" dirty="0">
                <a:solidFill>
                  <a:srgbClr val="009900"/>
                </a:solidFill>
                <a:latin typeface="Cambria" panose="02040503050406030204" pitchFamily="18" charset="0"/>
              </a:rPr>
              <a:t>full circle...</a:t>
            </a:r>
            <a:endParaRPr lang="en-US" altLang="en-US" sz="1600" dirty="0">
              <a:solidFill>
                <a:srgbClr val="000000"/>
              </a:solidFill>
              <a:latin typeface="Cambria" panose="02040503050406030204" pitchFamily="18" charset="0"/>
            </a:endParaRPr>
          </a:p>
        </p:txBody>
      </p:sp>
      <p:pic>
        <p:nvPicPr>
          <p:cNvPr id="46086" name="Picture 25" descr="Picture 1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819400"/>
            <a:ext cx="3657600"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87441" y="1143000"/>
            <a:ext cx="1236559" cy="1077218"/>
          </a:xfrm>
          <a:prstGeom prst="rect">
            <a:avLst/>
          </a:prstGeom>
          <a:solidFill>
            <a:srgbClr val="CCECFF"/>
          </a:solidFill>
        </p:spPr>
        <p:txBody>
          <a:bodyPr wrap="square">
            <a:spAutoFit/>
          </a:bodyPr>
          <a:lstStyle/>
          <a:p>
            <a:pPr algn="ctr" eaLnBrk="1" hangingPunct="1">
              <a:spcBef>
                <a:spcPct val="20000"/>
              </a:spcBef>
            </a:pPr>
            <a:r>
              <a:rPr lang="en-US" altLang="en-US" sz="3200" dirty="0">
                <a:solidFill>
                  <a:srgbClr val="000000"/>
                </a:solidFill>
                <a:latin typeface="Cambria" panose="02040503050406030204" pitchFamily="18" charset="0"/>
                <a:cs typeface="Arial" pitchFamily="34" charset="0"/>
              </a:rPr>
              <a:t>Big </a:t>
            </a:r>
            <a:r>
              <a:rPr lang="en-US" altLang="en-US" sz="3200" dirty="0" smtClean="0">
                <a:solidFill>
                  <a:srgbClr val="000000"/>
                </a:solidFill>
                <a:latin typeface="Cambria" panose="02040503050406030204" pitchFamily="18" charset="0"/>
                <a:cs typeface="Arial" pitchFamily="34" charset="0"/>
              </a:rPr>
              <a:t>ideas </a:t>
            </a:r>
            <a:endParaRPr lang="en-US" altLang="en-US" sz="3200" dirty="0">
              <a:solidFill>
                <a:srgbClr val="000000"/>
              </a:solidFill>
              <a:latin typeface="Cambria" panose="02040503050406030204" pitchFamily="18" charset="0"/>
              <a:cs typeface="Arial" pitchFamily="34" charset="0"/>
            </a:endParaRPr>
          </a:p>
        </p:txBody>
      </p:sp>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2891880" y="2180880"/>
              <a:ext cx="1032480" cy="124920"/>
            </p14:xfrm>
          </p:contentPart>
        </mc:Choice>
        <mc:Fallback>
          <p:pic>
            <p:nvPicPr>
              <p:cNvPr id="3" name="Ink 2"/>
              <p:cNvPicPr/>
              <p:nvPr/>
            </p:nvPicPr>
            <p:blipFill>
              <a:blip r:embed="rId4"/>
              <a:stretch>
                <a:fillRect/>
              </a:stretch>
            </p:blipFill>
            <p:spPr>
              <a:xfrm>
                <a:off x="2881800" y="2175480"/>
                <a:ext cx="1048320" cy="132840"/>
              </a:xfrm>
              <a:prstGeom prst="rect">
                <a:avLst/>
              </a:prstGeom>
            </p:spPr>
          </p:pic>
        </mc:Fallback>
      </mc:AlternateContent>
    </p:spTree>
    <p:extLst>
      <p:ext uri="{BB962C8B-B14F-4D97-AF65-F5344CB8AC3E}">
        <p14:creationId xmlns:p14="http://schemas.microsoft.com/office/powerpoint/2010/main" val="124521045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009" y="1219200"/>
            <a:ext cx="8023508" cy="5351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106"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dirty="0" err="1">
                <a:latin typeface="Cambria" panose="02040503050406030204" pitchFamily="18" charset="0"/>
              </a:rPr>
              <a:t>Picobot</a:t>
            </a:r>
            <a:r>
              <a:rPr lang="en-US" altLang="en-US" sz="4200" dirty="0">
                <a:latin typeface="Cambria" panose="02040503050406030204" pitchFamily="18" charset="0"/>
              </a:rPr>
              <a:t> </a:t>
            </a:r>
            <a:r>
              <a:rPr lang="en-US" altLang="en-US" sz="4200" i="1" dirty="0">
                <a:latin typeface="Cambria" panose="02040503050406030204" pitchFamily="18" charset="0"/>
              </a:rPr>
              <a:t>returns!</a:t>
            </a:r>
            <a:endParaRPr lang="en-US" altLang="en-US" sz="4200" dirty="0">
              <a:latin typeface="Cambria" panose="02040503050406030204" pitchFamily="18" charset="0"/>
            </a:endParaRPr>
          </a:p>
        </p:txBody>
      </p:sp>
      <p:sp>
        <p:nvSpPr>
          <p:cNvPr id="47108" name="Rectangle 6"/>
          <p:cNvSpPr>
            <a:spLocks noChangeArrowheads="1"/>
          </p:cNvSpPr>
          <p:nvPr/>
        </p:nvSpPr>
        <p:spPr bwMode="auto">
          <a:xfrm rot="21002162">
            <a:off x="5257800" y="5181600"/>
            <a:ext cx="3676650" cy="1200150"/>
          </a:xfrm>
          <a:prstGeom prst="rect">
            <a:avLst/>
          </a:prstGeom>
          <a:solidFill>
            <a:srgbClr val="CCECFF"/>
          </a:solidFill>
          <a:ln w="9525">
            <a:no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dirty="0">
                <a:latin typeface="Cambria" panose="02040503050406030204" pitchFamily="18" charset="0"/>
                <a:cs typeface="Arial" pitchFamily="34" charset="0"/>
              </a:rPr>
              <a:t>What data structures (classes) might be helpful in implementing </a:t>
            </a:r>
            <a:r>
              <a:rPr lang="en-US" altLang="en-US" dirty="0" err="1">
                <a:latin typeface="Cambria" panose="02040503050406030204" pitchFamily="18" charset="0"/>
                <a:cs typeface="Arial" pitchFamily="34" charset="0"/>
              </a:rPr>
              <a:t>Picobot</a:t>
            </a:r>
            <a:r>
              <a:rPr lang="en-US" altLang="en-US" dirty="0">
                <a:latin typeface="Cambria" panose="02040503050406030204" pitchFamily="18" charset="0"/>
                <a:cs typeface="Arial" pitchFamily="34" charset="0"/>
              </a:rPr>
              <a:t>?</a:t>
            </a:r>
            <a:endParaRPr lang="en-US" altLang="en-US" dirty="0">
              <a:latin typeface="Cambria" panose="02040503050406030204" pitchFamily="18" charset="0"/>
            </a:endParaRP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3576240" y="2018520"/>
              <a:ext cx="920520" cy="1461960"/>
            </p14:xfrm>
          </p:contentPart>
        </mc:Choice>
        <mc:Fallback>
          <p:pic>
            <p:nvPicPr>
              <p:cNvPr id="2" name="Ink 1"/>
              <p:cNvPicPr/>
              <p:nvPr/>
            </p:nvPicPr>
            <p:blipFill>
              <a:blip r:embed="rId4"/>
              <a:stretch>
                <a:fillRect/>
              </a:stretch>
            </p:blipFill>
            <p:spPr>
              <a:xfrm>
                <a:off x="3565440" y="2013840"/>
                <a:ext cx="936000" cy="1477800"/>
              </a:xfrm>
              <a:prstGeom prst="rect">
                <a:avLst/>
              </a:prstGeom>
            </p:spPr>
          </p:pic>
        </mc:Fallback>
      </mc:AlternateContent>
    </p:spTree>
    <p:extLst>
      <p:ext uri="{BB962C8B-B14F-4D97-AF65-F5344CB8AC3E}">
        <p14:creationId xmlns:p14="http://schemas.microsoft.com/office/powerpoint/2010/main" val="32884895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Text Box 8"/>
          <p:cNvSpPr txBox="1">
            <a:spLocks noChangeArrowheads="1"/>
          </p:cNvSpPr>
          <p:nvPr/>
        </p:nvSpPr>
        <p:spPr bwMode="auto">
          <a:xfrm>
            <a:off x="304800" y="193972"/>
            <a:ext cx="4419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Picobot's</a:t>
            </a:r>
            <a:r>
              <a:rPr lang="en-US" altLang="en-US" sz="4200" dirty="0" smtClean="0">
                <a:latin typeface="Cambria" panose="02040503050406030204" pitchFamily="18" charset="0"/>
              </a:rPr>
              <a:t> classes</a:t>
            </a:r>
            <a:endParaRPr lang="en-US" altLang="en-US" sz="4200" dirty="0">
              <a:latin typeface="Cambria" panose="02040503050406030204" pitchFamily="18" charset="0"/>
            </a:endParaRPr>
          </a:p>
        </p:txBody>
      </p:sp>
      <p:sp>
        <p:nvSpPr>
          <p:cNvPr id="3" name="TextBox 2"/>
          <p:cNvSpPr txBox="1"/>
          <p:nvPr/>
        </p:nvSpPr>
        <p:spPr>
          <a:xfrm>
            <a:off x="611187" y="1487269"/>
            <a:ext cx="5027613" cy="646331"/>
          </a:xfrm>
          <a:prstGeom prst="rect">
            <a:avLst/>
          </a:prstGeom>
          <a:noFill/>
        </p:spPr>
        <p:txBody>
          <a:bodyPr wrap="square" rtlCol="0">
            <a:spAutoFit/>
          </a:bodyPr>
          <a:lstStyle/>
          <a:p>
            <a:r>
              <a:rPr lang="en-US" sz="3600" b="1" dirty="0" smtClean="0">
                <a:solidFill>
                  <a:srgbClr val="F6890C"/>
                </a:solidFill>
                <a:latin typeface="Courier New" panose="02070309020205020404" pitchFamily="49" charset="0"/>
                <a:cs typeface="Courier New" panose="02070309020205020404" pitchFamily="49" charset="0"/>
              </a:rPr>
              <a:t>class</a:t>
            </a:r>
            <a:r>
              <a:rPr lang="en-US" sz="3600" b="1" dirty="0" smtClean="0">
                <a:latin typeface="Courier New" panose="02070309020205020404" pitchFamily="49" charset="0"/>
                <a:cs typeface="Courier New" panose="02070309020205020404" pitchFamily="49" charset="0"/>
              </a:rPr>
              <a:t> Program:</a:t>
            </a:r>
            <a:endParaRPr lang="en-US" sz="3600" b="1" dirty="0">
              <a:latin typeface="Courier New" panose="02070309020205020404" pitchFamily="49" charset="0"/>
              <a:cs typeface="Courier New" panose="02070309020205020404" pitchFamily="49" charset="0"/>
            </a:endParaRPr>
          </a:p>
        </p:txBody>
      </p:sp>
      <p:sp>
        <p:nvSpPr>
          <p:cNvPr id="13" name="TextBox 12"/>
          <p:cNvSpPr txBox="1"/>
          <p:nvPr/>
        </p:nvSpPr>
        <p:spPr>
          <a:xfrm>
            <a:off x="921208" y="3809999"/>
            <a:ext cx="3186783" cy="830997"/>
          </a:xfrm>
          <a:prstGeom prst="rect">
            <a:avLst/>
          </a:prstGeom>
          <a:noFill/>
        </p:spPr>
        <p:txBody>
          <a:bodyPr wrap="square" rtlCol="0">
            <a:spAutoFit/>
          </a:bodyPr>
          <a:lstStyle/>
          <a:p>
            <a:pPr algn="ctr"/>
            <a:r>
              <a:rPr lang="en-US" dirty="0" smtClean="0">
                <a:latin typeface="Cambria" panose="02040503050406030204" pitchFamily="18" charset="0"/>
              </a:rPr>
              <a:t>What </a:t>
            </a:r>
            <a:r>
              <a:rPr lang="en-US" u="sng" dirty="0" smtClean="0">
                <a:latin typeface="Cambria" panose="02040503050406030204" pitchFamily="18" charset="0"/>
              </a:rPr>
              <a:t>type</a:t>
            </a:r>
            <a:r>
              <a:rPr lang="en-US" dirty="0" smtClean="0">
                <a:latin typeface="Cambria" panose="02040503050406030204" pitchFamily="18" charset="0"/>
              </a:rPr>
              <a:t> should </a:t>
            </a:r>
            <a:r>
              <a:rPr lang="en-US" b="1" dirty="0" err="1" smtClean="0">
                <a:latin typeface="Courier New" panose="02070309020205020404" pitchFamily="49" charset="0"/>
                <a:cs typeface="Courier New" panose="02070309020205020404" pitchFamily="49" charset="0"/>
              </a:rPr>
              <a:t>self.rules</a:t>
            </a:r>
            <a:r>
              <a:rPr lang="en-US" dirty="0" smtClean="0">
                <a:latin typeface="Cambria" panose="02040503050406030204" pitchFamily="18" charset="0"/>
              </a:rPr>
              <a:t> be?</a:t>
            </a:r>
            <a:endParaRPr lang="en-US" dirty="0">
              <a:latin typeface="Cambria" panose="02040503050406030204" pitchFamily="18" charset="0"/>
            </a:endParaRPr>
          </a:p>
        </p:txBody>
      </p:sp>
      <p:sp>
        <p:nvSpPr>
          <p:cNvPr id="14" name="Rectangle 13"/>
          <p:cNvSpPr/>
          <p:nvPr/>
        </p:nvSpPr>
        <p:spPr>
          <a:xfrm>
            <a:off x="5883880" y="179591"/>
            <a:ext cx="2438400" cy="5632311"/>
          </a:xfrm>
          <a:prstGeom prst="rect">
            <a:avLst/>
          </a:prstGeom>
          <a:noFill/>
        </p:spPr>
        <p:txBody>
          <a:bodyPr wrap="square">
            <a:spAutoFit/>
          </a:bodyPr>
          <a:lstStyle/>
          <a:p>
            <a:pPr algn="ctr"/>
            <a:endParaRPr lang="en-US" sz="1800" b="1" dirty="0" smtClean="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xxxx</a:t>
            </a:r>
            <a:r>
              <a:rPr lang="en-US" sz="1800" b="1" dirty="0">
                <a:latin typeface="Courier New" panose="02070309020205020404" pitchFamily="49" charset="0"/>
                <a:cs typeface="Courier New" panose="02070309020205020404" pitchFamily="49" charset="0"/>
              </a:rPr>
              <a:t> -&gt; N 0   </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Nxxx</a:t>
            </a:r>
            <a:r>
              <a:rPr lang="en-US" sz="1800" b="1" dirty="0">
                <a:latin typeface="Courier New" panose="02070309020205020404" pitchFamily="49" charset="0"/>
                <a:cs typeface="Courier New" panose="02070309020205020404" pitchFamily="49" charset="0"/>
              </a:rPr>
              <a:t> -&gt; W 0 </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NxWx</a:t>
            </a:r>
            <a:r>
              <a:rPr lang="en-US" sz="1800" b="1" dirty="0">
                <a:latin typeface="Courier New" panose="02070309020205020404" pitchFamily="49" charset="0"/>
                <a:cs typeface="Courier New" panose="02070309020205020404" pitchFamily="49" charset="0"/>
              </a:rPr>
              <a:t> -&gt; S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xxWx</a:t>
            </a:r>
            <a:r>
              <a:rPr lang="en-US" sz="1800" b="1" dirty="0">
                <a:latin typeface="Courier New" panose="02070309020205020404" pitchFamily="49" charset="0"/>
                <a:cs typeface="Courier New" panose="02070309020205020404" pitchFamily="49" charset="0"/>
              </a:rPr>
              <a:t> -&gt; S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xxWS</a:t>
            </a:r>
            <a:r>
              <a:rPr lang="en-US" sz="1800" b="1" dirty="0">
                <a:latin typeface="Courier New" panose="02070309020205020404" pitchFamily="49" charset="0"/>
                <a:cs typeface="Courier New" panose="02070309020205020404" pitchFamily="49" charset="0"/>
              </a:rPr>
              <a:t> -&gt; E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xxxS</a:t>
            </a:r>
            <a:r>
              <a:rPr lang="en-US" sz="1800" b="1" dirty="0">
                <a:latin typeface="Courier New" panose="02070309020205020404" pitchFamily="49" charset="0"/>
                <a:cs typeface="Courier New" panose="02070309020205020404" pitchFamily="49" charset="0"/>
              </a:rPr>
              <a:t> -&gt; E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xExS</a:t>
            </a:r>
            <a:r>
              <a:rPr lang="en-US" sz="1800" b="1" dirty="0">
                <a:latin typeface="Courier New" panose="02070309020205020404" pitchFamily="49" charset="0"/>
                <a:cs typeface="Courier New" panose="02070309020205020404" pitchFamily="49" charset="0"/>
              </a:rPr>
              <a:t> -&gt; N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xExx</a:t>
            </a:r>
            <a:r>
              <a:rPr lang="en-US" sz="1800" b="1" dirty="0">
                <a:latin typeface="Courier New" panose="02070309020205020404" pitchFamily="49" charset="0"/>
                <a:cs typeface="Courier New" panose="02070309020205020404" pitchFamily="49" charset="0"/>
              </a:rPr>
              <a:t> -&gt; N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NExx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S </a:t>
            </a:r>
            <a:r>
              <a:rPr lang="en-US" sz="1800" b="1" dirty="0">
                <a:latin typeface="Courier New" panose="02070309020205020404" pitchFamily="49" charset="0"/>
                <a:cs typeface="Courier New" panose="02070309020205020404" pitchFamily="49" charset="0"/>
              </a:rPr>
              <a:t>1</a:t>
            </a:r>
            <a:endParaRPr lang="en-US" sz="1800" b="1" dirty="0" smtClean="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xxxx</a:t>
            </a:r>
            <a:r>
              <a:rPr lang="en-US" sz="1800" b="1" dirty="0">
                <a:latin typeface="Courier New" panose="02070309020205020404" pitchFamily="49" charset="0"/>
                <a:cs typeface="Courier New" panose="02070309020205020404" pitchFamily="49" charset="0"/>
              </a:rPr>
              <a:t> -&gt; S</a:t>
            </a:r>
            <a:r>
              <a:rPr lang="en-US" sz="1800" b="1" dirty="0" smtClean="0">
                <a:latin typeface="Courier New" panose="02070309020205020404" pitchFamily="49" charset="0"/>
                <a:cs typeface="Courier New" panose="02070309020205020404" pitchFamily="49" charset="0"/>
              </a:rPr>
              <a:t> 1    </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Nxxx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E 1 </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NxWx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E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xxWx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N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xxWS</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N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xxxS</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W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xExS</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W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xExx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S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NExx</a:t>
            </a:r>
            <a:r>
              <a:rPr lang="en-US" sz="1800" b="1" dirty="0">
                <a:latin typeface="Courier New" panose="02070309020205020404" pitchFamily="49" charset="0"/>
                <a:cs typeface="Courier New" panose="02070309020205020404" pitchFamily="49" charset="0"/>
              </a:rPr>
              <a:t> -&gt; W</a:t>
            </a:r>
            <a:r>
              <a:rPr lang="en-US" sz="1800" b="1" dirty="0" smtClean="0">
                <a:latin typeface="Courier New" panose="02070309020205020404" pitchFamily="49" charset="0"/>
                <a:cs typeface="Courier New" panose="02070309020205020404" pitchFamily="49" charset="0"/>
              </a:rPr>
              <a:t> </a:t>
            </a:r>
            <a:r>
              <a:rPr lang="en-US" sz="1800" b="1" dirty="0">
                <a:latin typeface="Courier New" panose="02070309020205020404" pitchFamily="49" charset="0"/>
                <a:cs typeface="Courier New" panose="02070309020205020404" pitchFamily="49" charset="0"/>
              </a:rPr>
              <a:t>0</a:t>
            </a:r>
          </a:p>
          <a:p>
            <a:pPr algn="ctr"/>
            <a:endParaRPr lang="en-US" sz="1800" b="1" dirty="0">
              <a:latin typeface="Courier New" panose="02070309020205020404" pitchFamily="49" charset="0"/>
              <a:cs typeface="Courier New" panose="02070309020205020404" pitchFamily="49" charset="0"/>
            </a:endParaRPr>
          </a:p>
        </p:txBody>
      </p:sp>
      <p:sp>
        <p:nvSpPr>
          <p:cNvPr id="15" name="TextBox 14"/>
          <p:cNvSpPr txBox="1"/>
          <p:nvPr/>
        </p:nvSpPr>
        <p:spPr>
          <a:xfrm>
            <a:off x="599154" y="2667000"/>
            <a:ext cx="4277645" cy="830997"/>
          </a:xfrm>
          <a:prstGeom prst="rect">
            <a:avLst/>
          </a:prstGeom>
          <a:solidFill>
            <a:srgbClr val="FAE9D6"/>
          </a:solidFill>
        </p:spPr>
        <p:txBody>
          <a:bodyPr wrap="square" rtlCol="0">
            <a:spAutoFit/>
          </a:bodyPr>
          <a:lstStyle/>
          <a:p>
            <a:pPr algn="ctr"/>
            <a:r>
              <a:rPr lang="en-US" dirty="0" smtClean="0">
                <a:latin typeface="Cambria" panose="02040503050406030204" pitchFamily="18" charset="0"/>
              </a:rPr>
              <a:t>What in Python could most usefully hold all of these </a:t>
            </a:r>
            <a:r>
              <a:rPr lang="en-US" b="1" i="1" dirty="0" smtClean="0">
                <a:solidFill>
                  <a:srgbClr val="F6890C"/>
                </a:solidFill>
                <a:latin typeface="Cambria" panose="02040503050406030204" pitchFamily="18" charset="0"/>
              </a:rPr>
              <a:t>rules</a:t>
            </a:r>
            <a:r>
              <a:rPr lang="en-US" dirty="0" smtClean="0">
                <a:latin typeface="Cambria" panose="02040503050406030204" pitchFamily="18" charset="0"/>
              </a:rPr>
              <a:t>?</a:t>
            </a:r>
            <a:endParaRPr lang="en-US" dirty="0">
              <a:latin typeface="Cambria" panose="02040503050406030204" pitchFamily="18" charset="0"/>
            </a:endParaRPr>
          </a:p>
        </p:txBody>
      </p:sp>
    </p:spTree>
    <p:extLst>
      <p:ext uri="{BB962C8B-B14F-4D97-AF65-F5344CB8AC3E}">
        <p14:creationId xmlns:p14="http://schemas.microsoft.com/office/powerpoint/2010/main" val="1065286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6007768" y="5127905"/>
            <a:ext cx="2145632" cy="346464"/>
          </a:xfrm>
          <a:prstGeom prst="round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6007768" y="6196264"/>
            <a:ext cx="1600200" cy="461665"/>
          </a:xfrm>
          <a:prstGeom prst="roundRect">
            <a:avLst/>
          </a:prstGeom>
          <a:solidFill>
            <a:srgbClr val="FFEFD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2947736" y="6184231"/>
            <a:ext cx="1981200" cy="461665"/>
          </a:xfrm>
          <a:prstGeom prst="roundRect">
            <a:avLst/>
          </a:prstGeom>
          <a:solidFill>
            <a:srgbClr val="FFEFD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133" name="Text Box 8"/>
          <p:cNvSpPr txBox="1">
            <a:spLocks noChangeArrowheads="1"/>
          </p:cNvSpPr>
          <p:nvPr/>
        </p:nvSpPr>
        <p:spPr bwMode="auto">
          <a:xfrm>
            <a:off x="304800" y="193972"/>
            <a:ext cx="4419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Picobot's</a:t>
            </a:r>
            <a:r>
              <a:rPr lang="en-US" altLang="en-US" sz="4200" dirty="0" smtClean="0">
                <a:latin typeface="Cambria" panose="02040503050406030204" pitchFamily="18" charset="0"/>
              </a:rPr>
              <a:t> classes</a:t>
            </a:r>
            <a:endParaRPr lang="en-US" altLang="en-US" sz="4200" dirty="0">
              <a:latin typeface="Cambria" panose="02040503050406030204" pitchFamily="18" charset="0"/>
            </a:endParaRPr>
          </a:p>
        </p:txBody>
      </p:sp>
      <p:sp>
        <p:nvSpPr>
          <p:cNvPr id="3" name="TextBox 2"/>
          <p:cNvSpPr txBox="1"/>
          <p:nvPr/>
        </p:nvSpPr>
        <p:spPr>
          <a:xfrm>
            <a:off x="611187" y="1487269"/>
            <a:ext cx="5027613" cy="646331"/>
          </a:xfrm>
          <a:prstGeom prst="rect">
            <a:avLst/>
          </a:prstGeom>
          <a:noFill/>
        </p:spPr>
        <p:txBody>
          <a:bodyPr wrap="square" rtlCol="0">
            <a:spAutoFit/>
          </a:bodyPr>
          <a:lstStyle/>
          <a:p>
            <a:r>
              <a:rPr lang="en-US" sz="3600" b="1" dirty="0" smtClean="0">
                <a:solidFill>
                  <a:srgbClr val="F6890C"/>
                </a:solidFill>
                <a:latin typeface="Courier New" panose="02070309020205020404" pitchFamily="49" charset="0"/>
                <a:cs typeface="Courier New" panose="02070309020205020404" pitchFamily="49" charset="0"/>
              </a:rPr>
              <a:t>class</a:t>
            </a:r>
            <a:r>
              <a:rPr lang="en-US" sz="3600" b="1" dirty="0" smtClean="0">
                <a:latin typeface="Courier New" panose="02070309020205020404" pitchFamily="49" charset="0"/>
                <a:cs typeface="Courier New" panose="02070309020205020404" pitchFamily="49" charset="0"/>
              </a:rPr>
              <a:t> Program:</a:t>
            </a:r>
            <a:endParaRPr lang="en-US" sz="3600" b="1" dirty="0">
              <a:latin typeface="Courier New" panose="02070309020205020404" pitchFamily="49" charset="0"/>
              <a:cs typeface="Courier New" panose="02070309020205020404" pitchFamily="49" charset="0"/>
            </a:endParaRPr>
          </a:p>
        </p:txBody>
      </p:sp>
      <p:sp>
        <p:nvSpPr>
          <p:cNvPr id="4" name="Rectangle 3"/>
          <p:cNvSpPr/>
          <p:nvPr/>
        </p:nvSpPr>
        <p:spPr>
          <a:xfrm>
            <a:off x="5883880" y="179591"/>
            <a:ext cx="2438400" cy="5632311"/>
          </a:xfrm>
          <a:prstGeom prst="rect">
            <a:avLst/>
          </a:prstGeom>
          <a:noFill/>
        </p:spPr>
        <p:txBody>
          <a:bodyPr wrap="square">
            <a:spAutoFit/>
          </a:bodyPr>
          <a:lstStyle/>
          <a:p>
            <a:pPr algn="ctr"/>
            <a:endParaRPr lang="en-US" sz="1800" b="1" dirty="0" smtClean="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xxxx</a:t>
            </a:r>
            <a:r>
              <a:rPr lang="en-US" sz="1800" b="1" dirty="0">
                <a:latin typeface="Courier New" panose="02070309020205020404" pitchFamily="49" charset="0"/>
                <a:cs typeface="Courier New" panose="02070309020205020404" pitchFamily="49" charset="0"/>
              </a:rPr>
              <a:t> -&gt; N 0   </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Nxxx</a:t>
            </a:r>
            <a:r>
              <a:rPr lang="en-US" sz="1800" b="1" dirty="0">
                <a:latin typeface="Courier New" panose="02070309020205020404" pitchFamily="49" charset="0"/>
                <a:cs typeface="Courier New" panose="02070309020205020404" pitchFamily="49" charset="0"/>
              </a:rPr>
              <a:t> -&gt; W 0 </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NxWx</a:t>
            </a:r>
            <a:r>
              <a:rPr lang="en-US" sz="1800" b="1" dirty="0">
                <a:latin typeface="Courier New" panose="02070309020205020404" pitchFamily="49" charset="0"/>
                <a:cs typeface="Courier New" panose="02070309020205020404" pitchFamily="49" charset="0"/>
              </a:rPr>
              <a:t> -&gt; S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xxWx</a:t>
            </a:r>
            <a:r>
              <a:rPr lang="en-US" sz="1800" b="1" dirty="0">
                <a:latin typeface="Courier New" panose="02070309020205020404" pitchFamily="49" charset="0"/>
                <a:cs typeface="Courier New" panose="02070309020205020404" pitchFamily="49" charset="0"/>
              </a:rPr>
              <a:t> -&gt; S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xxWS</a:t>
            </a:r>
            <a:r>
              <a:rPr lang="en-US" sz="1800" b="1" dirty="0">
                <a:latin typeface="Courier New" panose="02070309020205020404" pitchFamily="49" charset="0"/>
                <a:cs typeface="Courier New" panose="02070309020205020404" pitchFamily="49" charset="0"/>
              </a:rPr>
              <a:t> -&gt; E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xxxS</a:t>
            </a:r>
            <a:r>
              <a:rPr lang="en-US" sz="1800" b="1" dirty="0">
                <a:latin typeface="Courier New" panose="02070309020205020404" pitchFamily="49" charset="0"/>
                <a:cs typeface="Courier New" panose="02070309020205020404" pitchFamily="49" charset="0"/>
              </a:rPr>
              <a:t> -&gt; E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xExS</a:t>
            </a:r>
            <a:r>
              <a:rPr lang="en-US" sz="1800" b="1" dirty="0">
                <a:latin typeface="Courier New" panose="02070309020205020404" pitchFamily="49" charset="0"/>
                <a:cs typeface="Courier New" panose="02070309020205020404" pitchFamily="49" charset="0"/>
              </a:rPr>
              <a:t> -&gt; N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xExx</a:t>
            </a:r>
            <a:r>
              <a:rPr lang="en-US" sz="1800" b="1" dirty="0">
                <a:latin typeface="Courier New" panose="02070309020205020404" pitchFamily="49" charset="0"/>
                <a:cs typeface="Courier New" panose="02070309020205020404" pitchFamily="49" charset="0"/>
              </a:rPr>
              <a:t> -&gt; N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NExx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S </a:t>
            </a:r>
            <a:r>
              <a:rPr lang="en-US" sz="1800" b="1" dirty="0">
                <a:latin typeface="Courier New" panose="02070309020205020404" pitchFamily="49" charset="0"/>
                <a:cs typeface="Courier New" panose="02070309020205020404" pitchFamily="49" charset="0"/>
              </a:rPr>
              <a:t>1</a:t>
            </a:r>
            <a:endParaRPr lang="en-US" sz="1800" b="1" dirty="0" smtClean="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xxxx</a:t>
            </a:r>
            <a:r>
              <a:rPr lang="en-US" sz="1800" b="1" dirty="0">
                <a:latin typeface="Courier New" panose="02070309020205020404" pitchFamily="49" charset="0"/>
                <a:cs typeface="Courier New" panose="02070309020205020404" pitchFamily="49" charset="0"/>
              </a:rPr>
              <a:t> -&gt; S</a:t>
            </a:r>
            <a:r>
              <a:rPr lang="en-US" sz="1800" b="1" dirty="0" smtClean="0">
                <a:latin typeface="Courier New" panose="02070309020205020404" pitchFamily="49" charset="0"/>
                <a:cs typeface="Courier New" panose="02070309020205020404" pitchFamily="49" charset="0"/>
              </a:rPr>
              <a:t> 1    </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Nxxx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E 1 </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NxWx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E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xxWx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N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xxWS</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N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xxxS</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W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xExS</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W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xExx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S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NExx</a:t>
            </a:r>
            <a:r>
              <a:rPr lang="en-US" sz="1800" b="1" dirty="0">
                <a:latin typeface="Courier New" panose="02070309020205020404" pitchFamily="49" charset="0"/>
                <a:cs typeface="Courier New" panose="02070309020205020404" pitchFamily="49" charset="0"/>
              </a:rPr>
              <a:t> -&gt; W</a:t>
            </a:r>
            <a:r>
              <a:rPr lang="en-US" sz="1800" b="1" dirty="0" smtClean="0">
                <a:latin typeface="Courier New" panose="02070309020205020404" pitchFamily="49" charset="0"/>
                <a:cs typeface="Courier New" panose="02070309020205020404" pitchFamily="49" charset="0"/>
              </a:rPr>
              <a:t> </a:t>
            </a:r>
            <a:r>
              <a:rPr lang="en-US" sz="1800" b="1" dirty="0">
                <a:latin typeface="Courier New" panose="02070309020205020404" pitchFamily="49" charset="0"/>
                <a:cs typeface="Courier New" panose="02070309020205020404" pitchFamily="49" charset="0"/>
              </a:rPr>
              <a:t>0</a:t>
            </a:r>
          </a:p>
          <a:p>
            <a:pPr algn="ctr"/>
            <a:endParaRPr lang="en-US" sz="1800" b="1" dirty="0">
              <a:latin typeface="Courier New" panose="02070309020205020404" pitchFamily="49" charset="0"/>
              <a:cs typeface="Courier New" panose="02070309020205020404" pitchFamily="49" charset="0"/>
            </a:endParaRPr>
          </a:p>
        </p:txBody>
      </p:sp>
      <p:sp>
        <p:nvSpPr>
          <p:cNvPr id="5" name="TextBox 4"/>
          <p:cNvSpPr txBox="1"/>
          <p:nvPr/>
        </p:nvSpPr>
        <p:spPr>
          <a:xfrm>
            <a:off x="599154" y="2667000"/>
            <a:ext cx="4277645" cy="830997"/>
          </a:xfrm>
          <a:prstGeom prst="rect">
            <a:avLst/>
          </a:prstGeom>
          <a:noFill/>
        </p:spPr>
        <p:txBody>
          <a:bodyPr wrap="square" rtlCol="0">
            <a:spAutoFit/>
          </a:bodyPr>
          <a:lstStyle/>
          <a:p>
            <a:pPr algn="ctr"/>
            <a:r>
              <a:rPr lang="en-US" dirty="0" smtClean="0">
                <a:latin typeface="Cambria" panose="02040503050406030204" pitchFamily="18" charset="0"/>
              </a:rPr>
              <a:t>What in Python could most usefully hold all of these </a:t>
            </a:r>
            <a:r>
              <a:rPr lang="en-US" b="1" i="1" dirty="0" smtClean="0">
                <a:solidFill>
                  <a:srgbClr val="F6890C"/>
                </a:solidFill>
                <a:latin typeface="Cambria" panose="02040503050406030204" pitchFamily="18" charset="0"/>
              </a:rPr>
              <a:t>rules</a:t>
            </a:r>
            <a:r>
              <a:rPr lang="en-US" dirty="0" smtClean="0">
                <a:latin typeface="Cambria" panose="02040503050406030204" pitchFamily="18" charset="0"/>
              </a:rPr>
              <a:t>?</a:t>
            </a:r>
            <a:endParaRPr lang="en-US" dirty="0">
              <a:latin typeface="Cambria" panose="02040503050406030204" pitchFamily="18" charset="0"/>
            </a:endParaRPr>
          </a:p>
        </p:txBody>
      </p:sp>
      <p:sp>
        <p:nvSpPr>
          <p:cNvPr id="13" name="TextBox 12"/>
          <p:cNvSpPr txBox="1"/>
          <p:nvPr/>
        </p:nvSpPr>
        <p:spPr>
          <a:xfrm>
            <a:off x="921208" y="3809999"/>
            <a:ext cx="3186783" cy="830997"/>
          </a:xfrm>
          <a:prstGeom prst="rect">
            <a:avLst/>
          </a:prstGeom>
          <a:noFill/>
        </p:spPr>
        <p:txBody>
          <a:bodyPr wrap="square" rtlCol="0">
            <a:spAutoFit/>
          </a:bodyPr>
          <a:lstStyle/>
          <a:p>
            <a:pPr algn="ctr"/>
            <a:r>
              <a:rPr lang="en-US" dirty="0" smtClean="0">
                <a:latin typeface="Cambria" panose="02040503050406030204" pitchFamily="18" charset="0"/>
              </a:rPr>
              <a:t>What type should </a:t>
            </a:r>
            <a:r>
              <a:rPr lang="en-US" b="1" dirty="0" err="1" smtClean="0">
                <a:latin typeface="Courier New" panose="02070309020205020404" pitchFamily="49" charset="0"/>
                <a:cs typeface="Courier New" panose="02070309020205020404" pitchFamily="49" charset="0"/>
              </a:rPr>
              <a:t>self.rules</a:t>
            </a:r>
            <a:r>
              <a:rPr lang="en-US" dirty="0" smtClean="0">
                <a:latin typeface="Cambria" panose="02040503050406030204" pitchFamily="18" charset="0"/>
              </a:rPr>
              <a:t> be?</a:t>
            </a:r>
            <a:endParaRPr lang="en-US" dirty="0">
              <a:latin typeface="Cambria" panose="02040503050406030204" pitchFamily="18" charset="0"/>
            </a:endParaRPr>
          </a:p>
        </p:txBody>
      </p:sp>
      <p:sp>
        <p:nvSpPr>
          <p:cNvPr id="2" name="Rectangle 1"/>
          <p:cNvSpPr/>
          <p:nvPr/>
        </p:nvSpPr>
        <p:spPr>
          <a:xfrm>
            <a:off x="762000" y="6172199"/>
            <a:ext cx="7005444" cy="461665"/>
          </a:xfrm>
          <a:prstGeom prst="rect">
            <a:avLst/>
          </a:prstGeom>
        </p:spPr>
        <p:txBody>
          <a:bodyPr wrap="none">
            <a:spAutoFit/>
          </a:bodyPr>
          <a:lstStyle/>
          <a:p>
            <a:r>
              <a:rPr lang="en-US" b="1" dirty="0" err="1" smtClean="0">
                <a:latin typeface="Courier New" panose="02070309020205020404" pitchFamily="49" charset="0"/>
                <a:cs typeface="Courier New" panose="02070309020205020404" pitchFamily="49" charset="0"/>
              </a:rPr>
              <a:t>self.rules</a:t>
            </a:r>
            <a:r>
              <a:rPr lang="en-US" b="1" dirty="0" smtClean="0">
                <a:latin typeface="Courier New" panose="02070309020205020404" pitchFamily="49" charset="0"/>
                <a:cs typeface="Courier New" panose="02070309020205020404" pitchFamily="49" charset="0"/>
              </a:rPr>
              <a:t>[ (1,</a:t>
            </a:r>
            <a:r>
              <a:rPr lang="en-US" b="1" dirty="0" smtClean="0">
                <a:solidFill>
                  <a:srgbClr val="009900"/>
                </a:solidFill>
                <a:latin typeface="Courier New" panose="02070309020205020404" pitchFamily="49" charset="0"/>
                <a:cs typeface="Courier New" panose="02070309020205020404" pitchFamily="49" charset="0"/>
              </a:rPr>
              <a:t>"NExx"</a:t>
            </a:r>
            <a:r>
              <a:rPr lang="en-US" b="1" dirty="0" smtClean="0">
                <a:latin typeface="Courier New" panose="02070309020205020404" pitchFamily="49" charset="0"/>
                <a:cs typeface="Courier New" panose="02070309020205020404" pitchFamily="49" charset="0"/>
              </a:rPr>
              <a:t>) ]  =  (</a:t>
            </a:r>
            <a:r>
              <a:rPr lang="en-US" b="1" dirty="0" smtClean="0">
                <a:solidFill>
                  <a:srgbClr val="009900"/>
                </a:solidFill>
                <a:latin typeface="Courier New" panose="02070309020205020404" pitchFamily="49" charset="0"/>
                <a:cs typeface="Courier New" panose="02070309020205020404" pitchFamily="49" charset="0"/>
              </a:rPr>
              <a:t>"W"</a:t>
            </a:r>
            <a:r>
              <a:rPr lang="en-US" b="1" dirty="0" smtClean="0">
                <a:latin typeface="Courier New" panose="02070309020205020404" pitchFamily="49" charset="0"/>
                <a:cs typeface="Courier New" panose="02070309020205020404" pitchFamily="49" charset="0"/>
              </a:rPr>
              <a:t>,0) </a:t>
            </a:r>
            <a:endParaRPr lang="en-US" dirty="0"/>
          </a:p>
        </p:txBody>
      </p:sp>
      <p:sp>
        <p:nvSpPr>
          <p:cNvPr id="6" name="Rectangle 5"/>
          <p:cNvSpPr/>
          <p:nvPr/>
        </p:nvSpPr>
        <p:spPr>
          <a:xfrm rot="20694491">
            <a:off x="1572843" y="4955271"/>
            <a:ext cx="1883511" cy="830997"/>
          </a:xfrm>
          <a:prstGeom prst="rect">
            <a:avLst/>
          </a:prstGeom>
          <a:solidFill>
            <a:srgbClr val="FFEFD7"/>
          </a:solidFill>
        </p:spPr>
        <p:txBody>
          <a:bodyPr wrap="square">
            <a:spAutoFit/>
          </a:bodyPr>
          <a:lstStyle/>
          <a:p>
            <a:pPr algn="ctr"/>
            <a:r>
              <a:rPr lang="en-US" dirty="0" smtClean="0">
                <a:latin typeface="Cambria" panose="02040503050406030204" pitchFamily="18" charset="0"/>
              </a:rPr>
              <a:t>Python dictionary</a:t>
            </a:r>
            <a:endParaRPr lang="en-US" dirty="0"/>
          </a:p>
        </p:txBody>
      </p:sp>
      <p:sp>
        <p:nvSpPr>
          <p:cNvPr id="8" name="Rectangle 7"/>
          <p:cNvSpPr/>
          <p:nvPr/>
        </p:nvSpPr>
        <p:spPr>
          <a:xfrm>
            <a:off x="3608026" y="5765074"/>
            <a:ext cx="622222" cy="461665"/>
          </a:xfrm>
          <a:prstGeom prst="rect">
            <a:avLst/>
          </a:prstGeom>
        </p:spPr>
        <p:txBody>
          <a:bodyPr wrap="none">
            <a:spAutoFit/>
          </a:bodyPr>
          <a:lstStyle/>
          <a:p>
            <a:pPr algn="ctr"/>
            <a:r>
              <a:rPr lang="en-US" b="1" dirty="0" smtClean="0">
                <a:latin typeface="Calibri" panose="020F0502020204030204" pitchFamily="34" charset="0"/>
              </a:rPr>
              <a:t>key</a:t>
            </a:r>
            <a:endParaRPr lang="en-US" b="1" dirty="0">
              <a:latin typeface="Calibri" panose="020F0502020204030204" pitchFamily="34" charset="0"/>
            </a:endParaRPr>
          </a:p>
        </p:txBody>
      </p:sp>
      <p:sp>
        <p:nvSpPr>
          <p:cNvPr id="12" name="Rectangle 11"/>
          <p:cNvSpPr/>
          <p:nvPr/>
        </p:nvSpPr>
        <p:spPr>
          <a:xfrm>
            <a:off x="6294808" y="5765074"/>
            <a:ext cx="874278" cy="461665"/>
          </a:xfrm>
          <a:prstGeom prst="rect">
            <a:avLst/>
          </a:prstGeom>
        </p:spPr>
        <p:txBody>
          <a:bodyPr wrap="none">
            <a:spAutoFit/>
          </a:bodyPr>
          <a:lstStyle/>
          <a:p>
            <a:pPr algn="ctr"/>
            <a:r>
              <a:rPr lang="en-US" b="1" dirty="0" smtClean="0">
                <a:latin typeface="Calibri" panose="020F0502020204030204" pitchFamily="34" charset="0"/>
              </a:rPr>
              <a:t>value</a:t>
            </a:r>
            <a:endParaRPr lang="en-US" b="1" dirty="0">
              <a:latin typeface="Calibri" panose="020F0502020204030204" pitchFamily="34" charset="0"/>
            </a:endParaRPr>
          </a:p>
        </p:txBody>
      </p:sp>
      <p:cxnSp>
        <p:nvCxnSpPr>
          <p:cNvPr id="11" name="Straight Arrow Connector 10"/>
          <p:cNvCxnSpPr/>
          <p:nvPr/>
        </p:nvCxnSpPr>
        <p:spPr>
          <a:xfrm>
            <a:off x="4495800" y="5127905"/>
            <a:ext cx="0" cy="937362"/>
          </a:xfrm>
          <a:prstGeom prst="straightConnector1">
            <a:avLst/>
          </a:prstGeom>
          <a:ln>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572000" y="5127905"/>
            <a:ext cx="1722808" cy="937362"/>
          </a:xfrm>
          <a:prstGeom prst="straightConnector1">
            <a:avLst/>
          </a:prstGeom>
          <a:ln>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3938336" y="4724399"/>
            <a:ext cx="1648208" cy="461665"/>
          </a:xfrm>
          <a:prstGeom prst="rect">
            <a:avLst/>
          </a:prstGeom>
          <a:solidFill>
            <a:schemeClr val="bg1">
              <a:lumMod val="95000"/>
            </a:schemeClr>
          </a:solidFill>
        </p:spPr>
        <p:txBody>
          <a:bodyPr wrap="none">
            <a:spAutoFit/>
          </a:bodyPr>
          <a:lstStyle/>
          <a:p>
            <a:pPr algn="ctr"/>
            <a:r>
              <a:rPr lang="en-US" b="1" dirty="0" smtClean="0">
                <a:solidFill>
                  <a:schemeClr val="bg1">
                    <a:lumMod val="65000"/>
                  </a:schemeClr>
                </a:solidFill>
                <a:latin typeface="Calibri" panose="020F0502020204030204" pitchFamily="34" charset="0"/>
              </a:rPr>
              <a:t>both </a:t>
            </a:r>
            <a:r>
              <a:rPr lang="en-US" b="1" i="1" dirty="0" smtClean="0">
                <a:solidFill>
                  <a:schemeClr val="bg1">
                    <a:lumMod val="65000"/>
                  </a:schemeClr>
                </a:solidFill>
                <a:latin typeface="Calibri" panose="020F0502020204030204" pitchFamily="34" charset="0"/>
              </a:rPr>
              <a:t>tuples</a:t>
            </a:r>
            <a:endParaRPr lang="en-US" b="1" i="1" dirty="0">
              <a:solidFill>
                <a:schemeClr val="bg1">
                  <a:lumMod val="65000"/>
                </a:schemeClr>
              </a:solidFill>
              <a:latin typeface="Calibri" panose="020F0502020204030204" pitchFamily="34" charset="0"/>
            </a:endParaRPr>
          </a:p>
        </p:txBody>
      </p:sp>
      <p:sp>
        <p:nvSpPr>
          <p:cNvPr id="9" name="Down Arrow 8"/>
          <p:cNvSpPr/>
          <p:nvPr/>
        </p:nvSpPr>
        <p:spPr>
          <a:xfrm rot="2355586">
            <a:off x="7174397" y="5520534"/>
            <a:ext cx="288320" cy="399320"/>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2">
            <p14:nvContentPartPr>
              <p14:cNvPr id="15" name="Ink 14"/>
              <p14:cNvContentPartPr/>
              <p14:nvPr/>
            </p14:nvContentPartPr>
            <p14:xfrm>
              <a:off x="7909560" y="275400"/>
              <a:ext cx="363240" cy="521280"/>
            </p14:xfrm>
          </p:contentPart>
        </mc:Choice>
        <mc:Fallback>
          <p:pic>
            <p:nvPicPr>
              <p:cNvPr id="15" name="Ink 14"/>
              <p:cNvPicPr/>
              <p:nvPr/>
            </p:nvPicPr>
            <p:blipFill>
              <a:blip r:embed="rId3"/>
              <a:stretch>
                <a:fillRect/>
              </a:stretch>
            </p:blipFill>
            <p:spPr>
              <a:xfrm>
                <a:off x="7899840" y="264240"/>
                <a:ext cx="378000" cy="539640"/>
              </a:xfrm>
              <a:prstGeom prst="rect">
                <a:avLst/>
              </a:prstGeom>
            </p:spPr>
          </p:pic>
        </mc:Fallback>
      </mc:AlternateContent>
    </p:spTree>
    <p:extLst>
      <p:ext uri="{BB962C8B-B14F-4D97-AF65-F5344CB8AC3E}">
        <p14:creationId xmlns:p14="http://schemas.microsoft.com/office/powerpoint/2010/main" val="25945501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6013331" y="5394160"/>
            <a:ext cx="2286000" cy="461665"/>
          </a:xfrm>
          <a:prstGeom prst="round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6013331" y="4836696"/>
            <a:ext cx="2286000" cy="461665"/>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6013331" y="4293766"/>
            <a:ext cx="2286000" cy="461665"/>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133" name="Text Box 8"/>
          <p:cNvSpPr txBox="1">
            <a:spLocks noChangeArrowheads="1"/>
          </p:cNvSpPr>
          <p:nvPr/>
        </p:nvSpPr>
        <p:spPr bwMode="auto">
          <a:xfrm>
            <a:off x="304800" y="193972"/>
            <a:ext cx="4419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Picobot's</a:t>
            </a:r>
            <a:r>
              <a:rPr lang="en-US" altLang="en-US" sz="4200" dirty="0" smtClean="0">
                <a:latin typeface="Cambria" panose="02040503050406030204" pitchFamily="18" charset="0"/>
              </a:rPr>
              <a:t> classes</a:t>
            </a:r>
            <a:endParaRPr lang="en-US" altLang="en-US" sz="4200" dirty="0">
              <a:latin typeface="Cambria" panose="02040503050406030204" pitchFamily="18" charset="0"/>
            </a:endParaRPr>
          </a:p>
        </p:txBody>
      </p:sp>
      <p:sp>
        <p:nvSpPr>
          <p:cNvPr id="3" name="TextBox 2"/>
          <p:cNvSpPr txBox="1"/>
          <p:nvPr/>
        </p:nvSpPr>
        <p:spPr>
          <a:xfrm>
            <a:off x="458787" y="2133600"/>
            <a:ext cx="5027613" cy="646331"/>
          </a:xfrm>
          <a:prstGeom prst="rect">
            <a:avLst/>
          </a:prstGeom>
          <a:noFill/>
        </p:spPr>
        <p:txBody>
          <a:bodyPr wrap="square" rtlCol="0">
            <a:spAutoFit/>
          </a:bodyPr>
          <a:lstStyle/>
          <a:p>
            <a:r>
              <a:rPr lang="en-US" sz="3600" b="1" dirty="0" smtClean="0">
                <a:solidFill>
                  <a:srgbClr val="F6890C"/>
                </a:solidFill>
                <a:latin typeface="Courier New" panose="02070309020205020404" pitchFamily="49" charset="0"/>
                <a:cs typeface="Courier New" panose="02070309020205020404" pitchFamily="49" charset="0"/>
              </a:rPr>
              <a:t>class</a:t>
            </a:r>
            <a:r>
              <a:rPr lang="en-US" sz="3600" b="1" dirty="0" smtClean="0">
                <a:latin typeface="Courier New" panose="02070309020205020404" pitchFamily="49" charset="0"/>
                <a:cs typeface="Courier New" panose="02070309020205020404" pitchFamily="49" charset="0"/>
              </a:rPr>
              <a:t> World:</a:t>
            </a:r>
            <a:endParaRPr lang="en-US" sz="3600" b="1" dirty="0">
              <a:latin typeface="Courier New" panose="02070309020205020404" pitchFamily="49" charset="0"/>
              <a:cs typeface="Courier New" panose="02070309020205020404" pitchFamily="49" charset="0"/>
            </a:endParaRPr>
          </a:p>
        </p:txBody>
      </p:sp>
      <p:sp>
        <p:nvSpPr>
          <p:cNvPr id="5" name="TextBox 4"/>
          <p:cNvSpPr txBox="1"/>
          <p:nvPr/>
        </p:nvSpPr>
        <p:spPr>
          <a:xfrm>
            <a:off x="647727" y="990600"/>
            <a:ext cx="3111376" cy="584775"/>
          </a:xfrm>
          <a:prstGeom prst="rect">
            <a:avLst/>
          </a:prstGeom>
          <a:solidFill>
            <a:schemeClr val="bg1"/>
          </a:solidFill>
        </p:spPr>
        <p:txBody>
          <a:bodyPr wrap="square" rtlCol="0">
            <a:spAutoFit/>
          </a:bodyPr>
          <a:lstStyle/>
          <a:p>
            <a:pPr algn="ctr"/>
            <a:r>
              <a:rPr lang="en-US" sz="1600" dirty="0" smtClean="0">
                <a:latin typeface="Cambria" panose="02040503050406030204" pitchFamily="18" charset="0"/>
              </a:rPr>
              <a:t>What type in Python could most usefully hold the </a:t>
            </a:r>
            <a:r>
              <a:rPr lang="en-US" sz="1600" b="1" i="1" dirty="0" smtClean="0">
                <a:solidFill>
                  <a:srgbClr val="F6890C"/>
                </a:solidFill>
                <a:latin typeface="Cambria" panose="02040503050406030204" pitchFamily="18" charset="0"/>
              </a:rPr>
              <a:t>environment</a:t>
            </a:r>
            <a:r>
              <a:rPr lang="en-US" sz="1600" dirty="0" smtClean="0">
                <a:latin typeface="Cambria" panose="02040503050406030204" pitchFamily="18" charset="0"/>
              </a:rPr>
              <a:t>?</a:t>
            </a:r>
            <a:endParaRPr lang="en-US" sz="1600" dirty="0">
              <a:latin typeface="Cambria" panose="02040503050406030204" pitchFamily="18" charset="0"/>
            </a:endParaRPr>
          </a:p>
        </p:txBody>
      </p:sp>
      <p:sp>
        <p:nvSpPr>
          <p:cNvPr id="13" name="TextBox 12"/>
          <p:cNvSpPr txBox="1"/>
          <p:nvPr/>
        </p:nvSpPr>
        <p:spPr>
          <a:xfrm>
            <a:off x="419031" y="3048000"/>
            <a:ext cx="4038600" cy="1200329"/>
          </a:xfrm>
          <a:prstGeom prst="rect">
            <a:avLst/>
          </a:prstGeom>
          <a:solidFill>
            <a:srgbClr val="FFEFD7"/>
          </a:solidFill>
        </p:spPr>
        <p:txBody>
          <a:bodyPr wrap="square" rtlCol="0">
            <a:spAutoFit/>
          </a:bodyPr>
          <a:lstStyle/>
          <a:p>
            <a:pPr algn="ctr"/>
            <a:r>
              <a:rPr lang="en-US" dirty="0" smtClean="0">
                <a:latin typeface="Cambria" panose="02040503050406030204" pitchFamily="18" charset="0"/>
              </a:rPr>
              <a:t>What </a:t>
            </a:r>
            <a:r>
              <a:rPr lang="en-US" u="sng" dirty="0" smtClean="0">
                <a:latin typeface="Cambria" panose="02040503050406030204" pitchFamily="18" charset="0"/>
              </a:rPr>
              <a:t>class</a:t>
            </a:r>
            <a:r>
              <a:rPr lang="en-US" dirty="0" smtClean="0">
                <a:latin typeface="Cambria" panose="02040503050406030204" pitchFamily="18" charset="0"/>
              </a:rPr>
              <a:t> that you've already written will be most similar to </a:t>
            </a:r>
            <a:r>
              <a:rPr lang="en-US" dirty="0" err="1" smtClean="0">
                <a:latin typeface="Cambria" panose="02040503050406030204" pitchFamily="18" charset="0"/>
              </a:rPr>
              <a:t>Picobot's</a:t>
            </a:r>
            <a:r>
              <a:rPr lang="en-US" dirty="0" smtClean="0">
                <a:latin typeface="Cambria" panose="02040503050406030204" pitchFamily="18" charset="0"/>
              </a:rPr>
              <a:t> </a:t>
            </a:r>
            <a:r>
              <a:rPr lang="en-US" b="1" dirty="0" smtClean="0">
                <a:latin typeface="Courier New" panose="02070309020205020404" pitchFamily="49" charset="0"/>
                <a:cs typeface="Courier New" panose="02070309020205020404" pitchFamily="49" charset="0"/>
              </a:rPr>
              <a:t>World</a:t>
            </a:r>
            <a:r>
              <a:rPr lang="en-US" dirty="0" smtClean="0">
                <a:latin typeface="Cambria" panose="02040503050406030204" pitchFamily="18" charset="0"/>
              </a:rPr>
              <a:t>? </a:t>
            </a:r>
            <a:endParaRPr lang="en-US" dirty="0">
              <a:latin typeface="Cambria" panose="02040503050406030204" pitchFamily="18" charset="0"/>
            </a:endParaRPr>
          </a:p>
        </p:txBody>
      </p:sp>
      <p:sp>
        <p:nvSpPr>
          <p:cNvPr id="2" name="Rectangle 1"/>
          <p:cNvSpPr/>
          <p:nvPr/>
        </p:nvSpPr>
        <p:spPr>
          <a:xfrm>
            <a:off x="4495800" y="285957"/>
            <a:ext cx="4388728" cy="3939540"/>
          </a:xfrm>
          <a:prstGeom prst="rect">
            <a:avLst/>
          </a:prstGeom>
        </p:spPr>
        <p:txBody>
          <a:bodyPr wrap="square">
            <a:spAutoFit/>
          </a:bodyPr>
          <a:lstStyle/>
          <a:p>
            <a:pPr algn="r">
              <a:lnSpc>
                <a:spcPts val="1200"/>
              </a:lnSpc>
            </a:pP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smtClean="0">
                <a:latin typeface="Courier New" panose="02070309020205020404" pitchFamily="49" charset="0"/>
                <a:cs typeface="Courier New" panose="02070309020205020404" pitchFamily="49" charset="0"/>
              </a:rPr>
              <a:t>+</a:t>
            </a:r>
            <a:r>
              <a:rPr lang="en-US" sz="1800" b="1" dirty="0" err="1" smtClean="0">
                <a:latin typeface="Courier New" panose="02070309020205020404" pitchFamily="49" charset="0"/>
                <a:cs typeface="Courier New" panose="02070309020205020404" pitchFamily="49" charset="0"/>
              </a:rPr>
              <a:t>oooooPooooooooooooooooo</a:t>
            </a:r>
            <a:r>
              <a:rPr lang="en-US" sz="1800" b="1" dirty="0" smtClean="0">
                <a:latin typeface="Courier New" panose="02070309020205020404" pitchFamily="49" charset="0"/>
                <a:cs typeface="Courier New" panose="02070309020205020404" pitchFamily="49" charset="0"/>
              </a:rPr>
              <a:t>+</a:t>
            </a:r>
            <a:endParaRPr lang="en-US" sz="1800" b="1" dirty="0">
              <a:latin typeface="Courier New" panose="02070309020205020404" pitchFamily="49" charset="0"/>
              <a:cs typeface="Courier New" panose="02070309020205020404" pitchFamily="49" charset="0"/>
            </a:endParaRPr>
          </a:p>
          <a:p>
            <a:pPr algn="r">
              <a:lnSpc>
                <a:spcPts val="1200"/>
              </a:lnSpc>
            </a:pPr>
            <a:r>
              <a:rPr lang="en-US" sz="1800" b="1" dirty="0" smtClean="0">
                <a:latin typeface="Courier New" panose="02070309020205020404" pitchFamily="49" charset="0"/>
                <a:cs typeface="Courier New" panose="02070309020205020404" pitchFamily="49" charset="0"/>
              </a:rPr>
              <a:t>+o             </a:t>
            </a:r>
            <a:r>
              <a:rPr lang="en-US" sz="1800" b="1" dirty="0" err="1" smtClean="0">
                <a:latin typeface="Courier New" panose="02070309020205020404" pitchFamily="49" charset="0"/>
                <a:cs typeface="Courier New" panose="02070309020205020404" pitchFamily="49" charset="0"/>
              </a:rPr>
              <a:t>o</a:t>
            </a:r>
            <a:r>
              <a:rPr lang="en-US" sz="1800" b="1" dirty="0" smtClean="0">
                <a:latin typeface="Courier New" panose="02070309020205020404" pitchFamily="49" charset="0"/>
                <a:cs typeface="Courier New" panose="02070309020205020404" pitchFamily="49" charset="0"/>
              </a:rPr>
              <a:t>       </a:t>
            </a:r>
            <a:r>
              <a:rPr lang="en-US" sz="1800" b="1" dirty="0" err="1" smtClean="0">
                <a:latin typeface="Courier New" panose="02070309020205020404" pitchFamily="49" charset="0"/>
                <a:cs typeface="Courier New" panose="02070309020205020404" pitchFamily="49" charset="0"/>
              </a:rPr>
              <a:t>o</a:t>
            </a:r>
            <a:r>
              <a:rPr lang="en-US" sz="1800" b="1" dirty="0" smtClean="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smtClean="0">
                <a:latin typeface="Courier New" panose="02070309020205020404" pitchFamily="49" charset="0"/>
                <a:cs typeface="Courier New" panose="02070309020205020404" pitchFamily="49" charset="0"/>
              </a:rPr>
              <a:t>+</a:t>
            </a: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a:t>
            </a:r>
            <a:r>
              <a:rPr lang="en-US" sz="1800" b="1" dirty="0" err="1" smtClean="0">
                <a:latin typeface="Courier New" panose="02070309020205020404" pitchFamily="49" charset="0"/>
                <a:cs typeface="Courier New" panose="02070309020205020404" pitchFamily="49" charset="0"/>
              </a:rPr>
              <a:t>ooooooooooooooooooooooo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smtClean="0">
                <a:latin typeface="Courier New" panose="02070309020205020404" pitchFamily="49" charset="0"/>
                <a:cs typeface="Courier New" panose="02070309020205020404" pitchFamily="49" charset="0"/>
              </a:rPr>
              <a:t>+++++++++++++++++++++++++</a:t>
            </a:r>
            <a:endParaRPr lang="en-US" sz="1800" b="1" dirty="0">
              <a:latin typeface="Courier New" panose="02070309020205020404" pitchFamily="49" charset="0"/>
              <a:cs typeface="Courier New" panose="02070309020205020404" pitchFamily="49" charset="0"/>
            </a:endParaRPr>
          </a:p>
        </p:txBody>
      </p:sp>
      <p:sp>
        <p:nvSpPr>
          <p:cNvPr id="4" name="Rectangle 3"/>
          <p:cNvSpPr/>
          <p:nvPr/>
        </p:nvSpPr>
        <p:spPr>
          <a:xfrm>
            <a:off x="7611979" y="4201434"/>
            <a:ext cx="461986" cy="646331"/>
          </a:xfrm>
          <a:prstGeom prst="rect">
            <a:avLst/>
          </a:prstGeom>
        </p:spPr>
        <p:txBody>
          <a:bodyPr wrap="none">
            <a:spAutoFit/>
          </a:bodyPr>
          <a:lstStyle/>
          <a:p>
            <a:r>
              <a:rPr lang="en-US" sz="3600" b="1" dirty="0">
                <a:latin typeface="Courier New" panose="02070309020205020404" pitchFamily="49" charset="0"/>
                <a:cs typeface="Courier New" panose="02070309020205020404" pitchFamily="49" charset="0"/>
              </a:rPr>
              <a:t>+</a:t>
            </a:r>
            <a:endParaRPr lang="en-US" sz="3600" dirty="0"/>
          </a:p>
        </p:txBody>
      </p:sp>
      <p:sp>
        <p:nvSpPr>
          <p:cNvPr id="10" name="Rectangle 9"/>
          <p:cNvSpPr/>
          <p:nvPr/>
        </p:nvSpPr>
        <p:spPr>
          <a:xfrm>
            <a:off x="7611979" y="4689849"/>
            <a:ext cx="461986" cy="646331"/>
          </a:xfrm>
          <a:prstGeom prst="rect">
            <a:avLst/>
          </a:prstGeom>
        </p:spPr>
        <p:txBody>
          <a:bodyPr wrap="none">
            <a:spAutoFit/>
          </a:bodyPr>
          <a:lstStyle/>
          <a:p>
            <a:r>
              <a:rPr lang="en-US" sz="3600" b="1" dirty="0" smtClean="0">
                <a:latin typeface="Courier New" panose="02070309020205020404" pitchFamily="49" charset="0"/>
                <a:cs typeface="Courier New" panose="02070309020205020404" pitchFamily="49" charset="0"/>
              </a:rPr>
              <a:t>o</a:t>
            </a:r>
            <a:endParaRPr lang="en-US" sz="3600" dirty="0"/>
          </a:p>
        </p:txBody>
      </p:sp>
      <p:sp>
        <p:nvSpPr>
          <p:cNvPr id="11" name="Rectangle 10"/>
          <p:cNvSpPr/>
          <p:nvPr/>
        </p:nvSpPr>
        <p:spPr>
          <a:xfrm>
            <a:off x="7616765" y="5295928"/>
            <a:ext cx="461986" cy="646331"/>
          </a:xfrm>
          <a:prstGeom prst="rect">
            <a:avLst/>
          </a:prstGeom>
        </p:spPr>
        <p:txBody>
          <a:bodyPr wrap="none">
            <a:spAutoFit/>
          </a:bodyPr>
          <a:lstStyle/>
          <a:p>
            <a:r>
              <a:rPr lang="en-US" sz="3600" b="1" dirty="0">
                <a:latin typeface="Courier New" panose="02070309020205020404" pitchFamily="49" charset="0"/>
                <a:cs typeface="Courier New" panose="02070309020205020404" pitchFamily="49" charset="0"/>
              </a:rPr>
              <a:t>P</a:t>
            </a:r>
            <a:endParaRPr lang="en-US" sz="3600" dirty="0"/>
          </a:p>
        </p:txBody>
      </p:sp>
      <p:sp>
        <p:nvSpPr>
          <p:cNvPr id="6" name="Rectangle 5"/>
          <p:cNvSpPr/>
          <p:nvPr/>
        </p:nvSpPr>
        <p:spPr>
          <a:xfrm>
            <a:off x="6019800" y="5388260"/>
            <a:ext cx="1261884" cy="461665"/>
          </a:xfrm>
          <a:prstGeom prst="rect">
            <a:avLst/>
          </a:prstGeom>
        </p:spPr>
        <p:txBody>
          <a:bodyPr wrap="none">
            <a:spAutoFit/>
          </a:bodyPr>
          <a:lstStyle/>
          <a:p>
            <a:pPr algn="ctr"/>
            <a:r>
              <a:rPr lang="en-US" dirty="0" err="1" smtClean="0">
                <a:latin typeface="Cambria" panose="02040503050406030204" pitchFamily="18" charset="0"/>
              </a:rPr>
              <a:t>Picobot</a:t>
            </a:r>
            <a:r>
              <a:rPr lang="en-US" dirty="0" smtClean="0">
                <a:latin typeface="Cambria" panose="02040503050406030204" pitchFamily="18" charset="0"/>
              </a:rPr>
              <a:t>:</a:t>
            </a:r>
            <a:endParaRPr lang="en-US" dirty="0"/>
          </a:p>
        </p:txBody>
      </p:sp>
      <p:sp>
        <p:nvSpPr>
          <p:cNvPr id="15" name="Rectangle 14"/>
          <p:cNvSpPr/>
          <p:nvPr/>
        </p:nvSpPr>
        <p:spPr>
          <a:xfrm>
            <a:off x="6061222" y="4841867"/>
            <a:ext cx="1179041" cy="461665"/>
          </a:xfrm>
          <a:prstGeom prst="rect">
            <a:avLst/>
          </a:prstGeom>
        </p:spPr>
        <p:txBody>
          <a:bodyPr wrap="none">
            <a:spAutoFit/>
          </a:bodyPr>
          <a:lstStyle/>
          <a:p>
            <a:pPr algn="ctr"/>
            <a:r>
              <a:rPr lang="en-US" dirty="0" smtClean="0">
                <a:latin typeface="Cambria" panose="02040503050406030204" pitchFamily="18" charset="0"/>
              </a:rPr>
              <a:t>Visited:</a:t>
            </a:r>
            <a:endParaRPr lang="en-US" dirty="0"/>
          </a:p>
        </p:txBody>
      </p:sp>
      <p:sp>
        <p:nvSpPr>
          <p:cNvPr id="16" name="Rectangle 15"/>
          <p:cNvSpPr/>
          <p:nvPr/>
        </p:nvSpPr>
        <p:spPr>
          <a:xfrm>
            <a:off x="6223734" y="4293766"/>
            <a:ext cx="854016" cy="461665"/>
          </a:xfrm>
          <a:prstGeom prst="rect">
            <a:avLst/>
          </a:prstGeom>
        </p:spPr>
        <p:txBody>
          <a:bodyPr wrap="none">
            <a:spAutoFit/>
          </a:bodyPr>
          <a:lstStyle/>
          <a:p>
            <a:pPr algn="ctr"/>
            <a:r>
              <a:rPr lang="en-US" dirty="0" smtClean="0">
                <a:latin typeface="Cambria" panose="02040503050406030204" pitchFamily="18" charset="0"/>
              </a:rPr>
              <a:t>Wall:</a:t>
            </a:r>
            <a:endParaRPr lang="en-US" dirty="0"/>
          </a:p>
        </p:txBody>
      </p:sp>
      <p:sp>
        <p:nvSpPr>
          <p:cNvPr id="9" name="Rectangle 8"/>
          <p:cNvSpPr/>
          <p:nvPr/>
        </p:nvSpPr>
        <p:spPr>
          <a:xfrm>
            <a:off x="629611" y="4477527"/>
            <a:ext cx="3693640" cy="461665"/>
          </a:xfrm>
          <a:prstGeom prst="rect">
            <a:avLst/>
          </a:prstGeom>
        </p:spPr>
        <p:txBody>
          <a:bodyPr wrap="none">
            <a:spAutoFit/>
          </a:bodyPr>
          <a:lstStyle/>
          <a:p>
            <a:pPr lvl="0" algn="ctr"/>
            <a:r>
              <a:rPr lang="en-US" dirty="0" smtClean="0">
                <a:latin typeface="Cambria" panose="02040503050406030204" pitchFamily="18" charset="0"/>
              </a:rPr>
              <a:t>What will </a:t>
            </a:r>
            <a:r>
              <a:rPr lang="en-US" b="1" dirty="0" err="1" smtClean="0">
                <a:solidFill>
                  <a:srgbClr val="000000"/>
                </a:solidFill>
                <a:latin typeface="Courier New" panose="02070309020205020404" pitchFamily="49" charset="0"/>
                <a:cs typeface="Courier New" panose="02070309020205020404" pitchFamily="49" charset="0"/>
              </a:rPr>
              <a:t>self.room</a:t>
            </a:r>
            <a:r>
              <a:rPr lang="en-US" dirty="0" smtClean="0">
                <a:solidFill>
                  <a:srgbClr val="000000"/>
                </a:solidFill>
                <a:latin typeface="Cambria" panose="02040503050406030204" pitchFamily="18" charset="0"/>
              </a:rPr>
              <a:t> be?</a:t>
            </a:r>
            <a:endParaRPr lang="en-US" dirty="0">
              <a:solidFill>
                <a:srgbClr val="000000"/>
              </a:solidFill>
              <a:latin typeface="Cambria" panose="02040503050406030204" pitchFamily="18" charset="0"/>
            </a:endParaRPr>
          </a:p>
        </p:txBody>
      </p:sp>
      <p:cxnSp>
        <p:nvCxnSpPr>
          <p:cNvPr id="14" name="Straight Arrow Connector 13"/>
          <p:cNvCxnSpPr/>
          <p:nvPr/>
        </p:nvCxnSpPr>
        <p:spPr>
          <a:xfrm flipV="1">
            <a:off x="4457631" y="4201434"/>
            <a:ext cx="876369" cy="488415"/>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106154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640186" y="6279221"/>
            <a:ext cx="5208414" cy="461665"/>
          </a:xfrm>
          <a:prstGeom prst="rect">
            <a:avLst/>
          </a:prstGeom>
          <a:solidFill>
            <a:srgbClr val="CCECFF"/>
          </a:solidFill>
        </p:spPr>
        <p:txBody>
          <a:bodyPr wrap="none">
            <a:spAutoFit/>
          </a:bodyPr>
          <a:lstStyle/>
          <a:p>
            <a:pPr algn="ctr"/>
            <a:r>
              <a:rPr lang="en-US" b="1" dirty="0" smtClean="0">
                <a:solidFill>
                  <a:schemeClr val="bg2"/>
                </a:solidFill>
                <a:latin typeface="Calibri" panose="020F0502020204030204" pitchFamily="34" charset="0"/>
              </a:rPr>
              <a:t>a list-of-lists-of-one-character-strings….</a:t>
            </a:r>
            <a:endParaRPr lang="en-US" b="1" i="1" dirty="0">
              <a:solidFill>
                <a:schemeClr val="bg2"/>
              </a:solidFill>
              <a:latin typeface="Calibri" panose="020F0502020204030204" pitchFamily="34" charset="0"/>
            </a:endParaRPr>
          </a:p>
        </p:txBody>
      </p:sp>
      <p:sp>
        <p:nvSpPr>
          <p:cNvPr id="18" name="Rounded Rectangle 17"/>
          <p:cNvSpPr/>
          <p:nvPr/>
        </p:nvSpPr>
        <p:spPr>
          <a:xfrm>
            <a:off x="6013331" y="5394160"/>
            <a:ext cx="2286000" cy="461665"/>
          </a:xfrm>
          <a:prstGeom prst="round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6013331" y="4836696"/>
            <a:ext cx="2286000" cy="461665"/>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6013331" y="4293766"/>
            <a:ext cx="2286000" cy="461665"/>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133" name="Text Box 8"/>
          <p:cNvSpPr txBox="1">
            <a:spLocks noChangeArrowheads="1"/>
          </p:cNvSpPr>
          <p:nvPr/>
        </p:nvSpPr>
        <p:spPr bwMode="auto">
          <a:xfrm>
            <a:off x="304800" y="193972"/>
            <a:ext cx="4419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Picobot's</a:t>
            </a:r>
            <a:r>
              <a:rPr lang="en-US" altLang="en-US" sz="4200" dirty="0" smtClean="0">
                <a:latin typeface="Cambria" panose="02040503050406030204" pitchFamily="18" charset="0"/>
              </a:rPr>
              <a:t> classes</a:t>
            </a:r>
            <a:endParaRPr lang="en-US" altLang="en-US" sz="4200" dirty="0">
              <a:latin typeface="Cambria" panose="02040503050406030204" pitchFamily="18" charset="0"/>
            </a:endParaRPr>
          </a:p>
        </p:txBody>
      </p:sp>
      <p:sp>
        <p:nvSpPr>
          <p:cNvPr id="3" name="TextBox 2"/>
          <p:cNvSpPr txBox="1"/>
          <p:nvPr/>
        </p:nvSpPr>
        <p:spPr>
          <a:xfrm>
            <a:off x="458787" y="2133600"/>
            <a:ext cx="5027613" cy="646331"/>
          </a:xfrm>
          <a:prstGeom prst="rect">
            <a:avLst/>
          </a:prstGeom>
          <a:noFill/>
        </p:spPr>
        <p:txBody>
          <a:bodyPr wrap="square" rtlCol="0">
            <a:spAutoFit/>
          </a:bodyPr>
          <a:lstStyle/>
          <a:p>
            <a:r>
              <a:rPr lang="en-US" sz="3600" b="1" dirty="0" smtClean="0">
                <a:solidFill>
                  <a:srgbClr val="F6890C"/>
                </a:solidFill>
                <a:latin typeface="Courier New" panose="02070309020205020404" pitchFamily="49" charset="0"/>
                <a:cs typeface="Courier New" panose="02070309020205020404" pitchFamily="49" charset="0"/>
              </a:rPr>
              <a:t>class</a:t>
            </a:r>
            <a:r>
              <a:rPr lang="en-US" sz="3600" b="1" dirty="0" smtClean="0">
                <a:latin typeface="Courier New" panose="02070309020205020404" pitchFamily="49" charset="0"/>
                <a:cs typeface="Courier New" panose="02070309020205020404" pitchFamily="49" charset="0"/>
              </a:rPr>
              <a:t> World:</a:t>
            </a:r>
            <a:endParaRPr lang="en-US" sz="3600" b="1" dirty="0">
              <a:latin typeface="Courier New" panose="02070309020205020404" pitchFamily="49" charset="0"/>
              <a:cs typeface="Courier New" panose="02070309020205020404" pitchFamily="49" charset="0"/>
            </a:endParaRPr>
          </a:p>
        </p:txBody>
      </p:sp>
      <p:sp>
        <p:nvSpPr>
          <p:cNvPr id="5" name="TextBox 4"/>
          <p:cNvSpPr txBox="1"/>
          <p:nvPr/>
        </p:nvSpPr>
        <p:spPr>
          <a:xfrm>
            <a:off x="647727" y="990600"/>
            <a:ext cx="3111376" cy="584775"/>
          </a:xfrm>
          <a:prstGeom prst="rect">
            <a:avLst/>
          </a:prstGeom>
          <a:solidFill>
            <a:schemeClr val="bg1"/>
          </a:solidFill>
        </p:spPr>
        <p:txBody>
          <a:bodyPr wrap="square" rtlCol="0">
            <a:spAutoFit/>
          </a:bodyPr>
          <a:lstStyle/>
          <a:p>
            <a:pPr algn="ctr"/>
            <a:r>
              <a:rPr lang="en-US" sz="1600" dirty="0" smtClean="0">
                <a:latin typeface="Cambria" panose="02040503050406030204" pitchFamily="18" charset="0"/>
              </a:rPr>
              <a:t>What type in Python could most usefully hold the </a:t>
            </a:r>
            <a:r>
              <a:rPr lang="en-US" sz="1600" b="1" i="1" dirty="0" smtClean="0">
                <a:solidFill>
                  <a:srgbClr val="F6890C"/>
                </a:solidFill>
                <a:latin typeface="Cambria" panose="02040503050406030204" pitchFamily="18" charset="0"/>
              </a:rPr>
              <a:t>environment</a:t>
            </a:r>
            <a:r>
              <a:rPr lang="en-US" sz="1600" dirty="0" smtClean="0">
                <a:latin typeface="Cambria" panose="02040503050406030204" pitchFamily="18" charset="0"/>
              </a:rPr>
              <a:t>?</a:t>
            </a:r>
            <a:endParaRPr lang="en-US" sz="1600" dirty="0">
              <a:latin typeface="Cambria" panose="02040503050406030204" pitchFamily="18" charset="0"/>
            </a:endParaRPr>
          </a:p>
        </p:txBody>
      </p:sp>
      <p:sp>
        <p:nvSpPr>
          <p:cNvPr id="13" name="TextBox 12"/>
          <p:cNvSpPr txBox="1"/>
          <p:nvPr/>
        </p:nvSpPr>
        <p:spPr>
          <a:xfrm>
            <a:off x="419031" y="3048000"/>
            <a:ext cx="4038600" cy="1200329"/>
          </a:xfrm>
          <a:prstGeom prst="rect">
            <a:avLst/>
          </a:prstGeom>
          <a:solidFill>
            <a:srgbClr val="FFEFD7"/>
          </a:solidFill>
        </p:spPr>
        <p:txBody>
          <a:bodyPr wrap="square" rtlCol="0">
            <a:spAutoFit/>
          </a:bodyPr>
          <a:lstStyle/>
          <a:p>
            <a:pPr algn="ctr"/>
            <a:r>
              <a:rPr lang="en-US" dirty="0" smtClean="0">
                <a:latin typeface="Cambria" panose="02040503050406030204" pitchFamily="18" charset="0"/>
              </a:rPr>
              <a:t>What </a:t>
            </a:r>
            <a:r>
              <a:rPr lang="en-US" u="sng" dirty="0" smtClean="0">
                <a:latin typeface="Cambria" panose="02040503050406030204" pitchFamily="18" charset="0"/>
              </a:rPr>
              <a:t>class</a:t>
            </a:r>
            <a:r>
              <a:rPr lang="en-US" dirty="0" smtClean="0">
                <a:latin typeface="Cambria" panose="02040503050406030204" pitchFamily="18" charset="0"/>
              </a:rPr>
              <a:t> that you've already written will be most similar to </a:t>
            </a:r>
            <a:r>
              <a:rPr lang="en-US" dirty="0" err="1" smtClean="0">
                <a:latin typeface="Cambria" panose="02040503050406030204" pitchFamily="18" charset="0"/>
              </a:rPr>
              <a:t>Picobot's</a:t>
            </a:r>
            <a:r>
              <a:rPr lang="en-US" dirty="0" smtClean="0">
                <a:latin typeface="Cambria" panose="02040503050406030204" pitchFamily="18" charset="0"/>
              </a:rPr>
              <a:t> </a:t>
            </a:r>
            <a:r>
              <a:rPr lang="en-US" b="1" dirty="0" smtClean="0">
                <a:latin typeface="Courier New" panose="02070309020205020404" pitchFamily="49" charset="0"/>
                <a:cs typeface="Courier New" panose="02070309020205020404" pitchFamily="49" charset="0"/>
              </a:rPr>
              <a:t>World</a:t>
            </a:r>
            <a:r>
              <a:rPr lang="en-US" dirty="0" smtClean="0">
                <a:latin typeface="Cambria" panose="02040503050406030204" pitchFamily="18" charset="0"/>
              </a:rPr>
              <a:t>? </a:t>
            </a:r>
            <a:endParaRPr lang="en-US" dirty="0">
              <a:latin typeface="Cambria" panose="02040503050406030204" pitchFamily="18" charset="0"/>
            </a:endParaRPr>
          </a:p>
        </p:txBody>
      </p:sp>
      <p:sp>
        <p:nvSpPr>
          <p:cNvPr id="2" name="Rectangle 1"/>
          <p:cNvSpPr/>
          <p:nvPr/>
        </p:nvSpPr>
        <p:spPr>
          <a:xfrm>
            <a:off x="4495800" y="285957"/>
            <a:ext cx="4388728" cy="3939540"/>
          </a:xfrm>
          <a:prstGeom prst="rect">
            <a:avLst/>
          </a:prstGeom>
        </p:spPr>
        <p:txBody>
          <a:bodyPr wrap="square">
            <a:spAutoFit/>
          </a:bodyPr>
          <a:lstStyle/>
          <a:p>
            <a:pPr algn="r">
              <a:lnSpc>
                <a:spcPts val="1200"/>
              </a:lnSpc>
            </a:pP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smtClean="0">
                <a:latin typeface="Courier New" panose="02070309020205020404" pitchFamily="49" charset="0"/>
                <a:cs typeface="Courier New" panose="02070309020205020404" pitchFamily="49" charset="0"/>
              </a:rPr>
              <a:t>+</a:t>
            </a:r>
            <a:r>
              <a:rPr lang="en-US" sz="1800" b="1" dirty="0" err="1" smtClean="0">
                <a:latin typeface="Courier New" panose="02070309020205020404" pitchFamily="49" charset="0"/>
                <a:cs typeface="Courier New" panose="02070309020205020404" pitchFamily="49" charset="0"/>
              </a:rPr>
              <a:t>oooooPooooooooooooooooo</a:t>
            </a:r>
            <a:r>
              <a:rPr lang="en-US" sz="1800" b="1" dirty="0" smtClean="0">
                <a:latin typeface="Courier New" panose="02070309020205020404" pitchFamily="49" charset="0"/>
                <a:cs typeface="Courier New" panose="02070309020205020404" pitchFamily="49" charset="0"/>
              </a:rPr>
              <a:t>+</a:t>
            </a:r>
            <a:endParaRPr lang="en-US" sz="1800" b="1" dirty="0">
              <a:latin typeface="Courier New" panose="02070309020205020404" pitchFamily="49" charset="0"/>
              <a:cs typeface="Courier New" panose="02070309020205020404" pitchFamily="49" charset="0"/>
            </a:endParaRPr>
          </a:p>
          <a:p>
            <a:pPr algn="r">
              <a:lnSpc>
                <a:spcPts val="1200"/>
              </a:lnSpc>
            </a:pPr>
            <a:r>
              <a:rPr lang="en-US" sz="1800" b="1" dirty="0" smtClean="0">
                <a:latin typeface="Courier New" panose="02070309020205020404" pitchFamily="49" charset="0"/>
                <a:cs typeface="Courier New" panose="02070309020205020404" pitchFamily="49" charset="0"/>
              </a:rPr>
              <a:t>+o             </a:t>
            </a:r>
            <a:r>
              <a:rPr lang="en-US" sz="1800" b="1" dirty="0" err="1" smtClean="0">
                <a:latin typeface="Courier New" panose="02070309020205020404" pitchFamily="49" charset="0"/>
                <a:cs typeface="Courier New" panose="02070309020205020404" pitchFamily="49" charset="0"/>
              </a:rPr>
              <a:t>o</a:t>
            </a:r>
            <a:r>
              <a:rPr lang="en-US" sz="1800" b="1" dirty="0" smtClean="0">
                <a:latin typeface="Courier New" panose="02070309020205020404" pitchFamily="49" charset="0"/>
                <a:cs typeface="Courier New" panose="02070309020205020404" pitchFamily="49" charset="0"/>
              </a:rPr>
              <a:t>       </a:t>
            </a:r>
            <a:r>
              <a:rPr lang="en-US" sz="1800" b="1" dirty="0" err="1" smtClean="0">
                <a:latin typeface="Courier New" panose="02070309020205020404" pitchFamily="49" charset="0"/>
                <a:cs typeface="Courier New" panose="02070309020205020404" pitchFamily="49" charset="0"/>
              </a:rPr>
              <a:t>o</a:t>
            </a:r>
            <a:r>
              <a:rPr lang="en-US" sz="1800" b="1" dirty="0" smtClean="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smtClean="0">
                <a:latin typeface="Courier New" panose="02070309020205020404" pitchFamily="49" charset="0"/>
                <a:cs typeface="Courier New" panose="02070309020205020404" pitchFamily="49" charset="0"/>
              </a:rPr>
              <a:t>+</a:t>
            </a: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a:t>
            </a:r>
            <a:r>
              <a:rPr lang="en-US" sz="1800" b="1" dirty="0" err="1" smtClean="0">
                <a:latin typeface="Courier New" panose="02070309020205020404" pitchFamily="49" charset="0"/>
                <a:cs typeface="Courier New" panose="02070309020205020404" pitchFamily="49" charset="0"/>
              </a:rPr>
              <a:t>ooooooooooooooooooooooo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smtClean="0">
                <a:latin typeface="Courier New" panose="02070309020205020404" pitchFamily="49" charset="0"/>
                <a:cs typeface="Courier New" panose="02070309020205020404" pitchFamily="49" charset="0"/>
              </a:rPr>
              <a:t>+++++++++++++++++++++++++</a:t>
            </a:r>
            <a:endParaRPr lang="en-US" sz="1800" b="1" dirty="0">
              <a:latin typeface="Courier New" panose="02070309020205020404" pitchFamily="49" charset="0"/>
              <a:cs typeface="Courier New" panose="02070309020205020404" pitchFamily="49" charset="0"/>
            </a:endParaRPr>
          </a:p>
        </p:txBody>
      </p:sp>
      <p:sp>
        <p:nvSpPr>
          <p:cNvPr id="4" name="Rectangle 3"/>
          <p:cNvSpPr/>
          <p:nvPr/>
        </p:nvSpPr>
        <p:spPr>
          <a:xfrm>
            <a:off x="7611979" y="4201434"/>
            <a:ext cx="461986" cy="646331"/>
          </a:xfrm>
          <a:prstGeom prst="rect">
            <a:avLst/>
          </a:prstGeom>
        </p:spPr>
        <p:txBody>
          <a:bodyPr wrap="none">
            <a:spAutoFit/>
          </a:bodyPr>
          <a:lstStyle/>
          <a:p>
            <a:r>
              <a:rPr lang="en-US" sz="3600" b="1" dirty="0">
                <a:latin typeface="Courier New" panose="02070309020205020404" pitchFamily="49" charset="0"/>
                <a:cs typeface="Courier New" panose="02070309020205020404" pitchFamily="49" charset="0"/>
              </a:rPr>
              <a:t>+</a:t>
            </a:r>
            <a:endParaRPr lang="en-US" sz="3600" dirty="0"/>
          </a:p>
        </p:txBody>
      </p:sp>
      <p:sp>
        <p:nvSpPr>
          <p:cNvPr id="10" name="Rectangle 9"/>
          <p:cNvSpPr/>
          <p:nvPr/>
        </p:nvSpPr>
        <p:spPr>
          <a:xfrm>
            <a:off x="7611979" y="4689849"/>
            <a:ext cx="461986" cy="646331"/>
          </a:xfrm>
          <a:prstGeom prst="rect">
            <a:avLst/>
          </a:prstGeom>
        </p:spPr>
        <p:txBody>
          <a:bodyPr wrap="none">
            <a:spAutoFit/>
          </a:bodyPr>
          <a:lstStyle/>
          <a:p>
            <a:r>
              <a:rPr lang="en-US" sz="3600" b="1" dirty="0" smtClean="0">
                <a:latin typeface="Courier New" panose="02070309020205020404" pitchFamily="49" charset="0"/>
                <a:cs typeface="Courier New" panose="02070309020205020404" pitchFamily="49" charset="0"/>
              </a:rPr>
              <a:t>o</a:t>
            </a:r>
            <a:endParaRPr lang="en-US" sz="3600" dirty="0"/>
          </a:p>
        </p:txBody>
      </p:sp>
      <p:sp>
        <p:nvSpPr>
          <p:cNvPr id="11" name="Rectangle 10"/>
          <p:cNvSpPr/>
          <p:nvPr/>
        </p:nvSpPr>
        <p:spPr>
          <a:xfrm>
            <a:off x="7616765" y="5295928"/>
            <a:ext cx="461986" cy="646331"/>
          </a:xfrm>
          <a:prstGeom prst="rect">
            <a:avLst/>
          </a:prstGeom>
        </p:spPr>
        <p:txBody>
          <a:bodyPr wrap="none">
            <a:spAutoFit/>
          </a:bodyPr>
          <a:lstStyle/>
          <a:p>
            <a:r>
              <a:rPr lang="en-US" sz="3600" b="1" dirty="0">
                <a:latin typeface="Courier New" panose="02070309020205020404" pitchFamily="49" charset="0"/>
                <a:cs typeface="Courier New" panose="02070309020205020404" pitchFamily="49" charset="0"/>
              </a:rPr>
              <a:t>P</a:t>
            </a:r>
            <a:endParaRPr lang="en-US" sz="3600" dirty="0"/>
          </a:p>
        </p:txBody>
      </p:sp>
      <p:sp>
        <p:nvSpPr>
          <p:cNvPr id="6" name="Rectangle 5"/>
          <p:cNvSpPr/>
          <p:nvPr/>
        </p:nvSpPr>
        <p:spPr>
          <a:xfrm>
            <a:off x="6019800" y="5388260"/>
            <a:ext cx="1261884" cy="461665"/>
          </a:xfrm>
          <a:prstGeom prst="rect">
            <a:avLst/>
          </a:prstGeom>
        </p:spPr>
        <p:txBody>
          <a:bodyPr wrap="none">
            <a:spAutoFit/>
          </a:bodyPr>
          <a:lstStyle/>
          <a:p>
            <a:pPr algn="ctr"/>
            <a:r>
              <a:rPr lang="en-US" dirty="0" err="1" smtClean="0">
                <a:latin typeface="Cambria" panose="02040503050406030204" pitchFamily="18" charset="0"/>
              </a:rPr>
              <a:t>Picobot</a:t>
            </a:r>
            <a:r>
              <a:rPr lang="en-US" dirty="0" smtClean="0">
                <a:latin typeface="Cambria" panose="02040503050406030204" pitchFamily="18" charset="0"/>
              </a:rPr>
              <a:t>:</a:t>
            </a:r>
            <a:endParaRPr lang="en-US" dirty="0"/>
          </a:p>
        </p:txBody>
      </p:sp>
      <p:sp>
        <p:nvSpPr>
          <p:cNvPr id="15" name="Rectangle 14"/>
          <p:cNvSpPr/>
          <p:nvPr/>
        </p:nvSpPr>
        <p:spPr>
          <a:xfrm>
            <a:off x="6061222" y="4841867"/>
            <a:ext cx="1179041" cy="461665"/>
          </a:xfrm>
          <a:prstGeom prst="rect">
            <a:avLst/>
          </a:prstGeom>
        </p:spPr>
        <p:txBody>
          <a:bodyPr wrap="none">
            <a:spAutoFit/>
          </a:bodyPr>
          <a:lstStyle/>
          <a:p>
            <a:pPr algn="ctr"/>
            <a:r>
              <a:rPr lang="en-US" dirty="0" smtClean="0">
                <a:latin typeface="Cambria" panose="02040503050406030204" pitchFamily="18" charset="0"/>
              </a:rPr>
              <a:t>Visited:</a:t>
            </a:r>
            <a:endParaRPr lang="en-US" dirty="0"/>
          </a:p>
        </p:txBody>
      </p:sp>
      <p:sp>
        <p:nvSpPr>
          <p:cNvPr id="16" name="Rectangle 15"/>
          <p:cNvSpPr/>
          <p:nvPr/>
        </p:nvSpPr>
        <p:spPr>
          <a:xfrm>
            <a:off x="6223734" y="4293766"/>
            <a:ext cx="854016" cy="461665"/>
          </a:xfrm>
          <a:prstGeom prst="rect">
            <a:avLst/>
          </a:prstGeom>
        </p:spPr>
        <p:txBody>
          <a:bodyPr wrap="none">
            <a:spAutoFit/>
          </a:bodyPr>
          <a:lstStyle/>
          <a:p>
            <a:pPr algn="ctr"/>
            <a:r>
              <a:rPr lang="en-US" dirty="0" smtClean="0">
                <a:latin typeface="Cambria" panose="02040503050406030204" pitchFamily="18" charset="0"/>
              </a:rPr>
              <a:t>Wall:</a:t>
            </a:r>
            <a:endParaRPr lang="en-US" dirty="0"/>
          </a:p>
        </p:txBody>
      </p:sp>
      <p:sp>
        <p:nvSpPr>
          <p:cNvPr id="9" name="Rectangle 8"/>
          <p:cNvSpPr/>
          <p:nvPr/>
        </p:nvSpPr>
        <p:spPr>
          <a:xfrm>
            <a:off x="629611" y="4477527"/>
            <a:ext cx="3693640" cy="461665"/>
          </a:xfrm>
          <a:prstGeom prst="rect">
            <a:avLst/>
          </a:prstGeom>
        </p:spPr>
        <p:txBody>
          <a:bodyPr wrap="none">
            <a:spAutoFit/>
          </a:bodyPr>
          <a:lstStyle/>
          <a:p>
            <a:pPr lvl="0" algn="ctr"/>
            <a:r>
              <a:rPr lang="en-US" dirty="0" smtClean="0">
                <a:latin typeface="Cambria" panose="02040503050406030204" pitchFamily="18" charset="0"/>
              </a:rPr>
              <a:t>What will </a:t>
            </a:r>
            <a:r>
              <a:rPr lang="en-US" b="1" dirty="0" err="1" smtClean="0">
                <a:solidFill>
                  <a:srgbClr val="000000"/>
                </a:solidFill>
                <a:latin typeface="Courier New" panose="02070309020205020404" pitchFamily="49" charset="0"/>
                <a:cs typeface="Courier New" panose="02070309020205020404" pitchFamily="49" charset="0"/>
              </a:rPr>
              <a:t>self.room</a:t>
            </a:r>
            <a:r>
              <a:rPr lang="en-US" dirty="0" smtClean="0">
                <a:solidFill>
                  <a:srgbClr val="000000"/>
                </a:solidFill>
                <a:latin typeface="Cambria" panose="02040503050406030204" pitchFamily="18" charset="0"/>
              </a:rPr>
              <a:t> be?</a:t>
            </a:r>
            <a:endParaRPr lang="en-US" dirty="0">
              <a:solidFill>
                <a:srgbClr val="000000"/>
              </a:solidFill>
              <a:latin typeface="Cambria" panose="02040503050406030204" pitchFamily="18" charset="0"/>
            </a:endParaRPr>
          </a:p>
        </p:txBody>
      </p:sp>
      <p:cxnSp>
        <p:nvCxnSpPr>
          <p:cNvPr id="14" name="Straight Arrow Connector 13"/>
          <p:cNvCxnSpPr/>
          <p:nvPr/>
        </p:nvCxnSpPr>
        <p:spPr>
          <a:xfrm flipV="1">
            <a:off x="4457631" y="4201434"/>
            <a:ext cx="876369" cy="488415"/>
          </a:xfrm>
          <a:prstGeom prst="straightConnector1">
            <a:avLst/>
          </a:prstGeom>
          <a:ln>
            <a:solidFill>
              <a:srgbClr val="F6890C"/>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rot="20972158">
            <a:off x="1061498" y="5178297"/>
            <a:ext cx="3430023" cy="1200329"/>
          </a:xfrm>
          <a:prstGeom prst="rect">
            <a:avLst/>
          </a:prstGeom>
          <a:solidFill>
            <a:srgbClr val="CCECFF"/>
          </a:solidFill>
        </p:spPr>
        <p:txBody>
          <a:bodyPr wrap="square">
            <a:spAutoFit/>
          </a:bodyPr>
          <a:lstStyle/>
          <a:p>
            <a:pPr algn="ctr"/>
            <a:r>
              <a:rPr lang="en-US" dirty="0" smtClean="0">
                <a:latin typeface="Cambria" panose="02040503050406030204" pitchFamily="18" charset="0"/>
              </a:rPr>
              <a:t>The same as the Connect-Four board's </a:t>
            </a:r>
            <a:r>
              <a:rPr lang="en-US" b="1" dirty="0" err="1" smtClean="0">
                <a:solidFill>
                  <a:srgbClr val="000AF9"/>
                </a:solidFill>
                <a:latin typeface="Courier New" panose="02070309020205020404" pitchFamily="49" charset="0"/>
                <a:cs typeface="Courier New" panose="02070309020205020404" pitchFamily="49" charset="0"/>
              </a:rPr>
              <a:t>self.data</a:t>
            </a:r>
            <a:r>
              <a:rPr lang="en-US" dirty="0" smtClean="0">
                <a:latin typeface="Cambria" panose="02040503050406030204" pitchFamily="18" charset="0"/>
              </a:rPr>
              <a:t>!</a:t>
            </a:r>
            <a:endParaRPr lang="en-US" dirty="0"/>
          </a:p>
        </p:txBody>
      </p:sp>
      <p:sp>
        <p:nvSpPr>
          <p:cNvPr id="7" name="Rectangle 6"/>
          <p:cNvSpPr/>
          <p:nvPr/>
        </p:nvSpPr>
        <p:spPr>
          <a:xfrm rot="852961">
            <a:off x="3198987" y="2817166"/>
            <a:ext cx="2212465" cy="461665"/>
          </a:xfrm>
          <a:prstGeom prst="rect">
            <a:avLst/>
          </a:prstGeom>
          <a:solidFill>
            <a:srgbClr val="CCECFF"/>
          </a:solidFill>
        </p:spPr>
        <p:txBody>
          <a:bodyPr wrap="none">
            <a:spAutoFit/>
          </a:bodyPr>
          <a:lstStyle/>
          <a:p>
            <a:r>
              <a:rPr lang="en-US" b="1" dirty="0" smtClean="0">
                <a:solidFill>
                  <a:srgbClr val="F6890C"/>
                </a:solidFill>
                <a:latin typeface="Courier New" panose="02070309020205020404" pitchFamily="49" charset="0"/>
                <a:cs typeface="Courier New" panose="02070309020205020404" pitchFamily="49" charset="0"/>
              </a:rPr>
              <a:t>class</a:t>
            </a:r>
            <a:r>
              <a:rPr lang="en-US" b="1" dirty="0" smtClean="0">
                <a:solidFill>
                  <a:srgbClr val="000AF9"/>
                </a:solidFill>
                <a:latin typeface="Courier New" panose="02070309020205020404" pitchFamily="49" charset="0"/>
                <a:cs typeface="Courier New" panose="02070309020205020404" pitchFamily="49" charset="0"/>
              </a:rPr>
              <a:t> Board</a:t>
            </a:r>
            <a:endParaRPr lang="en-US" dirty="0"/>
          </a:p>
        </p:txBody>
      </p:sp>
      <mc:AlternateContent xmlns:mc="http://schemas.openxmlformats.org/markup-compatibility/2006">
        <mc:Choice xmlns:p14="http://schemas.microsoft.com/office/powerpoint/2010/main" Requires="p14">
          <p:contentPart p14:bwMode="auto" r:id="rId2">
            <p14:nvContentPartPr>
              <p14:cNvPr id="12" name="Ink 11"/>
              <p14:cNvContentPartPr/>
              <p14:nvPr/>
            </p14:nvContentPartPr>
            <p14:xfrm>
              <a:off x="6044760" y="124920"/>
              <a:ext cx="514440" cy="623880"/>
            </p14:xfrm>
          </p:contentPart>
        </mc:Choice>
        <mc:Fallback>
          <p:pic>
            <p:nvPicPr>
              <p:cNvPr id="12" name="Ink 11"/>
              <p:cNvPicPr/>
              <p:nvPr/>
            </p:nvPicPr>
            <p:blipFill>
              <a:blip r:embed="rId3"/>
              <a:stretch>
                <a:fillRect/>
              </a:stretch>
            </p:blipFill>
            <p:spPr>
              <a:xfrm>
                <a:off x="6033600" y="111600"/>
                <a:ext cx="537480" cy="648000"/>
              </a:xfrm>
              <a:prstGeom prst="rect">
                <a:avLst/>
              </a:prstGeom>
            </p:spPr>
          </p:pic>
        </mc:Fallback>
      </mc:AlternateContent>
    </p:spTree>
    <p:extLst>
      <p:ext uri="{BB962C8B-B14F-4D97-AF65-F5344CB8AC3E}">
        <p14:creationId xmlns:p14="http://schemas.microsoft.com/office/powerpoint/2010/main" val="34262051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body" idx="1"/>
          </p:nvPr>
        </p:nvSpPr>
        <p:spPr>
          <a:xfrm>
            <a:off x="381000" y="1600200"/>
            <a:ext cx="4598987" cy="4754563"/>
          </a:xfrm>
        </p:spPr>
        <p:txBody>
          <a:bodyPr/>
          <a:lstStyle/>
          <a:p>
            <a:pPr eaLnBrk="1" hangingPunct="1">
              <a:buFontTx/>
              <a:buNone/>
            </a:pPr>
            <a:r>
              <a:rPr lang="en-US" altLang="en-US" sz="1800" b="1" dirty="0" smtClean="0">
                <a:solidFill>
                  <a:srgbClr val="009900"/>
                </a:solidFill>
                <a:latin typeface="Courier New" pitchFamily="49" charset="0"/>
              </a:rPr>
              <a:t>Current State:</a:t>
            </a:r>
            <a:r>
              <a:rPr lang="en-US" altLang="en-US" sz="1800" b="1" dirty="0" smtClean="0">
                <a:latin typeface="Courier New" pitchFamily="49" charset="0"/>
              </a:rPr>
              <a:t> 1</a:t>
            </a:r>
          </a:p>
          <a:p>
            <a:pPr eaLnBrk="1" hangingPunct="1">
              <a:buFontTx/>
              <a:buNone/>
            </a:pPr>
            <a:r>
              <a:rPr lang="en-US" altLang="en-US" sz="1800" b="1" dirty="0" smtClean="0">
                <a:solidFill>
                  <a:srgbClr val="A30107"/>
                </a:solidFill>
                <a:latin typeface="Courier New" pitchFamily="49" charset="0"/>
              </a:rPr>
              <a:t>Current Rule:</a:t>
            </a:r>
            <a:r>
              <a:rPr lang="en-US" altLang="en-US" sz="1800" b="1" dirty="0" smtClean="0">
                <a:latin typeface="Courier New" pitchFamily="49" charset="0"/>
              </a:rPr>
              <a:t>  1 N*W* -&gt; X 2</a:t>
            </a:r>
          </a:p>
          <a:p>
            <a:pPr eaLnBrk="1" hangingPunct="1">
              <a:buFontTx/>
              <a:buNone/>
            </a:pPr>
            <a:endParaRPr lang="en-US" altLang="en-US" sz="1800" b="1" dirty="0" smtClean="0">
              <a:latin typeface="Courier New" pitchFamily="49" charset="0"/>
            </a:endParaRPr>
          </a:p>
          <a:p>
            <a:pPr eaLnBrk="1" hangingPunct="1">
              <a:lnSpc>
                <a:spcPts val="1400"/>
              </a:lnSpc>
              <a:buFontTx/>
              <a:buNone/>
            </a:pP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a:t>
            </a:r>
            <a:r>
              <a:rPr lang="en-US" altLang="en-US" sz="2400" b="1" dirty="0" err="1"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oooooo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oooo</a:t>
            </a: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oooo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a:solidFill>
                  <a:srgbClr val="009900"/>
                </a:solidFill>
                <a:latin typeface="Courier New" pitchFamily="49" charset="0"/>
              </a:rPr>
              <a:t>P</a:t>
            </a:r>
            <a:r>
              <a:rPr lang="en-US" altLang="en-US" sz="2400" b="1" dirty="0" err="1" smtClean="0">
                <a:solidFill>
                  <a:schemeClr val="bg1">
                    <a:lumMod val="65000"/>
                  </a:schemeClr>
                </a:solidFill>
                <a:latin typeface="Courier New" pitchFamily="49" charset="0"/>
              </a:rPr>
              <a:t>ooo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endParaRPr lang="en-US" altLang="en-US" sz="1800" b="1" dirty="0" smtClean="0">
              <a:solidFill>
                <a:srgbClr val="000AF9"/>
              </a:solidFill>
              <a:latin typeface="Courier New" pitchFamily="49" charset="0"/>
            </a:endParaRPr>
          </a:p>
          <a:p>
            <a:pPr eaLnBrk="1" hangingPunct="1"/>
            <a:endParaRPr lang="en-US" altLang="en-US" sz="1200" dirty="0" smtClean="0">
              <a:latin typeface="Courier New" pitchFamily="49" charset="0"/>
            </a:endParaRPr>
          </a:p>
        </p:txBody>
      </p:sp>
      <p:sp>
        <p:nvSpPr>
          <p:cNvPr id="49155" name="Rectangle 5"/>
          <p:cNvSpPr>
            <a:spLocks noChangeArrowheads="1"/>
          </p:cNvSpPr>
          <p:nvPr/>
        </p:nvSpPr>
        <p:spPr bwMode="auto">
          <a:xfrm>
            <a:off x="2209800" y="247650"/>
            <a:ext cx="466679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a:latin typeface="Cambria" panose="02040503050406030204" pitchFamily="18" charset="0"/>
              </a:rPr>
              <a:t>The </a:t>
            </a:r>
            <a:r>
              <a:rPr lang="en-US" altLang="en-US" sz="4200" dirty="0" err="1">
                <a:latin typeface="Cambria" panose="02040503050406030204" pitchFamily="18" charset="0"/>
              </a:rPr>
              <a:t>Picobot</a:t>
            </a:r>
            <a:r>
              <a:rPr lang="en-US" altLang="en-US" sz="4200" dirty="0">
                <a:latin typeface="Cambria" panose="02040503050406030204" pitchFamily="18" charset="0"/>
              </a:rPr>
              <a:t> project</a:t>
            </a:r>
          </a:p>
        </p:txBody>
      </p:sp>
      <p:sp>
        <p:nvSpPr>
          <p:cNvPr id="49156" name="Rectangle 9"/>
          <p:cNvSpPr>
            <a:spLocks noChangeArrowheads="1"/>
          </p:cNvSpPr>
          <p:nvPr/>
        </p:nvSpPr>
        <p:spPr bwMode="auto">
          <a:xfrm>
            <a:off x="5243526" y="2023420"/>
            <a:ext cx="3352800" cy="1077218"/>
          </a:xfrm>
          <a:prstGeom prst="rect">
            <a:avLst/>
          </a:prstGeom>
          <a:solidFill>
            <a:srgbClr val="CCECFF"/>
          </a:solidFill>
          <a:ln w="9525">
            <a:noFill/>
            <a:miter lim="800000"/>
            <a:headEnd/>
            <a:tailEnd/>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200" dirty="0" smtClean="0">
                <a:solidFill>
                  <a:srgbClr val="000000"/>
                </a:solidFill>
                <a:latin typeface="Cambria" panose="02040503050406030204" pitchFamily="18" charset="0"/>
              </a:rPr>
              <a:t>First, build an </a:t>
            </a:r>
            <a:r>
              <a:rPr lang="en-US" altLang="en-US" sz="3200" b="1" i="1" dirty="0" smtClean="0">
                <a:solidFill>
                  <a:srgbClr val="000000"/>
                </a:solidFill>
                <a:latin typeface="Cambria" panose="02040503050406030204" pitchFamily="18" charset="0"/>
              </a:rPr>
              <a:t>ASCII simulation</a:t>
            </a:r>
            <a:endParaRPr lang="en-US" altLang="en-US" sz="3200" dirty="0">
              <a:solidFill>
                <a:srgbClr val="000000"/>
              </a:solidFill>
              <a:latin typeface="Cambria" panose="02040503050406030204" pitchFamily="18" charset="0"/>
            </a:endParaRPr>
          </a:p>
        </p:txBody>
      </p:sp>
      <p:sp>
        <p:nvSpPr>
          <p:cNvPr id="49157" name="Line 10"/>
          <p:cNvSpPr>
            <a:spLocks noChangeShapeType="1"/>
          </p:cNvSpPr>
          <p:nvPr/>
        </p:nvSpPr>
        <p:spPr bwMode="auto">
          <a:xfrm flipH="1" flipV="1">
            <a:off x="782052" y="4812632"/>
            <a:ext cx="968370" cy="673768"/>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49158" name="Line 11"/>
          <p:cNvSpPr>
            <a:spLocks noChangeShapeType="1"/>
          </p:cNvSpPr>
          <p:nvPr/>
        </p:nvSpPr>
        <p:spPr bwMode="auto">
          <a:xfrm flipH="1" flipV="1">
            <a:off x="1750423" y="2899954"/>
            <a:ext cx="1136468" cy="10450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49159" name="Text Box 12"/>
          <p:cNvSpPr txBox="1">
            <a:spLocks noChangeArrowheads="1"/>
          </p:cNvSpPr>
          <p:nvPr/>
        </p:nvSpPr>
        <p:spPr bwMode="auto">
          <a:xfrm>
            <a:off x="2819400" y="2730991"/>
            <a:ext cx="13244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dirty="0" err="1">
                <a:latin typeface="Cambria" panose="02040503050406030204" pitchFamily="18" charset="0"/>
              </a:rPr>
              <a:t>Picobot</a:t>
            </a:r>
            <a:r>
              <a:rPr lang="en-US" altLang="en-US" dirty="0">
                <a:latin typeface="Cambria" panose="02040503050406030204" pitchFamily="18" charset="0"/>
              </a:rPr>
              <a:t> started here…</a:t>
            </a:r>
          </a:p>
        </p:txBody>
      </p:sp>
      <p:sp>
        <p:nvSpPr>
          <p:cNvPr id="49160" name="Text Box 13"/>
          <p:cNvSpPr txBox="1">
            <a:spLocks noChangeArrowheads="1"/>
          </p:cNvSpPr>
          <p:nvPr/>
        </p:nvSpPr>
        <p:spPr bwMode="auto">
          <a:xfrm>
            <a:off x="1730828" y="5287101"/>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dirty="0">
                <a:solidFill>
                  <a:srgbClr val="009900"/>
                </a:solidFill>
                <a:latin typeface="Cambria" panose="02040503050406030204" pitchFamily="18" charset="0"/>
              </a:rPr>
              <a:t>and is now here…</a:t>
            </a:r>
          </a:p>
        </p:txBody>
      </p:sp>
      <p:sp>
        <p:nvSpPr>
          <p:cNvPr id="23" name="Rectangle 24"/>
          <p:cNvSpPr>
            <a:spLocks noChangeArrowheads="1"/>
          </p:cNvSpPr>
          <p:nvPr/>
        </p:nvSpPr>
        <p:spPr bwMode="auto">
          <a:xfrm>
            <a:off x="76200" y="6350913"/>
            <a:ext cx="2194449" cy="430887"/>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b="1" dirty="0" smtClean="0">
                <a:latin typeface="Calibri" panose="020F0502020204030204" pitchFamily="34" charset="0"/>
              </a:rPr>
              <a:t>Your </a:t>
            </a:r>
            <a:r>
              <a:rPr lang="en-US" altLang="en-US" sz="1100" b="1" dirty="0">
                <a:latin typeface="Calibri" panose="020F0502020204030204" pitchFamily="34" charset="0"/>
              </a:rPr>
              <a:t>a</a:t>
            </a:r>
            <a:r>
              <a:rPr lang="en-US" altLang="en-US" sz="1100" b="1" dirty="0" smtClean="0">
                <a:latin typeface="Calibri" panose="020F0502020204030204" pitchFamily="34" charset="0"/>
              </a:rPr>
              <a:t>ctual ASCII is likely to be more monochromatic!</a:t>
            </a:r>
            <a:endParaRPr lang="en-US" altLang="en-US" sz="1100" b="1" dirty="0">
              <a:latin typeface="Calibri" panose="020F0502020204030204" pitchFamily="34" charset="0"/>
            </a:endParaRPr>
          </a:p>
        </p:txBody>
      </p:sp>
      <p:sp>
        <p:nvSpPr>
          <p:cNvPr id="10" name="Rectangle 24"/>
          <p:cNvSpPr>
            <a:spLocks noChangeArrowheads="1"/>
          </p:cNvSpPr>
          <p:nvPr/>
        </p:nvSpPr>
        <p:spPr bwMode="auto">
          <a:xfrm>
            <a:off x="8088540" y="6477000"/>
            <a:ext cx="903060" cy="261610"/>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b="1" dirty="0" smtClean="0">
                <a:solidFill>
                  <a:srgbClr val="000AF9"/>
                </a:solidFill>
                <a:latin typeface="Calibri" panose="020F0502020204030204" pitchFamily="34" charset="0"/>
              </a:rPr>
              <a:t>demo!</a:t>
            </a:r>
            <a:endParaRPr lang="en-US" altLang="en-US" sz="1100" b="1" dirty="0">
              <a:solidFill>
                <a:srgbClr val="000AF9"/>
              </a:solidFill>
              <a:latin typeface="Calibri" panose="020F0502020204030204" pitchFamily="34" charset="0"/>
            </a:endParaRPr>
          </a:p>
        </p:txBody>
      </p:sp>
    </p:spTree>
    <p:extLst>
      <p:ext uri="{BB962C8B-B14F-4D97-AF65-F5344CB8AC3E}">
        <p14:creationId xmlns:p14="http://schemas.microsoft.com/office/powerpoint/2010/main" val="95690448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body" idx="1"/>
          </p:nvPr>
        </p:nvSpPr>
        <p:spPr>
          <a:xfrm>
            <a:off x="381000" y="1600200"/>
            <a:ext cx="4598987" cy="4754563"/>
          </a:xfrm>
        </p:spPr>
        <p:txBody>
          <a:bodyPr/>
          <a:lstStyle/>
          <a:p>
            <a:pPr eaLnBrk="1" hangingPunct="1">
              <a:buFontTx/>
              <a:buNone/>
            </a:pPr>
            <a:r>
              <a:rPr lang="en-US" altLang="en-US" sz="1800" b="1" dirty="0" smtClean="0">
                <a:solidFill>
                  <a:srgbClr val="009900"/>
                </a:solidFill>
                <a:latin typeface="Courier New" pitchFamily="49" charset="0"/>
              </a:rPr>
              <a:t>Current State:</a:t>
            </a:r>
            <a:r>
              <a:rPr lang="en-US" altLang="en-US" sz="1800" b="1" dirty="0" smtClean="0">
                <a:latin typeface="Courier New" pitchFamily="49" charset="0"/>
              </a:rPr>
              <a:t> 1</a:t>
            </a:r>
          </a:p>
          <a:p>
            <a:pPr eaLnBrk="1" hangingPunct="1">
              <a:buFontTx/>
              <a:buNone/>
            </a:pPr>
            <a:r>
              <a:rPr lang="en-US" altLang="en-US" sz="1800" b="1" dirty="0" smtClean="0">
                <a:solidFill>
                  <a:srgbClr val="A30107"/>
                </a:solidFill>
                <a:latin typeface="Courier New" pitchFamily="49" charset="0"/>
              </a:rPr>
              <a:t>Current Rule:</a:t>
            </a:r>
            <a:r>
              <a:rPr lang="en-US" altLang="en-US" sz="1800" b="1" dirty="0" smtClean="0">
                <a:latin typeface="Courier New" pitchFamily="49" charset="0"/>
              </a:rPr>
              <a:t>  1 N*W* -&gt; X 2</a:t>
            </a:r>
          </a:p>
          <a:p>
            <a:pPr eaLnBrk="1" hangingPunct="1">
              <a:buFontTx/>
              <a:buNone/>
            </a:pPr>
            <a:endParaRPr lang="en-US" altLang="en-US" sz="1800" b="1" dirty="0" smtClean="0">
              <a:latin typeface="Courier New" pitchFamily="49" charset="0"/>
            </a:endParaRPr>
          </a:p>
          <a:p>
            <a:pPr eaLnBrk="1" hangingPunct="1">
              <a:lnSpc>
                <a:spcPts val="1400"/>
              </a:lnSpc>
              <a:buFontTx/>
              <a:buNone/>
            </a:pP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a:t>
            </a:r>
            <a:r>
              <a:rPr lang="en-US" altLang="en-US" sz="2400" b="1" dirty="0" err="1"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oooooo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oooo</a:t>
            </a: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oooo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a:solidFill>
                  <a:srgbClr val="009900"/>
                </a:solidFill>
                <a:latin typeface="Courier New" pitchFamily="49" charset="0"/>
              </a:rPr>
              <a:t>P</a:t>
            </a:r>
            <a:r>
              <a:rPr lang="en-US" altLang="en-US" sz="2400" b="1" dirty="0" err="1" smtClean="0">
                <a:solidFill>
                  <a:schemeClr val="bg1">
                    <a:lumMod val="65000"/>
                  </a:schemeClr>
                </a:solidFill>
                <a:latin typeface="Courier New" pitchFamily="49" charset="0"/>
              </a:rPr>
              <a:t>ooo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endParaRPr lang="en-US" altLang="en-US" sz="1800" b="1" dirty="0" smtClean="0">
              <a:solidFill>
                <a:srgbClr val="000AF9"/>
              </a:solidFill>
              <a:latin typeface="Courier New" pitchFamily="49" charset="0"/>
            </a:endParaRPr>
          </a:p>
          <a:p>
            <a:pPr eaLnBrk="1" hangingPunct="1"/>
            <a:endParaRPr lang="en-US" altLang="en-US" sz="1200" dirty="0" smtClean="0">
              <a:latin typeface="Courier New" pitchFamily="49" charset="0"/>
            </a:endParaRPr>
          </a:p>
        </p:txBody>
      </p:sp>
      <p:sp>
        <p:nvSpPr>
          <p:cNvPr id="49155" name="Rectangle 5"/>
          <p:cNvSpPr>
            <a:spLocks noChangeArrowheads="1"/>
          </p:cNvSpPr>
          <p:nvPr/>
        </p:nvSpPr>
        <p:spPr bwMode="auto">
          <a:xfrm>
            <a:off x="2209800" y="247650"/>
            <a:ext cx="466679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a:solidFill>
                  <a:srgbClr val="000000"/>
                </a:solidFill>
                <a:latin typeface="Cambria" panose="02040503050406030204" pitchFamily="18" charset="0"/>
              </a:rPr>
              <a:t>The </a:t>
            </a:r>
            <a:r>
              <a:rPr lang="en-US" altLang="en-US" sz="4200" dirty="0" err="1">
                <a:solidFill>
                  <a:srgbClr val="000000"/>
                </a:solidFill>
                <a:latin typeface="Cambria" panose="02040503050406030204" pitchFamily="18" charset="0"/>
              </a:rPr>
              <a:t>Picobot</a:t>
            </a:r>
            <a:r>
              <a:rPr lang="en-US" altLang="en-US" sz="4200" dirty="0">
                <a:solidFill>
                  <a:srgbClr val="000000"/>
                </a:solidFill>
                <a:latin typeface="Cambria" panose="02040503050406030204" pitchFamily="18" charset="0"/>
              </a:rPr>
              <a:t> project</a:t>
            </a:r>
          </a:p>
        </p:txBody>
      </p:sp>
      <p:sp>
        <p:nvSpPr>
          <p:cNvPr id="49156" name="Rectangle 9"/>
          <p:cNvSpPr>
            <a:spLocks noChangeArrowheads="1"/>
          </p:cNvSpPr>
          <p:nvPr/>
        </p:nvSpPr>
        <p:spPr bwMode="auto">
          <a:xfrm>
            <a:off x="5243526" y="2023420"/>
            <a:ext cx="3352800" cy="1077218"/>
          </a:xfrm>
          <a:prstGeom prst="rect">
            <a:avLst/>
          </a:prstGeom>
          <a:solidFill>
            <a:srgbClr val="CCECFF"/>
          </a:solidFill>
          <a:ln w="9525">
            <a:noFill/>
            <a:miter lim="800000"/>
            <a:headEnd/>
            <a:tailEnd/>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200" dirty="0" smtClean="0">
                <a:solidFill>
                  <a:srgbClr val="000000"/>
                </a:solidFill>
                <a:latin typeface="Cambria" panose="02040503050406030204" pitchFamily="18" charset="0"/>
              </a:rPr>
              <a:t>First, build an </a:t>
            </a:r>
            <a:r>
              <a:rPr lang="en-US" altLang="en-US" sz="3200" b="1" i="1" dirty="0" smtClean="0">
                <a:solidFill>
                  <a:srgbClr val="000000"/>
                </a:solidFill>
                <a:latin typeface="Cambria" panose="02040503050406030204" pitchFamily="18" charset="0"/>
              </a:rPr>
              <a:t>ASCII simulation</a:t>
            </a:r>
            <a:endParaRPr lang="en-US" altLang="en-US" sz="3200" dirty="0">
              <a:solidFill>
                <a:srgbClr val="000000"/>
              </a:solidFill>
              <a:latin typeface="Cambria" panose="02040503050406030204" pitchFamily="18" charset="0"/>
            </a:endParaRPr>
          </a:p>
        </p:txBody>
      </p:sp>
      <p:sp>
        <p:nvSpPr>
          <p:cNvPr id="49157" name="Line 10"/>
          <p:cNvSpPr>
            <a:spLocks noChangeShapeType="1"/>
          </p:cNvSpPr>
          <p:nvPr/>
        </p:nvSpPr>
        <p:spPr bwMode="auto">
          <a:xfrm flipH="1" flipV="1">
            <a:off x="782052" y="4812632"/>
            <a:ext cx="968370" cy="673768"/>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49158" name="Line 11"/>
          <p:cNvSpPr>
            <a:spLocks noChangeShapeType="1"/>
          </p:cNvSpPr>
          <p:nvPr/>
        </p:nvSpPr>
        <p:spPr bwMode="auto">
          <a:xfrm flipH="1" flipV="1">
            <a:off x="1750423" y="2899954"/>
            <a:ext cx="1136468" cy="10450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49159" name="Text Box 12"/>
          <p:cNvSpPr txBox="1">
            <a:spLocks noChangeArrowheads="1"/>
          </p:cNvSpPr>
          <p:nvPr/>
        </p:nvSpPr>
        <p:spPr bwMode="auto">
          <a:xfrm>
            <a:off x="2819400" y="2730991"/>
            <a:ext cx="13244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dirty="0" err="1">
                <a:solidFill>
                  <a:srgbClr val="000000"/>
                </a:solidFill>
                <a:latin typeface="Cambria" panose="02040503050406030204" pitchFamily="18" charset="0"/>
              </a:rPr>
              <a:t>Picobot</a:t>
            </a:r>
            <a:r>
              <a:rPr lang="en-US" altLang="en-US" dirty="0">
                <a:solidFill>
                  <a:srgbClr val="000000"/>
                </a:solidFill>
                <a:latin typeface="Cambria" panose="02040503050406030204" pitchFamily="18" charset="0"/>
              </a:rPr>
              <a:t> started here…</a:t>
            </a:r>
          </a:p>
        </p:txBody>
      </p:sp>
      <p:sp>
        <p:nvSpPr>
          <p:cNvPr id="49160" name="Text Box 13"/>
          <p:cNvSpPr txBox="1">
            <a:spLocks noChangeArrowheads="1"/>
          </p:cNvSpPr>
          <p:nvPr/>
        </p:nvSpPr>
        <p:spPr bwMode="auto">
          <a:xfrm>
            <a:off x="1730828" y="5287101"/>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dirty="0">
                <a:solidFill>
                  <a:srgbClr val="009900"/>
                </a:solidFill>
                <a:latin typeface="Cambria" panose="02040503050406030204" pitchFamily="18" charset="0"/>
              </a:rPr>
              <a:t>and is now here…</a:t>
            </a:r>
          </a:p>
        </p:txBody>
      </p:sp>
      <p:sp>
        <p:nvSpPr>
          <p:cNvPr id="23" name="Rectangle 24"/>
          <p:cNvSpPr>
            <a:spLocks noChangeArrowheads="1"/>
          </p:cNvSpPr>
          <p:nvPr/>
        </p:nvSpPr>
        <p:spPr bwMode="auto">
          <a:xfrm>
            <a:off x="76200" y="6350913"/>
            <a:ext cx="2194449" cy="430887"/>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b="1" dirty="0" smtClean="0">
                <a:solidFill>
                  <a:srgbClr val="000000"/>
                </a:solidFill>
                <a:latin typeface="Calibri" panose="020F0502020204030204" pitchFamily="34" charset="0"/>
              </a:rPr>
              <a:t>Your </a:t>
            </a:r>
            <a:r>
              <a:rPr lang="en-US" altLang="en-US" sz="1100" b="1" dirty="0">
                <a:solidFill>
                  <a:srgbClr val="000000"/>
                </a:solidFill>
                <a:latin typeface="Calibri" panose="020F0502020204030204" pitchFamily="34" charset="0"/>
              </a:rPr>
              <a:t>a</a:t>
            </a:r>
            <a:r>
              <a:rPr lang="en-US" altLang="en-US" sz="1100" b="1" dirty="0" smtClean="0">
                <a:solidFill>
                  <a:srgbClr val="000000"/>
                </a:solidFill>
                <a:latin typeface="Calibri" panose="020F0502020204030204" pitchFamily="34" charset="0"/>
              </a:rPr>
              <a:t>ctual ASCII is likely to be more monochromatic!</a:t>
            </a:r>
            <a:endParaRPr lang="en-US" altLang="en-US" sz="1100" b="1" dirty="0">
              <a:solidFill>
                <a:srgbClr val="000000"/>
              </a:solidFill>
              <a:latin typeface="Calibri" panose="020F0502020204030204" pitchFamily="34" charset="0"/>
            </a:endParaRPr>
          </a:p>
        </p:txBody>
      </p:sp>
      <p:sp>
        <p:nvSpPr>
          <p:cNvPr id="10" name="Rectangle 9"/>
          <p:cNvSpPr>
            <a:spLocks noChangeArrowheads="1"/>
          </p:cNvSpPr>
          <p:nvPr/>
        </p:nvSpPr>
        <p:spPr bwMode="auto">
          <a:xfrm rot="20892387">
            <a:off x="5299983" y="3726181"/>
            <a:ext cx="3352800" cy="584775"/>
          </a:xfrm>
          <a:prstGeom prst="rect">
            <a:avLst/>
          </a:prstGeom>
          <a:solidFill>
            <a:srgbClr val="FFCC99"/>
          </a:solidFill>
          <a:ln w="9525">
            <a:noFill/>
            <a:miter lim="800000"/>
            <a:headEnd/>
            <a:tailEnd/>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200" dirty="0" smtClean="0">
                <a:solidFill>
                  <a:srgbClr val="000000"/>
                </a:solidFill>
                <a:latin typeface="Cambria" panose="02040503050406030204" pitchFamily="18" charset="0"/>
              </a:rPr>
              <a:t>then, </a:t>
            </a:r>
            <a:r>
              <a:rPr lang="en-US" altLang="en-US" sz="3200" b="1" i="1" dirty="0" smtClean="0">
                <a:solidFill>
                  <a:srgbClr val="000000"/>
                </a:solidFill>
                <a:latin typeface="Cambria" panose="02040503050406030204" pitchFamily="18" charset="0"/>
              </a:rPr>
              <a:t>evolve </a:t>
            </a:r>
            <a:r>
              <a:rPr lang="en-US" altLang="en-US" sz="3200" dirty="0" smtClean="0">
                <a:solidFill>
                  <a:srgbClr val="000000"/>
                </a:solidFill>
                <a:latin typeface="Cambria" panose="02040503050406030204" pitchFamily="18" charset="0"/>
              </a:rPr>
              <a:t>it…</a:t>
            </a:r>
            <a:endParaRPr lang="en-US" altLang="en-US" sz="3200" dirty="0">
              <a:solidFill>
                <a:srgbClr val="000000"/>
              </a:solidFill>
              <a:latin typeface="Cambria" panose="02040503050406030204" pitchFamily="18" charset="0"/>
            </a:endParaRPr>
          </a:p>
        </p:txBody>
      </p:sp>
      <p:sp>
        <p:nvSpPr>
          <p:cNvPr id="11" name="Rectangle 10"/>
          <p:cNvSpPr/>
          <p:nvPr/>
        </p:nvSpPr>
        <p:spPr>
          <a:xfrm>
            <a:off x="5057272" y="6436896"/>
            <a:ext cx="3990475" cy="369332"/>
          </a:xfrm>
          <a:prstGeom prst="rect">
            <a:avLst/>
          </a:prstGeom>
        </p:spPr>
        <p:txBody>
          <a:bodyPr wrap="square">
            <a:spAutoFit/>
          </a:bodyPr>
          <a:lstStyle/>
          <a:p>
            <a:pPr algn="r" fontAlgn="auto">
              <a:spcBef>
                <a:spcPts val="0"/>
              </a:spcBef>
              <a:spcAft>
                <a:spcPts val="0"/>
              </a:spcAft>
            </a:pPr>
            <a:r>
              <a:rPr lang="en-US" sz="900" dirty="0">
                <a:solidFill>
                  <a:srgbClr val="000000"/>
                </a:solidFill>
                <a:latin typeface="Calibri" panose="020F0502020204030204" pitchFamily="34" charset="0"/>
                <a:ea typeface="+mn-ea"/>
              </a:rPr>
              <a:t>http://rednuht.org/genetic_cars_2/     or    http://boxcar2d.com/</a:t>
            </a:r>
          </a:p>
          <a:p>
            <a:pPr algn="r" fontAlgn="auto">
              <a:spcBef>
                <a:spcPts val="0"/>
              </a:spcBef>
              <a:spcAft>
                <a:spcPts val="0"/>
              </a:spcAft>
            </a:pPr>
            <a:r>
              <a:rPr lang="en-US" sz="900" dirty="0" smtClean="0">
                <a:solidFill>
                  <a:srgbClr val="000000"/>
                </a:solidFill>
                <a:latin typeface="Calibri" panose="020F0502020204030204" pitchFamily="34" charset="0"/>
                <a:ea typeface="+mn-ea"/>
              </a:rPr>
              <a:t>Box2d: https</a:t>
            </a:r>
            <a:r>
              <a:rPr lang="en-US" sz="900" dirty="0">
                <a:solidFill>
                  <a:srgbClr val="000000"/>
                </a:solidFill>
                <a:latin typeface="Calibri" panose="020F0502020204030204" pitchFamily="34" charset="0"/>
                <a:ea typeface="+mn-ea"/>
              </a:rPr>
              <a:t>://www.youtube.com/watch?v=uxourrlPlf8</a:t>
            </a:r>
          </a:p>
        </p:txBody>
      </p:sp>
      <p:sp>
        <p:nvSpPr>
          <p:cNvPr id="2" name="Rectangle 1"/>
          <p:cNvSpPr/>
          <p:nvPr/>
        </p:nvSpPr>
        <p:spPr>
          <a:xfrm>
            <a:off x="5715000" y="4532293"/>
            <a:ext cx="3308684" cy="954107"/>
          </a:xfrm>
          <a:prstGeom prst="rect">
            <a:avLst/>
          </a:prstGeom>
        </p:spPr>
        <p:txBody>
          <a:bodyPr wrap="square">
            <a:spAutoFit/>
          </a:bodyPr>
          <a:lstStyle/>
          <a:p>
            <a:pPr algn="ctr" fontAlgn="auto">
              <a:spcBef>
                <a:spcPts val="0"/>
              </a:spcBef>
              <a:spcAft>
                <a:spcPts val="0"/>
              </a:spcAft>
            </a:pPr>
            <a:r>
              <a:rPr lang="en-US" altLang="en-US" sz="2800" b="1" dirty="0" smtClean="0">
                <a:solidFill>
                  <a:srgbClr val="CC3300"/>
                </a:solidFill>
                <a:latin typeface="Cambria" panose="02040503050406030204" pitchFamily="18" charset="0"/>
                <a:ea typeface="+mn-ea"/>
              </a:rPr>
              <a:t>with your own genetic algorithm</a:t>
            </a:r>
            <a:endParaRPr lang="en-US" sz="2800" b="1" dirty="0">
              <a:solidFill>
                <a:srgbClr val="CC3300"/>
              </a:solidFill>
              <a:latin typeface="Arial"/>
              <a:ea typeface="+mn-ea"/>
            </a:endParaRPr>
          </a:p>
        </p:txBody>
      </p:sp>
    </p:spTree>
    <p:extLst>
      <p:ext uri="{BB962C8B-B14F-4D97-AF65-F5344CB8AC3E}">
        <p14:creationId xmlns:p14="http://schemas.microsoft.com/office/powerpoint/2010/main" val="366010773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24"/>
          <p:cNvSpPr txBox="1">
            <a:spLocks noChangeArrowheads="1"/>
          </p:cNvSpPr>
          <p:nvPr/>
        </p:nvSpPr>
        <p:spPr bwMode="auto">
          <a:xfrm>
            <a:off x="1036638" y="152400"/>
            <a:ext cx="7183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4200" dirty="0" smtClean="0">
                <a:solidFill>
                  <a:srgbClr val="000000"/>
                </a:solidFill>
                <a:latin typeface="Cambria" panose="02040503050406030204" pitchFamily="18" charset="0"/>
              </a:rPr>
              <a:t>Program </a:t>
            </a:r>
            <a:r>
              <a:rPr lang="en-US" altLang="en-US" sz="4200" b="1" i="1" dirty="0">
                <a:solidFill>
                  <a:srgbClr val="000000"/>
                </a:solidFill>
                <a:latin typeface="Cambria" panose="02040503050406030204" pitchFamily="18" charset="0"/>
              </a:rPr>
              <a:t>evolution</a:t>
            </a:r>
            <a:endParaRPr lang="en-US" altLang="en-US" sz="4200" b="1" dirty="0">
              <a:solidFill>
                <a:srgbClr val="000000"/>
              </a:solidFill>
              <a:latin typeface="Cambria" panose="02040503050406030204" pitchFamily="18" charset="0"/>
            </a:endParaRPr>
          </a:p>
        </p:txBody>
      </p:sp>
      <p:pic>
        <p:nvPicPr>
          <p:cNvPr id="50181" name="Picture 1" descr="Screen shot 2011-11-22 at 8.09.15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133600"/>
            <a:ext cx="39322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2" descr="Screen shot 2011-11-22 at 8.08.44 AM.png"/>
          <p:cNvPicPr>
            <a:picLocks noChangeAspect="1"/>
          </p:cNvPicPr>
          <p:nvPr/>
        </p:nvPicPr>
        <p:blipFill>
          <a:blip r:embed="rId3">
            <a:extLst>
              <a:ext uri="{28A0092B-C50C-407E-A947-70E740481C1C}">
                <a14:useLocalDpi xmlns:a14="http://schemas.microsoft.com/office/drawing/2010/main" val="0"/>
              </a:ext>
            </a:extLst>
          </a:blip>
          <a:srcRect b="4491"/>
          <a:stretch>
            <a:fillRect/>
          </a:stretch>
        </p:blipFill>
        <p:spPr bwMode="auto">
          <a:xfrm>
            <a:off x="4876800" y="2133600"/>
            <a:ext cx="3992563"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Rectangle 3"/>
          <p:cNvSpPr>
            <a:spLocks noChangeArrowheads="1"/>
          </p:cNvSpPr>
          <p:nvPr/>
        </p:nvSpPr>
        <p:spPr bwMode="auto">
          <a:xfrm>
            <a:off x="810954" y="2590800"/>
            <a:ext cx="143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b="1" dirty="0">
                <a:solidFill>
                  <a:srgbClr val="000000"/>
                </a:solidFill>
                <a:latin typeface="Cambria" pitchFamily="18" charset="0"/>
              </a:rPr>
              <a:t>program p1</a:t>
            </a:r>
          </a:p>
          <a:p>
            <a:pPr algn="ctr" eaLnBrk="1" hangingPunct="1"/>
            <a:r>
              <a:rPr lang="en-US" altLang="en-US" sz="1800" b="1" dirty="0" smtClean="0">
                <a:solidFill>
                  <a:srgbClr val="000AF9"/>
                </a:solidFill>
                <a:latin typeface="Cambria" pitchFamily="18" charset="0"/>
              </a:rPr>
              <a:t>  </a:t>
            </a:r>
            <a:endParaRPr lang="en-US" altLang="en-US" sz="1800" b="1" dirty="0">
              <a:solidFill>
                <a:srgbClr val="000AF9"/>
              </a:solidFill>
            </a:endParaRPr>
          </a:p>
        </p:txBody>
      </p:sp>
      <p:sp>
        <p:nvSpPr>
          <p:cNvPr id="50184" name="Rectangle 22"/>
          <p:cNvSpPr>
            <a:spLocks noChangeArrowheads="1"/>
          </p:cNvSpPr>
          <p:nvPr/>
        </p:nvSpPr>
        <p:spPr bwMode="auto">
          <a:xfrm>
            <a:off x="5361522" y="3886200"/>
            <a:ext cx="143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b="1" dirty="0">
                <a:solidFill>
                  <a:srgbClr val="000000"/>
                </a:solidFill>
                <a:latin typeface="Cambria" pitchFamily="18" charset="0"/>
              </a:rPr>
              <a:t>program p2</a:t>
            </a:r>
          </a:p>
          <a:p>
            <a:pPr algn="ctr" eaLnBrk="1" hangingPunct="1"/>
            <a:r>
              <a:rPr lang="en-US" altLang="en-US" sz="1800" b="1" dirty="0" smtClean="0">
                <a:solidFill>
                  <a:srgbClr val="000AF9"/>
                </a:solidFill>
                <a:latin typeface="Cambria" pitchFamily="18" charset="0"/>
              </a:rPr>
              <a:t>  </a:t>
            </a:r>
            <a:endParaRPr lang="en-US" altLang="en-US" sz="1800" b="1" dirty="0">
              <a:solidFill>
                <a:srgbClr val="000AF9"/>
              </a:solidFill>
            </a:endParaRPr>
          </a:p>
        </p:txBody>
      </p:sp>
      <p:sp>
        <p:nvSpPr>
          <p:cNvPr id="50185" name="Text Box 39"/>
          <p:cNvSpPr txBox="1">
            <a:spLocks noChangeArrowheads="1"/>
          </p:cNvSpPr>
          <p:nvPr/>
        </p:nvSpPr>
        <p:spPr bwMode="auto">
          <a:xfrm>
            <a:off x="810954" y="1091625"/>
            <a:ext cx="7409121" cy="707886"/>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000" dirty="0">
                <a:solidFill>
                  <a:srgbClr val="000000"/>
                </a:solidFill>
                <a:latin typeface="Cambria" pitchFamily="18" charset="0"/>
              </a:rPr>
              <a:t>An example of </a:t>
            </a:r>
            <a:r>
              <a:rPr lang="en-US" altLang="en-US" sz="2000" b="1" i="1" dirty="0">
                <a:solidFill>
                  <a:srgbClr val="000000"/>
                </a:solidFill>
                <a:latin typeface="Cambria" pitchFamily="18" charset="0"/>
              </a:rPr>
              <a:t>genetic algorithms</a:t>
            </a:r>
            <a:r>
              <a:rPr lang="en-US" altLang="en-US" sz="2000" dirty="0">
                <a:solidFill>
                  <a:srgbClr val="000000"/>
                </a:solidFill>
                <a:latin typeface="Cambria" pitchFamily="18" charset="0"/>
              </a:rPr>
              <a:t>, </a:t>
            </a:r>
            <a:r>
              <a:rPr lang="en-US" altLang="en-US" sz="2000" dirty="0" smtClean="0">
                <a:solidFill>
                  <a:srgbClr val="000000"/>
                </a:solidFill>
                <a:latin typeface="Cambria" pitchFamily="18" charset="0"/>
              </a:rPr>
              <a:t>which are used </a:t>
            </a:r>
            <a:r>
              <a:rPr lang="en-US" altLang="en-US" sz="2000" dirty="0">
                <a:solidFill>
                  <a:srgbClr val="000000"/>
                </a:solidFill>
                <a:latin typeface="Cambria" pitchFamily="18" charset="0"/>
              </a:rPr>
              <a:t>for optimizing </a:t>
            </a:r>
            <a:r>
              <a:rPr lang="en-US" altLang="en-US" sz="2000" i="1" dirty="0" smtClean="0">
                <a:solidFill>
                  <a:srgbClr val="000AF9"/>
                </a:solidFill>
                <a:latin typeface="Cambria" pitchFamily="18" charset="0"/>
              </a:rPr>
              <a:t>hard-to-describe</a:t>
            </a:r>
            <a:r>
              <a:rPr lang="en-US" altLang="en-US" sz="2000" dirty="0" smtClean="0">
                <a:solidFill>
                  <a:srgbClr val="000AF9"/>
                </a:solidFill>
                <a:latin typeface="Cambria" pitchFamily="18" charset="0"/>
              </a:rPr>
              <a:t> functions  </a:t>
            </a:r>
            <a:r>
              <a:rPr lang="en-US" altLang="en-US" sz="2000" dirty="0" smtClean="0">
                <a:solidFill>
                  <a:srgbClr val="000000"/>
                </a:solidFill>
                <a:latin typeface="Cambria" pitchFamily="18" charset="0"/>
              </a:rPr>
              <a:t>with  </a:t>
            </a:r>
            <a:r>
              <a:rPr lang="en-US" altLang="en-US" sz="2000" i="1" dirty="0" smtClean="0">
                <a:solidFill>
                  <a:srgbClr val="CC3300"/>
                </a:solidFill>
                <a:latin typeface="Cambria" pitchFamily="18" charset="0"/>
              </a:rPr>
              <a:t>easily-</a:t>
            </a:r>
            <a:r>
              <a:rPr lang="en-US" altLang="en-US" sz="2000" i="1" dirty="0" err="1" smtClean="0">
                <a:solidFill>
                  <a:srgbClr val="CC3300"/>
                </a:solidFill>
                <a:latin typeface="Cambria" pitchFamily="18" charset="0"/>
              </a:rPr>
              <a:t>splittable</a:t>
            </a:r>
            <a:r>
              <a:rPr lang="en-US" altLang="en-US" sz="2000" dirty="0" smtClean="0">
                <a:solidFill>
                  <a:srgbClr val="CC3300"/>
                </a:solidFill>
                <a:latin typeface="Cambria" pitchFamily="18" charset="0"/>
              </a:rPr>
              <a:t> solutions</a:t>
            </a:r>
            <a:r>
              <a:rPr lang="en-US" altLang="en-US" sz="2000" dirty="0" smtClean="0">
                <a:solidFill>
                  <a:srgbClr val="000000"/>
                </a:solidFill>
                <a:latin typeface="Cambria" pitchFamily="18" charset="0"/>
              </a:rPr>
              <a:t>.</a:t>
            </a:r>
            <a:endParaRPr lang="en-US" altLang="en-US" sz="2000" dirty="0">
              <a:solidFill>
                <a:srgbClr val="000000"/>
              </a:solidFill>
              <a:latin typeface="Cambria" pitchFamily="18" charset="0"/>
            </a:endParaRPr>
          </a:p>
        </p:txBody>
      </p:sp>
      <p:sp>
        <p:nvSpPr>
          <p:cNvPr id="2" name="Rectangle 1"/>
          <p:cNvSpPr/>
          <p:nvPr/>
        </p:nvSpPr>
        <p:spPr>
          <a:xfrm>
            <a:off x="1893657" y="5715000"/>
            <a:ext cx="5469398" cy="830997"/>
          </a:xfrm>
          <a:prstGeom prst="rect">
            <a:avLst/>
          </a:prstGeom>
          <a:solidFill>
            <a:srgbClr val="CCECFF"/>
          </a:solidFill>
        </p:spPr>
        <p:txBody>
          <a:bodyPr wrap="square">
            <a:spAutoFit/>
          </a:bodyPr>
          <a:lstStyle/>
          <a:p>
            <a:pPr algn="ctr"/>
            <a:r>
              <a:rPr lang="en-US" dirty="0" smtClean="0">
                <a:solidFill>
                  <a:srgbClr val="000000"/>
                </a:solidFill>
                <a:latin typeface="Cambria" panose="02040503050406030204" pitchFamily="18" charset="0"/>
              </a:rPr>
              <a:t>Start with a population of, say,  ~200 </a:t>
            </a:r>
            <a:r>
              <a:rPr lang="en-US" b="1" i="1" dirty="0" smtClean="0">
                <a:solidFill>
                  <a:srgbClr val="000AF9"/>
                </a:solidFill>
                <a:latin typeface="Cambria" panose="02040503050406030204" pitchFamily="18" charset="0"/>
              </a:rPr>
              <a:t>random</a:t>
            </a:r>
            <a:r>
              <a:rPr lang="en-US" i="1" dirty="0" smtClean="0">
                <a:solidFill>
                  <a:srgbClr val="000AF9"/>
                </a:solidFill>
                <a:latin typeface="Cambria" panose="02040503050406030204" pitchFamily="18" charset="0"/>
              </a:rPr>
              <a:t> </a:t>
            </a:r>
            <a:r>
              <a:rPr lang="en-US" dirty="0" err="1" smtClean="0">
                <a:solidFill>
                  <a:srgbClr val="000000"/>
                </a:solidFill>
                <a:latin typeface="Cambria" panose="02040503050406030204" pitchFamily="18" charset="0"/>
              </a:rPr>
              <a:t>Picobot</a:t>
            </a:r>
            <a:r>
              <a:rPr lang="en-US" dirty="0" smtClean="0">
                <a:solidFill>
                  <a:srgbClr val="000000"/>
                </a:solidFill>
                <a:latin typeface="Cambria" panose="02040503050406030204" pitchFamily="18" charset="0"/>
              </a:rPr>
              <a:t> programs</a:t>
            </a:r>
            <a:r>
              <a:rPr lang="en-US" i="1" dirty="0" smtClean="0">
                <a:solidFill>
                  <a:srgbClr val="000000"/>
                </a:solidFill>
                <a:latin typeface="Cambria" panose="02040503050406030204" pitchFamily="18" charset="0"/>
              </a:rPr>
              <a:t>…</a:t>
            </a:r>
            <a:r>
              <a:rPr lang="en-US" dirty="0" smtClean="0">
                <a:solidFill>
                  <a:srgbClr val="000000"/>
                </a:solidFill>
                <a:latin typeface="Cambria" panose="02040503050406030204" pitchFamily="18" charset="0"/>
              </a:rPr>
              <a:t> </a:t>
            </a:r>
            <a:endParaRPr lang="en-US" dirty="0">
              <a:solidFill>
                <a:srgbClr val="000000"/>
              </a:solidFill>
            </a:endParaRPr>
          </a:p>
        </p:txBody>
      </p:sp>
    </p:spTree>
    <p:extLst>
      <p:ext uri="{BB962C8B-B14F-4D97-AF65-F5344CB8AC3E}">
        <p14:creationId xmlns:p14="http://schemas.microsoft.com/office/powerpoint/2010/main" val="12052819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4" descr="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09612"/>
            <a:ext cx="7924800" cy="505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15"/>
          <p:cNvSpPr>
            <a:spLocks noChangeArrowheads="1"/>
          </p:cNvSpPr>
          <p:nvPr/>
        </p:nvSpPr>
        <p:spPr bwMode="auto">
          <a:xfrm>
            <a:off x="381000" y="609600"/>
            <a:ext cx="3200400" cy="762000"/>
          </a:xfrm>
          <a:prstGeom prst="rect">
            <a:avLst/>
          </a:prstGeom>
          <a:noFill/>
          <a:ln w="28575">
            <a:solidFill>
              <a:srgbClr val="0B04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917" name="Line 30"/>
          <p:cNvSpPr>
            <a:spLocks noChangeShapeType="1"/>
          </p:cNvSpPr>
          <p:nvPr/>
        </p:nvSpPr>
        <p:spPr bwMode="auto">
          <a:xfrm>
            <a:off x="2800350" y="4605337"/>
            <a:ext cx="3867150" cy="0"/>
          </a:xfrm>
          <a:prstGeom prst="line">
            <a:avLst/>
          </a:prstGeom>
          <a:noFill/>
          <a:ln w="25400">
            <a:solidFill>
              <a:srgbClr val="6E041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18" name="Line 30"/>
          <p:cNvSpPr>
            <a:spLocks noChangeShapeType="1"/>
          </p:cNvSpPr>
          <p:nvPr/>
        </p:nvSpPr>
        <p:spPr bwMode="auto">
          <a:xfrm>
            <a:off x="568325" y="5140325"/>
            <a:ext cx="1516063" cy="0"/>
          </a:xfrm>
          <a:prstGeom prst="line">
            <a:avLst/>
          </a:prstGeom>
          <a:noFill/>
          <a:ln w="254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19" name="Line 30"/>
          <p:cNvSpPr>
            <a:spLocks noChangeShapeType="1"/>
          </p:cNvSpPr>
          <p:nvPr/>
        </p:nvSpPr>
        <p:spPr bwMode="auto">
          <a:xfrm>
            <a:off x="5661025" y="4876800"/>
            <a:ext cx="2708275" cy="0"/>
          </a:xfrm>
          <a:prstGeom prst="line">
            <a:avLst/>
          </a:prstGeom>
          <a:noFill/>
          <a:ln w="254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 name="Text Box 31"/>
          <p:cNvSpPr txBox="1">
            <a:spLocks noChangeArrowheads="1"/>
          </p:cNvSpPr>
          <p:nvPr/>
        </p:nvSpPr>
        <p:spPr bwMode="auto">
          <a:xfrm>
            <a:off x="2118518" y="5897561"/>
            <a:ext cx="4678363" cy="461963"/>
          </a:xfrm>
          <a:prstGeom prst="rect">
            <a:avLst/>
          </a:prstGeom>
          <a:solidFill>
            <a:srgbClr val="CCECFF"/>
          </a:solidFill>
          <a:ln>
            <a:noFill/>
          </a:ln>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dirty="0" smtClean="0">
                <a:latin typeface="Cambria" panose="02040503050406030204" pitchFamily="18" charset="0"/>
              </a:rPr>
              <a:t>Checkers </a:t>
            </a:r>
            <a:r>
              <a:rPr lang="en-US" dirty="0">
                <a:latin typeface="Cambria" panose="02040503050406030204" pitchFamily="18" charset="0"/>
              </a:rPr>
              <a:t>was solved in </a:t>
            </a:r>
            <a:r>
              <a:rPr lang="en-US" b="1" dirty="0" smtClean="0">
                <a:latin typeface="Cambria" panose="02040503050406030204" pitchFamily="18" charset="0"/>
              </a:rPr>
              <a:t>2007</a:t>
            </a:r>
            <a:r>
              <a:rPr lang="en-US" dirty="0" smtClean="0">
                <a:latin typeface="Cambria" panose="02040503050406030204" pitchFamily="18" charset="0"/>
              </a:rPr>
              <a:t>.</a:t>
            </a:r>
            <a:endParaRPr lang="en-US" dirty="0">
              <a:latin typeface="Cambria" panose="02040503050406030204" pitchFamily="18" charset="0"/>
            </a:endParaRP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921600" y="363240"/>
              <a:ext cx="6411240" cy="4570560"/>
            </p14:xfrm>
          </p:contentPart>
        </mc:Choice>
        <mc:Fallback>
          <p:pic>
            <p:nvPicPr>
              <p:cNvPr id="2" name="Ink 1"/>
              <p:cNvPicPr/>
              <p:nvPr/>
            </p:nvPicPr>
            <p:blipFill>
              <a:blip r:embed="rId4"/>
              <a:stretch>
                <a:fillRect/>
              </a:stretch>
            </p:blipFill>
            <p:spPr>
              <a:xfrm>
                <a:off x="910440" y="351720"/>
                <a:ext cx="6436800" cy="459576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3" name="Ink 2"/>
              <p14:cNvContentPartPr/>
              <p14:nvPr/>
            </p14:nvContentPartPr>
            <p14:xfrm>
              <a:off x="4049280" y="3557880"/>
              <a:ext cx="4161600" cy="1037880"/>
            </p14:xfrm>
          </p:contentPart>
        </mc:Choice>
        <mc:Fallback>
          <p:pic>
            <p:nvPicPr>
              <p:cNvPr id="3" name="Ink 2"/>
              <p:cNvPicPr/>
              <p:nvPr/>
            </p:nvPicPr>
            <p:blipFill>
              <a:blip r:embed="rId6"/>
              <a:stretch>
                <a:fillRect/>
              </a:stretch>
            </p:blipFill>
            <p:spPr>
              <a:xfrm>
                <a:off x="4039200" y="3549240"/>
                <a:ext cx="4183200" cy="1059120"/>
              </a:xfrm>
              <a:prstGeom prst="rect">
                <a:avLst/>
              </a:prstGeom>
            </p:spPr>
          </p:pic>
        </mc:Fallback>
      </mc:AlternateContent>
    </p:spTree>
    <p:extLst>
      <p:ext uri="{BB962C8B-B14F-4D97-AF65-F5344CB8AC3E}">
        <p14:creationId xmlns:p14="http://schemas.microsoft.com/office/powerpoint/2010/main" val="59528440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24"/>
          <p:cNvSpPr txBox="1">
            <a:spLocks noChangeArrowheads="1"/>
          </p:cNvSpPr>
          <p:nvPr/>
        </p:nvSpPr>
        <p:spPr bwMode="auto">
          <a:xfrm>
            <a:off x="1036638" y="152400"/>
            <a:ext cx="7183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4200" dirty="0" smtClean="0">
                <a:solidFill>
                  <a:srgbClr val="000000"/>
                </a:solidFill>
                <a:latin typeface="Cambria" panose="02040503050406030204" pitchFamily="18" charset="0"/>
              </a:rPr>
              <a:t>Program </a:t>
            </a:r>
            <a:r>
              <a:rPr lang="en-US" altLang="en-US" sz="4200" b="1" i="1" dirty="0">
                <a:solidFill>
                  <a:srgbClr val="000000"/>
                </a:solidFill>
                <a:latin typeface="Cambria" panose="02040503050406030204" pitchFamily="18" charset="0"/>
              </a:rPr>
              <a:t>evolution</a:t>
            </a:r>
            <a:endParaRPr lang="en-US" altLang="en-US" sz="4200" b="1" dirty="0">
              <a:solidFill>
                <a:srgbClr val="000000"/>
              </a:solidFill>
              <a:latin typeface="Cambria" panose="02040503050406030204" pitchFamily="18" charset="0"/>
            </a:endParaRPr>
          </a:p>
        </p:txBody>
      </p:sp>
      <p:pic>
        <p:nvPicPr>
          <p:cNvPr id="50181" name="Picture 1" descr="Screen shot 2011-11-22 at 8.09.15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133600"/>
            <a:ext cx="39322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2" descr="Screen shot 2011-11-22 at 8.08.44 AM.png"/>
          <p:cNvPicPr>
            <a:picLocks noChangeAspect="1"/>
          </p:cNvPicPr>
          <p:nvPr/>
        </p:nvPicPr>
        <p:blipFill>
          <a:blip r:embed="rId3">
            <a:extLst>
              <a:ext uri="{28A0092B-C50C-407E-A947-70E740481C1C}">
                <a14:useLocalDpi xmlns:a14="http://schemas.microsoft.com/office/drawing/2010/main" val="0"/>
              </a:ext>
            </a:extLst>
          </a:blip>
          <a:srcRect b="4491"/>
          <a:stretch>
            <a:fillRect/>
          </a:stretch>
        </p:blipFill>
        <p:spPr bwMode="auto">
          <a:xfrm>
            <a:off x="4876800" y="2133600"/>
            <a:ext cx="3992563"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Rectangle 3"/>
          <p:cNvSpPr>
            <a:spLocks noChangeArrowheads="1"/>
          </p:cNvSpPr>
          <p:nvPr/>
        </p:nvSpPr>
        <p:spPr bwMode="auto">
          <a:xfrm>
            <a:off x="731838" y="2590800"/>
            <a:ext cx="1590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b="1">
                <a:solidFill>
                  <a:srgbClr val="000000"/>
                </a:solidFill>
                <a:latin typeface="Cambria" pitchFamily="18" charset="0"/>
              </a:rPr>
              <a:t>program p1</a:t>
            </a:r>
          </a:p>
          <a:p>
            <a:pPr algn="ctr" eaLnBrk="1" hangingPunct="1"/>
            <a:r>
              <a:rPr lang="en-US" altLang="en-US" sz="1800" b="1">
                <a:solidFill>
                  <a:srgbClr val="000AF9"/>
                </a:solidFill>
                <a:latin typeface="Cambria" pitchFamily="18" charset="0"/>
              </a:rPr>
              <a:t>fitness = 0.03</a:t>
            </a:r>
            <a:endParaRPr lang="en-US" altLang="en-US" sz="1800" b="1">
              <a:solidFill>
                <a:srgbClr val="000AF9"/>
              </a:solidFill>
            </a:endParaRPr>
          </a:p>
        </p:txBody>
      </p:sp>
      <p:sp>
        <p:nvSpPr>
          <p:cNvPr id="50184" name="Rectangle 22"/>
          <p:cNvSpPr>
            <a:spLocks noChangeArrowheads="1"/>
          </p:cNvSpPr>
          <p:nvPr/>
        </p:nvSpPr>
        <p:spPr bwMode="auto">
          <a:xfrm>
            <a:off x="5283200" y="3886200"/>
            <a:ext cx="1589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b="1">
                <a:solidFill>
                  <a:srgbClr val="000000"/>
                </a:solidFill>
                <a:latin typeface="Cambria" pitchFamily="18" charset="0"/>
              </a:rPr>
              <a:t>program p2</a:t>
            </a:r>
          </a:p>
          <a:p>
            <a:pPr algn="ctr" eaLnBrk="1" hangingPunct="1"/>
            <a:r>
              <a:rPr lang="en-US" altLang="en-US" sz="1800" b="1">
                <a:solidFill>
                  <a:srgbClr val="000AF9"/>
                </a:solidFill>
                <a:latin typeface="Cambria" pitchFamily="18" charset="0"/>
              </a:rPr>
              <a:t>fitness = 0.05</a:t>
            </a:r>
            <a:endParaRPr lang="en-US" altLang="en-US" sz="1800" b="1">
              <a:solidFill>
                <a:srgbClr val="000AF9"/>
              </a:solidFill>
            </a:endParaRPr>
          </a:p>
        </p:txBody>
      </p:sp>
      <p:sp>
        <p:nvSpPr>
          <p:cNvPr id="2" name="Rectangle 1"/>
          <p:cNvSpPr/>
          <p:nvPr/>
        </p:nvSpPr>
        <p:spPr>
          <a:xfrm>
            <a:off x="2884257" y="5702946"/>
            <a:ext cx="3745143" cy="830997"/>
          </a:xfrm>
          <a:prstGeom prst="rect">
            <a:avLst/>
          </a:prstGeom>
          <a:solidFill>
            <a:srgbClr val="CCECFF"/>
          </a:solidFill>
        </p:spPr>
        <p:txBody>
          <a:bodyPr wrap="square">
            <a:spAutoFit/>
          </a:bodyPr>
          <a:lstStyle/>
          <a:p>
            <a:pPr algn="ctr"/>
            <a:r>
              <a:rPr lang="en-US" dirty="0" smtClean="0">
                <a:solidFill>
                  <a:srgbClr val="000000"/>
                </a:solidFill>
                <a:latin typeface="Cambria" panose="02040503050406030204" pitchFamily="18" charset="0"/>
              </a:rPr>
              <a:t>Then, </a:t>
            </a:r>
            <a:r>
              <a:rPr lang="en-US" b="1" i="1" dirty="0" smtClean="0">
                <a:solidFill>
                  <a:srgbClr val="000AF9"/>
                </a:solidFill>
                <a:latin typeface="Cambria" panose="02040503050406030204" pitchFamily="18" charset="0"/>
              </a:rPr>
              <a:t>measure </a:t>
            </a:r>
            <a:r>
              <a:rPr lang="en-US" i="1" dirty="0" smtClean="0">
                <a:solidFill>
                  <a:srgbClr val="000000"/>
                </a:solidFill>
                <a:latin typeface="Cambria" panose="02040503050406030204" pitchFamily="18" charset="0"/>
              </a:rPr>
              <a:t>the fitness </a:t>
            </a:r>
            <a:r>
              <a:rPr lang="en-US" dirty="0" smtClean="0">
                <a:solidFill>
                  <a:srgbClr val="000000"/>
                </a:solidFill>
                <a:latin typeface="Cambria" panose="02040503050406030204" pitchFamily="18" charset="0"/>
              </a:rPr>
              <a:t>of all of those programs</a:t>
            </a:r>
            <a:endParaRPr lang="en-US" dirty="0">
              <a:solidFill>
                <a:srgbClr val="000000"/>
              </a:solidFill>
            </a:endParaRPr>
          </a:p>
        </p:txBody>
      </p:sp>
      <p:grpSp>
        <p:nvGrpSpPr>
          <p:cNvPr id="11" name="Group 5"/>
          <p:cNvGrpSpPr>
            <a:grpSpLocks/>
          </p:cNvGrpSpPr>
          <p:nvPr/>
        </p:nvGrpSpPr>
        <p:grpSpPr bwMode="auto">
          <a:xfrm>
            <a:off x="8532664" y="6195550"/>
            <a:ext cx="408279" cy="508737"/>
            <a:chOff x="2928" y="1051"/>
            <a:chExt cx="840" cy="957"/>
          </a:xfrm>
        </p:grpSpPr>
        <p:sp>
          <p:nvSpPr>
            <p:cNvPr id="12" name="Freeform 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3" name="Oval 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4" name="Oval 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5" name="Oval 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6" name="Oval 1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7" name="Oval 1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8" name="Oval 1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9" name="Oval 1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0" name="AutoShape 1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1" name="Freeform 1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2" name="Freeform 1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3" name="Freeform 1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24" name="Freeform 1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25" name="Rectangle 24"/>
          <p:cNvSpPr>
            <a:spLocks noChangeArrowheads="1"/>
          </p:cNvSpPr>
          <p:nvPr/>
        </p:nvSpPr>
        <p:spPr bwMode="auto">
          <a:xfrm>
            <a:off x="7540122" y="5707864"/>
            <a:ext cx="119327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sz="1600" dirty="0" smtClean="0">
                <a:solidFill>
                  <a:srgbClr val="009900"/>
                </a:solidFill>
                <a:latin typeface="Cambria" panose="02040503050406030204" pitchFamily="18" charset="0"/>
              </a:rPr>
              <a:t>Measure? </a:t>
            </a:r>
            <a:r>
              <a:rPr lang="en-US" altLang="en-US" sz="1600" b="1" i="1" dirty="0" smtClean="0">
                <a:solidFill>
                  <a:srgbClr val="009900"/>
                </a:solidFill>
                <a:latin typeface="Cambria" panose="02040503050406030204" pitchFamily="18" charset="0"/>
              </a:rPr>
              <a:t>How</a:t>
            </a:r>
            <a:r>
              <a:rPr lang="en-US" altLang="en-US" sz="1600" dirty="0" smtClean="0">
                <a:solidFill>
                  <a:srgbClr val="009900"/>
                </a:solidFill>
                <a:latin typeface="Cambria" panose="02040503050406030204" pitchFamily="18" charset="0"/>
              </a:rPr>
              <a:t>??</a:t>
            </a:r>
            <a:endParaRPr lang="en-US" altLang="en-US" sz="1600" dirty="0">
              <a:solidFill>
                <a:srgbClr val="000000"/>
              </a:solidFill>
              <a:latin typeface="Cambria" panose="02040503050406030204" pitchFamily="18" charset="0"/>
            </a:endParaRPr>
          </a:p>
        </p:txBody>
      </p:sp>
      <p:sp>
        <p:nvSpPr>
          <p:cNvPr id="26" name="Text Box 39"/>
          <p:cNvSpPr txBox="1">
            <a:spLocks noChangeArrowheads="1"/>
          </p:cNvSpPr>
          <p:nvPr/>
        </p:nvSpPr>
        <p:spPr bwMode="auto">
          <a:xfrm>
            <a:off x="810954" y="1091625"/>
            <a:ext cx="7409121" cy="707886"/>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000" dirty="0">
                <a:solidFill>
                  <a:srgbClr val="000000"/>
                </a:solidFill>
                <a:latin typeface="Cambria" pitchFamily="18" charset="0"/>
              </a:rPr>
              <a:t>An example of </a:t>
            </a:r>
            <a:r>
              <a:rPr lang="en-US" altLang="en-US" sz="2000" b="1" i="1" dirty="0">
                <a:solidFill>
                  <a:srgbClr val="000000"/>
                </a:solidFill>
                <a:latin typeface="Cambria" pitchFamily="18" charset="0"/>
              </a:rPr>
              <a:t>genetic algorithms</a:t>
            </a:r>
            <a:r>
              <a:rPr lang="en-US" altLang="en-US" sz="2000" dirty="0">
                <a:solidFill>
                  <a:srgbClr val="000000"/>
                </a:solidFill>
                <a:latin typeface="Cambria" pitchFamily="18" charset="0"/>
              </a:rPr>
              <a:t>, </a:t>
            </a:r>
            <a:r>
              <a:rPr lang="en-US" altLang="en-US" sz="2000" dirty="0" smtClean="0">
                <a:solidFill>
                  <a:srgbClr val="000000"/>
                </a:solidFill>
                <a:latin typeface="Cambria" pitchFamily="18" charset="0"/>
              </a:rPr>
              <a:t>which are used </a:t>
            </a:r>
            <a:r>
              <a:rPr lang="en-US" altLang="en-US" sz="2000" dirty="0">
                <a:solidFill>
                  <a:srgbClr val="000000"/>
                </a:solidFill>
                <a:latin typeface="Cambria" pitchFamily="18" charset="0"/>
              </a:rPr>
              <a:t>for optimizing </a:t>
            </a:r>
            <a:r>
              <a:rPr lang="en-US" altLang="en-US" sz="2000" dirty="0" smtClean="0">
                <a:solidFill>
                  <a:srgbClr val="000000"/>
                </a:solidFill>
                <a:latin typeface="Cambria" pitchFamily="18" charset="0"/>
              </a:rPr>
              <a:t>hard-to-describe functions with easily-</a:t>
            </a:r>
            <a:r>
              <a:rPr lang="en-US" altLang="en-US" sz="2000" dirty="0" err="1" smtClean="0">
                <a:solidFill>
                  <a:srgbClr val="000000"/>
                </a:solidFill>
                <a:latin typeface="Cambria" pitchFamily="18" charset="0"/>
              </a:rPr>
              <a:t>splittable</a:t>
            </a:r>
            <a:r>
              <a:rPr lang="en-US" altLang="en-US" sz="2000" dirty="0" smtClean="0">
                <a:solidFill>
                  <a:srgbClr val="000000"/>
                </a:solidFill>
                <a:latin typeface="Cambria" pitchFamily="18" charset="0"/>
              </a:rPr>
              <a:t> solutions.</a:t>
            </a:r>
            <a:endParaRPr lang="en-US" altLang="en-US" sz="2000" dirty="0">
              <a:solidFill>
                <a:srgbClr val="000000"/>
              </a:solidFill>
              <a:latin typeface="Cambria" pitchFamily="18" charset="0"/>
            </a:endParaRPr>
          </a:p>
        </p:txBody>
      </p:sp>
    </p:spTree>
    <p:extLst>
      <p:ext uri="{BB962C8B-B14F-4D97-AF65-F5344CB8AC3E}">
        <p14:creationId xmlns:p14="http://schemas.microsoft.com/office/powerpoint/2010/main" val="183629742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1" descr="Screen shot 2011-11-22 at 8.09.15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3556000"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2" descr="Screen shot 2011-11-22 at 8.08.44 AM.png"/>
          <p:cNvPicPr>
            <a:picLocks noChangeAspect="1"/>
          </p:cNvPicPr>
          <p:nvPr/>
        </p:nvPicPr>
        <p:blipFill>
          <a:blip r:embed="rId3">
            <a:extLst>
              <a:ext uri="{28A0092B-C50C-407E-A947-70E740481C1C}">
                <a14:useLocalDpi xmlns:a14="http://schemas.microsoft.com/office/drawing/2010/main" val="0"/>
              </a:ext>
            </a:extLst>
          </a:blip>
          <a:srcRect b="4491"/>
          <a:stretch>
            <a:fillRect/>
          </a:stretch>
        </p:blipFill>
        <p:spPr bwMode="auto">
          <a:xfrm>
            <a:off x="5075238" y="228600"/>
            <a:ext cx="361156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Rectangle 3"/>
          <p:cNvSpPr>
            <a:spLocks noChangeArrowheads="1"/>
          </p:cNvSpPr>
          <p:nvPr/>
        </p:nvSpPr>
        <p:spPr bwMode="auto">
          <a:xfrm>
            <a:off x="563563" y="609600"/>
            <a:ext cx="15890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b="1">
                <a:solidFill>
                  <a:srgbClr val="000000"/>
                </a:solidFill>
                <a:latin typeface="Cambria" pitchFamily="18" charset="0"/>
              </a:rPr>
              <a:t>program p1</a:t>
            </a:r>
          </a:p>
          <a:p>
            <a:pPr algn="ctr" eaLnBrk="1" hangingPunct="1"/>
            <a:r>
              <a:rPr lang="en-US" altLang="en-US" sz="1800" b="1">
                <a:solidFill>
                  <a:srgbClr val="000AF9"/>
                </a:solidFill>
                <a:latin typeface="Cambria" pitchFamily="18" charset="0"/>
              </a:rPr>
              <a:t>fitness = 0.03</a:t>
            </a:r>
            <a:endParaRPr lang="en-US" altLang="en-US" sz="1800" b="1">
              <a:solidFill>
                <a:srgbClr val="000AF9"/>
              </a:solidFill>
            </a:endParaRPr>
          </a:p>
        </p:txBody>
      </p:sp>
      <p:sp>
        <p:nvSpPr>
          <p:cNvPr id="51206" name="Rectangle 22"/>
          <p:cNvSpPr>
            <a:spLocks noChangeArrowheads="1"/>
          </p:cNvSpPr>
          <p:nvPr/>
        </p:nvSpPr>
        <p:spPr bwMode="auto">
          <a:xfrm>
            <a:off x="5287963" y="609600"/>
            <a:ext cx="15890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b="1" dirty="0">
                <a:solidFill>
                  <a:srgbClr val="000000"/>
                </a:solidFill>
                <a:latin typeface="Cambria" pitchFamily="18" charset="0"/>
              </a:rPr>
              <a:t>program p2</a:t>
            </a:r>
          </a:p>
          <a:p>
            <a:pPr algn="ctr" eaLnBrk="1" hangingPunct="1"/>
            <a:r>
              <a:rPr lang="en-US" altLang="en-US" sz="1800" b="1" dirty="0">
                <a:solidFill>
                  <a:srgbClr val="000AF9"/>
                </a:solidFill>
                <a:latin typeface="Cambria" pitchFamily="18" charset="0"/>
              </a:rPr>
              <a:t>fitness = 0.05</a:t>
            </a:r>
            <a:endParaRPr lang="en-US" altLang="en-US" sz="1800" b="1" dirty="0">
              <a:solidFill>
                <a:srgbClr val="000AF9"/>
              </a:solidFill>
            </a:endParaRPr>
          </a:p>
        </p:txBody>
      </p:sp>
      <p:sp>
        <p:nvSpPr>
          <p:cNvPr id="51208" name="Text Box 39"/>
          <p:cNvSpPr txBox="1">
            <a:spLocks noChangeArrowheads="1"/>
          </p:cNvSpPr>
          <p:nvPr/>
        </p:nvSpPr>
        <p:spPr bwMode="auto">
          <a:xfrm>
            <a:off x="2528094" y="2504182"/>
            <a:ext cx="3796506" cy="107721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3200" b="1" i="1" dirty="0" smtClean="0">
                <a:solidFill>
                  <a:srgbClr val="000000"/>
                </a:solidFill>
                <a:latin typeface="Cambria" pitchFamily="18" charset="0"/>
              </a:rPr>
              <a:t>mate </a:t>
            </a:r>
            <a:r>
              <a:rPr lang="en-US" altLang="en-US" sz="3200" b="1" i="1" dirty="0">
                <a:solidFill>
                  <a:srgbClr val="000000"/>
                </a:solidFill>
                <a:latin typeface="Cambria" pitchFamily="18" charset="0"/>
              </a:rPr>
              <a:t>+ mutate the </a:t>
            </a:r>
            <a:r>
              <a:rPr lang="en-US" altLang="en-US" sz="3200" b="1" i="1" dirty="0" smtClean="0">
                <a:solidFill>
                  <a:srgbClr val="000000"/>
                </a:solidFill>
                <a:latin typeface="Cambria" pitchFamily="18" charset="0"/>
              </a:rPr>
              <a:t>fittest </a:t>
            </a:r>
            <a:r>
              <a:rPr lang="en-US" altLang="en-US" sz="3200" b="1" i="1" dirty="0" err="1" smtClean="0">
                <a:solidFill>
                  <a:srgbClr val="000000"/>
                </a:solidFill>
                <a:latin typeface="Cambria" pitchFamily="18" charset="0"/>
              </a:rPr>
              <a:t>rulesets</a:t>
            </a:r>
            <a:endParaRPr lang="en-US" altLang="en-US" sz="3200" b="1" i="1" dirty="0">
              <a:solidFill>
                <a:srgbClr val="000000"/>
              </a:solidFill>
              <a:latin typeface="Cambria" pitchFamily="18" charset="0"/>
            </a:endParaRPr>
          </a:p>
        </p:txBody>
      </p:sp>
      <p:sp>
        <p:nvSpPr>
          <p:cNvPr id="12" name="Down Arrow 11"/>
          <p:cNvSpPr>
            <a:spLocks noChangeArrowheads="1"/>
          </p:cNvSpPr>
          <p:nvPr/>
        </p:nvSpPr>
        <p:spPr bwMode="auto">
          <a:xfrm rot="1967009">
            <a:off x="5683250" y="1473200"/>
            <a:ext cx="609600" cy="990600"/>
          </a:xfrm>
          <a:prstGeom prst="downArrow">
            <a:avLst>
              <a:gd name="adj1" fmla="val 50000"/>
              <a:gd name="adj2" fmla="val 49999"/>
            </a:avLst>
          </a:prstGeom>
          <a:solidFill>
            <a:srgbClr val="CCECFF"/>
          </a:solidFill>
          <a:ln w="9525">
            <a:solidFill>
              <a:schemeClr val="accent6">
                <a:lumMod val="60000"/>
                <a:lumOff val="40000"/>
              </a:schemeClr>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a:endParaRPr>
          </a:p>
        </p:txBody>
      </p:sp>
      <p:sp>
        <p:nvSpPr>
          <p:cNvPr id="13" name="Down Arrow 12"/>
          <p:cNvSpPr>
            <a:spLocks noChangeArrowheads="1"/>
          </p:cNvSpPr>
          <p:nvPr/>
        </p:nvSpPr>
        <p:spPr bwMode="auto">
          <a:xfrm rot="19497037">
            <a:off x="2659063" y="1474126"/>
            <a:ext cx="609600" cy="990600"/>
          </a:xfrm>
          <a:prstGeom prst="downArrow">
            <a:avLst>
              <a:gd name="adj1" fmla="val 50000"/>
              <a:gd name="adj2" fmla="val 49999"/>
            </a:avLst>
          </a:prstGeom>
          <a:solidFill>
            <a:srgbClr val="CCECFF"/>
          </a:solidFill>
          <a:ln w="9525">
            <a:solidFill>
              <a:schemeClr val="accent6">
                <a:lumMod val="60000"/>
                <a:lumOff val="40000"/>
              </a:schemeClr>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a:endParaRPr>
          </a:p>
        </p:txBody>
      </p:sp>
      <p:pic>
        <p:nvPicPr>
          <p:cNvPr id="16" name="Picture 1" descr="Screen shot 2011-11-22 at 8.09.15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22336" y="3963987"/>
            <a:ext cx="3556000"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2272" t="48318" r="52050" b="10007"/>
          <a:stretch/>
        </p:blipFill>
        <p:spPr bwMode="auto">
          <a:xfrm>
            <a:off x="4226593" y="5360670"/>
            <a:ext cx="201930"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2272" t="48318" r="52050" b="10007"/>
          <a:stretch/>
        </p:blipFill>
        <p:spPr bwMode="auto">
          <a:xfrm>
            <a:off x="4020152" y="5360670"/>
            <a:ext cx="201930"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2272" t="48318" r="52050" b="10007"/>
          <a:stretch/>
        </p:blipFill>
        <p:spPr bwMode="auto">
          <a:xfrm>
            <a:off x="3820795" y="5360670"/>
            <a:ext cx="201930"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2272" t="48318" r="52050" b="10007"/>
          <a:stretch/>
        </p:blipFill>
        <p:spPr bwMode="auto">
          <a:xfrm>
            <a:off x="3626386" y="5360670"/>
            <a:ext cx="201930"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2272" t="48318" r="52050" b="10007"/>
          <a:stretch/>
        </p:blipFill>
        <p:spPr bwMode="auto">
          <a:xfrm>
            <a:off x="3415566" y="5360670"/>
            <a:ext cx="201930"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2272" t="48318" r="52050" b="10007"/>
          <a:stretch/>
        </p:blipFill>
        <p:spPr bwMode="auto">
          <a:xfrm>
            <a:off x="3209125" y="5360670"/>
            <a:ext cx="201930"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5111" t="48318" r="52050" b="10007"/>
          <a:stretch/>
        </p:blipFill>
        <p:spPr bwMode="auto">
          <a:xfrm>
            <a:off x="3110040" y="5366920"/>
            <a:ext cx="100965"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2" name="Rectangle 26"/>
          <p:cNvSpPr>
            <a:spLocks noChangeArrowheads="1"/>
          </p:cNvSpPr>
          <p:nvPr/>
        </p:nvSpPr>
        <p:spPr bwMode="auto">
          <a:xfrm>
            <a:off x="681505" y="4572000"/>
            <a:ext cx="2942290" cy="646331"/>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b="1" dirty="0" smtClean="0">
                <a:solidFill>
                  <a:srgbClr val="000000"/>
                </a:solidFill>
                <a:latin typeface="Cambria" pitchFamily="18" charset="0"/>
              </a:rPr>
              <a:t>to create a </a:t>
            </a:r>
            <a:r>
              <a:rPr lang="en-US" altLang="en-US" sz="1800" b="1" i="1" dirty="0" smtClean="0">
                <a:solidFill>
                  <a:srgbClr val="000AF9"/>
                </a:solidFill>
                <a:latin typeface="Cambria" pitchFamily="18" charset="0"/>
              </a:rPr>
              <a:t>new generation </a:t>
            </a:r>
            <a:r>
              <a:rPr lang="en-US" altLang="en-US" sz="1800" b="1" dirty="0" smtClean="0">
                <a:solidFill>
                  <a:srgbClr val="000000"/>
                </a:solidFill>
                <a:latin typeface="Cambria" pitchFamily="18" charset="0"/>
              </a:rPr>
              <a:t>of ~200 programs…</a:t>
            </a:r>
            <a:endParaRPr lang="en-US" altLang="en-US" sz="1800" dirty="0">
              <a:solidFill>
                <a:srgbClr val="000AF9"/>
              </a:solidFill>
            </a:endParaRPr>
          </a:p>
        </p:txBody>
      </p:sp>
      <p:sp>
        <p:nvSpPr>
          <p:cNvPr id="5" name="Down Arrow 4"/>
          <p:cNvSpPr>
            <a:spLocks noChangeArrowheads="1"/>
          </p:cNvSpPr>
          <p:nvPr/>
        </p:nvSpPr>
        <p:spPr bwMode="auto">
          <a:xfrm>
            <a:off x="4090736" y="3681664"/>
            <a:ext cx="609600" cy="762000"/>
          </a:xfrm>
          <a:prstGeom prst="downArrow">
            <a:avLst>
              <a:gd name="adj1" fmla="val 50000"/>
              <a:gd name="adj2" fmla="val 49999"/>
            </a:avLst>
          </a:prstGeom>
          <a:solidFill>
            <a:srgbClr val="CCECFF"/>
          </a:solidFill>
          <a:ln w="9525">
            <a:solidFill>
              <a:schemeClr val="accent6">
                <a:lumMod val="60000"/>
                <a:lumOff val="40000"/>
              </a:schemeClr>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a:endParaRPr>
          </a:p>
        </p:txBody>
      </p:sp>
      <p:sp>
        <p:nvSpPr>
          <p:cNvPr id="32" name="Rectangle 22"/>
          <p:cNvSpPr>
            <a:spLocks noChangeArrowheads="1"/>
          </p:cNvSpPr>
          <p:nvPr/>
        </p:nvSpPr>
        <p:spPr bwMode="auto">
          <a:xfrm>
            <a:off x="3873815" y="4547936"/>
            <a:ext cx="1590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b="1" dirty="0">
                <a:solidFill>
                  <a:srgbClr val="000000"/>
                </a:solidFill>
                <a:latin typeface="Cambria" pitchFamily="18" charset="0"/>
              </a:rPr>
              <a:t>program </a:t>
            </a:r>
            <a:r>
              <a:rPr lang="en-US" altLang="en-US" sz="1800" b="1" dirty="0" smtClean="0">
                <a:solidFill>
                  <a:srgbClr val="000000"/>
                </a:solidFill>
                <a:latin typeface="Cambria" pitchFamily="18" charset="0"/>
              </a:rPr>
              <a:t>c1</a:t>
            </a:r>
            <a:endParaRPr lang="en-US" altLang="en-US" sz="1800" b="1" dirty="0">
              <a:solidFill>
                <a:srgbClr val="000000"/>
              </a:solidFill>
              <a:latin typeface="Cambria" pitchFamily="18" charset="0"/>
            </a:endParaRPr>
          </a:p>
          <a:p>
            <a:pPr algn="ctr" eaLnBrk="1" hangingPunct="1"/>
            <a:r>
              <a:rPr lang="en-US" altLang="en-US" sz="1800" b="1" dirty="0">
                <a:solidFill>
                  <a:srgbClr val="000AF9"/>
                </a:solidFill>
                <a:latin typeface="Cambria" pitchFamily="18" charset="0"/>
              </a:rPr>
              <a:t>fitness = </a:t>
            </a:r>
            <a:r>
              <a:rPr lang="en-US" altLang="en-US" sz="1800" b="1" dirty="0" smtClean="0">
                <a:solidFill>
                  <a:srgbClr val="000AF9"/>
                </a:solidFill>
                <a:latin typeface="Cambria" pitchFamily="18" charset="0"/>
              </a:rPr>
              <a:t>0.19</a:t>
            </a:r>
            <a:endParaRPr lang="en-US" altLang="en-US" sz="1800" b="1" dirty="0">
              <a:solidFill>
                <a:srgbClr val="000AF9"/>
              </a:solidFill>
            </a:endParaRPr>
          </a:p>
        </p:txBody>
      </p:sp>
      <p:grpSp>
        <p:nvGrpSpPr>
          <p:cNvPr id="21" name="Group 5"/>
          <p:cNvGrpSpPr>
            <a:grpSpLocks/>
          </p:cNvGrpSpPr>
          <p:nvPr/>
        </p:nvGrpSpPr>
        <p:grpSpPr bwMode="auto">
          <a:xfrm>
            <a:off x="8532664" y="6195550"/>
            <a:ext cx="408279" cy="508737"/>
            <a:chOff x="2928" y="1051"/>
            <a:chExt cx="840" cy="957"/>
          </a:xfrm>
        </p:grpSpPr>
        <p:sp>
          <p:nvSpPr>
            <p:cNvPr id="22" name="Freeform 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27" name="Oval 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8" name="Oval 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3" name="Oval 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4" name="Oval 1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5" name="Oval 1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6" name="Oval 1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 name="Oval 1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8" name="AutoShape 1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9" name="Freeform 1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0" name="Freeform 1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1" name="Freeform 1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42" name="Freeform 1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43" name="Rectangle 42"/>
          <p:cNvSpPr>
            <a:spLocks noChangeArrowheads="1"/>
          </p:cNvSpPr>
          <p:nvPr/>
        </p:nvSpPr>
        <p:spPr bwMode="auto">
          <a:xfrm>
            <a:off x="7162800" y="5833646"/>
            <a:ext cx="15706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sz="1600" dirty="0" smtClean="0">
                <a:solidFill>
                  <a:srgbClr val="000000"/>
                </a:solidFill>
                <a:latin typeface="Cambria" panose="02040503050406030204" pitchFamily="18" charset="0"/>
              </a:rPr>
              <a:t>What the goal?</a:t>
            </a:r>
            <a:endParaRPr lang="en-US" altLang="en-US" sz="1600" dirty="0">
              <a:solidFill>
                <a:srgbClr val="000000"/>
              </a:solidFill>
              <a:latin typeface="Cambria" panose="02040503050406030204" pitchFamily="18" charset="0"/>
            </a:endParaRPr>
          </a:p>
        </p:txBody>
      </p:sp>
    </p:spTree>
    <p:extLst>
      <p:ext uri="{BB962C8B-B14F-4D97-AF65-F5344CB8AC3E}">
        <p14:creationId xmlns:p14="http://schemas.microsoft.com/office/powerpoint/2010/main" val="122611114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8" name="Text Box 39"/>
          <p:cNvSpPr txBox="1">
            <a:spLocks noChangeArrowheads="1"/>
          </p:cNvSpPr>
          <p:nvPr/>
        </p:nvSpPr>
        <p:spPr bwMode="auto">
          <a:xfrm>
            <a:off x="304800" y="152400"/>
            <a:ext cx="5562600" cy="738664"/>
          </a:xfrm>
          <a:prstGeom prst="rect">
            <a:avLst/>
          </a:prstGeom>
          <a:no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solidFill>
                  <a:srgbClr val="000000"/>
                </a:solidFill>
                <a:latin typeface="Cambria" pitchFamily="18" charset="0"/>
              </a:rPr>
              <a:t>Genetic Algorithms...!</a:t>
            </a:r>
            <a:endParaRPr lang="en-US" altLang="en-US" sz="4200" dirty="0">
              <a:solidFill>
                <a:srgbClr val="000000"/>
              </a:solidFill>
              <a:latin typeface="Cambria" pitchFamily="18" charset="0"/>
            </a:endParaRPr>
          </a:p>
        </p:txBody>
      </p:sp>
      <p:pic>
        <p:nvPicPr>
          <p:cNvPr id="3" name="Picture 2"/>
          <p:cNvPicPr>
            <a:picLocks noChangeAspect="1"/>
          </p:cNvPicPr>
          <p:nvPr/>
        </p:nvPicPr>
        <p:blipFill rotWithShape="1">
          <a:blip r:embed="rId2"/>
          <a:srcRect l="549" t="1366" r="1524" b="1716"/>
          <a:stretch/>
        </p:blipFill>
        <p:spPr>
          <a:xfrm>
            <a:off x="304800" y="1133340"/>
            <a:ext cx="8478592" cy="4726547"/>
          </a:xfrm>
          <a:prstGeom prst="rect">
            <a:avLst/>
          </a:prstGeom>
          <a:ln>
            <a:solidFill>
              <a:schemeClr val="bg1"/>
            </a:solidFill>
          </a:ln>
        </p:spPr>
      </p:pic>
      <p:sp>
        <p:nvSpPr>
          <p:cNvPr id="4" name="Down Arrow 3"/>
          <p:cNvSpPr/>
          <p:nvPr/>
        </p:nvSpPr>
        <p:spPr>
          <a:xfrm>
            <a:off x="2057400" y="2057400"/>
            <a:ext cx="533400" cy="685800"/>
          </a:xfrm>
          <a:prstGeom prst="downArrow">
            <a:avLst/>
          </a:prstGeom>
          <a:solidFill>
            <a:srgbClr val="FCD4C8"/>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Down Arrow 43"/>
          <p:cNvSpPr/>
          <p:nvPr/>
        </p:nvSpPr>
        <p:spPr>
          <a:xfrm rot="9586656">
            <a:off x="1272252" y="4110141"/>
            <a:ext cx="503496" cy="837633"/>
          </a:xfrm>
          <a:prstGeom prst="downArrow">
            <a:avLst/>
          </a:prstGeom>
          <a:solidFill>
            <a:srgbClr val="FCD4C8"/>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514600" y="1990151"/>
            <a:ext cx="3032240" cy="400110"/>
          </a:xfrm>
          <a:prstGeom prst="rect">
            <a:avLst/>
          </a:prstGeom>
          <a:noFill/>
        </p:spPr>
        <p:txBody>
          <a:bodyPr wrap="none" rtlCol="0">
            <a:spAutoFit/>
          </a:bodyPr>
          <a:lstStyle/>
          <a:p>
            <a:r>
              <a:rPr lang="en-US" sz="2000" dirty="0" smtClean="0">
                <a:latin typeface="Calibri" panose="020F0502020204030204" pitchFamily="34" charset="0"/>
                <a:cs typeface="Calibri" panose="020F0502020204030204" pitchFamily="34" charset="0"/>
              </a:rPr>
              <a:t>the current "fitness" leader</a:t>
            </a:r>
            <a:endParaRPr lang="en-US" sz="2000" dirty="0">
              <a:latin typeface="Calibri" panose="020F0502020204030204" pitchFamily="34" charset="0"/>
              <a:cs typeface="Calibri" panose="020F0502020204030204" pitchFamily="34" charset="0"/>
            </a:endParaRPr>
          </a:p>
        </p:txBody>
      </p:sp>
      <p:sp>
        <p:nvSpPr>
          <p:cNvPr id="45" name="TextBox 44"/>
          <p:cNvSpPr txBox="1"/>
          <p:nvPr/>
        </p:nvSpPr>
        <p:spPr>
          <a:xfrm>
            <a:off x="838200" y="4930914"/>
            <a:ext cx="2137794" cy="707886"/>
          </a:xfrm>
          <a:prstGeom prst="rect">
            <a:avLst/>
          </a:prstGeom>
          <a:noFill/>
        </p:spPr>
        <p:txBody>
          <a:bodyPr wrap="square" rtlCol="0">
            <a:spAutoFit/>
          </a:bodyPr>
          <a:lstStyle/>
          <a:p>
            <a:pPr algn="ctr"/>
            <a:r>
              <a:rPr lang="en-US" sz="2000" dirty="0" smtClean="0">
                <a:latin typeface="Calibri" panose="020F0502020204030204" pitchFamily="34" charset="0"/>
                <a:cs typeface="Calibri" panose="020F0502020204030204" pitchFamily="34" charset="0"/>
              </a:rPr>
              <a:t>the current "generation"</a:t>
            </a:r>
            <a:endParaRPr lang="en-US" sz="2000" dirty="0">
              <a:latin typeface="Calibri" panose="020F0502020204030204" pitchFamily="34" charset="0"/>
              <a:cs typeface="Calibri" panose="020F0502020204030204" pitchFamily="34" charset="0"/>
            </a:endParaRPr>
          </a:p>
        </p:txBody>
      </p:sp>
      <p:sp>
        <p:nvSpPr>
          <p:cNvPr id="46" name="Down Arrow 45"/>
          <p:cNvSpPr/>
          <p:nvPr/>
        </p:nvSpPr>
        <p:spPr>
          <a:xfrm rot="1848793">
            <a:off x="7036999" y="4435682"/>
            <a:ext cx="503496" cy="837633"/>
          </a:xfrm>
          <a:prstGeom prst="downArrow">
            <a:avLst/>
          </a:prstGeom>
          <a:solidFill>
            <a:srgbClr val="FCD4C8"/>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7422855" y="4128847"/>
            <a:ext cx="1186543" cy="400110"/>
          </a:xfrm>
          <a:prstGeom prst="rect">
            <a:avLst/>
          </a:prstGeom>
          <a:noFill/>
        </p:spPr>
        <p:txBody>
          <a:bodyPr wrap="none" rtlCol="0">
            <a:spAutoFit/>
          </a:bodyPr>
          <a:lstStyle/>
          <a:p>
            <a:r>
              <a:rPr lang="en-US" sz="2000" dirty="0" err="1" smtClean="0">
                <a:latin typeface="Calibri" panose="020F0502020204030204" pitchFamily="34" charset="0"/>
                <a:cs typeface="Calibri" panose="020F0502020204030204" pitchFamily="34" charset="0"/>
              </a:rPr>
              <a:t>fitnesses</a:t>
            </a:r>
            <a:r>
              <a:rPr lang="en-US" sz="2000" dirty="0" smtClean="0">
                <a:latin typeface="Calibri" panose="020F0502020204030204" pitchFamily="34" charset="0"/>
                <a:cs typeface="Calibri" panose="020F0502020204030204" pitchFamily="34" charset="0"/>
              </a:rPr>
              <a:t>!</a:t>
            </a:r>
            <a:endParaRPr lang="en-US" sz="2000" dirty="0">
              <a:latin typeface="Calibri" panose="020F0502020204030204" pitchFamily="34" charset="0"/>
              <a:cs typeface="Calibri" panose="020F0502020204030204" pitchFamily="34" charset="0"/>
            </a:endParaRPr>
          </a:p>
        </p:txBody>
      </p:sp>
      <p:sp>
        <p:nvSpPr>
          <p:cNvPr id="7" name="Rectangle 6"/>
          <p:cNvSpPr/>
          <p:nvPr/>
        </p:nvSpPr>
        <p:spPr>
          <a:xfrm>
            <a:off x="6477000" y="6474023"/>
            <a:ext cx="2566728" cy="307777"/>
          </a:xfrm>
          <a:prstGeom prst="rect">
            <a:avLst/>
          </a:prstGeom>
        </p:spPr>
        <p:txBody>
          <a:bodyPr wrap="none">
            <a:spAutoFit/>
          </a:bodyPr>
          <a:lstStyle/>
          <a:p>
            <a:r>
              <a:rPr lang="en-US" sz="1400" dirty="0" smtClean="0">
                <a:latin typeface="Calibri" panose="020F0502020204030204" pitchFamily="34" charset="0"/>
                <a:cs typeface="Calibri" panose="020F0502020204030204" pitchFamily="34" charset="0"/>
              </a:rPr>
              <a:t>Rafael Matsunaga:  rednuht.org</a:t>
            </a:r>
            <a:r>
              <a:rPr lang="en-US" sz="14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63028676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Screen shot 2011-11-22 at 8.17.21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657600"/>
            <a:ext cx="360045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Rectangle 28"/>
          <p:cNvSpPr>
            <a:spLocks noChangeArrowheads="1"/>
          </p:cNvSpPr>
          <p:nvPr/>
        </p:nvSpPr>
        <p:spPr bwMode="auto">
          <a:xfrm>
            <a:off x="5940425" y="6196012"/>
            <a:ext cx="1592263"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b="1">
                <a:solidFill>
                  <a:srgbClr val="000AF9"/>
                </a:solidFill>
                <a:latin typeface="Cambria" pitchFamily="18" charset="0"/>
              </a:rPr>
              <a:t>fitness = 0.90</a:t>
            </a:r>
            <a:endParaRPr lang="en-US" altLang="en-US" sz="1800" b="1">
              <a:solidFill>
                <a:srgbClr val="000AF9"/>
              </a:solidFill>
            </a:endParaRPr>
          </a:p>
        </p:txBody>
      </p:sp>
      <p:sp>
        <p:nvSpPr>
          <p:cNvPr id="5" name="Down Arrow 4"/>
          <p:cNvSpPr>
            <a:spLocks noChangeArrowheads="1"/>
          </p:cNvSpPr>
          <p:nvPr/>
        </p:nvSpPr>
        <p:spPr bwMode="auto">
          <a:xfrm>
            <a:off x="4178801" y="3124200"/>
            <a:ext cx="609600" cy="990600"/>
          </a:xfrm>
          <a:prstGeom prst="downArrow">
            <a:avLst>
              <a:gd name="adj1" fmla="val 50000"/>
              <a:gd name="adj2" fmla="val 49999"/>
            </a:avLst>
          </a:prstGeom>
          <a:solidFill>
            <a:srgbClr val="CCECFF"/>
          </a:solidFill>
          <a:ln w="9525">
            <a:solidFill>
              <a:schemeClr val="accent6">
                <a:lumMod val="60000"/>
                <a:lumOff val="40000"/>
              </a:schemeClr>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a:endParaRPr>
          </a:p>
        </p:txBody>
      </p:sp>
      <p:sp>
        <p:nvSpPr>
          <p:cNvPr id="51212" name="Rectangle 26"/>
          <p:cNvSpPr>
            <a:spLocks noChangeArrowheads="1"/>
          </p:cNvSpPr>
          <p:nvPr/>
        </p:nvSpPr>
        <p:spPr bwMode="auto">
          <a:xfrm>
            <a:off x="533400" y="321638"/>
            <a:ext cx="8001000" cy="1200329"/>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600" dirty="0" smtClean="0">
                <a:solidFill>
                  <a:srgbClr val="000000"/>
                </a:solidFill>
                <a:latin typeface="Cambria" pitchFamily="18" charset="0"/>
              </a:rPr>
              <a:t>Repeat this "</a:t>
            </a:r>
            <a:r>
              <a:rPr lang="en-US" altLang="en-US" sz="3600" b="1" i="1" dirty="0" smtClean="0">
                <a:solidFill>
                  <a:srgbClr val="000000"/>
                </a:solidFill>
                <a:latin typeface="Cambria" pitchFamily="18" charset="0"/>
              </a:rPr>
              <a:t>survival of the fittest</a:t>
            </a:r>
            <a:r>
              <a:rPr lang="en-US" altLang="en-US" sz="3600" dirty="0" smtClean="0">
                <a:solidFill>
                  <a:srgbClr val="000000"/>
                </a:solidFill>
                <a:latin typeface="Cambria" pitchFamily="18" charset="0"/>
              </a:rPr>
              <a:t>" process for many generations… </a:t>
            </a:r>
            <a:endParaRPr lang="en-US" altLang="en-US" sz="3600" dirty="0">
              <a:solidFill>
                <a:srgbClr val="000AF9"/>
              </a:solidFill>
            </a:endParaRPr>
          </a:p>
        </p:txBody>
      </p:sp>
      <p:sp>
        <p:nvSpPr>
          <p:cNvPr id="2" name="Rectangle 1"/>
          <p:cNvSpPr/>
          <p:nvPr/>
        </p:nvSpPr>
        <p:spPr>
          <a:xfrm>
            <a:off x="2100688" y="1828800"/>
            <a:ext cx="4957871" cy="1200329"/>
          </a:xfrm>
          <a:prstGeom prst="rect">
            <a:avLst/>
          </a:prstGeom>
        </p:spPr>
        <p:txBody>
          <a:bodyPr wrap="square">
            <a:spAutoFit/>
          </a:bodyPr>
          <a:lstStyle/>
          <a:p>
            <a:pPr algn="ctr"/>
            <a:r>
              <a:rPr lang="en-US" altLang="en-US" dirty="0" smtClean="0">
                <a:solidFill>
                  <a:srgbClr val="000000"/>
                </a:solidFill>
                <a:latin typeface="Cambria" pitchFamily="18" charset="0"/>
              </a:rPr>
              <a:t>… and by the end, your Python code should/will have evolved a much more capable </a:t>
            </a:r>
            <a:r>
              <a:rPr lang="en-US" altLang="en-US" dirty="0" err="1" smtClean="0">
                <a:solidFill>
                  <a:srgbClr val="000000"/>
                </a:solidFill>
                <a:latin typeface="Cambria" pitchFamily="18" charset="0"/>
              </a:rPr>
              <a:t>Picobot</a:t>
            </a:r>
            <a:r>
              <a:rPr lang="en-US" altLang="en-US" dirty="0" smtClean="0">
                <a:solidFill>
                  <a:srgbClr val="000000"/>
                </a:solidFill>
                <a:latin typeface="Cambria" pitchFamily="18" charset="0"/>
              </a:rPr>
              <a:t> program!</a:t>
            </a:r>
            <a:endParaRPr lang="en-US" dirty="0">
              <a:solidFill>
                <a:srgbClr val="000000"/>
              </a:solidFill>
            </a:endParaRPr>
          </a:p>
        </p:txBody>
      </p:sp>
      <p:grpSp>
        <p:nvGrpSpPr>
          <p:cNvPr id="7" name="Group 5"/>
          <p:cNvGrpSpPr>
            <a:grpSpLocks/>
          </p:cNvGrpSpPr>
          <p:nvPr/>
        </p:nvGrpSpPr>
        <p:grpSpPr bwMode="auto">
          <a:xfrm>
            <a:off x="8532664" y="6195550"/>
            <a:ext cx="408279" cy="508737"/>
            <a:chOff x="2928" y="1051"/>
            <a:chExt cx="840" cy="957"/>
          </a:xfrm>
        </p:grpSpPr>
        <p:sp>
          <p:nvSpPr>
            <p:cNvPr id="8" name="Freeform 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9" name="Oval 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0" name="Oval 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1" name="Oval 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2" name="Oval 1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3" name="Oval 1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4" name="Oval 1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5" name="Oval 1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6" name="AutoShape 1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7" name="Freeform 1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8" name="Freeform 1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9" name="Freeform 1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20" name="Freeform 1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21" name="Rectangle 20"/>
          <p:cNvSpPr>
            <a:spLocks noChangeArrowheads="1"/>
          </p:cNvSpPr>
          <p:nvPr/>
        </p:nvSpPr>
        <p:spPr bwMode="auto">
          <a:xfrm>
            <a:off x="7420999" y="5833646"/>
            <a:ext cx="15706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sz="1600" i="1" dirty="0" smtClean="0">
                <a:solidFill>
                  <a:srgbClr val="000000"/>
                </a:solidFill>
                <a:latin typeface="Cambria" panose="02040503050406030204" pitchFamily="18" charset="0"/>
              </a:rPr>
              <a:t>Solving hw0!</a:t>
            </a:r>
            <a:endParaRPr lang="en-US" altLang="en-US" sz="1600" i="1" dirty="0">
              <a:solidFill>
                <a:srgbClr val="000000"/>
              </a:solidFill>
              <a:latin typeface="Cambria" panose="02040503050406030204" pitchFamily="18" charset="0"/>
            </a:endParaRPr>
          </a:p>
        </p:txBody>
      </p:sp>
    </p:spTree>
    <p:extLst>
      <p:ext uri="{BB962C8B-B14F-4D97-AF65-F5344CB8AC3E}">
        <p14:creationId xmlns:p14="http://schemas.microsoft.com/office/powerpoint/2010/main" val="287982855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2" descr="picobot"/>
          <p:cNvPicPr>
            <a:picLocks noChangeAspect="1" noChangeArrowheads="1"/>
          </p:cNvPicPr>
          <p:nvPr/>
        </p:nvPicPr>
        <p:blipFill rotWithShape="1">
          <a:blip r:embed="rId2">
            <a:extLst>
              <a:ext uri="{28A0092B-C50C-407E-A947-70E740481C1C}">
                <a14:useLocalDpi xmlns:a14="http://schemas.microsoft.com/office/drawing/2010/main" val="0"/>
              </a:ext>
            </a:extLst>
          </a:blip>
          <a:srcRect l="46741" r="1554"/>
          <a:stretch/>
        </p:blipFill>
        <p:spPr bwMode="auto">
          <a:xfrm>
            <a:off x="4906688" y="2209800"/>
            <a:ext cx="34692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 name="Picture 2" descr="picobot-picoplot"/>
          <p:cNvPicPr>
            <a:picLocks noChangeAspect="1" noChangeArrowheads="1"/>
          </p:cNvPicPr>
          <p:nvPr/>
        </p:nvPicPr>
        <p:blipFill>
          <a:blip r:embed="rId3">
            <a:extLst>
              <a:ext uri="{28A0092B-C50C-407E-A947-70E740481C1C}">
                <a14:useLocalDpi xmlns:a14="http://schemas.microsoft.com/office/drawing/2010/main" val="0"/>
              </a:ext>
            </a:extLst>
          </a:blip>
          <a:srcRect l="12375" t="6291" r="13834" b="4834"/>
          <a:stretch>
            <a:fillRect/>
          </a:stretch>
        </p:blipFill>
        <p:spPr bwMode="auto">
          <a:xfrm>
            <a:off x="381000" y="3116597"/>
            <a:ext cx="3090771" cy="343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6"/>
          <p:cNvSpPr txBox="1">
            <a:spLocks noChangeArrowheads="1"/>
          </p:cNvSpPr>
          <p:nvPr/>
        </p:nvSpPr>
        <p:spPr bwMode="auto">
          <a:xfrm>
            <a:off x="381000" y="159661"/>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b="1" i="1" dirty="0" smtClean="0">
                <a:solidFill>
                  <a:srgbClr val="000000"/>
                </a:solidFill>
                <a:latin typeface="Cambria" panose="02040503050406030204" pitchFamily="18" charset="0"/>
              </a:rPr>
              <a:t>Extra:  </a:t>
            </a:r>
            <a:r>
              <a:rPr lang="en-US" altLang="en-US" sz="4200" dirty="0" err="1" smtClean="0">
                <a:solidFill>
                  <a:srgbClr val="000000"/>
                </a:solidFill>
                <a:latin typeface="Cambria" panose="02040503050406030204" pitchFamily="18" charset="0"/>
              </a:rPr>
              <a:t>Picobot</a:t>
            </a:r>
            <a:r>
              <a:rPr lang="en-US" altLang="en-US" sz="4200" dirty="0" smtClean="0">
                <a:solidFill>
                  <a:srgbClr val="000000"/>
                </a:solidFill>
                <a:latin typeface="Cambria" panose="02040503050406030204" pitchFamily="18" charset="0"/>
              </a:rPr>
              <a:t> graphics…</a:t>
            </a:r>
            <a:endParaRPr lang="en-US" altLang="en-US" sz="4200" dirty="0">
              <a:solidFill>
                <a:srgbClr val="000000"/>
              </a:solidFill>
              <a:latin typeface="Cambria" panose="02040503050406030204" pitchFamily="18" charset="0"/>
            </a:endParaRPr>
          </a:p>
        </p:txBody>
      </p:sp>
      <p:sp>
        <p:nvSpPr>
          <p:cNvPr id="53252" name="Rectangle 7"/>
          <p:cNvSpPr>
            <a:spLocks noChangeArrowheads="1"/>
          </p:cNvSpPr>
          <p:nvPr/>
        </p:nvSpPr>
        <p:spPr bwMode="auto">
          <a:xfrm>
            <a:off x="1174553" y="1078569"/>
            <a:ext cx="4235647" cy="13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pPr>
            <a:r>
              <a:rPr lang="en-US" altLang="en-US" dirty="0">
                <a:solidFill>
                  <a:srgbClr val="000000"/>
                </a:solidFill>
                <a:latin typeface="Cambria" panose="02040503050406030204" pitchFamily="18" charset="0"/>
                <a:cs typeface="Arial" pitchFamily="34" charset="0"/>
              </a:rPr>
              <a:t> Choice of graphical packages </a:t>
            </a:r>
          </a:p>
          <a:p>
            <a:pPr marL="800100" lvl="1" indent="-342900" eaLnBrk="1" hangingPunct="1">
              <a:spcBef>
                <a:spcPct val="20000"/>
              </a:spcBef>
              <a:buFont typeface="Arial" panose="020B0604020202020204" pitchFamily="34" charset="0"/>
              <a:buChar char="•"/>
            </a:pPr>
            <a:r>
              <a:rPr lang="en-US" altLang="en-US" dirty="0" smtClean="0">
                <a:solidFill>
                  <a:srgbClr val="000000"/>
                </a:solidFill>
                <a:latin typeface="Cambria" panose="02040503050406030204" pitchFamily="18" charset="0"/>
                <a:cs typeface="Arial" pitchFamily="34" charset="0"/>
              </a:rPr>
              <a:t>2d:  graphics.py from C4</a:t>
            </a:r>
          </a:p>
          <a:p>
            <a:pPr marL="800100" lvl="1" indent="-342900" eaLnBrk="1" hangingPunct="1">
              <a:spcBef>
                <a:spcPct val="20000"/>
              </a:spcBef>
              <a:buFont typeface="Arial" panose="020B0604020202020204" pitchFamily="34" charset="0"/>
              <a:buChar char="•"/>
            </a:pPr>
            <a:r>
              <a:rPr lang="en-US" altLang="en-US" dirty="0" smtClean="0">
                <a:solidFill>
                  <a:srgbClr val="000000"/>
                </a:solidFill>
                <a:latin typeface="Cambria" panose="02040503050406030204" pitchFamily="18" charset="0"/>
                <a:cs typeface="Arial" pitchFamily="34" charset="0"/>
              </a:rPr>
              <a:t>3d: </a:t>
            </a:r>
            <a:r>
              <a:rPr lang="en-US" altLang="en-US" dirty="0" err="1" smtClean="0">
                <a:solidFill>
                  <a:srgbClr val="000000"/>
                </a:solidFill>
                <a:latin typeface="Cambria" panose="02040503050406030204" pitchFamily="18" charset="0"/>
                <a:cs typeface="Arial" pitchFamily="34" charset="0"/>
              </a:rPr>
              <a:t>VPython</a:t>
            </a:r>
            <a:endParaRPr lang="en-US" altLang="en-US" dirty="0">
              <a:solidFill>
                <a:srgbClr val="000000"/>
              </a:solidFill>
              <a:latin typeface="Cambria" panose="02040503050406030204" pitchFamily="18" charset="0"/>
              <a:cs typeface="Arial" pitchFamily="34" charset="0"/>
            </a:endParaRPr>
          </a:p>
        </p:txBody>
      </p:sp>
      <p:sp>
        <p:nvSpPr>
          <p:cNvPr id="53253" name="Text Box 8"/>
          <p:cNvSpPr txBox="1">
            <a:spLocks noChangeArrowheads="1"/>
          </p:cNvSpPr>
          <p:nvPr/>
        </p:nvSpPr>
        <p:spPr bwMode="auto">
          <a:xfrm rot="20934598">
            <a:off x="932139" y="5622339"/>
            <a:ext cx="1566862" cy="336550"/>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dirty="0" smtClean="0">
                <a:solidFill>
                  <a:srgbClr val="000000"/>
                </a:solidFill>
                <a:latin typeface="Cambria" panose="02040503050406030204" pitchFamily="18" charset="0"/>
              </a:rPr>
              <a:t>2d version</a:t>
            </a:r>
            <a:r>
              <a:rPr lang="en-US" altLang="en-US" sz="1600" dirty="0">
                <a:solidFill>
                  <a:srgbClr val="000000"/>
                </a:solidFill>
                <a:latin typeface="Cambria" panose="02040503050406030204" pitchFamily="18" charset="0"/>
              </a:rPr>
              <a:t>…</a:t>
            </a:r>
          </a:p>
        </p:txBody>
      </p:sp>
      <p:pic>
        <p:nvPicPr>
          <p:cNvPr id="23" name="Picture 19" descr="ali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4300" y="1905000"/>
            <a:ext cx="9652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utoShape 21"/>
          <p:cNvSpPr>
            <a:spLocks noChangeArrowheads="1"/>
          </p:cNvSpPr>
          <p:nvPr/>
        </p:nvSpPr>
        <p:spPr bwMode="auto">
          <a:xfrm>
            <a:off x="7467600" y="1752600"/>
            <a:ext cx="1447800" cy="515938"/>
          </a:xfrm>
          <a:prstGeom prst="wedgeRectCallout">
            <a:avLst>
              <a:gd name="adj1" fmla="val -52069"/>
              <a:gd name="adj2" fmla="val 105504"/>
            </a:avLst>
          </a:prstGeom>
          <a:solidFill>
            <a:schemeClr val="bg1">
              <a:lumMod val="95000"/>
            </a:schemeClr>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500" dirty="0">
                <a:solidFill>
                  <a:srgbClr val="000000"/>
                </a:solidFill>
                <a:latin typeface="Comic Sans MS" pitchFamily="66" charset="0"/>
              </a:rPr>
              <a:t>Mine's going to be in 5d!</a:t>
            </a:r>
          </a:p>
        </p:txBody>
      </p:sp>
      <p:sp>
        <p:nvSpPr>
          <p:cNvPr id="27" name="Text Box 8"/>
          <p:cNvSpPr txBox="1">
            <a:spLocks noChangeArrowheads="1"/>
          </p:cNvSpPr>
          <p:nvPr/>
        </p:nvSpPr>
        <p:spPr bwMode="auto">
          <a:xfrm rot="20934598">
            <a:off x="5056620" y="2666391"/>
            <a:ext cx="922558" cy="336550"/>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dirty="0" smtClean="0">
                <a:solidFill>
                  <a:srgbClr val="000000"/>
                </a:solidFill>
                <a:latin typeface="Cambria" panose="02040503050406030204" pitchFamily="18" charset="0"/>
              </a:rPr>
              <a:t>or 3d …</a:t>
            </a:r>
            <a:endParaRPr lang="en-US" altLang="en-US" sz="1600" dirty="0">
              <a:solidFill>
                <a:srgbClr val="000000"/>
              </a:solidFill>
              <a:latin typeface="Cambria" panose="02040503050406030204" pitchFamily="18" charset="0"/>
            </a:endParaRPr>
          </a:p>
        </p:txBody>
      </p:sp>
      <p:pic>
        <p:nvPicPr>
          <p:cNvPr id="28" name="Picture 27"/>
          <p:cNvPicPr>
            <a:picLocks noChangeAspect="1"/>
          </p:cNvPicPr>
          <p:nvPr/>
        </p:nvPicPr>
        <p:blipFill rotWithShape="1">
          <a:blip r:embed="rId5" cstate="print">
            <a:extLst>
              <a:ext uri="{28A0092B-C50C-407E-A947-70E740481C1C}">
                <a14:useLocalDpi xmlns:a14="http://schemas.microsoft.com/office/drawing/2010/main" val="0"/>
              </a:ext>
            </a:extLst>
          </a:blip>
          <a:srcRect l="42180" t="31848" r="42751" b="37027"/>
          <a:stretch/>
        </p:blipFill>
        <p:spPr>
          <a:xfrm>
            <a:off x="6954123" y="5703195"/>
            <a:ext cx="690561" cy="908659"/>
          </a:xfrm>
          <a:prstGeom prst="rect">
            <a:avLst/>
          </a:prstGeom>
          <a:ln>
            <a:solidFill>
              <a:schemeClr val="bg1"/>
            </a:solidFill>
          </a:ln>
        </p:spPr>
      </p:pic>
      <p:grpSp>
        <p:nvGrpSpPr>
          <p:cNvPr id="12" name="Group 13"/>
          <p:cNvGrpSpPr>
            <a:grpSpLocks/>
          </p:cNvGrpSpPr>
          <p:nvPr/>
        </p:nvGrpSpPr>
        <p:grpSpPr bwMode="auto">
          <a:xfrm>
            <a:off x="3909760" y="5867400"/>
            <a:ext cx="716698" cy="748634"/>
            <a:chOff x="2928" y="1051"/>
            <a:chExt cx="840" cy="957"/>
          </a:xfrm>
        </p:grpSpPr>
        <p:sp>
          <p:nvSpPr>
            <p:cNvPr id="13" name="Freeform 14"/>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4" name="Oval 1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5" name="Oval 1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 name="Oval 1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7" name="Oval 1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 name="Oval 1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9" name="Oval 2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0" name="Oval 2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1" name="AutoShape 2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2" name="Freeform 2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9" name="Freeform 2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0" name="Freeform 2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1" name="Freeform 2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2" name="AutoShape 20"/>
          <p:cNvSpPr>
            <a:spLocks noChangeArrowheads="1"/>
          </p:cNvSpPr>
          <p:nvPr/>
        </p:nvSpPr>
        <p:spPr bwMode="auto">
          <a:xfrm>
            <a:off x="2631119" y="4792632"/>
            <a:ext cx="1446391" cy="841756"/>
          </a:xfrm>
          <a:prstGeom prst="wedgeRectCallout">
            <a:avLst>
              <a:gd name="adj1" fmla="val 39929"/>
              <a:gd name="adj2" fmla="val 106298"/>
            </a:avLst>
          </a:prstGeom>
          <a:solidFill>
            <a:srgbClr val="CCFFCC"/>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600" dirty="0" smtClean="0">
                <a:solidFill>
                  <a:srgbClr val="000000"/>
                </a:solidFill>
                <a:latin typeface="Calibri" panose="020F0502020204030204" pitchFamily="34" charset="0"/>
              </a:rPr>
              <a:t>2d should be enough for anybody</a:t>
            </a:r>
            <a:endParaRPr lang="en-US" altLang="en-US" sz="1600" dirty="0">
              <a:solidFill>
                <a:srgbClr val="000000"/>
              </a:solidFill>
              <a:latin typeface="Calibri" panose="020F0502020204030204" pitchFamily="34" charset="0"/>
            </a:endParaRPr>
          </a:p>
        </p:txBody>
      </p:sp>
      <p:sp>
        <p:nvSpPr>
          <p:cNvPr id="24" name="AutoShape 20"/>
          <p:cNvSpPr>
            <a:spLocks noChangeArrowheads="1"/>
          </p:cNvSpPr>
          <p:nvPr/>
        </p:nvSpPr>
        <p:spPr bwMode="auto">
          <a:xfrm>
            <a:off x="5158300" y="5420324"/>
            <a:ext cx="1481383" cy="1120612"/>
          </a:xfrm>
          <a:prstGeom prst="wedgeRectCallout">
            <a:avLst>
              <a:gd name="adj1" fmla="val 74198"/>
              <a:gd name="adj2" fmla="val 28483"/>
            </a:avLst>
          </a:prstGeom>
          <a:solidFill>
            <a:srgbClr val="CCFFCC"/>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600" dirty="0" smtClean="0">
                <a:solidFill>
                  <a:srgbClr val="000000"/>
                </a:solidFill>
                <a:latin typeface="Calibri" panose="020F0502020204030204" pitchFamily="34" charset="0"/>
              </a:rPr>
              <a:t>What? All the best stuff is 3d! Think coffee, </a:t>
            </a:r>
            <a:r>
              <a:rPr lang="en-US" altLang="en-US" sz="1600" dirty="0" err="1" smtClean="0">
                <a:solidFill>
                  <a:srgbClr val="000000"/>
                </a:solidFill>
                <a:latin typeface="Calibri" panose="020F0502020204030204" pitchFamily="34" charset="0"/>
              </a:rPr>
              <a:t>poptarts</a:t>
            </a:r>
            <a:r>
              <a:rPr lang="en-US" altLang="en-US" sz="1600" dirty="0" smtClean="0">
                <a:solidFill>
                  <a:srgbClr val="000000"/>
                </a:solidFill>
                <a:latin typeface="Calibri" panose="020F0502020204030204" pitchFamily="34" charset="0"/>
              </a:rPr>
              <a:t>, etc. </a:t>
            </a:r>
            <a:endParaRPr lang="en-US" altLang="en-US" sz="16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96283269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550" y="4038600"/>
            <a:ext cx="3911600" cy="26670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8" descr="Picture 10"/>
          <p:cNvPicPr>
            <a:picLocks noChangeAspect="1" noChangeArrowheads="1"/>
          </p:cNvPicPr>
          <p:nvPr/>
        </p:nvPicPr>
        <p:blipFill>
          <a:blip r:embed="rId3"/>
          <a:srcRect/>
          <a:stretch>
            <a:fillRect/>
          </a:stretch>
        </p:blipFill>
        <p:spPr bwMode="auto">
          <a:xfrm>
            <a:off x="2286000" y="2097088"/>
            <a:ext cx="3924300" cy="2516187"/>
          </a:xfrm>
          <a:prstGeom prst="rect">
            <a:avLst/>
          </a:prstGeom>
          <a:noFill/>
          <a:ln w="38100">
            <a:solidFill>
              <a:schemeClr val="bg1"/>
            </a:solidFill>
            <a:miter lim="800000"/>
            <a:headEnd/>
            <a:tailEnd/>
          </a:ln>
        </p:spPr>
      </p:pic>
      <p:sp>
        <p:nvSpPr>
          <p:cNvPr id="11" name="Text Box 5"/>
          <p:cNvSpPr txBox="1">
            <a:spLocks noChangeArrowheads="1"/>
          </p:cNvSpPr>
          <p:nvPr/>
        </p:nvSpPr>
        <p:spPr bwMode="auto">
          <a:xfrm>
            <a:off x="4473575" y="160338"/>
            <a:ext cx="4043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smtClean="0">
                <a:latin typeface="Cambria" panose="02040503050406030204" pitchFamily="18" charset="0"/>
              </a:rPr>
              <a:t>Project options…</a:t>
            </a:r>
            <a:endParaRPr lang="en-US" altLang="en-US" sz="4200" dirty="0">
              <a:latin typeface="Cambria" panose="02040503050406030204" pitchFamily="18" charset="0"/>
            </a:endParaRPr>
          </a:p>
        </p:txBody>
      </p:sp>
      <p:sp>
        <p:nvSpPr>
          <p:cNvPr id="12" name="Rectangle 11"/>
          <p:cNvSpPr>
            <a:spLocks noChangeArrowheads="1"/>
          </p:cNvSpPr>
          <p:nvPr/>
        </p:nvSpPr>
        <p:spPr bwMode="auto">
          <a:xfrm>
            <a:off x="3087196" y="2816225"/>
            <a:ext cx="2480936" cy="1077218"/>
          </a:xfrm>
          <a:prstGeom prst="rect">
            <a:avLst/>
          </a:prstGeom>
          <a:solidFill>
            <a:srgbClr val="CCFFCC"/>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err="1" smtClean="0">
                <a:latin typeface="Cambria" panose="02040503050406030204" pitchFamily="18" charset="0"/>
              </a:rPr>
              <a:t>TextID</a:t>
            </a:r>
            <a:endParaRPr lang="en-US" altLang="en-US" sz="6400" dirty="0">
              <a:latin typeface="Cambria" panose="02040503050406030204" pitchFamily="18" charset="0"/>
            </a:endParaRPr>
          </a:p>
        </p:txBody>
      </p:sp>
      <p:sp>
        <p:nvSpPr>
          <p:cNvPr id="13" name="Rectangle 13"/>
          <p:cNvSpPr>
            <a:spLocks noChangeArrowheads="1"/>
          </p:cNvSpPr>
          <p:nvPr/>
        </p:nvSpPr>
        <p:spPr bwMode="auto">
          <a:xfrm>
            <a:off x="5453918" y="4833938"/>
            <a:ext cx="3073278" cy="1077218"/>
          </a:xfrm>
          <a:prstGeom prst="rect">
            <a:avLst/>
          </a:prstGeom>
          <a:solidFill>
            <a:srgbClr val="FCD4C8"/>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err="1">
                <a:latin typeface="Cambria" panose="02040503050406030204" pitchFamily="18" charset="0"/>
              </a:rPr>
              <a:t>Picobot</a:t>
            </a:r>
            <a:r>
              <a:rPr lang="en-US" altLang="en-US" sz="6400" dirty="0">
                <a:latin typeface="Cambria" panose="02040503050406030204" pitchFamily="18" charset="0"/>
              </a:rPr>
              <a:t>!</a:t>
            </a:r>
          </a:p>
        </p:txBody>
      </p:sp>
      <p:pic>
        <p:nvPicPr>
          <p:cNvPr id="14" name="Picture 6" descr="po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0338"/>
            <a:ext cx="3448050" cy="2506662"/>
          </a:xfrm>
          <a:prstGeom prst="rect">
            <a:avLst/>
          </a:prstGeom>
          <a:noFill/>
          <a:ln w="38100">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0"/>
          <p:cNvSpPr>
            <a:spLocks noChangeArrowheads="1"/>
          </p:cNvSpPr>
          <p:nvPr/>
        </p:nvSpPr>
        <p:spPr bwMode="auto">
          <a:xfrm>
            <a:off x="934031" y="874713"/>
            <a:ext cx="2226059" cy="1077218"/>
          </a:xfrm>
          <a:prstGeom prst="rect">
            <a:avLst/>
          </a:prstGeom>
          <a:solidFill>
            <a:srgbClr val="CCECFF"/>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err="1" smtClean="0">
                <a:latin typeface="Cambria" panose="02040503050406030204" pitchFamily="18" charset="0"/>
              </a:rPr>
              <a:t>VPool</a:t>
            </a:r>
            <a:endParaRPr lang="en-US" altLang="en-US" sz="6400" dirty="0">
              <a:latin typeface="Cambria" panose="02040503050406030204" pitchFamily="18" charset="0"/>
            </a:endParaRPr>
          </a:p>
        </p:txBody>
      </p:sp>
    </p:spTree>
    <p:extLst>
      <p:ext uri="{BB962C8B-B14F-4D97-AF65-F5344CB8AC3E}">
        <p14:creationId xmlns:p14="http://schemas.microsoft.com/office/powerpoint/2010/main" val="408776685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Arrow Connector 21"/>
          <p:cNvCxnSpPr/>
          <p:nvPr/>
        </p:nvCxnSpPr>
        <p:spPr>
          <a:xfrm flipV="1">
            <a:off x="4259179" y="3874168"/>
            <a:ext cx="4716379" cy="84221"/>
          </a:xfrm>
          <a:prstGeom prst="straightConnector1">
            <a:avLst/>
          </a:prstGeom>
          <a:ln>
            <a:solidFill>
              <a:srgbClr val="000AF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3176337" y="3970421"/>
            <a:ext cx="1070810" cy="2767263"/>
          </a:xfrm>
          <a:prstGeom prst="straightConnector1">
            <a:avLst/>
          </a:prstGeom>
          <a:ln>
            <a:solidFill>
              <a:srgbClr val="0099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p:nvPr/>
        </p:nvCxnSpPr>
        <p:spPr>
          <a:xfrm flipH="1" flipV="1">
            <a:off x="818147" y="986589"/>
            <a:ext cx="3429000" cy="2947737"/>
          </a:xfrm>
          <a:prstGeom prst="straightConnector1">
            <a:avLst/>
          </a:prstGeom>
          <a:ln>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9460" name="Text Box 5"/>
          <p:cNvSpPr txBox="1">
            <a:spLocks noChangeArrowheads="1"/>
          </p:cNvSpPr>
          <p:nvPr/>
        </p:nvSpPr>
        <p:spPr bwMode="auto">
          <a:xfrm>
            <a:off x="4473575" y="160338"/>
            <a:ext cx="4043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smtClean="0">
                <a:latin typeface="Cambria" panose="02040503050406030204" pitchFamily="18" charset="0"/>
              </a:rPr>
              <a:t>Project </a:t>
            </a:r>
            <a:r>
              <a:rPr lang="en-US" altLang="en-US" sz="4200" b="1" i="1" dirty="0" smtClean="0">
                <a:latin typeface="Cambria" panose="02040503050406030204" pitchFamily="18" charset="0"/>
              </a:rPr>
              <a:t>space</a:t>
            </a:r>
            <a:r>
              <a:rPr lang="en-US" altLang="en-US" sz="4200" dirty="0" smtClean="0">
                <a:latin typeface="Cambria" panose="02040503050406030204" pitchFamily="18" charset="0"/>
              </a:rPr>
              <a:t>…</a:t>
            </a:r>
            <a:endParaRPr lang="en-US" altLang="en-US" sz="4200" dirty="0">
              <a:latin typeface="Cambria" panose="02040503050406030204" pitchFamily="18" charset="0"/>
            </a:endParaRPr>
          </a:p>
        </p:txBody>
      </p:sp>
      <p:sp>
        <p:nvSpPr>
          <p:cNvPr id="19462" name="Rectangle 13"/>
          <p:cNvSpPr>
            <a:spLocks noChangeArrowheads="1"/>
          </p:cNvSpPr>
          <p:nvPr/>
        </p:nvSpPr>
        <p:spPr bwMode="auto">
          <a:xfrm>
            <a:off x="533400" y="1828800"/>
            <a:ext cx="3073278" cy="1077218"/>
          </a:xfrm>
          <a:prstGeom prst="rect">
            <a:avLst/>
          </a:prstGeom>
          <a:solidFill>
            <a:srgbClr val="FCD4C8"/>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err="1">
                <a:latin typeface="Cambria" panose="02040503050406030204" pitchFamily="18" charset="0"/>
              </a:rPr>
              <a:t>Picobot</a:t>
            </a:r>
            <a:r>
              <a:rPr lang="en-US" altLang="en-US" sz="6400" dirty="0">
                <a:latin typeface="Cambria" panose="02040503050406030204" pitchFamily="18" charset="0"/>
              </a:rPr>
              <a:t>!</a:t>
            </a:r>
          </a:p>
        </p:txBody>
      </p:sp>
      <p:sp>
        <p:nvSpPr>
          <p:cNvPr id="12" name="Rectangle 11"/>
          <p:cNvSpPr>
            <a:spLocks noChangeArrowheads="1"/>
          </p:cNvSpPr>
          <p:nvPr/>
        </p:nvSpPr>
        <p:spPr bwMode="auto">
          <a:xfrm>
            <a:off x="2438400" y="4876800"/>
            <a:ext cx="2480936" cy="1077218"/>
          </a:xfrm>
          <a:prstGeom prst="rect">
            <a:avLst/>
          </a:prstGeom>
          <a:solidFill>
            <a:srgbClr val="CCFFCC"/>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err="1" smtClean="0">
                <a:latin typeface="Cambria" panose="02040503050406030204" pitchFamily="18" charset="0"/>
              </a:rPr>
              <a:t>TextID</a:t>
            </a:r>
            <a:endParaRPr lang="en-US" altLang="en-US" sz="6400" dirty="0">
              <a:latin typeface="Cambria" panose="02040503050406030204" pitchFamily="18" charset="0"/>
            </a:endParaRPr>
          </a:p>
        </p:txBody>
      </p:sp>
      <p:sp>
        <p:nvSpPr>
          <p:cNvPr id="13" name="Rectangle 10"/>
          <p:cNvSpPr>
            <a:spLocks noChangeArrowheads="1"/>
          </p:cNvSpPr>
          <p:nvPr/>
        </p:nvSpPr>
        <p:spPr bwMode="auto">
          <a:xfrm>
            <a:off x="5943600" y="3048000"/>
            <a:ext cx="2226059" cy="1077218"/>
          </a:xfrm>
          <a:prstGeom prst="rect">
            <a:avLst/>
          </a:prstGeom>
          <a:solidFill>
            <a:srgbClr val="CCECFF"/>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err="1" smtClean="0">
                <a:latin typeface="Cambria" panose="02040503050406030204" pitchFamily="18" charset="0"/>
              </a:rPr>
              <a:t>VPool</a:t>
            </a:r>
            <a:endParaRPr lang="en-US" altLang="en-US" sz="6400" dirty="0">
              <a:latin typeface="Cambria" panose="02040503050406030204" pitchFamily="18" charset="0"/>
            </a:endParaRPr>
          </a:p>
        </p:txBody>
      </p:sp>
      <p:sp>
        <p:nvSpPr>
          <p:cNvPr id="5" name="TextBox 4"/>
          <p:cNvSpPr txBox="1"/>
          <p:nvPr/>
        </p:nvSpPr>
        <p:spPr>
          <a:xfrm>
            <a:off x="990600" y="668169"/>
            <a:ext cx="2438400" cy="461665"/>
          </a:xfrm>
          <a:prstGeom prst="rect">
            <a:avLst/>
          </a:prstGeom>
          <a:noFill/>
        </p:spPr>
        <p:txBody>
          <a:bodyPr wrap="square" rtlCol="0">
            <a:spAutoFit/>
          </a:bodyPr>
          <a:lstStyle/>
          <a:p>
            <a:r>
              <a:rPr lang="en-US" b="1" dirty="0" smtClean="0">
                <a:solidFill>
                  <a:srgbClr val="C00000"/>
                </a:solidFill>
                <a:latin typeface="Candara" panose="020E0502030303020204" pitchFamily="34" charset="0"/>
              </a:rPr>
              <a:t>algorithmic</a:t>
            </a:r>
            <a:endParaRPr lang="en-US" b="1" dirty="0">
              <a:solidFill>
                <a:srgbClr val="C00000"/>
              </a:solidFill>
              <a:latin typeface="Candara" panose="020E0502030303020204" pitchFamily="34" charset="0"/>
            </a:endParaRPr>
          </a:p>
        </p:txBody>
      </p:sp>
      <p:sp>
        <p:nvSpPr>
          <p:cNvPr id="17" name="TextBox 16"/>
          <p:cNvSpPr txBox="1"/>
          <p:nvPr/>
        </p:nvSpPr>
        <p:spPr>
          <a:xfrm>
            <a:off x="3400926" y="6324600"/>
            <a:ext cx="2917825" cy="461665"/>
          </a:xfrm>
          <a:prstGeom prst="rect">
            <a:avLst/>
          </a:prstGeom>
          <a:noFill/>
        </p:spPr>
        <p:txBody>
          <a:bodyPr wrap="square" rtlCol="0">
            <a:spAutoFit/>
          </a:bodyPr>
          <a:lstStyle/>
          <a:p>
            <a:r>
              <a:rPr lang="en-US" b="1" dirty="0" smtClean="0">
                <a:solidFill>
                  <a:srgbClr val="009900"/>
                </a:solidFill>
                <a:latin typeface="Candara" panose="020E0502030303020204" pitchFamily="34" charset="0"/>
              </a:rPr>
              <a:t>practical + checkable</a:t>
            </a:r>
            <a:endParaRPr lang="en-US" b="1" dirty="0">
              <a:solidFill>
                <a:srgbClr val="009900"/>
              </a:solidFill>
              <a:latin typeface="Candara" panose="020E0502030303020204" pitchFamily="34" charset="0"/>
            </a:endParaRPr>
          </a:p>
        </p:txBody>
      </p:sp>
      <p:sp>
        <p:nvSpPr>
          <p:cNvPr id="26" name="TextBox 25"/>
          <p:cNvSpPr txBox="1"/>
          <p:nvPr/>
        </p:nvSpPr>
        <p:spPr>
          <a:xfrm>
            <a:off x="6934200" y="4186535"/>
            <a:ext cx="2053900" cy="830997"/>
          </a:xfrm>
          <a:prstGeom prst="rect">
            <a:avLst/>
          </a:prstGeom>
          <a:noFill/>
        </p:spPr>
        <p:txBody>
          <a:bodyPr wrap="square" rtlCol="0">
            <a:spAutoFit/>
          </a:bodyPr>
          <a:lstStyle/>
          <a:p>
            <a:pPr algn="r"/>
            <a:r>
              <a:rPr lang="en-US" b="1" dirty="0" smtClean="0">
                <a:solidFill>
                  <a:srgbClr val="000AF9"/>
                </a:solidFill>
                <a:latin typeface="Candara" panose="020E0502030303020204" pitchFamily="34" charset="0"/>
              </a:rPr>
              <a:t>open-ended </a:t>
            </a:r>
            <a:r>
              <a:rPr lang="en-US" sz="1500" b="1" dirty="0" smtClean="0">
                <a:solidFill>
                  <a:srgbClr val="000AF9"/>
                </a:solidFill>
                <a:latin typeface="Candara" panose="020E0502030303020204" pitchFamily="34" charset="0"/>
              </a:rPr>
              <a:t>(and 3d!)</a:t>
            </a:r>
            <a:r>
              <a:rPr lang="en-US" b="1" dirty="0" smtClean="0">
                <a:solidFill>
                  <a:srgbClr val="000AF9"/>
                </a:solidFill>
                <a:latin typeface="Candara" panose="020E0502030303020204" pitchFamily="34" charset="0"/>
              </a:rPr>
              <a:t> </a:t>
            </a:r>
            <a:endParaRPr lang="en-US" b="1" dirty="0">
              <a:solidFill>
                <a:srgbClr val="000AF9"/>
              </a:solidFill>
              <a:latin typeface="Candara" panose="020E0502030303020204" pitchFamily="34" charset="0"/>
            </a:endParaRPr>
          </a:p>
        </p:txBody>
      </p:sp>
      <p:sp>
        <p:nvSpPr>
          <p:cNvPr id="16" name="Right Arrow 15"/>
          <p:cNvSpPr/>
          <p:nvPr/>
        </p:nvSpPr>
        <p:spPr>
          <a:xfrm>
            <a:off x="8169659" y="5017532"/>
            <a:ext cx="805899" cy="545068"/>
          </a:xfrm>
          <a:prstGeom prst="rightArrow">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181460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a:latin typeface="Cambria" panose="02040503050406030204" pitchFamily="18" charset="0"/>
              </a:rPr>
              <a:t>What'</a:t>
            </a:r>
            <a:r>
              <a:rPr lang="en-US" altLang="ja-JP" sz="4200" dirty="0">
                <a:latin typeface="Cambria" panose="02040503050406030204" pitchFamily="18" charset="0"/>
              </a:rPr>
              <a:t>s due?</a:t>
            </a:r>
            <a:endParaRPr lang="en-US" altLang="en-US" sz="4200" dirty="0">
              <a:latin typeface="Cambria" panose="02040503050406030204" pitchFamily="18" charset="0"/>
            </a:endParaRPr>
          </a:p>
        </p:txBody>
      </p:sp>
      <p:grpSp>
        <p:nvGrpSpPr>
          <p:cNvPr id="55303" name="Group 13"/>
          <p:cNvGrpSpPr>
            <a:grpSpLocks/>
          </p:cNvGrpSpPr>
          <p:nvPr/>
        </p:nvGrpSpPr>
        <p:grpSpPr bwMode="auto">
          <a:xfrm>
            <a:off x="7601882" y="6064250"/>
            <a:ext cx="381000" cy="488950"/>
            <a:chOff x="2928" y="1051"/>
            <a:chExt cx="840" cy="957"/>
          </a:xfrm>
        </p:grpSpPr>
        <p:sp>
          <p:nvSpPr>
            <p:cNvPr id="55313" name="Freeform 14"/>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5314" name="Oval 1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15" name="Oval 1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16" name="Oval 1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17" name="Oval 1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18" name="Oval 1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19" name="Oval 2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20" name="Oval 2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21" name="AutoShape 2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22" name="Freeform 2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5323" name="Freeform 2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5324" name="Freeform 2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5325" name="Freeform 2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55304" name="Picture 27"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5536474"/>
            <a:ext cx="55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28" descr="miles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2640" y="5257800"/>
            <a:ext cx="17208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6" name="AutoShape 29"/>
          <p:cNvSpPr>
            <a:spLocks noChangeArrowheads="1"/>
          </p:cNvSpPr>
          <p:nvPr/>
        </p:nvSpPr>
        <p:spPr bwMode="auto">
          <a:xfrm>
            <a:off x="2551113" y="5307874"/>
            <a:ext cx="1210653" cy="609600"/>
          </a:xfrm>
          <a:prstGeom prst="wedgeRectCallout">
            <a:avLst>
              <a:gd name="adj1" fmla="val -87824"/>
              <a:gd name="adj2" fmla="val 40625"/>
            </a:avLst>
          </a:prstGeom>
          <a:solidFill>
            <a:schemeClr val="bg1">
              <a:lumMod val="85000"/>
            </a:schemeClr>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600" dirty="0">
                <a:latin typeface="Cambria" panose="02040503050406030204" pitchFamily="18" charset="0"/>
              </a:rPr>
              <a:t>Nice milestone!</a:t>
            </a:r>
          </a:p>
        </p:txBody>
      </p:sp>
      <p:sp>
        <p:nvSpPr>
          <p:cNvPr id="55307" name="AutoShape 30"/>
          <p:cNvSpPr>
            <a:spLocks noChangeArrowheads="1"/>
          </p:cNvSpPr>
          <p:nvPr/>
        </p:nvSpPr>
        <p:spPr bwMode="auto">
          <a:xfrm>
            <a:off x="5681552" y="5494338"/>
            <a:ext cx="1546225" cy="685800"/>
          </a:xfrm>
          <a:prstGeom prst="wedgeRectCallout">
            <a:avLst>
              <a:gd name="adj1" fmla="val 72060"/>
              <a:gd name="adj2" fmla="val 46528"/>
            </a:avLst>
          </a:prstGeom>
          <a:solidFill>
            <a:srgbClr val="CCFFCC"/>
          </a:solidFill>
          <a:ln w="9525">
            <a:solidFill>
              <a:srgbClr val="000000"/>
            </a:solidFill>
            <a:miter lim="800000"/>
            <a:headEnd/>
            <a:tailEnd/>
          </a:ln>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ja-JP" sz="1600" dirty="0" smtClean="0">
                <a:latin typeface="Cambria" panose="02040503050406030204" pitchFamily="18" charset="0"/>
              </a:rPr>
              <a:t>It's a kilometer stone, actually!</a:t>
            </a:r>
            <a:endParaRPr lang="en-US" altLang="en-US" sz="1600" dirty="0">
              <a:latin typeface="Cambria" panose="02040503050406030204" pitchFamily="18" charset="0"/>
            </a:endParaRPr>
          </a:p>
        </p:txBody>
      </p:sp>
      <p:sp>
        <p:nvSpPr>
          <p:cNvPr id="2" name="Rectangle 1"/>
          <p:cNvSpPr/>
          <p:nvPr/>
        </p:nvSpPr>
        <p:spPr>
          <a:xfrm>
            <a:off x="737038" y="1219200"/>
            <a:ext cx="2250937" cy="646331"/>
          </a:xfrm>
          <a:prstGeom prst="rect">
            <a:avLst/>
          </a:prstGeom>
          <a:solidFill>
            <a:srgbClr val="CCECFF"/>
          </a:solidFill>
        </p:spPr>
        <p:txBody>
          <a:bodyPr wrap="none">
            <a:spAutoFit/>
          </a:bodyPr>
          <a:lstStyle/>
          <a:p>
            <a:pPr algn="ctr"/>
            <a:r>
              <a:rPr lang="en-US" altLang="ja-JP" sz="3600" dirty="0" smtClean="0">
                <a:latin typeface="Cambria" panose="02040503050406030204" pitchFamily="18" charset="0"/>
              </a:rPr>
              <a:t>Mon. 12/5</a:t>
            </a:r>
            <a:endParaRPr lang="en-US" sz="3600" dirty="0"/>
          </a:p>
        </p:txBody>
      </p:sp>
      <p:sp>
        <p:nvSpPr>
          <p:cNvPr id="31" name="Rectangle 30"/>
          <p:cNvSpPr/>
          <p:nvPr/>
        </p:nvSpPr>
        <p:spPr>
          <a:xfrm>
            <a:off x="5250742" y="1219199"/>
            <a:ext cx="1929311" cy="646331"/>
          </a:xfrm>
          <a:prstGeom prst="rect">
            <a:avLst/>
          </a:prstGeom>
          <a:solidFill>
            <a:srgbClr val="FFEFD7"/>
          </a:solidFill>
        </p:spPr>
        <p:txBody>
          <a:bodyPr wrap="none">
            <a:spAutoFit/>
          </a:bodyPr>
          <a:lstStyle/>
          <a:p>
            <a:pPr algn="ctr"/>
            <a:r>
              <a:rPr lang="en-US" altLang="ja-JP" sz="3600" dirty="0" smtClean="0">
                <a:latin typeface="Cambria" panose="02040503050406030204" pitchFamily="18" charset="0"/>
              </a:rPr>
              <a:t>Fri. 12/9</a:t>
            </a:r>
            <a:endParaRPr lang="en-US" sz="3600" dirty="0"/>
          </a:p>
        </p:txBody>
      </p:sp>
      <p:sp>
        <p:nvSpPr>
          <p:cNvPr id="3" name="TextBox 2"/>
          <p:cNvSpPr txBox="1"/>
          <p:nvPr/>
        </p:nvSpPr>
        <p:spPr>
          <a:xfrm>
            <a:off x="661193" y="2123926"/>
            <a:ext cx="2638425" cy="461665"/>
          </a:xfrm>
          <a:prstGeom prst="rect">
            <a:avLst/>
          </a:prstGeom>
          <a:noFill/>
        </p:spPr>
        <p:txBody>
          <a:bodyPr wrap="square" rtlCol="0">
            <a:spAutoFit/>
          </a:bodyPr>
          <a:lstStyle/>
          <a:p>
            <a:pPr marL="342900" indent="-342900">
              <a:buFont typeface="Arial" panose="020B0604020202020204" pitchFamily="34" charset="0"/>
              <a:buChar char="•"/>
            </a:pPr>
            <a:r>
              <a:rPr lang="en-US" dirty="0" smtClean="0">
                <a:latin typeface="Cambria" panose="02040503050406030204" pitchFamily="18" charset="0"/>
              </a:rPr>
              <a:t>The "milestone"</a:t>
            </a:r>
            <a:endParaRPr lang="en-US" dirty="0">
              <a:latin typeface="Cambria" panose="02040503050406030204" pitchFamily="18" charset="0"/>
            </a:endParaRPr>
          </a:p>
        </p:txBody>
      </p:sp>
      <p:sp>
        <p:nvSpPr>
          <p:cNvPr id="33" name="TextBox 32"/>
          <p:cNvSpPr txBox="1"/>
          <p:nvPr/>
        </p:nvSpPr>
        <p:spPr>
          <a:xfrm>
            <a:off x="657390" y="2879229"/>
            <a:ext cx="3762210" cy="1692771"/>
          </a:xfrm>
          <a:prstGeom prst="rect">
            <a:avLst/>
          </a:prstGeom>
          <a:noFill/>
        </p:spPr>
        <p:txBody>
          <a:bodyPr wrap="square" rtlCol="0">
            <a:spAutoFit/>
          </a:bodyPr>
          <a:lstStyle/>
          <a:p>
            <a:pPr marL="342900" indent="-342900">
              <a:buFont typeface="Arial" panose="020B0604020202020204" pitchFamily="34" charset="0"/>
              <a:buChar char="•"/>
            </a:pPr>
            <a:r>
              <a:rPr lang="en-US" dirty="0" smtClean="0">
                <a:latin typeface="Cambria" panose="02040503050406030204" pitchFamily="18" charset="0"/>
              </a:rPr>
              <a:t>project-specific tasks ~ to ensure that everyone has </a:t>
            </a:r>
            <a:r>
              <a:rPr lang="en-US" b="1" i="1" u="sng" dirty="0" smtClean="0">
                <a:latin typeface="Cambria" panose="02040503050406030204" pitchFamily="18" charset="0"/>
              </a:rPr>
              <a:t>started</a:t>
            </a:r>
            <a:r>
              <a:rPr lang="en-US" dirty="0" smtClean="0">
                <a:latin typeface="Cambria" panose="02040503050406030204" pitchFamily="18" charset="0"/>
              </a:rPr>
              <a:t>!       </a:t>
            </a:r>
          </a:p>
          <a:p>
            <a:pPr marL="342900" indent="-342900">
              <a:buFont typeface="Arial" panose="020B0604020202020204" pitchFamily="34" charset="0"/>
              <a:buChar char="•"/>
            </a:pPr>
            <a:endParaRPr lang="en-US" sz="1600" i="1" dirty="0">
              <a:latin typeface="Cambria" panose="02040503050406030204" pitchFamily="18" charset="0"/>
            </a:endParaRPr>
          </a:p>
          <a:p>
            <a:r>
              <a:rPr lang="en-US" sz="1600" i="1" dirty="0" smtClean="0">
                <a:latin typeface="Cambria" panose="02040503050406030204" pitchFamily="18" charset="0"/>
              </a:rPr>
              <a:t>       (Note: we </a:t>
            </a:r>
            <a:r>
              <a:rPr lang="en-US" sz="1600" b="1" i="1" dirty="0" smtClean="0">
                <a:latin typeface="Cambria" panose="02040503050406030204" pitchFamily="18" charset="0"/>
              </a:rPr>
              <a:t>can't</a:t>
            </a:r>
            <a:r>
              <a:rPr lang="en-US" sz="1600" i="1" dirty="0" smtClean="0">
                <a:latin typeface="Cambria" panose="02040503050406030204" pitchFamily="18" charset="0"/>
              </a:rPr>
              <a:t> grade these in time)</a:t>
            </a:r>
            <a:endParaRPr lang="en-US" sz="1600" i="1" dirty="0">
              <a:latin typeface="Cambria" panose="02040503050406030204" pitchFamily="18" charset="0"/>
            </a:endParaRPr>
          </a:p>
        </p:txBody>
      </p:sp>
      <p:sp>
        <p:nvSpPr>
          <p:cNvPr id="34" name="TextBox 33"/>
          <p:cNvSpPr txBox="1"/>
          <p:nvPr/>
        </p:nvSpPr>
        <p:spPr>
          <a:xfrm>
            <a:off x="4880603" y="2121694"/>
            <a:ext cx="3567938" cy="461665"/>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Cambria" panose="02040503050406030204" pitchFamily="18" charset="0"/>
              </a:rPr>
              <a:t>F</a:t>
            </a:r>
            <a:r>
              <a:rPr lang="en-US" dirty="0" smtClean="0">
                <a:latin typeface="Cambria" panose="02040503050406030204" pitchFamily="18" charset="0"/>
              </a:rPr>
              <a:t>inal-project due date</a:t>
            </a:r>
            <a:endParaRPr lang="en-US" dirty="0">
              <a:latin typeface="Cambria" panose="02040503050406030204" pitchFamily="18" charset="0"/>
            </a:endParaRPr>
          </a:p>
        </p:txBody>
      </p:sp>
      <p:sp>
        <p:nvSpPr>
          <p:cNvPr id="35" name="TextBox 34"/>
          <p:cNvSpPr txBox="1"/>
          <p:nvPr/>
        </p:nvSpPr>
        <p:spPr>
          <a:xfrm>
            <a:off x="4876800" y="2876997"/>
            <a:ext cx="3810000" cy="1569660"/>
          </a:xfrm>
          <a:prstGeom prst="rect">
            <a:avLst/>
          </a:prstGeom>
          <a:noFill/>
        </p:spPr>
        <p:txBody>
          <a:bodyPr wrap="square" rtlCol="0">
            <a:spAutoFit/>
          </a:bodyPr>
          <a:lstStyle/>
          <a:p>
            <a:pPr marL="342900" indent="-342900">
              <a:buFont typeface="Arial" panose="020B0604020202020204" pitchFamily="34" charset="0"/>
              <a:buChar char="•"/>
            </a:pPr>
            <a:r>
              <a:rPr lang="en-US" dirty="0" smtClean="0">
                <a:latin typeface="Cambria" panose="02040503050406030204" pitchFamily="18" charset="0"/>
              </a:rPr>
              <a:t>A zip file with everything needed to run your final project and a </a:t>
            </a:r>
            <a:r>
              <a:rPr lang="en-US" b="1" dirty="0" smtClean="0">
                <a:latin typeface="Courier New" panose="02070309020205020404" pitchFamily="49" charset="0"/>
                <a:cs typeface="Courier New" panose="02070309020205020404" pitchFamily="49" charset="0"/>
              </a:rPr>
              <a:t>.txt</a:t>
            </a:r>
            <a:r>
              <a:rPr lang="en-US" dirty="0" smtClean="0">
                <a:latin typeface="Cambria" panose="02040503050406030204" pitchFamily="18" charset="0"/>
              </a:rPr>
              <a:t>  file describing how to do so!</a:t>
            </a:r>
            <a:endParaRPr lang="en-US" dirty="0">
              <a:latin typeface="Cambria" panose="02040503050406030204" pitchFamily="18" charset="0"/>
            </a:endParaRPr>
          </a:p>
        </p:txBody>
      </p:sp>
    </p:spTree>
    <p:extLst>
      <p:ext uri="{BB962C8B-B14F-4D97-AF65-F5344CB8AC3E}">
        <p14:creationId xmlns:p14="http://schemas.microsoft.com/office/powerpoint/2010/main" val="268920444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697288"/>
            <a:ext cx="2797175" cy="292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9" name="Text Box 18"/>
          <p:cNvSpPr txBox="1">
            <a:spLocks noChangeArrowheads="1"/>
          </p:cNvSpPr>
          <p:nvPr/>
        </p:nvSpPr>
        <p:spPr bwMode="auto">
          <a:xfrm>
            <a:off x="2286000" y="88900"/>
            <a:ext cx="65532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3600" dirty="0">
                <a:latin typeface="Cambria" pitchFamily="18" charset="0"/>
              </a:rPr>
              <a:t>other </a:t>
            </a:r>
            <a:r>
              <a:rPr lang="en-US" altLang="en-US" sz="3600" dirty="0" err="1">
                <a:latin typeface="Cambria" pitchFamily="18" charset="0"/>
              </a:rPr>
              <a:t>VPython</a:t>
            </a:r>
            <a:r>
              <a:rPr lang="en-US" altLang="en-US" sz="3600" dirty="0">
                <a:latin typeface="Cambria" pitchFamily="18" charset="0"/>
              </a:rPr>
              <a:t> examples</a:t>
            </a:r>
          </a:p>
        </p:txBody>
      </p:sp>
      <p:sp>
        <p:nvSpPr>
          <p:cNvPr id="12" name="Rectangle 52"/>
          <p:cNvSpPr>
            <a:spLocks noChangeArrowheads="1"/>
          </p:cNvSpPr>
          <p:nvPr/>
        </p:nvSpPr>
        <p:spPr bwMode="auto">
          <a:xfrm>
            <a:off x="2146300" y="5999163"/>
            <a:ext cx="2665413" cy="461962"/>
          </a:xfrm>
          <a:prstGeom prst="rect">
            <a:avLst/>
          </a:prstGeom>
          <a:solidFill>
            <a:schemeClr val="bg1"/>
          </a:solidFill>
          <a:ln w="9525">
            <a:solidFill>
              <a:schemeClr val="bg1">
                <a:lumMod val="75000"/>
              </a:schemeClr>
            </a:solidFill>
            <a:miter lim="800000"/>
            <a:headEnd/>
            <a:tailEnd/>
          </a:ln>
          <a:effectLst/>
        </p:spPr>
        <p:txBody>
          <a:bodyPr>
            <a:spAutoFit/>
          </a:bodyPr>
          <a:lstStyle/>
          <a:p>
            <a:pPr algn="ctr">
              <a:defRPr/>
            </a:pPr>
            <a:r>
              <a:rPr lang="en-US" sz="1200" dirty="0">
                <a:latin typeface="Calibri" pitchFamily="34" charset="0"/>
                <a:ea typeface="ＭＳ Ｐゴシック"/>
              </a:rPr>
              <a:t>boxlighttest.py – very short + simple rotation and lighting example</a:t>
            </a:r>
          </a:p>
        </p:txBody>
      </p:sp>
      <p:pic>
        <p:nvPicPr>
          <p:cNvPr id="348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448050"/>
            <a:ext cx="3175000" cy="317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52"/>
          <p:cNvSpPr>
            <a:spLocks noChangeArrowheads="1"/>
          </p:cNvSpPr>
          <p:nvPr/>
        </p:nvSpPr>
        <p:spPr bwMode="auto">
          <a:xfrm>
            <a:off x="7286625" y="3733800"/>
            <a:ext cx="989013" cy="1384300"/>
          </a:xfrm>
          <a:prstGeom prst="rect">
            <a:avLst/>
          </a:prstGeom>
          <a:solidFill>
            <a:schemeClr val="bg1"/>
          </a:solidFill>
          <a:ln w="9525">
            <a:solidFill>
              <a:schemeClr val="bg1">
                <a:lumMod val="75000"/>
              </a:schemeClr>
            </a:solidFill>
            <a:miter lim="800000"/>
            <a:headEnd/>
            <a:tailEnd/>
          </a:ln>
          <a:effectLst/>
        </p:spPr>
        <p:txBody>
          <a:bodyPr>
            <a:spAutoFit/>
          </a:bodyPr>
          <a:lstStyle/>
          <a:p>
            <a:pPr algn="ctr">
              <a:defRPr/>
            </a:pPr>
            <a:r>
              <a:rPr lang="en-US" sz="1200" dirty="0">
                <a:latin typeface="Calibri" pitchFamily="34" charset="0"/>
                <a:ea typeface="ＭＳ Ｐゴシック"/>
              </a:rPr>
              <a:t>texture_and_lighting.py – fancier textures, opacity and a pendulum example</a:t>
            </a:r>
          </a:p>
        </p:txBody>
      </p:sp>
      <p:pic>
        <p:nvPicPr>
          <p:cNvPr id="348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09550"/>
            <a:ext cx="3251200" cy="32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52"/>
          <p:cNvSpPr>
            <a:spLocks noChangeArrowheads="1"/>
          </p:cNvSpPr>
          <p:nvPr/>
        </p:nvSpPr>
        <p:spPr bwMode="auto">
          <a:xfrm>
            <a:off x="60325" y="3271838"/>
            <a:ext cx="1331913" cy="461962"/>
          </a:xfrm>
          <a:prstGeom prst="rect">
            <a:avLst/>
          </a:prstGeom>
          <a:solidFill>
            <a:schemeClr val="bg1"/>
          </a:solidFill>
          <a:ln w="9525">
            <a:solidFill>
              <a:schemeClr val="bg1">
                <a:lumMod val="75000"/>
              </a:schemeClr>
            </a:solidFill>
            <a:miter lim="800000"/>
            <a:headEnd/>
            <a:tailEnd/>
          </a:ln>
          <a:effectLst/>
        </p:spPr>
        <p:txBody>
          <a:bodyPr>
            <a:spAutoFit/>
          </a:bodyPr>
          <a:lstStyle/>
          <a:p>
            <a:pPr algn="ctr">
              <a:defRPr/>
            </a:pPr>
            <a:r>
              <a:rPr lang="en-US" sz="1200" dirty="0">
                <a:latin typeface="Calibri" pitchFamily="34" charset="0"/>
                <a:ea typeface="ＭＳ Ｐゴシック"/>
              </a:rPr>
              <a:t>material_test.py – lots of materials</a:t>
            </a:r>
          </a:p>
        </p:txBody>
      </p:sp>
      <p:pic>
        <p:nvPicPr>
          <p:cNvPr id="34825" name="Picture 4"/>
          <p:cNvPicPr>
            <a:picLocks noChangeAspect="1" noChangeArrowheads="1"/>
          </p:cNvPicPr>
          <p:nvPr/>
        </p:nvPicPr>
        <p:blipFill>
          <a:blip r:embed="rId5">
            <a:extLst>
              <a:ext uri="{28A0092B-C50C-407E-A947-70E740481C1C}">
                <a14:useLocalDpi xmlns:a14="http://schemas.microsoft.com/office/drawing/2010/main" val="0"/>
              </a:ext>
            </a:extLst>
          </a:blip>
          <a:srcRect b="34421"/>
          <a:stretch>
            <a:fillRect/>
          </a:stretch>
        </p:blipFill>
        <p:spPr bwMode="auto">
          <a:xfrm>
            <a:off x="4148138" y="873125"/>
            <a:ext cx="3660775"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52"/>
          <p:cNvSpPr>
            <a:spLocks noChangeArrowheads="1"/>
          </p:cNvSpPr>
          <p:nvPr/>
        </p:nvSpPr>
        <p:spPr bwMode="auto">
          <a:xfrm>
            <a:off x="6502400" y="1235075"/>
            <a:ext cx="1568450" cy="461963"/>
          </a:xfrm>
          <a:prstGeom prst="rect">
            <a:avLst/>
          </a:prstGeom>
          <a:solidFill>
            <a:schemeClr val="bg1"/>
          </a:solidFill>
          <a:ln w="9525">
            <a:solidFill>
              <a:schemeClr val="bg1">
                <a:lumMod val="75000"/>
              </a:schemeClr>
            </a:solidFill>
            <a:miter lim="800000"/>
            <a:headEnd/>
            <a:tailEnd/>
          </a:ln>
          <a:effectLst/>
        </p:spPr>
        <p:txBody>
          <a:bodyPr>
            <a:spAutoFit/>
          </a:bodyPr>
          <a:lstStyle/>
          <a:p>
            <a:pPr algn="ctr">
              <a:defRPr/>
            </a:pPr>
            <a:r>
              <a:rPr lang="en-US" sz="1200" dirty="0">
                <a:latin typeface="Calibri" pitchFamily="34" charset="0"/>
                <a:ea typeface="ＭＳ Ｐゴシック"/>
              </a:rPr>
              <a:t>tictac.py – a 3d game  of tic-tac-toe</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24"/>
          <p:cNvSpPr txBox="1">
            <a:spLocks noChangeArrowheads="1"/>
          </p:cNvSpPr>
          <p:nvPr/>
        </p:nvSpPr>
        <p:spPr bwMode="auto">
          <a:xfrm>
            <a:off x="457200" y="292434"/>
            <a:ext cx="7183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4200" b="1" i="1" dirty="0" smtClean="0">
                <a:latin typeface="Calibri" pitchFamily="34" charset="0"/>
              </a:rPr>
              <a:t>Enjoy the projects!</a:t>
            </a:r>
            <a:endParaRPr lang="en-US" altLang="en-US" sz="4200" dirty="0">
              <a:latin typeface="Calibri" pitchFamily="34" charset="0"/>
            </a:endParaRPr>
          </a:p>
        </p:txBody>
      </p:sp>
      <p:grpSp>
        <p:nvGrpSpPr>
          <p:cNvPr id="57347" name="Group 25"/>
          <p:cNvGrpSpPr>
            <a:grpSpLocks/>
          </p:cNvGrpSpPr>
          <p:nvPr/>
        </p:nvGrpSpPr>
        <p:grpSpPr bwMode="auto">
          <a:xfrm>
            <a:off x="6989763" y="5144628"/>
            <a:ext cx="412750" cy="519112"/>
            <a:chOff x="2928" y="1051"/>
            <a:chExt cx="840" cy="957"/>
          </a:xfrm>
        </p:grpSpPr>
        <p:sp>
          <p:nvSpPr>
            <p:cNvPr id="57351" name="Freeform 2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7352" name="Oval 2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3" name="Oval 2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4" name="Oval 2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5" name="Oval 3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6" name="Oval 3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7" name="Oval 3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8" name="Oval 3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9" name="AutoShape 3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60" name="Freeform 3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7361" name="Freeform 3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7362" name="Freeform 3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7363" name="Freeform 3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7348" name="Text Box 39"/>
          <p:cNvSpPr txBox="1">
            <a:spLocks noChangeArrowheads="1"/>
          </p:cNvSpPr>
          <p:nvPr/>
        </p:nvSpPr>
        <p:spPr bwMode="auto">
          <a:xfrm>
            <a:off x="6172200" y="4504865"/>
            <a:ext cx="16351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9900"/>
                </a:solidFill>
                <a:latin typeface="Comic Sans MS" pitchFamily="66" charset="0"/>
              </a:rPr>
              <a:t>An unusual variation on VPool</a:t>
            </a:r>
          </a:p>
        </p:txBody>
      </p:sp>
      <p:pic>
        <p:nvPicPr>
          <p:cNvPr id="57349" name="Picture 42" descr="p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447800"/>
            <a:ext cx="508635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extBox 24"/>
          <p:cNvSpPr txBox="1">
            <a:spLocks noChangeArrowheads="1"/>
          </p:cNvSpPr>
          <p:nvPr/>
        </p:nvSpPr>
        <p:spPr bwMode="auto">
          <a:xfrm>
            <a:off x="4953000" y="6172200"/>
            <a:ext cx="3921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i="1" dirty="0">
                <a:latin typeface="Calibri" pitchFamily="34" charset="0"/>
              </a:rPr>
              <a:t>… the graders certainly do!</a:t>
            </a:r>
          </a:p>
        </p:txBody>
      </p:sp>
    </p:spTree>
    <p:extLst>
      <p:ext uri="{BB962C8B-B14F-4D97-AF65-F5344CB8AC3E}">
        <p14:creationId xmlns:p14="http://schemas.microsoft.com/office/powerpoint/2010/main" val="5120670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9"/>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sz="4000" dirty="0">
                <a:latin typeface="Cambria" panose="02040503050406030204" pitchFamily="18" charset="0"/>
              </a:rPr>
              <a:t>Games'</a:t>
            </a:r>
            <a:r>
              <a:rPr lang="en-US" altLang="ja-JP" sz="4000" dirty="0">
                <a:latin typeface="Cambria" panose="02040503050406030204" pitchFamily="18" charset="0"/>
              </a:rPr>
              <a:t> Branching Factors</a:t>
            </a:r>
            <a:endParaRPr lang="en-US" sz="4000" dirty="0">
              <a:latin typeface="Cambria" panose="020405030504060302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461338" y="-708739"/>
            <a:ext cx="4267201" cy="8732676"/>
          </a:xfrm>
          <a:prstGeom prst="rect">
            <a:avLst/>
          </a:prstGeom>
        </p:spPr>
      </p:pic>
    </p:spTree>
    <p:extLst>
      <p:ext uri="{BB962C8B-B14F-4D97-AF65-F5344CB8AC3E}">
        <p14:creationId xmlns:p14="http://schemas.microsoft.com/office/powerpoint/2010/main" val="232618885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24"/>
          <p:cNvSpPr txBox="1">
            <a:spLocks noChangeArrowheads="1"/>
          </p:cNvSpPr>
          <p:nvPr/>
        </p:nvSpPr>
        <p:spPr bwMode="auto">
          <a:xfrm>
            <a:off x="457200" y="292434"/>
            <a:ext cx="7183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4200" b="1" i="1" dirty="0" smtClean="0">
                <a:latin typeface="Calibri" pitchFamily="34" charset="0"/>
              </a:rPr>
              <a:t>Enjoy the projects!</a:t>
            </a:r>
            <a:endParaRPr lang="en-US" altLang="en-US" sz="4200" dirty="0">
              <a:latin typeface="Calibri" pitchFamily="34" charset="0"/>
            </a:endParaRPr>
          </a:p>
        </p:txBody>
      </p:sp>
      <p:grpSp>
        <p:nvGrpSpPr>
          <p:cNvPr id="57347" name="Group 25"/>
          <p:cNvGrpSpPr>
            <a:grpSpLocks/>
          </p:cNvGrpSpPr>
          <p:nvPr/>
        </p:nvGrpSpPr>
        <p:grpSpPr bwMode="auto">
          <a:xfrm>
            <a:off x="6989763" y="5144628"/>
            <a:ext cx="412750" cy="519112"/>
            <a:chOff x="2928" y="1051"/>
            <a:chExt cx="840" cy="957"/>
          </a:xfrm>
        </p:grpSpPr>
        <p:sp>
          <p:nvSpPr>
            <p:cNvPr id="57351" name="Freeform 2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7352" name="Oval 2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3" name="Oval 2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4" name="Oval 2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5" name="Oval 3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6" name="Oval 3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7" name="Oval 3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8" name="Oval 3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9" name="AutoShape 3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60" name="Freeform 3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7361" name="Freeform 3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7362" name="Freeform 3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7363" name="Freeform 3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7348" name="Text Box 39"/>
          <p:cNvSpPr txBox="1">
            <a:spLocks noChangeArrowheads="1"/>
          </p:cNvSpPr>
          <p:nvPr/>
        </p:nvSpPr>
        <p:spPr bwMode="auto">
          <a:xfrm>
            <a:off x="6172200" y="4504865"/>
            <a:ext cx="16351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9900"/>
                </a:solidFill>
                <a:latin typeface="Comic Sans MS" pitchFamily="66" charset="0"/>
              </a:rPr>
              <a:t>An unusual variation on VPool</a:t>
            </a:r>
          </a:p>
        </p:txBody>
      </p:sp>
      <p:pic>
        <p:nvPicPr>
          <p:cNvPr id="57349" name="Picture 42" descr="p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447800"/>
            <a:ext cx="508635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extBox 24"/>
          <p:cNvSpPr txBox="1">
            <a:spLocks noChangeArrowheads="1"/>
          </p:cNvSpPr>
          <p:nvPr/>
        </p:nvSpPr>
        <p:spPr bwMode="auto">
          <a:xfrm>
            <a:off x="4953000" y="6172200"/>
            <a:ext cx="3921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i="1" dirty="0">
                <a:latin typeface="Calibri" pitchFamily="34" charset="0"/>
              </a:rPr>
              <a:t>… the graders certainly do!</a:t>
            </a:r>
          </a:p>
        </p:txBody>
      </p:sp>
      <p:sp>
        <p:nvSpPr>
          <p:cNvPr id="20" name="TextBox 19"/>
          <p:cNvSpPr txBox="1"/>
          <p:nvPr/>
        </p:nvSpPr>
        <p:spPr>
          <a:xfrm rot="458590">
            <a:off x="300898" y="4934898"/>
            <a:ext cx="4458714" cy="1384995"/>
          </a:xfrm>
          <a:prstGeom prst="rect">
            <a:avLst/>
          </a:prstGeom>
          <a:solidFill>
            <a:srgbClr val="FAE9D6"/>
          </a:solidFill>
          <a:ln>
            <a:solidFill>
              <a:srgbClr val="E97E09"/>
            </a:solidFill>
          </a:ln>
        </p:spPr>
        <p:txBody>
          <a:bodyPr wrap="square" rtlCol="0">
            <a:spAutoFit/>
          </a:bodyPr>
          <a:lstStyle/>
          <a:p>
            <a:pPr algn="ctr"/>
            <a:r>
              <a:rPr lang="en-US" sz="4200" dirty="0" smtClean="0">
                <a:latin typeface="Georgia" panose="02040502050405020303" pitchFamily="18" charset="0"/>
              </a:rPr>
              <a:t>Have a relaxing long weekend!</a:t>
            </a:r>
            <a:endParaRPr lang="en-US" sz="4200" dirty="0">
              <a:latin typeface="Georgia" panose="02040502050405020303" pitchFamily="18" charset="0"/>
            </a:endParaRPr>
          </a:p>
        </p:txBody>
      </p:sp>
    </p:spTree>
    <p:extLst>
      <p:ext uri="{BB962C8B-B14F-4D97-AF65-F5344CB8AC3E}">
        <p14:creationId xmlns:p14="http://schemas.microsoft.com/office/powerpoint/2010/main" val="270545722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75586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733756" y="1793834"/>
            <a:ext cx="5346076" cy="3683011"/>
            <a:chOff x="3733756" y="1793834"/>
            <a:chExt cx="5346076" cy="3683011"/>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756" y="1793834"/>
              <a:ext cx="5346076" cy="3683011"/>
            </a:xfrm>
            <a:prstGeom prst="rect">
              <a:avLst/>
            </a:prstGeom>
          </p:spPr>
        </p:pic>
        <p:sp>
          <p:nvSpPr>
            <p:cNvPr id="4" name="Rectangle 3"/>
            <p:cNvSpPr/>
            <p:nvPr/>
          </p:nvSpPr>
          <p:spPr>
            <a:xfrm>
              <a:off x="7968797" y="1808348"/>
              <a:ext cx="1082007" cy="720766"/>
            </a:xfrm>
            <a:prstGeom prst="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6388" name="Picture 38" descr="Picture 1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49537" y="107950"/>
            <a:ext cx="3886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8" descr="ali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52400"/>
            <a:ext cx="795338"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Rectangle 41"/>
          <p:cNvSpPr>
            <a:spLocks noChangeArrowheads="1"/>
          </p:cNvSpPr>
          <p:nvPr/>
        </p:nvSpPr>
        <p:spPr bwMode="auto">
          <a:xfrm>
            <a:off x="577850" y="2997200"/>
            <a:ext cx="2470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200" i="1" dirty="0">
                <a:solidFill>
                  <a:srgbClr val="000AF9"/>
                </a:solidFill>
                <a:latin typeface="Calibri" pitchFamily="34" charset="0"/>
              </a:rPr>
              <a:t>final project</a:t>
            </a:r>
          </a:p>
        </p:txBody>
      </p:sp>
      <p:sp>
        <p:nvSpPr>
          <p:cNvPr id="16395" name="Text Box 6"/>
          <p:cNvSpPr txBox="1">
            <a:spLocks noChangeArrowheads="1"/>
          </p:cNvSpPr>
          <p:nvPr/>
        </p:nvSpPr>
        <p:spPr bwMode="auto">
          <a:xfrm>
            <a:off x="1735137" y="233997"/>
            <a:ext cx="5715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smtClean="0">
                <a:solidFill>
                  <a:schemeClr val="bg1"/>
                </a:solidFill>
                <a:latin typeface="Cambria" panose="02040503050406030204" pitchFamily="18" charset="0"/>
              </a:rPr>
              <a:t>Dec. in CS </a:t>
            </a:r>
            <a:r>
              <a:rPr lang="en-US" altLang="en-US" sz="4200" dirty="0">
                <a:solidFill>
                  <a:schemeClr val="bg1"/>
                </a:solidFill>
                <a:latin typeface="Cambria" panose="02040503050406030204" pitchFamily="18" charset="0"/>
              </a:rPr>
              <a:t>5</a:t>
            </a:r>
          </a:p>
        </p:txBody>
      </p:sp>
      <p:grpSp>
        <p:nvGrpSpPr>
          <p:cNvPr id="16401" name="Group 10"/>
          <p:cNvGrpSpPr>
            <a:grpSpLocks/>
          </p:cNvGrpSpPr>
          <p:nvPr/>
        </p:nvGrpSpPr>
        <p:grpSpPr bwMode="auto">
          <a:xfrm>
            <a:off x="8229600" y="381000"/>
            <a:ext cx="633413" cy="727075"/>
            <a:chOff x="2928" y="1051"/>
            <a:chExt cx="840" cy="957"/>
          </a:xfrm>
        </p:grpSpPr>
        <p:sp>
          <p:nvSpPr>
            <p:cNvPr id="16414" name="Freeform 1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415" name="Oval 1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6" name="Oval 1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7" name="Oval 1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8" name="Oval 1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9" name="Oval 1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0" name="Oval 1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1" name="Oval 1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2" name="AutoShape 1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3" name="Freeform 2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424" name="Freeform 2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425" name="Freeform 2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426" name="Freeform 2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16402" name="Picture 39" descr="Picture 9.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40537" y="214313"/>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p:cNvSpPr/>
          <p:nvPr/>
        </p:nvSpPr>
        <p:spPr>
          <a:xfrm>
            <a:off x="1293812" y="214313"/>
            <a:ext cx="1050925" cy="825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404" name="TextBox 41"/>
          <p:cNvSpPr txBox="1">
            <a:spLocks noChangeArrowheads="1"/>
          </p:cNvSpPr>
          <p:nvPr/>
        </p:nvSpPr>
        <p:spPr bwMode="auto">
          <a:xfrm>
            <a:off x="1219200"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latin typeface="Calibri" pitchFamily="34" charset="0"/>
              </a:rPr>
              <a:t>(0,0,0)</a:t>
            </a:r>
          </a:p>
        </p:txBody>
      </p:sp>
      <p:sp>
        <p:nvSpPr>
          <p:cNvPr id="16405" name="TextBox 42"/>
          <p:cNvSpPr txBox="1">
            <a:spLocks noChangeArrowheads="1"/>
          </p:cNvSpPr>
          <p:nvPr/>
        </p:nvSpPr>
        <p:spPr bwMode="auto">
          <a:xfrm>
            <a:off x="6854825"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(220,205,0)</a:t>
            </a:r>
          </a:p>
        </p:txBody>
      </p:sp>
      <p:sp>
        <p:nvSpPr>
          <p:cNvPr id="16406" name="TextBox 43"/>
          <p:cNvSpPr txBox="1">
            <a:spLocks noChangeArrowheads="1"/>
          </p:cNvSpPr>
          <p:nvPr/>
        </p:nvSpPr>
        <p:spPr bwMode="auto">
          <a:xfrm>
            <a:off x="3929062" y="1154113"/>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(110,102,0)</a:t>
            </a:r>
          </a:p>
        </p:txBody>
      </p:sp>
      <p:sp>
        <p:nvSpPr>
          <p:cNvPr id="16408" name="Rectangle 41"/>
          <p:cNvSpPr>
            <a:spLocks noChangeArrowheads="1"/>
          </p:cNvSpPr>
          <p:nvPr/>
        </p:nvSpPr>
        <p:spPr bwMode="auto">
          <a:xfrm>
            <a:off x="3913535" y="5740052"/>
            <a:ext cx="21574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200" i="1" dirty="0">
                <a:solidFill>
                  <a:srgbClr val="C00000"/>
                </a:solidFill>
                <a:latin typeface="Calibri" pitchFamily="34" charset="0"/>
              </a:rPr>
              <a:t>final exam</a:t>
            </a:r>
          </a:p>
        </p:txBody>
      </p:sp>
      <p:sp>
        <p:nvSpPr>
          <p:cNvPr id="60" name="Rounded Rectangle 59"/>
          <p:cNvSpPr/>
          <p:nvPr/>
        </p:nvSpPr>
        <p:spPr>
          <a:xfrm>
            <a:off x="5384756" y="3508127"/>
            <a:ext cx="494676" cy="414053"/>
          </a:xfrm>
          <a:prstGeom prst="roundRect">
            <a:avLst/>
          </a:prstGeom>
          <a:noFill/>
          <a:ln w="28575">
            <a:solidFill>
              <a:srgbClr val="000AF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6" name="Straight Arrow Connector 15"/>
          <p:cNvCxnSpPr/>
          <p:nvPr/>
        </p:nvCxnSpPr>
        <p:spPr>
          <a:xfrm flipV="1">
            <a:off x="4996206" y="4407074"/>
            <a:ext cx="1333500" cy="1491830"/>
          </a:xfrm>
          <a:prstGeom prst="straightConnector1">
            <a:avLst/>
          </a:prstGeom>
          <a:ln>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Rounded Rectangle 65"/>
          <p:cNvSpPr/>
          <p:nvPr/>
        </p:nvSpPr>
        <p:spPr>
          <a:xfrm>
            <a:off x="7670756" y="3510305"/>
            <a:ext cx="494676" cy="414053"/>
          </a:xfrm>
          <a:prstGeom prst="roundRect">
            <a:avLst/>
          </a:prstGeom>
          <a:noFill/>
          <a:ln w="28575">
            <a:solidFill>
              <a:srgbClr val="000AF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7" name="Rounded Rectangle 66"/>
          <p:cNvSpPr/>
          <p:nvPr/>
        </p:nvSpPr>
        <p:spPr>
          <a:xfrm>
            <a:off x="6934302" y="3993021"/>
            <a:ext cx="494676" cy="414053"/>
          </a:xfrm>
          <a:prstGeom prst="round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9" name="Rounded Rectangle 68"/>
          <p:cNvSpPr/>
          <p:nvPr/>
        </p:nvSpPr>
        <p:spPr>
          <a:xfrm>
            <a:off x="6185365" y="3993021"/>
            <a:ext cx="494676" cy="414053"/>
          </a:xfrm>
          <a:prstGeom prst="round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1" name="Text Box 45"/>
          <p:cNvSpPr txBox="1">
            <a:spLocks noChangeArrowheads="1"/>
          </p:cNvSpPr>
          <p:nvPr/>
        </p:nvSpPr>
        <p:spPr bwMode="auto">
          <a:xfrm>
            <a:off x="76200" y="2033336"/>
            <a:ext cx="3581400" cy="369332"/>
          </a:xfrm>
          <a:prstGeom prst="rect">
            <a:avLst/>
          </a:prstGeom>
          <a:solidFill>
            <a:srgbClr val="CCECFF"/>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dirty="0" smtClean="0">
                <a:latin typeface="Calibri" pitchFamily="34" charset="0"/>
              </a:rPr>
              <a:t>Tue., 12/8  – </a:t>
            </a:r>
            <a:r>
              <a:rPr lang="en-US" altLang="en-US" sz="1800" b="1" i="1" dirty="0" smtClean="0">
                <a:solidFill>
                  <a:srgbClr val="000AF9"/>
                </a:solidFill>
                <a:latin typeface="Calibri" pitchFamily="34" charset="0"/>
              </a:rPr>
              <a:t>hw12 + milestone due</a:t>
            </a:r>
            <a:endParaRPr lang="en-US" altLang="en-US" sz="1800" b="1" i="1" dirty="0">
              <a:solidFill>
                <a:srgbClr val="000AF9"/>
              </a:solidFill>
              <a:latin typeface="Calibri" pitchFamily="34" charset="0"/>
            </a:endParaRPr>
          </a:p>
        </p:txBody>
      </p:sp>
      <p:sp>
        <p:nvSpPr>
          <p:cNvPr id="72" name="Text Box 45"/>
          <p:cNvSpPr txBox="1">
            <a:spLocks noChangeArrowheads="1"/>
          </p:cNvSpPr>
          <p:nvPr/>
        </p:nvSpPr>
        <p:spPr bwMode="auto">
          <a:xfrm>
            <a:off x="76200" y="2514600"/>
            <a:ext cx="3403480" cy="369332"/>
          </a:xfrm>
          <a:prstGeom prst="rect">
            <a:avLst/>
          </a:prstGeom>
          <a:solidFill>
            <a:srgbClr val="CCECFF"/>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dirty="0" smtClean="0">
                <a:latin typeface="Calibri" pitchFamily="34" charset="0"/>
              </a:rPr>
              <a:t>Fri., </a:t>
            </a:r>
            <a:r>
              <a:rPr lang="en-US" altLang="en-US" sz="1800" b="1" dirty="0">
                <a:latin typeface="Calibri" pitchFamily="34" charset="0"/>
              </a:rPr>
              <a:t>12/11 –  </a:t>
            </a:r>
            <a:r>
              <a:rPr lang="en-US" altLang="en-US" sz="1800" b="1" dirty="0" smtClean="0">
                <a:solidFill>
                  <a:srgbClr val="000AF9"/>
                </a:solidFill>
                <a:latin typeface="Calibri" pitchFamily="34" charset="0"/>
              </a:rPr>
              <a:t>8pm: </a:t>
            </a:r>
            <a:r>
              <a:rPr lang="en-US" altLang="en-US" sz="1800" b="1" i="1" dirty="0" smtClean="0">
                <a:solidFill>
                  <a:srgbClr val="000AF9"/>
                </a:solidFill>
                <a:latin typeface="Calibri" pitchFamily="34" charset="0"/>
              </a:rPr>
              <a:t>final </a:t>
            </a:r>
            <a:r>
              <a:rPr lang="en-US" altLang="en-US" sz="1800" b="1" i="1" dirty="0" err="1" smtClean="0">
                <a:solidFill>
                  <a:srgbClr val="000AF9"/>
                </a:solidFill>
                <a:latin typeface="Calibri" pitchFamily="34" charset="0"/>
              </a:rPr>
              <a:t>proj</a:t>
            </a:r>
            <a:r>
              <a:rPr lang="en-US" altLang="en-US" sz="1800" b="1" i="1" dirty="0" smtClean="0">
                <a:solidFill>
                  <a:srgbClr val="000AF9"/>
                </a:solidFill>
                <a:latin typeface="Calibri" pitchFamily="34" charset="0"/>
              </a:rPr>
              <a:t>. due</a:t>
            </a:r>
            <a:endParaRPr lang="en-US" altLang="en-US" sz="1800" b="1" i="1" dirty="0">
              <a:solidFill>
                <a:srgbClr val="000AF9"/>
              </a:solidFill>
              <a:latin typeface="Calibri" pitchFamily="34" charset="0"/>
            </a:endParaRPr>
          </a:p>
        </p:txBody>
      </p:sp>
      <p:cxnSp>
        <p:nvCxnSpPr>
          <p:cNvPr id="74" name="Straight Arrow Connector 73"/>
          <p:cNvCxnSpPr/>
          <p:nvPr/>
        </p:nvCxnSpPr>
        <p:spPr>
          <a:xfrm>
            <a:off x="3581400" y="2699266"/>
            <a:ext cx="1808747" cy="813955"/>
          </a:xfrm>
          <a:prstGeom prst="straightConnector1">
            <a:avLst/>
          </a:prstGeom>
          <a:ln>
            <a:solidFill>
              <a:srgbClr val="000AF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4996206" y="4407074"/>
            <a:ext cx="2056935" cy="1491830"/>
          </a:xfrm>
          <a:prstGeom prst="straightConnector1">
            <a:avLst/>
          </a:prstGeom>
          <a:ln>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3581400" y="2699266"/>
            <a:ext cx="4060371" cy="788517"/>
          </a:xfrm>
          <a:prstGeom prst="straightConnector1">
            <a:avLst/>
          </a:prstGeom>
          <a:ln>
            <a:solidFill>
              <a:srgbClr val="000AF9"/>
            </a:solidFill>
            <a:tailEnd type="arrow"/>
          </a:ln>
          <a:effectLst/>
        </p:spPr>
        <p:style>
          <a:lnRef idx="2">
            <a:schemeClr val="accent1"/>
          </a:lnRef>
          <a:fillRef idx="0">
            <a:schemeClr val="accent1"/>
          </a:fillRef>
          <a:effectRef idx="1">
            <a:schemeClr val="accent1"/>
          </a:effectRef>
          <a:fontRef idx="minor">
            <a:schemeClr val="tx1"/>
          </a:fontRef>
        </p:style>
      </p:cxnSp>
      <p:sp>
        <p:nvSpPr>
          <p:cNvPr id="50" name="AutoShape 50"/>
          <p:cNvSpPr>
            <a:spLocks noChangeArrowheads="1"/>
          </p:cNvSpPr>
          <p:nvPr/>
        </p:nvSpPr>
        <p:spPr bwMode="auto">
          <a:xfrm>
            <a:off x="257641" y="4114799"/>
            <a:ext cx="3086808" cy="1697277"/>
          </a:xfrm>
          <a:prstGeom prst="roundRect">
            <a:avLst>
              <a:gd name="adj" fmla="val 16667"/>
            </a:avLst>
          </a:prstGeom>
          <a:solidFill>
            <a:srgbClr val="FAE9D6"/>
          </a:solidFill>
          <a:ln>
            <a:noFill/>
          </a:ln>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latin typeface="Calibri" pitchFamily="34" charset="0"/>
            </a:endParaRPr>
          </a:p>
        </p:txBody>
      </p:sp>
      <p:sp>
        <p:nvSpPr>
          <p:cNvPr id="51" name="Text Box 45"/>
          <p:cNvSpPr txBox="1">
            <a:spLocks noChangeArrowheads="1"/>
          </p:cNvSpPr>
          <p:nvPr/>
        </p:nvSpPr>
        <p:spPr bwMode="auto">
          <a:xfrm>
            <a:off x="412848" y="4622421"/>
            <a:ext cx="324257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b="1" dirty="0" smtClean="0">
                <a:latin typeface="Calibri" pitchFamily="34" charset="0"/>
              </a:rPr>
              <a:t>Wed., 12/16  </a:t>
            </a:r>
            <a:r>
              <a:rPr lang="en-US" altLang="en-US" sz="1800" b="1" dirty="0">
                <a:latin typeface="Calibri" pitchFamily="34" charset="0"/>
              </a:rPr>
              <a:t>7</a:t>
            </a:r>
            <a:r>
              <a:rPr lang="en-US" altLang="en-US" sz="1800" b="1" dirty="0" smtClean="0">
                <a:latin typeface="Calibri" pitchFamily="34" charset="0"/>
              </a:rPr>
              <a:t> </a:t>
            </a:r>
            <a:r>
              <a:rPr lang="en-US" altLang="en-US" sz="1800" b="1" dirty="0">
                <a:latin typeface="Calibri" pitchFamily="34" charset="0"/>
              </a:rPr>
              <a:t>p</a:t>
            </a:r>
            <a:r>
              <a:rPr lang="en-US" altLang="en-US" sz="1800" b="1" dirty="0" smtClean="0">
                <a:latin typeface="Calibri" pitchFamily="34" charset="0"/>
              </a:rPr>
              <a:t>m – </a:t>
            </a:r>
            <a:r>
              <a:rPr lang="en-US" altLang="en-US" sz="1800" b="1" i="1" dirty="0" smtClean="0">
                <a:solidFill>
                  <a:srgbClr val="C00000"/>
                </a:solidFill>
                <a:latin typeface="Calibri" pitchFamily="34" charset="0"/>
              </a:rPr>
              <a:t>final</a:t>
            </a:r>
            <a:endParaRPr lang="en-US" altLang="en-US" sz="1800" b="1" dirty="0">
              <a:solidFill>
                <a:srgbClr val="C00000"/>
              </a:solidFill>
              <a:latin typeface="Calibri" pitchFamily="34" charset="0"/>
            </a:endParaRPr>
          </a:p>
        </p:txBody>
      </p:sp>
      <p:sp>
        <p:nvSpPr>
          <p:cNvPr id="52" name="Text Box 45"/>
          <p:cNvSpPr txBox="1">
            <a:spLocks noChangeArrowheads="1"/>
          </p:cNvSpPr>
          <p:nvPr/>
        </p:nvSpPr>
        <p:spPr bwMode="auto">
          <a:xfrm>
            <a:off x="412848" y="4274936"/>
            <a:ext cx="32425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b="1" dirty="0" smtClean="0">
                <a:latin typeface="Calibri" pitchFamily="34" charset="0"/>
              </a:rPr>
              <a:t>Tue., 12/15  7 pm – </a:t>
            </a:r>
            <a:r>
              <a:rPr lang="en-US" altLang="en-US" sz="1800" b="1" i="1" dirty="0" smtClean="0">
                <a:solidFill>
                  <a:srgbClr val="7030A0"/>
                </a:solidFill>
                <a:latin typeface="Calibri" pitchFamily="34" charset="0"/>
              </a:rPr>
              <a:t>review</a:t>
            </a:r>
            <a:endParaRPr lang="en-US" altLang="en-US" sz="1800" b="1" i="1" dirty="0">
              <a:solidFill>
                <a:srgbClr val="7030A0"/>
              </a:solidFill>
              <a:latin typeface="Calibri" pitchFamily="34" charset="0"/>
            </a:endParaRPr>
          </a:p>
        </p:txBody>
      </p:sp>
      <p:sp>
        <p:nvSpPr>
          <p:cNvPr id="54" name="Rounded Rectangle 53"/>
          <p:cNvSpPr/>
          <p:nvPr/>
        </p:nvSpPr>
        <p:spPr>
          <a:xfrm>
            <a:off x="5410200" y="4001022"/>
            <a:ext cx="494676" cy="414053"/>
          </a:xfrm>
          <a:prstGeom prst="roundRect">
            <a:avLst/>
          </a:prstGeom>
          <a:noFill/>
          <a:ln w="28575">
            <a:solidFill>
              <a:srgbClr val="7030A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7030A0"/>
              </a:solidFill>
            </a:endParaRPr>
          </a:p>
        </p:txBody>
      </p:sp>
      <p:sp>
        <p:nvSpPr>
          <p:cNvPr id="55" name="Text Box 45"/>
          <p:cNvSpPr txBox="1">
            <a:spLocks noChangeArrowheads="1"/>
          </p:cNvSpPr>
          <p:nvPr/>
        </p:nvSpPr>
        <p:spPr bwMode="auto">
          <a:xfrm>
            <a:off x="412848" y="4967287"/>
            <a:ext cx="324257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b="1" dirty="0" smtClean="0">
                <a:latin typeface="Calibri" pitchFamily="34" charset="0"/>
              </a:rPr>
              <a:t>Thu.,  12/17  </a:t>
            </a:r>
            <a:r>
              <a:rPr lang="en-US" altLang="en-US" sz="1800" b="1" dirty="0">
                <a:latin typeface="Calibri" pitchFamily="34" charset="0"/>
              </a:rPr>
              <a:t>7</a:t>
            </a:r>
            <a:r>
              <a:rPr lang="en-US" altLang="en-US" sz="1800" b="1" dirty="0" smtClean="0">
                <a:latin typeface="Calibri" pitchFamily="34" charset="0"/>
              </a:rPr>
              <a:t> </a:t>
            </a:r>
            <a:r>
              <a:rPr lang="en-US" altLang="en-US" sz="1800" b="1" dirty="0">
                <a:latin typeface="Calibri" pitchFamily="34" charset="0"/>
              </a:rPr>
              <a:t>p</a:t>
            </a:r>
            <a:r>
              <a:rPr lang="en-US" altLang="en-US" sz="1800" b="1" dirty="0" smtClean="0">
                <a:latin typeface="Calibri" pitchFamily="34" charset="0"/>
              </a:rPr>
              <a:t>m – </a:t>
            </a:r>
            <a:r>
              <a:rPr lang="en-US" altLang="en-US" sz="1800" b="1" i="1" dirty="0" smtClean="0">
                <a:solidFill>
                  <a:srgbClr val="C00000"/>
                </a:solidFill>
                <a:latin typeface="Calibri" pitchFamily="34" charset="0"/>
              </a:rPr>
              <a:t>final</a:t>
            </a:r>
            <a:endParaRPr lang="en-US" altLang="en-US" sz="1800" b="1" dirty="0">
              <a:solidFill>
                <a:srgbClr val="C00000"/>
              </a:solidFill>
              <a:latin typeface="Calibri" pitchFamily="34" charset="0"/>
            </a:endParaRPr>
          </a:p>
        </p:txBody>
      </p:sp>
      <p:sp>
        <p:nvSpPr>
          <p:cNvPr id="56" name="Text Box 45"/>
          <p:cNvSpPr txBox="1">
            <a:spLocks noChangeArrowheads="1"/>
          </p:cNvSpPr>
          <p:nvPr/>
        </p:nvSpPr>
        <p:spPr bwMode="auto">
          <a:xfrm>
            <a:off x="478686" y="5354206"/>
            <a:ext cx="32425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dirty="0" smtClean="0">
                <a:latin typeface="Calibri" pitchFamily="34" charset="0"/>
              </a:rPr>
              <a:t>Either exam's OK: </a:t>
            </a:r>
            <a:r>
              <a:rPr lang="en-US" altLang="en-US" sz="1600" i="1" dirty="0" smtClean="0">
                <a:latin typeface="Calibri" pitchFamily="34" charset="0"/>
              </a:rPr>
              <a:t>you choose</a:t>
            </a:r>
            <a:r>
              <a:rPr lang="en-US" altLang="en-US" sz="1600" dirty="0" smtClean="0">
                <a:latin typeface="Calibri" pitchFamily="34" charset="0"/>
              </a:rPr>
              <a:t>…</a:t>
            </a:r>
            <a:endParaRPr lang="en-US" altLang="en-US" sz="1600" dirty="0">
              <a:solidFill>
                <a:srgbClr val="C00000"/>
              </a:solidFill>
              <a:latin typeface="Calibri" pitchFamily="34" charset="0"/>
            </a:endParaRPr>
          </a:p>
        </p:txBody>
      </p:sp>
      <p:cxnSp>
        <p:nvCxnSpPr>
          <p:cNvPr id="57" name="Straight Arrow Connector 56"/>
          <p:cNvCxnSpPr/>
          <p:nvPr/>
        </p:nvCxnSpPr>
        <p:spPr>
          <a:xfrm flipV="1">
            <a:off x="3200400" y="4274936"/>
            <a:ext cx="2184356" cy="184666"/>
          </a:xfrm>
          <a:prstGeom prst="straightConnector1">
            <a:avLst/>
          </a:prstGeom>
          <a:ln>
            <a:solidFill>
              <a:srgbClr val="7030A0"/>
            </a:solidFill>
            <a:tailEnd type="arrow"/>
          </a:ln>
          <a:effectLst/>
        </p:spPr>
        <p:style>
          <a:lnRef idx="2">
            <a:schemeClr val="accent1"/>
          </a:lnRef>
          <a:fillRef idx="0">
            <a:schemeClr val="accent1"/>
          </a:fillRef>
          <a:effectRef idx="1">
            <a:schemeClr val="accent1"/>
          </a:effectRef>
          <a:fontRef idx="minor">
            <a:schemeClr val="tx1"/>
          </a:fontRef>
        </p:style>
      </p:cxnSp>
      <p:sp>
        <p:nvSpPr>
          <p:cNvPr id="58" name="Text Box 45"/>
          <p:cNvSpPr txBox="1">
            <a:spLocks noChangeArrowheads="1"/>
          </p:cNvSpPr>
          <p:nvPr/>
        </p:nvSpPr>
        <p:spPr bwMode="auto">
          <a:xfrm>
            <a:off x="5508402" y="6482259"/>
            <a:ext cx="3571430" cy="369332"/>
          </a:xfrm>
          <a:prstGeom prst="rect">
            <a:avLst/>
          </a:prstGeom>
          <a:solidFill>
            <a:schemeClr val="tx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b="1" dirty="0" smtClean="0">
                <a:solidFill>
                  <a:schemeClr val="bg1"/>
                </a:solidFill>
                <a:latin typeface="Calibri" pitchFamily="34" charset="0"/>
              </a:rPr>
              <a:t>CS 5 black final exam 12/17 @ 9am</a:t>
            </a:r>
            <a:endParaRPr lang="en-US" altLang="en-US" sz="1800" b="1" dirty="0">
              <a:solidFill>
                <a:schemeClr val="bg1"/>
              </a:solidFill>
              <a:latin typeface="Calibri" pitchFamily="34" charset="0"/>
            </a:endParaRPr>
          </a:p>
        </p:txBody>
      </p:sp>
      <p:cxnSp>
        <p:nvCxnSpPr>
          <p:cNvPr id="59" name="Straight Arrow Connector 58"/>
          <p:cNvCxnSpPr/>
          <p:nvPr/>
        </p:nvCxnSpPr>
        <p:spPr>
          <a:xfrm flipV="1">
            <a:off x="6317180" y="4434214"/>
            <a:ext cx="810130" cy="203552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7">
            <p14:nvContentPartPr>
              <p14:cNvPr id="2" name="Ink 1"/>
              <p14:cNvContentPartPr/>
              <p14:nvPr/>
            </p14:nvContentPartPr>
            <p14:xfrm>
              <a:off x="1803960" y="3893400"/>
              <a:ext cx="214560" cy="178920"/>
            </p14:xfrm>
          </p:contentPart>
        </mc:Choice>
        <mc:Fallback xmlns="">
          <p:pic>
            <p:nvPicPr>
              <p:cNvPr id="2" name="Ink 1"/>
              <p:cNvPicPr/>
              <p:nvPr/>
            </p:nvPicPr>
            <p:blipFill>
              <a:blip r:embed="rId8"/>
              <a:stretch>
                <a:fillRect/>
              </a:stretch>
            </p:blipFill>
            <p:spPr>
              <a:xfrm>
                <a:off x="1794600" y="3884040"/>
                <a:ext cx="233280" cy="197640"/>
              </a:xfrm>
              <a:prstGeom prst="rect">
                <a:avLst/>
              </a:prstGeom>
            </p:spPr>
          </p:pic>
        </mc:Fallback>
      </mc:AlternateContent>
    </p:spTree>
    <p:extLst>
      <p:ext uri="{BB962C8B-B14F-4D97-AF65-F5344CB8AC3E}">
        <p14:creationId xmlns:p14="http://schemas.microsoft.com/office/powerpoint/2010/main" val="191110838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1525383"/>
            <a:ext cx="5503475" cy="3974036"/>
          </a:xfrm>
          <a:prstGeom prst="rect">
            <a:avLst/>
          </a:prstGeom>
        </p:spPr>
      </p:pic>
      <p:pic>
        <p:nvPicPr>
          <p:cNvPr id="16388" name="Picture 38" descr="Picture 1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49537" y="107950"/>
            <a:ext cx="3886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8" descr="ali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52400"/>
            <a:ext cx="795338"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Rectangle 41"/>
          <p:cNvSpPr>
            <a:spLocks noChangeArrowheads="1"/>
          </p:cNvSpPr>
          <p:nvPr/>
        </p:nvSpPr>
        <p:spPr bwMode="auto">
          <a:xfrm>
            <a:off x="577850" y="2997200"/>
            <a:ext cx="2470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200" i="1" dirty="0">
                <a:solidFill>
                  <a:srgbClr val="000AF9"/>
                </a:solidFill>
                <a:latin typeface="Calibri" pitchFamily="34" charset="0"/>
              </a:rPr>
              <a:t>final project</a:t>
            </a:r>
          </a:p>
        </p:txBody>
      </p:sp>
      <p:sp>
        <p:nvSpPr>
          <p:cNvPr id="16395" name="Text Box 6"/>
          <p:cNvSpPr txBox="1">
            <a:spLocks noChangeArrowheads="1"/>
          </p:cNvSpPr>
          <p:nvPr/>
        </p:nvSpPr>
        <p:spPr bwMode="auto">
          <a:xfrm>
            <a:off x="1735137" y="270795"/>
            <a:ext cx="5715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smtClean="0">
                <a:solidFill>
                  <a:schemeClr val="bg1"/>
                </a:solidFill>
                <a:latin typeface="Cambria" panose="02040503050406030204" pitchFamily="18" charset="0"/>
              </a:rPr>
              <a:t>Dec. in CS </a:t>
            </a:r>
            <a:r>
              <a:rPr lang="en-US" altLang="en-US" sz="4200" dirty="0">
                <a:solidFill>
                  <a:schemeClr val="bg1"/>
                </a:solidFill>
                <a:latin typeface="Cambria" panose="02040503050406030204" pitchFamily="18" charset="0"/>
              </a:rPr>
              <a:t>5</a:t>
            </a:r>
          </a:p>
        </p:txBody>
      </p:sp>
      <p:grpSp>
        <p:nvGrpSpPr>
          <p:cNvPr id="16401" name="Group 10"/>
          <p:cNvGrpSpPr>
            <a:grpSpLocks/>
          </p:cNvGrpSpPr>
          <p:nvPr/>
        </p:nvGrpSpPr>
        <p:grpSpPr bwMode="auto">
          <a:xfrm>
            <a:off x="8229600" y="381000"/>
            <a:ext cx="633413" cy="727075"/>
            <a:chOff x="2928" y="1051"/>
            <a:chExt cx="840" cy="957"/>
          </a:xfrm>
        </p:grpSpPr>
        <p:sp>
          <p:nvSpPr>
            <p:cNvPr id="16414" name="Freeform 1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415" name="Oval 1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6" name="Oval 1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7" name="Oval 1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8" name="Oval 1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9" name="Oval 1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0" name="Oval 1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1" name="Oval 1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2" name="AutoShape 1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3" name="Freeform 2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424" name="Freeform 2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425" name="Freeform 2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426" name="Freeform 2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16402" name="Picture 39" descr="Picture 9.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40537" y="214313"/>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p:cNvSpPr/>
          <p:nvPr/>
        </p:nvSpPr>
        <p:spPr>
          <a:xfrm>
            <a:off x="1293812" y="214313"/>
            <a:ext cx="1050925" cy="825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404" name="TextBox 41"/>
          <p:cNvSpPr txBox="1">
            <a:spLocks noChangeArrowheads="1"/>
          </p:cNvSpPr>
          <p:nvPr/>
        </p:nvSpPr>
        <p:spPr bwMode="auto">
          <a:xfrm>
            <a:off x="1219200"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latin typeface="Calibri" pitchFamily="34" charset="0"/>
              </a:rPr>
              <a:t>(0,0,0)</a:t>
            </a:r>
          </a:p>
        </p:txBody>
      </p:sp>
      <p:sp>
        <p:nvSpPr>
          <p:cNvPr id="16405" name="TextBox 42"/>
          <p:cNvSpPr txBox="1">
            <a:spLocks noChangeArrowheads="1"/>
          </p:cNvSpPr>
          <p:nvPr/>
        </p:nvSpPr>
        <p:spPr bwMode="auto">
          <a:xfrm>
            <a:off x="6854825"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(220,205,0)</a:t>
            </a:r>
          </a:p>
        </p:txBody>
      </p:sp>
      <p:sp>
        <p:nvSpPr>
          <p:cNvPr id="16406" name="TextBox 43"/>
          <p:cNvSpPr txBox="1">
            <a:spLocks noChangeArrowheads="1"/>
          </p:cNvSpPr>
          <p:nvPr/>
        </p:nvSpPr>
        <p:spPr bwMode="auto">
          <a:xfrm>
            <a:off x="3929062" y="1154113"/>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(110,102,0)</a:t>
            </a:r>
          </a:p>
        </p:txBody>
      </p:sp>
      <p:sp>
        <p:nvSpPr>
          <p:cNvPr id="16408" name="Rectangle 41"/>
          <p:cNvSpPr>
            <a:spLocks noChangeArrowheads="1"/>
          </p:cNvSpPr>
          <p:nvPr/>
        </p:nvSpPr>
        <p:spPr bwMode="auto">
          <a:xfrm>
            <a:off x="3913535" y="5740052"/>
            <a:ext cx="21574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200" i="1" dirty="0">
                <a:solidFill>
                  <a:srgbClr val="C00000"/>
                </a:solidFill>
                <a:latin typeface="Calibri" pitchFamily="34" charset="0"/>
              </a:rPr>
              <a:t>final exam</a:t>
            </a:r>
          </a:p>
        </p:txBody>
      </p:sp>
      <p:sp>
        <p:nvSpPr>
          <p:cNvPr id="60" name="Rounded Rectangle 59"/>
          <p:cNvSpPr/>
          <p:nvPr/>
        </p:nvSpPr>
        <p:spPr>
          <a:xfrm>
            <a:off x="5384756" y="3508127"/>
            <a:ext cx="494676" cy="414053"/>
          </a:xfrm>
          <a:prstGeom prst="roundRect">
            <a:avLst/>
          </a:prstGeom>
          <a:noFill/>
          <a:ln w="28575">
            <a:solidFill>
              <a:srgbClr val="000AF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6" name="Straight Arrow Connector 15"/>
          <p:cNvCxnSpPr/>
          <p:nvPr/>
        </p:nvCxnSpPr>
        <p:spPr>
          <a:xfrm flipV="1">
            <a:off x="4996206" y="4407074"/>
            <a:ext cx="1333500" cy="1491830"/>
          </a:xfrm>
          <a:prstGeom prst="straightConnector1">
            <a:avLst/>
          </a:prstGeom>
          <a:ln>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Rounded Rectangle 65"/>
          <p:cNvSpPr/>
          <p:nvPr/>
        </p:nvSpPr>
        <p:spPr>
          <a:xfrm>
            <a:off x="7670756" y="3510305"/>
            <a:ext cx="494676" cy="414053"/>
          </a:xfrm>
          <a:prstGeom prst="roundRect">
            <a:avLst/>
          </a:prstGeom>
          <a:noFill/>
          <a:ln w="28575">
            <a:solidFill>
              <a:srgbClr val="000AF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7" name="Rounded Rectangle 66"/>
          <p:cNvSpPr/>
          <p:nvPr/>
        </p:nvSpPr>
        <p:spPr>
          <a:xfrm>
            <a:off x="6934302" y="3993021"/>
            <a:ext cx="494676" cy="414053"/>
          </a:xfrm>
          <a:prstGeom prst="round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9" name="Rounded Rectangle 68"/>
          <p:cNvSpPr/>
          <p:nvPr/>
        </p:nvSpPr>
        <p:spPr>
          <a:xfrm>
            <a:off x="6185365" y="3993021"/>
            <a:ext cx="494676" cy="414053"/>
          </a:xfrm>
          <a:prstGeom prst="round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1" name="Text Box 45"/>
          <p:cNvSpPr txBox="1">
            <a:spLocks noChangeArrowheads="1"/>
          </p:cNvSpPr>
          <p:nvPr/>
        </p:nvSpPr>
        <p:spPr bwMode="auto">
          <a:xfrm>
            <a:off x="76200" y="2033336"/>
            <a:ext cx="3581400" cy="369332"/>
          </a:xfrm>
          <a:prstGeom prst="rect">
            <a:avLst/>
          </a:prstGeom>
          <a:solidFill>
            <a:srgbClr val="CCECFF"/>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dirty="0" smtClean="0">
                <a:latin typeface="Calibri" pitchFamily="34" charset="0"/>
              </a:rPr>
              <a:t>Tue., 12/8  – </a:t>
            </a:r>
            <a:r>
              <a:rPr lang="en-US" altLang="en-US" sz="1800" b="1" i="1" dirty="0" smtClean="0">
                <a:solidFill>
                  <a:srgbClr val="000AF9"/>
                </a:solidFill>
                <a:latin typeface="Calibri" pitchFamily="34" charset="0"/>
              </a:rPr>
              <a:t>hw12 + milestone due</a:t>
            </a:r>
            <a:endParaRPr lang="en-US" altLang="en-US" sz="1800" b="1" i="1" dirty="0">
              <a:solidFill>
                <a:srgbClr val="000AF9"/>
              </a:solidFill>
              <a:latin typeface="Calibri" pitchFamily="34" charset="0"/>
            </a:endParaRPr>
          </a:p>
        </p:txBody>
      </p:sp>
      <p:sp>
        <p:nvSpPr>
          <p:cNvPr id="72" name="Text Box 45"/>
          <p:cNvSpPr txBox="1">
            <a:spLocks noChangeArrowheads="1"/>
          </p:cNvSpPr>
          <p:nvPr/>
        </p:nvSpPr>
        <p:spPr bwMode="auto">
          <a:xfrm>
            <a:off x="76200" y="2514600"/>
            <a:ext cx="3403480" cy="369332"/>
          </a:xfrm>
          <a:prstGeom prst="rect">
            <a:avLst/>
          </a:prstGeom>
          <a:solidFill>
            <a:srgbClr val="CCECFF"/>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dirty="0" smtClean="0">
                <a:latin typeface="Calibri" pitchFamily="34" charset="0"/>
              </a:rPr>
              <a:t>Fri., </a:t>
            </a:r>
            <a:r>
              <a:rPr lang="en-US" altLang="en-US" sz="1800" b="1" dirty="0">
                <a:latin typeface="Calibri" pitchFamily="34" charset="0"/>
              </a:rPr>
              <a:t>12/11 –  </a:t>
            </a:r>
            <a:r>
              <a:rPr lang="en-US" altLang="en-US" sz="1800" b="1" dirty="0" smtClean="0">
                <a:solidFill>
                  <a:srgbClr val="000AF9"/>
                </a:solidFill>
                <a:latin typeface="Calibri" pitchFamily="34" charset="0"/>
              </a:rPr>
              <a:t>8pm: </a:t>
            </a:r>
            <a:r>
              <a:rPr lang="en-US" altLang="en-US" sz="1800" b="1" i="1" dirty="0" smtClean="0">
                <a:solidFill>
                  <a:srgbClr val="000AF9"/>
                </a:solidFill>
                <a:latin typeface="Calibri" pitchFamily="34" charset="0"/>
              </a:rPr>
              <a:t>final </a:t>
            </a:r>
            <a:r>
              <a:rPr lang="en-US" altLang="en-US" sz="1800" b="1" i="1" dirty="0" err="1" smtClean="0">
                <a:solidFill>
                  <a:srgbClr val="000AF9"/>
                </a:solidFill>
                <a:latin typeface="Calibri" pitchFamily="34" charset="0"/>
              </a:rPr>
              <a:t>proj</a:t>
            </a:r>
            <a:r>
              <a:rPr lang="en-US" altLang="en-US" sz="1800" b="1" i="1" dirty="0" smtClean="0">
                <a:solidFill>
                  <a:srgbClr val="000AF9"/>
                </a:solidFill>
                <a:latin typeface="Calibri" pitchFamily="34" charset="0"/>
              </a:rPr>
              <a:t>. due</a:t>
            </a:r>
            <a:endParaRPr lang="en-US" altLang="en-US" sz="1800" b="1" i="1" dirty="0">
              <a:solidFill>
                <a:srgbClr val="000AF9"/>
              </a:solidFill>
              <a:latin typeface="Calibri" pitchFamily="34" charset="0"/>
            </a:endParaRPr>
          </a:p>
        </p:txBody>
      </p:sp>
      <p:cxnSp>
        <p:nvCxnSpPr>
          <p:cNvPr id="74" name="Straight Arrow Connector 73"/>
          <p:cNvCxnSpPr/>
          <p:nvPr/>
        </p:nvCxnSpPr>
        <p:spPr>
          <a:xfrm>
            <a:off x="3581400" y="2699266"/>
            <a:ext cx="1808747" cy="813955"/>
          </a:xfrm>
          <a:prstGeom prst="straightConnector1">
            <a:avLst/>
          </a:prstGeom>
          <a:ln>
            <a:solidFill>
              <a:srgbClr val="000AF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4996206" y="4407074"/>
            <a:ext cx="2056935" cy="1491830"/>
          </a:xfrm>
          <a:prstGeom prst="straightConnector1">
            <a:avLst/>
          </a:prstGeom>
          <a:ln>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3581400" y="2699266"/>
            <a:ext cx="4060371" cy="788517"/>
          </a:xfrm>
          <a:prstGeom prst="straightConnector1">
            <a:avLst/>
          </a:prstGeom>
          <a:ln>
            <a:solidFill>
              <a:srgbClr val="000AF9"/>
            </a:solidFill>
            <a:tailEnd type="arrow"/>
          </a:ln>
          <a:effectLst/>
        </p:spPr>
        <p:style>
          <a:lnRef idx="2">
            <a:schemeClr val="accent1"/>
          </a:lnRef>
          <a:fillRef idx="0">
            <a:schemeClr val="accent1"/>
          </a:fillRef>
          <a:effectRef idx="1">
            <a:schemeClr val="accent1"/>
          </a:effectRef>
          <a:fontRef idx="minor">
            <a:schemeClr val="tx1"/>
          </a:fontRef>
        </p:style>
      </p:cxnSp>
      <p:sp>
        <p:nvSpPr>
          <p:cNvPr id="50" name="AutoShape 50"/>
          <p:cNvSpPr>
            <a:spLocks noChangeArrowheads="1"/>
          </p:cNvSpPr>
          <p:nvPr/>
        </p:nvSpPr>
        <p:spPr bwMode="auto">
          <a:xfrm>
            <a:off x="257641" y="4114799"/>
            <a:ext cx="3086808" cy="1697277"/>
          </a:xfrm>
          <a:prstGeom prst="roundRect">
            <a:avLst>
              <a:gd name="adj" fmla="val 16667"/>
            </a:avLst>
          </a:prstGeom>
          <a:solidFill>
            <a:srgbClr val="FAE9D6"/>
          </a:solidFill>
          <a:ln>
            <a:noFill/>
          </a:ln>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latin typeface="Calibri" pitchFamily="34" charset="0"/>
            </a:endParaRPr>
          </a:p>
        </p:txBody>
      </p:sp>
      <p:sp>
        <p:nvSpPr>
          <p:cNvPr id="51" name="Text Box 45"/>
          <p:cNvSpPr txBox="1">
            <a:spLocks noChangeArrowheads="1"/>
          </p:cNvSpPr>
          <p:nvPr/>
        </p:nvSpPr>
        <p:spPr bwMode="auto">
          <a:xfrm>
            <a:off x="412848" y="4622421"/>
            <a:ext cx="324257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b="1" dirty="0" smtClean="0">
                <a:latin typeface="Calibri" pitchFamily="34" charset="0"/>
              </a:rPr>
              <a:t>Wed., 12/16  </a:t>
            </a:r>
            <a:r>
              <a:rPr lang="en-US" altLang="en-US" sz="1800" b="1" dirty="0">
                <a:latin typeface="Calibri" pitchFamily="34" charset="0"/>
              </a:rPr>
              <a:t>7</a:t>
            </a:r>
            <a:r>
              <a:rPr lang="en-US" altLang="en-US" sz="1800" b="1" dirty="0" smtClean="0">
                <a:latin typeface="Calibri" pitchFamily="34" charset="0"/>
              </a:rPr>
              <a:t> </a:t>
            </a:r>
            <a:r>
              <a:rPr lang="en-US" altLang="en-US" sz="1800" b="1" dirty="0">
                <a:latin typeface="Calibri" pitchFamily="34" charset="0"/>
              </a:rPr>
              <a:t>p</a:t>
            </a:r>
            <a:r>
              <a:rPr lang="en-US" altLang="en-US" sz="1800" b="1" dirty="0" smtClean="0">
                <a:latin typeface="Calibri" pitchFamily="34" charset="0"/>
              </a:rPr>
              <a:t>m – </a:t>
            </a:r>
            <a:r>
              <a:rPr lang="en-US" altLang="en-US" sz="1800" b="1" i="1" dirty="0" smtClean="0">
                <a:solidFill>
                  <a:srgbClr val="C00000"/>
                </a:solidFill>
                <a:latin typeface="Calibri" pitchFamily="34" charset="0"/>
              </a:rPr>
              <a:t>final</a:t>
            </a:r>
            <a:endParaRPr lang="en-US" altLang="en-US" sz="1800" b="1" dirty="0">
              <a:solidFill>
                <a:srgbClr val="C00000"/>
              </a:solidFill>
              <a:latin typeface="Calibri" pitchFamily="34" charset="0"/>
            </a:endParaRPr>
          </a:p>
        </p:txBody>
      </p:sp>
      <p:sp>
        <p:nvSpPr>
          <p:cNvPr id="52" name="Text Box 45"/>
          <p:cNvSpPr txBox="1">
            <a:spLocks noChangeArrowheads="1"/>
          </p:cNvSpPr>
          <p:nvPr/>
        </p:nvSpPr>
        <p:spPr bwMode="auto">
          <a:xfrm>
            <a:off x="412848" y="4274936"/>
            <a:ext cx="32425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b="1" dirty="0" smtClean="0">
                <a:latin typeface="Calibri" pitchFamily="34" charset="0"/>
              </a:rPr>
              <a:t>Tue., 12/15  7 pm – </a:t>
            </a:r>
            <a:r>
              <a:rPr lang="en-US" altLang="en-US" sz="1800" b="1" i="1" dirty="0" smtClean="0">
                <a:solidFill>
                  <a:srgbClr val="7030A0"/>
                </a:solidFill>
                <a:latin typeface="Calibri" pitchFamily="34" charset="0"/>
              </a:rPr>
              <a:t>review</a:t>
            </a:r>
            <a:endParaRPr lang="en-US" altLang="en-US" sz="1800" b="1" i="1" dirty="0">
              <a:solidFill>
                <a:srgbClr val="7030A0"/>
              </a:solidFill>
              <a:latin typeface="Calibri" pitchFamily="34" charset="0"/>
            </a:endParaRPr>
          </a:p>
        </p:txBody>
      </p:sp>
      <p:sp>
        <p:nvSpPr>
          <p:cNvPr id="54" name="Rounded Rectangle 53"/>
          <p:cNvSpPr/>
          <p:nvPr/>
        </p:nvSpPr>
        <p:spPr>
          <a:xfrm>
            <a:off x="5410200" y="4001022"/>
            <a:ext cx="494676" cy="414053"/>
          </a:xfrm>
          <a:prstGeom prst="roundRect">
            <a:avLst/>
          </a:prstGeom>
          <a:noFill/>
          <a:ln w="28575">
            <a:solidFill>
              <a:srgbClr val="7030A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7030A0"/>
              </a:solidFill>
            </a:endParaRPr>
          </a:p>
        </p:txBody>
      </p:sp>
      <p:sp>
        <p:nvSpPr>
          <p:cNvPr id="55" name="Text Box 45"/>
          <p:cNvSpPr txBox="1">
            <a:spLocks noChangeArrowheads="1"/>
          </p:cNvSpPr>
          <p:nvPr/>
        </p:nvSpPr>
        <p:spPr bwMode="auto">
          <a:xfrm>
            <a:off x="412848" y="4967287"/>
            <a:ext cx="324257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b="1" dirty="0" smtClean="0">
                <a:latin typeface="Calibri" pitchFamily="34" charset="0"/>
              </a:rPr>
              <a:t>Thu.,  12/17  </a:t>
            </a:r>
            <a:r>
              <a:rPr lang="en-US" altLang="en-US" sz="1800" b="1" dirty="0">
                <a:latin typeface="Calibri" pitchFamily="34" charset="0"/>
              </a:rPr>
              <a:t>7</a:t>
            </a:r>
            <a:r>
              <a:rPr lang="en-US" altLang="en-US" sz="1800" b="1" dirty="0" smtClean="0">
                <a:latin typeface="Calibri" pitchFamily="34" charset="0"/>
              </a:rPr>
              <a:t> </a:t>
            </a:r>
            <a:r>
              <a:rPr lang="en-US" altLang="en-US" sz="1800" b="1" dirty="0">
                <a:latin typeface="Calibri" pitchFamily="34" charset="0"/>
              </a:rPr>
              <a:t>p</a:t>
            </a:r>
            <a:r>
              <a:rPr lang="en-US" altLang="en-US" sz="1800" b="1" dirty="0" smtClean="0">
                <a:latin typeface="Calibri" pitchFamily="34" charset="0"/>
              </a:rPr>
              <a:t>m – </a:t>
            </a:r>
            <a:r>
              <a:rPr lang="en-US" altLang="en-US" sz="1800" b="1" i="1" dirty="0" smtClean="0">
                <a:solidFill>
                  <a:srgbClr val="C00000"/>
                </a:solidFill>
                <a:latin typeface="Calibri" pitchFamily="34" charset="0"/>
              </a:rPr>
              <a:t>final</a:t>
            </a:r>
            <a:endParaRPr lang="en-US" altLang="en-US" sz="1800" b="1" dirty="0">
              <a:solidFill>
                <a:srgbClr val="C00000"/>
              </a:solidFill>
              <a:latin typeface="Calibri" pitchFamily="34" charset="0"/>
            </a:endParaRPr>
          </a:p>
        </p:txBody>
      </p:sp>
      <p:sp>
        <p:nvSpPr>
          <p:cNvPr id="56" name="Text Box 45"/>
          <p:cNvSpPr txBox="1">
            <a:spLocks noChangeArrowheads="1"/>
          </p:cNvSpPr>
          <p:nvPr/>
        </p:nvSpPr>
        <p:spPr bwMode="auto">
          <a:xfrm>
            <a:off x="478686" y="5354206"/>
            <a:ext cx="32425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dirty="0" smtClean="0">
                <a:latin typeface="Calibri" pitchFamily="34" charset="0"/>
              </a:rPr>
              <a:t>Either exam's OK: </a:t>
            </a:r>
            <a:r>
              <a:rPr lang="en-US" altLang="en-US" sz="1600" i="1" dirty="0" smtClean="0">
                <a:latin typeface="Calibri" pitchFamily="34" charset="0"/>
              </a:rPr>
              <a:t>you choose</a:t>
            </a:r>
            <a:r>
              <a:rPr lang="en-US" altLang="en-US" sz="1600" dirty="0" smtClean="0">
                <a:latin typeface="Calibri" pitchFamily="34" charset="0"/>
              </a:rPr>
              <a:t>…</a:t>
            </a:r>
            <a:endParaRPr lang="en-US" altLang="en-US" sz="1600" dirty="0">
              <a:solidFill>
                <a:srgbClr val="C00000"/>
              </a:solidFill>
              <a:latin typeface="Calibri" pitchFamily="34" charset="0"/>
            </a:endParaRPr>
          </a:p>
        </p:txBody>
      </p:sp>
      <p:cxnSp>
        <p:nvCxnSpPr>
          <p:cNvPr id="57" name="Straight Arrow Connector 56"/>
          <p:cNvCxnSpPr/>
          <p:nvPr/>
        </p:nvCxnSpPr>
        <p:spPr>
          <a:xfrm flipV="1">
            <a:off x="3200400" y="4274936"/>
            <a:ext cx="2184356" cy="184666"/>
          </a:xfrm>
          <a:prstGeom prst="straightConnector1">
            <a:avLst/>
          </a:prstGeom>
          <a:ln>
            <a:solidFill>
              <a:srgbClr val="7030A0"/>
            </a:solidFill>
            <a:tailEnd type="arrow"/>
          </a:ln>
          <a:effectLst/>
        </p:spPr>
        <p:style>
          <a:lnRef idx="2">
            <a:schemeClr val="accent1"/>
          </a:lnRef>
          <a:fillRef idx="0">
            <a:schemeClr val="accent1"/>
          </a:fillRef>
          <a:effectRef idx="1">
            <a:schemeClr val="accent1"/>
          </a:effectRef>
          <a:fontRef idx="minor">
            <a:schemeClr val="tx1"/>
          </a:fontRef>
        </p:style>
      </p:cxnSp>
      <p:sp>
        <p:nvSpPr>
          <p:cNvPr id="58" name="Text Box 45"/>
          <p:cNvSpPr txBox="1">
            <a:spLocks noChangeArrowheads="1"/>
          </p:cNvSpPr>
          <p:nvPr/>
        </p:nvSpPr>
        <p:spPr bwMode="auto">
          <a:xfrm>
            <a:off x="5508402" y="6482259"/>
            <a:ext cx="3571430" cy="369332"/>
          </a:xfrm>
          <a:prstGeom prst="rect">
            <a:avLst/>
          </a:prstGeom>
          <a:solidFill>
            <a:schemeClr val="tx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b="1" dirty="0" smtClean="0">
                <a:solidFill>
                  <a:schemeClr val="bg1"/>
                </a:solidFill>
                <a:latin typeface="Calibri" pitchFamily="34" charset="0"/>
              </a:rPr>
              <a:t>CS 5 black final exam 12/17 @ 9am</a:t>
            </a:r>
            <a:endParaRPr lang="en-US" altLang="en-US" sz="1800" b="1" dirty="0">
              <a:solidFill>
                <a:schemeClr val="bg1"/>
              </a:solidFill>
              <a:latin typeface="Calibri" pitchFamily="34" charset="0"/>
            </a:endParaRPr>
          </a:p>
        </p:txBody>
      </p:sp>
      <p:cxnSp>
        <p:nvCxnSpPr>
          <p:cNvPr id="59" name="Straight Arrow Connector 58"/>
          <p:cNvCxnSpPr/>
          <p:nvPr/>
        </p:nvCxnSpPr>
        <p:spPr>
          <a:xfrm flipV="1">
            <a:off x="6317180" y="4434214"/>
            <a:ext cx="810130" cy="203552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7">
            <p14:nvContentPartPr>
              <p14:cNvPr id="2" name="Ink 1"/>
              <p14:cNvContentPartPr/>
              <p14:nvPr/>
            </p14:nvContentPartPr>
            <p14:xfrm>
              <a:off x="1803960" y="3893400"/>
              <a:ext cx="214560" cy="178920"/>
            </p14:xfrm>
          </p:contentPart>
        </mc:Choice>
        <mc:Fallback xmlns="">
          <p:pic>
            <p:nvPicPr>
              <p:cNvPr id="2" name="Ink 1"/>
              <p:cNvPicPr/>
              <p:nvPr/>
            </p:nvPicPr>
            <p:blipFill>
              <a:blip r:embed="rId8"/>
              <a:stretch>
                <a:fillRect/>
              </a:stretch>
            </p:blipFill>
            <p:spPr>
              <a:xfrm>
                <a:off x="1794600" y="3884040"/>
                <a:ext cx="233280" cy="197640"/>
              </a:xfrm>
              <a:prstGeom prst="rect">
                <a:avLst/>
              </a:prstGeom>
            </p:spPr>
          </p:pic>
        </mc:Fallback>
      </mc:AlternateContent>
    </p:spTree>
    <p:extLst>
      <p:ext uri="{BB962C8B-B14F-4D97-AF65-F5344CB8AC3E}">
        <p14:creationId xmlns:p14="http://schemas.microsoft.com/office/powerpoint/2010/main" val="152443517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431" y="1143000"/>
            <a:ext cx="7732769" cy="5344844"/>
          </a:xfrm>
          <a:prstGeom prst="rect">
            <a:avLst/>
          </a:prstGeom>
        </p:spPr>
      </p:pic>
      <p:sp>
        <p:nvSpPr>
          <p:cNvPr id="16" name="Text Box 46"/>
          <p:cNvSpPr txBox="1">
            <a:spLocks noChangeArrowheads="1"/>
          </p:cNvSpPr>
          <p:nvPr/>
        </p:nvSpPr>
        <p:spPr bwMode="auto">
          <a:xfrm>
            <a:off x="152400" y="76200"/>
            <a:ext cx="85502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pPr>
            <a:r>
              <a:rPr lang="en-US" sz="4200" dirty="0" smtClean="0">
                <a:latin typeface="Cambria" panose="02040503050406030204" pitchFamily="18" charset="0"/>
              </a:rPr>
              <a:t>Connect Four </a:t>
            </a:r>
            <a:r>
              <a:rPr lang="en-US" sz="4200" i="1" dirty="0" smtClean="0">
                <a:latin typeface="Cambria" panose="02040503050406030204" pitchFamily="18" charset="0"/>
              </a:rPr>
              <a:t>continues…</a:t>
            </a:r>
            <a:endParaRPr lang="en-US" sz="4200" i="1" dirty="0">
              <a:latin typeface="Cambria" panose="02040503050406030204" pitchFamily="18" charset="0"/>
            </a:endParaRPr>
          </a:p>
        </p:txBody>
      </p:sp>
    </p:spTree>
    <p:extLst>
      <p:ext uri="{BB962C8B-B14F-4D97-AF65-F5344CB8AC3E}">
        <p14:creationId xmlns:p14="http://schemas.microsoft.com/office/powerpoint/2010/main" val="323712614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431" y="1143000"/>
            <a:ext cx="7732769" cy="5344844"/>
          </a:xfrm>
          <a:prstGeom prst="rect">
            <a:avLst/>
          </a:prstGeom>
        </p:spPr>
      </p:pic>
      <p:sp>
        <p:nvSpPr>
          <p:cNvPr id="16" name="Text Box 46"/>
          <p:cNvSpPr txBox="1">
            <a:spLocks noChangeArrowheads="1"/>
          </p:cNvSpPr>
          <p:nvPr/>
        </p:nvSpPr>
        <p:spPr bwMode="auto">
          <a:xfrm>
            <a:off x="152400" y="76200"/>
            <a:ext cx="85502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pPr>
            <a:r>
              <a:rPr lang="en-US" sz="4200" dirty="0" smtClean="0">
                <a:latin typeface="Cambria" panose="02040503050406030204" pitchFamily="18" charset="0"/>
              </a:rPr>
              <a:t>Connect Four </a:t>
            </a:r>
            <a:r>
              <a:rPr lang="en-US" sz="4200" i="1" dirty="0" smtClean="0">
                <a:latin typeface="Cambria" panose="02040503050406030204" pitchFamily="18" charset="0"/>
              </a:rPr>
              <a:t>extra credit…</a:t>
            </a:r>
            <a:endParaRPr lang="en-US" sz="4200" i="1" dirty="0">
              <a:latin typeface="Cambria" panose="02040503050406030204" pitchFamily="18" charset="0"/>
            </a:endParaRPr>
          </a:p>
        </p:txBody>
      </p:sp>
    </p:spTree>
    <p:extLst>
      <p:ext uri="{BB962C8B-B14F-4D97-AF65-F5344CB8AC3E}">
        <p14:creationId xmlns:p14="http://schemas.microsoft.com/office/powerpoint/2010/main" val="115087921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Text Box 46"/>
          <p:cNvSpPr txBox="1">
            <a:spLocks noChangeArrowheads="1"/>
          </p:cNvSpPr>
          <p:nvPr/>
        </p:nvSpPr>
        <p:spPr bwMode="auto">
          <a:xfrm>
            <a:off x="313531" y="228600"/>
            <a:ext cx="85502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sz="4200" dirty="0" err="1" smtClean="0">
                <a:latin typeface="Cambria" panose="02040503050406030204" pitchFamily="18" charset="0"/>
              </a:rPr>
              <a:t>Aargh</a:t>
            </a:r>
            <a:r>
              <a:rPr lang="en-US" sz="4200" dirty="0" smtClean="0">
                <a:latin typeface="Cambria" panose="02040503050406030204" pitchFamily="18" charset="0"/>
              </a:rPr>
              <a:t>!</a:t>
            </a:r>
            <a:endParaRPr lang="en-US" sz="4200" i="1" dirty="0">
              <a:latin typeface="Cambria" panose="020405030504060302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314" y="1447800"/>
            <a:ext cx="8474708" cy="4798568"/>
          </a:xfrm>
          <a:prstGeom prst="rect">
            <a:avLst/>
          </a:prstGeom>
        </p:spPr>
      </p:pic>
    </p:spTree>
    <p:extLst>
      <p:ext uri="{BB962C8B-B14F-4D97-AF65-F5344CB8AC3E}">
        <p14:creationId xmlns:p14="http://schemas.microsoft.com/office/powerpoint/2010/main" val="224356035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Text Box 46"/>
          <p:cNvSpPr txBox="1">
            <a:spLocks noChangeArrowheads="1"/>
          </p:cNvSpPr>
          <p:nvPr/>
        </p:nvSpPr>
        <p:spPr bwMode="auto">
          <a:xfrm>
            <a:off x="313531" y="228600"/>
            <a:ext cx="85502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sz="4200" dirty="0" err="1" smtClean="0">
                <a:latin typeface="Cambria" panose="02040503050406030204" pitchFamily="18" charset="0"/>
              </a:rPr>
              <a:t>Aargh</a:t>
            </a:r>
            <a:r>
              <a:rPr lang="en-US" sz="4200" dirty="0" smtClean="0">
                <a:latin typeface="Cambria" panose="02040503050406030204" pitchFamily="18" charset="0"/>
              </a:rPr>
              <a:t>!</a:t>
            </a:r>
            <a:endParaRPr lang="en-US" sz="4200" i="1" dirty="0">
              <a:latin typeface="Cambria" panose="020405030504060302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314" y="1447800"/>
            <a:ext cx="8474708" cy="4798568"/>
          </a:xfrm>
          <a:prstGeom prst="rect">
            <a:avLst/>
          </a:prstGeom>
        </p:spPr>
      </p:pic>
      <p:grpSp>
        <p:nvGrpSpPr>
          <p:cNvPr id="4" name="Group 3"/>
          <p:cNvGrpSpPr/>
          <p:nvPr/>
        </p:nvGrpSpPr>
        <p:grpSpPr>
          <a:xfrm>
            <a:off x="420925" y="1175865"/>
            <a:ext cx="8335486" cy="5342437"/>
            <a:chOff x="967168" y="1065395"/>
            <a:chExt cx="7106642" cy="4671161"/>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70058"/>
            <a:stretch/>
          </p:blipFill>
          <p:spPr>
            <a:xfrm>
              <a:off x="967168" y="1065395"/>
              <a:ext cx="7106642" cy="1665773"/>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5835"/>
            <a:stretch/>
          </p:blipFill>
          <p:spPr>
            <a:xfrm>
              <a:off x="967168" y="2723147"/>
              <a:ext cx="7106642" cy="3013409"/>
            </a:xfrm>
            <a:prstGeom prst="rect">
              <a:avLst/>
            </a:prstGeom>
          </p:spPr>
        </p:pic>
      </p:grpSp>
      <p:sp>
        <p:nvSpPr>
          <p:cNvPr id="6" name="Rectangle 5"/>
          <p:cNvSpPr/>
          <p:nvPr/>
        </p:nvSpPr>
        <p:spPr>
          <a:xfrm>
            <a:off x="397042" y="1191126"/>
            <a:ext cx="8359369" cy="5514474"/>
          </a:xfrm>
          <a:prstGeom prst="rect">
            <a:avLst/>
          </a:prstGeom>
          <a:noFill/>
          <a:ln w="38100">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638344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931" y="1371600"/>
            <a:ext cx="8086406"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3" name="Text Box 79"/>
          <p:cNvSpPr txBox="1">
            <a:spLocks noChangeArrowheads="1"/>
          </p:cNvSpPr>
          <p:nvPr/>
        </p:nvSpPr>
        <p:spPr bwMode="auto">
          <a:xfrm>
            <a:off x="5369989" y="712036"/>
            <a:ext cx="3184525" cy="276999"/>
          </a:xfrm>
          <a:prstGeom prst="rect">
            <a:avLst/>
          </a:prstGeom>
          <a:solidFill>
            <a:srgbClr val="CCECFF"/>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sz="1200" dirty="0">
                <a:latin typeface="Calibri" pitchFamily="34" charset="0"/>
              </a:rPr>
              <a:t>http://crisco.seas.harvard.edu/projects/C4.html</a:t>
            </a:r>
          </a:p>
        </p:txBody>
      </p:sp>
      <p:sp>
        <p:nvSpPr>
          <p:cNvPr id="40965" name="Text Box 46"/>
          <p:cNvSpPr txBox="1">
            <a:spLocks noChangeArrowheads="1"/>
          </p:cNvSpPr>
          <p:nvPr/>
        </p:nvSpPr>
        <p:spPr bwMode="auto">
          <a:xfrm>
            <a:off x="465931" y="228600"/>
            <a:ext cx="402986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pPr>
            <a:r>
              <a:rPr lang="en-US" sz="4200" dirty="0" smtClean="0">
                <a:latin typeface="Cambria" panose="02040503050406030204" pitchFamily="18" charset="0"/>
              </a:rPr>
              <a:t>Give C4 a try… !</a:t>
            </a:r>
            <a:endParaRPr lang="en-US" sz="4200" i="1" dirty="0">
              <a:latin typeface="Cambria" panose="02040503050406030204" pitchFamily="18" charset="0"/>
            </a:endParaRPr>
          </a:p>
        </p:txBody>
      </p:sp>
      <p:sp>
        <p:nvSpPr>
          <p:cNvPr id="40966" name="Rectangle 1"/>
          <p:cNvSpPr>
            <a:spLocks noChangeArrowheads="1"/>
          </p:cNvSpPr>
          <p:nvPr/>
        </p:nvSpPr>
        <p:spPr bwMode="auto">
          <a:xfrm>
            <a:off x="5473970" y="262773"/>
            <a:ext cx="2976562" cy="461963"/>
          </a:xfrm>
          <a:prstGeom prst="rect">
            <a:avLst/>
          </a:prstGeom>
          <a:solidFill>
            <a:srgbClr val="CCECFF"/>
          </a:solidFill>
          <a:ln>
            <a:noFill/>
          </a:ln>
          <a:extLst/>
        </p:spPr>
        <p:txBody>
          <a:bodyPr wrap="none">
            <a:spAutoFit/>
          </a:bodyPr>
          <a:lstStyle/>
          <a:p>
            <a:pPr algn="ctr"/>
            <a:r>
              <a:rPr lang="en-US" dirty="0">
                <a:latin typeface="Calibri" pitchFamily="34" charset="0"/>
              </a:rPr>
              <a:t>Looking for a game… ?</a:t>
            </a:r>
            <a:endParaRPr lang="en-US" dirty="0"/>
          </a:p>
        </p:txBody>
      </p:sp>
    </p:spTree>
    <p:extLst>
      <p:ext uri="{BB962C8B-B14F-4D97-AF65-F5344CB8AC3E}">
        <p14:creationId xmlns:p14="http://schemas.microsoft.com/office/powerpoint/2010/main" val="358941899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381000"/>
            <a:ext cx="7315200" cy="738664"/>
          </a:xfrm>
          <a:prstGeom prst="rect">
            <a:avLst/>
          </a:prstGeom>
          <a:noFill/>
        </p:spPr>
        <p:txBody>
          <a:bodyPr wrap="square" rtlCol="0">
            <a:spAutoFit/>
          </a:bodyPr>
          <a:lstStyle/>
          <a:p>
            <a:pPr algn="ctr"/>
            <a:r>
              <a:rPr lang="en-US" sz="4200" dirty="0" smtClean="0">
                <a:latin typeface="Cambria" panose="02040503050406030204" pitchFamily="18" charset="0"/>
              </a:rPr>
              <a:t>Connect-4   </a:t>
            </a:r>
            <a:r>
              <a:rPr lang="en-US" sz="4200" b="1" i="1" dirty="0" smtClean="0">
                <a:latin typeface="Cambria" panose="02040503050406030204" pitchFamily="18" charset="0"/>
              </a:rPr>
              <a:t>tiebreaking</a:t>
            </a:r>
            <a:r>
              <a:rPr lang="en-US" sz="4200" dirty="0" smtClean="0">
                <a:latin typeface="Cambria" panose="02040503050406030204" pitchFamily="18" charset="0"/>
              </a:rPr>
              <a:t>…</a:t>
            </a:r>
            <a:endParaRPr lang="en-US" sz="4200" dirty="0">
              <a:latin typeface="Cambria" panose="02040503050406030204" pitchFamily="18" charset="0"/>
            </a:endParaRPr>
          </a:p>
        </p:txBody>
      </p:sp>
      <p:sp>
        <p:nvSpPr>
          <p:cNvPr id="4" name="Rectangle 3"/>
          <p:cNvSpPr/>
          <p:nvPr/>
        </p:nvSpPr>
        <p:spPr>
          <a:xfrm>
            <a:off x="1433513" y="1826923"/>
            <a:ext cx="6348411" cy="461665"/>
          </a:xfrm>
          <a:prstGeom prst="rect">
            <a:avLst/>
          </a:prstGeom>
        </p:spPr>
        <p:txBody>
          <a:bodyPr wrap="square">
            <a:spAutoFit/>
          </a:bodyPr>
          <a:lstStyle/>
          <a:p>
            <a:pPr algn="ctr"/>
            <a:r>
              <a:rPr lang="en-US" dirty="0" smtClean="0">
                <a:latin typeface="Cambria" panose="02040503050406030204" pitchFamily="18" charset="0"/>
              </a:rPr>
              <a:t>but which board is </a:t>
            </a:r>
            <a:r>
              <a:rPr lang="en-US" b="1" i="1" dirty="0" smtClean="0">
                <a:latin typeface="Cambria" panose="02040503050406030204" pitchFamily="18" charset="0"/>
              </a:rPr>
              <a:t>really</a:t>
            </a:r>
            <a:r>
              <a:rPr lang="en-US" dirty="0" smtClean="0">
                <a:latin typeface="Cambria" panose="02040503050406030204" pitchFamily="18" charset="0"/>
              </a:rPr>
              <a:t> better for black?</a:t>
            </a:r>
            <a:endParaRPr lang="en-US" dirty="0"/>
          </a:p>
        </p:txBody>
      </p:sp>
      <p:sp>
        <p:nvSpPr>
          <p:cNvPr id="24" name="Oval 1050"/>
          <p:cNvSpPr>
            <a:spLocks noChangeArrowheads="1"/>
          </p:cNvSpPr>
          <p:nvPr/>
        </p:nvSpPr>
        <p:spPr bwMode="auto">
          <a:xfrm>
            <a:off x="5345112"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5" name="Oval 1051" descr="Dark vertical"/>
          <p:cNvSpPr>
            <a:spLocks noChangeArrowheads="1"/>
          </p:cNvSpPr>
          <p:nvPr/>
        </p:nvSpPr>
        <p:spPr bwMode="auto">
          <a:xfrm>
            <a:off x="5345112"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6" name="Oval 1053" descr="Dark vertical"/>
          <p:cNvSpPr>
            <a:spLocks noChangeArrowheads="1"/>
          </p:cNvSpPr>
          <p:nvPr/>
        </p:nvSpPr>
        <p:spPr bwMode="auto">
          <a:xfrm>
            <a:off x="5345112"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8" name="Oval 1055"/>
          <p:cNvSpPr>
            <a:spLocks noChangeArrowheads="1"/>
          </p:cNvSpPr>
          <p:nvPr/>
        </p:nvSpPr>
        <p:spPr bwMode="auto">
          <a:xfrm>
            <a:off x="5345112" y="4414837"/>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9" name="Oval 1056"/>
          <p:cNvSpPr>
            <a:spLocks noChangeArrowheads="1"/>
          </p:cNvSpPr>
          <p:nvPr/>
        </p:nvSpPr>
        <p:spPr bwMode="auto">
          <a:xfrm>
            <a:off x="5726112"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0" name="Oval 1057"/>
          <p:cNvSpPr>
            <a:spLocks noChangeArrowheads="1"/>
          </p:cNvSpPr>
          <p:nvPr/>
        </p:nvSpPr>
        <p:spPr bwMode="auto">
          <a:xfrm>
            <a:off x="5726112"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1" name="Oval 1058"/>
          <p:cNvSpPr>
            <a:spLocks noChangeArrowheads="1"/>
          </p:cNvSpPr>
          <p:nvPr/>
        </p:nvSpPr>
        <p:spPr bwMode="auto">
          <a:xfrm>
            <a:off x="5726112"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2" name="Oval 1059"/>
          <p:cNvSpPr>
            <a:spLocks noChangeArrowheads="1"/>
          </p:cNvSpPr>
          <p:nvPr/>
        </p:nvSpPr>
        <p:spPr bwMode="auto">
          <a:xfrm>
            <a:off x="5726112"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3" name="Oval 1060"/>
          <p:cNvSpPr>
            <a:spLocks noChangeArrowheads="1"/>
          </p:cNvSpPr>
          <p:nvPr/>
        </p:nvSpPr>
        <p:spPr bwMode="auto">
          <a:xfrm>
            <a:off x="5726112" y="40513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4" name="Oval 1061"/>
          <p:cNvSpPr>
            <a:spLocks noChangeArrowheads="1"/>
          </p:cNvSpPr>
          <p:nvPr/>
        </p:nvSpPr>
        <p:spPr bwMode="auto">
          <a:xfrm>
            <a:off x="6107112"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5" name="Oval 1062"/>
          <p:cNvSpPr>
            <a:spLocks noChangeArrowheads="1"/>
          </p:cNvSpPr>
          <p:nvPr/>
        </p:nvSpPr>
        <p:spPr bwMode="auto">
          <a:xfrm>
            <a:off x="6107112"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6" name="Oval 1063"/>
          <p:cNvSpPr>
            <a:spLocks noChangeArrowheads="1"/>
          </p:cNvSpPr>
          <p:nvPr/>
        </p:nvSpPr>
        <p:spPr bwMode="auto">
          <a:xfrm>
            <a:off x="6107112"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7" name="Oval 1064"/>
          <p:cNvSpPr>
            <a:spLocks noChangeArrowheads="1"/>
          </p:cNvSpPr>
          <p:nvPr/>
        </p:nvSpPr>
        <p:spPr bwMode="auto">
          <a:xfrm>
            <a:off x="6107112" y="3687762"/>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8" name="Oval 1065"/>
          <p:cNvSpPr>
            <a:spLocks noChangeArrowheads="1"/>
          </p:cNvSpPr>
          <p:nvPr/>
        </p:nvSpPr>
        <p:spPr bwMode="auto">
          <a:xfrm>
            <a:off x="6865937" y="4049712"/>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9" name="Oval 1066"/>
          <p:cNvSpPr>
            <a:spLocks noChangeArrowheads="1"/>
          </p:cNvSpPr>
          <p:nvPr/>
        </p:nvSpPr>
        <p:spPr bwMode="auto">
          <a:xfrm>
            <a:off x="6488112"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0" name="Oval 1067"/>
          <p:cNvSpPr>
            <a:spLocks noChangeArrowheads="1"/>
          </p:cNvSpPr>
          <p:nvPr/>
        </p:nvSpPr>
        <p:spPr bwMode="auto">
          <a:xfrm>
            <a:off x="6488112"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1" name="Oval 1068"/>
          <p:cNvSpPr>
            <a:spLocks noChangeArrowheads="1"/>
          </p:cNvSpPr>
          <p:nvPr/>
        </p:nvSpPr>
        <p:spPr bwMode="auto">
          <a:xfrm>
            <a:off x="6488112"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2" name="Oval 1069"/>
          <p:cNvSpPr>
            <a:spLocks noChangeArrowheads="1"/>
          </p:cNvSpPr>
          <p:nvPr/>
        </p:nvSpPr>
        <p:spPr bwMode="auto">
          <a:xfrm>
            <a:off x="6488112" y="3687762"/>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3" name="Oval 1070"/>
          <p:cNvSpPr>
            <a:spLocks noChangeArrowheads="1"/>
          </p:cNvSpPr>
          <p:nvPr/>
        </p:nvSpPr>
        <p:spPr bwMode="auto">
          <a:xfrm>
            <a:off x="6488112" y="4051300"/>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4" name="Oval 1071"/>
          <p:cNvSpPr>
            <a:spLocks noChangeArrowheads="1"/>
          </p:cNvSpPr>
          <p:nvPr/>
        </p:nvSpPr>
        <p:spPr bwMode="auto">
          <a:xfrm>
            <a:off x="6869112"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5" name="Oval 1072"/>
          <p:cNvSpPr>
            <a:spLocks noChangeArrowheads="1"/>
          </p:cNvSpPr>
          <p:nvPr/>
        </p:nvSpPr>
        <p:spPr bwMode="auto">
          <a:xfrm>
            <a:off x="6869112"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6" name="Oval 1073"/>
          <p:cNvSpPr>
            <a:spLocks noChangeArrowheads="1"/>
          </p:cNvSpPr>
          <p:nvPr/>
        </p:nvSpPr>
        <p:spPr bwMode="auto">
          <a:xfrm>
            <a:off x="6869112"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7" name="Oval 1074"/>
          <p:cNvSpPr>
            <a:spLocks noChangeArrowheads="1"/>
          </p:cNvSpPr>
          <p:nvPr/>
        </p:nvSpPr>
        <p:spPr bwMode="auto">
          <a:xfrm>
            <a:off x="6869112"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8" name="Oval 1075"/>
          <p:cNvSpPr>
            <a:spLocks noChangeArrowheads="1"/>
          </p:cNvSpPr>
          <p:nvPr/>
        </p:nvSpPr>
        <p:spPr bwMode="auto">
          <a:xfrm>
            <a:off x="6869112" y="4414837"/>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9" name="Oval 1076"/>
          <p:cNvSpPr>
            <a:spLocks noChangeArrowheads="1"/>
          </p:cNvSpPr>
          <p:nvPr/>
        </p:nvSpPr>
        <p:spPr bwMode="auto">
          <a:xfrm>
            <a:off x="7250112"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0" name="Oval 1077"/>
          <p:cNvSpPr>
            <a:spLocks noChangeArrowheads="1"/>
          </p:cNvSpPr>
          <p:nvPr/>
        </p:nvSpPr>
        <p:spPr bwMode="auto">
          <a:xfrm>
            <a:off x="7250112"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1" name="Oval 1078"/>
          <p:cNvSpPr>
            <a:spLocks noChangeArrowheads="1"/>
          </p:cNvSpPr>
          <p:nvPr/>
        </p:nvSpPr>
        <p:spPr bwMode="auto">
          <a:xfrm>
            <a:off x="7250112"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2" name="Oval 1079"/>
          <p:cNvSpPr>
            <a:spLocks noChangeArrowheads="1"/>
          </p:cNvSpPr>
          <p:nvPr/>
        </p:nvSpPr>
        <p:spPr bwMode="auto">
          <a:xfrm>
            <a:off x="7250112"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3" name="Oval 1080"/>
          <p:cNvSpPr>
            <a:spLocks noChangeArrowheads="1"/>
          </p:cNvSpPr>
          <p:nvPr/>
        </p:nvSpPr>
        <p:spPr bwMode="auto">
          <a:xfrm>
            <a:off x="7250112" y="40513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4" name="Oval 1081"/>
          <p:cNvSpPr>
            <a:spLocks noChangeArrowheads="1"/>
          </p:cNvSpPr>
          <p:nvPr/>
        </p:nvSpPr>
        <p:spPr bwMode="auto">
          <a:xfrm>
            <a:off x="7631112"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5" name="Oval 1082"/>
          <p:cNvSpPr>
            <a:spLocks noChangeArrowheads="1"/>
          </p:cNvSpPr>
          <p:nvPr/>
        </p:nvSpPr>
        <p:spPr bwMode="auto">
          <a:xfrm>
            <a:off x="7631112"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6" name="Oval 1083"/>
          <p:cNvSpPr>
            <a:spLocks noChangeArrowheads="1"/>
          </p:cNvSpPr>
          <p:nvPr/>
        </p:nvSpPr>
        <p:spPr bwMode="auto">
          <a:xfrm>
            <a:off x="7631112"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7" name="Oval 1084"/>
          <p:cNvSpPr>
            <a:spLocks noChangeArrowheads="1"/>
          </p:cNvSpPr>
          <p:nvPr/>
        </p:nvSpPr>
        <p:spPr bwMode="auto">
          <a:xfrm>
            <a:off x="7631112"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8" name="Oval 1085"/>
          <p:cNvSpPr>
            <a:spLocks noChangeArrowheads="1"/>
          </p:cNvSpPr>
          <p:nvPr/>
        </p:nvSpPr>
        <p:spPr bwMode="auto">
          <a:xfrm>
            <a:off x="7631112" y="40513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0" name="Rectangle 1087"/>
          <p:cNvSpPr>
            <a:spLocks noChangeArrowheads="1"/>
          </p:cNvSpPr>
          <p:nvPr/>
        </p:nvSpPr>
        <p:spPr bwMode="auto">
          <a:xfrm>
            <a:off x="5284787" y="2514600"/>
            <a:ext cx="2714625" cy="2278062"/>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1" name="Oval 1102" descr="Dark vertical"/>
          <p:cNvSpPr>
            <a:spLocks noChangeArrowheads="1"/>
          </p:cNvSpPr>
          <p:nvPr/>
        </p:nvSpPr>
        <p:spPr bwMode="auto">
          <a:xfrm>
            <a:off x="5735637" y="4422775"/>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2" name="Oval 1103" descr="Dark vertical"/>
          <p:cNvSpPr>
            <a:spLocks noChangeArrowheads="1"/>
          </p:cNvSpPr>
          <p:nvPr/>
        </p:nvSpPr>
        <p:spPr bwMode="auto">
          <a:xfrm>
            <a:off x="6116637" y="4422775"/>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4" name="Oval 1105" descr="Dark vertical"/>
          <p:cNvSpPr>
            <a:spLocks noChangeArrowheads="1"/>
          </p:cNvSpPr>
          <p:nvPr/>
        </p:nvSpPr>
        <p:spPr bwMode="auto">
          <a:xfrm>
            <a:off x="6110287" y="4054475"/>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5" name="Oval 1106"/>
          <p:cNvSpPr>
            <a:spLocks noChangeArrowheads="1"/>
          </p:cNvSpPr>
          <p:nvPr/>
        </p:nvSpPr>
        <p:spPr bwMode="auto">
          <a:xfrm>
            <a:off x="7250112" y="44084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6" name="Oval 1053" descr="Dark vertical"/>
          <p:cNvSpPr>
            <a:spLocks noChangeArrowheads="1"/>
          </p:cNvSpPr>
          <p:nvPr/>
        </p:nvSpPr>
        <p:spPr bwMode="auto">
          <a:xfrm>
            <a:off x="5348287" y="332105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7" name="Oval 1050"/>
          <p:cNvSpPr>
            <a:spLocks noChangeArrowheads="1"/>
          </p:cNvSpPr>
          <p:nvPr/>
        </p:nvSpPr>
        <p:spPr bwMode="auto">
          <a:xfrm>
            <a:off x="1279525"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8" name="Oval 1051" descr="Dark vertical"/>
          <p:cNvSpPr>
            <a:spLocks noChangeArrowheads="1"/>
          </p:cNvSpPr>
          <p:nvPr/>
        </p:nvSpPr>
        <p:spPr bwMode="auto">
          <a:xfrm>
            <a:off x="1279525"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9" name="Oval 1053" descr="Dark vertical"/>
          <p:cNvSpPr>
            <a:spLocks noChangeArrowheads="1"/>
          </p:cNvSpPr>
          <p:nvPr/>
        </p:nvSpPr>
        <p:spPr bwMode="auto">
          <a:xfrm>
            <a:off x="1279525"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0" name="Oval 1054"/>
          <p:cNvSpPr>
            <a:spLocks noChangeArrowheads="1"/>
          </p:cNvSpPr>
          <p:nvPr/>
        </p:nvSpPr>
        <p:spPr bwMode="auto">
          <a:xfrm>
            <a:off x="1279525" y="40513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1" name="Oval 1055"/>
          <p:cNvSpPr>
            <a:spLocks noChangeArrowheads="1"/>
          </p:cNvSpPr>
          <p:nvPr/>
        </p:nvSpPr>
        <p:spPr bwMode="auto">
          <a:xfrm>
            <a:off x="1279525" y="44148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2" name="Oval 1056"/>
          <p:cNvSpPr>
            <a:spLocks noChangeArrowheads="1"/>
          </p:cNvSpPr>
          <p:nvPr/>
        </p:nvSpPr>
        <p:spPr bwMode="auto">
          <a:xfrm>
            <a:off x="1660525"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3" name="Oval 1057"/>
          <p:cNvSpPr>
            <a:spLocks noChangeArrowheads="1"/>
          </p:cNvSpPr>
          <p:nvPr/>
        </p:nvSpPr>
        <p:spPr bwMode="auto">
          <a:xfrm>
            <a:off x="1660525"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4" name="Oval 1058"/>
          <p:cNvSpPr>
            <a:spLocks noChangeArrowheads="1"/>
          </p:cNvSpPr>
          <p:nvPr/>
        </p:nvSpPr>
        <p:spPr bwMode="auto">
          <a:xfrm>
            <a:off x="1660525"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5" name="Oval 1059"/>
          <p:cNvSpPr>
            <a:spLocks noChangeArrowheads="1"/>
          </p:cNvSpPr>
          <p:nvPr/>
        </p:nvSpPr>
        <p:spPr bwMode="auto">
          <a:xfrm>
            <a:off x="1660525"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6" name="Oval 1060"/>
          <p:cNvSpPr>
            <a:spLocks noChangeArrowheads="1"/>
          </p:cNvSpPr>
          <p:nvPr/>
        </p:nvSpPr>
        <p:spPr bwMode="auto">
          <a:xfrm>
            <a:off x="1660525" y="40513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7" name="Oval 1061"/>
          <p:cNvSpPr>
            <a:spLocks noChangeArrowheads="1"/>
          </p:cNvSpPr>
          <p:nvPr/>
        </p:nvSpPr>
        <p:spPr bwMode="auto">
          <a:xfrm>
            <a:off x="2041525"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8" name="Oval 1062"/>
          <p:cNvSpPr>
            <a:spLocks noChangeArrowheads="1"/>
          </p:cNvSpPr>
          <p:nvPr/>
        </p:nvSpPr>
        <p:spPr bwMode="auto">
          <a:xfrm>
            <a:off x="2041525"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9" name="Oval 1063"/>
          <p:cNvSpPr>
            <a:spLocks noChangeArrowheads="1"/>
          </p:cNvSpPr>
          <p:nvPr/>
        </p:nvSpPr>
        <p:spPr bwMode="auto">
          <a:xfrm>
            <a:off x="2041525"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0" name="Oval 1064"/>
          <p:cNvSpPr>
            <a:spLocks noChangeArrowheads="1"/>
          </p:cNvSpPr>
          <p:nvPr/>
        </p:nvSpPr>
        <p:spPr bwMode="auto">
          <a:xfrm>
            <a:off x="2041525"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1" name="Oval 1065"/>
          <p:cNvSpPr>
            <a:spLocks noChangeArrowheads="1"/>
          </p:cNvSpPr>
          <p:nvPr/>
        </p:nvSpPr>
        <p:spPr bwMode="auto">
          <a:xfrm>
            <a:off x="2800350" y="404971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2" name="Oval 1066"/>
          <p:cNvSpPr>
            <a:spLocks noChangeArrowheads="1"/>
          </p:cNvSpPr>
          <p:nvPr/>
        </p:nvSpPr>
        <p:spPr bwMode="auto">
          <a:xfrm>
            <a:off x="2422525"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3" name="Oval 1067"/>
          <p:cNvSpPr>
            <a:spLocks noChangeArrowheads="1"/>
          </p:cNvSpPr>
          <p:nvPr/>
        </p:nvSpPr>
        <p:spPr bwMode="auto">
          <a:xfrm>
            <a:off x="2422525" y="2960687"/>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5" name="Oval 1069"/>
          <p:cNvSpPr>
            <a:spLocks noChangeArrowheads="1"/>
          </p:cNvSpPr>
          <p:nvPr/>
        </p:nvSpPr>
        <p:spPr bwMode="auto">
          <a:xfrm>
            <a:off x="2422525" y="3687762"/>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7" name="Oval 1071"/>
          <p:cNvSpPr>
            <a:spLocks noChangeArrowheads="1"/>
          </p:cNvSpPr>
          <p:nvPr/>
        </p:nvSpPr>
        <p:spPr bwMode="auto">
          <a:xfrm>
            <a:off x="2803525"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8" name="Oval 1072"/>
          <p:cNvSpPr>
            <a:spLocks noChangeArrowheads="1"/>
          </p:cNvSpPr>
          <p:nvPr/>
        </p:nvSpPr>
        <p:spPr bwMode="auto">
          <a:xfrm>
            <a:off x="2803525"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9" name="Oval 1073"/>
          <p:cNvSpPr>
            <a:spLocks noChangeArrowheads="1"/>
          </p:cNvSpPr>
          <p:nvPr/>
        </p:nvSpPr>
        <p:spPr bwMode="auto">
          <a:xfrm>
            <a:off x="2803525"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0" name="Oval 1074"/>
          <p:cNvSpPr>
            <a:spLocks noChangeArrowheads="1"/>
          </p:cNvSpPr>
          <p:nvPr/>
        </p:nvSpPr>
        <p:spPr bwMode="auto">
          <a:xfrm>
            <a:off x="2803525"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1" name="Oval 1075"/>
          <p:cNvSpPr>
            <a:spLocks noChangeArrowheads="1"/>
          </p:cNvSpPr>
          <p:nvPr/>
        </p:nvSpPr>
        <p:spPr bwMode="auto">
          <a:xfrm>
            <a:off x="2803525" y="4414837"/>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2" name="Oval 1076"/>
          <p:cNvSpPr>
            <a:spLocks noChangeArrowheads="1"/>
          </p:cNvSpPr>
          <p:nvPr/>
        </p:nvSpPr>
        <p:spPr bwMode="auto">
          <a:xfrm>
            <a:off x="3184525"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3" name="Oval 1077"/>
          <p:cNvSpPr>
            <a:spLocks noChangeArrowheads="1"/>
          </p:cNvSpPr>
          <p:nvPr/>
        </p:nvSpPr>
        <p:spPr bwMode="auto">
          <a:xfrm>
            <a:off x="3184525"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4" name="Oval 1078"/>
          <p:cNvSpPr>
            <a:spLocks noChangeArrowheads="1"/>
          </p:cNvSpPr>
          <p:nvPr/>
        </p:nvSpPr>
        <p:spPr bwMode="auto">
          <a:xfrm>
            <a:off x="3184525"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5" name="Oval 1079"/>
          <p:cNvSpPr>
            <a:spLocks noChangeArrowheads="1"/>
          </p:cNvSpPr>
          <p:nvPr/>
        </p:nvSpPr>
        <p:spPr bwMode="auto">
          <a:xfrm>
            <a:off x="3184525"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6" name="Oval 1080"/>
          <p:cNvSpPr>
            <a:spLocks noChangeArrowheads="1"/>
          </p:cNvSpPr>
          <p:nvPr/>
        </p:nvSpPr>
        <p:spPr bwMode="auto">
          <a:xfrm>
            <a:off x="3184525" y="40513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7" name="Oval 1081"/>
          <p:cNvSpPr>
            <a:spLocks noChangeArrowheads="1"/>
          </p:cNvSpPr>
          <p:nvPr/>
        </p:nvSpPr>
        <p:spPr bwMode="auto">
          <a:xfrm>
            <a:off x="3565525"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8" name="Oval 1082"/>
          <p:cNvSpPr>
            <a:spLocks noChangeArrowheads="1"/>
          </p:cNvSpPr>
          <p:nvPr/>
        </p:nvSpPr>
        <p:spPr bwMode="auto">
          <a:xfrm>
            <a:off x="3565525"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9" name="Oval 1083"/>
          <p:cNvSpPr>
            <a:spLocks noChangeArrowheads="1"/>
          </p:cNvSpPr>
          <p:nvPr/>
        </p:nvSpPr>
        <p:spPr bwMode="auto">
          <a:xfrm>
            <a:off x="3565525"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0" name="Oval 1084"/>
          <p:cNvSpPr>
            <a:spLocks noChangeArrowheads="1"/>
          </p:cNvSpPr>
          <p:nvPr/>
        </p:nvSpPr>
        <p:spPr bwMode="auto">
          <a:xfrm>
            <a:off x="3565525"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1" name="Oval 1085"/>
          <p:cNvSpPr>
            <a:spLocks noChangeArrowheads="1"/>
          </p:cNvSpPr>
          <p:nvPr/>
        </p:nvSpPr>
        <p:spPr bwMode="auto">
          <a:xfrm>
            <a:off x="3565525" y="40513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2" name="Oval 1086"/>
          <p:cNvSpPr>
            <a:spLocks noChangeArrowheads="1"/>
          </p:cNvSpPr>
          <p:nvPr/>
        </p:nvSpPr>
        <p:spPr bwMode="auto">
          <a:xfrm>
            <a:off x="3565525" y="44148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3" name="Rectangle 1087"/>
          <p:cNvSpPr>
            <a:spLocks noChangeArrowheads="1"/>
          </p:cNvSpPr>
          <p:nvPr/>
        </p:nvSpPr>
        <p:spPr bwMode="auto">
          <a:xfrm>
            <a:off x="1219200" y="2514600"/>
            <a:ext cx="2714625" cy="2278062"/>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4" name="Oval 1102" descr="Dark vertical"/>
          <p:cNvSpPr>
            <a:spLocks noChangeArrowheads="1"/>
          </p:cNvSpPr>
          <p:nvPr/>
        </p:nvSpPr>
        <p:spPr bwMode="auto">
          <a:xfrm>
            <a:off x="1670050" y="4422775"/>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5" name="Oval 1103" descr="Dark vertical"/>
          <p:cNvSpPr>
            <a:spLocks noChangeArrowheads="1"/>
          </p:cNvSpPr>
          <p:nvPr/>
        </p:nvSpPr>
        <p:spPr bwMode="auto">
          <a:xfrm>
            <a:off x="2051050" y="4422775"/>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6" name="Oval 1104" descr="Dark vertical"/>
          <p:cNvSpPr>
            <a:spLocks noChangeArrowheads="1"/>
          </p:cNvSpPr>
          <p:nvPr/>
        </p:nvSpPr>
        <p:spPr bwMode="auto">
          <a:xfrm>
            <a:off x="2432050" y="4422775"/>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7" name="Oval 1105" descr="Dark vertical"/>
          <p:cNvSpPr>
            <a:spLocks noChangeArrowheads="1"/>
          </p:cNvSpPr>
          <p:nvPr/>
        </p:nvSpPr>
        <p:spPr bwMode="auto">
          <a:xfrm>
            <a:off x="2044700" y="4054475"/>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8" name="Oval 1106"/>
          <p:cNvSpPr>
            <a:spLocks noChangeArrowheads="1"/>
          </p:cNvSpPr>
          <p:nvPr/>
        </p:nvSpPr>
        <p:spPr bwMode="auto">
          <a:xfrm>
            <a:off x="3184525" y="44084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9" name="Oval 1053" descr="Dark vertical"/>
          <p:cNvSpPr>
            <a:spLocks noChangeArrowheads="1"/>
          </p:cNvSpPr>
          <p:nvPr/>
        </p:nvSpPr>
        <p:spPr bwMode="auto">
          <a:xfrm>
            <a:off x="1282700" y="332105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0" name="Rectangle 109"/>
          <p:cNvSpPr/>
          <p:nvPr/>
        </p:nvSpPr>
        <p:spPr>
          <a:xfrm>
            <a:off x="1475581" y="1371600"/>
            <a:ext cx="6264275" cy="461665"/>
          </a:xfrm>
          <a:prstGeom prst="rect">
            <a:avLst/>
          </a:prstGeom>
        </p:spPr>
        <p:txBody>
          <a:bodyPr wrap="square">
            <a:spAutoFit/>
          </a:bodyPr>
          <a:lstStyle/>
          <a:p>
            <a:pPr algn="ctr"/>
            <a:r>
              <a:rPr lang="en-US" b="1" dirty="0" err="1" smtClean="0">
                <a:latin typeface="Courier New" panose="02070309020205020404" pitchFamily="49" charset="0"/>
                <a:cs typeface="Courier New" panose="02070309020205020404" pitchFamily="49" charset="0"/>
              </a:rPr>
              <a:t>scoreBoard</a:t>
            </a:r>
            <a:r>
              <a:rPr lang="en-US" dirty="0" smtClean="0">
                <a:latin typeface="Cambria" panose="02040503050406030204" pitchFamily="18" charset="0"/>
              </a:rPr>
              <a:t> would give each of these 50.0</a:t>
            </a:r>
            <a:endParaRPr lang="en-US" dirty="0"/>
          </a:p>
        </p:txBody>
      </p:sp>
      <p:sp>
        <p:nvSpPr>
          <p:cNvPr id="113" name="Oval 1105" descr="Dark vertical"/>
          <p:cNvSpPr>
            <a:spLocks noChangeArrowheads="1"/>
          </p:cNvSpPr>
          <p:nvPr/>
        </p:nvSpPr>
        <p:spPr bwMode="auto">
          <a:xfrm>
            <a:off x="7634955" y="4408487"/>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4" name="Oval 1105" descr="Dark vertical"/>
          <p:cNvSpPr>
            <a:spLocks noChangeArrowheads="1"/>
          </p:cNvSpPr>
          <p:nvPr/>
        </p:nvSpPr>
        <p:spPr bwMode="auto">
          <a:xfrm>
            <a:off x="5345112" y="4051300"/>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5" name="Oval 1105" descr="Dark vertical"/>
          <p:cNvSpPr>
            <a:spLocks noChangeArrowheads="1"/>
          </p:cNvSpPr>
          <p:nvPr/>
        </p:nvSpPr>
        <p:spPr bwMode="auto">
          <a:xfrm>
            <a:off x="6488112" y="4422775"/>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6" name="Oval 1105" descr="Dark vertical"/>
          <p:cNvSpPr>
            <a:spLocks noChangeArrowheads="1"/>
          </p:cNvSpPr>
          <p:nvPr/>
        </p:nvSpPr>
        <p:spPr bwMode="auto">
          <a:xfrm>
            <a:off x="2424112" y="4049712"/>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7" name="Oval 1105" descr="Dark vertical"/>
          <p:cNvSpPr>
            <a:spLocks noChangeArrowheads="1"/>
          </p:cNvSpPr>
          <p:nvPr/>
        </p:nvSpPr>
        <p:spPr bwMode="auto">
          <a:xfrm>
            <a:off x="2422525" y="3321050"/>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8" name="Rectangle 117"/>
          <p:cNvSpPr/>
          <p:nvPr/>
        </p:nvSpPr>
        <p:spPr>
          <a:xfrm>
            <a:off x="1132221" y="5562600"/>
            <a:ext cx="6950994" cy="461665"/>
          </a:xfrm>
          <a:prstGeom prst="rect">
            <a:avLst/>
          </a:prstGeom>
          <a:solidFill>
            <a:srgbClr val="FFEFD7"/>
          </a:solidFill>
        </p:spPr>
        <p:txBody>
          <a:bodyPr wrap="square">
            <a:spAutoFit/>
          </a:bodyPr>
          <a:lstStyle/>
          <a:p>
            <a:pPr algn="ctr"/>
            <a:r>
              <a:rPr lang="en-US" dirty="0" smtClean="0">
                <a:latin typeface="Cambria" panose="02040503050406030204" pitchFamily="18" charset="0"/>
              </a:rPr>
              <a:t>Ex. Cr.:  write a  </a:t>
            </a:r>
            <a:r>
              <a:rPr lang="en-US" b="1" dirty="0" smtClean="0">
                <a:latin typeface="Courier New" panose="02070309020205020404" pitchFamily="49" charset="0"/>
                <a:cs typeface="Courier New" panose="02070309020205020404" pitchFamily="49" charset="0"/>
              </a:rPr>
              <a:t>scoreBoard4Tourney</a:t>
            </a:r>
            <a:r>
              <a:rPr lang="en-US" dirty="0">
                <a:latin typeface="Cambria" panose="02040503050406030204" pitchFamily="18" charset="0"/>
              </a:rPr>
              <a:t> </a:t>
            </a:r>
            <a:r>
              <a:rPr lang="en-US" dirty="0" err="1" smtClean="0">
                <a:latin typeface="Cambria" panose="02040503050406030204" pitchFamily="18" charset="0"/>
              </a:rPr>
              <a:t>f'n</a:t>
            </a:r>
            <a:r>
              <a:rPr lang="en-US" dirty="0" smtClean="0">
                <a:latin typeface="Cambria" panose="02040503050406030204" pitchFamily="18" charset="0"/>
              </a:rPr>
              <a:t>.</a:t>
            </a:r>
            <a:endParaRPr lang="en-US" b="1" dirty="0">
              <a:latin typeface="Courier New" panose="02070309020205020404" pitchFamily="49" charset="0"/>
              <a:cs typeface="Courier New" panose="02070309020205020404" pitchFamily="49" charset="0"/>
            </a:endParaRPr>
          </a:p>
        </p:txBody>
      </p:sp>
      <p:sp>
        <p:nvSpPr>
          <p:cNvPr id="111" name="Rectangle 110"/>
          <p:cNvSpPr/>
          <p:nvPr/>
        </p:nvSpPr>
        <p:spPr>
          <a:xfrm>
            <a:off x="5791343" y="6400436"/>
            <a:ext cx="3236353" cy="369332"/>
          </a:xfrm>
          <a:prstGeom prst="rect">
            <a:avLst/>
          </a:prstGeom>
        </p:spPr>
        <p:txBody>
          <a:bodyPr wrap="square">
            <a:spAutoFit/>
          </a:bodyPr>
          <a:lstStyle/>
          <a:p>
            <a:pPr algn="r"/>
            <a:r>
              <a:rPr lang="en-US" sz="1800" dirty="0" smtClean="0">
                <a:latin typeface="Cambria" panose="02040503050406030204" pitchFamily="18" charset="0"/>
              </a:rPr>
              <a:t>taken </a:t>
            </a:r>
            <a:r>
              <a:rPr lang="en-US" sz="1800" b="1" i="1" dirty="0" smtClean="0">
                <a:latin typeface="Cambria" panose="02040503050406030204" pitchFamily="18" charset="0"/>
              </a:rPr>
              <a:t>beyond </a:t>
            </a:r>
            <a:r>
              <a:rPr lang="en-US" sz="1800" dirty="0" smtClean="0">
                <a:latin typeface="Cambria" panose="02040503050406030204" pitchFamily="18" charset="0"/>
              </a:rPr>
              <a:t>the extreme…</a:t>
            </a:r>
            <a:endParaRPr lang="en-US" sz="1800" dirty="0"/>
          </a:p>
        </p:txBody>
      </p:sp>
    </p:spTree>
    <p:extLst>
      <p:ext uri="{BB962C8B-B14F-4D97-AF65-F5344CB8AC3E}">
        <p14:creationId xmlns:p14="http://schemas.microsoft.com/office/powerpoint/2010/main" val="16666143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9"/>
          <p:cNvSpPr txBox="1">
            <a:spLocks noChangeArrowheads="1"/>
          </p:cNvSpPr>
          <p:nvPr/>
        </p:nvSpPr>
        <p:spPr bwMode="auto">
          <a:xfrm>
            <a:off x="6934200" y="2072512"/>
            <a:ext cx="1937198" cy="1384995"/>
          </a:xfrm>
          <a:prstGeom prst="rect">
            <a:avLst/>
          </a:prstGeom>
          <a:solidFill>
            <a:srgbClr val="CCECFF"/>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sz="2800" dirty="0" smtClean="0">
                <a:solidFill>
                  <a:srgbClr val="CC3300"/>
                </a:solidFill>
                <a:latin typeface="Calibri" panose="020F0502020204030204" pitchFamily="34" charset="0"/>
              </a:rPr>
              <a:t>(Games</a:t>
            </a:r>
            <a:r>
              <a:rPr lang="en-US" sz="2800" dirty="0">
                <a:solidFill>
                  <a:srgbClr val="CC3300"/>
                </a:solidFill>
                <a:latin typeface="Calibri" panose="020F0502020204030204" pitchFamily="34" charset="0"/>
              </a:rPr>
              <a:t>'</a:t>
            </a:r>
            <a:r>
              <a:rPr lang="en-US" altLang="ja-JP" sz="2800" dirty="0">
                <a:solidFill>
                  <a:srgbClr val="CC3300"/>
                </a:solidFill>
                <a:latin typeface="Calibri" panose="020F0502020204030204" pitchFamily="34" charset="0"/>
              </a:rPr>
              <a:t> Branching </a:t>
            </a:r>
            <a:r>
              <a:rPr lang="en-US" altLang="ja-JP" sz="2800" dirty="0" smtClean="0">
                <a:solidFill>
                  <a:srgbClr val="CC3300"/>
                </a:solidFill>
                <a:latin typeface="Calibri" panose="020F0502020204030204" pitchFamily="34" charset="0"/>
              </a:rPr>
              <a:t>Factors)</a:t>
            </a:r>
            <a:endParaRPr lang="en-US" sz="2800" dirty="0">
              <a:solidFill>
                <a:srgbClr val="CC3300"/>
              </a:solidFill>
              <a:latin typeface="Calibri" panose="020F0502020204030204" pitchFamily="34" charset="0"/>
            </a:endParaRPr>
          </a:p>
        </p:txBody>
      </p:sp>
      <p:grpSp>
        <p:nvGrpSpPr>
          <p:cNvPr id="6" name="Group 5"/>
          <p:cNvGrpSpPr/>
          <p:nvPr/>
        </p:nvGrpSpPr>
        <p:grpSpPr>
          <a:xfrm>
            <a:off x="304800" y="76200"/>
            <a:ext cx="6400800" cy="6629400"/>
            <a:chOff x="-533400" y="838200"/>
            <a:chExt cx="6172200" cy="6355724"/>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0417" b="40276"/>
            <a:stretch/>
          </p:blipFill>
          <p:spPr>
            <a:xfrm>
              <a:off x="-533400" y="965916"/>
              <a:ext cx="6172200" cy="6228008"/>
            </a:xfrm>
            <a:prstGeom prst="rect">
              <a:avLst/>
            </a:prstGeom>
          </p:spPr>
        </p:pic>
        <p:sp>
          <p:nvSpPr>
            <p:cNvPr id="2" name="Rectangle 1"/>
            <p:cNvSpPr/>
            <p:nvPr/>
          </p:nvSpPr>
          <p:spPr bwMode="auto">
            <a:xfrm>
              <a:off x="990600" y="838200"/>
              <a:ext cx="3505200" cy="36382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gr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4674" t="939" r="23787" b="87603"/>
          <a:stretch/>
        </p:blipFill>
        <p:spPr>
          <a:xfrm>
            <a:off x="5690317" y="427788"/>
            <a:ext cx="3181081" cy="1447263"/>
          </a:xfrm>
          <a:prstGeom prst="rect">
            <a:avLst/>
          </a:prstGeom>
          <a:ln>
            <a:solidFill>
              <a:schemeClr val="tx1"/>
            </a:solidFill>
          </a:ln>
        </p:spPr>
      </p:pic>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3812760" y="5552280"/>
              <a:ext cx="2099520" cy="618120"/>
            </p14:xfrm>
          </p:contentPart>
        </mc:Choice>
        <mc:Fallback>
          <p:pic>
            <p:nvPicPr>
              <p:cNvPr id="3" name="Ink 2"/>
              <p:cNvPicPr/>
              <p:nvPr/>
            </p:nvPicPr>
            <p:blipFill>
              <a:blip r:embed="rId4"/>
              <a:stretch>
                <a:fillRect/>
              </a:stretch>
            </p:blipFill>
            <p:spPr>
              <a:xfrm>
                <a:off x="3802320" y="5538960"/>
                <a:ext cx="2122560" cy="64224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7" name="Ink 6"/>
              <p14:cNvContentPartPr/>
              <p14:nvPr/>
            </p14:nvContentPartPr>
            <p14:xfrm>
              <a:off x="4970160" y="745920"/>
              <a:ext cx="1410120" cy="5042880"/>
            </p14:xfrm>
          </p:contentPart>
        </mc:Choice>
        <mc:Fallback>
          <p:pic>
            <p:nvPicPr>
              <p:cNvPr id="7" name="Ink 6"/>
              <p:cNvPicPr/>
              <p:nvPr/>
            </p:nvPicPr>
            <p:blipFill>
              <a:blip r:embed="rId6"/>
              <a:stretch>
                <a:fillRect/>
              </a:stretch>
            </p:blipFill>
            <p:spPr>
              <a:xfrm>
                <a:off x="4958640" y="732960"/>
                <a:ext cx="1424160" cy="5067000"/>
              </a:xfrm>
              <a:prstGeom prst="rect">
                <a:avLst/>
              </a:prstGeom>
            </p:spPr>
          </p:pic>
        </mc:Fallback>
      </mc:AlternateContent>
    </p:spTree>
    <p:extLst>
      <p:ext uri="{BB962C8B-B14F-4D97-AF65-F5344CB8AC3E}">
        <p14:creationId xmlns:p14="http://schemas.microsoft.com/office/powerpoint/2010/main" val="19217640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307045" y="5791200"/>
            <a:ext cx="8632419" cy="914400"/>
          </a:xfrm>
          <a:prstGeom prst="round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sp>
        <p:nvSpPr>
          <p:cNvPr id="3" name="TextBox 2"/>
          <p:cNvSpPr txBox="1"/>
          <p:nvPr/>
        </p:nvSpPr>
        <p:spPr>
          <a:xfrm>
            <a:off x="130581" y="99536"/>
            <a:ext cx="7315200" cy="738664"/>
          </a:xfrm>
          <a:prstGeom prst="rect">
            <a:avLst/>
          </a:prstGeom>
          <a:noFill/>
        </p:spPr>
        <p:txBody>
          <a:bodyPr wrap="square" rtlCol="0">
            <a:spAutoFit/>
          </a:bodyPr>
          <a:lstStyle/>
          <a:p>
            <a:r>
              <a:rPr lang="en-US" sz="4200" dirty="0" smtClean="0">
                <a:latin typeface="Cambria" panose="02040503050406030204" pitchFamily="18" charset="0"/>
              </a:rPr>
              <a:t>Quiz:  </a:t>
            </a:r>
            <a:r>
              <a:rPr lang="en-US" sz="3200" i="1" dirty="0" smtClean="0">
                <a:latin typeface="Cambria" panose="02040503050406030204" pitchFamily="18" charset="0"/>
              </a:rPr>
              <a:t>better scoring!</a:t>
            </a:r>
            <a:endParaRPr lang="en-US" sz="4200" i="1" dirty="0">
              <a:latin typeface="Cambria" panose="02040503050406030204" pitchFamily="18" charset="0"/>
            </a:endParaRPr>
          </a:p>
        </p:txBody>
      </p:sp>
      <p:sp>
        <p:nvSpPr>
          <p:cNvPr id="4" name="Rectangle 3"/>
          <p:cNvSpPr/>
          <p:nvPr/>
        </p:nvSpPr>
        <p:spPr>
          <a:xfrm>
            <a:off x="228600" y="5826475"/>
            <a:ext cx="8708619" cy="830997"/>
          </a:xfrm>
          <a:prstGeom prst="rect">
            <a:avLst/>
          </a:prstGeom>
        </p:spPr>
        <p:txBody>
          <a:bodyPr wrap="square">
            <a:spAutoFit/>
          </a:bodyPr>
          <a:lstStyle/>
          <a:p>
            <a:pPr algn="ctr"/>
            <a:r>
              <a:rPr lang="en-US" dirty="0">
                <a:latin typeface="Cambria" panose="02040503050406030204" pitchFamily="18" charset="0"/>
              </a:rPr>
              <a:t>W</a:t>
            </a:r>
            <a:r>
              <a:rPr lang="en-US" dirty="0" smtClean="0">
                <a:latin typeface="Cambria" panose="02040503050406030204" pitchFamily="18" charset="0"/>
              </a:rPr>
              <a:t>hat </a:t>
            </a:r>
            <a:r>
              <a:rPr lang="en-US" b="1" i="1" dirty="0" smtClean="0">
                <a:latin typeface="Cambria" panose="02040503050406030204" pitchFamily="18" charset="0"/>
              </a:rPr>
              <a:t>values</a:t>
            </a:r>
            <a:r>
              <a:rPr lang="en-US" dirty="0" smtClean="0">
                <a:latin typeface="Cambria" panose="02040503050406030204" pitchFamily="18" charset="0"/>
              </a:rPr>
              <a:t> might a </a:t>
            </a:r>
            <a:r>
              <a:rPr lang="en-US" i="1" dirty="0" smtClean="0">
                <a:latin typeface="Cambria" panose="02040503050406030204" pitchFamily="18" charset="0"/>
              </a:rPr>
              <a:t>better </a:t>
            </a:r>
            <a:r>
              <a:rPr lang="en-US" dirty="0" smtClean="0">
                <a:latin typeface="Cambria" panose="02040503050406030204" pitchFamily="18" charset="0"/>
              </a:rPr>
              <a:t>scorer give to each board - for black and for red?       Which side would get a </a:t>
            </a:r>
            <a:r>
              <a:rPr lang="en-US" b="1" i="1" dirty="0" smtClean="0">
                <a:latin typeface="Cambria" panose="02040503050406030204" pitchFamily="18" charset="0"/>
              </a:rPr>
              <a:t>higher </a:t>
            </a:r>
            <a:r>
              <a:rPr lang="en-US" dirty="0" smtClean="0">
                <a:latin typeface="Cambria" panose="02040503050406030204" pitchFamily="18" charset="0"/>
              </a:rPr>
              <a:t>score?</a:t>
            </a:r>
            <a:endParaRPr lang="en-US" dirty="0"/>
          </a:p>
        </p:txBody>
      </p:sp>
      <p:sp>
        <p:nvSpPr>
          <p:cNvPr id="67" name="Oval 1050"/>
          <p:cNvSpPr>
            <a:spLocks noChangeArrowheads="1"/>
          </p:cNvSpPr>
          <p:nvPr/>
        </p:nvSpPr>
        <p:spPr bwMode="auto">
          <a:xfrm>
            <a:off x="1279525"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8" name="Oval 1051" descr="Dark vertical"/>
          <p:cNvSpPr>
            <a:spLocks noChangeArrowheads="1"/>
          </p:cNvSpPr>
          <p:nvPr/>
        </p:nvSpPr>
        <p:spPr bwMode="auto">
          <a:xfrm>
            <a:off x="1279525"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9" name="Oval 1053" descr="Dark vertical"/>
          <p:cNvSpPr>
            <a:spLocks noChangeArrowheads="1"/>
          </p:cNvSpPr>
          <p:nvPr/>
        </p:nvSpPr>
        <p:spPr bwMode="auto">
          <a:xfrm>
            <a:off x="1279525" y="30861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0" name="Oval 1054"/>
          <p:cNvSpPr>
            <a:spLocks noChangeArrowheads="1"/>
          </p:cNvSpPr>
          <p:nvPr/>
        </p:nvSpPr>
        <p:spPr bwMode="auto">
          <a:xfrm>
            <a:off x="1279525" y="344963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1" name="Oval 1055"/>
          <p:cNvSpPr>
            <a:spLocks noChangeArrowheads="1"/>
          </p:cNvSpPr>
          <p:nvPr/>
        </p:nvSpPr>
        <p:spPr bwMode="auto">
          <a:xfrm>
            <a:off x="1279525" y="38131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2" name="Oval 1056"/>
          <p:cNvSpPr>
            <a:spLocks noChangeArrowheads="1"/>
          </p:cNvSpPr>
          <p:nvPr/>
        </p:nvSpPr>
        <p:spPr bwMode="auto">
          <a:xfrm>
            <a:off x="1660525"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3" name="Oval 1057"/>
          <p:cNvSpPr>
            <a:spLocks noChangeArrowheads="1"/>
          </p:cNvSpPr>
          <p:nvPr/>
        </p:nvSpPr>
        <p:spPr bwMode="auto">
          <a:xfrm>
            <a:off x="1660525"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4" name="Oval 1058"/>
          <p:cNvSpPr>
            <a:spLocks noChangeArrowheads="1"/>
          </p:cNvSpPr>
          <p:nvPr/>
        </p:nvSpPr>
        <p:spPr bwMode="auto">
          <a:xfrm>
            <a:off x="1660525" y="272256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5" name="Oval 1059"/>
          <p:cNvSpPr>
            <a:spLocks noChangeArrowheads="1"/>
          </p:cNvSpPr>
          <p:nvPr/>
        </p:nvSpPr>
        <p:spPr bwMode="auto">
          <a:xfrm>
            <a:off x="1660525" y="30861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6" name="Oval 1060"/>
          <p:cNvSpPr>
            <a:spLocks noChangeArrowheads="1"/>
          </p:cNvSpPr>
          <p:nvPr/>
        </p:nvSpPr>
        <p:spPr bwMode="auto">
          <a:xfrm>
            <a:off x="1660525" y="344963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7" name="Oval 1061"/>
          <p:cNvSpPr>
            <a:spLocks noChangeArrowheads="1"/>
          </p:cNvSpPr>
          <p:nvPr/>
        </p:nvSpPr>
        <p:spPr bwMode="auto">
          <a:xfrm>
            <a:off x="2041525"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8" name="Oval 1062"/>
          <p:cNvSpPr>
            <a:spLocks noChangeArrowheads="1"/>
          </p:cNvSpPr>
          <p:nvPr/>
        </p:nvSpPr>
        <p:spPr bwMode="auto">
          <a:xfrm>
            <a:off x="2041525"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9" name="Oval 1063"/>
          <p:cNvSpPr>
            <a:spLocks noChangeArrowheads="1"/>
          </p:cNvSpPr>
          <p:nvPr/>
        </p:nvSpPr>
        <p:spPr bwMode="auto">
          <a:xfrm>
            <a:off x="2041525" y="272256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0" name="Oval 1064"/>
          <p:cNvSpPr>
            <a:spLocks noChangeArrowheads="1"/>
          </p:cNvSpPr>
          <p:nvPr/>
        </p:nvSpPr>
        <p:spPr bwMode="auto">
          <a:xfrm>
            <a:off x="2041525" y="30861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1" name="Oval 1065"/>
          <p:cNvSpPr>
            <a:spLocks noChangeArrowheads="1"/>
          </p:cNvSpPr>
          <p:nvPr/>
        </p:nvSpPr>
        <p:spPr bwMode="auto">
          <a:xfrm>
            <a:off x="2800350" y="3448050"/>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2" name="Oval 1066"/>
          <p:cNvSpPr>
            <a:spLocks noChangeArrowheads="1"/>
          </p:cNvSpPr>
          <p:nvPr/>
        </p:nvSpPr>
        <p:spPr bwMode="auto">
          <a:xfrm>
            <a:off x="2422525"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3" name="Oval 1067"/>
          <p:cNvSpPr>
            <a:spLocks noChangeArrowheads="1"/>
          </p:cNvSpPr>
          <p:nvPr/>
        </p:nvSpPr>
        <p:spPr bwMode="auto">
          <a:xfrm>
            <a:off x="2422525"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5" name="Oval 1069"/>
          <p:cNvSpPr>
            <a:spLocks noChangeArrowheads="1"/>
          </p:cNvSpPr>
          <p:nvPr/>
        </p:nvSpPr>
        <p:spPr bwMode="auto">
          <a:xfrm>
            <a:off x="2422525" y="3086100"/>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7" name="Oval 1071"/>
          <p:cNvSpPr>
            <a:spLocks noChangeArrowheads="1"/>
          </p:cNvSpPr>
          <p:nvPr/>
        </p:nvSpPr>
        <p:spPr bwMode="auto">
          <a:xfrm>
            <a:off x="2803525"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8" name="Oval 1072"/>
          <p:cNvSpPr>
            <a:spLocks noChangeArrowheads="1"/>
          </p:cNvSpPr>
          <p:nvPr/>
        </p:nvSpPr>
        <p:spPr bwMode="auto">
          <a:xfrm>
            <a:off x="2803525"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9" name="Oval 1073"/>
          <p:cNvSpPr>
            <a:spLocks noChangeArrowheads="1"/>
          </p:cNvSpPr>
          <p:nvPr/>
        </p:nvSpPr>
        <p:spPr bwMode="auto">
          <a:xfrm>
            <a:off x="2803525" y="2722563"/>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1" name="Oval 1075"/>
          <p:cNvSpPr>
            <a:spLocks noChangeArrowheads="1"/>
          </p:cNvSpPr>
          <p:nvPr/>
        </p:nvSpPr>
        <p:spPr bwMode="auto">
          <a:xfrm>
            <a:off x="2803525" y="3813175"/>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2" name="Oval 1076"/>
          <p:cNvSpPr>
            <a:spLocks noChangeArrowheads="1"/>
          </p:cNvSpPr>
          <p:nvPr/>
        </p:nvSpPr>
        <p:spPr bwMode="auto">
          <a:xfrm>
            <a:off x="3184525"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3" name="Oval 1077"/>
          <p:cNvSpPr>
            <a:spLocks noChangeArrowheads="1"/>
          </p:cNvSpPr>
          <p:nvPr/>
        </p:nvSpPr>
        <p:spPr bwMode="auto">
          <a:xfrm>
            <a:off x="3184525"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4" name="Oval 1078"/>
          <p:cNvSpPr>
            <a:spLocks noChangeArrowheads="1"/>
          </p:cNvSpPr>
          <p:nvPr/>
        </p:nvSpPr>
        <p:spPr bwMode="auto">
          <a:xfrm>
            <a:off x="3184525" y="272256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5" name="Oval 1079"/>
          <p:cNvSpPr>
            <a:spLocks noChangeArrowheads="1"/>
          </p:cNvSpPr>
          <p:nvPr/>
        </p:nvSpPr>
        <p:spPr bwMode="auto">
          <a:xfrm>
            <a:off x="3184525" y="30861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6" name="Oval 1080"/>
          <p:cNvSpPr>
            <a:spLocks noChangeArrowheads="1"/>
          </p:cNvSpPr>
          <p:nvPr/>
        </p:nvSpPr>
        <p:spPr bwMode="auto">
          <a:xfrm>
            <a:off x="3184525" y="344963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7" name="Oval 1081"/>
          <p:cNvSpPr>
            <a:spLocks noChangeArrowheads="1"/>
          </p:cNvSpPr>
          <p:nvPr/>
        </p:nvSpPr>
        <p:spPr bwMode="auto">
          <a:xfrm>
            <a:off x="3565525"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8" name="Oval 1082"/>
          <p:cNvSpPr>
            <a:spLocks noChangeArrowheads="1"/>
          </p:cNvSpPr>
          <p:nvPr/>
        </p:nvSpPr>
        <p:spPr bwMode="auto">
          <a:xfrm>
            <a:off x="3565525"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9" name="Oval 1083"/>
          <p:cNvSpPr>
            <a:spLocks noChangeArrowheads="1"/>
          </p:cNvSpPr>
          <p:nvPr/>
        </p:nvSpPr>
        <p:spPr bwMode="auto">
          <a:xfrm>
            <a:off x="3565525" y="272256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0" name="Oval 1084"/>
          <p:cNvSpPr>
            <a:spLocks noChangeArrowheads="1"/>
          </p:cNvSpPr>
          <p:nvPr/>
        </p:nvSpPr>
        <p:spPr bwMode="auto">
          <a:xfrm>
            <a:off x="3565525" y="30861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1" name="Oval 1085"/>
          <p:cNvSpPr>
            <a:spLocks noChangeArrowheads="1"/>
          </p:cNvSpPr>
          <p:nvPr/>
        </p:nvSpPr>
        <p:spPr bwMode="auto">
          <a:xfrm>
            <a:off x="3565525" y="344963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2" name="Oval 1086"/>
          <p:cNvSpPr>
            <a:spLocks noChangeArrowheads="1"/>
          </p:cNvSpPr>
          <p:nvPr/>
        </p:nvSpPr>
        <p:spPr bwMode="auto">
          <a:xfrm>
            <a:off x="3565525" y="38131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3" name="Rectangle 1087"/>
          <p:cNvSpPr>
            <a:spLocks noChangeArrowheads="1"/>
          </p:cNvSpPr>
          <p:nvPr/>
        </p:nvSpPr>
        <p:spPr bwMode="auto">
          <a:xfrm>
            <a:off x="1219200" y="1912938"/>
            <a:ext cx="2714625" cy="2278062"/>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4" name="Oval 1102" descr="Dark vertical"/>
          <p:cNvSpPr>
            <a:spLocks noChangeArrowheads="1"/>
          </p:cNvSpPr>
          <p:nvPr/>
        </p:nvSpPr>
        <p:spPr bwMode="auto">
          <a:xfrm>
            <a:off x="1670050" y="3821113"/>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5" name="Oval 1103" descr="Dark vertical"/>
          <p:cNvSpPr>
            <a:spLocks noChangeArrowheads="1"/>
          </p:cNvSpPr>
          <p:nvPr/>
        </p:nvSpPr>
        <p:spPr bwMode="auto">
          <a:xfrm>
            <a:off x="2051050" y="3821113"/>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7" name="Oval 1105" descr="Dark vertical"/>
          <p:cNvSpPr>
            <a:spLocks noChangeArrowheads="1"/>
          </p:cNvSpPr>
          <p:nvPr/>
        </p:nvSpPr>
        <p:spPr bwMode="auto">
          <a:xfrm>
            <a:off x="2044700" y="3452813"/>
            <a:ext cx="304800" cy="304800"/>
          </a:xfrm>
          <a:prstGeom prst="ellipse">
            <a:avLst/>
          </a:prstGeom>
          <a:no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8" name="Oval 1106"/>
          <p:cNvSpPr>
            <a:spLocks noChangeArrowheads="1"/>
          </p:cNvSpPr>
          <p:nvPr/>
        </p:nvSpPr>
        <p:spPr bwMode="auto">
          <a:xfrm>
            <a:off x="3184525" y="38068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9" name="Oval 1053" descr="Dark vertical"/>
          <p:cNvSpPr>
            <a:spLocks noChangeArrowheads="1"/>
          </p:cNvSpPr>
          <p:nvPr/>
        </p:nvSpPr>
        <p:spPr bwMode="auto">
          <a:xfrm>
            <a:off x="1282700" y="271938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0" name="Rectangle 109"/>
          <p:cNvSpPr/>
          <p:nvPr/>
        </p:nvSpPr>
        <p:spPr>
          <a:xfrm>
            <a:off x="206781" y="1254839"/>
            <a:ext cx="8708619" cy="461665"/>
          </a:xfrm>
          <a:prstGeom prst="rect">
            <a:avLst/>
          </a:prstGeom>
        </p:spPr>
        <p:txBody>
          <a:bodyPr wrap="square">
            <a:spAutoFit/>
          </a:bodyPr>
          <a:lstStyle/>
          <a:p>
            <a:pPr algn="ctr"/>
            <a:r>
              <a:rPr lang="en-US" b="1" dirty="0" err="1" smtClean="0">
                <a:latin typeface="Courier New" panose="02070309020205020404" pitchFamily="49" charset="0"/>
                <a:cs typeface="Courier New" panose="02070309020205020404" pitchFamily="49" charset="0"/>
              </a:rPr>
              <a:t>scoreBoard</a:t>
            </a:r>
            <a:r>
              <a:rPr lang="en-US" dirty="0" smtClean="0">
                <a:latin typeface="Cambria" panose="02040503050406030204" pitchFamily="18" charset="0"/>
              </a:rPr>
              <a:t> would give both of these 50.0 for 'X' and 'O'</a:t>
            </a:r>
            <a:endParaRPr lang="en-US" dirty="0"/>
          </a:p>
        </p:txBody>
      </p:sp>
      <p:sp>
        <p:nvSpPr>
          <p:cNvPr id="116" name="Oval 1105" descr="Dark vertical"/>
          <p:cNvSpPr>
            <a:spLocks noChangeArrowheads="1"/>
          </p:cNvSpPr>
          <p:nvPr/>
        </p:nvSpPr>
        <p:spPr bwMode="auto">
          <a:xfrm>
            <a:off x="2424112" y="3448050"/>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7" name="Oval 1105" descr="Dark vertical"/>
          <p:cNvSpPr>
            <a:spLocks noChangeArrowheads="1"/>
          </p:cNvSpPr>
          <p:nvPr/>
        </p:nvSpPr>
        <p:spPr bwMode="auto">
          <a:xfrm>
            <a:off x="2422525" y="271938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2" name="Oval 1105" descr="Dark vertical"/>
          <p:cNvSpPr>
            <a:spLocks noChangeArrowheads="1"/>
          </p:cNvSpPr>
          <p:nvPr/>
        </p:nvSpPr>
        <p:spPr bwMode="auto">
          <a:xfrm>
            <a:off x="2795336" y="3080002"/>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9" name="Oval 1105" descr="Dark vertical"/>
          <p:cNvSpPr>
            <a:spLocks noChangeArrowheads="1"/>
          </p:cNvSpPr>
          <p:nvPr/>
        </p:nvSpPr>
        <p:spPr bwMode="auto">
          <a:xfrm>
            <a:off x="2426368" y="3813930"/>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20" name="Oval 1050"/>
          <p:cNvSpPr>
            <a:spLocks noChangeArrowheads="1"/>
          </p:cNvSpPr>
          <p:nvPr/>
        </p:nvSpPr>
        <p:spPr bwMode="auto">
          <a:xfrm>
            <a:off x="5270500"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21" name="Oval 1051" descr="Dark vertical"/>
          <p:cNvSpPr>
            <a:spLocks noChangeArrowheads="1"/>
          </p:cNvSpPr>
          <p:nvPr/>
        </p:nvSpPr>
        <p:spPr bwMode="auto">
          <a:xfrm>
            <a:off x="5270500"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22" name="Oval 1053" descr="Dark vertical"/>
          <p:cNvSpPr>
            <a:spLocks noChangeArrowheads="1"/>
          </p:cNvSpPr>
          <p:nvPr/>
        </p:nvSpPr>
        <p:spPr bwMode="auto">
          <a:xfrm>
            <a:off x="5270500" y="30861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23" name="Oval 1054"/>
          <p:cNvSpPr>
            <a:spLocks noChangeArrowheads="1"/>
          </p:cNvSpPr>
          <p:nvPr/>
        </p:nvSpPr>
        <p:spPr bwMode="auto">
          <a:xfrm>
            <a:off x="5270500" y="344963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24" name="Oval 1055"/>
          <p:cNvSpPr>
            <a:spLocks noChangeArrowheads="1"/>
          </p:cNvSpPr>
          <p:nvPr/>
        </p:nvSpPr>
        <p:spPr bwMode="auto">
          <a:xfrm>
            <a:off x="5270500" y="38131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25" name="Oval 1056"/>
          <p:cNvSpPr>
            <a:spLocks noChangeArrowheads="1"/>
          </p:cNvSpPr>
          <p:nvPr/>
        </p:nvSpPr>
        <p:spPr bwMode="auto">
          <a:xfrm>
            <a:off x="5651500"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26" name="Oval 1057"/>
          <p:cNvSpPr>
            <a:spLocks noChangeArrowheads="1"/>
          </p:cNvSpPr>
          <p:nvPr/>
        </p:nvSpPr>
        <p:spPr bwMode="auto">
          <a:xfrm>
            <a:off x="5651500"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27" name="Oval 1058"/>
          <p:cNvSpPr>
            <a:spLocks noChangeArrowheads="1"/>
          </p:cNvSpPr>
          <p:nvPr/>
        </p:nvSpPr>
        <p:spPr bwMode="auto">
          <a:xfrm>
            <a:off x="5651500" y="272256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28" name="Oval 1059"/>
          <p:cNvSpPr>
            <a:spLocks noChangeArrowheads="1"/>
          </p:cNvSpPr>
          <p:nvPr/>
        </p:nvSpPr>
        <p:spPr bwMode="auto">
          <a:xfrm>
            <a:off x="5651500" y="30861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29" name="Oval 1060"/>
          <p:cNvSpPr>
            <a:spLocks noChangeArrowheads="1"/>
          </p:cNvSpPr>
          <p:nvPr/>
        </p:nvSpPr>
        <p:spPr bwMode="auto">
          <a:xfrm>
            <a:off x="5651500" y="344963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30" name="Oval 1061"/>
          <p:cNvSpPr>
            <a:spLocks noChangeArrowheads="1"/>
          </p:cNvSpPr>
          <p:nvPr/>
        </p:nvSpPr>
        <p:spPr bwMode="auto">
          <a:xfrm>
            <a:off x="6032500"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31" name="Oval 1062"/>
          <p:cNvSpPr>
            <a:spLocks noChangeArrowheads="1"/>
          </p:cNvSpPr>
          <p:nvPr/>
        </p:nvSpPr>
        <p:spPr bwMode="auto">
          <a:xfrm>
            <a:off x="6032500"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32" name="Oval 1063"/>
          <p:cNvSpPr>
            <a:spLocks noChangeArrowheads="1"/>
          </p:cNvSpPr>
          <p:nvPr/>
        </p:nvSpPr>
        <p:spPr bwMode="auto">
          <a:xfrm>
            <a:off x="6032500" y="272256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33" name="Oval 1064"/>
          <p:cNvSpPr>
            <a:spLocks noChangeArrowheads="1"/>
          </p:cNvSpPr>
          <p:nvPr/>
        </p:nvSpPr>
        <p:spPr bwMode="auto">
          <a:xfrm>
            <a:off x="6032500" y="30861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34" name="Oval 1065"/>
          <p:cNvSpPr>
            <a:spLocks noChangeArrowheads="1"/>
          </p:cNvSpPr>
          <p:nvPr/>
        </p:nvSpPr>
        <p:spPr bwMode="auto">
          <a:xfrm>
            <a:off x="6791325" y="344805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35" name="Oval 1066"/>
          <p:cNvSpPr>
            <a:spLocks noChangeArrowheads="1"/>
          </p:cNvSpPr>
          <p:nvPr/>
        </p:nvSpPr>
        <p:spPr bwMode="auto">
          <a:xfrm>
            <a:off x="6413500"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36" name="Oval 1067"/>
          <p:cNvSpPr>
            <a:spLocks noChangeArrowheads="1"/>
          </p:cNvSpPr>
          <p:nvPr/>
        </p:nvSpPr>
        <p:spPr bwMode="auto">
          <a:xfrm>
            <a:off x="6413500"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37" name="Oval 1069"/>
          <p:cNvSpPr>
            <a:spLocks noChangeArrowheads="1"/>
          </p:cNvSpPr>
          <p:nvPr/>
        </p:nvSpPr>
        <p:spPr bwMode="auto">
          <a:xfrm>
            <a:off x="6413500" y="30861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38" name="Oval 1071"/>
          <p:cNvSpPr>
            <a:spLocks noChangeArrowheads="1"/>
          </p:cNvSpPr>
          <p:nvPr/>
        </p:nvSpPr>
        <p:spPr bwMode="auto">
          <a:xfrm>
            <a:off x="6794500"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39" name="Oval 1072"/>
          <p:cNvSpPr>
            <a:spLocks noChangeArrowheads="1"/>
          </p:cNvSpPr>
          <p:nvPr/>
        </p:nvSpPr>
        <p:spPr bwMode="auto">
          <a:xfrm>
            <a:off x="6794500"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40" name="Oval 1073"/>
          <p:cNvSpPr>
            <a:spLocks noChangeArrowheads="1"/>
          </p:cNvSpPr>
          <p:nvPr/>
        </p:nvSpPr>
        <p:spPr bwMode="auto">
          <a:xfrm>
            <a:off x="6794500" y="272256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41" name="Oval 1075"/>
          <p:cNvSpPr>
            <a:spLocks noChangeArrowheads="1"/>
          </p:cNvSpPr>
          <p:nvPr/>
        </p:nvSpPr>
        <p:spPr bwMode="auto">
          <a:xfrm>
            <a:off x="6794500" y="38131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42" name="Oval 1076"/>
          <p:cNvSpPr>
            <a:spLocks noChangeArrowheads="1"/>
          </p:cNvSpPr>
          <p:nvPr/>
        </p:nvSpPr>
        <p:spPr bwMode="auto">
          <a:xfrm>
            <a:off x="7175500"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43" name="Oval 1077"/>
          <p:cNvSpPr>
            <a:spLocks noChangeArrowheads="1"/>
          </p:cNvSpPr>
          <p:nvPr/>
        </p:nvSpPr>
        <p:spPr bwMode="auto">
          <a:xfrm>
            <a:off x="7175500"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44" name="Oval 1078"/>
          <p:cNvSpPr>
            <a:spLocks noChangeArrowheads="1"/>
          </p:cNvSpPr>
          <p:nvPr/>
        </p:nvSpPr>
        <p:spPr bwMode="auto">
          <a:xfrm>
            <a:off x="7175500" y="272256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45" name="Oval 1079"/>
          <p:cNvSpPr>
            <a:spLocks noChangeArrowheads="1"/>
          </p:cNvSpPr>
          <p:nvPr/>
        </p:nvSpPr>
        <p:spPr bwMode="auto">
          <a:xfrm>
            <a:off x="7175500" y="30861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46" name="Oval 1080"/>
          <p:cNvSpPr>
            <a:spLocks noChangeArrowheads="1"/>
          </p:cNvSpPr>
          <p:nvPr/>
        </p:nvSpPr>
        <p:spPr bwMode="auto">
          <a:xfrm>
            <a:off x="7175500" y="344963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47" name="Oval 1081"/>
          <p:cNvSpPr>
            <a:spLocks noChangeArrowheads="1"/>
          </p:cNvSpPr>
          <p:nvPr/>
        </p:nvSpPr>
        <p:spPr bwMode="auto">
          <a:xfrm>
            <a:off x="7556500"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48" name="Oval 1082"/>
          <p:cNvSpPr>
            <a:spLocks noChangeArrowheads="1"/>
          </p:cNvSpPr>
          <p:nvPr/>
        </p:nvSpPr>
        <p:spPr bwMode="auto">
          <a:xfrm>
            <a:off x="7556500"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49" name="Oval 1083"/>
          <p:cNvSpPr>
            <a:spLocks noChangeArrowheads="1"/>
          </p:cNvSpPr>
          <p:nvPr/>
        </p:nvSpPr>
        <p:spPr bwMode="auto">
          <a:xfrm>
            <a:off x="7556500" y="272256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50" name="Oval 1084"/>
          <p:cNvSpPr>
            <a:spLocks noChangeArrowheads="1"/>
          </p:cNvSpPr>
          <p:nvPr/>
        </p:nvSpPr>
        <p:spPr bwMode="auto">
          <a:xfrm>
            <a:off x="7556500" y="30861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51" name="Oval 1085"/>
          <p:cNvSpPr>
            <a:spLocks noChangeArrowheads="1"/>
          </p:cNvSpPr>
          <p:nvPr/>
        </p:nvSpPr>
        <p:spPr bwMode="auto">
          <a:xfrm>
            <a:off x="7556500" y="344963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52" name="Oval 1086"/>
          <p:cNvSpPr>
            <a:spLocks noChangeArrowheads="1"/>
          </p:cNvSpPr>
          <p:nvPr/>
        </p:nvSpPr>
        <p:spPr bwMode="auto">
          <a:xfrm>
            <a:off x="7556500" y="38131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53" name="Rectangle 1087"/>
          <p:cNvSpPr>
            <a:spLocks noChangeArrowheads="1"/>
          </p:cNvSpPr>
          <p:nvPr/>
        </p:nvSpPr>
        <p:spPr bwMode="auto">
          <a:xfrm>
            <a:off x="5210175" y="1912938"/>
            <a:ext cx="2714625" cy="2278062"/>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54" name="Oval 1102" descr="Dark vertical"/>
          <p:cNvSpPr>
            <a:spLocks noChangeArrowheads="1"/>
          </p:cNvSpPr>
          <p:nvPr/>
        </p:nvSpPr>
        <p:spPr bwMode="auto">
          <a:xfrm>
            <a:off x="5661025" y="3821113"/>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55" name="Oval 1103" descr="Dark vertical"/>
          <p:cNvSpPr>
            <a:spLocks noChangeArrowheads="1"/>
          </p:cNvSpPr>
          <p:nvPr/>
        </p:nvSpPr>
        <p:spPr bwMode="auto">
          <a:xfrm>
            <a:off x="6042025" y="3821113"/>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56" name="Oval 1105" descr="Dark vertical"/>
          <p:cNvSpPr>
            <a:spLocks noChangeArrowheads="1"/>
          </p:cNvSpPr>
          <p:nvPr/>
        </p:nvSpPr>
        <p:spPr bwMode="auto">
          <a:xfrm>
            <a:off x="6035675" y="3452813"/>
            <a:ext cx="304800" cy="304800"/>
          </a:xfrm>
          <a:prstGeom prst="ellipse">
            <a:avLst/>
          </a:prstGeom>
          <a:no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57" name="Oval 1106"/>
          <p:cNvSpPr>
            <a:spLocks noChangeArrowheads="1"/>
          </p:cNvSpPr>
          <p:nvPr/>
        </p:nvSpPr>
        <p:spPr bwMode="auto">
          <a:xfrm>
            <a:off x="7175500" y="38068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58" name="Oval 1053" descr="Dark vertical"/>
          <p:cNvSpPr>
            <a:spLocks noChangeArrowheads="1"/>
          </p:cNvSpPr>
          <p:nvPr/>
        </p:nvSpPr>
        <p:spPr bwMode="auto">
          <a:xfrm>
            <a:off x="5273675" y="271938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59" name="Oval 1105" descr="Dark vertical"/>
          <p:cNvSpPr>
            <a:spLocks noChangeArrowheads="1"/>
          </p:cNvSpPr>
          <p:nvPr/>
        </p:nvSpPr>
        <p:spPr bwMode="auto">
          <a:xfrm>
            <a:off x="6415087" y="3448050"/>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60" name="Oval 1105" descr="Dark vertical"/>
          <p:cNvSpPr>
            <a:spLocks noChangeArrowheads="1"/>
          </p:cNvSpPr>
          <p:nvPr/>
        </p:nvSpPr>
        <p:spPr bwMode="auto">
          <a:xfrm>
            <a:off x="6413500" y="271938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61" name="Oval 1105" descr="Dark vertical"/>
          <p:cNvSpPr>
            <a:spLocks noChangeArrowheads="1"/>
          </p:cNvSpPr>
          <p:nvPr/>
        </p:nvSpPr>
        <p:spPr bwMode="auto">
          <a:xfrm>
            <a:off x="6786311" y="308000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62" name="Oval 1105" descr="Dark vertical"/>
          <p:cNvSpPr>
            <a:spLocks noChangeArrowheads="1"/>
          </p:cNvSpPr>
          <p:nvPr/>
        </p:nvSpPr>
        <p:spPr bwMode="auto">
          <a:xfrm>
            <a:off x="6417343" y="3813930"/>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63" name="Oval 1073"/>
          <p:cNvSpPr>
            <a:spLocks noChangeArrowheads="1"/>
          </p:cNvSpPr>
          <p:nvPr/>
        </p:nvSpPr>
        <p:spPr bwMode="auto">
          <a:xfrm>
            <a:off x="7023100" y="914400"/>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64" name="Oval 1105" descr="Dark vertical"/>
          <p:cNvSpPr>
            <a:spLocks noChangeArrowheads="1"/>
          </p:cNvSpPr>
          <p:nvPr/>
        </p:nvSpPr>
        <p:spPr bwMode="auto">
          <a:xfrm>
            <a:off x="7963151" y="914400"/>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65" name="Oval 1073"/>
          <p:cNvSpPr>
            <a:spLocks noChangeArrowheads="1"/>
          </p:cNvSpPr>
          <p:nvPr/>
        </p:nvSpPr>
        <p:spPr bwMode="auto">
          <a:xfrm>
            <a:off x="1384327" y="4498033"/>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66" name="Oval 1105" descr="Dark vertical"/>
          <p:cNvSpPr>
            <a:spLocks noChangeArrowheads="1"/>
          </p:cNvSpPr>
          <p:nvPr/>
        </p:nvSpPr>
        <p:spPr bwMode="auto">
          <a:xfrm>
            <a:off x="1375638" y="5107633"/>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 name="Rectangle 4"/>
          <p:cNvSpPr/>
          <p:nvPr/>
        </p:nvSpPr>
        <p:spPr>
          <a:xfrm>
            <a:off x="1842363" y="4419600"/>
            <a:ext cx="1033681" cy="461665"/>
          </a:xfrm>
          <a:prstGeom prst="rect">
            <a:avLst/>
          </a:prstGeom>
        </p:spPr>
        <p:txBody>
          <a:bodyPr wrap="none">
            <a:spAutoFit/>
          </a:bodyPr>
          <a:lstStyle/>
          <a:p>
            <a:r>
              <a:rPr lang="en-US" dirty="0" smtClean="0">
                <a:latin typeface="Cambria" panose="02040503050406030204" pitchFamily="18" charset="0"/>
              </a:rPr>
              <a:t>for 'X':</a:t>
            </a:r>
            <a:endParaRPr lang="en-US" dirty="0"/>
          </a:p>
        </p:txBody>
      </p:sp>
      <p:sp>
        <p:nvSpPr>
          <p:cNvPr id="167" name="Rectangle 166"/>
          <p:cNvSpPr/>
          <p:nvPr/>
        </p:nvSpPr>
        <p:spPr>
          <a:xfrm>
            <a:off x="1842363" y="5029200"/>
            <a:ext cx="1053237" cy="461665"/>
          </a:xfrm>
          <a:prstGeom prst="rect">
            <a:avLst/>
          </a:prstGeom>
        </p:spPr>
        <p:txBody>
          <a:bodyPr wrap="none">
            <a:spAutoFit/>
          </a:bodyPr>
          <a:lstStyle/>
          <a:p>
            <a:r>
              <a:rPr lang="en-US" dirty="0" smtClean="0">
                <a:latin typeface="Cambria" panose="02040503050406030204" pitchFamily="18" charset="0"/>
              </a:rPr>
              <a:t>for 'O':</a:t>
            </a:r>
            <a:endParaRPr lang="en-US" dirty="0"/>
          </a:p>
        </p:txBody>
      </p:sp>
      <p:sp>
        <p:nvSpPr>
          <p:cNvPr id="168" name="Oval 1073"/>
          <p:cNvSpPr>
            <a:spLocks noChangeArrowheads="1"/>
          </p:cNvSpPr>
          <p:nvPr/>
        </p:nvSpPr>
        <p:spPr bwMode="auto">
          <a:xfrm>
            <a:off x="5499127" y="4498032"/>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69" name="Oval 1105" descr="Dark vertical"/>
          <p:cNvSpPr>
            <a:spLocks noChangeArrowheads="1"/>
          </p:cNvSpPr>
          <p:nvPr/>
        </p:nvSpPr>
        <p:spPr bwMode="auto">
          <a:xfrm>
            <a:off x="5490438" y="5107632"/>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70" name="Rectangle 169"/>
          <p:cNvSpPr/>
          <p:nvPr/>
        </p:nvSpPr>
        <p:spPr>
          <a:xfrm>
            <a:off x="5957163" y="4419599"/>
            <a:ext cx="1033681" cy="461665"/>
          </a:xfrm>
          <a:prstGeom prst="rect">
            <a:avLst/>
          </a:prstGeom>
        </p:spPr>
        <p:txBody>
          <a:bodyPr wrap="none">
            <a:spAutoFit/>
          </a:bodyPr>
          <a:lstStyle/>
          <a:p>
            <a:r>
              <a:rPr lang="en-US" dirty="0" smtClean="0">
                <a:latin typeface="Cambria" panose="02040503050406030204" pitchFamily="18" charset="0"/>
              </a:rPr>
              <a:t>for 'X':</a:t>
            </a:r>
            <a:endParaRPr lang="en-US" dirty="0"/>
          </a:p>
        </p:txBody>
      </p:sp>
      <p:sp>
        <p:nvSpPr>
          <p:cNvPr id="171" name="Rectangle 170"/>
          <p:cNvSpPr/>
          <p:nvPr/>
        </p:nvSpPr>
        <p:spPr>
          <a:xfrm>
            <a:off x="5957163" y="5029199"/>
            <a:ext cx="1053237" cy="461665"/>
          </a:xfrm>
          <a:prstGeom prst="rect">
            <a:avLst/>
          </a:prstGeom>
        </p:spPr>
        <p:txBody>
          <a:bodyPr wrap="none">
            <a:spAutoFit/>
          </a:bodyPr>
          <a:lstStyle/>
          <a:p>
            <a:r>
              <a:rPr lang="en-US" dirty="0" smtClean="0">
                <a:latin typeface="Cambria" panose="02040503050406030204" pitchFamily="18" charset="0"/>
              </a:rPr>
              <a:t>for 'O':</a:t>
            </a:r>
            <a:endParaRPr lang="en-US" dirty="0"/>
          </a:p>
        </p:txBody>
      </p:sp>
      <p:sp>
        <p:nvSpPr>
          <p:cNvPr id="172" name="TextBox 171"/>
          <p:cNvSpPr txBox="1"/>
          <p:nvPr/>
        </p:nvSpPr>
        <p:spPr>
          <a:xfrm>
            <a:off x="4965032" y="136360"/>
            <a:ext cx="3962400" cy="415498"/>
          </a:xfrm>
          <a:prstGeom prst="rect">
            <a:avLst/>
          </a:prstGeom>
          <a:noFill/>
        </p:spPr>
        <p:txBody>
          <a:bodyPr wrap="square" rtlCol="0">
            <a:spAutoFit/>
          </a:bodyPr>
          <a:lstStyle/>
          <a:p>
            <a:pPr algn="r"/>
            <a:r>
              <a:rPr lang="en-US" sz="2100" dirty="0" smtClean="0">
                <a:latin typeface="Cambria" panose="02040503050406030204" pitchFamily="18" charset="0"/>
              </a:rPr>
              <a:t>Name(s): __________________________</a:t>
            </a:r>
            <a:endParaRPr lang="en-US" sz="2100" i="1" dirty="0">
              <a:latin typeface="Cambria" panose="02040503050406030204" pitchFamily="18" charset="0"/>
            </a:endParaRPr>
          </a:p>
        </p:txBody>
      </p:sp>
    </p:spTree>
    <p:extLst>
      <p:ext uri="{BB962C8B-B14F-4D97-AF65-F5344CB8AC3E}">
        <p14:creationId xmlns:p14="http://schemas.microsoft.com/office/powerpoint/2010/main" val="96813248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a:latin typeface="Cambria" panose="02040503050406030204" pitchFamily="18" charset="0"/>
              </a:rPr>
              <a:t>What'</a:t>
            </a:r>
            <a:r>
              <a:rPr lang="en-US" altLang="ja-JP" sz="4200" dirty="0">
                <a:latin typeface="Cambria" panose="02040503050406030204" pitchFamily="18" charset="0"/>
              </a:rPr>
              <a:t>s due?</a:t>
            </a:r>
            <a:endParaRPr lang="en-US" altLang="en-US" sz="4200" dirty="0">
              <a:latin typeface="Cambria" panose="02040503050406030204" pitchFamily="18" charset="0"/>
            </a:endParaRPr>
          </a:p>
        </p:txBody>
      </p:sp>
      <p:grpSp>
        <p:nvGrpSpPr>
          <p:cNvPr id="55303" name="Group 13"/>
          <p:cNvGrpSpPr>
            <a:grpSpLocks/>
          </p:cNvGrpSpPr>
          <p:nvPr/>
        </p:nvGrpSpPr>
        <p:grpSpPr bwMode="auto">
          <a:xfrm>
            <a:off x="6687482" y="6064250"/>
            <a:ext cx="381000" cy="488950"/>
            <a:chOff x="2928" y="1051"/>
            <a:chExt cx="840" cy="957"/>
          </a:xfrm>
        </p:grpSpPr>
        <p:sp>
          <p:nvSpPr>
            <p:cNvPr id="55313" name="Freeform 14"/>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5314" name="Oval 1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15" name="Oval 1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16" name="Oval 1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17" name="Oval 1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18" name="Oval 1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19" name="Oval 2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20" name="Oval 2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21" name="AutoShape 2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22" name="Freeform 2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5323" name="Freeform 2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5324" name="Freeform 2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5325" name="Freeform 2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55304" name="Picture 27"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536474"/>
            <a:ext cx="55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28" descr="miles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8240" y="5257800"/>
            <a:ext cx="17208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6" name="AutoShape 29"/>
          <p:cNvSpPr>
            <a:spLocks noChangeArrowheads="1"/>
          </p:cNvSpPr>
          <p:nvPr/>
        </p:nvSpPr>
        <p:spPr bwMode="auto">
          <a:xfrm>
            <a:off x="1636713" y="5307874"/>
            <a:ext cx="1210653" cy="609600"/>
          </a:xfrm>
          <a:prstGeom prst="wedgeRectCallout">
            <a:avLst>
              <a:gd name="adj1" fmla="val -87824"/>
              <a:gd name="adj2" fmla="val 40625"/>
            </a:avLst>
          </a:prstGeom>
          <a:solidFill>
            <a:schemeClr val="bg1">
              <a:lumMod val="85000"/>
            </a:schemeClr>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600" dirty="0">
                <a:latin typeface="Cambria" panose="02040503050406030204" pitchFamily="18" charset="0"/>
              </a:rPr>
              <a:t>Nice milestone!</a:t>
            </a:r>
          </a:p>
        </p:txBody>
      </p:sp>
      <p:sp>
        <p:nvSpPr>
          <p:cNvPr id="55307" name="AutoShape 30"/>
          <p:cNvSpPr>
            <a:spLocks noChangeArrowheads="1"/>
          </p:cNvSpPr>
          <p:nvPr/>
        </p:nvSpPr>
        <p:spPr bwMode="auto">
          <a:xfrm>
            <a:off x="4767152" y="5494338"/>
            <a:ext cx="1546225" cy="685800"/>
          </a:xfrm>
          <a:prstGeom prst="wedgeRectCallout">
            <a:avLst>
              <a:gd name="adj1" fmla="val 72060"/>
              <a:gd name="adj2" fmla="val 46528"/>
            </a:avLst>
          </a:prstGeom>
          <a:solidFill>
            <a:srgbClr val="CCFFCC"/>
          </a:solidFill>
          <a:ln w="9525">
            <a:solidFill>
              <a:srgbClr val="000000"/>
            </a:solidFill>
            <a:miter lim="800000"/>
            <a:headEnd/>
            <a:tailEnd/>
          </a:ln>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ja-JP" sz="1600" dirty="0" smtClean="0">
                <a:latin typeface="Cambria" panose="02040503050406030204" pitchFamily="18" charset="0"/>
              </a:rPr>
              <a:t>It's a kilometer stone, actually!</a:t>
            </a:r>
            <a:endParaRPr lang="en-US" altLang="en-US" sz="1600" dirty="0">
              <a:latin typeface="Cambria" panose="02040503050406030204" pitchFamily="18" charset="0"/>
            </a:endParaRPr>
          </a:p>
        </p:txBody>
      </p:sp>
      <p:sp>
        <p:nvSpPr>
          <p:cNvPr id="2" name="Rectangle 1"/>
          <p:cNvSpPr/>
          <p:nvPr/>
        </p:nvSpPr>
        <p:spPr>
          <a:xfrm>
            <a:off x="762000" y="1219200"/>
            <a:ext cx="2113014" cy="646331"/>
          </a:xfrm>
          <a:prstGeom prst="rect">
            <a:avLst/>
          </a:prstGeom>
          <a:solidFill>
            <a:srgbClr val="CCECFF"/>
          </a:solidFill>
        </p:spPr>
        <p:txBody>
          <a:bodyPr wrap="none">
            <a:spAutoFit/>
          </a:bodyPr>
          <a:lstStyle/>
          <a:p>
            <a:pPr algn="ctr"/>
            <a:r>
              <a:rPr lang="en-US" altLang="ja-JP" sz="3600" dirty="0" smtClean="0">
                <a:latin typeface="Cambria" panose="02040503050406030204" pitchFamily="18" charset="0"/>
              </a:rPr>
              <a:t>Tue. 12/8</a:t>
            </a:r>
            <a:endParaRPr lang="en-US" sz="3600" dirty="0"/>
          </a:p>
        </p:txBody>
      </p:sp>
      <p:sp>
        <p:nvSpPr>
          <p:cNvPr id="31" name="Rectangle 30"/>
          <p:cNvSpPr/>
          <p:nvPr/>
        </p:nvSpPr>
        <p:spPr>
          <a:xfrm>
            <a:off x="5228113" y="1219199"/>
            <a:ext cx="2184188" cy="646331"/>
          </a:xfrm>
          <a:prstGeom prst="rect">
            <a:avLst/>
          </a:prstGeom>
          <a:solidFill>
            <a:srgbClr val="FFEFD7"/>
          </a:solidFill>
        </p:spPr>
        <p:txBody>
          <a:bodyPr wrap="none">
            <a:spAutoFit/>
          </a:bodyPr>
          <a:lstStyle/>
          <a:p>
            <a:pPr algn="ctr"/>
            <a:r>
              <a:rPr lang="en-US" altLang="ja-JP" sz="3600" dirty="0" smtClean="0">
                <a:latin typeface="Cambria" panose="02040503050406030204" pitchFamily="18" charset="0"/>
              </a:rPr>
              <a:t>Fri. 12/11</a:t>
            </a:r>
            <a:endParaRPr lang="en-US" sz="3600" dirty="0"/>
          </a:p>
        </p:txBody>
      </p:sp>
      <p:sp>
        <p:nvSpPr>
          <p:cNvPr id="3" name="TextBox 2"/>
          <p:cNvSpPr txBox="1"/>
          <p:nvPr/>
        </p:nvSpPr>
        <p:spPr>
          <a:xfrm>
            <a:off x="661193" y="2123926"/>
            <a:ext cx="2638425" cy="461665"/>
          </a:xfrm>
          <a:prstGeom prst="rect">
            <a:avLst/>
          </a:prstGeom>
          <a:noFill/>
        </p:spPr>
        <p:txBody>
          <a:bodyPr wrap="square" rtlCol="0">
            <a:spAutoFit/>
          </a:bodyPr>
          <a:lstStyle/>
          <a:p>
            <a:pPr marL="342900" indent="-342900">
              <a:buFont typeface="Arial" panose="020B0604020202020204" pitchFamily="34" charset="0"/>
              <a:buChar char="•"/>
            </a:pPr>
            <a:r>
              <a:rPr lang="en-US" dirty="0" smtClean="0">
                <a:latin typeface="Cambria" panose="02040503050406030204" pitchFamily="18" charset="0"/>
              </a:rPr>
              <a:t>The "milestone"</a:t>
            </a:r>
            <a:endParaRPr lang="en-US" dirty="0">
              <a:latin typeface="Cambria" panose="02040503050406030204" pitchFamily="18" charset="0"/>
            </a:endParaRPr>
          </a:p>
        </p:txBody>
      </p:sp>
      <p:sp>
        <p:nvSpPr>
          <p:cNvPr id="33" name="TextBox 32"/>
          <p:cNvSpPr txBox="1"/>
          <p:nvPr/>
        </p:nvSpPr>
        <p:spPr>
          <a:xfrm>
            <a:off x="657390" y="2879229"/>
            <a:ext cx="3457410" cy="1692771"/>
          </a:xfrm>
          <a:prstGeom prst="rect">
            <a:avLst/>
          </a:prstGeom>
          <a:noFill/>
        </p:spPr>
        <p:txBody>
          <a:bodyPr wrap="square" rtlCol="0">
            <a:spAutoFit/>
          </a:bodyPr>
          <a:lstStyle/>
          <a:p>
            <a:pPr marL="342900" indent="-342900">
              <a:buFont typeface="Arial" panose="020B0604020202020204" pitchFamily="34" charset="0"/>
              <a:buChar char="•"/>
            </a:pPr>
            <a:r>
              <a:rPr lang="en-US" dirty="0" smtClean="0">
                <a:latin typeface="Cambria" panose="02040503050406030204" pitchFamily="18" charset="0"/>
              </a:rPr>
              <a:t>project-specific tasks ~ ensuring that everyone has </a:t>
            </a:r>
            <a:r>
              <a:rPr lang="en-US" b="1" i="1" u="sng" dirty="0" smtClean="0">
                <a:latin typeface="Cambria" panose="02040503050406030204" pitchFamily="18" charset="0"/>
              </a:rPr>
              <a:t>started</a:t>
            </a:r>
            <a:r>
              <a:rPr lang="en-US" dirty="0" smtClean="0">
                <a:latin typeface="Cambria" panose="02040503050406030204" pitchFamily="18" charset="0"/>
              </a:rPr>
              <a:t>!       </a:t>
            </a:r>
          </a:p>
          <a:p>
            <a:pPr marL="342900" indent="-342900">
              <a:buFont typeface="Arial" panose="020B0604020202020204" pitchFamily="34" charset="0"/>
              <a:buChar char="•"/>
            </a:pPr>
            <a:endParaRPr lang="en-US" sz="1600" i="1" dirty="0">
              <a:latin typeface="Cambria" panose="02040503050406030204" pitchFamily="18" charset="0"/>
            </a:endParaRPr>
          </a:p>
          <a:p>
            <a:r>
              <a:rPr lang="en-US" sz="1600" i="1" dirty="0" smtClean="0">
                <a:latin typeface="Cambria" panose="02040503050406030204" pitchFamily="18" charset="0"/>
              </a:rPr>
              <a:t>       (we </a:t>
            </a:r>
            <a:r>
              <a:rPr lang="en-US" sz="1600" b="1" i="1" dirty="0" smtClean="0">
                <a:latin typeface="Cambria" panose="02040503050406030204" pitchFamily="18" charset="0"/>
              </a:rPr>
              <a:t>can't</a:t>
            </a:r>
            <a:r>
              <a:rPr lang="en-US" sz="1600" i="1" dirty="0" smtClean="0">
                <a:latin typeface="Cambria" panose="02040503050406030204" pitchFamily="18" charset="0"/>
              </a:rPr>
              <a:t> grade these in time)</a:t>
            </a:r>
            <a:endParaRPr lang="en-US" sz="1600" i="1" dirty="0">
              <a:latin typeface="Cambria" panose="02040503050406030204" pitchFamily="18" charset="0"/>
            </a:endParaRPr>
          </a:p>
        </p:txBody>
      </p:sp>
      <p:sp>
        <p:nvSpPr>
          <p:cNvPr id="34" name="TextBox 33"/>
          <p:cNvSpPr txBox="1"/>
          <p:nvPr/>
        </p:nvSpPr>
        <p:spPr>
          <a:xfrm>
            <a:off x="4880603" y="2121694"/>
            <a:ext cx="3529807" cy="461665"/>
          </a:xfrm>
          <a:prstGeom prst="rect">
            <a:avLst/>
          </a:prstGeom>
          <a:noFill/>
        </p:spPr>
        <p:txBody>
          <a:bodyPr wrap="square" rtlCol="0">
            <a:spAutoFit/>
          </a:bodyPr>
          <a:lstStyle/>
          <a:p>
            <a:pPr marL="342900" indent="-342900">
              <a:buFont typeface="Arial" panose="020B0604020202020204" pitchFamily="34" charset="0"/>
              <a:buChar char="•"/>
            </a:pPr>
            <a:r>
              <a:rPr lang="en-US" dirty="0" smtClean="0">
                <a:latin typeface="Cambria" panose="02040503050406030204" pitchFamily="18" charset="0"/>
              </a:rPr>
              <a:t>The "final" @ 8:00pm</a:t>
            </a:r>
            <a:endParaRPr lang="en-US" dirty="0">
              <a:latin typeface="Cambria" panose="02040503050406030204" pitchFamily="18" charset="0"/>
            </a:endParaRPr>
          </a:p>
        </p:txBody>
      </p:sp>
      <p:sp>
        <p:nvSpPr>
          <p:cNvPr id="35" name="TextBox 34"/>
          <p:cNvSpPr txBox="1"/>
          <p:nvPr/>
        </p:nvSpPr>
        <p:spPr>
          <a:xfrm>
            <a:off x="4876800" y="2876997"/>
            <a:ext cx="3810000" cy="1569660"/>
          </a:xfrm>
          <a:prstGeom prst="rect">
            <a:avLst/>
          </a:prstGeom>
          <a:noFill/>
        </p:spPr>
        <p:txBody>
          <a:bodyPr wrap="square" rtlCol="0">
            <a:spAutoFit/>
          </a:bodyPr>
          <a:lstStyle/>
          <a:p>
            <a:pPr marL="342900" indent="-342900">
              <a:buFont typeface="Arial" panose="020B0604020202020204" pitchFamily="34" charset="0"/>
              <a:buChar char="•"/>
            </a:pPr>
            <a:r>
              <a:rPr lang="en-US" dirty="0" smtClean="0">
                <a:latin typeface="Cambria" panose="02040503050406030204" pitchFamily="18" charset="0"/>
              </a:rPr>
              <a:t>A zip file with everything needed to run your final project and a </a:t>
            </a:r>
            <a:r>
              <a:rPr lang="en-US" b="1" dirty="0" smtClean="0">
                <a:latin typeface="Courier New" panose="02070309020205020404" pitchFamily="49" charset="0"/>
                <a:cs typeface="Courier New" panose="02070309020205020404" pitchFamily="49" charset="0"/>
              </a:rPr>
              <a:t>.txt</a:t>
            </a:r>
            <a:r>
              <a:rPr lang="en-US" dirty="0" smtClean="0">
                <a:latin typeface="Cambria" panose="02040503050406030204" pitchFamily="18" charset="0"/>
              </a:rPr>
              <a:t>  file describing how to do so!</a:t>
            </a:r>
            <a:endParaRPr lang="en-US" dirty="0">
              <a:latin typeface="Cambria" panose="02040503050406030204" pitchFamily="18" charset="0"/>
            </a:endParaRPr>
          </a:p>
        </p:txBody>
      </p:sp>
    </p:spTree>
    <p:extLst>
      <p:ext uri="{BB962C8B-B14F-4D97-AF65-F5344CB8AC3E}">
        <p14:creationId xmlns:p14="http://schemas.microsoft.com/office/powerpoint/2010/main" val="97524085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5"/>
          <p:cNvSpPr txBox="1">
            <a:spLocks noChangeArrowheads="1"/>
          </p:cNvSpPr>
          <p:nvPr/>
        </p:nvSpPr>
        <p:spPr bwMode="auto">
          <a:xfrm>
            <a:off x="4226145" y="121600"/>
            <a:ext cx="14649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i="1" dirty="0" smtClean="0">
                <a:solidFill>
                  <a:srgbClr val="009900"/>
                </a:solidFill>
                <a:latin typeface="Cambria" panose="02040503050406030204" pitchFamily="18" charset="0"/>
              </a:rPr>
              <a:t>getting to the root of the problem…</a:t>
            </a:r>
            <a:endParaRPr lang="en-US" altLang="en-US" sz="1200" i="1" dirty="0">
              <a:solidFill>
                <a:srgbClr val="009900"/>
              </a:solidFill>
              <a:latin typeface="Cambria" panose="02040503050406030204" pitchFamily="18" charset="0"/>
            </a:endParaRPr>
          </a:p>
        </p:txBody>
      </p:sp>
      <p:grpSp>
        <p:nvGrpSpPr>
          <p:cNvPr id="14" name="Group 13"/>
          <p:cNvGrpSpPr/>
          <p:nvPr/>
        </p:nvGrpSpPr>
        <p:grpSpPr>
          <a:xfrm>
            <a:off x="5834057" y="121600"/>
            <a:ext cx="2838190" cy="473995"/>
            <a:chOff x="170016" y="228152"/>
            <a:chExt cx="2838190" cy="473995"/>
          </a:xfrm>
        </p:grpSpPr>
        <p:sp>
          <p:nvSpPr>
            <p:cNvPr id="4" name="Rounded Rectangle 3"/>
            <p:cNvSpPr/>
            <p:nvPr/>
          </p:nvSpPr>
          <p:spPr>
            <a:xfrm>
              <a:off x="170016" y="228152"/>
              <a:ext cx="2838190" cy="461963"/>
            </a:xfrm>
            <a:prstGeom prst="roundRect">
              <a:avLst/>
            </a:prstGeom>
            <a:solidFill>
              <a:srgbClr val="CC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987" name="Text Box 10"/>
            <p:cNvSpPr txBox="1">
              <a:spLocks noChangeArrowheads="1"/>
            </p:cNvSpPr>
            <p:nvPr/>
          </p:nvSpPr>
          <p:spPr bwMode="auto">
            <a:xfrm>
              <a:off x="218144" y="240184"/>
              <a:ext cx="2762835"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err="1">
                  <a:solidFill>
                    <a:srgbClr val="FF6600"/>
                  </a:solidFill>
                  <a:latin typeface="Courier New" pitchFamily="49" charset="0"/>
                </a:rPr>
                <a:t>def</a:t>
              </a:r>
              <a:r>
                <a:rPr lang="en-US" altLang="en-US" b="1" dirty="0">
                  <a:solidFill>
                    <a:srgbClr val="FF6600"/>
                  </a:solidFill>
                  <a:latin typeface="Courier New" pitchFamily="49" charset="0"/>
                </a:rPr>
                <a:t> </a:t>
              </a:r>
              <a:r>
                <a:rPr lang="en-US" altLang="en-US" b="1" dirty="0">
                  <a:solidFill>
                    <a:srgbClr val="000000"/>
                  </a:solidFill>
                  <a:latin typeface="Courier New" pitchFamily="49" charset="0"/>
                </a:rPr>
                <a:t>stem( </a:t>
              </a:r>
              <a:r>
                <a:rPr lang="en-US" altLang="en-US" b="1" dirty="0" smtClean="0">
                  <a:solidFill>
                    <a:srgbClr val="000000"/>
                  </a:solidFill>
                  <a:latin typeface="Courier New" pitchFamily="49" charset="0"/>
                </a:rPr>
                <a:t>w </a:t>
              </a:r>
              <a:r>
                <a:rPr lang="en-US" altLang="en-US" b="1" dirty="0">
                  <a:solidFill>
                    <a:srgbClr val="000000"/>
                  </a:solidFill>
                  <a:latin typeface="Courier New" pitchFamily="49" charset="0"/>
                </a:rPr>
                <a:t>):   </a:t>
              </a:r>
            </a:p>
          </p:txBody>
        </p:sp>
      </p:grpSp>
      <p:grpSp>
        <p:nvGrpSpPr>
          <p:cNvPr id="41988" name="Group 15"/>
          <p:cNvGrpSpPr>
            <a:grpSpLocks/>
          </p:cNvGrpSpPr>
          <p:nvPr/>
        </p:nvGrpSpPr>
        <p:grpSpPr bwMode="auto">
          <a:xfrm>
            <a:off x="3867484" y="326049"/>
            <a:ext cx="445766" cy="430020"/>
            <a:chOff x="2928" y="1051"/>
            <a:chExt cx="840" cy="957"/>
          </a:xfrm>
        </p:grpSpPr>
        <p:sp>
          <p:nvSpPr>
            <p:cNvPr id="42009"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42010"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1"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2"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3"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4"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5"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6"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7"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8"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2019"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2020"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42021"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42001" name="Rectangle 40"/>
          <p:cNvSpPr>
            <a:spLocks noChangeArrowheads="1"/>
          </p:cNvSpPr>
          <p:nvPr/>
        </p:nvSpPr>
        <p:spPr bwMode="auto">
          <a:xfrm>
            <a:off x="5691052" y="812074"/>
            <a:ext cx="3124200" cy="553998"/>
          </a:xfrm>
          <a:prstGeom prst="rect">
            <a:avLst/>
          </a:prstGeom>
          <a:solidFill>
            <a:srgbClr val="CCFFCC"/>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dirty="0" smtClean="0">
                <a:solidFill>
                  <a:srgbClr val="000000"/>
                </a:solidFill>
                <a:latin typeface="Calibri" panose="020F0502020204030204" pitchFamily="34" charset="0"/>
              </a:rPr>
              <a:t>Find an English exception to each of these stemming patterns:</a:t>
            </a:r>
            <a:endParaRPr lang="en-US" altLang="en-US" sz="1500" dirty="0">
              <a:solidFill>
                <a:srgbClr val="000000"/>
              </a:solidFill>
              <a:latin typeface="Calibri" panose="020F0502020204030204" pitchFamily="34" charset="0"/>
            </a:endParaRPr>
          </a:p>
        </p:txBody>
      </p:sp>
      <p:sp>
        <p:nvSpPr>
          <p:cNvPr id="48" name="Text Box 5"/>
          <p:cNvSpPr txBox="1">
            <a:spLocks noChangeArrowheads="1"/>
          </p:cNvSpPr>
          <p:nvPr/>
        </p:nvSpPr>
        <p:spPr bwMode="auto">
          <a:xfrm>
            <a:off x="58019" y="929976"/>
            <a:ext cx="450091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100" i="1" dirty="0" smtClean="0">
                <a:solidFill>
                  <a:srgbClr val="000000"/>
                </a:solidFill>
                <a:latin typeface="Cambria" panose="02040503050406030204" pitchFamily="18" charset="0"/>
              </a:rPr>
              <a:t>Name(s): ______________________________</a:t>
            </a:r>
            <a:endParaRPr lang="en-US" altLang="en-US" sz="2100" i="1" dirty="0">
              <a:solidFill>
                <a:srgbClr val="000000"/>
              </a:solidFill>
              <a:latin typeface="Cambria" panose="02040503050406030204" pitchFamily="18" charset="0"/>
            </a:endParaRPr>
          </a:p>
        </p:txBody>
      </p:sp>
      <p:grpSp>
        <p:nvGrpSpPr>
          <p:cNvPr id="13" name="Group 12"/>
          <p:cNvGrpSpPr/>
          <p:nvPr/>
        </p:nvGrpSpPr>
        <p:grpSpPr>
          <a:xfrm>
            <a:off x="-127967" y="5562600"/>
            <a:ext cx="6366044" cy="461665"/>
            <a:chOff x="253033" y="6091535"/>
            <a:chExt cx="6366044" cy="461665"/>
          </a:xfrm>
        </p:grpSpPr>
        <p:sp>
          <p:nvSpPr>
            <p:cNvPr id="44" name="Text Box 10"/>
            <p:cNvSpPr txBox="1">
              <a:spLocks noChangeArrowheads="1"/>
            </p:cNvSpPr>
            <p:nvPr/>
          </p:nvSpPr>
          <p:spPr bwMode="auto">
            <a:xfrm>
              <a:off x="253033" y="60915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'stemming'</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49" name="Text Box 10"/>
            <p:cNvSpPr txBox="1">
              <a:spLocks noChangeArrowheads="1"/>
            </p:cNvSpPr>
            <p:nvPr/>
          </p:nvSpPr>
          <p:spPr bwMode="auto">
            <a:xfrm>
              <a:off x="4495800" y="60915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'stem'</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2" name="Right Arrow 1"/>
            <p:cNvSpPr/>
            <p:nvPr/>
          </p:nvSpPr>
          <p:spPr>
            <a:xfrm>
              <a:off x="3931427" y="61166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6"/>
          <p:cNvGrpSpPr/>
          <p:nvPr/>
        </p:nvGrpSpPr>
        <p:grpSpPr>
          <a:xfrm>
            <a:off x="-152400" y="2100943"/>
            <a:ext cx="6366044" cy="461665"/>
            <a:chOff x="228600" y="2667000"/>
            <a:chExt cx="6366044" cy="461665"/>
          </a:xfrm>
        </p:grpSpPr>
        <p:sp>
          <p:nvSpPr>
            <p:cNvPr id="50" name="Text Box 10"/>
            <p:cNvSpPr txBox="1">
              <a:spLocks noChangeArrowheads="1"/>
            </p:cNvSpPr>
            <p:nvPr/>
          </p:nvSpPr>
          <p:spPr bwMode="auto">
            <a:xfrm>
              <a:off x="228600" y="2667000"/>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'party'</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1" name="Text Box 10"/>
            <p:cNvSpPr txBox="1">
              <a:spLocks noChangeArrowheads="1"/>
            </p:cNvSpPr>
            <p:nvPr/>
          </p:nvSpPr>
          <p:spPr bwMode="auto">
            <a:xfrm>
              <a:off x="4471367" y="2667000"/>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parti</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2" name="Right Arrow 51"/>
            <p:cNvSpPr/>
            <p:nvPr/>
          </p:nvSpPr>
          <p:spPr>
            <a:xfrm>
              <a:off x="3906994" y="2692132"/>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p:cNvGrpSpPr/>
          <p:nvPr/>
        </p:nvGrpSpPr>
        <p:grpSpPr>
          <a:xfrm>
            <a:off x="-152400" y="1524000"/>
            <a:ext cx="6366044" cy="461665"/>
            <a:chOff x="228600" y="1905000"/>
            <a:chExt cx="6366044" cy="461665"/>
          </a:xfrm>
        </p:grpSpPr>
        <p:sp>
          <p:nvSpPr>
            <p:cNvPr id="53" name="Text Box 10"/>
            <p:cNvSpPr txBox="1">
              <a:spLocks noChangeArrowheads="1"/>
            </p:cNvSpPr>
            <p:nvPr/>
          </p:nvSpPr>
          <p:spPr bwMode="auto">
            <a:xfrm>
              <a:off x="228600" y="1905000"/>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'parties'</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4" name="Text Box 10"/>
            <p:cNvSpPr txBox="1">
              <a:spLocks noChangeArrowheads="1"/>
            </p:cNvSpPr>
            <p:nvPr/>
          </p:nvSpPr>
          <p:spPr bwMode="auto">
            <a:xfrm>
              <a:off x="4471367" y="1905000"/>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parti</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5" name="Right Arrow 54"/>
            <p:cNvSpPr/>
            <p:nvPr/>
          </p:nvSpPr>
          <p:spPr>
            <a:xfrm>
              <a:off x="3906994" y="1930132"/>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p:cNvGrpSpPr/>
          <p:nvPr/>
        </p:nvGrpSpPr>
        <p:grpSpPr>
          <a:xfrm>
            <a:off x="-152400" y="3254829"/>
            <a:ext cx="6366044" cy="461665"/>
            <a:chOff x="228600" y="3957935"/>
            <a:chExt cx="6366044" cy="461665"/>
          </a:xfrm>
        </p:grpSpPr>
        <p:sp>
          <p:nvSpPr>
            <p:cNvPr id="56" name="Text Box 10"/>
            <p:cNvSpPr txBox="1">
              <a:spLocks noChangeArrowheads="1"/>
            </p:cNvSpPr>
            <p:nvPr/>
          </p:nvSpPr>
          <p:spPr bwMode="auto">
            <a:xfrm>
              <a:off x="228600" y="39579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'loving'</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7" name="Text Box 10"/>
            <p:cNvSpPr txBox="1">
              <a:spLocks noChangeArrowheads="1"/>
            </p:cNvSpPr>
            <p:nvPr/>
          </p:nvSpPr>
          <p:spPr bwMode="auto">
            <a:xfrm>
              <a:off x="4471367" y="39579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lov</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8" name="Right Arrow 57"/>
            <p:cNvSpPr/>
            <p:nvPr/>
          </p:nvSpPr>
          <p:spPr>
            <a:xfrm>
              <a:off x="3906994" y="39830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p:cNvGrpSpPr/>
          <p:nvPr/>
        </p:nvGrpSpPr>
        <p:grpSpPr>
          <a:xfrm>
            <a:off x="-152400" y="2677886"/>
            <a:ext cx="6366044" cy="461665"/>
            <a:chOff x="228600" y="3348335"/>
            <a:chExt cx="6366044" cy="461665"/>
          </a:xfrm>
        </p:grpSpPr>
        <p:sp>
          <p:nvSpPr>
            <p:cNvPr id="59" name="Text Box 10"/>
            <p:cNvSpPr txBox="1">
              <a:spLocks noChangeArrowheads="1"/>
            </p:cNvSpPr>
            <p:nvPr/>
          </p:nvSpPr>
          <p:spPr bwMode="auto">
            <a:xfrm>
              <a:off x="228600" y="33483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'love'</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0" name="Text Box 10"/>
            <p:cNvSpPr txBox="1">
              <a:spLocks noChangeArrowheads="1"/>
            </p:cNvSpPr>
            <p:nvPr/>
          </p:nvSpPr>
          <p:spPr bwMode="auto">
            <a:xfrm>
              <a:off x="4471367" y="33483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lov</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1" name="Right Arrow 60"/>
            <p:cNvSpPr/>
            <p:nvPr/>
          </p:nvSpPr>
          <p:spPr>
            <a:xfrm>
              <a:off x="3906994" y="33734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 name="Group 9"/>
          <p:cNvGrpSpPr/>
          <p:nvPr/>
        </p:nvGrpSpPr>
        <p:grpSpPr>
          <a:xfrm>
            <a:off x="-152400" y="3831772"/>
            <a:ext cx="6366044" cy="461665"/>
            <a:chOff x="228600" y="4572000"/>
            <a:chExt cx="6366044" cy="461665"/>
          </a:xfrm>
        </p:grpSpPr>
        <p:sp>
          <p:nvSpPr>
            <p:cNvPr id="62" name="Text Box 10"/>
            <p:cNvSpPr txBox="1">
              <a:spLocks noChangeArrowheads="1"/>
            </p:cNvSpPr>
            <p:nvPr/>
          </p:nvSpPr>
          <p:spPr bwMode="auto">
            <a:xfrm>
              <a:off x="228600" y="4572000"/>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'quickly'</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3" name="Text Box 10"/>
            <p:cNvSpPr txBox="1">
              <a:spLocks noChangeArrowheads="1"/>
            </p:cNvSpPr>
            <p:nvPr/>
          </p:nvSpPr>
          <p:spPr bwMode="auto">
            <a:xfrm>
              <a:off x="4471367" y="4572000"/>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'quick'</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4" name="Right Arrow 63"/>
            <p:cNvSpPr/>
            <p:nvPr/>
          </p:nvSpPr>
          <p:spPr>
            <a:xfrm>
              <a:off x="3906994" y="4597132"/>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 name="Group 11"/>
          <p:cNvGrpSpPr/>
          <p:nvPr/>
        </p:nvGrpSpPr>
        <p:grpSpPr>
          <a:xfrm>
            <a:off x="-152400" y="4985658"/>
            <a:ext cx="6366044" cy="461665"/>
            <a:chOff x="228600" y="5558135"/>
            <a:chExt cx="6366044" cy="461665"/>
          </a:xfrm>
        </p:grpSpPr>
        <p:sp>
          <p:nvSpPr>
            <p:cNvPr id="65" name="Text Box 10"/>
            <p:cNvSpPr txBox="1">
              <a:spLocks noChangeArrowheads="1"/>
            </p:cNvSpPr>
            <p:nvPr/>
          </p:nvSpPr>
          <p:spPr bwMode="auto">
            <a:xfrm>
              <a:off x="228600" y="55581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'stems'</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6" name="Text Box 10"/>
            <p:cNvSpPr txBox="1">
              <a:spLocks noChangeArrowheads="1"/>
            </p:cNvSpPr>
            <p:nvPr/>
          </p:nvSpPr>
          <p:spPr bwMode="auto">
            <a:xfrm>
              <a:off x="4471367" y="55581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'stem'</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7" name="Right Arrow 66"/>
            <p:cNvSpPr/>
            <p:nvPr/>
          </p:nvSpPr>
          <p:spPr>
            <a:xfrm>
              <a:off x="3906994" y="55832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 name="Group 10"/>
          <p:cNvGrpSpPr/>
          <p:nvPr/>
        </p:nvGrpSpPr>
        <p:grpSpPr>
          <a:xfrm>
            <a:off x="-152400" y="4408715"/>
            <a:ext cx="6366044" cy="461665"/>
            <a:chOff x="228600" y="5024735"/>
            <a:chExt cx="6366044" cy="461665"/>
          </a:xfrm>
        </p:grpSpPr>
        <p:sp>
          <p:nvSpPr>
            <p:cNvPr id="68" name="Text Box 10"/>
            <p:cNvSpPr txBox="1">
              <a:spLocks noChangeArrowheads="1"/>
            </p:cNvSpPr>
            <p:nvPr/>
          </p:nvSpPr>
          <p:spPr bwMode="auto">
            <a:xfrm>
              <a:off x="228600" y="50247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'quickest'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9" name="Text Box 10"/>
            <p:cNvSpPr txBox="1">
              <a:spLocks noChangeArrowheads="1"/>
            </p:cNvSpPr>
            <p:nvPr/>
          </p:nvSpPr>
          <p:spPr bwMode="auto">
            <a:xfrm>
              <a:off x="4471367" y="50247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'quick'</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70" name="Right Arrow 69"/>
            <p:cNvSpPr/>
            <p:nvPr/>
          </p:nvSpPr>
          <p:spPr>
            <a:xfrm>
              <a:off x="3906994" y="50498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2" name="Group 71"/>
          <p:cNvGrpSpPr/>
          <p:nvPr/>
        </p:nvGrpSpPr>
        <p:grpSpPr>
          <a:xfrm>
            <a:off x="-126274" y="6167735"/>
            <a:ext cx="6366044" cy="461665"/>
            <a:chOff x="253033" y="6091535"/>
            <a:chExt cx="6366044" cy="461665"/>
          </a:xfrm>
        </p:grpSpPr>
        <p:sp>
          <p:nvSpPr>
            <p:cNvPr id="73" name="Text Box 10"/>
            <p:cNvSpPr txBox="1">
              <a:spLocks noChangeArrowheads="1"/>
            </p:cNvSpPr>
            <p:nvPr/>
          </p:nvSpPr>
          <p:spPr bwMode="auto">
            <a:xfrm>
              <a:off x="253033" y="60915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__________</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74" name="Text Box 10"/>
            <p:cNvSpPr txBox="1">
              <a:spLocks noChangeArrowheads="1"/>
            </p:cNvSpPr>
            <p:nvPr/>
          </p:nvSpPr>
          <p:spPr bwMode="auto">
            <a:xfrm>
              <a:off x="4495800" y="60915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 _______</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75" name="Right Arrow 74"/>
            <p:cNvSpPr/>
            <p:nvPr/>
          </p:nvSpPr>
          <p:spPr>
            <a:xfrm>
              <a:off x="3931427" y="61166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6" name="Text Box 5"/>
          <p:cNvSpPr txBox="1">
            <a:spLocks noChangeArrowheads="1"/>
          </p:cNvSpPr>
          <p:nvPr/>
        </p:nvSpPr>
        <p:spPr bwMode="auto">
          <a:xfrm>
            <a:off x="1853111" y="1815737"/>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a:t>
            </a:r>
            <a:r>
              <a:rPr lang="en-US" altLang="en-US" sz="900" i="1" dirty="0" err="1" smtClean="0">
                <a:solidFill>
                  <a:srgbClr val="000000"/>
                </a:solidFill>
                <a:latin typeface="Cambria" panose="02040503050406030204" pitchFamily="18" charset="0"/>
              </a:rPr>
              <a:t>ies</a:t>
            </a:r>
            <a:endParaRPr lang="en-US" altLang="en-US" sz="900" i="1" dirty="0">
              <a:solidFill>
                <a:srgbClr val="000000"/>
              </a:solidFill>
              <a:latin typeface="Cambria" panose="02040503050406030204" pitchFamily="18" charset="0"/>
            </a:endParaRPr>
          </a:p>
        </p:txBody>
      </p:sp>
      <p:sp>
        <p:nvSpPr>
          <p:cNvPr id="77" name="Text Box 5"/>
          <p:cNvSpPr txBox="1">
            <a:spLocks noChangeArrowheads="1"/>
          </p:cNvSpPr>
          <p:nvPr/>
        </p:nvSpPr>
        <p:spPr bwMode="auto">
          <a:xfrm>
            <a:off x="1676400" y="2423105"/>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cons + y</a:t>
            </a:r>
            <a:endParaRPr lang="en-US" altLang="en-US" sz="900" i="1" dirty="0">
              <a:solidFill>
                <a:srgbClr val="000000"/>
              </a:solidFill>
              <a:latin typeface="Cambria" panose="02040503050406030204" pitchFamily="18" charset="0"/>
            </a:endParaRPr>
          </a:p>
        </p:txBody>
      </p:sp>
      <p:sp>
        <p:nvSpPr>
          <p:cNvPr id="78" name="Text Box 5"/>
          <p:cNvSpPr txBox="1">
            <a:spLocks noChangeArrowheads="1"/>
          </p:cNvSpPr>
          <p:nvPr/>
        </p:nvSpPr>
        <p:spPr bwMode="auto">
          <a:xfrm>
            <a:off x="1754778" y="2970751"/>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e</a:t>
            </a:r>
            <a:endParaRPr lang="en-US" altLang="en-US" sz="900" i="1" dirty="0">
              <a:solidFill>
                <a:srgbClr val="000000"/>
              </a:solidFill>
              <a:latin typeface="Cambria" panose="02040503050406030204" pitchFamily="18" charset="0"/>
            </a:endParaRPr>
          </a:p>
        </p:txBody>
      </p:sp>
      <p:sp>
        <p:nvSpPr>
          <p:cNvPr id="79" name="Text Box 5"/>
          <p:cNvSpPr txBox="1">
            <a:spLocks noChangeArrowheads="1"/>
          </p:cNvSpPr>
          <p:nvPr/>
        </p:nvSpPr>
        <p:spPr bwMode="auto">
          <a:xfrm>
            <a:off x="1576426" y="3574976"/>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a:t>
            </a:r>
            <a:r>
              <a:rPr lang="en-US" altLang="en-US" sz="900" i="1" dirty="0" err="1" smtClean="0">
                <a:solidFill>
                  <a:srgbClr val="000000"/>
                </a:solidFill>
                <a:latin typeface="Cambria" panose="02040503050406030204" pitchFamily="18" charset="0"/>
              </a:rPr>
              <a:t>ing</a:t>
            </a:r>
            <a:endParaRPr lang="en-US" altLang="en-US" sz="900" i="1" dirty="0">
              <a:solidFill>
                <a:srgbClr val="000000"/>
              </a:solidFill>
              <a:latin typeface="Cambria" panose="02040503050406030204" pitchFamily="18" charset="0"/>
            </a:endParaRPr>
          </a:p>
        </p:txBody>
      </p:sp>
      <p:sp>
        <p:nvSpPr>
          <p:cNvPr id="80" name="Text Box 5"/>
          <p:cNvSpPr txBox="1">
            <a:spLocks noChangeArrowheads="1"/>
          </p:cNvSpPr>
          <p:nvPr/>
        </p:nvSpPr>
        <p:spPr bwMode="auto">
          <a:xfrm>
            <a:off x="1421674" y="5878231"/>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+ 2*cons + </a:t>
            </a:r>
            <a:r>
              <a:rPr lang="en-US" altLang="en-US" sz="900" i="1" dirty="0" err="1" smtClean="0">
                <a:solidFill>
                  <a:srgbClr val="000000"/>
                </a:solidFill>
                <a:latin typeface="Cambria" panose="02040503050406030204" pitchFamily="18" charset="0"/>
              </a:rPr>
              <a:t>ing</a:t>
            </a:r>
            <a:endParaRPr lang="en-US" altLang="en-US" sz="900" i="1" dirty="0">
              <a:solidFill>
                <a:srgbClr val="000000"/>
              </a:solidFill>
              <a:latin typeface="Cambria" panose="02040503050406030204" pitchFamily="18" charset="0"/>
            </a:endParaRPr>
          </a:p>
        </p:txBody>
      </p:sp>
      <p:sp>
        <p:nvSpPr>
          <p:cNvPr id="81" name="Text Box 5"/>
          <p:cNvSpPr txBox="1">
            <a:spLocks noChangeArrowheads="1"/>
          </p:cNvSpPr>
          <p:nvPr/>
        </p:nvSpPr>
        <p:spPr bwMode="auto">
          <a:xfrm>
            <a:off x="1490372" y="4175840"/>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a:t>
            </a:r>
            <a:r>
              <a:rPr lang="en-US" altLang="en-US" sz="900" i="1" dirty="0" err="1" smtClean="0">
                <a:solidFill>
                  <a:srgbClr val="000000"/>
                </a:solidFill>
                <a:latin typeface="Cambria" panose="02040503050406030204" pitchFamily="18" charset="0"/>
              </a:rPr>
              <a:t>ly</a:t>
            </a:r>
            <a:endParaRPr lang="en-US" altLang="en-US" sz="900" i="1" dirty="0">
              <a:solidFill>
                <a:srgbClr val="000000"/>
              </a:solidFill>
              <a:latin typeface="Cambria" panose="02040503050406030204" pitchFamily="18" charset="0"/>
            </a:endParaRPr>
          </a:p>
        </p:txBody>
      </p:sp>
      <p:sp>
        <p:nvSpPr>
          <p:cNvPr id="82" name="Text Box 5"/>
          <p:cNvSpPr txBox="1">
            <a:spLocks noChangeArrowheads="1"/>
          </p:cNvSpPr>
          <p:nvPr/>
        </p:nvSpPr>
        <p:spPr bwMode="auto">
          <a:xfrm>
            <a:off x="1423852" y="4722168"/>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a:t>
            </a:r>
            <a:r>
              <a:rPr lang="en-US" altLang="en-US" sz="900" i="1" dirty="0" err="1" smtClean="0">
                <a:solidFill>
                  <a:srgbClr val="000000"/>
                </a:solidFill>
                <a:latin typeface="Cambria" panose="02040503050406030204" pitchFamily="18" charset="0"/>
              </a:rPr>
              <a:t>est</a:t>
            </a:r>
            <a:endParaRPr lang="en-US" altLang="en-US" sz="900" i="1" dirty="0">
              <a:solidFill>
                <a:srgbClr val="000000"/>
              </a:solidFill>
              <a:latin typeface="Cambria" panose="02040503050406030204" pitchFamily="18" charset="0"/>
            </a:endParaRPr>
          </a:p>
        </p:txBody>
      </p:sp>
      <p:sp>
        <p:nvSpPr>
          <p:cNvPr id="83" name="Text Box 5"/>
          <p:cNvSpPr txBox="1">
            <a:spLocks noChangeArrowheads="1"/>
          </p:cNvSpPr>
          <p:nvPr/>
        </p:nvSpPr>
        <p:spPr bwMode="auto">
          <a:xfrm>
            <a:off x="1637439" y="5292579"/>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s</a:t>
            </a:r>
            <a:endParaRPr lang="en-US" altLang="en-US" sz="900" i="1" dirty="0">
              <a:solidFill>
                <a:srgbClr val="000000"/>
              </a:solidFill>
              <a:latin typeface="Cambria" panose="02040503050406030204" pitchFamily="18" charset="0"/>
            </a:endParaRPr>
          </a:p>
        </p:txBody>
      </p:sp>
      <p:sp>
        <p:nvSpPr>
          <p:cNvPr id="84" name="Text Box 5"/>
          <p:cNvSpPr txBox="1">
            <a:spLocks noChangeArrowheads="1"/>
          </p:cNvSpPr>
          <p:nvPr/>
        </p:nvSpPr>
        <p:spPr bwMode="auto">
          <a:xfrm>
            <a:off x="1308463" y="6550968"/>
            <a:ext cx="17292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create your own stemming rule</a:t>
            </a:r>
            <a:endParaRPr lang="en-US" altLang="en-US" sz="900" i="1" dirty="0">
              <a:solidFill>
                <a:srgbClr val="000000"/>
              </a:solidFill>
              <a:latin typeface="Cambria" panose="02040503050406030204" pitchFamily="18" charset="0"/>
            </a:endParaRPr>
          </a:p>
        </p:txBody>
      </p:sp>
      <p:sp>
        <p:nvSpPr>
          <p:cNvPr id="86" name="Text Box 5"/>
          <p:cNvSpPr txBox="1">
            <a:spLocks noChangeArrowheads="1"/>
          </p:cNvSpPr>
          <p:nvPr/>
        </p:nvSpPr>
        <p:spPr bwMode="auto">
          <a:xfrm>
            <a:off x="190516" y="141403"/>
            <a:ext cx="450091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i="1" dirty="0" smtClean="0">
                <a:solidFill>
                  <a:srgbClr val="000000"/>
                </a:solidFill>
                <a:latin typeface="Cambria" panose="02040503050406030204" pitchFamily="18" charset="0"/>
              </a:rPr>
              <a:t>Stemming!</a:t>
            </a:r>
            <a:endParaRPr lang="en-US" altLang="en-US" sz="4200" i="1" dirty="0">
              <a:solidFill>
                <a:srgbClr val="000000"/>
              </a:solidFill>
              <a:latin typeface="Cambria" panose="02040503050406030204" pitchFamily="18" charset="0"/>
            </a:endParaRPr>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115920" y="616320"/>
              <a:ext cx="8957160" cy="5733000"/>
            </p14:xfrm>
          </p:contentPart>
        </mc:Choice>
        <mc:Fallback xmlns="">
          <p:pic>
            <p:nvPicPr>
              <p:cNvPr id="3" name="Ink 2"/>
              <p:cNvPicPr/>
              <p:nvPr/>
            </p:nvPicPr>
            <p:blipFill>
              <a:blip r:embed="rId3"/>
              <a:stretch>
                <a:fillRect/>
              </a:stretch>
            </p:blipFill>
            <p:spPr>
              <a:xfrm>
                <a:off x="106560" y="606960"/>
                <a:ext cx="8975880" cy="5751720"/>
              </a:xfrm>
              <a:prstGeom prst="rect">
                <a:avLst/>
              </a:prstGeom>
            </p:spPr>
          </p:pic>
        </mc:Fallback>
      </mc:AlternateContent>
    </p:spTree>
    <p:extLst>
      <p:ext uri="{BB962C8B-B14F-4D97-AF65-F5344CB8AC3E}">
        <p14:creationId xmlns:p14="http://schemas.microsoft.com/office/powerpoint/2010/main" val="116674026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228600"/>
            <a:ext cx="7239000" cy="738664"/>
          </a:xfrm>
          <a:prstGeom prst="rect">
            <a:avLst/>
          </a:prstGeom>
          <a:noFill/>
        </p:spPr>
        <p:txBody>
          <a:bodyPr wrap="square" rtlCol="0">
            <a:spAutoFit/>
          </a:bodyPr>
          <a:lstStyle/>
          <a:p>
            <a:pPr algn="ctr"/>
            <a:r>
              <a:rPr lang="en-US" sz="4200" dirty="0" smtClean="0">
                <a:latin typeface="Cambria" panose="02040503050406030204" pitchFamily="18" charset="0"/>
              </a:rPr>
              <a:t>After Deep Blue…</a:t>
            </a:r>
            <a:endParaRPr lang="en-US" sz="4200" dirty="0">
              <a:latin typeface="Cambria" panose="02040503050406030204" pitchFamily="18"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40" t="46336" r="29582" b="2367"/>
          <a:stretch/>
        </p:blipFill>
        <p:spPr bwMode="auto">
          <a:xfrm>
            <a:off x="276685" y="1447800"/>
            <a:ext cx="8714915" cy="4946303"/>
          </a:xfrm>
          <a:prstGeom prst="rect">
            <a:avLst/>
          </a:prstGeom>
          <a:noFill/>
          <a:ln w="38100">
            <a:solidFill>
              <a:srgbClr val="CCECFF"/>
            </a:solidFill>
            <a:miter lim="800000"/>
            <a:headEnd/>
            <a:tailEnd/>
          </a:ln>
          <a:extLst>
            <a:ext uri="{909E8E84-426E-40DD-AFC4-6F175D3DCCD1}">
              <a14:hiddenFill xmlns:a14="http://schemas.microsoft.com/office/drawing/2010/main">
                <a:solidFill>
                  <a:schemeClr val="accent1"/>
                </a:solidFill>
              </a14:hiddenFill>
            </a:ext>
          </a:extLst>
        </p:spPr>
      </p:pic>
      <p:sp>
        <p:nvSpPr>
          <p:cNvPr id="2" name="Rounded Rectangle 1"/>
          <p:cNvSpPr/>
          <p:nvPr/>
        </p:nvSpPr>
        <p:spPr bwMode="auto">
          <a:xfrm>
            <a:off x="300749" y="1524000"/>
            <a:ext cx="2009315" cy="381000"/>
          </a:xfrm>
          <a:prstGeom prst="roundRect">
            <a:avLst/>
          </a:prstGeom>
          <a:noFill/>
          <a:ln w="19050" cap="flat" cmpd="sng" algn="ctr">
            <a:solidFill>
              <a:srgbClr val="000AF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68993568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19600" y="204537"/>
            <a:ext cx="3619500" cy="738664"/>
          </a:xfrm>
          <a:prstGeom prst="rect">
            <a:avLst/>
          </a:prstGeom>
          <a:noFill/>
        </p:spPr>
        <p:txBody>
          <a:bodyPr wrap="square" rtlCol="0">
            <a:spAutoFit/>
          </a:bodyPr>
          <a:lstStyle/>
          <a:p>
            <a:pPr algn="ctr"/>
            <a:r>
              <a:rPr lang="en-US" sz="4200" dirty="0" smtClean="0">
                <a:latin typeface="Cambria" panose="02040503050406030204" pitchFamily="18" charset="0"/>
              </a:rPr>
              <a:t>In reality?</a:t>
            </a:r>
            <a:endParaRPr lang="en-US" sz="4200" dirty="0">
              <a:latin typeface="Cambria" panose="02040503050406030204" pitchFamily="18" charset="0"/>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41" t="63099" r="46201" b="24234"/>
          <a:stretch/>
        </p:blipFill>
        <p:spPr bwMode="auto">
          <a:xfrm>
            <a:off x="4041328" y="1447800"/>
            <a:ext cx="4416872" cy="797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772" t="14336" r="41124" b="2091"/>
          <a:stretch/>
        </p:blipFill>
        <p:spPr bwMode="auto">
          <a:xfrm>
            <a:off x="152400" y="152400"/>
            <a:ext cx="3830617" cy="451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05" t="70515" r="25033" b="6147"/>
          <a:stretch/>
        </p:blipFill>
        <p:spPr bwMode="auto">
          <a:xfrm>
            <a:off x="1354416" y="5042410"/>
            <a:ext cx="6646584" cy="1586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2616694" y="943201"/>
            <a:ext cx="1366323" cy="372906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566" t="45483" r="16501" b="22042"/>
          <a:stretch/>
        </p:blipFill>
        <p:spPr bwMode="auto">
          <a:xfrm>
            <a:off x="3048000" y="2971800"/>
            <a:ext cx="5727206" cy="1300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bwMode="auto">
          <a:xfrm>
            <a:off x="651353" y="5006920"/>
            <a:ext cx="740641" cy="170703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cxnSp>
        <p:nvCxnSpPr>
          <p:cNvPr id="5" name="Straight Connector 4"/>
          <p:cNvCxnSpPr/>
          <p:nvPr/>
        </p:nvCxnSpPr>
        <p:spPr bwMode="auto">
          <a:xfrm>
            <a:off x="2541538" y="6019800"/>
            <a:ext cx="5384306" cy="0"/>
          </a:xfrm>
          <a:prstGeom prst="line">
            <a:avLst/>
          </a:prstGeom>
          <a:noFill/>
          <a:ln w="9525" cap="flat" cmpd="sng" algn="ctr">
            <a:solidFill>
              <a:srgbClr val="F6890C"/>
            </a:solidFill>
            <a:prstDash val="solid"/>
            <a:round/>
            <a:headEnd type="none" w="med" len="med"/>
            <a:tailEnd type="none" w="med" len="med"/>
          </a:ln>
          <a:effectLst/>
        </p:spPr>
      </p:cxnSp>
      <p:cxnSp>
        <p:nvCxnSpPr>
          <p:cNvPr id="11" name="Straight Connector 10"/>
          <p:cNvCxnSpPr/>
          <p:nvPr/>
        </p:nvCxnSpPr>
        <p:spPr bwMode="auto">
          <a:xfrm>
            <a:off x="1385170" y="6260926"/>
            <a:ext cx="6568857" cy="0"/>
          </a:xfrm>
          <a:prstGeom prst="line">
            <a:avLst/>
          </a:prstGeom>
          <a:noFill/>
          <a:ln w="9525" cap="flat" cmpd="sng" algn="ctr">
            <a:solidFill>
              <a:srgbClr val="F6890C"/>
            </a:solidFill>
            <a:prstDash val="solid"/>
            <a:round/>
            <a:headEnd type="none" w="med" len="med"/>
            <a:tailEnd type="none" w="med" len="med"/>
          </a:ln>
          <a:effectLst/>
        </p:spPr>
      </p:cxnSp>
      <p:cxnSp>
        <p:nvCxnSpPr>
          <p:cNvPr id="13" name="Straight Connector 12"/>
          <p:cNvCxnSpPr/>
          <p:nvPr/>
        </p:nvCxnSpPr>
        <p:spPr bwMode="auto">
          <a:xfrm>
            <a:off x="1410222" y="6514578"/>
            <a:ext cx="4138808" cy="0"/>
          </a:xfrm>
          <a:prstGeom prst="line">
            <a:avLst/>
          </a:prstGeom>
          <a:noFill/>
          <a:ln w="9525" cap="flat" cmpd="sng" algn="ctr">
            <a:solidFill>
              <a:srgbClr val="F6890C"/>
            </a:solidFill>
            <a:prstDash val="solid"/>
            <a:round/>
            <a:headEnd type="none" w="med" len="med"/>
            <a:tailEnd type="none" w="med" len="med"/>
          </a:ln>
          <a:effectLst/>
        </p:spPr>
      </p:cxnSp>
      <p:sp>
        <p:nvSpPr>
          <p:cNvPr id="9" name="Down Arrow 8"/>
          <p:cNvSpPr/>
          <p:nvPr/>
        </p:nvSpPr>
        <p:spPr bwMode="auto">
          <a:xfrm>
            <a:off x="4953000" y="4365356"/>
            <a:ext cx="626390" cy="641564"/>
          </a:xfrm>
          <a:prstGeom prst="downArrow">
            <a:avLst>
              <a:gd name="adj1" fmla="val 44043"/>
              <a:gd name="adj2" fmla="val 55773"/>
            </a:avLst>
          </a:prstGeom>
          <a:solidFill>
            <a:srgbClr val="FAE9D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sp>
        <p:nvSpPr>
          <p:cNvPr id="10" name="Rectangle 9"/>
          <p:cNvSpPr/>
          <p:nvPr/>
        </p:nvSpPr>
        <p:spPr>
          <a:xfrm>
            <a:off x="8025064" y="5505906"/>
            <a:ext cx="990600" cy="553998"/>
          </a:xfrm>
          <a:prstGeom prst="rect">
            <a:avLst/>
          </a:prstGeom>
          <a:solidFill>
            <a:srgbClr val="FAE9D6"/>
          </a:solidFill>
        </p:spPr>
        <p:txBody>
          <a:bodyPr wrap="square">
            <a:spAutoFit/>
          </a:bodyPr>
          <a:lstStyle/>
          <a:p>
            <a:pPr algn="ctr"/>
            <a:r>
              <a:rPr lang="en-US" sz="1500" dirty="0" smtClean="0">
                <a:latin typeface="Cambria" panose="02040503050406030204" pitchFamily="18" charset="0"/>
              </a:rPr>
              <a:t>Humans adapt!</a:t>
            </a:r>
            <a:endParaRPr lang="en-US" sz="1500" dirty="0"/>
          </a:p>
        </p:txBody>
      </p:sp>
      <p:sp>
        <p:nvSpPr>
          <p:cNvPr id="14" name="Text Box 46"/>
          <p:cNvSpPr txBox="1">
            <a:spLocks noChangeArrowheads="1"/>
          </p:cNvSpPr>
          <p:nvPr/>
        </p:nvSpPr>
        <p:spPr bwMode="auto">
          <a:xfrm rot="20917302">
            <a:off x="2187355" y="2555491"/>
            <a:ext cx="4506914" cy="2308324"/>
          </a:xfrm>
          <a:prstGeom prst="rect">
            <a:avLst/>
          </a:prstGeom>
          <a:solidFill>
            <a:srgbClr val="FFCCCC"/>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0" hangingPunct="0">
              <a:spcBef>
                <a:spcPct val="50000"/>
              </a:spcBef>
            </a:pPr>
            <a:r>
              <a:rPr lang="en-US" sz="7200" dirty="0" err="1" smtClean="0">
                <a:solidFill>
                  <a:srgbClr val="000000"/>
                </a:solidFill>
                <a:latin typeface="Cambria" panose="02040503050406030204" pitchFamily="18" charset="0"/>
              </a:rPr>
              <a:t>Xiaoyu</a:t>
            </a:r>
            <a:r>
              <a:rPr lang="en-US" sz="7200" dirty="0" smtClean="0">
                <a:solidFill>
                  <a:srgbClr val="000000"/>
                </a:solidFill>
                <a:latin typeface="Cambria" panose="02040503050406030204" pitchFamily="18" charset="0"/>
              </a:rPr>
              <a:t> Y.'s C4 game…</a:t>
            </a:r>
            <a:endParaRPr lang="en-US" sz="7200" i="1" dirty="0">
              <a:solidFill>
                <a:srgbClr val="000000"/>
              </a:solidFill>
              <a:latin typeface="Cambria" panose="02040503050406030204" pitchFamily="18" charset="0"/>
            </a:endParaRPr>
          </a:p>
        </p:txBody>
      </p:sp>
      <mc:AlternateContent xmlns:mc="http://schemas.openxmlformats.org/markup-compatibility/2006" xmlns:p14="http://schemas.microsoft.com/office/powerpoint/2010/main">
        <mc:Choice Requires="p14">
          <p:contentPart p14:bwMode="auto" r:id="rId6">
            <p14:nvContentPartPr>
              <p14:cNvPr id="4" name="Ink 3"/>
              <p14:cNvContentPartPr/>
              <p14:nvPr/>
            </p14:nvContentPartPr>
            <p14:xfrm>
              <a:off x="6840000" y="6518520"/>
              <a:ext cx="1250640" cy="134280"/>
            </p14:xfrm>
          </p:contentPart>
        </mc:Choice>
        <mc:Fallback xmlns="">
          <p:pic>
            <p:nvPicPr>
              <p:cNvPr id="4" name="Ink 3"/>
              <p:cNvPicPr/>
              <p:nvPr/>
            </p:nvPicPr>
            <p:blipFill>
              <a:blip r:embed="rId7"/>
              <a:stretch>
                <a:fillRect/>
              </a:stretch>
            </p:blipFill>
            <p:spPr>
              <a:xfrm>
                <a:off x="6830640" y="6509160"/>
                <a:ext cx="1269360" cy="153000"/>
              </a:xfrm>
              <a:prstGeom prst="rect">
                <a:avLst/>
              </a:prstGeom>
            </p:spPr>
          </p:pic>
        </mc:Fallback>
      </mc:AlternateContent>
    </p:spTree>
    <p:extLst>
      <p:ext uri="{BB962C8B-B14F-4D97-AF65-F5344CB8AC3E}">
        <p14:creationId xmlns:p14="http://schemas.microsoft.com/office/powerpoint/2010/main" val="410100762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219200" y="2743200"/>
            <a:ext cx="6905897" cy="0"/>
          </a:xfrm>
          <a:prstGeom prst="line">
            <a:avLst/>
          </a:prstGeom>
          <a:ln w="762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1" name="Text Box 5"/>
          <p:cNvSpPr txBox="1">
            <a:spLocks noChangeArrowheads="1"/>
          </p:cNvSpPr>
          <p:nvPr/>
        </p:nvSpPr>
        <p:spPr bwMode="auto">
          <a:xfrm>
            <a:off x="304800" y="182562"/>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TextID</a:t>
            </a:r>
            <a:r>
              <a:rPr lang="en-US" altLang="en-US" sz="4200" dirty="0" smtClean="0">
                <a:latin typeface="Cambria" panose="02040503050406030204" pitchFamily="18" charset="0"/>
              </a:rPr>
              <a:t> </a:t>
            </a:r>
            <a:r>
              <a:rPr lang="en-US" altLang="en-US" sz="4200" b="1" i="1" dirty="0" smtClean="0">
                <a:latin typeface="Cambria" panose="02040503050406030204" pitchFamily="18" charset="0"/>
              </a:rPr>
              <a:t>model</a:t>
            </a:r>
            <a:endParaRPr lang="en-US" altLang="en-US" sz="4200" b="1" i="1" dirty="0">
              <a:latin typeface="Cambria" panose="02040503050406030204" pitchFamily="18" charset="0"/>
            </a:endParaRPr>
          </a:p>
        </p:txBody>
      </p:sp>
      <p:sp>
        <p:nvSpPr>
          <p:cNvPr id="4" name="Rectangle 3"/>
          <p:cNvSpPr/>
          <p:nvPr/>
        </p:nvSpPr>
        <p:spPr>
          <a:xfrm>
            <a:off x="5311699" y="376535"/>
            <a:ext cx="2949846" cy="461665"/>
          </a:xfrm>
          <a:prstGeom prst="rect">
            <a:avLst/>
          </a:prstGeom>
        </p:spPr>
        <p:txBody>
          <a:bodyPr wrap="none">
            <a:spAutoFit/>
          </a:bodyPr>
          <a:lstStyle/>
          <a:p>
            <a:r>
              <a:rPr lang="en-US" b="1" dirty="0" smtClean="0">
                <a:solidFill>
                  <a:srgbClr val="F6890C"/>
                </a:solidFill>
                <a:latin typeface="Courier New" panose="02070309020205020404" pitchFamily="49" charset="0"/>
                <a:cs typeface="Courier New" panose="02070309020205020404" pitchFamily="49" charset="0"/>
              </a:rPr>
              <a:t>class</a:t>
            </a:r>
            <a:r>
              <a:rPr lang="en-US" b="1" dirty="0" smtClean="0">
                <a:latin typeface="Courier New" panose="02070309020205020404" pitchFamily="49" charset="0"/>
                <a:cs typeface="Courier New" panose="02070309020205020404" pitchFamily="49" charset="0"/>
              </a:rPr>
              <a:t> </a:t>
            </a:r>
            <a:r>
              <a:rPr lang="en-US" b="1" dirty="0" err="1" smtClean="0">
                <a:latin typeface="Courier New" panose="02070309020205020404" pitchFamily="49" charset="0"/>
                <a:cs typeface="Courier New" panose="02070309020205020404" pitchFamily="49" charset="0"/>
              </a:rPr>
              <a:t>TextModel</a:t>
            </a:r>
            <a:endParaRPr lang="en-US" b="1" dirty="0">
              <a:latin typeface="Courier New" panose="02070309020205020404" pitchFamily="49" charset="0"/>
              <a:cs typeface="Courier New" panose="02070309020205020404" pitchFamily="49" charset="0"/>
            </a:endParaRPr>
          </a:p>
        </p:txBody>
      </p:sp>
      <p:sp>
        <p:nvSpPr>
          <p:cNvPr id="6" name="TextBox 5"/>
          <p:cNvSpPr txBox="1"/>
          <p:nvPr/>
        </p:nvSpPr>
        <p:spPr>
          <a:xfrm>
            <a:off x="549729" y="1600200"/>
            <a:ext cx="2328027" cy="584775"/>
          </a:xfrm>
          <a:prstGeom prst="rect">
            <a:avLst/>
          </a:prstGeom>
          <a:solidFill>
            <a:srgbClr val="CCECFF"/>
          </a:solidFill>
        </p:spPr>
        <p:txBody>
          <a:bodyPr wrap="square" rtlCol="0">
            <a:spAutoFit/>
          </a:bodyPr>
          <a:lstStyle/>
          <a:p>
            <a:pPr algn="ctr"/>
            <a:r>
              <a:rPr lang="en-US" sz="3200" dirty="0" smtClean="0">
                <a:latin typeface="Cambria" panose="02040503050406030204" pitchFamily="18" charset="0"/>
              </a:rPr>
              <a:t>file w/text:</a:t>
            </a:r>
            <a:endParaRPr lang="en-US" sz="3200" dirty="0">
              <a:latin typeface="Cambria" panose="02040503050406030204" pitchFamily="18" charset="0"/>
            </a:endParaRPr>
          </a:p>
        </p:txBody>
      </p:sp>
      <p:sp>
        <p:nvSpPr>
          <p:cNvPr id="7" name="TextBox 6"/>
          <p:cNvSpPr txBox="1"/>
          <p:nvPr/>
        </p:nvSpPr>
        <p:spPr>
          <a:xfrm>
            <a:off x="704918" y="4547175"/>
            <a:ext cx="2017647" cy="1938992"/>
          </a:xfrm>
          <a:prstGeom prst="rect">
            <a:avLst/>
          </a:prstGeom>
          <a:solidFill>
            <a:srgbClr val="FAE9D6"/>
          </a:solidFill>
        </p:spPr>
        <p:txBody>
          <a:bodyPr wrap="square" rtlCol="0">
            <a:spAutoFit/>
          </a:bodyPr>
          <a:lstStyle/>
          <a:p>
            <a:pPr algn="ctr"/>
            <a:r>
              <a:rPr lang="en-US" sz="2000" dirty="0" smtClean="0">
                <a:latin typeface="Calibri" panose="020F0502020204030204" pitchFamily="34" charset="0"/>
              </a:rPr>
              <a:t>at least 5 Python </a:t>
            </a:r>
            <a:r>
              <a:rPr lang="en-US" sz="2000" b="1" i="1" dirty="0" smtClean="0">
                <a:solidFill>
                  <a:srgbClr val="000AF9"/>
                </a:solidFill>
                <a:latin typeface="Calibri" panose="020F0502020204030204" pitchFamily="34" charset="0"/>
              </a:rPr>
              <a:t>dictionaries</a:t>
            </a:r>
            <a:r>
              <a:rPr lang="en-US" sz="2000" dirty="0" smtClean="0">
                <a:latin typeface="Calibri" panose="020F0502020204030204" pitchFamily="34" charset="0"/>
              </a:rPr>
              <a:t>…</a:t>
            </a:r>
          </a:p>
          <a:p>
            <a:pPr algn="ctr"/>
            <a:endParaRPr lang="en-US" sz="2000" dirty="0">
              <a:latin typeface="Calibri" panose="020F0502020204030204" pitchFamily="34" charset="0"/>
            </a:endParaRPr>
          </a:p>
          <a:p>
            <a:pPr algn="ctr"/>
            <a:r>
              <a:rPr lang="en-US" sz="2000" dirty="0" smtClean="0">
                <a:latin typeface="Calibri" panose="020F0502020204030204" pitchFamily="34" charset="0"/>
              </a:rPr>
              <a:t> </a:t>
            </a:r>
            <a:r>
              <a:rPr lang="en-US" sz="2000" dirty="0">
                <a:latin typeface="Calibri" panose="020F0502020204030204" pitchFamily="34" charset="0"/>
              </a:rPr>
              <a:t>here are the five for the above "Feynman" </a:t>
            </a:r>
            <a:r>
              <a:rPr lang="en-US" sz="2000" dirty="0" smtClean="0">
                <a:latin typeface="Calibri" panose="020F0502020204030204" pitchFamily="34" charset="0"/>
              </a:rPr>
              <a:t>file</a:t>
            </a:r>
            <a:r>
              <a:rPr lang="en-US" sz="2000" dirty="0">
                <a:latin typeface="Calibri" panose="020F0502020204030204" pitchFamily="34" charset="0"/>
              </a:rPr>
              <a:t>:</a:t>
            </a:r>
          </a:p>
        </p:txBody>
      </p:sp>
      <p:sp>
        <p:nvSpPr>
          <p:cNvPr id="22" name="TextBox 21"/>
          <p:cNvSpPr txBox="1"/>
          <p:nvPr/>
        </p:nvSpPr>
        <p:spPr>
          <a:xfrm>
            <a:off x="549729" y="3505200"/>
            <a:ext cx="2328027" cy="584775"/>
          </a:xfrm>
          <a:prstGeom prst="rect">
            <a:avLst/>
          </a:prstGeom>
          <a:solidFill>
            <a:srgbClr val="FAE9D6"/>
          </a:solidFill>
        </p:spPr>
        <p:txBody>
          <a:bodyPr wrap="square" rtlCol="0">
            <a:spAutoFit/>
          </a:bodyPr>
          <a:lstStyle/>
          <a:p>
            <a:pPr algn="ctr"/>
            <a:r>
              <a:rPr lang="en-US" sz="3200" dirty="0" smtClean="0">
                <a:latin typeface="Cambria" panose="02040503050406030204" pitchFamily="18" charset="0"/>
              </a:rPr>
              <a:t>the model!</a:t>
            </a:r>
            <a:endParaRPr lang="en-US" sz="3200" dirty="0">
              <a:latin typeface="Cambria" panose="02040503050406030204" pitchFamily="18" charset="0"/>
            </a:endParaRPr>
          </a:p>
        </p:txBody>
      </p:sp>
      <p:sp>
        <p:nvSpPr>
          <p:cNvPr id="3" name="Down Arrow 2"/>
          <p:cNvSpPr/>
          <p:nvPr/>
        </p:nvSpPr>
        <p:spPr>
          <a:xfrm>
            <a:off x="5692699" y="2412274"/>
            <a:ext cx="784301" cy="711926"/>
          </a:xfrm>
          <a:prstGeom prst="downArrow">
            <a:avLst/>
          </a:prstGeom>
          <a:solidFill>
            <a:schemeClr val="bg1">
              <a:lumMod val="8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914400" y="2589311"/>
            <a:ext cx="2362200" cy="307777"/>
          </a:xfrm>
          <a:prstGeom prst="rect">
            <a:avLst/>
          </a:prstGeom>
          <a:solidFill>
            <a:schemeClr val="bg1">
              <a:lumMod val="85000"/>
            </a:schemeClr>
          </a:solidFill>
        </p:spPr>
        <p:txBody>
          <a:bodyPr wrap="square" rtlCol="0">
            <a:spAutoFit/>
          </a:bodyPr>
          <a:lstStyle/>
          <a:p>
            <a:pPr algn="ctr"/>
            <a:r>
              <a:rPr lang="en-US" sz="1400" dirty="0" smtClean="0">
                <a:latin typeface="Calibri" panose="020F0502020204030204" pitchFamily="34" charset="0"/>
              </a:rPr>
              <a:t>algorithmic building blocks</a:t>
            </a:r>
            <a:endParaRPr lang="en-US" sz="1400" dirty="0">
              <a:latin typeface="Calibri" panose="020F0502020204030204" pitchFamily="34" charset="0"/>
            </a:endParaRPr>
          </a:p>
        </p:txBody>
      </p:sp>
      <p:sp>
        <p:nvSpPr>
          <p:cNvPr id="25" name="Rectangle 24"/>
          <p:cNvSpPr/>
          <p:nvPr/>
        </p:nvSpPr>
        <p:spPr>
          <a:xfrm>
            <a:off x="3373970" y="1410789"/>
            <a:ext cx="5491356" cy="923330"/>
          </a:xfrm>
          <a:prstGeom prst="rect">
            <a:avLst/>
          </a:prstGeom>
        </p:spPr>
        <p:txBody>
          <a:bodyPr wrap="square">
            <a:spAutoFit/>
          </a:bodyPr>
          <a:lstStyle/>
          <a:p>
            <a:r>
              <a:rPr lang="en-US" sz="1800" b="1" dirty="0">
                <a:latin typeface="Calibri" panose="020F0502020204030204" pitchFamily="34" charset="0"/>
              </a:rPr>
              <a:t>Surely you're joking, Mr. </a:t>
            </a:r>
            <a:r>
              <a:rPr lang="en-US" sz="1800" b="1" dirty="0" smtClean="0">
                <a:latin typeface="Calibri" panose="020F0502020204030204" pitchFamily="34" charset="0"/>
              </a:rPr>
              <a:t>Feynman!  Aren't </a:t>
            </a:r>
            <a:r>
              <a:rPr lang="en-US" sz="1800" b="1" dirty="0" err="1">
                <a:latin typeface="Calibri" panose="020F0502020204030204" pitchFamily="34" charset="0"/>
              </a:rPr>
              <a:t>poptarts</a:t>
            </a:r>
            <a:r>
              <a:rPr lang="en-US" sz="1800" b="1" dirty="0">
                <a:latin typeface="Calibri" panose="020F0502020204030204" pitchFamily="34" charset="0"/>
              </a:rPr>
              <a:t> and spam always quantum-entangled? </a:t>
            </a:r>
            <a:r>
              <a:rPr lang="en-US" sz="1800" b="1" dirty="0" smtClean="0">
                <a:latin typeface="Calibri" panose="020F0502020204030204" pitchFamily="34" charset="0"/>
              </a:rPr>
              <a:t> Dr</a:t>
            </a:r>
            <a:r>
              <a:rPr lang="en-US" sz="1800" b="1" dirty="0">
                <a:latin typeface="Calibri" panose="020F0502020204030204" pitchFamily="34" charset="0"/>
              </a:rPr>
              <a:t>. G. </a:t>
            </a:r>
            <a:r>
              <a:rPr lang="en-US" sz="1800" b="1" dirty="0" err="1">
                <a:latin typeface="Calibri" panose="020F0502020204030204" pitchFamily="34" charset="0"/>
              </a:rPr>
              <a:t>Kuenning</a:t>
            </a:r>
            <a:r>
              <a:rPr lang="en-US" sz="1800" b="1" dirty="0">
                <a:latin typeface="Calibri" panose="020F0502020204030204" pitchFamily="34" charset="0"/>
              </a:rPr>
              <a:t> jokes that spam </a:t>
            </a:r>
            <a:r>
              <a:rPr lang="en-US" sz="1800" b="1" dirty="0" err="1">
                <a:latin typeface="Calibri" panose="020F0502020204030204" pitchFamily="34" charset="0"/>
              </a:rPr>
              <a:t>poptarts</a:t>
            </a:r>
            <a:r>
              <a:rPr lang="en-US" sz="1800" b="1" dirty="0">
                <a:latin typeface="Calibri" panose="020F0502020204030204" pitchFamily="34" charset="0"/>
              </a:rPr>
              <a:t> don't exist. </a:t>
            </a:r>
            <a:r>
              <a:rPr lang="en-US" sz="1800" b="1" dirty="0" smtClean="0">
                <a:latin typeface="Calibri" panose="020F0502020204030204" pitchFamily="34" charset="0"/>
              </a:rPr>
              <a:t>That's </a:t>
            </a:r>
            <a:r>
              <a:rPr lang="en-US" sz="1800" b="1" dirty="0">
                <a:latin typeface="Calibri" panose="020F0502020204030204" pitchFamily="34" charset="0"/>
              </a:rPr>
              <a:t>no joke!</a:t>
            </a:r>
          </a:p>
        </p:txBody>
      </p:sp>
      <p:sp>
        <p:nvSpPr>
          <p:cNvPr id="26" name="Rectangle 25"/>
          <p:cNvSpPr/>
          <p:nvPr/>
        </p:nvSpPr>
        <p:spPr>
          <a:xfrm>
            <a:off x="3384928" y="3124200"/>
            <a:ext cx="5301872" cy="3662541"/>
          </a:xfrm>
          <a:prstGeom prst="rect">
            <a:avLst/>
          </a:prstGeom>
        </p:spPr>
        <p:txBody>
          <a:bodyPr wrap="square">
            <a:spAutoFit/>
          </a:bodyPr>
          <a:lstStyle/>
          <a:p>
            <a:r>
              <a:rPr lang="en-US" sz="1600" dirty="0" smtClean="0">
                <a:latin typeface="Calibri" panose="020F0502020204030204" pitchFamily="34" charset="0"/>
              </a:rPr>
              <a:t>{</a:t>
            </a:r>
            <a:r>
              <a:rPr lang="en-US" sz="1600" dirty="0">
                <a:latin typeface="Calibri" panose="020F0502020204030204" pitchFamily="34" charset="0"/>
              </a:rPr>
              <a:t>'and': 1, 'no': 1, 'jokes': 1, '</a:t>
            </a:r>
            <a:r>
              <a:rPr lang="en-US" sz="1600" dirty="0" err="1">
                <a:latin typeface="Calibri" panose="020F0502020204030204" pitchFamily="34" charset="0"/>
              </a:rPr>
              <a:t>quantumentangled</a:t>
            </a:r>
            <a:r>
              <a:rPr lang="en-US" sz="1600" dirty="0">
                <a:latin typeface="Calibri" panose="020F0502020204030204" pitchFamily="34" charset="0"/>
              </a:rPr>
              <a:t>': 1, 'joking': 1, 'spam': 2, 'always': 1, '</a:t>
            </a:r>
            <a:r>
              <a:rPr lang="en-US" sz="1600" dirty="0" err="1">
                <a:latin typeface="Calibri" panose="020F0502020204030204" pitchFamily="34" charset="0"/>
              </a:rPr>
              <a:t>youre</a:t>
            </a:r>
            <a:r>
              <a:rPr lang="en-US" sz="1600" dirty="0">
                <a:latin typeface="Calibri" panose="020F0502020204030204" pitchFamily="34" charset="0"/>
              </a:rPr>
              <a:t>': 1, 'g': 1, 'joke': 1, '</a:t>
            </a:r>
            <a:r>
              <a:rPr lang="en-US" sz="1600" dirty="0" err="1">
                <a:latin typeface="Calibri" panose="020F0502020204030204" pitchFamily="34" charset="0"/>
              </a:rPr>
              <a:t>thats</a:t>
            </a:r>
            <a:r>
              <a:rPr lang="en-US" sz="1600" dirty="0">
                <a:latin typeface="Calibri" panose="020F0502020204030204" pitchFamily="34" charset="0"/>
              </a:rPr>
              <a:t>': 1, '</a:t>
            </a:r>
            <a:r>
              <a:rPr lang="en-US" sz="1600" dirty="0" err="1">
                <a:latin typeface="Calibri" panose="020F0502020204030204" pitchFamily="34" charset="0"/>
              </a:rPr>
              <a:t>feynman</a:t>
            </a:r>
            <a:r>
              <a:rPr lang="en-US" sz="1600" dirty="0">
                <a:latin typeface="Calibri" panose="020F0502020204030204" pitchFamily="34" charset="0"/>
              </a:rPr>
              <a:t>': 1, 'that': 1, 'surely': 1, '</a:t>
            </a:r>
            <a:r>
              <a:rPr lang="en-US" sz="1600" dirty="0" err="1">
                <a:latin typeface="Calibri" panose="020F0502020204030204" pitchFamily="34" charset="0"/>
              </a:rPr>
              <a:t>arent</a:t>
            </a:r>
            <a:r>
              <a:rPr lang="en-US" sz="1600" dirty="0">
                <a:latin typeface="Calibri" panose="020F0502020204030204" pitchFamily="34" charset="0"/>
              </a:rPr>
              <a:t>': 1, '</a:t>
            </a:r>
            <a:r>
              <a:rPr lang="en-US" sz="1600" dirty="0" err="1">
                <a:latin typeface="Calibri" panose="020F0502020204030204" pitchFamily="34" charset="0"/>
              </a:rPr>
              <a:t>mr</a:t>
            </a:r>
            <a:r>
              <a:rPr lang="en-US" sz="1600" dirty="0">
                <a:latin typeface="Calibri" panose="020F0502020204030204" pitchFamily="34" charset="0"/>
              </a:rPr>
              <a:t>': 1, '</a:t>
            </a:r>
            <a:r>
              <a:rPr lang="en-US" sz="1600" dirty="0" err="1">
                <a:latin typeface="Calibri" panose="020F0502020204030204" pitchFamily="34" charset="0"/>
              </a:rPr>
              <a:t>dont</a:t>
            </a:r>
            <a:r>
              <a:rPr lang="en-US" sz="1600" dirty="0">
                <a:latin typeface="Calibri" panose="020F0502020204030204" pitchFamily="34" charset="0"/>
              </a:rPr>
              <a:t>': 1, 'exist': 1, '</a:t>
            </a:r>
            <a:r>
              <a:rPr lang="en-US" sz="1600" dirty="0" err="1">
                <a:latin typeface="Calibri" panose="020F0502020204030204" pitchFamily="34" charset="0"/>
              </a:rPr>
              <a:t>kuenning</a:t>
            </a:r>
            <a:r>
              <a:rPr lang="en-US" sz="1600" dirty="0">
                <a:latin typeface="Calibri" panose="020F0502020204030204" pitchFamily="34" charset="0"/>
              </a:rPr>
              <a:t>': 1, '</a:t>
            </a:r>
            <a:r>
              <a:rPr lang="en-US" sz="1600" dirty="0" err="1">
                <a:latin typeface="Calibri" panose="020F0502020204030204" pitchFamily="34" charset="0"/>
              </a:rPr>
              <a:t>dr</a:t>
            </a:r>
            <a:r>
              <a:rPr lang="en-US" sz="1600" dirty="0">
                <a:latin typeface="Calibri" panose="020F0502020204030204" pitchFamily="34" charset="0"/>
              </a:rPr>
              <a:t>': 1, '</a:t>
            </a:r>
            <a:r>
              <a:rPr lang="en-US" sz="1600" dirty="0" err="1">
                <a:latin typeface="Calibri" panose="020F0502020204030204" pitchFamily="34" charset="0"/>
              </a:rPr>
              <a:t>poptarts</a:t>
            </a:r>
            <a:r>
              <a:rPr lang="en-US" sz="1600" dirty="0">
                <a:latin typeface="Calibri" panose="020F0502020204030204" pitchFamily="34" charset="0"/>
              </a:rPr>
              <a:t>': 2}</a:t>
            </a:r>
          </a:p>
          <a:p>
            <a:endParaRPr lang="en-US" sz="1600" dirty="0">
              <a:latin typeface="Calibri" panose="020F0502020204030204" pitchFamily="34" charset="0"/>
            </a:endParaRPr>
          </a:p>
          <a:p>
            <a:r>
              <a:rPr lang="en-US" sz="1800" dirty="0">
                <a:latin typeface="Calibri" panose="020F0502020204030204" pitchFamily="34" charset="0"/>
              </a:rPr>
              <a:t>{1: 1, 2: 3, 3: 1, 4: 5, 5: 5, 6: 3, 7: 1, 8: 3, 16: 1}</a:t>
            </a:r>
          </a:p>
          <a:p>
            <a:endParaRPr lang="en-US" sz="1600" dirty="0">
              <a:latin typeface="Calibri" panose="020F0502020204030204" pitchFamily="34" charset="0"/>
            </a:endParaRPr>
          </a:p>
          <a:p>
            <a:r>
              <a:rPr lang="en-US" sz="1600" dirty="0">
                <a:latin typeface="Calibri" panose="020F0502020204030204" pitchFamily="34" charset="0"/>
              </a:rPr>
              <a:t>{'and': 1, '</a:t>
            </a:r>
            <a:r>
              <a:rPr lang="en-US" sz="1600" dirty="0" err="1">
                <a:latin typeface="Calibri" panose="020F0502020204030204" pitchFamily="34" charset="0"/>
              </a:rPr>
              <a:t>alwai</a:t>
            </a:r>
            <a:r>
              <a:rPr lang="en-US" sz="1600" dirty="0">
                <a:latin typeface="Calibri" panose="020F0502020204030204" pitchFamily="34" charset="0"/>
              </a:rPr>
              <a:t>': 1, 'sure': 1, '</a:t>
            </a:r>
            <a:r>
              <a:rPr lang="en-US" sz="1600" dirty="0" err="1">
                <a:latin typeface="Calibri" panose="020F0502020204030204" pitchFamily="34" charset="0"/>
              </a:rPr>
              <a:t>quantumentangl</a:t>
            </a:r>
            <a:r>
              <a:rPr lang="en-US" sz="1600" dirty="0">
                <a:latin typeface="Calibri" panose="020F0502020204030204" pitchFamily="34" charset="0"/>
              </a:rPr>
              <a:t>': 1, '</a:t>
            </a:r>
            <a:r>
              <a:rPr lang="en-US" sz="1600" dirty="0" err="1">
                <a:latin typeface="Calibri" panose="020F0502020204030204" pitchFamily="34" charset="0"/>
              </a:rPr>
              <a:t>dont</a:t>
            </a:r>
            <a:r>
              <a:rPr lang="en-US" sz="1600" dirty="0">
                <a:latin typeface="Calibri" panose="020F0502020204030204" pitchFamily="34" charset="0"/>
              </a:rPr>
              <a:t>': 1, 'g': 1, 'spam': 2, 'joke': 3, 'that': 2, '</a:t>
            </a:r>
            <a:r>
              <a:rPr lang="en-US" sz="1600" dirty="0" err="1">
                <a:latin typeface="Calibri" panose="020F0502020204030204" pitchFamily="34" charset="0"/>
              </a:rPr>
              <a:t>poptart</a:t>
            </a:r>
            <a:r>
              <a:rPr lang="en-US" sz="1600" dirty="0">
                <a:latin typeface="Calibri" panose="020F0502020204030204" pitchFamily="34" charset="0"/>
              </a:rPr>
              <a:t>': 2, '</a:t>
            </a:r>
            <a:r>
              <a:rPr lang="en-US" sz="1600" dirty="0" err="1">
                <a:latin typeface="Calibri" panose="020F0502020204030204" pitchFamily="34" charset="0"/>
              </a:rPr>
              <a:t>feynman</a:t>
            </a:r>
            <a:r>
              <a:rPr lang="en-US" sz="1600" dirty="0">
                <a:latin typeface="Calibri" panose="020F0502020204030204" pitchFamily="34" charset="0"/>
              </a:rPr>
              <a:t>': 1, '</a:t>
            </a:r>
            <a:r>
              <a:rPr lang="en-US" sz="1600" dirty="0" err="1">
                <a:latin typeface="Calibri" panose="020F0502020204030204" pitchFamily="34" charset="0"/>
              </a:rPr>
              <a:t>kuen</a:t>
            </a:r>
            <a:r>
              <a:rPr lang="en-US" sz="1600" dirty="0">
                <a:latin typeface="Calibri" panose="020F0502020204030204" pitchFamily="34" charset="0"/>
              </a:rPr>
              <a:t>': 1, '</a:t>
            </a:r>
            <a:r>
              <a:rPr lang="en-US" sz="1600" dirty="0" err="1">
                <a:latin typeface="Calibri" panose="020F0502020204030204" pitchFamily="34" charset="0"/>
              </a:rPr>
              <a:t>arent</a:t>
            </a:r>
            <a:r>
              <a:rPr lang="en-US" sz="1600" dirty="0">
                <a:latin typeface="Calibri" panose="020F0502020204030204" pitchFamily="34" charset="0"/>
              </a:rPr>
              <a:t>': 1, '</a:t>
            </a:r>
            <a:r>
              <a:rPr lang="en-US" sz="1600" dirty="0" err="1">
                <a:latin typeface="Calibri" panose="020F0502020204030204" pitchFamily="34" charset="0"/>
              </a:rPr>
              <a:t>mr</a:t>
            </a:r>
            <a:r>
              <a:rPr lang="en-US" sz="1600" dirty="0">
                <a:latin typeface="Calibri" panose="020F0502020204030204" pitchFamily="34" charset="0"/>
              </a:rPr>
              <a:t>': 1, 'no': 1, 'exist': 1, '</a:t>
            </a:r>
            <a:r>
              <a:rPr lang="en-US" sz="1600" dirty="0" err="1">
                <a:latin typeface="Calibri" panose="020F0502020204030204" pitchFamily="34" charset="0"/>
              </a:rPr>
              <a:t>dr</a:t>
            </a:r>
            <a:r>
              <a:rPr lang="en-US" sz="1600" dirty="0">
                <a:latin typeface="Calibri" panose="020F0502020204030204" pitchFamily="34" charset="0"/>
              </a:rPr>
              <a:t>': 1, 'your': 1}</a:t>
            </a:r>
          </a:p>
          <a:p>
            <a:endParaRPr lang="en-US" sz="1600" dirty="0">
              <a:latin typeface="Calibri" panose="020F0502020204030204" pitchFamily="34" charset="0"/>
            </a:endParaRPr>
          </a:p>
          <a:p>
            <a:r>
              <a:rPr lang="en-US" sz="1800" dirty="0">
                <a:latin typeface="Calibri" panose="020F0502020204030204" pitchFamily="34" charset="0"/>
              </a:rPr>
              <a:t>{9: 1, 3: 1, 5: 1, 6: 1}</a:t>
            </a:r>
          </a:p>
          <a:p>
            <a:endParaRPr lang="en-US" sz="1800" dirty="0">
              <a:latin typeface="Calibri" panose="020F0502020204030204" pitchFamily="34" charset="0"/>
            </a:endParaRPr>
          </a:p>
          <a:p>
            <a:r>
              <a:rPr lang="en-US" sz="1800" dirty="0">
                <a:latin typeface="Calibri" panose="020F0502020204030204" pitchFamily="34" charset="0"/>
              </a:rPr>
              <a:t>{'!': 2, "'": 4, '-': 1, ',': 1, '.': 4, '?': 1}</a:t>
            </a:r>
          </a:p>
        </p:txBody>
      </p:sp>
    </p:spTree>
    <p:extLst>
      <p:ext uri="{BB962C8B-B14F-4D97-AF65-F5344CB8AC3E}">
        <p14:creationId xmlns:p14="http://schemas.microsoft.com/office/powerpoint/2010/main" val="391859494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27" y="182562"/>
            <a:ext cx="3606483" cy="2704862"/>
          </a:xfrm>
          <a:prstGeom prst="rect">
            <a:avLst/>
          </a:prstGeom>
        </p:spPr>
      </p:pic>
      <p:sp>
        <p:nvSpPr>
          <p:cNvPr id="21" name="Text Box 5"/>
          <p:cNvSpPr txBox="1">
            <a:spLocks noChangeArrowheads="1"/>
          </p:cNvSpPr>
          <p:nvPr/>
        </p:nvSpPr>
        <p:spPr bwMode="auto">
          <a:xfrm>
            <a:off x="4191000" y="381000"/>
            <a:ext cx="4343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err="1" smtClean="0">
                <a:latin typeface="Cambria" panose="02040503050406030204" pitchFamily="18" charset="0"/>
              </a:rPr>
              <a:t>TextID's</a:t>
            </a:r>
            <a:r>
              <a:rPr lang="en-US" altLang="en-US" sz="4200" dirty="0" smtClean="0">
                <a:latin typeface="Cambria" panose="02040503050406030204" pitchFamily="18" charset="0"/>
              </a:rPr>
              <a:t> </a:t>
            </a:r>
            <a:r>
              <a:rPr lang="en-US" altLang="en-US" sz="4200" i="1" dirty="0" smtClean="0">
                <a:latin typeface="Cambria" panose="02040503050406030204" pitchFamily="18" charset="0"/>
              </a:rPr>
              <a:t>building blocks… ?</a:t>
            </a:r>
            <a:endParaRPr lang="en-US" altLang="en-US" sz="4200" b="1" i="1" dirty="0">
              <a:latin typeface="Cambria" panose="02040503050406030204" pitchFamily="18" charset="0"/>
            </a:endParaRPr>
          </a:p>
        </p:txBody>
      </p:sp>
      <p:grpSp>
        <p:nvGrpSpPr>
          <p:cNvPr id="5" name="Group 24"/>
          <p:cNvGrpSpPr>
            <a:grpSpLocks/>
          </p:cNvGrpSpPr>
          <p:nvPr/>
        </p:nvGrpSpPr>
        <p:grpSpPr bwMode="auto">
          <a:xfrm>
            <a:off x="228600" y="5973572"/>
            <a:ext cx="546100" cy="654050"/>
            <a:chOff x="2928" y="1051"/>
            <a:chExt cx="840" cy="957"/>
          </a:xfrm>
        </p:grpSpPr>
        <p:sp>
          <p:nvSpPr>
            <p:cNvPr id="6" name="Freeform 2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7" name="Oval 2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8" name="Oval 2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9" name="Oval 2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0" name="Oval 2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1" name="Oval 3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2" name="Oval 3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3" name="Oval 3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4" name="AutoShape 3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5" name="Freeform 3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6" name="Freeform 3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7" name="Freeform 3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18" name="Freeform 3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19" name="Text Box 40"/>
          <p:cNvSpPr txBox="1">
            <a:spLocks noChangeArrowheads="1"/>
          </p:cNvSpPr>
          <p:nvPr/>
        </p:nvSpPr>
        <p:spPr bwMode="auto">
          <a:xfrm>
            <a:off x="795026" y="5844466"/>
            <a:ext cx="10784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400" dirty="0" smtClean="0">
                <a:solidFill>
                  <a:srgbClr val="009900"/>
                </a:solidFill>
                <a:latin typeface="Calibri" panose="020F0502020204030204" pitchFamily="34" charset="0"/>
              </a:rPr>
              <a:t>I don't see a difference!</a:t>
            </a:r>
            <a:endParaRPr lang="en-US" altLang="en-US" sz="1400" dirty="0">
              <a:solidFill>
                <a:srgbClr val="009900"/>
              </a:solidFill>
              <a:latin typeface="Calibri" panose="020F0502020204030204" pitchFamily="34" charset="0"/>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1645" y="2343264"/>
            <a:ext cx="5607252" cy="4348111"/>
          </a:xfrm>
          <a:prstGeom prst="rect">
            <a:avLst/>
          </a:prstGeom>
        </p:spPr>
      </p:pic>
    </p:spTree>
    <p:extLst>
      <p:ext uri="{BB962C8B-B14F-4D97-AF65-F5344CB8AC3E}">
        <p14:creationId xmlns:p14="http://schemas.microsoft.com/office/powerpoint/2010/main" val="418380423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1872916" y="1066827"/>
            <a:ext cx="5562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dirty="0" smtClean="0">
                <a:solidFill>
                  <a:srgbClr val="000000"/>
                </a:solidFill>
                <a:latin typeface="Cambria" panose="02040503050406030204" pitchFamily="18" charset="0"/>
              </a:rPr>
              <a:t>Suppose we have two dictionaries:</a:t>
            </a:r>
            <a:endParaRPr lang="en-US" altLang="en-US" dirty="0">
              <a:solidFill>
                <a:srgbClr val="000000"/>
              </a:solidFill>
              <a:latin typeface="Cambria" panose="02040503050406030204" pitchFamily="18" charset="0"/>
            </a:endParaRPr>
          </a:p>
        </p:txBody>
      </p:sp>
      <p:sp>
        <p:nvSpPr>
          <p:cNvPr id="20" name="TextBox 19"/>
          <p:cNvSpPr txBox="1"/>
          <p:nvPr/>
        </p:nvSpPr>
        <p:spPr>
          <a:xfrm>
            <a:off x="381000" y="1828800"/>
            <a:ext cx="3505200" cy="1200329"/>
          </a:xfrm>
          <a:prstGeom prst="rect">
            <a:avLst/>
          </a:prstGeom>
          <a:noFill/>
        </p:spPr>
        <p:txBody>
          <a:bodyPr wrap="square" rtlCol="0">
            <a:spAutoFit/>
          </a:bodyPr>
          <a:lstStyle/>
          <a:p>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50,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8, </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42 }</a:t>
            </a:r>
            <a:endParaRPr lang="en-US" dirty="0">
              <a:latin typeface="Calibri" panose="020F0502020204030204" pitchFamily="34" charset="0"/>
            </a:endParaRPr>
          </a:p>
        </p:txBody>
      </p:sp>
      <p:sp>
        <p:nvSpPr>
          <p:cNvPr id="22" name="TextBox 21"/>
          <p:cNvSpPr txBox="1"/>
          <p:nvPr/>
        </p:nvSpPr>
        <p:spPr>
          <a:xfrm>
            <a:off x="5029200" y="18288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25,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275,</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700 }</a:t>
            </a:r>
            <a:endParaRPr lang="en-US" dirty="0">
              <a:latin typeface="Calibri" panose="020F0502020204030204" pitchFamily="34" charset="0"/>
            </a:endParaRPr>
          </a:p>
        </p:txBody>
      </p:sp>
      <p:sp>
        <p:nvSpPr>
          <p:cNvPr id="2" name="Rectangle 1"/>
          <p:cNvSpPr/>
          <p:nvPr/>
        </p:nvSpPr>
        <p:spPr>
          <a:xfrm>
            <a:off x="2786726" y="1899339"/>
            <a:ext cx="1151252" cy="553998"/>
          </a:xfrm>
          <a:prstGeom prst="rect">
            <a:avLst/>
          </a:prstGeom>
          <a:solidFill>
            <a:srgbClr val="CCFFCC"/>
          </a:solidFill>
        </p:spPr>
        <p:txBody>
          <a:bodyPr wrap="square">
            <a:spAutoFit/>
          </a:bodyPr>
          <a:lstStyle/>
          <a:p>
            <a:pPr algn="ctr"/>
            <a:r>
              <a:rPr lang="en-US" sz="1500" dirty="0" smtClean="0">
                <a:solidFill>
                  <a:srgbClr val="009900"/>
                </a:solidFill>
                <a:latin typeface="Calibri" panose="020F0502020204030204" pitchFamily="34" charset="0"/>
              </a:rPr>
              <a:t>"potter" </a:t>
            </a:r>
            <a:r>
              <a:rPr lang="en-US" sz="1500" dirty="0" smtClean="0">
                <a:latin typeface="Calibri" panose="020F0502020204030204" pitchFamily="34" charset="0"/>
              </a:rPr>
              <a:t>is not here.</a:t>
            </a:r>
            <a:endParaRPr lang="en-US" sz="1500" dirty="0"/>
          </a:p>
        </p:txBody>
      </p:sp>
      <p:sp>
        <p:nvSpPr>
          <p:cNvPr id="23" name="Rectangle 22"/>
          <p:cNvSpPr/>
          <p:nvPr/>
        </p:nvSpPr>
        <p:spPr>
          <a:xfrm>
            <a:off x="7696200" y="1899339"/>
            <a:ext cx="1151252" cy="553998"/>
          </a:xfrm>
          <a:prstGeom prst="rect">
            <a:avLst/>
          </a:prstGeom>
          <a:solidFill>
            <a:srgbClr val="CCECFF"/>
          </a:solidFill>
        </p:spPr>
        <p:txBody>
          <a:bodyPr wrap="square">
            <a:spAutoFit/>
          </a:bodyPr>
          <a:lstStyle/>
          <a:p>
            <a:pPr algn="ctr"/>
            <a:r>
              <a:rPr lang="en-US" sz="1500" dirty="0" smtClean="0">
                <a:solidFill>
                  <a:srgbClr val="009900"/>
                </a:solidFill>
                <a:latin typeface="Calibri" panose="020F0502020204030204" pitchFamily="34" charset="0"/>
              </a:rPr>
              <a:t>"thou" </a:t>
            </a:r>
            <a:r>
              <a:rPr lang="en-US" sz="1500" dirty="0" smtClean="0">
                <a:latin typeface="Calibri" panose="020F0502020204030204" pitchFamily="34" charset="0"/>
              </a:rPr>
              <a:t>is not here.</a:t>
            </a:r>
            <a:endParaRPr lang="en-US" sz="1500" dirty="0"/>
          </a:p>
        </p:txBody>
      </p:sp>
      <p:sp>
        <p:nvSpPr>
          <p:cNvPr id="24" name="Text Box 23"/>
          <p:cNvSpPr txBox="1">
            <a:spLocks noChangeArrowheads="1"/>
          </p:cNvSpPr>
          <p:nvPr/>
        </p:nvSpPr>
        <p:spPr bwMode="auto">
          <a:xfrm>
            <a:off x="1612232" y="5791200"/>
            <a:ext cx="5823284" cy="830997"/>
          </a:xfrm>
          <a:prstGeom prst="rect">
            <a:avLst/>
          </a:prstGeom>
          <a:solidFill>
            <a:schemeClr val="bg1">
              <a:lumMod val="8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dirty="0" smtClean="0">
                <a:solidFill>
                  <a:srgbClr val="000000"/>
                </a:solidFill>
                <a:latin typeface="Cambria" panose="02040503050406030204" pitchFamily="18" charset="0"/>
              </a:rPr>
              <a:t>How could we give a match score for this </a:t>
            </a:r>
            <a:r>
              <a:rPr lang="en-US" altLang="en-US" b="1" dirty="0" smtClean="0">
                <a:solidFill>
                  <a:srgbClr val="000000"/>
                </a:solidFill>
                <a:latin typeface="Calibri" panose="020F0502020204030204" pitchFamily="34" charset="0"/>
              </a:rPr>
              <a:t>New</a:t>
            </a:r>
            <a:r>
              <a:rPr lang="en-US" altLang="en-US" dirty="0" smtClean="0">
                <a:solidFill>
                  <a:srgbClr val="000000"/>
                </a:solidFill>
                <a:latin typeface="Cambria" panose="02040503050406030204" pitchFamily="18" charset="0"/>
              </a:rPr>
              <a:t> dictionary against each one above?</a:t>
            </a:r>
            <a:endParaRPr lang="en-US" altLang="en-US" dirty="0">
              <a:solidFill>
                <a:srgbClr val="000000"/>
              </a:solidFill>
              <a:latin typeface="Cambria" panose="02040503050406030204" pitchFamily="18" charset="0"/>
            </a:endParaRPr>
          </a:p>
        </p:txBody>
      </p:sp>
      <p:sp>
        <p:nvSpPr>
          <p:cNvPr id="25" name="TextBox 24"/>
          <p:cNvSpPr txBox="1"/>
          <p:nvPr/>
        </p:nvSpPr>
        <p:spPr>
          <a:xfrm>
            <a:off x="2490242" y="4648200"/>
            <a:ext cx="4327948" cy="830997"/>
          </a:xfrm>
          <a:prstGeom prst="rect">
            <a:avLst/>
          </a:prstGeom>
          <a:noFill/>
        </p:spPr>
        <p:txBody>
          <a:bodyPr wrap="square" rtlCol="0">
            <a:spAutoFit/>
          </a:bodyPr>
          <a:lstStyle/>
          <a:p>
            <a:r>
              <a:rPr lang="en-US" b="1" dirty="0" smtClean="0">
                <a:latin typeface="Calibri" panose="020F0502020204030204" pitchFamily="34" charset="0"/>
              </a:rPr>
              <a:t>New</a:t>
            </a:r>
            <a:r>
              <a:rPr lang="en-US" dirty="0" smtClean="0">
                <a:latin typeface="Calibri" panose="020F0502020204030204" pitchFamily="34" charset="0"/>
              </a:rPr>
              <a:t>: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1,</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2, </a:t>
            </a:r>
            <a:r>
              <a:rPr lang="en-US" dirty="0" smtClean="0">
                <a:solidFill>
                  <a:srgbClr val="009900"/>
                </a:solidFill>
                <a:latin typeface="Calibri" panose="020F0502020204030204" pitchFamily="34" charset="0"/>
              </a:rPr>
              <a:t>"spam"</a:t>
            </a:r>
            <a:r>
              <a:rPr lang="en-US" dirty="0" smtClean="0">
                <a:latin typeface="Calibri" panose="020F0502020204030204" pitchFamily="34" charset="0"/>
              </a:rPr>
              <a:t>: 4 }</a:t>
            </a:r>
            <a:endParaRPr lang="en-US" dirty="0">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2">
            <p14:nvContentPartPr>
              <p14:cNvPr id="5" name="Ink 4"/>
              <p14:cNvContentPartPr/>
              <p14:nvPr/>
            </p14:nvContentPartPr>
            <p14:xfrm>
              <a:off x="437400" y="991080"/>
              <a:ext cx="7376400" cy="4456440"/>
            </p14:xfrm>
          </p:contentPart>
        </mc:Choice>
        <mc:Fallback xmlns="">
          <p:pic>
            <p:nvPicPr>
              <p:cNvPr id="5" name="Ink 4"/>
              <p:cNvPicPr/>
              <p:nvPr/>
            </p:nvPicPr>
            <p:blipFill>
              <a:blip r:embed="rId3"/>
              <a:stretch>
                <a:fillRect/>
              </a:stretch>
            </p:blipFill>
            <p:spPr>
              <a:xfrm>
                <a:off x="428040" y="981720"/>
                <a:ext cx="7395120" cy="4475160"/>
              </a:xfrm>
              <a:prstGeom prst="rect">
                <a:avLst/>
              </a:prstGeom>
            </p:spPr>
          </p:pic>
        </mc:Fallback>
      </mc:AlternateContent>
    </p:spTree>
    <p:extLst>
      <p:ext uri="{BB962C8B-B14F-4D97-AF65-F5344CB8AC3E}">
        <p14:creationId xmlns:p14="http://schemas.microsoft.com/office/powerpoint/2010/main" val="209795398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32872" y="1054768"/>
            <a:ext cx="2838190" cy="461963"/>
          </a:xfrm>
          <a:prstGeom prst="roundRect">
            <a:avLst/>
          </a:prstGeom>
          <a:solidFill>
            <a:srgbClr val="CCEC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986" name="Text Box 5"/>
          <p:cNvSpPr txBox="1">
            <a:spLocks noChangeArrowheads="1"/>
          </p:cNvSpPr>
          <p:nvPr/>
        </p:nvSpPr>
        <p:spPr bwMode="auto">
          <a:xfrm>
            <a:off x="3863975" y="217097"/>
            <a:ext cx="14649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i="1" dirty="0" smtClean="0">
                <a:solidFill>
                  <a:srgbClr val="000000"/>
                </a:solidFill>
                <a:latin typeface="Cambria" panose="02040503050406030204" pitchFamily="18" charset="0"/>
              </a:rPr>
              <a:t>getting to the root of the problem…</a:t>
            </a:r>
            <a:endParaRPr lang="en-US" altLang="en-US" sz="1200" i="1" dirty="0">
              <a:solidFill>
                <a:srgbClr val="000000"/>
              </a:solidFill>
              <a:latin typeface="Cambria" panose="02040503050406030204" pitchFamily="18" charset="0"/>
            </a:endParaRPr>
          </a:p>
        </p:txBody>
      </p:sp>
      <p:sp>
        <p:nvSpPr>
          <p:cNvPr id="41987" name="Text Box 10"/>
          <p:cNvSpPr txBox="1">
            <a:spLocks noChangeArrowheads="1"/>
          </p:cNvSpPr>
          <p:nvPr/>
        </p:nvSpPr>
        <p:spPr bwMode="auto">
          <a:xfrm>
            <a:off x="381000" y="1066800"/>
            <a:ext cx="2762835"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err="1">
                <a:solidFill>
                  <a:srgbClr val="FF6600"/>
                </a:solidFill>
                <a:latin typeface="Courier New" pitchFamily="49" charset="0"/>
              </a:rPr>
              <a:t>def</a:t>
            </a:r>
            <a:r>
              <a:rPr lang="en-US" altLang="en-US" b="1" dirty="0">
                <a:solidFill>
                  <a:srgbClr val="FF6600"/>
                </a:solidFill>
                <a:latin typeface="Courier New" pitchFamily="49" charset="0"/>
              </a:rPr>
              <a:t> </a:t>
            </a:r>
            <a:r>
              <a:rPr lang="en-US" altLang="en-US" b="1" dirty="0">
                <a:solidFill>
                  <a:srgbClr val="000000"/>
                </a:solidFill>
                <a:latin typeface="Courier New" pitchFamily="49" charset="0"/>
              </a:rPr>
              <a:t>stem( </a:t>
            </a:r>
            <a:r>
              <a:rPr lang="en-US" altLang="en-US" b="1" dirty="0" smtClean="0">
                <a:solidFill>
                  <a:srgbClr val="000000"/>
                </a:solidFill>
                <a:latin typeface="Courier New" pitchFamily="49" charset="0"/>
              </a:rPr>
              <a:t>w </a:t>
            </a:r>
            <a:r>
              <a:rPr lang="en-US" altLang="en-US" b="1" dirty="0">
                <a:solidFill>
                  <a:srgbClr val="000000"/>
                </a:solidFill>
                <a:latin typeface="Courier New" pitchFamily="49" charset="0"/>
              </a:rPr>
              <a:t>):   </a:t>
            </a:r>
          </a:p>
        </p:txBody>
      </p:sp>
      <p:grpSp>
        <p:nvGrpSpPr>
          <p:cNvPr id="41988" name="Group 15"/>
          <p:cNvGrpSpPr>
            <a:grpSpLocks/>
          </p:cNvGrpSpPr>
          <p:nvPr/>
        </p:nvGrpSpPr>
        <p:grpSpPr bwMode="auto">
          <a:xfrm>
            <a:off x="3124200" y="248742"/>
            <a:ext cx="445766" cy="430020"/>
            <a:chOff x="2928" y="1051"/>
            <a:chExt cx="840" cy="957"/>
          </a:xfrm>
        </p:grpSpPr>
        <p:sp>
          <p:nvSpPr>
            <p:cNvPr id="42009"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42010"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1"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2"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3"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4"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5"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6"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7"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8"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2019"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2020"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42021"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41989" name="Text Box 29"/>
          <p:cNvSpPr txBox="1">
            <a:spLocks noChangeArrowheads="1"/>
          </p:cNvSpPr>
          <p:nvPr/>
        </p:nvSpPr>
        <p:spPr bwMode="auto">
          <a:xfrm>
            <a:off x="6294438" y="2895600"/>
            <a:ext cx="27778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dirty="0" smtClean="0">
                <a:solidFill>
                  <a:srgbClr val="000AF9"/>
                </a:solidFill>
                <a:latin typeface="Calibri" panose="020F0502020204030204" pitchFamily="34" charset="0"/>
              </a:rPr>
              <a:t>What's this doing?</a:t>
            </a:r>
          </a:p>
          <a:p>
            <a:pPr eaLnBrk="1" hangingPunct="1"/>
            <a:r>
              <a:rPr lang="en-US" altLang="en-US" sz="1400" dirty="0" smtClean="0">
                <a:solidFill>
                  <a:srgbClr val="000AF9"/>
                </a:solidFill>
                <a:latin typeface="Calibri" panose="020F0502020204030204" pitchFamily="34" charset="0"/>
              </a:rPr>
              <a:t>What's an example where it works?</a:t>
            </a:r>
            <a:endParaRPr lang="en-US" altLang="en-US" sz="1400" dirty="0">
              <a:solidFill>
                <a:srgbClr val="000AF9"/>
              </a:solidFill>
              <a:latin typeface="Calibri" panose="020F0502020204030204" pitchFamily="34" charset="0"/>
            </a:endParaRPr>
          </a:p>
        </p:txBody>
      </p:sp>
      <p:sp>
        <p:nvSpPr>
          <p:cNvPr id="41992" name="Text Box 29"/>
          <p:cNvSpPr txBox="1">
            <a:spLocks noChangeArrowheads="1"/>
          </p:cNvSpPr>
          <p:nvPr/>
        </p:nvSpPr>
        <p:spPr bwMode="auto">
          <a:xfrm>
            <a:off x="6294438" y="1885950"/>
            <a:ext cx="12018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dirty="0">
                <a:latin typeface="Calibri" panose="020F0502020204030204" pitchFamily="34" charset="0"/>
              </a:rPr>
              <a:t>This works for</a:t>
            </a:r>
          </a:p>
        </p:txBody>
      </p:sp>
      <p:sp>
        <p:nvSpPr>
          <p:cNvPr id="41993" name="Text Box 10"/>
          <p:cNvSpPr txBox="1">
            <a:spLocks noChangeArrowheads="1"/>
          </p:cNvSpPr>
          <p:nvPr/>
        </p:nvSpPr>
        <p:spPr bwMode="auto">
          <a:xfrm>
            <a:off x="860425" y="1752600"/>
            <a:ext cx="36872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a:solidFill>
                  <a:srgbClr val="FF6600"/>
                </a:solidFill>
                <a:latin typeface="Courier New" pitchFamily="49" charset="0"/>
              </a:rPr>
              <a:t>if </a:t>
            </a:r>
            <a:r>
              <a:rPr lang="en-US" altLang="en-US" b="1" dirty="0" smtClean="0">
                <a:solidFill>
                  <a:srgbClr val="000000"/>
                </a:solidFill>
                <a:latin typeface="Courier New" pitchFamily="49" charset="0"/>
              </a:rPr>
              <a:t>w[-</a:t>
            </a:r>
            <a:r>
              <a:rPr lang="en-US" altLang="en-US" b="1" dirty="0">
                <a:solidFill>
                  <a:srgbClr val="000000"/>
                </a:solidFill>
                <a:latin typeface="Courier New" pitchFamily="49" charset="0"/>
              </a:rPr>
              <a:t>3:] == </a:t>
            </a:r>
            <a:r>
              <a:rPr lang="en-US" altLang="en-US" b="1" dirty="0" smtClean="0">
                <a:solidFill>
                  <a:srgbClr val="008000"/>
                </a:solidFill>
                <a:latin typeface="Courier New" pitchFamily="49" charset="0"/>
              </a:rPr>
              <a:t>'</a:t>
            </a:r>
            <a:r>
              <a:rPr lang="en-US" altLang="en-US" b="1" dirty="0" err="1" smtClean="0">
                <a:solidFill>
                  <a:srgbClr val="008000"/>
                </a:solidFill>
                <a:latin typeface="Courier New" pitchFamily="49" charset="0"/>
              </a:rPr>
              <a:t>ies</a:t>
            </a:r>
            <a:r>
              <a:rPr lang="en-US" altLang="en-US" b="1" dirty="0" smtClean="0">
                <a:solidFill>
                  <a:srgbClr val="008000"/>
                </a:solidFill>
                <a:latin typeface="Courier New" pitchFamily="49" charset="0"/>
              </a:rPr>
              <a:t>'</a:t>
            </a:r>
            <a:r>
              <a:rPr lang="en-US" altLang="en-US" b="1" dirty="0" smtClean="0">
                <a:solidFill>
                  <a:srgbClr val="000000"/>
                </a:solidFill>
                <a:latin typeface="Courier New" pitchFamily="49" charset="0"/>
              </a:rPr>
              <a:t>:</a:t>
            </a:r>
            <a:endParaRPr lang="en-US" altLang="en-US" b="1" dirty="0">
              <a:solidFill>
                <a:srgbClr val="000000"/>
              </a:solidFill>
              <a:latin typeface="Courier New" pitchFamily="49" charset="0"/>
            </a:endParaRPr>
          </a:p>
          <a:p>
            <a:pPr eaLnBrk="1" hangingPunct="1"/>
            <a:r>
              <a:rPr lang="en-US" altLang="en-US" b="1" dirty="0">
                <a:solidFill>
                  <a:srgbClr val="000000"/>
                </a:solidFill>
                <a:latin typeface="Courier New" pitchFamily="49" charset="0"/>
              </a:rPr>
              <a:t>   </a:t>
            </a:r>
            <a:r>
              <a:rPr lang="en-US" altLang="en-US" b="1" dirty="0" smtClean="0">
                <a:solidFill>
                  <a:srgbClr val="7030A0"/>
                </a:solidFill>
                <a:latin typeface="Courier New" pitchFamily="49" charset="0"/>
              </a:rPr>
              <a:t>return</a:t>
            </a:r>
            <a:r>
              <a:rPr lang="en-US" altLang="en-US" b="1" dirty="0" smtClean="0">
                <a:solidFill>
                  <a:srgbClr val="000000"/>
                </a:solidFill>
                <a:latin typeface="Courier New" pitchFamily="49" charset="0"/>
              </a:rPr>
              <a:t> w[:-2]</a:t>
            </a:r>
            <a:endParaRPr lang="en-US" altLang="en-US" b="1" dirty="0">
              <a:solidFill>
                <a:srgbClr val="009900"/>
              </a:solidFill>
              <a:latin typeface="Courier New" pitchFamily="49" charset="0"/>
            </a:endParaRPr>
          </a:p>
        </p:txBody>
      </p:sp>
      <p:sp>
        <p:nvSpPr>
          <p:cNvPr id="41994" name="Text Box 10"/>
          <p:cNvSpPr txBox="1">
            <a:spLocks noChangeArrowheads="1"/>
          </p:cNvSpPr>
          <p:nvPr/>
        </p:nvSpPr>
        <p:spPr bwMode="auto">
          <a:xfrm>
            <a:off x="874713" y="2814473"/>
            <a:ext cx="516199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err="1">
                <a:solidFill>
                  <a:srgbClr val="FF6600"/>
                </a:solidFill>
                <a:latin typeface="Courier New" pitchFamily="49" charset="0"/>
              </a:rPr>
              <a:t>elif</a:t>
            </a:r>
            <a:r>
              <a:rPr lang="en-US" altLang="en-US" b="1" dirty="0">
                <a:solidFill>
                  <a:srgbClr val="FF6600"/>
                </a:solidFill>
                <a:latin typeface="Courier New" pitchFamily="49" charset="0"/>
              </a:rPr>
              <a:t> </a:t>
            </a:r>
            <a:r>
              <a:rPr lang="en-US" altLang="en-US" b="1" dirty="0" smtClean="0">
                <a:solidFill>
                  <a:srgbClr val="000000"/>
                </a:solidFill>
                <a:latin typeface="Courier New" pitchFamily="49" charset="0"/>
              </a:rPr>
              <a:t>w[-</a:t>
            </a:r>
            <a:r>
              <a:rPr lang="en-US" altLang="en-US" b="1" dirty="0">
                <a:solidFill>
                  <a:srgbClr val="000000"/>
                </a:solidFill>
                <a:latin typeface="Courier New" pitchFamily="49" charset="0"/>
              </a:rPr>
              <a:t>3:] == </a:t>
            </a:r>
            <a:r>
              <a:rPr lang="en-US" altLang="en-US" b="1" dirty="0" smtClean="0">
                <a:solidFill>
                  <a:srgbClr val="008000"/>
                </a:solidFill>
                <a:latin typeface="Courier New" pitchFamily="49" charset="0"/>
              </a:rPr>
              <a:t>'</a:t>
            </a:r>
            <a:r>
              <a:rPr lang="en-US" altLang="en-US" b="1" dirty="0" err="1" smtClean="0">
                <a:solidFill>
                  <a:srgbClr val="008000"/>
                </a:solidFill>
                <a:latin typeface="Courier New" pitchFamily="49" charset="0"/>
              </a:rPr>
              <a:t>ing</a:t>
            </a:r>
            <a:r>
              <a:rPr lang="en-US" altLang="en-US" b="1" dirty="0" smtClean="0">
                <a:solidFill>
                  <a:srgbClr val="008000"/>
                </a:solidFill>
                <a:latin typeface="Courier New" pitchFamily="49" charset="0"/>
              </a:rPr>
              <a:t>' </a:t>
            </a:r>
            <a:r>
              <a:rPr lang="en-US" altLang="en-US" b="1" dirty="0" smtClean="0">
                <a:solidFill>
                  <a:srgbClr val="E97E09"/>
                </a:solidFill>
                <a:latin typeface="Courier New" pitchFamily="49" charset="0"/>
              </a:rPr>
              <a:t>and </a:t>
            </a:r>
            <a:r>
              <a:rPr lang="en-US" altLang="en-US" b="1" dirty="0" smtClean="0">
                <a:solidFill>
                  <a:srgbClr val="000000"/>
                </a:solidFill>
                <a:latin typeface="Courier New" pitchFamily="49" charset="0"/>
              </a:rPr>
              <a:t>\</a:t>
            </a:r>
          </a:p>
          <a:p>
            <a:pPr eaLnBrk="1" hangingPunct="1"/>
            <a:r>
              <a:rPr lang="en-US" altLang="en-US" b="1" dirty="0">
                <a:solidFill>
                  <a:srgbClr val="000000"/>
                </a:solidFill>
                <a:latin typeface="Courier New" pitchFamily="49" charset="0"/>
              </a:rPr>
              <a:t> </a:t>
            </a:r>
            <a:r>
              <a:rPr lang="en-US" altLang="en-US" b="1" dirty="0" smtClean="0">
                <a:solidFill>
                  <a:srgbClr val="000000"/>
                </a:solidFill>
                <a:latin typeface="Courier New" pitchFamily="49" charset="0"/>
              </a:rPr>
              <a:t>    w[-4:-3] == w[-5:-4]:</a:t>
            </a:r>
            <a:endParaRPr lang="en-US" altLang="en-US" b="1" dirty="0">
              <a:solidFill>
                <a:srgbClr val="000000"/>
              </a:solidFill>
              <a:latin typeface="Courier New" pitchFamily="49" charset="0"/>
            </a:endParaRPr>
          </a:p>
          <a:p>
            <a:pPr eaLnBrk="1" hangingPunct="1"/>
            <a:r>
              <a:rPr lang="en-US" altLang="en-US" b="1" dirty="0">
                <a:solidFill>
                  <a:srgbClr val="000000"/>
                </a:solidFill>
                <a:latin typeface="Courier New" pitchFamily="49" charset="0"/>
              </a:rPr>
              <a:t>   </a:t>
            </a:r>
            <a:r>
              <a:rPr lang="en-US" altLang="en-US" b="1" dirty="0" smtClean="0">
                <a:solidFill>
                  <a:srgbClr val="7030A0"/>
                </a:solidFill>
                <a:latin typeface="Courier New" pitchFamily="49" charset="0"/>
              </a:rPr>
              <a:t>return</a:t>
            </a:r>
            <a:r>
              <a:rPr lang="en-US" altLang="en-US" b="1" dirty="0" smtClean="0">
                <a:solidFill>
                  <a:srgbClr val="000000"/>
                </a:solidFill>
                <a:latin typeface="Courier New" pitchFamily="49" charset="0"/>
              </a:rPr>
              <a:t>  w[:-4]</a:t>
            </a:r>
            <a:endParaRPr lang="en-US" altLang="en-US" b="1" dirty="0">
              <a:solidFill>
                <a:srgbClr val="008000"/>
              </a:solidFill>
              <a:latin typeface="Courier New" pitchFamily="49" charset="0"/>
            </a:endParaRPr>
          </a:p>
        </p:txBody>
      </p:sp>
      <p:sp>
        <p:nvSpPr>
          <p:cNvPr id="41995" name="Text Box 10"/>
          <p:cNvSpPr txBox="1">
            <a:spLocks noChangeArrowheads="1"/>
          </p:cNvSpPr>
          <p:nvPr/>
        </p:nvSpPr>
        <p:spPr bwMode="auto">
          <a:xfrm>
            <a:off x="874713" y="4262735"/>
            <a:ext cx="9220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err="1" smtClean="0">
                <a:solidFill>
                  <a:srgbClr val="FF6600"/>
                </a:solidFill>
                <a:latin typeface="Courier New" pitchFamily="49" charset="0"/>
              </a:rPr>
              <a:t>elif</a:t>
            </a:r>
            <a:endParaRPr lang="en-US" altLang="en-US" b="1" dirty="0">
              <a:solidFill>
                <a:srgbClr val="000000"/>
              </a:solidFill>
              <a:latin typeface="Courier New" pitchFamily="49" charset="0"/>
            </a:endParaRPr>
          </a:p>
        </p:txBody>
      </p:sp>
      <p:sp>
        <p:nvSpPr>
          <p:cNvPr id="41996" name="Text Box 29"/>
          <p:cNvSpPr txBox="1">
            <a:spLocks noChangeArrowheads="1"/>
          </p:cNvSpPr>
          <p:nvPr/>
        </p:nvSpPr>
        <p:spPr bwMode="auto">
          <a:xfrm>
            <a:off x="6294438" y="2170113"/>
            <a:ext cx="8666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dirty="0">
                <a:latin typeface="Calibri" panose="020F0502020204030204" pitchFamily="34" charset="0"/>
              </a:rPr>
              <a:t>it fails </a:t>
            </a:r>
            <a:r>
              <a:rPr lang="en-US" altLang="en-US" sz="1400" dirty="0" smtClean="0">
                <a:latin typeface="Calibri" panose="020F0502020204030204" pitchFamily="34" charset="0"/>
              </a:rPr>
              <a:t>for</a:t>
            </a:r>
            <a:endParaRPr lang="en-US" altLang="en-US" sz="1400" dirty="0">
              <a:latin typeface="Calibri" panose="020F0502020204030204" pitchFamily="34" charset="0"/>
            </a:endParaRPr>
          </a:p>
        </p:txBody>
      </p:sp>
      <p:sp>
        <p:nvSpPr>
          <p:cNvPr id="41997" name="Text Box 29"/>
          <p:cNvSpPr txBox="1">
            <a:spLocks noChangeArrowheads="1"/>
          </p:cNvSpPr>
          <p:nvPr/>
        </p:nvSpPr>
        <p:spPr bwMode="auto">
          <a:xfrm>
            <a:off x="6294438" y="3314283"/>
            <a:ext cx="26349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dirty="0" smtClean="0">
                <a:solidFill>
                  <a:srgbClr val="000AF9"/>
                </a:solidFill>
                <a:latin typeface="Calibri" panose="020F0502020204030204" pitchFamily="34" charset="0"/>
              </a:rPr>
              <a:t>What's an example where it fails?</a:t>
            </a:r>
            <a:endParaRPr lang="en-US" altLang="en-US" sz="1400" dirty="0">
              <a:solidFill>
                <a:srgbClr val="000AF9"/>
              </a:solidFill>
              <a:latin typeface="Calibri" panose="020F0502020204030204" pitchFamily="34" charset="0"/>
            </a:endParaRPr>
          </a:p>
        </p:txBody>
      </p:sp>
      <p:sp>
        <p:nvSpPr>
          <p:cNvPr id="42001" name="Rectangle 40"/>
          <p:cNvSpPr>
            <a:spLocks noChangeArrowheads="1"/>
          </p:cNvSpPr>
          <p:nvPr/>
        </p:nvSpPr>
        <p:spPr bwMode="auto">
          <a:xfrm>
            <a:off x="6359525" y="4352925"/>
            <a:ext cx="24939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dirty="0">
                <a:solidFill>
                  <a:srgbClr val="000000"/>
                </a:solidFill>
                <a:latin typeface="Calibri" panose="020F0502020204030204" pitchFamily="34" charset="0"/>
              </a:rPr>
              <a:t>Write a rule to handle </a:t>
            </a:r>
            <a:r>
              <a:rPr lang="en-US" altLang="en-US" sz="1200" dirty="0" smtClean="0">
                <a:solidFill>
                  <a:srgbClr val="000000"/>
                </a:solidFill>
                <a:latin typeface="Calibri" panose="020F0502020204030204" pitchFamily="34" charset="0"/>
              </a:rPr>
              <a:t> </a:t>
            </a:r>
            <a:r>
              <a:rPr lang="en-US" altLang="en-US" sz="1200" b="1" u="sng" dirty="0" smtClean="0">
                <a:solidFill>
                  <a:srgbClr val="000000"/>
                </a:solidFill>
                <a:latin typeface="Calibri" panose="020F0502020204030204" pitchFamily="34" charset="0"/>
              </a:rPr>
              <a:t>plurals</a:t>
            </a:r>
            <a:r>
              <a:rPr lang="en-US" altLang="en-US" sz="1200" dirty="0" smtClean="0">
                <a:solidFill>
                  <a:srgbClr val="000000"/>
                </a:solidFill>
                <a:latin typeface="Calibri" panose="020F0502020204030204" pitchFamily="34" charset="0"/>
              </a:rPr>
              <a:t> </a:t>
            </a:r>
            <a:r>
              <a:rPr lang="en-US" altLang="en-US" sz="1200" dirty="0">
                <a:solidFill>
                  <a:srgbClr val="000000"/>
                </a:solidFill>
                <a:latin typeface="Calibri" panose="020F0502020204030204" pitchFamily="34" charset="0"/>
              </a:rPr>
              <a:t>...  </a:t>
            </a:r>
          </a:p>
          <a:p>
            <a:pPr eaLnBrk="1" hangingPunct="1"/>
            <a:r>
              <a:rPr lang="en-US" altLang="en-US" sz="1200" dirty="0">
                <a:solidFill>
                  <a:srgbClr val="000000"/>
                </a:solidFill>
                <a:latin typeface="Calibri" panose="020F0502020204030204" pitchFamily="34" charset="0"/>
              </a:rPr>
              <a:t>(1) </a:t>
            </a:r>
            <a:r>
              <a:rPr lang="en-US" altLang="en-US" sz="1200" dirty="0" smtClean="0">
                <a:solidFill>
                  <a:srgbClr val="000000"/>
                </a:solidFill>
                <a:latin typeface="Calibri" panose="020F0502020204030204" pitchFamily="34" charset="0"/>
              </a:rPr>
              <a:t>What is a case where it will fail?</a:t>
            </a:r>
          </a:p>
          <a:p>
            <a:pPr eaLnBrk="1" hangingPunct="1"/>
            <a:r>
              <a:rPr lang="en-US" altLang="en-US" sz="1200" dirty="0" smtClean="0">
                <a:solidFill>
                  <a:srgbClr val="000000"/>
                </a:solidFill>
                <a:latin typeface="Calibri" panose="020F0502020204030204" pitchFamily="34" charset="0"/>
              </a:rPr>
              <a:t>(2</a:t>
            </a:r>
            <a:r>
              <a:rPr lang="en-US" altLang="en-US" sz="1200" dirty="0">
                <a:solidFill>
                  <a:srgbClr val="000000"/>
                </a:solidFill>
                <a:latin typeface="Calibri" panose="020F0502020204030204" pitchFamily="34" charset="0"/>
              </a:rPr>
              <a:t>) How </a:t>
            </a:r>
            <a:r>
              <a:rPr lang="en-US" altLang="en-US" sz="1200" dirty="0" smtClean="0">
                <a:solidFill>
                  <a:srgbClr val="000000"/>
                </a:solidFill>
                <a:latin typeface="Calibri" panose="020F0502020204030204" pitchFamily="34" charset="0"/>
              </a:rPr>
              <a:t>could you </a:t>
            </a:r>
            <a:r>
              <a:rPr lang="en-US" altLang="en-US" sz="1200" dirty="0">
                <a:solidFill>
                  <a:srgbClr val="000000"/>
                </a:solidFill>
                <a:latin typeface="Calibri" panose="020F0502020204030204" pitchFamily="34" charset="0"/>
              </a:rPr>
              <a:t>fix </a:t>
            </a:r>
            <a:r>
              <a:rPr lang="en-US" altLang="en-US" sz="1200" dirty="0" smtClean="0">
                <a:solidFill>
                  <a:srgbClr val="000000"/>
                </a:solidFill>
                <a:latin typeface="Calibri" panose="020F0502020204030204" pitchFamily="34" charset="0"/>
              </a:rPr>
              <a:t>that case?</a:t>
            </a:r>
            <a:endParaRPr lang="en-US" altLang="en-US" dirty="0">
              <a:solidFill>
                <a:srgbClr val="000000"/>
              </a:solidFill>
              <a:latin typeface="Calibri" panose="020F0502020204030204" pitchFamily="34" charset="0"/>
            </a:endParaRPr>
          </a:p>
        </p:txBody>
      </p:sp>
      <p:sp>
        <p:nvSpPr>
          <p:cNvPr id="42" name="Right Brace 41"/>
          <p:cNvSpPr/>
          <p:nvPr/>
        </p:nvSpPr>
        <p:spPr>
          <a:xfrm>
            <a:off x="6096000" y="17637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p:sp>
        <p:nvSpPr>
          <p:cNvPr id="43" name="Right Brace 42"/>
          <p:cNvSpPr/>
          <p:nvPr/>
        </p:nvSpPr>
        <p:spPr>
          <a:xfrm>
            <a:off x="6096000" y="2847472"/>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p:sp>
        <p:nvSpPr>
          <p:cNvPr id="45" name="Right Brace 44"/>
          <p:cNvSpPr/>
          <p:nvPr/>
        </p:nvSpPr>
        <p:spPr>
          <a:xfrm>
            <a:off x="6096000" y="4267200"/>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mc:AlternateContent xmlns:mc="http://schemas.openxmlformats.org/markup-compatibility/2006" xmlns:p14="http://schemas.microsoft.com/office/powerpoint/2010/main">
        <mc:Choice Requires="p14">
          <p:contentPart p14:bwMode="auto" r:id="rId2">
            <p14:nvContentPartPr>
              <p14:cNvPr id="2057" name="Ink 43"/>
              <p14:cNvContentPartPr>
                <a14:cpLocks xmlns:a14="http://schemas.microsoft.com/office/drawing/2010/main" noRot="1" noChangeAspect="1" noEditPoints="1" noChangeArrowheads="1" noChangeShapeType="1"/>
              </p14:cNvContentPartPr>
              <p14:nvPr/>
            </p14:nvContentPartPr>
            <p14:xfrm>
              <a:off x="7745413" y="3830221"/>
              <a:ext cx="3175" cy="15875"/>
            </p14:xfrm>
          </p:contentPart>
        </mc:Choice>
        <mc:Fallback xmlns="">
          <p:pic>
            <p:nvPicPr>
              <p:cNvPr id="2057" name="Ink 43"/>
              <p:cNvPicPr>
                <a:picLocks noRot="1" noChangeAspect="1" noEditPoints="1" noChangeArrowheads="1" noChangeShapeType="1"/>
              </p:cNvPicPr>
              <p:nvPr/>
            </p:nvPicPr>
            <p:blipFill>
              <a:blip r:embed="rId3"/>
              <a:stretch>
                <a:fillRect/>
              </a:stretch>
            </p:blipFill>
            <p:spPr>
              <a:xfrm>
                <a:off x="7737475" y="3824809"/>
                <a:ext cx="17463" cy="25977"/>
              </a:xfrm>
              <a:prstGeom prst="rect">
                <a:avLst/>
              </a:prstGeom>
            </p:spPr>
          </p:pic>
        </mc:Fallback>
      </mc:AlternateContent>
      <p:sp>
        <p:nvSpPr>
          <p:cNvPr id="42008" name="Rectangle 1"/>
          <p:cNvSpPr>
            <a:spLocks noChangeArrowheads="1"/>
          </p:cNvSpPr>
          <p:nvPr/>
        </p:nvSpPr>
        <p:spPr bwMode="auto">
          <a:xfrm>
            <a:off x="7527607" y="1898688"/>
            <a:ext cx="1493166" cy="323165"/>
          </a:xfrm>
          <a:prstGeom prst="rect">
            <a:avLst/>
          </a:prstGeom>
          <a:solidFill>
            <a:srgbClr val="FAE9D6"/>
          </a:solidFill>
          <a:ln>
            <a:noFill/>
          </a:ln>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b="1" i="1" dirty="0" smtClean="0">
                <a:solidFill>
                  <a:srgbClr val="000000"/>
                </a:solidFill>
                <a:latin typeface="Cambria" panose="02040503050406030204" pitchFamily="18" charset="0"/>
              </a:rPr>
              <a:t>parties -&gt; </a:t>
            </a:r>
            <a:r>
              <a:rPr lang="en-US" altLang="en-US" sz="1500" b="1" i="1" dirty="0" err="1" smtClean="0">
                <a:solidFill>
                  <a:srgbClr val="000000"/>
                </a:solidFill>
                <a:latin typeface="Cambria" panose="02040503050406030204" pitchFamily="18" charset="0"/>
              </a:rPr>
              <a:t>parti</a:t>
            </a:r>
            <a:endParaRPr lang="en-US" altLang="en-US" sz="1500" b="1" dirty="0">
              <a:solidFill>
                <a:srgbClr val="000000"/>
              </a:solidFill>
              <a:latin typeface="Cambria" panose="02040503050406030204" pitchFamily="18" charset="0"/>
            </a:endParaRPr>
          </a:p>
        </p:txBody>
      </p:sp>
      <p:sp>
        <p:nvSpPr>
          <p:cNvPr id="40" name="Rectangle 40"/>
          <p:cNvSpPr>
            <a:spLocks noChangeArrowheads="1"/>
          </p:cNvSpPr>
          <p:nvPr/>
        </p:nvSpPr>
        <p:spPr bwMode="auto">
          <a:xfrm>
            <a:off x="6359525" y="5701816"/>
            <a:ext cx="20248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dirty="0" smtClean="0">
                <a:solidFill>
                  <a:srgbClr val="000AF9"/>
                </a:solidFill>
                <a:latin typeface="Calibri" panose="020F0502020204030204" pitchFamily="34" charset="0"/>
              </a:rPr>
              <a:t>Choose any other stemming rule and implement it here!</a:t>
            </a:r>
            <a:endParaRPr lang="en-US" altLang="en-US" dirty="0">
              <a:solidFill>
                <a:srgbClr val="000AF9"/>
              </a:solidFill>
              <a:latin typeface="Calibri" panose="020F0502020204030204" pitchFamily="34" charset="0"/>
            </a:endParaRPr>
          </a:p>
        </p:txBody>
      </p:sp>
      <p:sp>
        <p:nvSpPr>
          <p:cNvPr id="41" name="Right Brace 40"/>
          <p:cNvSpPr/>
          <p:nvPr/>
        </p:nvSpPr>
        <p:spPr>
          <a:xfrm>
            <a:off x="6096000" y="5529817"/>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mc:AlternateContent xmlns:mc="http://schemas.openxmlformats.org/markup-compatibility/2006" xmlns:p14="http://schemas.microsoft.com/office/powerpoint/2010/main">
        <mc:Choice Requires="p14">
          <p:contentPart p14:bwMode="auto" r:id="rId4">
            <p14:nvContentPartPr>
              <p14:cNvPr id="46" name="Ink 43"/>
              <p14:cNvContentPartPr>
                <a14:cpLocks xmlns:a14="http://schemas.microsoft.com/office/drawing/2010/main" noRot="1" noChangeAspect="1" noEditPoints="1" noChangeArrowheads="1" noChangeShapeType="1"/>
              </p14:cNvContentPartPr>
              <p14:nvPr/>
            </p14:nvContentPartPr>
            <p14:xfrm>
              <a:off x="7745413" y="5371134"/>
              <a:ext cx="3175" cy="15875"/>
            </p14:xfrm>
          </p:contentPart>
        </mc:Choice>
        <mc:Fallback xmlns="">
          <p:pic>
            <p:nvPicPr>
              <p:cNvPr id="46" name="Ink 43"/>
              <p:cNvPicPr>
                <a:picLocks noRot="1" noChangeAspect="1" noEditPoints="1" noChangeArrowheads="1" noChangeShapeType="1"/>
              </p:cNvPicPr>
              <p:nvPr/>
            </p:nvPicPr>
            <p:blipFill>
              <a:blip r:embed="rId3"/>
              <a:stretch>
                <a:fillRect/>
              </a:stretch>
            </p:blipFill>
            <p:spPr>
              <a:xfrm>
                <a:off x="7737475" y="5365722"/>
                <a:ext cx="17463" cy="25977"/>
              </a:xfrm>
              <a:prstGeom prst="rect">
                <a:avLst/>
              </a:prstGeom>
            </p:spPr>
          </p:pic>
        </mc:Fallback>
      </mc:AlternateContent>
      <p:sp>
        <p:nvSpPr>
          <p:cNvPr id="3" name="Rectangle 2"/>
          <p:cNvSpPr/>
          <p:nvPr/>
        </p:nvSpPr>
        <p:spPr>
          <a:xfrm>
            <a:off x="874713" y="5534211"/>
            <a:ext cx="922047" cy="461665"/>
          </a:xfrm>
          <a:prstGeom prst="rect">
            <a:avLst/>
          </a:prstGeom>
        </p:spPr>
        <p:txBody>
          <a:bodyPr wrap="none">
            <a:spAutoFit/>
          </a:bodyPr>
          <a:lstStyle/>
          <a:p>
            <a:pPr eaLnBrk="1" hangingPunct="1"/>
            <a:r>
              <a:rPr lang="en-US" altLang="en-US" b="1" dirty="0" err="1">
                <a:solidFill>
                  <a:srgbClr val="E97E09"/>
                </a:solidFill>
                <a:latin typeface="Courier New" pitchFamily="49" charset="0"/>
              </a:rPr>
              <a:t>elif</a:t>
            </a:r>
            <a:endParaRPr lang="en-US" altLang="en-US" b="1" dirty="0">
              <a:solidFill>
                <a:srgbClr val="E97E09"/>
              </a:solidFill>
              <a:latin typeface="Courier New" pitchFamily="49" charset="0"/>
            </a:endParaRPr>
          </a:p>
        </p:txBody>
      </p:sp>
      <p:sp>
        <p:nvSpPr>
          <p:cNvPr id="47" name="Text Box 5"/>
          <p:cNvSpPr txBox="1">
            <a:spLocks noChangeArrowheads="1"/>
          </p:cNvSpPr>
          <p:nvPr/>
        </p:nvSpPr>
        <p:spPr bwMode="auto">
          <a:xfrm>
            <a:off x="45060" y="53649"/>
            <a:ext cx="2898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a:solidFill>
                  <a:srgbClr val="000000"/>
                </a:solidFill>
                <a:latin typeface="Cambria" panose="02040503050406030204" pitchFamily="18" charset="0"/>
              </a:rPr>
              <a:t>Stemming</a:t>
            </a:r>
          </a:p>
        </p:txBody>
      </p:sp>
      <p:sp>
        <p:nvSpPr>
          <p:cNvPr id="48" name="Text Box 5"/>
          <p:cNvSpPr txBox="1">
            <a:spLocks noChangeArrowheads="1"/>
          </p:cNvSpPr>
          <p:nvPr/>
        </p:nvSpPr>
        <p:spPr bwMode="auto">
          <a:xfrm>
            <a:off x="5690746" y="243870"/>
            <a:ext cx="324708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100" i="1" dirty="0" smtClean="0">
                <a:solidFill>
                  <a:srgbClr val="000000"/>
                </a:solidFill>
                <a:latin typeface="Cambria" panose="02040503050406030204" pitchFamily="18" charset="0"/>
              </a:rPr>
              <a:t>Name(s): ____________________</a:t>
            </a:r>
            <a:endParaRPr lang="en-US" altLang="en-US" sz="2100" i="1" dirty="0">
              <a:solidFill>
                <a:srgbClr val="000000"/>
              </a:solidFill>
              <a:latin typeface="Cambria" panose="02040503050406030204" pitchFamily="18" charset="0"/>
            </a:endParaRPr>
          </a:p>
        </p:txBody>
      </p:sp>
      <p:sp>
        <p:nvSpPr>
          <p:cNvPr id="39" name="Text Box 10"/>
          <p:cNvSpPr txBox="1">
            <a:spLocks noChangeArrowheads="1"/>
          </p:cNvSpPr>
          <p:nvPr/>
        </p:nvSpPr>
        <p:spPr bwMode="auto">
          <a:xfrm>
            <a:off x="3779027" y="1046059"/>
            <a:ext cx="4602973"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dirty="0" smtClean="0">
                <a:latin typeface="Calibri" panose="020F0502020204030204" pitchFamily="34" charset="0"/>
              </a:rPr>
              <a:t>thought experiments…</a:t>
            </a:r>
            <a:endParaRPr lang="en-US" altLang="en-US" b="1" dirty="0">
              <a:latin typeface="Calibri" panose="020F0502020204030204" pitchFamily="34" charset="0"/>
            </a:endParaRPr>
          </a:p>
        </p:txBody>
      </p:sp>
    </p:spTree>
    <p:extLst>
      <p:ext uri="{BB962C8B-B14F-4D97-AF65-F5344CB8AC3E}">
        <p14:creationId xmlns:p14="http://schemas.microsoft.com/office/powerpoint/2010/main" val="100622900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635726" y="1942011"/>
            <a:ext cx="5978640" cy="609600"/>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635726" y="4114800"/>
            <a:ext cx="5978640" cy="609600"/>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635726" y="5220789"/>
            <a:ext cx="5978640" cy="609600"/>
          </a:xfrm>
          <a:prstGeom prst="roundRect">
            <a:avLst/>
          </a:prstGeom>
          <a:solidFill>
            <a:srgbClr val="FAE9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85840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TextID's</a:t>
            </a:r>
            <a:r>
              <a:rPr lang="en-US" altLang="en-US" sz="4200" dirty="0" smtClean="0">
                <a:latin typeface="Cambria" panose="02040503050406030204" pitchFamily="18" charset="0"/>
              </a:rPr>
              <a:t> </a:t>
            </a:r>
            <a:r>
              <a:rPr lang="en-US" altLang="en-US" sz="4200" i="1" dirty="0" smtClean="0">
                <a:latin typeface="Cambria" panose="02040503050406030204" pitchFamily="18" charset="0"/>
              </a:rPr>
              <a:t>building blocks…</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838200" y="1429191"/>
            <a:ext cx="723265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eaLnBrk="1" hangingPunct="1">
              <a:spcBef>
                <a:spcPct val="50000"/>
              </a:spcBef>
            </a:pPr>
            <a:r>
              <a:rPr lang="en-US" altLang="en-US" b="1" i="1" dirty="0" smtClean="0">
                <a:solidFill>
                  <a:srgbClr val="000AF9"/>
                </a:solidFill>
                <a:latin typeface="Cambria" panose="02040503050406030204" pitchFamily="18" charset="0"/>
              </a:rPr>
              <a:t>Get text from file…</a:t>
            </a:r>
          </a:p>
          <a:p>
            <a:pPr marL="0" indent="0" eaLnBrk="1" hangingPunct="1">
              <a:spcBef>
                <a:spcPct val="50000"/>
              </a:spcBef>
            </a:pPr>
            <a:endParaRPr lang="en-US" altLang="en-US" b="1" i="1" dirty="0" smtClean="0">
              <a:solidFill>
                <a:srgbClr val="000AF9"/>
              </a:solidFill>
              <a:latin typeface="Cambria" panose="02040503050406030204" pitchFamily="18" charset="0"/>
            </a:endParaRPr>
          </a:p>
          <a:p>
            <a:pPr marL="0" indent="0" eaLnBrk="1" hangingPunct="1">
              <a:spcBef>
                <a:spcPct val="50000"/>
              </a:spcBef>
            </a:pPr>
            <a:endParaRPr lang="en-US" altLang="en-US" b="1" i="1" dirty="0">
              <a:solidFill>
                <a:srgbClr val="000AF9"/>
              </a:solidFill>
              <a:latin typeface="Cambria" panose="02040503050406030204" pitchFamily="18" charset="0"/>
            </a:endParaRPr>
          </a:p>
          <a:p>
            <a:pPr marL="0" indent="0" eaLnBrk="1" hangingPunct="1">
              <a:spcBef>
                <a:spcPct val="50000"/>
              </a:spcBef>
            </a:pPr>
            <a:endParaRPr lang="en-US" altLang="en-US" b="1" i="1" dirty="0" smtClean="0">
              <a:solidFill>
                <a:srgbClr val="000AF9"/>
              </a:solidFill>
              <a:latin typeface="Cambria" panose="02040503050406030204" pitchFamily="18" charset="0"/>
            </a:endParaRPr>
          </a:p>
          <a:p>
            <a:pPr marL="0" indent="0" eaLnBrk="1" hangingPunct="1">
              <a:spcBef>
                <a:spcPct val="50000"/>
              </a:spcBef>
            </a:pPr>
            <a:endParaRPr lang="en-US" altLang="en-US" b="1" i="1" dirty="0">
              <a:solidFill>
                <a:srgbClr val="000AF9"/>
              </a:solidFill>
              <a:latin typeface="Cambria" panose="02040503050406030204" pitchFamily="18" charset="0"/>
            </a:endParaRPr>
          </a:p>
          <a:p>
            <a:pPr marL="0" indent="0" eaLnBrk="1" hangingPunct="1">
              <a:spcBef>
                <a:spcPct val="50000"/>
              </a:spcBef>
            </a:pPr>
            <a:endParaRPr lang="en-US" altLang="en-US" b="1" i="1" dirty="0" smtClean="0">
              <a:solidFill>
                <a:srgbClr val="000AF9"/>
              </a:solidFill>
              <a:latin typeface="Cambria" panose="02040503050406030204" pitchFamily="18" charset="0"/>
            </a:endParaRPr>
          </a:p>
          <a:p>
            <a:pPr marL="0" indent="0" eaLnBrk="1" hangingPunct="1">
              <a:spcBef>
                <a:spcPct val="50000"/>
              </a:spcBef>
            </a:pPr>
            <a:endParaRPr lang="en-US" altLang="en-US" b="1" i="1" dirty="0">
              <a:solidFill>
                <a:srgbClr val="000AF9"/>
              </a:solidFill>
              <a:latin typeface="Cambria" panose="02040503050406030204" pitchFamily="18" charset="0"/>
            </a:endParaRPr>
          </a:p>
          <a:p>
            <a:pPr marL="0" indent="0" eaLnBrk="1" hangingPunct="1">
              <a:spcBef>
                <a:spcPct val="50000"/>
              </a:spcBef>
            </a:pPr>
            <a:endParaRPr lang="en-US" altLang="en-US" b="1" i="1" dirty="0" smtClean="0">
              <a:solidFill>
                <a:srgbClr val="000AF9"/>
              </a:solidFill>
              <a:latin typeface="Cambria" panose="02040503050406030204" pitchFamily="18" charset="0"/>
            </a:endParaRPr>
          </a:p>
          <a:p>
            <a:pPr marL="0" indent="0" eaLnBrk="1" hangingPunct="1">
              <a:spcBef>
                <a:spcPct val="50000"/>
              </a:spcBef>
            </a:pPr>
            <a:r>
              <a:rPr lang="en-US" altLang="en-US" b="1" i="1" dirty="0" smtClean="0">
                <a:solidFill>
                  <a:srgbClr val="000AF9"/>
                </a:solidFill>
                <a:latin typeface="Cambria" panose="02040503050406030204" pitchFamily="18" charset="0"/>
              </a:rPr>
              <a:t>You're ready to score against your model!</a:t>
            </a:r>
            <a:endParaRPr lang="en-US" altLang="en-US" b="1" i="1" dirty="0">
              <a:solidFill>
                <a:srgbClr val="000AF9"/>
              </a:solidFill>
              <a:latin typeface="Cambria" panose="02040503050406030204" pitchFamily="18" charset="0"/>
            </a:endParaRPr>
          </a:p>
        </p:txBody>
      </p:sp>
      <p:grpSp>
        <p:nvGrpSpPr>
          <p:cNvPr id="5" name="Group 24"/>
          <p:cNvGrpSpPr>
            <a:grpSpLocks/>
          </p:cNvGrpSpPr>
          <p:nvPr/>
        </p:nvGrpSpPr>
        <p:grpSpPr bwMode="auto">
          <a:xfrm>
            <a:off x="8304115" y="594201"/>
            <a:ext cx="546100" cy="654050"/>
            <a:chOff x="2928" y="1051"/>
            <a:chExt cx="840" cy="957"/>
          </a:xfrm>
        </p:grpSpPr>
        <p:sp>
          <p:nvSpPr>
            <p:cNvPr id="6" name="Freeform 2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7" name="Oval 2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8" name="Oval 2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9" name="Oval 2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0" name="Oval 2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1" name="Oval 3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2" name="Oval 3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3" name="Oval 3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4" name="AutoShape 3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5" name="Freeform 3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6" name="Freeform 3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7" name="Freeform 3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18" name="Freeform 3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19" name="Text Box 40"/>
          <p:cNvSpPr txBox="1">
            <a:spLocks noChangeArrowheads="1"/>
          </p:cNvSpPr>
          <p:nvPr/>
        </p:nvSpPr>
        <p:spPr bwMode="auto">
          <a:xfrm>
            <a:off x="7098159" y="263878"/>
            <a:ext cx="14493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dirty="0">
                <a:solidFill>
                  <a:srgbClr val="009900"/>
                </a:solidFill>
                <a:latin typeface="Calibri" panose="020F0502020204030204" pitchFamily="34" charset="0"/>
              </a:rPr>
              <a:t>This looks familiar...</a:t>
            </a:r>
          </a:p>
        </p:txBody>
      </p:sp>
    </p:spTree>
    <p:extLst>
      <p:ext uri="{BB962C8B-B14F-4D97-AF65-F5344CB8AC3E}">
        <p14:creationId xmlns:p14="http://schemas.microsoft.com/office/powerpoint/2010/main" val="119869285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FF0000"/>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15740</TotalTime>
  <Words>10101</Words>
  <Application>Microsoft Office PowerPoint</Application>
  <PresentationFormat>On-screen Show (4:3)</PresentationFormat>
  <Paragraphs>2074</Paragraphs>
  <Slides>169</Slides>
  <Notes>7</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169</vt:i4>
      </vt:variant>
    </vt:vector>
  </HeadingPairs>
  <TitlesOfParts>
    <vt:vector size="187" baseType="lpstr">
      <vt:lpstr>MS PGothic</vt:lpstr>
      <vt:lpstr>MS PGothic</vt:lpstr>
      <vt:lpstr>Arial</vt:lpstr>
      <vt:lpstr>Calibri</vt:lpstr>
      <vt:lpstr>Cambria</vt:lpstr>
      <vt:lpstr>Candara</vt:lpstr>
      <vt:lpstr>Comic Sans MS</vt:lpstr>
      <vt:lpstr>Consolas</vt:lpstr>
      <vt:lpstr>Courier New</vt:lpstr>
      <vt:lpstr>Georgia</vt:lpstr>
      <vt:lpstr>Sand</vt:lpstr>
      <vt:lpstr>Segoe Print</vt:lpstr>
      <vt:lpstr>Symbol</vt:lpstr>
      <vt:lpstr>Times</vt:lpstr>
      <vt:lpstr>Times New Roman</vt:lpstr>
      <vt:lpstr>ヒラギノ角ゴ Pro W3</vt:lpstr>
      <vt:lpstr>Default Design</vt:lpstr>
      <vt:lpstr>1_Blank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ZDodds</dc:creator>
  <cp:lastModifiedBy>User</cp:lastModifiedBy>
  <cp:revision>285</cp:revision>
  <cp:lastPrinted>2015-11-24T06:11:47Z</cp:lastPrinted>
  <dcterms:created xsi:type="dcterms:W3CDTF">2010-11-23T07:22:28Z</dcterms:created>
  <dcterms:modified xsi:type="dcterms:W3CDTF">2016-11-24T02:14:50Z</dcterms:modified>
</cp:coreProperties>
</file>