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ink/ink28.xml" ContentType="application/inkml+xml"/>
  <Override PartName="/ppt/tags/tag3.xml" ContentType="application/vnd.openxmlformats-officedocument.presentationml.tags+xml"/>
  <Override PartName="/ppt/tags/tag4.xml" ContentType="application/vnd.openxmlformats-officedocument.presentationml.tags+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4.xml" ContentType="application/vnd.openxmlformats-officedocument.presentationml.notesSlide+xml"/>
  <Override PartName="/ppt/ink/ink44.xml" ContentType="application/inkml+xml"/>
  <Override PartName="/ppt/notesSlides/notesSlide5.xml" ContentType="application/vnd.openxmlformats-officedocument.presentationml.notesSlide+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notesSlides/notesSlide9.xml" ContentType="application/vnd.openxmlformats-officedocument.presentationml.notesSlide+xml"/>
  <Override PartName="/ppt/ink/ink137.xml" ContentType="application/inkml+xml"/>
  <Override PartName="/ppt/tags/tag35.xml" ContentType="application/vnd.openxmlformats-officedocument.presentationml.tags+xml"/>
  <Override PartName="/ppt/notesSlides/notesSlide1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1.xml" ContentType="application/vnd.openxmlformats-officedocument.presentationml.notesSlide+xml"/>
  <Override PartName="/ppt/ink/ink142.xml" ContentType="application/inkml+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2.xml" ContentType="application/vnd.openxmlformats-officedocument.presentationml.notesSlide+xml"/>
  <Override PartName="/ppt/ink/ink14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7" r:id="rId2"/>
    <p:sldMasterId id="2147483771" r:id="rId3"/>
  </p:sldMasterIdLst>
  <p:notesMasterIdLst>
    <p:notesMasterId r:id="rId262"/>
  </p:notesMasterIdLst>
  <p:handoutMasterIdLst>
    <p:handoutMasterId r:id="rId263"/>
  </p:handoutMasterIdLst>
  <p:sldIdLst>
    <p:sldId id="903" r:id="rId4"/>
    <p:sldId id="793" r:id="rId5"/>
    <p:sldId id="876" r:id="rId6"/>
    <p:sldId id="904" r:id="rId7"/>
    <p:sldId id="717" r:id="rId8"/>
    <p:sldId id="718" r:id="rId9"/>
    <p:sldId id="719" r:id="rId10"/>
    <p:sldId id="721" r:id="rId11"/>
    <p:sldId id="797" r:id="rId12"/>
    <p:sldId id="798" r:id="rId13"/>
    <p:sldId id="941" r:id="rId14"/>
    <p:sldId id="942" r:id="rId15"/>
    <p:sldId id="800" r:id="rId16"/>
    <p:sldId id="801" r:id="rId17"/>
    <p:sldId id="802" r:id="rId18"/>
    <p:sldId id="936" r:id="rId19"/>
    <p:sldId id="803" r:id="rId20"/>
    <p:sldId id="804" r:id="rId21"/>
    <p:sldId id="805" r:id="rId22"/>
    <p:sldId id="806" r:id="rId23"/>
    <p:sldId id="807" r:id="rId24"/>
    <p:sldId id="902" r:id="rId25"/>
    <p:sldId id="939" r:id="rId26"/>
    <p:sldId id="809" r:id="rId27"/>
    <p:sldId id="810" r:id="rId28"/>
    <p:sldId id="811" r:id="rId29"/>
    <p:sldId id="812" r:id="rId30"/>
    <p:sldId id="813" r:id="rId31"/>
    <p:sldId id="814" r:id="rId32"/>
    <p:sldId id="878" r:id="rId33"/>
    <p:sldId id="816" r:id="rId34"/>
    <p:sldId id="818" r:id="rId35"/>
    <p:sldId id="940" r:id="rId36"/>
    <p:sldId id="817" r:id="rId37"/>
    <p:sldId id="819" r:id="rId38"/>
    <p:sldId id="937" r:id="rId39"/>
    <p:sldId id="879" r:id="rId40"/>
    <p:sldId id="824" r:id="rId41"/>
    <p:sldId id="825" r:id="rId42"/>
    <p:sldId id="826" r:id="rId43"/>
    <p:sldId id="827" r:id="rId44"/>
    <p:sldId id="828" r:id="rId45"/>
    <p:sldId id="829" r:id="rId46"/>
    <p:sldId id="830" r:id="rId47"/>
    <p:sldId id="831" r:id="rId48"/>
    <p:sldId id="832" r:id="rId49"/>
    <p:sldId id="833" r:id="rId50"/>
    <p:sldId id="834" r:id="rId51"/>
    <p:sldId id="835" r:id="rId52"/>
    <p:sldId id="836" r:id="rId53"/>
    <p:sldId id="837" r:id="rId54"/>
    <p:sldId id="838" r:id="rId55"/>
    <p:sldId id="943" r:id="rId56"/>
    <p:sldId id="928" r:id="rId57"/>
    <p:sldId id="929" r:id="rId58"/>
    <p:sldId id="895" r:id="rId59"/>
    <p:sldId id="873" r:id="rId60"/>
    <p:sldId id="896" r:id="rId61"/>
    <p:sldId id="945" r:id="rId62"/>
    <p:sldId id="946" r:id="rId63"/>
    <p:sldId id="947" r:id="rId64"/>
    <p:sldId id="931" r:id="rId65"/>
    <p:sldId id="722" r:id="rId66"/>
    <p:sldId id="932" r:id="rId67"/>
    <p:sldId id="944" r:id="rId68"/>
    <p:sldId id="726" r:id="rId69"/>
    <p:sldId id="727" r:id="rId70"/>
    <p:sldId id="728" r:id="rId71"/>
    <p:sldId id="919" r:id="rId72"/>
    <p:sldId id="723" r:id="rId73"/>
    <p:sldId id="736" r:id="rId74"/>
    <p:sldId id="742" r:id="rId75"/>
    <p:sldId id="730" r:id="rId76"/>
    <p:sldId id="731" r:id="rId77"/>
    <p:sldId id="732" r:id="rId78"/>
    <p:sldId id="733" r:id="rId79"/>
    <p:sldId id="735" r:id="rId80"/>
    <p:sldId id="734" r:id="rId81"/>
    <p:sldId id="738" r:id="rId82"/>
    <p:sldId id="739" r:id="rId83"/>
    <p:sldId id="747" r:id="rId84"/>
    <p:sldId id="748" r:id="rId85"/>
    <p:sldId id="749" r:id="rId86"/>
    <p:sldId id="750" r:id="rId87"/>
    <p:sldId id="751" r:id="rId88"/>
    <p:sldId id="752" r:id="rId89"/>
    <p:sldId id="753" r:id="rId90"/>
    <p:sldId id="762" r:id="rId91"/>
    <p:sldId id="755" r:id="rId92"/>
    <p:sldId id="756" r:id="rId93"/>
    <p:sldId id="757" r:id="rId94"/>
    <p:sldId id="759" r:id="rId95"/>
    <p:sldId id="758" r:id="rId96"/>
    <p:sldId id="765" r:id="rId97"/>
    <p:sldId id="791" r:id="rId98"/>
    <p:sldId id="715" r:id="rId99"/>
    <p:sldId id="716" r:id="rId100"/>
    <p:sldId id="517" r:id="rId101"/>
    <p:sldId id="708" r:id="rId102"/>
    <p:sldId id="533" r:id="rId103"/>
    <p:sldId id="518" r:id="rId104"/>
    <p:sldId id="645" r:id="rId105"/>
    <p:sldId id="605" r:id="rId106"/>
    <p:sldId id="713" r:id="rId107"/>
    <p:sldId id="776" r:id="rId108"/>
    <p:sldId id="789" r:id="rId109"/>
    <p:sldId id="777" r:id="rId110"/>
    <p:sldId id="778" r:id="rId111"/>
    <p:sldId id="780" r:id="rId112"/>
    <p:sldId id="781" r:id="rId113"/>
    <p:sldId id="783" r:id="rId114"/>
    <p:sldId id="782" r:id="rId115"/>
    <p:sldId id="784" r:id="rId116"/>
    <p:sldId id="785" r:id="rId117"/>
    <p:sldId id="786" r:id="rId118"/>
    <p:sldId id="787" r:id="rId119"/>
    <p:sldId id="788" r:id="rId120"/>
    <p:sldId id="544" r:id="rId121"/>
    <p:sldId id="790" r:id="rId122"/>
    <p:sldId id="619" r:id="rId123"/>
    <p:sldId id="551" r:id="rId124"/>
    <p:sldId id="745" r:id="rId125"/>
    <p:sldId id="629" r:id="rId126"/>
    <p:sldId id="766" r:id="rId127"/>
    <p:sldId id="664" r:id="rId128"/>
    <p:sldId id="665" r:id="rId129"/>
    <p:sldId id="657" r:id="rId130"/>
    <p:sldId id="658" r:id="rId131"/>
    <p:sldId id="659" r:id="rId132"/>
    <p:sldId id="660" r:id="rId133"/>
    <p:sldId id="661" r:id="rId134"/>
    <p:sldId id="662" r:id="rId135"/>
    <p:sldId id="663" r:id="rId136"/>
    <p:sldId id="651" r:id="rId137"/>
    <p:sldId id="628" r:id="rId138"/>
    <p:sldId id="580" r:id="rId139"/>
    <p:sldId id="581" r:id="rId140"/>
    <p:sldId id="643" r:id="rId141"/>
    <p:sldId id="644" r:id="rId142"/>
    <p:sldId id="583" r:id="rId143"/>
    <p:sldId id="591" r:id="rId144"/>
    <p:sldId id="607" r:id="rId145"/>
    <p:sldId id="604" r:id="rId146"/>
    <p:sldId id="584" r:id="rId147"/>
    <p:sldId id="585" r:id="rId148"/>
    <p:sldId id="586" r:id="rId149"/>
    <p:sldId id="525" r:id="rId150"/>
    <p:sldId id="526" r:id="rId151"/>
    <p:sldId id="527" r:id="rId152"/>
    <p:sldId id="528" r:id="rId153"/>
    <p:sldId id="529" r:id="rId154"/>
    <p:sldId id="530" r:id="rId155"/>
    <p:sldId id="531" r:id="rId156"/>
    <p:sldId id="532" r:id="rId157"/>
    <p:sldId id="447" r:id="rId158"/>
    <p:sldId id="460" r:id="rId159"/>
    <p:sldId id="449" r:id="rId160"/>
    <p:sldId id="448" r:id="rId161"/>
    <p:sldId id="564" r:id="rId162"/>
    <p:sldId id="565" r:id="rId163"/>
    <p:sldId id="444" r:id="rId164"/>
    <p:sldId id="445" r:id="rId165"/>
    <p:sldId id="292" r:id="rId166"/>
    <p:sldId id="420" r:id="rId167"/>
    <p:sldId id="421" r:id="rId168"/>
    <p:sldId id="452" r:id="rId169"/>
    <p:sldId id="453" r:id="rId170"/>
    <p:sldId id="454" r:id="rId171"/>
    <p:sldId id="455" r:id="rId172"/>
    <p:sldId id="456" r:id="rId173"/>
    <p:sldId id="457" r:id="rId174"/>
    <p:sldId id="458" r:id="rId175"/>
    <p:sldId id="375" r:id="rId176"/>
    <p:sldId id="416" r:id="rId177"/>
    <p:sldId id="415" r:id="rId178"/>
    <p:sldId id="417" r:id="rId179"/>
    <p:sldId id="410" r:id="rId180"/>
    <p:sldId id="414" r:id="rId181"/>
    <p:sldId id="411" r:id="rId182"/>
    <p:sldId id="412" r:id="rId183"/>
    <p:sldId id="407" r:id="rId184"/>
    <p:sldId id="356" r:id="rId185"/>
    <p:sldId id="354" r:id="rId186"/>
    <p:sldId id="355" r:id="rId187"/>
    <p:sldId id="378" r:id="rId188"/>
    <p:sldId id="379" r:id="rId189"/>
    <p:sldId id="380" r:id="rId190"/>
    <p:sldId id="381" r:id="rId191"/>
    <p:sldId id="383" r:id="rId192"/>
    <p:sldId id="384" r:id="rId193"/>
    <p:sldId id="385" r:id="rId194"/>
    <p:sldId id="386" r:id="rId195"/>
    <p:sldId id="387" r:id="rId196"/>
    <p:sldId id="388" r:id="rId197"/>
    <p:sldId id="389" r:id="rId198"/>
    <p:sldId id="390" r:id="rId199"/>
    <p:sldId id="391" r:id="rId200"/>
    <p:sldId id="392" r:id="rId201"/>
    <p:sldId id="393" r:id="rId202"/>
    <p:sldId id="394" r:id="rId203"/>
    <p:sldId id="395" r:id="rId204"/>
    <p:sldId id="396" r:id="rId205"/>
    <p:sldId id="397" r:id="rId206"/>
    <p:sldId id="398" r:id="rId207"/>
    <p:sldId id="399" r:id="rId208"/>
    <p:sldId id="400" r:id="rId209"/>
    <p:sldId id="403" r:id="rId210"/>
    <p:sldId id="402" r:id="rId211"/>
    <p:sldId id="480" r:id="rId212"/>
    <p:sldId id="495" r:id="rId213"/>
    <p:sldId id="552" r:id="rId214"/>
    <p:sldId id="558" r:id="rId215"/>
    <p:sldId id="763" r:id="rId216"/>
    <p:sldId id="767" r:id="rId217"/>
    <p:sldId id="768" r:id="rId218"/>
    <p:sldId id="769" r:id="rId219"/>
    <p:sldId id="770" r:id="rId220"/>
    <p:sldId id="771" r:id="rId221"/>
    <p:sldId id="772" r:id="rId222"/>
    <p:sldId id="773" r:id="rId223"/>
    <p:sldId id="774" r:id="rId224"/>
    <p:sldId id="775" r:id="rId225"/>
    <p:sldId id="792" r:id="rId226"/>
    <p:sldId id="880" r:id="rId227"/>
    <p:sldId id="881" r:id="rId228"/>
    <p:sldId id="882" r:id="rId229"/>
    <p:sldId id="883" r:id="rId230"/>
    <p:sldId id="884" r:id="rId231"/>
    <p:sldId id="885" r:id="rId232"/>
    <p:sldId id="886" r:id="rId233"/>
    <p:sldId id="887" r:id="rId234"/>
    <p:sldId id="888" r:id="rId235"/>
    <p:sldId id="889" r:id="rId236"/>
    <p:sldId id="890" r:id="rId237"/>
    <p:sldId id="891" r:id="rId238"/>
    <p:sldId id="892" r:id="rId239"/>
    <p:sldId id="893" r:id="rId240"/>
    <p:sldId id="894" r:id="rId241"/>
    <p:sldId id="905" r:id="rId242"/>
    <p:sldId id="906" r:id="rId243"/>
    <p:sldId id="907" r:id="rId244"/>
    <p:sldId id="908" r:id="rId245"/>
    <p:sldId id="909" r:id="rId246"/>
    <p:sldId id="910" r:id="rId247"/>
    <p:sldId id="911" r:id="rId248"/>
    <p:sldId id="912" r:id="rId249"/>
    <p:sldId id="913" r:id="rId250"/>
    <p:sldId id="914" r:id="rId251"/>
    <p:sldId id="915" r:id="rId252"/>
    <p:sldId id="920" r:id="rId253"/>
    <p:sldId id="921" r:id="rId254"/>
    <p:sldId id="922" r:id="rId255"/>
    <p:sldId id="923" r:id="rId256"/>
    <p:sldId id="924" r:id="rId257"/>
    <p:sldId id="925" r:id="rId258"/>
    <p:sldId id="926" r:id="rId259"/>
    <p:sldId id="927" r:id="rId260"/>
    <p:sldId id="938" r:id="rId261"/>
  </p:sldIdLst>
  <p:sldSz cx="9144000" cy="6858000" type="screen4x3"/>
  <p:notesSz cx="9144000" cy="6858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CCFF"/>
    <a:srgbClr val="CCFFCC"/>
    <a:srgbClr val="CC3399"/>
    <a:srgbClr val="CC3300"/>
    <a:srgbClr val="000AF9"/>
    <a:srgbClr val="F6890C"/>
    <a:srgbClr val="CCECFF"/>
    <a:srgbClr val="FFEFD7"/>
    <a:srgbClr val="009900"/>
    <a:srgbClr val="FFE2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3" autoAdjust="0"/>
    <p:restoredTop sz="94660"/>
  </p:normalViewPr>
  <p:slideViewPr>
    <p:cSldViewPr>
      <p:cViewPr varScale="1">
        <p:scale>
          <a:sx n="74" d="100"/>
          <a:sy n="74" d="100"/>
        </p:scale>
        <p:origin x="19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slide" Target="slides/slide255.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slide" Target="slides/slide256.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slide" Target="slides/slide220.xml"/><Relationship Id="rId228" Type="http://schemas.openxmlformats.org/officeDocument/2006/relationships/slide" Target="slides/slide225.xml"/><Relationship Id="rId244" Type="http://schemas.openxmlformats.org/officeDocument/2006/relationships/slide" Target="slides/slide241.xml"/><Relationship Id="rId249" Type="http://schemas.openxmlformats.org/officeDocument/2006/relationships/slide" Target="slides/slide24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260" Type="http://schemas.openxmlformats.org/officeDocument/2006/relationships/slide" Target="slides/slide257.xml"/><Relationship Id="rId265" Type="http://schemas.openxmlformats.org/officeDocument/2006/relationships/viewProps" Target="view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slide" Target="slides/slide231.xml"/><Relationship Id="rId239" Type="http://schemas.openxmlformats.org/officeDocument/2006/relationships/slide" Target="slides/slide236.xml"/><Relationship Id="rId2" Type="http://schemas.openxmlformats.org/officeDocument/2006/relationships/slideMaster" Target="slideMasters/slideMaster2.xml"/><Relationship Id="rId29" Type="http://schemas.openxmlformats.org/officeDocument/2006/relationships/slide" Target="slides/slide26.xml"/><Relationship Id="rId250" Type="http://schemas.openxmlformats.org/officeDocument/2006/relationships/slide" Target="slides/slide247.xml"/><Relationship Id="rId255" Type="http://schemas.openxmlformats.org/officeDocument/2006/relationships/slide" Target="slides/slide252.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slide" Target="slides/slide237.xml"/><Relationship Id="rId245" Type="http://schemas.openxmlformats.org/officeDocument/2006/relationships/slide" Target="slides/slide242.xml"/><Relationship Id="rId261" Type="http://schemas.openxmlformats.org/officeDocument/2006/relationships/slide" Target="slides/slide258.xml"/><Relationship Id="rId266" Type="http://schemas.openxmlformats.org/officeDocument/2006/relationships/theme" Target="theme/theme1.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1" Type="http://schemas.openxmlformats.org/officeDocument/2006/relationships/slide" Target="slides/slide248.xml"/><Relationship Id="rId256" Type="http://schemas.openxmlformats.org/officeDocument/2006/relationships/slide" Target="slides/slide25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slide" Target="slides/slide238.xml"/><Relationship Id="rId246" Type="http://schemas.openxmlformats.org/officeDocument/2006/relationships/slide" Target="slides/slide243.xml"/><Relationship Id="rId267"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262"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handoutMaster" Target="handoutMasters/handoutMaster1.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presProps" Target="presProps.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6" charset="0"/>
                <a:ea typeface="+mn-ea"/>
                <a:cs typeface="+mn-cs"/>
              </a:defRPr>
            </a:lvl1pPr>
          </a:lstStyle>
          <a:p>
            <a:pPr>
              <a:defRPr/>
            </a:pPr>
            <a:endParaRPr lang="en-US"/>
          </a:p>
        </p:txBody>
      </p:sp>
      <p:sp>
        <p:nvSpPr>
          <p:cNvPr id="60419" name="Rectangle 3"/>
          <p:cNvSpPr>
            <a:spLocks noGrp="1" noChangeArrowheads="1"/>
          </p:cNvSpPr>
          <p:nvPr>
            <p:ph type="dt" sz="quarter"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6" charset="0"/>
                <a:ea typeface="+mn-ea"/>
                <a:cs typeface="+mn-cs"/>
              </a:defRPr>
            </a:lvl1pPr>
          </a:lstStyle>
          <a:p>
            <a:pPr>
              <a:defRPr/>
            </a:pPr>
            <a:endParaRPr lang="en-US"/>
          </a:p>
        </p:txBody>
      </p:sp>
      <p:sp>
        <p:nvSpPr>
          <p:cNvPr id="60420" name="Rectangle 4"/>
          <p:cNvSpPr>
            <a:spLocks noGrp="1" noChangeArrowheads="1"/>
          </p:cNvSpPr>
          <p:nvPr>
            <p:ph type="ftr" sz="quarter" idx="2"/>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06" charset="0"/>
                <a:ea typeface="+mn-ea"/>
                <a:cs typeface="+mn-cs"/>
              </a:defRPr>
            </a:lvl1pPr>
          </a:lstStyle>
          <a:p>
            <a:pPr>
              <a:defRPr/>
            </a:pPr>
            <a:endParaRPr lang="en-US"/>
          </a:p>
        </p:txBody>
      </p:sp>
      <p:sp>
        <p:nvSpPr>
          <p:cNvPr id="60421" name="Rectangle 5"/>
          <p:cNvSpPr>
            <a:spLocks noGrp="1" noChangeArrowheads="1"/>
          </p:cNvSpPr>
          <p:nvPr>
            <p:ph type="sldNum" sz="quarter" idx="3"/>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4CF09D7-1C68-44AE-994C-C4420A4FDD52}" type="slidenum">
              <a:rPr lang="en-US"/>
              <a:pPr>
                <a:defRPr/>
              </a:pPr>
              <a:t>‹#›</a:t>
            </a:fld>
            <a:endParaRPr lang="en-US"/>
          </a:p>
        </p:txBody>
      </p:sp>
    </p:spTree>
    <p:extLst>
      <p:ext uri="{BB962C8B-B14F-4D97-AF65-F5344CB8AC3E}">
        <p14:creationId xmlns:p14="http://schemas.microsoft.com/office/powerpoint/2010/main" val="157424102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7:37:55.135"/>
    </inkml:context>
    <inkml:brush xml:id="br0">
      <inkml:brushProperty name="width" value="0.05292" units="cm"/>
      <inkml:brushProperty name="height" value="0.05292" units="cm"/>
      <inkml:brushProperty name="color" value="#FF0000"/>
    </inkml:brush>
  </inkml:definitions>
  <inkml:trace contextRef="#ctx0" brushRef="#br0">12238 3052 11 0,'-68'-38'24'16,"3"0"2"-16,-5-7-25 15,-4-3 0-15,-2-6 0 16,-7 5-1-16,-8-8-1 0,-12 0 1 16,-10 6-1-16,-11-2 2 15,-16 5-2-15,-8-4 2 16,-3 8-1-16,-7-9 1 15,-6 6 2-15,-9-5-1 16,-3 1 3-16,-11-3-2 16,-5 8 4-16,-12-3-5 15,-8 11 2-15,-15-1-1 16,-6 14 1-16,-4 3-1 16,-6 11-1-16,-5 4-1 0,6 11-1 15,-12 5 1-15,-1 5 0 16,4 7-1-1,-10 5-2-15,-2 6 1 0,-7 4 0 16,-10 10 1-16,-2-1 0 16,2 8-1-16,-2 0-2 15,1 7 3 1,10 0-3-16,1 10 1 0,4-1-1 16,13 7 1-16,3 3-1 15,6 3 3-15,12 7 2 16,1 3-2-16,2 5 1 15,13 4 0-15,4 4 0 16,3 8 0-16,9 3-1 16,3 9 0-16,8 2-2 15,14 11 2-15,4 2 0 16,11 6 1-16,9 2-1 0,16 6 1 16,18 9 0-16,18 4 0 15,7 5 0 1,14 3 0-16,15 7-1 0,11 4 0 15,8 3 1-15,9 6-1 16,8-1 1-16,2 1-1 16,12 1 0-16,9 2 0 15,9 2 0-15,11-1 0 16,11 0 1-16,13-5-1 16,16 3 0-16,17-3 1 15,12-2-1-15,19 3 1 16,8-4-1-16,16 4 2 15,8 2-1-15,15 2 0 0,4-4 1 16,9 2-2-16,-1 3 1 16,10-9-1-1,2-3 1-15,7-12-3 0,6-11 1 0,8-5 0 16,6-9-1 0,13-13 2-16,14-13-1 15,11-8 0-15,14-16 0 16,20-7 1-16,17-9 0 15,24-16 0-15,19-9 0 16,21-12 1-16,19-9-1 16,18-12 1-16,17-10 0 15,4-9 0-15,10-8 0 16,-13-10-1-16,4-6 1 16,-11-13 0-16,-8-13 0 15,-12-7 0-15,-14-11-1 16,-13-9 1-16,-18-16-7 15,-4-11-22-15,-14-11-2 0,-25-12-1 16,-23 0 19-16,-39-17 12 16</inkml:trace>
  <inkml:trace contextRef="#ctx0" brushRef="#br0" timeOffset="10583.7909">4401 2890 69 0,'-25'10'36'15,"-9"-22"-17"-15,2 11-12 0,-9-16-2 16,0 2-1 0,-17-12 0-16,-6-10-2 0,-14-1-1 15,-8-6-1-15,-20 7 1 16,-9-1-1-16,-18 8 1 15,-13 5-1-15,-11 10 1 16,-10 11-1-16,-8 6 0 16,-4 4 0-16,3-6 0 15,-1 4 0-15,9-4 0 16,5-5 0-16,4-4 1 16,8-2-1-16,10-5 1 15,14 4 1-15,8 1 0 16,14-5-2-16,15 5 2 15,12 5 0-15,19 2-1 0,14 1 1 16,11 0-1-16,10 0-1 16,3 8 0-16,0 7 1 15,-2 7-2-15,-3 17 0 16,-10 19 1-16,-5 14 2 16,-8 21-2-16,-3 6 2 15,1 6-2-15,-4 6 2 16,6 0-1-16,4-10 1 15,8-8-2-15,8-12-1 16,10-13 0-16,4-5 1 16,8-7-1-16,4-7-1 15,7-8 2-15,2-6-2 16,4-6 2-16,2 1 0 0,4-1 0 16,4 1 0-16,6 0 0 15,7-3 2-15,13 2-1 16,11-2 1-16,12 2-1 15,6-2 1-15,14-5-1 16,7-4 0-16,5-2 0 16,10-1-1-16,-4 3 0 15,3-3 0-15,1 2 0 0,-1-1-1 16,-3-2 1 0,1 7 0-16,2 0 0 15,0-4-1-15,1-1 1 16,1-5 0-16,6-4 0 15,-2-4 0-15,9-1 0 0,-1-4 0 16,2-6 0-16,-6 6 1 16,-1-6-1-16,-8 2 0 15,-2-1 0-15,-1 0 0 16,-6 0 0-16,3-2 1 16,-1 0-1-16,4-4 1 15,1 3 0-15,-4 1 0 0,5 0-2 16,-2-2 2-1,-7 3 0-15,1 2 0 16,-8-1-1-16,-5 2 0 16,-1 1-1-16,-6 0 1 15,-4 1 2-15,-4 6-2 16,-6-5 0-16,-5 6 0 0,1-3 0 16,4-3 0-1,-8 3 0-15,4-1 0 16,-4 0 0-16,4-5 1 15,-1 4-1-15,1-5 0 0,-3 3 0 16,1 1 0-16,0-2 0 16,1 0 0-16,6-1 0 15,3 1-1-15,-1-3 1 16,4 3-1-16,0-1 1 16,4 3-1-16,-5-3 1 15,3 5 0-15,-7 0-1 16,-2 0 2-16,-1 1-2 15,3 1 2-15,-1-4-1 0,1 2 0 16,4 2 0-16,7-3 1 16,-2-1-2-1,2 1 1-15,2 0 1 0,1-1-2 0,-1 3 1 16,1-1 1 0,3-3-1-16,-1 5-2 15,4-6 2-15,0 0 1 16,3 4-2-16,3-2 2 15,1 2-1-15,2 1 0 16,3 3 0-16,-2-3 1 16,4 3-1-16,-3 4 0 15,1 0 1-15,0 2-2 0,-1 0 0 16,-5 2 0 0,0-2 1-16,-2 5-1 15,-6 3 1-15,0-2-1 16,-1 2 1-16,-3 0 2 0,4 1-2 15,-1-5 2-15,3 6-2 16,1-6 1-16,2 1-1 16,3-2 1-16,1-2-1 15,4-3 0-15,1 0 1 16,1 1-1-16,5-4 0 16,2 1 1-16,0-1-1 15,4 1 0-15,3-1 1 16,1 1 0-16,-3 0-1 0,-2 2 1 15,-5-1-1 1,2-1 1-16,-12-3 0 16,-7 0-1-16,-4 0 0 15,-10-3 0-15,-5-2 0 0,-3-5 1 16,-3-2-1-16,-4-3 1 16,-5 0-1-16,-2-6 0 15,-4-4 0-15,-6-1 1 16,-9-4-2-16,-8-2 2 15,-7-2-1-15,-13-1 1 16,-9-6-1-16,-10 3 1 16,-11-3 0-16,-9-2-2 15,-11 0 2-15,-11-2-2 16,-9 2 1-16,-10-4 0 16,-12 7-1-16,-13-6 0 15,-13 9 1-15,-17-3 0 16,-9 6-1-16,-16-3 1 0,-20 1-1 15,-17 5 1-15,-12-2-1 16,-17 3-2-16,-16-3 1 16,-16 6 0-16,-14-2 1 15,-24 4-1-15,-8-4 1 16,-11-1-1-16,-10-1 2 16,-7-2 0-16,0 1 0 15,-8-3 0-15,-1 6 0 0,-5 1 1 0,3 9-1 16,-7-3 0-16,2 7-1 15,0 3 1-15,6 3 0 32,15 4-1-32,14-3 1 15,21 0-1-15,20-2 1 0,29 7 0 16,26-6 0-16,21-1-2 16,26 7-5-16,6-7-30 15,30 10-2-15,14-7-2 16,16 6-1-16,16-9 36 15</inkml:trace>
</inkml:ink>
</file>

<file path=ppt/ink/ink1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7:55:41.294"/>
    </inkml:context>
    <inkml:brush xml:id="br0">
      <inkml:brushProperty name="width" value="0.05292" units="cm"/>
      <inkml:brushProperty name="height" value="0.05292" units="cm"/>
      <inkml:brushProperty name="color" value="#FF0000"/>
    </inkml:brush>
  </inkml:definitions>
  <inkml:trace contextRef="#ctx0" brushRef="#br0">13074 6875 68 0,'-127'-50'36'15,"-18"-1"-2"-15,-23 3-32 16,-20 5-1-16,-26 13 0 16,-28 14-1-16,-27 13 1 15,-16 14 0-15,-20 16-1 16,-5 22 1-16,-4 14-1 16,-1 18 0-16,13 21-1 15,17 10 1-15,27 19 0 0,30 8 0 16,42 7 0-16,44 9 1 15,52 1-1-15,54 1 0 16,57-8 2-16,58 0-1 16,58-10 0-16,53-11 0 15,54 0-1-15,43-13 1 16,41-13 0-16,36-11-1 16,27-19 0-16,16-20 0 15,15-18 0-15,2-18 0 0,-7-36 2 0,-9-23 1 16,-25-29 0-16,-30-24 0 15,-49-25 0-15,-49-25 0 16,-71-19 1-16,-71-7-2 16,-85-1-1-16,-84 7-1 15,-83 14-2-15,-78 9-8 16,-49 30-28-16,-48 17 0 16,-15 19-2-16,-3 5 0 0,19 10 33 15</inkml:trace>
  <inkml:trace contextRef="#ctx0" brushRef="#br0" timeOffset="634.6795">11022 5125 51 0,'-50'-21'34'15,"-1"11"0"-15,-11 7-30 16,5 20-1-16,-3 14-1 15,4 24 1-15,3 18-1 16,7 23-1-16,14 11 0 16,14 8 0-16,15 0 0 15,19-7 0-15,20-11 1 16,18-19 1-16,17-28 0 16,15-25 0-16,12-27 0 15,6-16 1-15,-5-25-1 16,-1-11 0-16,-19-21 0 15,-14-6-2-15,-26-5 1 0,-22 3-1 16,-29 0 0-16,-21 6-1 16,-20 13-1-16,-14 8-1 15,-6 20-3-15,-16 2-18 32,20 20-14-32,2 0-3 15,27 10 2-15,10-6 15 16</inkml:trace>
  <inkml:trace contextRef="#ctx0" brushRef="#br0" timeOffset="1253.0437">11711 5070 73 0,'17'-12'37'0,"-22"-4"-2"15,-1 1-31-15,-16 0-2 16,-4 8-1-16,-12 8 0 16,-4 7-1-16,-3 7 0 15,3 7 0-15,2 2 0 16,7 3 2-16,11-3-1 16,12-2 0-16,14-11 1 15,14-1 0-15,4-9 0 16,6 0 1-16,-6 0-1 15,1 4-1-15,-7 8 0 16,-9 9 0-16,-9 15 0 0,-11 5 0 16,-7 13 0-16,-5 7 0 15,2 2-1-15,-5 3 1 16,3-3-1-16,2-8-1 16,7-6-2-16,3-11-1 15,9-1-2-15,-1-17-4 16,16 3-7-16,-11-24-6 15,26-1 2-15,-15-18 7 16,17 5 9-16,-8-1 4 0,1-2 4 16,-4 8 4-1,-15-4 8-15,8 31 6 16,-25-10-1-16,17 26-7 16,-15-8-7-16,13 1-4 0,7-7-1 15,10-4 1-15,9-8-2 16,10-9 2-16,1-12-1 15,3-3 1-15,-4-7 0 16,-8 1-2-16,-13 10-7 16,-18-4-29-16,-8 10-2 15,-11-7-1-15,-4 2-1 16,0-6 33-16</inkml:trace>
  <inkml:trace contextRef="#ctx0" brushRef="#br0" timeOffset="3486.933">12377 4319 78 0,'2'-16'37'16,"-2"16"0"-16,-3 11-34 16,0 17-1-16,2 8-1 15,5 14 0-15,-3 10-1 16,4 11-1-16,-1 8 1 15,3 2 0-15,-3 1-1 16,2-8 1-16,-1-6 0 16,-3-9-1-16,0-9-1 15,-3-16-1-15,7-1-11 0,-10-22-21 16,4-11-1-16,7-19 0 16,4-6 7-16,3-22 29 15</inkml:trace>
  <inkml:trace contextRef="#ctx0" brushRef="#br0" timeOffset="3928.3634">12681 4547 54 0,'28'-41'37'16,"-18"10"-2"-16,-10 31-17 15,0 0-11-15,-21 5-4 16,4 12-2-16,1 3-1 16,4-1 0-16,3-2 0 15,9-6 1-15,0-11-1 16,18 7 0-16,-3-2 2 0,-1-6-1 15,2 8 0-15,-16-7 0 16,14 22 0-16,-17-4 0 16,-5 5-3-16,-2 6-2 15,-7-13-10-15,15 16-22 16,-8-15-1-16,13 3 1 16,2-7 3-16,20 7 33 15,-14-15 0-15,20 13 0 16,-4 1 0-16,-4 4 0 15,-2 3 1-15,-8 11 29 16,-6 3 0-16,-9-4-10 16,10 13-7-16,-11-19-3 15,11 5-2-15,-3-20-2 0,13-4-1 16,3-19 0-16,12-6-1 16,-8-14 1-1,4-1 0-15,-9-5 0 16,-4 4-2-16,-10 0 0 0,-7 11-3 15,-9 8-6-15,-10 3-29 16,6 6-1-16,-4-7 0 16,18 9-1-16,-9-20 34 0</inkml:trace>
  <inkml:trace contextRef="#ctx0" brushRef="#br0" timeOffset="4381.4752">13332 5664 86 0,'0'0'38'16,"-21"0"-1"-16,10 5-35 15,5 7-2-15,3 12 0 16,-2 6-1-16,4 12 1 16,-2 7 0-16,-1 6-1 0,-2 7 1 15,-1-1 0-15,-5-3 1 16,-4-5-2-16,-1-9-1 16,-8-25-12-16,11-8-22 15,-4-22-1-15,9-15 0 16,-1-26 3-16,8-8 34 15</inkml:trace>
  <inkml:trace contextRef="#ctx0" brushRef="#br0" timeOffset="4962.9972">13189 5569 62 0,'20'-42'36'16,"14"17"-1"-16,-7 1-27 16,14 6-5-16,2 2-1 15,1 3-2-15,0 5-5 0,-7-9-6 16,9 21-16-16,-17-14-7 15,3 12-1-15,-14-8 8 0,10 15 21 16,-28-9 6-16,21 8 0 16,-14 10 0-16,-11-5 0 15,3 11 22-15,-5 1 8 32,2 7-6-32,-10-13-8 15,14 11-5-15,-9-14-3 0,15 3-1 16,-6-19 0-16,24 4-2 15,-5-20 1-15,8 3 0 16,-4-8 0-16,6 4-1 16,-13-1-1-16,-3 7-1 15,-13 11-1-15,-6 19-1 16,-13 14 0-16,-11 12-1 16,-6 12-1-16,-4 11 1 15,-1 6-2-15,2-2 2 16,6-3-2-16,6-7 1 15,9-12 0-15,12-13 1 16,13-11-2-16,6-13 1 16,6-6 1-16,1-5-1 0,2 2 1 15,-1 1-1-15,-5 9 2 16,-5 1-2 0,-2 6 2-16,0 3 0 15,-1-2 0-15,5 1-1 0,1-11 2 16,6-8-1-16,0-16 0 15,3-6 0-15,-2-12-1 16,-8-7 0-16,-2-1-10 16,-12-18-26-16,0-2-1 15,-9-6 0-15,3-4-1 0,-3-6 36 16</inkml:trace>
  <inkml:trace contextRef="#ctx0" brushRef="#br0" timeOffset="5699.9441">13340 3855 72 0,'32'21'39'0,"-9"-4"0"15,4 17-24-15,-11 2-14 16,2 13 0-16,-4 8-1 16,-5 6 0-16,-4 6-3 0,-8-5-1 15,5 3-7-15,-18-22-14 16,13 0-11-16,-4-23-1 15,11-6 3-15,-10-30 18 16,21 3 16-16,-8-14 0 16,3-9 0-16,7 10 15 15,-8-6 17-15,-2 9 1 16,-7 7-2-16,0 14-15 16,3 16-9-16,4 5-4 15,-2 4-3-15,11 2 0 16,-2-3 2-16,9-3-1 15,2-10 2-15,4-10 0 16,-7-16 1-16,1-3-1 0,-9-18 1 16,-2 3 0-16,-8-7 0 15,-1 2-2-15,-6 2-1 16,1 7 0-16,-1 9 0 16,3 20-1-16,0 0 0 15,-2 38 0-15,7 3-1 16,6 10 0-16,7 4 0 15,6 4 1-15,7-3-1 16,10-6 2-16,5-15-1 16,5-14 0-16,-1-13 1 15,0-13 1-15,-9-14-1 16,-8-11 0 0,-17-12 1-16,-14-10-1 0,-15-4 0 15,-14-3-1-15,-9-1 1 16,-8 6-3-16,-2 9-1 15,-2 5-2-15,15 23-13 16,1-4-20-16,21 10 1 16,8-3 0-16,25 8 0 15,10-7 37-15</inkml:trace>
  <inkml:trace contextRef="#ctx0" brushRef="#br0" timeOffset="6208.3876">14400 3916 87 0,'-21'18'35'16,"-5"18"-12"-16,-17 0-19 0,2 11-1 16,-3-5-2-16,10 1 1 15,9-5 0-15,16-9-1 0,14-10 0 16,12-9 1-16,15-19 0 16,5-11 0-16,4-6 1 15,1-3-1-15,-5-7-1 16,-4-1 0-16,-7 2 0 15,-6 5 0-15,-13 7-1 0,-7 8 0 16,0 15 0-16,-27 15 0 16,0 13 1-16,-5 19 0 15,-2 9-2 1,-1 8 2-16,1 9-2 0,6 0 2 16,9-3-2-16,10-7 1 15,11-11 0-15,7-10 0 16,6-9 0-16,9-10-1 15,-3-10 1-15,-1-1 0 16,-6 1 1-16,-7-2-2 16,-6 10 2-16,-4 0-3 15,-3 3 2-15,-3 5 1 16,7 1-1-16,2-2 0 0,9-7 0 16,6-5 0-16,6-10 0 31,3-7 0-31,1-7 0 0,-1-4 0 15,-5-1 0-15,-8-2 0 16,-5 2-2-16,-10-10-8 16,4 23-27-16,-11-27 0 15,7 15-3-15,-1-5 1 16,6 1 31-16</inkml:trace>
  <inkml:trace contextRef="#ctx0" brushRef="#br0" timeOffset="35693.617">12585 3802 59 0,'-70'-66'35'16,"-11"2"-2"-16,-2 4-30 0,-10 12-3 15,2 11 1-15,-2 18 0 16,4 8 0-16,3 11 0 16,12 16-1-16,10 8 2 15,10 11-1-15,23 9 0 16,14 16-1-16,20 14 1 15,17 20-2-15,17 26 0 16,14 21 0-16,17 33 0 16,10 26-1-16,11 32 1 15,9 22 0-15,12 14 1 16,5 7 0-16,13-3 2 16,10-1-1-16,13-21 1 15,6-12 1-15,3-28-1 0,-1-21 0 16,-6-30-1-16,-3-25 1 15,-19-26-2-15,-13-27 1 16,-24-30-1-16,-18-35 0 16,-19-42 1-16,-20-37 0 15,-20-43 1-15,-14-44-1 32,-14-46 1-32,-7-37-1 15,-10-39 0-15,-7-25 0 0,-6-17-1 16,-7-14 1-16,-11 2-1 15,-13 13-1-15,-19 27-3 16,-31 25-29-16,-21 60-3 16,-28 48-1-16,-26 72-1 15,-26 71 30-15</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3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30 120 40,'12'8'33,"6"-4"2,1-3-5,0-8-14,10 4-4,-7-10-4,4 1-3,-7-5-1,0 2 0,-9-4-1,-5 3 0,-8 2 0,-6 2-2,-7 8 0,-4 5-1,-4 7 0,-2 8 0,0 8 0,1 4 0,2 7 0,3 2 0,5-1 1,3-1-1,6-3 0,3-5 0,4-3 1,5-6-1,3-6 0,7-7-1,3-1-1,3-7-2,7 0-5,-3-8-9,10 1-13,-2-1-5,3-4-2,-3-3 1</inkml:trace>
  <inkml:trace contextRef="#ctx0" brushRef="#br0" timeOffset="367">513 27 72,'-8'-9'35,"-8"3"0,-7 2-12,3 12-13,-7 1-7,2 3-2,3 4 0,9 2 0,10 0 0,12 1 1,9-2-1,10 0 0,7 0 2,0 1-1,-3-3 0,-3 2 1,-11-2-1,-8 2 0,-14 0 1,-7 0-1,-13-3 0,-3-1 0,-5-1-1,-2-3-2,5-2 0,1-5-2,11 1-5,-2-9-19,19 6-12,4-16 1,13 3-2,8-4 3</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26.6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100 852 24,'0'0'28,"-18"1"1,18-1-5,-12 4-9,1-3-3,11-1-2,-17 7-2,17-7 0,-16 11-2,16-11 0,-14 12-1,14-12-2,-11 10-1,11-10 0,0 0 0,-1 13-1,1-13 0,18 12 1,-1-6-1,5 1 0,7 0 1,8 2-1,7-3 0,9 1 1,5-1-1,5-1 0,4 1 0,4-1 0,1-1 1,1-1-1,0-1 1,-1 1-1,-3-3 0,0 2 1,-2-2-1,-2 0 0,-3 0 0,0 0 1,-4 1-1,0-1 0,-4 2 1,-1-1 0,-3-2-1,0 2 0,0-3 1,0 1-1,0-2 1,1 0-2,-1 0 1,1-1 0,-2 1 0,3 0-1,-2-1 1,-3 2 0,0 0 0,-2 1 0,-1-1 0,0 1 0,-1-1-1,-4 1 1,0-1 0,0 1-1,0-1 1,-2 0 0,1 0-1,-2-1 1,2 0 0,-1 0 0,-2-2 0,-1 2-1,-3-1 1,-2 0-1,-3 2 1,-4-2-1,-3 2 0,-4 1 1,-4-2-1,-2 3 0,-9 0 1,11-2-1,-11 2 0,0 0 1,0 0-1,0 0 0,0 0 0,0 0 0,0 0-1,0 0 0,9 13-3,-9-13-8,-7 21-30,-3-3-1,0 5 0,-5 4-1</inkml:trace>
  <inkml:trace contextRef="#ctx0" brushRef="#br0" timeOffset="72394">3289 699 56,'0'0'37,"0"0"-2,0 0 0,0 0-15,13 4-12,-13-4-3,15 7-2,-4 2 0,7 5 0,3 3 0,9 4 0,8 3 1,7 5-1,7 3 1,4 3-1,3-1 0,1 2-1,-4-2 0,-3 0 0,-8-5-1,-7-2 0,-8-4 0,-8-4-1,-8-5 1,-5-4-2,-9-10 0,0 0-1,0 0-1,-1-11-3,-3 1-5,-10-14-17,3 3-13,-4-7 2,-1-2-2,-2-2 3</inkml:trace>
  <inkml:trace contextRef="#ctx0" brushRef="#br0" timeOffset="72762">3472 597 89,'-13'-13'38,"6"3"1,1 1 0,6 9-32,0 0-2,11 9-2,4 5 0,11 5-1,6 4 1,12 4-1,10 3 0,8 2 1,6-3-2,3-1 1,-3-2-1,-5 0 0,-6-4 0,-9 1-1,-9-2 1,-12-1-2,-9-1 1,-10-1-3,-5 1-2,-9-8-5,5 6-21,-9-11-11,10-6 1,-15 7-1</inkml:trace>
  <inkml:trace contextRef="#ctx0" brushRef="#br0" timeOffset="73201">4318 707 56,'3'-9'38,"-3"9"1,0 0 0,0 0-13,0 0-17,0 0-2,-12 0-3,12 0-1,3 15-1,11-5-1,6 3 0,9 5 1,8 2-1,5 3-1,7 3 1,1 2 0,-1 1-1,-8 5 0,-8-3 0,-8 3 0,-10-2 1,-10 2-1,-14 0 0,-7 1 0,-12-1 0,-7-3 1,-9-2-1,-7-3 0,-3-2 0,-4-3 0,3-4 0,4-4 0,5-3-1,9-4 0,8 0-1,9-6-2,20 0-8,-12-3-27,24-7-1,6-9 0,12-3-1</inkml:trace>
  <inkml:trace contextRef="#ctx0" brushRef="#br0" timeOffset="73769">5012 979 76,'22'19'35,"0"5"0,2 9-6,-3-2-24,6 6 0,-4-2-2,-1-2 1,-6-7-1,-2-6 1,-6-11-1,-8-9 1,3-10-1,-7-8-1,-7-12 0,-2-8 0,-4-9-1,1-4-1,0-3 1,5 2 0,4 7-1,6 2 0,7 9 0,6 6-1,10 12-3,3 0-4,13 12-19,-3-2-12,4 4 2,1 1-2,-1 4 2</inkml:trace>
  <inkml:trace contextRef="#ctx0" brushRef="#br0" timeOffset="74056">5585 928 53,'17'23'38,"3"-3"-2,-1-8 1,0-2-13,-4-14-15,3-1-4,-7-9-1,-2-2-2,-7-4 0,-3-3 0,-8-1-1,-5 1 0,-5 3 0,-4 7 0,-3 6-1,-2 8 0,1 9 0,3 8-1,4 11 1,4 6-1,8 6 1,5-1 0,8-1 0,8 0 1,5-5 0,4-5-1,5-8 1,3-10-1,2-8 0,0-8-5,4-2-8,-7-15-26,6-7 2,-2-9-1,1-3-2</inkml:trace>
  <inkml:trace contextRef="#ctx0" brushRef="#br0" timeOffset="74406">5959 658 89,'0'0'37,"16"-6"1,-1 5 0,10 9-30,1 0-4,4 8-1,2 2 0,0 7-1,-1 4-1,-1 1 0,-4 1-1,-5 1 1,-1-4-1,-6-1 0,-4-5 0,-5-4-1,-3-4 0,-7-4 1,-7-4-1,-8-4 0,-9-4-1,-7-3 1,-8 1 1,-3 0-1,-3 2 1,2 4-1,4 5 1,7 8 0,9 2 0,10 7 1,12 0 0,10 2 0,10 0 1,9-3-1,7-3 1,3-4 0,2-5 0,1-4-1,-3-5-1,0-6-2,-2-3-2,-7-14-10,4 1-25,-5-10-2,3-3 2,0-7-1</inkml:trace>
  <inkml:trace contextRef="#ctx0" brushRef="#br0" timeOffset="74901">6820 235 87,'10'-2'37,"-10"2"1,0 0-8,0 0-20,-12 0-2,1 3-2,-6-2-2,-2 0 0,-8-1-1,-3-1-1,-7-1 0,-8-2-2,-12 0 1,-9-2-1,-12-1 0,-13 0 0,-11-2 0,-15 0 0,-14-1-1,-13 0 2,-8-2-1,-8 2 0,-7-3 0,-3 3 0,-1 0 0,2 3 1,4 3-1,8 0 0,7 6 0,11 4 1,10 1-1,10 3 1,14 2-1,13 4 1,12 0-1,13 6 0,11 2 1,11 5-2,10 9 1,10 4 0,6 12 0,2 7 0,5 13 0,0 6-1,-1 9 1,1 10 0,-5 4 0,2 4 0,-1-1-1,5-1 0,2-7 0,9-5 0,8-8 0,8-11 1,15-11-1,13-13 1,13-12 0,13-9 0,13-11 1,11-7-1,12-10 0,15-7 0,10-4 0,10-2 0,8-3 1,9 1-1,7 1 0,6 1 0,3 3 0,1 4 0,1 1 1,-3 6-1,-5 3 0,-2 3 0,-9 4 0,-7 1 0,-12 2 0,-12 0 1,-14-2-1,-13 1 0,-16-5 0,-16-5 1,-14-8-1,-15-8 1,-12-11-1,-9-13 0,-10-14 1,-8-15 0,-4-17 0,-8-18 0,0-15 0,-6-13 0,1-10-1,-2-5 2,-1 0-2,2 4 0,-1 11 1,-1 12-1,1 18 0,-4 15 1,-1 19-2,-3 18 1,-1 15-2,-2 13-1,4 15-4,-2 2-8,13 12-26,2 4-1,14 11 1,11-1 0</inkml:trace>
  <inkml:trace contextRef="#ctx0" brushRef="#br0" timeOffset="75919">7107 493 67,'-48'21'38,"5"-4"0,5 2 1,7-11-21,13 6-9,5-6-3,17 1 0,5-8-1,16-1 0,12-8-1,17-4 0,13-6 0,17-8-1,17-7-1,13-3 0,7-4 0,2-3-1,-1 4 1,-6 2-2,-9 3 0,-11 4 0,-19 8 0,-13 0 0,-17 7 0,-13 0-3,-10 2-1,-18-2-1,-6 15-4,-24-23-13,-8 17-20,-12 0 0,-14 7 0,-16 3 0</inkml:trace>
  <inkml:trace contextRef="#ctx0" brushRef="#br0" timeOffset="76382">6982 193 55,'-13'-1'39,"4"0"-1,9 1 1,0 0-12,0 0-17,-19 17-5,6 2-2,-6 5-2,-4 7 1,-3 4-2,-2 6 1,-1 2-1,3 0 1,6-4-1,10-5 1,11-5 0,12-9 0,13-3 0,12-6 0,11-4 0,8-3 0,5 0 0,0 0 0,-3 1-1,-5 3 1,-10 1 0,-6 3-1,-12 0 1,-5 3 0,-12 2-2,-6-1-1,-1 10-23,-7-6-16,-1-2 1,-5-4-2,2-3 0</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35.3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441 197 37,'0'0'33,"0"0"1,0 0-7,0 0-7,0 0-4,-8-22-3,9 13-4,-9-9-1,0 3-3,-6-5 0,-5 4-2,-8 2-1,-4 5 0,-6 3-1,-4 7 1,-2 6-1,2 5-1,5 6 1,6 4-2,11 6 1,12 1-1,13 2 1,12 0-1,12 0 1,9 0-1,5-2 1,0 0 0,-3-4 1,-5 0-1,-10-4 1,-8 0 0,-14-4 0,-11-2 0,-12-1-1,-8-8 1,-8-3-1,-5-5-1,-4-1 0,0-7-2,3 4-2,-1-6-3,15 8-15,1-5-17,9 3 2,7 0-2,10 6 2</inkml:trace>
  <inkml:trace contextRef="#ctx0" brushRef="#br0" timeOffset="519">546 315 24,'3'21'30,"3"15"2,-5 7-1,-3 7-11,4 13-10,-7 4-4,4 4-1,-6-2 0,4-1 0,-4-11 1,2-7-2,-4-16 0,2-9 0,-2-20 0,9-5-1,-17-25 1,7-8 0,0-20 0,2-12-1,0-18 1,5-4-1,3-5 0,7 2 1,4 4-2,8 8 0,5 16 0,8 15-1,6 19 0,3 14 0,1 16 0,1 11-2,-3 10 1,-8 8-1,-9 8 0,-12 2 0,-11 3 1,-12-4-2,-9-1-1,-9-9 0,-2-4-3,-5-13-4,10 0-9,-5-14-15,12-5-6,8-7 1,11-3 1</inkml:trace>
  <inkml:trace contextRef="#ctx0" brushRef="#br0" timeOffset="963">843 382 72,'12'6'39,"-12"-6"0,15-3-5,-16-13-19,12 1-6,-7-11-2,5-3-2,-3-2-1,4 0 0,1 2-2,2 4 0,4 7-1,1 6 0,4 13-1,3 9-1,1 6 0,2 6 0,-1 5 1,3 3-1,-3 0 1,-3-1-1,-2-4 1,-7-3 0,-3-3 0,-9-5 0,-7-4 1,-8-5-2,-7-5 1,-6-7-1,-6-2 1,-1-4-2,-1-3 0,2-1-2,6 1-2,-1-4-3,18 10-10,-3-5-14,11 15-7,12-15 1,4 11 0</inkml:trace>
  <inkml:trace contextRef="#ctx0" brushRef="#br0" timeOffset="1376">1263 450 63,'10'11'38,"-10"-11"-1,14-14-4,-1 6-16,-7-11-6,6 0-4,-4-10-1,5 0 0,-5-4-2,4 2 0,-4 1-2,1 3 1,-3 5-2,-1 5 0,-5 17 0,10-8-2,-3 18 1,-2 7-1,-1 3 0,2 3 0,-1 2 1,4 1-1,-4-2 0,3-5 1,-2-6 0,-6-13 0,19 10 0,-10-13 0,3-6 1,-3-5-1,1-3 1,-3-2-1,1 1 0,-2 6 1,-6 12-1,0 0 0,10 1 0,-6 13-1,2 7 0,-1 0-1,2 2-3,-2-8-2,7 4-5,-12-19-7,21 14-7,-21-14-4,25-4-4,-13-1 0,3 2 2</inkml:trace>
  <inkml:trace contextRef="#ctx0" brushRef="#br0" timeOffset="1799">1703 372 70,'10'0'34,"-10"0"1,10-8-3,-11-9-9,11 2-10,-7-13-4,5 0-3,-2-6-2,2 2 0,2 2-3,-2 3 1,0 8-1,2 12 0,0 13-1,1 6-1,-4 11 1,4 1-1,-1 3 1,0 1 0,4-3 0,-3-5-1,5-7 2,-3-8-2,7-10 2,-4-6 0,-1-8-1,0-5 0,-4 1 1,1-1 0,-5 3-1,-3 8 1,-4 13 0,0 0-2,7 28 1,-9 4-1,2 7 0,-1 1-1,-1 5 0,5-5-3,0-2-4,-1-18-7,10 0-15,-2-16-10,4-12 0,-1-7 0</inkml:trace>
  <inkml:trace contextRef="#ctx0" brushRef="#br0" timeOffset="2213">2141 211 75,'14'21'37,"-1"-4"0,3-4-5,9 5-20,-5-9-5,8-3-3,-3-9 0,1-5-1,-6-6 0,1-5 0,-9-2-1,-4-4 0,-6-2-1,-9 2 1,-3 5-2,-7 6 1,-3 8-1,-5 11 0,-5 11 0,4 10 0,-2 14 0,6 5-1,4 7 1,4 2-1,11-1 1,2-3-1,10-5 1,3-7 0,5-9 0,5-10 0,0-7 1,3-12-1,-3-13 0,4-6 0,-2-12 0,0-5 1,-3-5-1,-3 3 1,2 1-1,-8 6 0,-2 10 1,-1 9-1,-9 12 1,0 0-1,5 23 0,-4-2 0,-1-1 0,2 1 0,1-3 0,6-6 1,1-8-1,2-7 2,4-9-1,-1-10 1,1-6 0,1-7 0,0-2 1,-4 0-2,7 1 1,-3 5 0,5 3-1,0 6 0,7 5-1,2 3-2,4 4-1,-1-6-4,8 11-18,5-12-19,-1-1 1,5-5-2,-2-3 1</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6.9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74,'1'31'38,"6"-7"-1,14-1-5,3-15-25,9-7-9,9-7-32,0-7-2,1-10-1,1-7 0</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58.5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1181 75,'-7'15'36,"7"-15"2,0 0-11,23 2-21,-1-11-2,9-3-3,4-8 1,6-5-1,2-13 1,1-7-2,-4-5 1,-6-2 0,-11-2 1,-8 4 0,-14 6 1,-9 11 0,-16 14 0,-10 19 0,-13 14 0,-3 20-2,0 15 1,2 14-2,6 9 0,11 5 1,13-1-1,16-2 1,15-8-1,13-12 0,9-17 0,8-18-4,11-15-10,-5-25-26,5-19 0,-2-21-1,0-21 0</inkml:trace>
  <inkml:trace contextRef="#ctx0" brushRef="#br0" timeOffset="335">629 131 82,'2'-34'39,"-2"34"0,-1 12-7,-5 28-23,6 25-3,-3 20-3,4 18-2,-2 18 1,0 7-2,1-1 1,2-3-1,0-11-1,0-12-4,7-12-8,-10-23-26,6-23 1,-1-18-2,-4-25 1</inkml:trace>
  <inkml:trace contextRef="#ctx0" brushRef="#br0" timeOffset="578">896 1071 72,'6'46'39,"-3"-1"-4,-5-5-1,-5-2-38,-2-11-20,6-3-11,0-14-1,3-10-1</inkml:trace>
  <inkml:trace contextRef="#ctx0" brushRef="#br0" timeOffset="728">1028 738 64,'6'-58'38,"1"6"0,-2 0-5,6 13-17,-2-7-9,5 4-1,2-7-2,2-4-1,-1-6 0,0 2 0,-5-1 0,-1 6-1,-6 6 2,-4 7-2,-6 15 0,-5 12-1,-3 20 0,1 16 0,2 19-1,2 18 0,6 17 0,8 17-1,6 14 1,10 13 0,3 5 0,6 5 0,1-2 0,-1-1 0,-3-3 0,-2-6 0,-7-6 0,-3-7 0,-6-10 0,-5-6-1,-2-11-1,-4-11-1,-1-12-2,-3-16-2,6-6-9,-15-26-26,14-9 2,-21-40-1,9-12 2</inkml:trace>
  <inkml:trace contextRef="#ctx0" brushRef="#br0" timeOffset="1103">1162 1283 59,'-2'-27'39,"9"14"0,15 9 1,5-2-20,13 5-14,4-3-7,0-2-35,7-8-1,-1-7-2,-6-10-2</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1.6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53 505 58,'9'-1'35,"-9"15"-1,-5 11-1,-5 6-27,1 10-4,-2 9-2,2 4-1,0 3 1,4-2-1,4-8 0,3-10 1,6-14 1,2-11 0,4-17 2,4-10 0,-4-9 0,3-1 0,-5-3-1,1 2-1,-3 6 0,2 8-1,-2 12 0,1 9-1,2 6 0,5 4 0,3-1 1,4-1 0,4-9 1,0-7 0,-2-11 1,1-8 0,-5-6-1,-3-8 1,-10-3 0,-4-4 0,-7 3-3,-4-2-3,1 13-6,-11-4-15,5 11-11,1 4-2,9 14 1,0 0 1</inkml:trace>
  <inkml:trace contextRef="#ctx0" brushRef="#br0" timeOffset="512">755 79 65,'9'-25'40,"-2"7"-3,-7 18 1,13 4-27,-13 18-7,0 15-3,-1 13-1,0 11 0,-1 10-1,2 8 0,0-2 1,3-5-1,0-9 1,1-12 0,0-9-1,0-17 2,1-14-1,-5-11 0,1-21 0,-9-5 0,-5-5 1,-6-1 0,-4-1 1,-2 6-2,-6 11 2,-1 15-1,1 16 0,5 15 0,6 13-1,5 6 1,7 7-2,6 1 1,7-3 1,8-6-2,5-10 2,4-9-2,2-9-1,-1-17-5,12-6-29,-6-15-3,2-10 0,-2-9 1</inkml:trace>
  <inkml:trace contextRef="#ctx0" brushRef="#br0" timeOffset="1198">1338 30 81,'0'0'39,"-14"-9"0,-4 2-6,0 5-25,-9-1-4,-2 0-3,-2 2-1,0 1 0,2 1 0,6 3 1,4 4-1,7 9 0,3 9 0,4 12 0,2 15-1,0 14-1,0 18 0,-2 11 1,-1 8 0,-1 2-2,0 0 2,1-6 0,1-9 0,3-14 1,3-16 0,6-11-1,6-16 2,5-9-1,5-11 1,6-7 0,4-6-1,7 0 1,3-2 0,1 1 0,0 2 0,-2 1-1,-5 2 1,-3 2-1,-6 4-4,-14-4-35,-4-1 1,-10-6-3,-32-13 1</inkml:trace>
  <inkml:trace contextRef="#ctx0" brushRef="#br0" timeOffset="3214">1343 526 82,'0'0'40,"-15"8"-1,15-8-5,4 10-28,9-8-3,7-3-1,7 1 0,4-2 0,6-1-1,1 0-1,-1-3-2,2 4-4,-10-7-10,2 6-23,-6-3-1,-2 2 0,-4-4 0</inkml:trace>
  <inkml:trace contextRef="#ctx0" brushRef="#br0" timeOffset="3664">1975 252 40,'12'6'35,"-6"4"1,-3 8-1,-11 3-20,8 15-5,-7 4-5,4 12 1,-5 3-2,4 5 1,-4-1-2,4 1 1,-4-5-2,1-6-2,2-7-3,-5-16-13,4-5-23,6-21 1,0 0-2,1-26 1</inkml:trace>
  <inkml:trace contextRef="#ctx0" brushRef="#br0" timeOffset="4336">2293 50 68,'3'-16'40,"4"4"0,1 1 0,9 7-24,-1-2-12,7 7-3,2 7 0,1 9-1,2 12 0,0 9 0,1 13-1,-4 9 1,-2 7-1,0 7 1,-3 1 0,-2 1 0,0-4 0,-4-2 0,0-6 0,-5-8 0,-1-4 0,-5-9-1,-5-5 2,-6-7-1,-8-7 1,-3-9 0,-10-10-1,-3-4 1,-5-9-1,-1-3-2,2-3-1,2-10-5,16 6-22,2-7-10,13 0 1,8-4-1</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6.3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34 86,'38'11'39,"0"-3"-2,-2-7 0,1-8-38,1 3-4,-7-7-5,5 9-15,-11-8-13,2 4-1,-3-1 2,-2 1 1</inkml:trace>
  <inkml:trace contextRef="#ctx0" brushRef="#br0" timeOffset="214">123 316 67,'11'14'39,"12"-5"-1,3-10 0,11-2-27,-1-7-11,2-6-5,4 3-19,-5-6-14,-3-3 1,-2-3-2,0 0 2</inkml:trace>
  <inkml:trace contextRef="#ctx0" brushRef="#br0" timeOffset="424">670 45 67,'28'11'38,"2"-6"-1,5-4-1,3-9-29,0 0-9,4 1-6,-12-8-7,1 11-8,-13-4-14,-4 4 0,-14 4 2</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7.2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83,'20'41'40,"-4"-1"-1,5 0 0,-5-6-34,-3 1-10,3 7-7,-13-7-28,6-2 1,-3-10 0,1-3 0</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7.3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43 316 94,'0'13'38,"-7"-1"-2,-2 4-5,0-1-31,2 4-2,4 2 0,8 3 0,7 2 2,8 2 0,0-1 2,3 1 1,-3-2 1,-2 2 1,-10-3-1,-6-3 0,-11-3 0,-6-3-2,-4-5-1,-4-5-2,1-4-1,0-7-2,8-2-6,-2-11-21,17 2-10,5-7 1,11 1-1</inkml:trace>
  <inkml:trace contextRef="#ctx0" brushRef="#br0" timeOffset="489">411 0 85,'7'34'37,"1"2"-1,1-4-4,0-4-37,4 1-31,-4-5-2,0-7 0,0-7-1</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16.7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-1 716 76,'0'0'39,"-3"-13"-2,3 13-1,0 0-29,0 0-3,0 0-2,4 19 0,3 1-1,3 5-1,1 3 1,1 3-3,3 1-1,-5-5-6,10 0-27,-10-8-2,4-3-1,-4-5 1</inkml:trace>
  <inkml:trace contextRef="#ctx0" brushRef="#br0" timeOffset="244">356 1441 46,'8'18'36,"-8"-18"1,0 0 0,5-30-18,-3 2-11,-3-15-2,2-3-1,-2-11-1,2-3 0,-1-1-1,3 2 0,-2 3-1,4 5 0,-1 10-1,1 4 0,-1 13 0,0 5-2,-4 19 0,13-1-1,-5 16 0,0 8 0,3 2 0,1 4 0,2-1 0,2-3 1,-1-6 1,3-9-1,0-11 2,2-10-1,0-4 0,-3-8 1,0-8 0,-2-2 0,-4-4 1,0 5-1,-3 5 0,-2 6 0,1 10 0,4 14-1,5 17 0,1 12 0,4 12-1,2 6 0,2 7 0,1 2 1,-3-3 0,-1-5-1,-2-7-1,-5-10-1,0-5-4,-9-18-9,4-4-23,-10-7 1,8-26-2,-9-5 2</inkml:trace>
  <inkml:trace contextRef="#ctx0" brushRef="#br0" timeOffset="748">939 790 46,'14'8'36,"0"10"1,4 11 0,-3-1-16,7 14-13,-2 1-5,1 2 0,-1-1-3,-3-1 0,-2-5-1,-5-12-5,3 2-7,-10-16-25,-3-12 2,0 0-2,2-20 2</inkml:trace>
  <inkml:trace contextRef="#ctx0" brushRef="#br0" timeOffset="941">1046 697 74,'-10'-12'36,"10"12"-2,-15-6-4,15 6-40,-12-10-22,12 10-4,-14-14-1,12 4 0</inkml:trace>
  <inkml:trace contextRef="#ctx0" brushRef="#br0" timeOffset="1095">1264 542 61,'14'7'36,"-7"3"-2,-8 2 0,0 6-23,-8 0-8,6 4-2,2 3-1,5 4-2,9 3 1,7-3 0,8 0 0,5-1 1,3-1 1,0-1 0,-6-3 1,-3 2 1,-11-6-1,-5 1 1,-11-3-1,-8 0 0,-6-4-2,-6-3-1,-1-1-1,-7-7-4,8 7-6,-7-14-16,11 4-9,1-6-1,15 7 2</inkml:trace>
  <inkml:trace contextRef="#ctx0" brushRef="#br0" timeOffset="1433">1779 553 88,'3'-11'37,"-3"11"0,-20-3-6,-3 4-28,-1 4-2,3 7-2,5 5-1,8 5 1,8 1 0,9 3 0,9-1 1,8-1 0,4 3 1,1-2 0,-4 0-1,-6 1 2,-7-1-1,-9 1 0,-9 0 0,-7-3 0,-7-1-1,-3-7 0,-4-4-2,2-4-2,-4-11-6,13 1-20,-1-10-7,9-4-2,6-8 1</inkml:trace>
  <inkml:trace contextRef="#ctx0" brushRef="#br0" timeOffset="1812">2154-5 77,'-7'-10'38,"7"10"1,0 0-1,4 27-29,1 1-5,3 13-1,-1 6-1,2 8-3,1 11-15,-3-6-23,-6-10 0,-6-13-2,-14-20 1</inkml:trace>
</inkml:ink>
</file>

<file path=ppt/ink/ink1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02:10.597"/>
    </inkml:context>
    <inkml:brush xml:id="br0">
      <inkml:brushProperty name="width" value="0.05292" units="cm"/>
      <inkml:brushProperty name="height" value="0.05292" units="cm"/>
      <inkml:brushProperty name="color" value="#FF0000"/>
    </inkml:brush>
  </inkml:definitions>
  <inkml:trace contextRef="#ctx0" brushRef="#br0">6112 4691 49 0,'-22'-25'34'0,"8"-15"-6"16,20 6-16-16,1-13-5 15,21 2-4-15,12-14 0 16,19 4-1-16,20-4-1 0,21-3 0 15,32-3 0-15,24-4-1 16,24-5 2-16,24 3-1 16,13 3 0-16,5 4 1 15,-3 1 0-15,-5 9 1 16,-27 8-2-16,-29 14 1 16,-29 5-1-16,-36 10 0 15,-31 10 0-15,-29 3-1 16,-33 4-1-16,0 0-4 15,-16 17-30-15,-15-16-2 16,4 4 0-16,-5-10-1 16,10-5 34-16</inkml:trace>
  <inkml:trace contextRef="#ctx0" brushRef="#br0" timeOffset="24119.0569">15333 5404 61 0,'-9'1'35'16,"9"-1"-1"-16,-10-17-31 15,10 17 1-15,7-28-2 16,9 14-1-16,11-8 2 0,15 0-1 16,13-7 0-16,12 2-1 15,9-2 1 1,8 6 0-16,0 8-1 15,1 12 0-15,-5 17-1 0,-6 20 1 16,-9 25 0-16,-12 27-1 16,-10 33 0-16,-12 23-2 15,-10 25 3-15,-10 13-2 16,-5 9 1-16,-7 3-2 16,1 0 1-16,-5-11 1 15,1-19 0-15,3-14 2 16,1-24-1-16,0-12 2 15,0-22-1-15,0-15 3 0,-8-18-2 16,-2-12 1 0,-7-17-2-16,-4-12 1 15,-4-8-1-15,-2-9 0 16,-3-5 0-16,-3-1-1 0,5-3-2 16,-2-1 0-16,8 4-3 15,-4-7-9-15,26 14-26 16,-21-8-1-16,21 8 0 15,0-12-1-15,0 12 38 16</inkml:trace>
  <inkml:trace contextRef="#ctx0" brushRef="#br0" timeOffset="35675.9255">5855 7829 48 0,'-6'-13'32'16,"-7"-5"1"-16,-2 1-25 16,-13-6-4-16,2 3 0 0,-9-2-2 15,-3 10 0 1,-7-5 0-16,-3 5 1 16,-8 0-2-16,0 5 0 15,-6 2 0-15,0 5 0 16,-7 0 0-16,-2-1 1 0,0 5 0 15,4 0-2-15,-1 5 1 16,2 3-1-16,0 1 3 16,6 3-3-16,-4 0 2 15,5 1-1-15,-3 0 0 16,2 3-1-16,2 0 2 16,-5-1-1-16,-2 1 0 15,2 1 0-15,4 0 0 16,-1 1 0-16,1-3 0 15,0 3-1-15,3 1 1 16,7-2-1-16,4-2 0 16,-2-1 0-16,7 1 0 0,7 0 0 15,2 2 0-15,4-2 1 16,4-2-1 0,4 3 1-16,3-1-2 15,1 3 1-15,-2 0 0 0,4 1 0 16,0-4 0-16,-1 4 1 15,3-2-1-15,1 0-1 16,2-2 1-16,2 2 2 16,1-2-3-16,4-1 1 15,-2 2 0-15,6-3 0 16,-1 0 0-16,3 4-1 16,4 0 3-16,4 1-2 15,4-1 2-15,2-1-1 0,6-2 0 16,6 1-1-1,12 0 2-15,2-7-1 0,8 2-1 16,3-4 0-16,9-1 0 16,-1-2 0-16,4 2 0 15,3-4-1-15,-1-3 1 16,1 2 0-16,5-6-1 16,4 1 1-16,-1 0 0 15,6 1 0-15,5-6 0 0,3 1 0 16,3 3 0-16,1-1 0 15,1 3 0-15,4-1 0 16,0 2 0-16,1-1 0 16,-4 4 0-16,-2 2 0 15,-2-2 1-15,-4 0 0 16,-1 1-1-16,-3 1 1 16,-6-2-1-16,-2 1 1 15,-1-3 0-15,-4 2-1 16,0 1 0-16,0 1 1 15,-3-2-1-15,-3 4 1 16,2-3-1-16,2 2 0 16,1 2 0-16,2-2 0 0,0-1 1 15,3-1-1-15,-2-2 1 16,0-1-1-16,-2 0 1 16,-3-1-1-16,-4-1 0 15,-3 0 1-15,-2 4-1 16,0-3 0-16,-5 0 1 15,0 1-1-15,0 1-1 16,-2 2 2-16,1 0-1 16,0 5 0-16,0-8 1 15,2-1-1-15,-2 3 1 16,5-3-1-16,4-2 0 16,6 0 1-16,5-5-1 0,2-4 1 15,2 5-1-15,5 4 0 16,0-4 0-16,-2 3 1 15,0-2-1-15,-6 2 0 16,-4 0 0-16,-3 0 1 16,-6-2-1-16,-4 4 0 15,-5-5 0-15,-2 1 0 16,-3-2 1-16,-4-7-1 16,-1 5 0-16,3-4 0 15,-2-2 1-15,1-5-1 16,-4 1 0-16,-1-2 1 15,-2-4-1 1,-3 1 0-16,-5-5 0 0,-8 0 0 0,-3-2-1 16,-6-2 1-16,-7 1 0 15,-7-1 0-15,-8 1 0 16,-6-5 0 0,-7 4 1-16,-7-6-2 15,-11 3 2-15,-5-2-2 16,-7 2 1-16,-8-2 0 15,-9 1 0-15,-3 4-1 16,-12 0 1-16,-7 3 0 0,-7 1-1 16,-9-1 1-16,-13 2 0 15,-12 0-1 1,-9-2 0-16,-14 5 0 16,-4 1 0-16,-15 0 1 0,-1-3-1 15,-9 3 0-15,-4 1 1 16,-1 1 0-16,2 6-1 15,-1-2 1-15,4 4 0 16,6 3-1-16,1 4 1 16,11 2 0-16,11 2 0 15,6 5-1-15,12-1 0 16,12 1 2-16,11 1-1 16,13-2 0-16,10 1 0 0,12 2 0 15,9-2 0 1,16 0 0-16,5 0 1 15,8 1-1-15,6 0 1 16,6-2-1-16,4 3-1 0,2 1 0 16,2 0-1-16,-2-1-3 15,8 10-16-15,-9-15-17 0,9 2-1 16,-4-8-1-16,17 6 5 16,-16-24 35-16</inkml:trace>
  <inkml:trace contextRef="#ctx0" brushRef="#br0" timeOffset="45401.0732">8731 10643 68 0,'-17'16'35'16,"-1"-13"-15"-16,11 12-10 16,-7-11-3-16,14-4-2 15,0 0-2-15,-3 12 0 16,3-12 0-16,14 3-1 15,-14-3 0-15,23 0 0 16,-3 2-1-16,2 1 1 16,5-2-1-16,8 3 0 15,1 0 0-15,8-2 0 16,6 3 0-16,1 1 0 16,6-1 0-16,6 0 0 15,1-3 0-15,4 1-1 0,-1-5 1 16,4 1-1-16,-3 0 1 15,0-5 0-15,-6 0 0 16,-3-1-1-16,-9-1 2 16,-5 1-1-16,-6-2-1 15,-10 2 1-15,-6 0-2 32,-2 2 2-32,-9 0 0 15,-12 5-1-15,16-8 1 16,-16 8-1-16,0 0 1 0,11-4-1 15,-11 4-1-15,0 0-1 16,3 15-9-16,-3-15-26 16,-1 14-1-16,1-14-1 15,-8 12 0-15,8-12 24 16</inkml:trace>
  <inkml:trace contextRef="#ctx0" brushRef="#br0" timeOffset="74168.6361">4331 7855 50 0,'-10'-35'36'0,"-8"1"-2"16,-4 8-25-16,-12-2-4 15,-1 10-1-15,-14 3-1 16,-4 11 1-16,-11 6-1 16,0 13-2-16,-8 8 3 15,1 15-3-15,-1 10 1 16,4 11-1-16,-1 19 0 16,7 11 0-16,12 8 0 0,10 5 0 15,18 6 0-15,13-5 0 16,18-4 0-1,18-3-1-15,19-16 1 16,22-12 0-16,18-19-1 0,13-15 1 16,11-20-1-16,10-16 1 15,8-14 1-15,1-12-1 16,-2-17 1-16,-9-8 0 16,-16-11-1-16,-12-7-1 15,-20-8 1-15,-23-7 0 16,-26-7 0-16,-27-7-1 15,-30 1 0-15,-27 3 0 16,-20 2 0-16,-22 11-1 0,-12 17-2 16,-13 13-2-1,13 30-32-15,-9 10 0 16,20 22-3-16,8 9 0 16,20 22 25-16</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9.3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0 45,'-5'26'35,"8"-1"2,6-4-1,12 0-21,3-9-17,0-7-30,11-10-3,0-7-1,4-9-1</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8.3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1 417 51,'0'0'36,"5"13"-1,-5-13-1,0 0-26,-3 19-6,3 1-1,0 8 2,-1 12-3,0 8 1,0 5 1,1 1-1,1-2 0,4-4 0,-1-8 0,2-10 1,2-21 1,7-10 0,-1-16-1,4-2 2,-3-14-2,3 1 0,-1-1-1,1 4 0,2 8-2,-3 12 1,4 12-1,0 2-1,4 10 1,4 0 1,4-3-1,1-3 1,1-12 0,-1-11 0,0-11-1,-4-8-1,-1-8-4,-12-17-9,5 1-13,-10-10-9,-1 4-1,-5-4 2</inkml:trace>
  <inkml:trace contextRef="#ctx0" brushRef="#br0" timeOffset="351">587 24 49,'2'-19'37,"0"7"-1,-2 12-10,8 12-9,-4 11-6,9 20-6,0 13-2,3 14-2,1 9 0,5 5-1,0 3 1,1-5-1,-2-8 0,0-14 0,-2-14 0,-3-14 1,-1-11 1,-6-11-1,-9-10 0,-2-23 1,-11-1-1,-9-4 0,-9-1 0,-5 2-1,-1 5 0,-2 6 0,3 16 0,3 11 0,9 12 0,9 10 0,12 4 0,10 5 0,11-1 1,8-2-1,10-6 1,6-11-1,6-7-1,1-12-3,4-1-14,-9-18-20,-2-5 0,-7-15-1,-4-3 0</inkml:trace>
  <inkml:trace contextRef="#ctx0" brushRef="#br0" timeOffset="788">1252 463 79,'37'4'34,"3"0"-9,-7-7-25,1-8-34,-4 0-3,-5 1 1</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9.6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9 548 75,'0'0'38,"-4"21"-2,4 2-7,-4 2-24,4 6-3,0 2-2,2 6 0,3-2 0,2-4 0,2-8 1,3-12 1,4-12 0,5-10 0,-2-6 0,3-11 0,0-2-1,-2 0 0,2 3-1,1 12 0,0 9-1,0 8 0,3 7 0,3 6 0,4 2 0,4-3 1,1 0 0,2-8 1,-2-9 0,-2-7 1,-6-10 0,-5-6 0,-10-10 0,-6-4 0,-9-9-1,-5 0-2,-4 3-1,-3 1-4,4 13-4,-8-6-11,13 18-18,1 8 1,2 10-2,15 3 3</inkml:trace>
  <inkml:trace contextRef="#ctx0" brushRef="#br0" timeOffset="753">1080 150 85,'-5'-12'39,"-5"-8"-1,0 5-8,-6-12-23,1 7-3,-2-2-1,0 5-1,0 5-1,-1 7 0,3 12-1,1 11 1,4 16-1,2 9-1,3 15 1,3 13 0,2 13-1,1 8 1,0 9 0,-1 4-1,-1-2 0,-1-2 0,0-1 0,0-15 0,2-8 0,2-12 1,8-16 0,4-9 0,5-14 1,5-8-1,3-11 1,1-1-1,1-3-3,-5-12-11,-3 4-26,-3-10 2,0-4-3,-4-11 2</inkml:trace>
  <inkml:trace contextRef="#ctx0" brushRef="#br0" timeOffset="1289">1374 534 76,'-1'9'42,"4"2"-1,-3-11 1,0 0-29,0 0-8,0 0-4,0 0-1,0 0-2,-10 5-5,1-12-12,9 7-23,0 0 1,-8 19 0,7-5 0</inkml:trace>
  <inkml:trace contextRef="#ctx0" brushRef="#br0" timeOffset="1459">1419 893 68,'6'34'40,"-4"-7"0,2-2 0,-4-25-25,-2 18-11,2-18-2,0 0-3,0 0-6,-11-16-9,13 2-24,-1-11 0,7 0 0,0-7 1</inkml:trace>
  <inkml:trace contextRef="#ctx0" brushRef="#br0" timeOffset="1665">1710 703 69,'19'14'39,"5"0"0,0-8 0,7 1-28,-5-7-8,1-2-3,-3-1-4,-6-8-6,6 5-24,-11-4-4,1 0-1,-5-3 0</inkml:trace>
  <inkml:trace contextRef="#ctx0" brushRef="#br0" timeOffset="1873">2269 536 80,'14'12'40,"-12"-2"-1,2 9-2,-6 1-31,3 6-2,-1 5-2,1 1-1,-1 2-1,3 3 0,-2-4-2,0-8-4,6 0-12,-7-25-22,13 6 0,-3-13 0,2-6 0</inkml:trace>
  <inkml:trace contextRef="#ctx0" brushRef="#br0" timeOffset="2165">2535 57 70,'-3'-12'40,"-1"3"-2,4 9 2,9-7-29,8 9-6,5 0-2,4 5-1,1 6-1,9 7 0,-2 11-1,-2 8-1,-5 13 0,-7 8 0,-2 10 0,-4 5-2,3 5 1,-5 0 0,3 3 0,1-5 1,4-4 1,1-7-1,-4-5 1,-2-4 1,-10-5 1,-7 0 1,-10-9 1,-6-5-1,-11-5 0,-3-6 1,-3-9-2,-1-5 1,4-13-3,4-8-2,9-3-30,-2-8-10,9-6 0,-3-5-1</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48:40.4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1242 163 49,'0'0'34,"0"0"2,-15-7-1,-5-6-24,4 0-5,-7-1-3,-2-2-1,-6 0 1,-1 1-3,-4-1 3,0 4-3,-4 0 2,3 3-3,-1 0 1,0 3-1,-2 2 2,1 0-1,0 6 1,-2 1-1,-1 3 1,-1 1 1,-1 1-1,1 2 1,0-2-2,3 4 2,2-4-2,4 0 3,4-1-3,2 0 1,3 0 0,2 1 0,3-1 0,1 2 0,3-2 0,0 3-1,2-1 0,0 4 0,1 0 0,0 2 0,2 1-1,0 1 1,-1 1 0,2 1 0,0-1 1,1 2-1,2-2 0,0-1 0,1 4 0,0-1 0,0 2 1,6-22-1,-9 46 0,9-46 1,-10 45-1,10-45 0,-11 43 0,11-43-1,0 0 2,-10 52-2,10-52 1,0 0-3,0 0 3,-5 55-3,5-55 3,0 0-3,0 0 3,4 46 0,-4-46 0,0 0 1,0 0-1,13 48 3,-13-48-3,0 0 3,0 0-3,21 42-1,-21-42 2,0 0-2,0 0 1,0 0-2,0 0 2,34 47 0,-34-47 1,0 0-1,0 0 0,25 43 0,-25-43 0,0 0 3,0 0-3,0 0-3,37 46 3,-37-46-1,0 0 1,0 0-2,0 0 2,45 42 0,-45-42 0,0 0 3,0 0-3,49 41 0,-49-41 0,0 0 3,45 25-3,-45-25 0,0 0 0,46 23 0,-46-23 0,0 0-3,55 25 4,-55-25-4,41 18 3,-41-18-1,50 14 1,-50-14-1,53 12 1,-53-12 3,55 8-2,-55-8-1,60 10-1,-60-10 2,63 14-1,-63-14 1,71 9-2,-71-9-1,82 2 2,-38-3 0,1 1 0,1-5-3,0-6 3,3 7-3,-3-6 4,1-3 2,-4 2-3,2-3 2,-3-8-2,-42 22 2,78-42-2,-78 42 3,73-60-4,-73 60 0,65-65 1,-65 65 0,55-70 0,-55 70 0,42-72 0,-42 72 0,22-76 0,-20 30 3,-8 1-3,-7-5 1,-5 0-1,-6 0 2,-2 1-1,-2 4 0,-1-1 0,1 11-1,1 3 1,4 6-1,1 5 0,3 3 0,0 7-2,-3-2-7,5 8-31,-5 0 1,0 3-3,0-3 2</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25.4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304-3 18,'0'0'25,"-17"-5"1,5 7-3,-5 6-9,-1-3-6,0 7-1,-3-1-2,2 4 0,-2 0-1,2 2 0,-3-3-1,6 1 0,-5-3-1,4 3 1,0-3-1,2-1 0,2-2 1,2-1 0,11-8 0,-11 14 0,11-14 2,4 12-1,5-10 0,8 3 0,2-4-1,10 2 1,3-3 0,8 0-1,5-2-1,5-1 0,4-2 0,7-1 0,2-1 0,0 2-1,1-3 1,3 3 0,-3-1-1,-1 0 0,-2 1 0,0-1 0,-2 0 0,1 0-1,0 1 1,-2-2-1,0 1 1,0 0 0,-1-1 0,-1 2 0,-2-2 0,0-1 0,-4 1 0,0 0 0,0 2 0,-1 0 0,1 2-1,0 1 1,0 2 0,1 0 0,1 0 0,-1 0 0,3-1 0,0 1 0,1 0 0,-1 0 0,0-2-1,2 2 1,-3 4-1,0-2 1,-4 3-1,-2 1 0,-3 0 0,-5-1 0,-5 1 0,-6-1 0,-4 0 0,-4-2 0,-5 0 1,-4-2-1,-11-1 0,13 3 0,-13-3-1,0 0-1,0 0-5,0 0-31,3-13-3,-2 2 0,7-1-1</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35.9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1128 100,'0'0'37,"0"0"1,4 13-7,-1 6-28,6 9-1,5 7-2,3 3 1,2 7-2,2-2 2,-2-2-1,-1-5 0,-3-8 1,-3-7 0,-5-12-1,-7-9 1,0-10 0,-3-12-1,-1-13 1,1-6-1,-1-10 1,1-6-2,2 1 2,3 2-2,5 4 1,1 8 0,5 10-1,4 6-1,7 9-2,3 1-5,10 8-19,2-1-9,2-2 0,2 2 0</inkml:trace>
  <inkml:trace contextRef="#ctx0" brushRef="#br0" timeOffset="336">565 1028 63,'3'20'36,"4"-6"1,4-4-7,-1-15-11,10 0-7,-7-13-4,4-3-2,-6-10-2,-2-1-1,-7-4-2,-5 3 0,-6 4 0,-6 7-1,-5 11 0,-3 12 1,-2 14-2,0 11 1,4 11-1,4 7 1,8 2 0,6 3 0,7-2-1,6-8 1,7-6 0,1-8 1,4-8-1,-1-9-1,0-6-1,-2-13-1,2-5-4,-6-11-3,9-2-2,-7-12-1,6 2-1,-4-11 1,4 4 4,-6-1 4,2 4 5,-1 7 3,-7 3 5,4 10 1,-8 4 2,5 12 1,-3 3-2,8 13-1,-3 2-2,6 8-1,-2 1-1,7 5-2,-3 0 0,1-1-2,-2-3 0,-4-4 0,-3-4 0,-4-4 0,-10-9-1,10 3 0,-10-3 1,-16-15-1,1 6 0,-6 3 0,-3 4-1,-5 3 1,-1 7-1,-1 7 1,6 11-1,3 5 1,8 4-1,6-1 0,8 0 0,7-6 0,8-5-1,6-12-4,12-7-6,-4-18-14,11-6-12,0-13 1,4-6-1,0-6 1</inkml:trace>
  <inkml:trace contextRef="#ctx0" brushRef="#br0" timeOffset="998">1303 750 49,'-16'12'31,"0"13"1,-7 0-1,0 2-17,8 6-7,-2-2 0,9 0-3,4-6 0,8-3 1,3-12 0,10-3-1,1-10 0,4-8-1,1-11-1,-1-7 1,-2-10-1,-1-7 0,-7-11 0,-2-8 0,-9-10 0,-5-8 0,-7-6 0,-5-3 0,-6 0-1,-2 6 0,-1 10 0,2 14 0,3 14 0,3 26 0,5 21 0,6 20-1,8 24 0,5 16 0,5 14-1,6 5 0,7 6 1,6-5-1,6-10 0,3-9 1,4-19 0,-1-10 0,0-20 1,-2-9 0,-6-13 0,-5-9-1,-10-8 1,-9-7-1,-10-1 0,-8-2 0,-4 6 0,-7 8 0,-2 11-1,1 9 1,2 12-1,6 11 1,7 4-1,6 2 1,5 2 0,4-5 0,3-5 0,1-3 0,2-6 0,-2-3 0,1 3 0,0 1 0,-2 0 0,2 4 0,-2-1 0,2 2 0,-2 0 0,1-1 0,-4-4 0,-1-4 0,-10-5 1,10-12-1,-10-3 1,-5-6-1,-2-11 1,1-5-1,1-4 1,2-2-2,5 4 2,7 0-1,9 3 0,7 4 0,8 5 0,3 5 0,3 2 0,1 2 1,-2 2-2,-4 0-1,-4 4-2,-8-3-3,3 10-20,-10-4-13,0 3 1,-6 1-1,-9 5 1</inkml:trace>
  <inkml:trace contextRef="#ctx0" brushRef="#br0" timeOffset="2040">316 1655 68,'-9'10'38,"9"-10"-1,-8 11 2,8-11-25,14-8-6,4-2-1,7-11-1,12-2-1,11-7-2,12-6 1,11-7-2,11-6-1,9-4 1,8-3-1,4 2 0,-2 1-1,-4 4 0,-4 3-1,-10 6 0,-11 7-2,-12 10-2,-20 4-3,-7 10-4,-18 0-15,-15 9-13,0 0 1,0 0 0,-22 17 2</inkml:trace>
  <inkml:trace contextRef="#ctx0" brushRef="#br0" timeOffset="2440">460 1766 46,'-6'12'33,"6"-12"2,7 13 0,-7-13-18,29-11-6,-4-6-2,11 2-1,7-13 0,13-3-1,5-6-1,11-2-1,5-2 0,2 1-1,2 3-1,-2 4 0,-9 4-2,-7 6 0,-11 5-1,-10 6 0,-10 3 0,-10 3 1,-6 3-1,-5 2 0,-11 1 0,17 2 0,-17-2-1,16-1 1,-5-1-2,1-4 0,5 0-3,-3-12-10,6 4-24,-6-3-2,-2 1 2,-12-1-2</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4:29.0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82 309 53,'-9'5'39,"3"7"-2,8 13 0,4 6-14,7 18-18,8 14 0,6 18-1,1 9-1,3 7-1,1 3 0,2-4 0,-3-10 0,-3-9-1,-6-18 0,-3-16 1,-5-12 0,-3-13 0,-11-18 1,0 0-1,0 0 0,-14-22 0,-6 1-1,-7 3 1,-8 0-2,-7 6 0,-4 13 0,0 12 0,2 18-1,3 11 1,7 14 0,11 9-1,11 4 1,12-2 0,12-11 0,9-4 0,12-16 0,8-11 0,6-15 0,5-19 0,1-14-1,-3-14 1,-3-12-2,-6-12 1,-5-9 0,-7-5-1,-8-1 0,-8 7 1,-3 8 0,-4 12 0,-2 19 1,2 19 0,1 21 1,6 18 0,4 13 0,2 12 1,3 2-1,2 5-1,-1-9-1,-3-9-4,3-5-9,-11-24-26,0-18 1,-4-22-1,0-16 0</inkml:trace>
  <inkml:trace contextRef="#ctx0" brushRef="#br0" timeOffset="561">665 712 73,'0'0'36,"-11"25"-5,13 0-8,-2-1-49,3-6-8,0-4-1,-3-14 0</inkml:trace>
  <inkml:trace contextRef="#ctx0" brushRef="#br0" timeOffset="749">1055 812 44,'-20'17'34,"-7"-2"2,-3 4-2,-7-3-20,8 11 0,-4-5-4,11 8-3,4-2-2,11 7-1,7-2 0,12 1-2,7-1 0,11-7 0,5-3 0,6-8-2,1-12-1,0-15-2,4-9-8,-13-19-22,4-12-6,-11-14 0,-2-12 0</inkml:trace>
  <inkml:trace contextRef="#ctx0" brushRef="#br0" timeOffset="992">1123 12 80,'-8'-14'37,"6"25"0,9 28-4,1 17-26,10 22-2,3 13-1,8 14-2,1 3 0,3-4 0,2-6-2,-2-12-1,-3-18 0,-4-18-2,-5-16-1,-11-22 0,-10-12-1,0-17 1,-14-14 2,-10-16 0,-5-9 1,-2-4 3,1-6 1,9 6 2,5 0 0,15 12 0,10 9-1,18 18 0,8 16-1,11 14 0,1 11-1,1 10-1,-4 13 0,-6 6 0,-6 1-1,-7-1-2,-6-5 0,-8-11-4,-2-2-4,-10-21-23,1-10-6,3-23 0,-2-13-1</inkml:trace>
  <inkml:trace contextRef="#ctx0" brushRef="#br0" timeOffset="1372">1509 157 87,'-12'-22'39,"12"22"-2,-16-8 1,16 8-34,-2 14-5,2-14-3,7 21-10,-6-11-24,8 2 0,0-3 0,3 1 0</inkml:trace>
  <inkml:trace contextRef="#ctx0" brushRef="#br0" timeOffset="1638">1882 518 58,'0'0'37,"-9"-14"-2,9 14-9,-18-5-8,18 5-6,-19 15-7,9 1-3,1 5-1,2 7-2,5 2 1,2 3-1,6-1 1,3-3 0,5-4 0,1-7 0,3-9 1,1-7 1,-4-12 1,4-5 1,-5-9 0,1-3 0,-6-11 0,-1-4-1,-6-2 0,0 4-1,-3 7-1,-1 6-1,0 12 0,2 15 0,0 0 0,4 32 0,7-3-1,4 2 1,6-2-1,5-3 0,4-7 1,2-8-1,2-9 1,0-5 0,-4-5 0,-4 0 0,-6-1 0,-4 4 0,-5 3 0,-2 6 0,-3 6 0,-3 3-2,1 7-3,-4-7-8,11 3-27,-3-5 2,5-2-2,-4-10 2</inkml:trace>
  <inkml:trace contextRef="#ctx0" brushRef="#br0" timeOffset="2135">2461 558 76,'0'0'40,"8"-10"-1,-9-9 1,5-2-28,-8-8-4,3-1-2,-2-6-2,1 1-2,0 4 0,1 4-1,1 10-1,0 17 0,13-12-1,4 15 1,5 6-1,5 1 1,7 2-1,3-1 1,2 3 0,-2-3 0,-4 2 1,-5-1-1,-8 1 1,-12 5 0,-14 0-1,-11 2 1,-12 1-1,-12 1-1,-4-3 0,-5-2-1,2-2-2,2-9-2,13 2-10,3-10-25,18-10 1,9-9-1,10-3 3</inkml:trace>
  <inkml:trace contextRef="#ctx0" brushRef="#br0" timeOffset="2537">2785 272 76,'14'49'36,"-1"3"-1,-1 0-8,-4-3-22,1 0 0,-5-12 0,1-5 0,-5-14-1,2-7 0,-2-11 0,-3-15 0,-1-8 0,2-10-2,-2-9 0,0-11-1,-2-11 0,1-6 1,0-2-1,1 4 0,0 6 0,0 9 0,1 11-1,1 13 1,2 29 0,0 0-2,2 22 1,0 9 0,3 7 0,2 2 0,2 3 0,3 0 0,4-9 0,3-6 1,3-13 0,4-7-1,0-9 1,0-5 0,-3-7 0,-2-1-1,-4 0 0,-4 1 0,-3 4 0,-10 9-1,8-12 1,-8 12-1,0 0 1,12-4 0,-12 4-1,20-17 1,-9 5 1,3-5-1,-2 1 1,0-2 0,-2 1 0,-3 3-1,-2 2 0,-5 12 0,0 0 0,16 16 0,-5 12-1,8 16 0,8 16 1,9 13 0,7 14-1,9 6 2,1 4-1,2 2 0,-1-7 0,-9-6 1,-8-15-1,-13-12 1,-12-13-1,-14-16 0,-15-17 0,-10-20 0,-12-13 0,-2-12 0,-4-7 0,1-5-1,4-3 0,6 3 0,11 4-2,2 3-2,14 11-6,-3-7-25,16 5-6,2-7 2,7 2 0</inkml:trace>
  <inkml:trace contextRef="#ctx0" brushRef="#br0" timeOffset="3328">3604 449 89,'10'15'36,"0"-1"0,-10-14-1,10-2-47,-10 2-25,2-24 0,-2 0 0,0-8 0</inkml:trace>
  <inkml:trace contextRef="#ctx0" brushRef="#br0" timeOffset="3474">3850 213 64,'17'26'31,"-1"4"-6,-10-11-6,2-5-46,-2-4-7,-6-10 1,12-10 0</inkml:trace>
  <inkml:trace contextRef="#ctx0" brushRef="#br0" timeOffset="3602">4142 142 79,'28'9'35,"-5"5"-3,-6 0-10,-7-3-20,-10-11-10,15 3-15,-14-13-11,-3-13-1,-4-12 1</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33.1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2553 455 45,'-17'0'31,"17"0"2,-17-18-13,4-4-6,4 1-4,-6-5-4,1 0-2,-5-7 0,1 5 1,-9-4-2,3 3-1,-4 0-1,-2 4 0,-4 1-1,0 0 0,-2 3 0,-3-1 0,-1 6 0,-2 0 1,-4 3-1,-3 1 1,-4 3-1,-4 3 1,-3 3-1,-2 3 0,-2 2 1,-3 2-1,-4 3 1,-1 4 0,-1 3 0,0 0 1,2 1 0,0 5 0,-1-3-1,4 5 1,2-2 0,0 0-1,2 2 1,-1 0-1,0 2 0,4-1 0,1 1 0,0 4 0,0 2-1,3 3 1,2-2-2,1 5 1,3 0 0,2 1 0,3 3 0,2-2-1,6 2 1,5 0 0,4 3 0,6-1 0,8-1 0,5 3 1,7-4-1,10 2 0,5-3 1,8-2-1,6-2 1,4-2-1,5 1-1,7-3 2,6-2-1,2-3 0,7-3 0,5-4 1,9-1-1,4-4 1,5-4-1,5-3 1,4-1-1,3-2 0,4 2 0,3-3 0,1 1 1,1 0-1,1 1 0,2 1 0,1-1 0,3-1 0,-2-1 1,-1 2-1,0 0 0,1-1 1,-1 1-2,2 0 2,-1-1-2,2 0 1,0-1 1,5-2 0,3-2-2,5 0 1,2-2 0,2-1 1,3-1-1,3-1 0,-3 3 0,-1 0-1,-4 2 1,-6 1 1,-5 1-1,-6 1 1,-10-1-1,-12 1 0,-7-4 1,-14-1 0,-10-3 1,-53 6-2,71-28 0,-71 28 0,25-55 1,-25 55 0,-7-87-1,-9 34 1,-9-8-1,-6-4 2,-8-6-1,-11 1 0,-7-4-1,-4 4 0,-7 3 0,-3 2 0,-9 5 0,-2 6-1,-7 9 1,-1 7-2,-6 8 2,-5 10 0,-10 7 0,-8 9 1,-5 11-2,-9 6 0,-4 11 0,-2 3 1,2 9-2,5-2-6,16 8-32,17-3-1,22-8 0,33-8 0</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4:32.7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4917 155 65,'-135'-62'35,"-14"20"0,-17 12-2,-17 9-29,-19 15-4,-17 11-1,-20 17 1,-21 18 0,-14 19 1,-10 21-2,-6 19 1,-4 24 0,5 16 1,10 20-2,12 13 1,18 12-1,20 1-2,21 5 2,22 2 0,27 0-1,26-3 1,29-4 0,32-7 1,31-7-1,30-9 1,35-13 0,27-13 0,29-19 1,26-17 0,26-17 0,22-18-1,22-20 2,20-16-2,20-18 2,15-14-2,16-15 0,15-11 0,10-12-1,10-8 2,7-7-3,0-7 2,2-4-2,-3-8 2,1-5-1,-2-11 1,-8-7 0,-5-11 2,-8-11 0,-6-7 2,-15-13-1,-10-6 0,-27-13 1,-19-2-1,-29-8 0,-25 0-1,-35 2 0,-30 2-2,-33 14-4,-35 6-26,-28 27-6,-28 25-3,-26 31 2</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1:25.7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7497 380 81,'15'-5'39,"-1"13"-2,2 17 1,-4 12-33,6 17-4,1 18-2,-1 14 0,0 14 0,2 11 0,-1 14-1,-3 7 1,1 7 1,-2 3-1,-5-1 1,-2 2 0,-8 1 1,-11-3 0,-8-9-1,-9-5 1,-10-12-1,-11-3 1,-10-13 0,-8-7 0,-10-12 1,-7-9-1,-7-12 1,-2-6-1,-7-9 0,-2-6 1,-7-7-1,-3-7 0,-5-3-1,-3 0 0,-6-4 0,-6 0-1,-5-4 1,-5 0-1,0 0 0,-4 1 0,-1-2 1,4-3-1,1 1 1,3-2 1,2 2-1,5-1 0,2 0 1,4 2-1,5 1 1,2 2-1,2 4 1,2 3-1,7 4 0,2 1 1,3 2-1,7 5 0,5-1 1,5 4 0,4 0-1,11 3 1,5-3 0,7 2 0,9-2 0,9-2 0,7-1-1,8-5 0,8-4 0,2-5 0,8-4 0,3-4-1,5-11 1,-4 10 0,4-10 0,0 0 0,0 0 0,2-9 0,-2 9 0,2-21 1,0 7-1,-1-3 0,0-4 0,0-3 0,-1-1 0,1-4 1,-1 1-1,0-1 0,0-1 0,0 1 0,-1-1 1,1 3-1,-1 2 1,1 4-1,1 1 1,0 3-1,1 3 1,1 2-1,-3 12 0,4-14 0,-4 14 0,0 0 0,3 15-1,-7 7 1,-2 10 0,-6 8 0,-2 6 0,-3 9 1,-4 4-1,-1 0 0,-3-4 0,2-3 0,3-6 0,8-8-1,3-7 1,7-8-1,9-9 1,7-8 0,11-8 0,8-4 1,6-5-1,2-1 1,6-1-1,2 0 1,1 4-1,-3 2 0,-1 4 0,-6 3 0,-4 3-1,-4 3 2,-5 1-2,-6 1 1,-6 0-1,-3-2-2,-3 2-2,-9-8-12,0 0-24,0 0 1,0 0-1,10-3 1</inkml:trace>
  <inkml:trace contextRef="#ctx0" brushRef="#br0" timeOffset="154552">328 4 64,'-71'6'36,"8"0"-2,6 0 2,5-4-26,15 4-6,6-2-2,14 2 1,17-6 0,9 10 0,26-7 0,23 3 0,24-3 0,25 2 0,30-1 0,31 0-1,26-2 1,26 3 0,20-2 0,22 1 0,16 0 0,13 0-1,1 0 1,-3-1-1,-5 1 0,-11-1 0,-18 0-1,-19 1 1,-26-1-1,-25-1 0,-27 0 0,-25-1 0,-29 0 0,-23 0-1,-22 0 0,-20-3-2,-14 4-1,-25-2-7,11 0-31,-11 0-1,-18 6 1,3-2-2</inkml:trace>
</inkml:ink>
</file>

<file path=ppt/ink/ink1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03:52.068"/>
    </inkml:context>
    <inkml:brush xml:id="br0">
      <inkml:brushProperty name="width" value="0.05292" units="cm"/>
      <inkml:brushProperty name="height" value="0.05292" units="cm"/>
      <inkml:brushProperty name="color" value="#FF0000"/>
    </inkml:brush>
  </inkml:definitions>
  <inkml:trace contextRef="#ctx0" brushRef="#br0">16451 11114 44 0,'15'-32'35'0,"-8"-5"1"0,1 0-25 16,-22-9-4-16,2 4-2 16,-15-7-1-1,-8 3 0-15,-18-4-2 16,-12 8 2-16,-14-1-2 0,-12 6 1 16,-18 5-1-16,-10 9 0 15,-10 8-1-15,-10 9 1 16,-2 5-1-16,-3 10 1 15,-8 9-2-15,-3 12 2 16,6 8-1-16,3 15-2 16,4 12 2-16,3 7-1 15,7 21 0-15,8 9 0 0,17 11 1 16,9 12-2 0,17 6 1-16,18 3 0 15,15 5-1-15,18-1 0 16,23-3 1-16,24-5-1 15,23-5 0-15,25-7 1 0,22-14 0 16,23-6 0-16,24-13 1 16,24-7 0-16,20-16-1 15,9-9 0-15,13-10 0 32,6-15 0-32,2-8 0 15,-1-11 1-15,-7-14-1 16,-9-12 0-16,-12-17 1 15,-15-13 0-15,-19-20 1 0,-16-15 1 16,-19-22-2-16,-18-19 0 16,-26-16 1-16,-18-15-1 15,-29-9-1-15,-22-8 0 16,-28 3-1-16,-27 5-1 16,-31 18-1-16,-35 4-15 15,-20 36-22-15,-30 15 1 16,-21 34-1-16,-18 22 3 15,-9 22 37-15</inkml:trace>
  <inkml:trace contextRef="#ctx0" brushRef="#br0" timeOffset="6507.9732">16172 6839 18 0,'19'-44'32'16,"-15"-7"0"-16,-25-1-17 16,6 5-8-16,-24-4 0 0,-5 8 0 15,-22-1-1-15,-8 10 0 0,-21-2-1 16,-7 12-2-16,-16-1 0 15,-6 8-1-15,-17 0 0 0,-9 9-2 16,-8 6 1-16,-4 0-2 16,-7 11 2-16,0 7-1 15,-6 10 0-15,5 13 1 16,4 13-1 0,10 10 0-16,8 13 1 0,9 12 0 15,13 15-1-15,17 12 1 16,20 10-1-16,14 5-1 15,25 10 1-15,23 3-1 16,27 2 1-16,26 7-2 16,29-7 2-16,29-5-1 15,29-8 1-15,33-11 1 16,29-15-1-16,24-15 0 0,26-20 1 16,16-20 0-16,14-26 0 15,10-28 2-15,2-30-3 16,-7-27 0-1,-11-26 1-15,-15-26-1 0,-25-24 0 16,-24-22 1-16,-40-18 0 16,-32-6 0-16,-43-5 1 15,-41 6 1-15,-55 6-2 16,-45 17 1-16,-46 17-1 16,-35 23-2-16,-29 38-10 15,-28 14-26-15,-9 33-1 16,-10 24-1-16,13 26 1 15,14 17 38-15</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2:12.7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447 886 38,'0'0'33,"-13"7"2,13-7-7,-14-6-11,14 6-5,0 0-3,0 0-2,-4-15-1,4 15-1,0 0-1,5-9 0,-5 9-2,0 0 1,0 0-2,0 0 0,0 0-1,-4 13 1,-6-1-1,-5 5 0,-1 3 0,-4 3 0,0-1-1,1 0 1,0-3 0,6-6 0,13-13 0,0 0 0,0 0 0,21-25 1,1 2-1,5-1 1,1-2 0,1 1 0,-3 2 0,-3 5 1,-8 3-1,-2 6 0,-13 9 0,0 0 0,0 0 0,0 0-1,-9 3-1,9-3 1,-17 12 0,17-12-1,-14 13 0,14-13 1,0 0 0,0 0 0,18-6 0,-1-5 0,0-1 0,2 0 0,-1 1 1,-2 1-1,-4 4 0,-12 6 0,0 0 1,-3 20-1,-11 0 0,-4 4 0,0-1 0,-1 3 0,2-4 0,7-3 0,6-6 0,4-13 0,20 1-1,1-14 1,7-2 0,3-6 0,3-1 1,-4 0-1,-4 2 0,-5 6 1,-8 6-1,-13 8 1,0 0-1,-6 23 0,-10 0 0,-4 4 0,0 2 0,-1 0 0,1-2 0,5-2 0,3-7-1,5-3 0,5-6-1,2-9-3,0 0-9,0 0-26,13-2 1,-8-9-1,1-2 0</inkml:trace>
  <inkml:trace contextRef="#ctx0" brushRef="#br0" timeOffset="1099">12 76 49,'0'0'39,"-12"17"-1,12-17 1,-1 9-18,1-9-10,9-3-3,1-1-2,8 2-1,2-1-1,4 1-2,3 0 0,3 2-1,2-1 0,0 2 0,-3-1-1,-2 2 0,-5-1 0,-2 0-1,-3 1-2,-6-3-2,-1 5-4,-10-4-11,0 0-21,0 0 1,10-3 0,-10 3 1</inkml:trace>
  <inkml:trace contextRef="#ctx0" brushRef="#br0" timeOffset="1461">124 288 54,'0'0'39,"0"0"-1,0 0 2,-9-2-20,9 2-10,0 0-5,0 0-1,0 0-2,8 10 0,-8-10 0,15 10 0,-3-6 0,4 0 0,3-3 0,5 1 0,1-2-1,2-1 0,0 0 0,-1 0-1,-3 1-1,-3 0 0,-2 1-1,-9-1-2,0 3-5,-9-3-18,0 0-14,-1-11 1,1 11-1,8-16 1</inkml:trace>
  <inkml:trace contextRef="#ctx0" brushRef="#br0" timeOffset="1897">591 44 57,'-18'6'39,"18"-6"-1,-12 6 2,12-6-21,0 0-11,10 10-3,-1-10-1,5 3-1,3-1-1,6-1 1,7-1-1,3-2-1,2-2 0,2 0 0,-1-1-1,-1-3-1,-2 0 0,-4 0-2,-5 2-1,-6-3-4,1 7-4,-13-8-14,-6 10-14,12-8 1,-12 8 0,0 0 1</inkml:trace>
  <inkml:trace contextRef="#ctx0" brushRef="#br0" timeOffset="2224">715 198 50,'-11'3'39,"11"-3"-1,-13-1 0,13 1-12,0 0-17,-12-8-3,12 8-1,0 0-1,0 0-1,0 0 0,19 2-1,-5-1 1,4-1-1,5 1 0,4-3 0,2 1-1,2-1 0,-1 1 0,-3 0 0,-3 0-1,-4-1 1,-6 1-1,-4 0-1,-10 1-2,9-2-2,1 3-36,-10-1-1,11-16 0,-2 5-1</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1:45.8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91 461 69,'9'-16'38,"1"-4"0,3 8-7,-4-8-18,9 8-6,-5 2-2,5 7-2,0 6-2,-1 9 1,-1 10-1,-1 10 0,0 5 0,-2 8 0,-2 2 0,-1 1-1,-5-4 1,-2-3-1,-3-7 1,-3-11-1,-3-5 0,-4-9 0,-3-9 0,-5-5 0,-3-6 0,-4-3 0,-3-1 0,0 1 0,-1 2 0,1 7 0,1 7-1,2 5 1,6 10 0,5 2 0,6 6-1,8 1 1,5 0 0,5-3 0,7-4 0,5-4 0,3-5 1,2-7-1,2-6 0,-3-8 0,1-2-2,-2-8 0,-1 0-2,-5-8 0,-1 3-3,-6-5-1,1 9-3,-10-4-4,5 13-5,-8-4-1,0 17 2,12-4 4,-3 12 8,0 3 8,0-2 5,7 9 5,-7-12 8,10 9 4,-10-19-1,10 7-1,-11-19-9,7 1-4,-7-13-2,1-3-2,-1-4-1,-1 0-2,-1 4 0,-3 4-1,1 10 0,-4 17 0,12-3 0,-4 20 0,0 9 0,3 7 0,1 3 0,0 1 0,2-1 0,-2-6 0,1-7-1,-3-9 1,-1-13 0,0-10-1,-2-12-1,-2-10-1,1-5 0,3-5-1,3 1-1,0-5 0,5 10-1,-1 1 2,3 10 0,-1 6 2,-1 7 2,-2 3 1,-15 8 1,14 4 2,-15 6-1,-4 10 0,-7 7 0,-4 6-1,-1 6-1,3 4 0,3 1-1,5-3 1,6-5 1,8-8 0,8-14 0,12-9 0,3-19 1,4-10-1,-1-14 1,-1-7-1,-3-11 0,-5-10 0,-10-6 0,-8-1 0,-10 0-1,-10 7 1,-7 5-2,-5 8-3,3 17-18,-5 6-20,8 12 0,8 9-1,11 9 0</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1:33.8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92 334 67,'5'15'39,"-3"10"-3,0 12 2,-8 6-29,1 14-6,-4 7-1,-1 9-1,-6 4-1,1-3 0,0-6 1,2-7-1,4-12 1,4-10 0,8-19 1,9-14 0,9-17 0,8-13 0,4-13 0,8-5 0,3-5-1,2 3-1,2 7 1,-1 12-1,-2 14 0,-6 14 0,-4 14 0,-9 13 0,-7 10 0,-12 5-1,-10 5 1,-11-4-1,-9-1 2,-10-2-1,-5-6 1,-2-6-1,0-8 0,-1-7-1,5-8-1,3-8-1,8-5-3,3-15-8,17-1-25,3-5 0,11-3 0,7-6 1</inkml:trace>
  <inkml:trace contextRef="#ctx0" brushRef="#br0" timeOffset="424">608 742 85,'36'-4'36,"-4"5"1,-1 12-5,-5 2-26,1 8-4,-5 7-1,-6 5-1,-2 2 0,-4-1 1,-3-5 0,-3-4 0,-3-7-1,-1-6 1,0-14 0,-14 5-1,-1-14 1,-5-3-1,-8-2 1,-2 0 0,-5 2 0,-2 7 0,0 6 0,4 8 0,6 11-1,7 8 1,13 6-1,6 2 0,13-1 0,9-3 0,11-8 0,10-7 0,6-14 1,8-12-1,3-15 0,3-12 0,-1-10 0,-2-14 0,-4-11 0,-7-14 0,-8-9 0,-10-6 0,-9-1 1,-9 4 0,-9 7 0,-7 13 0,-6 16 0,-6 24 0,-3 27 0,-4 32-1,-2 29 1,-2 22-1,0 19-1,2 15 0,7 8 0,4 3 1,11-5-1,8-14 0,11-19 1,12-19-1,10-24 1,9-22 0,8-24-1,2-26 0,3-21 1,-1-24-1,-4-21 1,-6-17 0,-10-8 1,-9-2 0,-12 3 1,-10 15 1,-8 17-2,-8 29 2,-8 31-2,-4 34 1,-4 35-2,-3 29 1,1 27-1,-1 17-1,2 14 0,6 2 0,4-2-1,6-9-1,7-15-3,1-26-8,11-16-26,0-24 1,9-22-1,-1-19 1</inkml:trace>
  <inkml:trace contextRef="#ctx0" brushRef="#br0" timeOffset="1150">1575 1051 69,'15'12'41,"-3"7"-1,-5-6 0,0 3-17,-7-16-23,0 0-14,6-22-25,-2-5 0,6-5-2,3-7 1</inkml:trace>
  <inkml:trace contextRef="#ctx0" brushRef="#br0" timeOffset="1465">1794 639 80,'10'5'38,"3"10"1,0-1-3,5 14-26,-4 6-6,1 10-2,0 6-1,0 7-1,2 1 1,0 0-2,3-5 2,0-10 0,0-12-1,4-14 1,0-16-1,-1-15 1,-4-14-1,-1-13 0,-7-8 1,-2-6-1,-4 2 0,-4 5 1,-2 6-1,-1 11 0,1 14 0,1 17 1,0 0-1,19 16 0,-1 0 0,6 0 1,3 1-1,4-6 1,1-6 0,-1-5 0,-3-8-1,-5-5 1,-7-8 0,-11-3-1,-8 1 1,-8 3-1,-10 8 0,-3 9 0,-5 10-1,0 11 1,2 15-1,7 9 1,8 5-1,10 6 1,12-7 0,11-2 0,10-13 0,11-12 1,6-14-1,6-12 0,2-17 0,1-16 0,-1-17 0,-5-15 0,-5-18 0,-8-12 1,-10-8 0,-7-7-1,-13 3 2,-9 9 0,-8 14 0,-6 17-1,-4 27 1,-5 26-1,0 28 0,-2 26-1,2 24-1,2 19 1,2 15-1,3 12 1,8 4 0,6-1 0,5-5 0,8-7 1,5-12 0,3-13-1,3-16-1,1-14 0,-1-14 0,-3-14-2,3-8-2,-7-16-3,8 4-12,-8-14-21,4 2 1,-1-4-1,1 5 1</inkml:trace>
  <inkml:trace contextRef="#ctx0" brushRef="#br0" timeOffset="2266">3007 1036 95,'11'20'41,"1"1"1,-6-6-3,3-4-37,-6 1-39,-3-12-4,0 0-1,4-15-1</inkml:trace>
  <inkml:trace contextRef="#ctx0" brushRef="#br0" timeOffset="3595">3310 597 56,'-13'14'39,"13"-14"-2,-7 12 2,7-12-19,1 10-12,-1-10-3,5 21-1,3-3-2,3 4 0,3 3 1,5 6-2,3 4 1,5 5-1,3 3 0,4 0 0,0 3 0,-1-4 0,-1 0-1,-4-4 1,-3-8-1,-4-4 0,-6-7-1,-5-8-2,-10-11-2,0 0-7,6-10-21,-12-12-7,-1-3 1,-1-8-2</inkml:trace>
  <inkml:trace contextRef="#ctx0" brushRef="#br0" timeOffset="3913">3707 658 85,'9'4'38,"-12"6"-1,-4 12 1,-10-1-30,-5 11-4,-7 4-1,-2 9-1,-6 2 0,-1 5 0,-2-1 0,2-1 0,3-6-1,8-4 1,4-10-2,5-5 0,6-9-2,12-16-4,0 0-33,13-21-2,9-7 1,5-12-2</inkml:trace>
  <inkml:trace contextRef="#ctx0" brushRef="#br0" timeOffset="7905">4180 530 68,'9'-5'37,"1"-1"0,-3-5-1,6 2-25,-9-6-5,6 5-1,-6-2-2,-4 12 1,7-12-1,-7 12 0,0 0-1,-15 20 1,-1-4-2,-5 6 0,-1 1 0,-6 0-1,1 3 0,1-3 0,4-6 1,4-3-1,5-4 0,13-10 0,-9 8 1,9-8 0,13 1 0,1 0 0,2 1 0,5 2 0,2 0 0,5 6-1,1-3 1,-4 5-1,-1-2 0,-3 2 0,-3-1 0,-4-2-1,-4-2 0,-10-7 0,0 0-1,10 7-2,-10-7-2,0-9-5,0 9-11,13-10-19,0 0 1,2-2 0,8-1 2</inkml:trace>
  <inkml:trace contextRef="#ctx0" brushRef="#br0" timeOffset="8401">4938 530 64,'0'0'38,"-12"2"0,-3-2-1,-1 9-22,-7-2-12,-2 11-1,-2 10-2,-2 9 0,4 9 0,4 9 0,5 4 0,8 3 0,10 0 0,9-4 1,12-10 0,12-10 0,10-15 0,10-15 0,7-13 0,5-15 0,0-14 0,1-11 0,-5-11 0,-11-8 0,-12-3 1,-13-1 1,-17 0 0,-15 5-1,-15 5 1,-12 12-1,-10 9 0,-7 13-1,-3 10-1,0 9-3,5 11-7,-4 0-31,11 7 0,4-6 0,6 1-1</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2:58.5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82 390 26,'4'11'35,"-4"-11"1,0 0 0,12 3-17,-14-19-7,7 2-3,-4-10-2,4-3-2,-2-6-2,3-5 1,-2-3-2,3 3 1,-2-1 0,1 4-1,-2 5 0,0 5 0,-2 6-1,0 6 0,-2 13-1,3-12 0,-3 12 0,8 12 0,0 0-1,5 6 0,1 3 1,5 1-1,2 2 1,2 0 0,-1-3 0,-2-4-1,-5-4 1,-2-4 1,-4-4-2,-9-5 2,0 0-1,0 0 0,-20-17 0,0 4 1,-7-6-1,-7-2 1,-6 0-1,-2 1 0,0 2 0,3 2 0,7 5 0,5 4 0,12 4-1,15 3 1,10-3-1,12 2 1,11-2 0,8 0-1,7 2 1,2 1 0,-2 2 0,-7 6 0,-7 6 0,-13 6 0,-11 7 1,-14 5-1,-13 2 1,-8 5-1,-5-1 1,-5-3-2,2-2 1,3-8-2,7-3-3,1-17-8,22-5-27,0 0 1,9-14-2,16-7 2</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2:59.4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75 53,'0'0'37,"0"0"0,0 0-1,0 0-23,0 0-9,3 16-1,-2 6-2,1 8 0,0 7 0,-1 8-1,-2 4 1,-1 4-1,0 0 1,1-7-1,-1-7 1,3-7-1,3-12 1,6-8 0,5-13 0,8-6 0,3-10 1,6-6 1,2-3-1,0 0 0,-2 1-1,-1 3 0,-5 8 0,-3 9 0,-6 9-1,-3 13-1,-3 7 1,-3 9-1,-2 5 1,-2 6 0,-3-1 0,-3-1-1,-2-6 1,-2-5 1,-3-7-1,-3-10 0,-6-9 1,-3-6-1,-5-13 0,-5-4 0,-3-4 0,-1-3-1,3 0-1,1 1-1,9 5-2,0-4-5,22 23-23,0-18-6,14 13-1,6-1 2</inkml:trace>
  <inkml:trace contextRef="#ctx0" brushRef="#br0" timeOffset="580">636 345 72,'5'-13'41,"0"-1"-3,6 2 1,-6 2-33,6 2-4,0 5-1,2 4 0,1 5-1,3 4 1,1 6-1,2 3 0,-1 1 1,-1 4-2,-2-2 1,-3-1 0,-3-2 0,-7-2-1,-5-3 1,-9-3-1,-4 1 0,-9-2 1,-4 0 0,-5-2-1,-3 0 1,0 2-1,1-2 1,4 1 0,5 0 0,7 3-1,7 0 1,8 2 1,7-2-1,8-1 1,7 0 0,7-3 0,3-4 0,5-3 0,2-4 0,1-3-1,-1-2-2,-6-9-6,4 2-32,-11-4 1,-1 1-1,-3-4 1</inkml:trace>
  <inkml:trace contextRef="#ctx0" brushRef="#br0" timeOffset="1138">1138 74 59,'0'-13'40,"0"13"-2,0 0 1,0 0-24,-11 14-11,5 7-2,-3 9 0,3 5-1,-2 10 0,4 5 0,-1-1 0,5 2-1,-1-5 0,3-6-1,3-7-1,-3-10-5,9-2-13,-11-21-20,19-1 0,-10-16 0,7-8 2</inkml:trace>
  <inkml:trace contextRef="#ctx0" brushRef="#br0" timeOffset="1377">1368 0 77,'5'34'40,"-8"12"-2,-1 13-8,-7 0-22,4 9-4,-5-4-1,1 2-2,1-9-1,1-9-4,6-9-1,-2-18-11,12-4-24,2-15 1,5-5-1,4-12 2</inkml:trace>
  <inkml:trace contextRef="#ctx0" brushRef="#br0" timeOffset="1586">1583 554 88,'8'13'40,"-8"-13"-1,8 11-7,-8-11-32,-2-15-8,2 15-26,8-21-5,2 9-3,-1-6 3</inkml:trace>
  <inkml:trace contextRef="#ctx0" brushRef="#br0" timeOffset="1875">1906 576 47,'-2'42'36,"-1"8"1,1 5-1,-4-2-20,2 13-13,-2 0 0,2-4 0,-3-7-1,2-10 2,-1-11-1,1-10 1,5-24 0,0 0 0,-10-33-1,12-8 0,0-20-1,4-17 0,3-14 0,1-9-1,5-2 1,3 10 0,2 5-1,0 13 1,3 20-2,3 19 0,3 21 0,-1 16 0,-3 11 0,-4 10-1,-4 8 0,-8 4 0,-6 1 0,-9-2-1,-5-3-1,-6-7-2,1-3-2,-7-16-8,13-1-21,-2-12-4,13-4 0,4-7 1</inkml:trace>
  <inkml:trace contextRef="#ctx0" brushRef="#br0" timeOffset="2239">2275 343 45,'12'8'37,"-6"8"-1,-13 6 0,-2 10-14,-7-4-15,5 4-6,5 0-1,8-3-1,13-5 2,9-7 0,12-9 1,6-5 0,2-8 1,1-4-1,-8-7 1,-7-2-1,-13-4-1,-12-2-1,-10 1-1,-11 1 1,-4 2-3,-2-2 0,2 3-3,2-2 0,14 4-3,5-4 1,19 6 0,5-6 2,12 6 1,1 0 2,3 6 4,-3 8 3,-11 4 2,-5 11 1,-15 5 0,-6 11-1,-11-1 0,2 6-2,-2 0-2,4 0-1,6-4-1,1-4 0,6-7 0,0-3 1,1-5 0,-8-12 1,4 10-2,-4-10-1,-12-6-4,-1-7-11,1 5-21,3-5-1,6 2-1,3-3 1</inkml:trace>
  <inkml:trace contextRef="#ctx0" brushRef="#br0" timeOffset="2751">2969 562 79,'5'15'41,"1"-3"-2,-6-12 1,0 0-37,0 0-5,0 0-8,6-10-30,-6-1 0,6 1 0,2-5 1</inkml:trace>
  <inkml:trace contextRef="#ctx0" brushRef="#br0" timeOffset="3027">3017 343 76,'12'0'39,"-1"3"0,0-3-4,8 9-28,-2 4-3,7 9-3,3 5 1,3 6-1,7 6 1,4 1-2,2 1 2,3-1-3,-1-4 1,-4-6-2,-4-4-3,-12-15-13,-1 0-23,-8-10 2,-4-7-2,-6-8 1</inkml:trace>
  <inkml:trace contextRef="#ctx0" brushRef="#br0" timeOffset="3277">3441 287 71,'-14'13'39,"2"10"0,-7 3 1,7 10-31,-15 3-5,-2 11-3,-4 2 1,1 2-1,3-4 0,3-3-1,6-5-2,4-15-5,18-9-34,-2-18 2,27-10-2,4-18 1</inkml:trace>
  <inkml:trace contextRef="#ctx0" brushRef="#br0" timeOffset="3740">3783 400 54,'9'12'37,"4"-3"0,3 0-1,1-8-21,9 5-11,-1-3-1,4 1-3,0-1 0,1-2-2,1 3-4,-11-8-12,3 6-18,-11 0-1,-12-2-1,0 0 2</inkml:trace>
  <inkml:trace contextRef="#ctx0" brushRef="#br0" timeOffset="4025">3862 533 42,'0'0'37,"-9"15"2,9-15 0,15 17-19,-15-17-12,24 14-2,-9-8-1,6 3-2,-2-2-3,1-2-3,7 4-15,-4-12-22,1-1 1,0-10-1,4-2 1</inkml:trace>
  <inkml:trace contextRef="#ctx0" brushRef="#br0" timeOffset="4451">4330 177 61,'-10'1'41,"10"-1"0,15 6 0,6 0-24,3-7-11,8 1-2,3 1-2,4 1-1,-1 4-1,-3 1 0,-5 7-1,-6 5 0,-11 8 0,-12 5-1,-11 7 0,-14 6 0,-10 5 0,-11 2-1,-5 1 2,0-1 0,6-8 1,7-3-1,9-9 3,14-6 0,14-10 0,16-7 0,9-7 1,7-8-1,7-3 0,2-4-1,4-6-2,-4-4-3,-3 7-10,-10-9-27,-2 2 1,-5 1-2,-3 2 2</inkml:trace>
  <inkml:trace contextRef="#ctx0" brushRef="#br0" timeOffset="4951">4964 535 75,'0'0'42,"-4"12"-1,4-12 0,-6 11-31,6-11-7,-12 15-1,12-15-3,-14 15-1,11-6-3,3-9-6,0 0-25,0 0-4,10 5-2,0-12 3</inkml:trace>
  <inkml:trace contextRef="#ctx0" brushRef="#br0" timeOffset="5182">5192 343 86,'-13'-12'39,"0"13"-1,0 13-4,-2 3-31,0 10-3,3 9 0,3 10-1,6 3 1,8 3-1,7-2 1,9-5-1,7-8 1,6-11 0,6-13 0,5-13 0,2-11 1,2-12 0,-2-11 0,-2-8 1,-8-12 0,-5-5 0,-11-6 0,-11 2-1,-13 5 0,-12 8 1,-12 8-2,-10 11 1,-6 17-1,-5 9-1,1 16-2,-1 2-2,12 14-10,0-3-26,16-1 1,10-4 0,15-3 0</inkml:trace>
  <inkml:trace contextRef="#ctx0" brushRef="#br0" timeOffset="5575">5804 95 62,'18'7'41,"-5"3"0,-3 11 0,-8 1-20,-1 14-16,-4 8-1,1 11-2,-2 7 1,1 4-1,1 1 0,2-3-1,2-7-2,-2-15-10,6-4-31,-1-15-2,-5-23 0,20-8 0,-20 8 44</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3:44.3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600 161 54,'17'-10'39,"-4"4"-2,-13 6 0,9-5-16,-9 5-12,13 16-5,-3-1-1,2 4-1,6 8-1,4 6 0,5 9 0,8 5-2,2 8 0,4 7-1,4 9 1,0 10 0,1 11 0,3 10 0,5 12 0,-2 11 2,1 11 0,0 9-1,-2 8 1,-1 9 0,1 3-1,1 4 0,-7-2-1,-4 2 1,-5-1-2,-2 0 3,-7-5-1,-4-3 0,-7-6-1,-10-2 2,-5-5-1,-12-7 1,-5-7 1,-8-8-1,-5-6 1,-6-11-1,-9-10 0,-9-6 0,-12-12 1,-6-11-2,-3-13-1,-17-14 2,-1-13-1,-7-13 1,-4-11-1,5-23 1,4-11 0,3-19 0,2-16 0,10-17 0,5-15 0,9-18 0,10-14-1,4-14 0,7-13 0,11-7 0,9-10-1,13-6-2,1-6 2,9-6-1,4-4 2,10-1 0,1-5-1,2 3 1,2 4 1,-5 6 1,2 5-1,-3 11-1,2 12-1,-4 11 1,0 18 0,0 12 0,-4 15 0,2 11-1,0 16 0,-4 12 2,3 9 0,-4 12-1,4 7 1,-4 10-1,2 7 0,-1 7 1,-4 12 0,6-11 0,-6 11-1,0 0 1,-6 18-1,6-18 2,0 0-1,-38 63 0,38-63 0,-47 68 0,17-27 0,0 2 0,-4 0 0,34-43-2,-52 72 0,52-72 0,-30 45 0,30-45 1,0 0 0,0 0 0,0 0 1,9-72-1,5 26 1,1-10 0,1-4 0,5-4 1,-2 3-1,3 2 0,-4 9 0,-18 50 1,31-73-1,-31 73 0,0 0 0,0 0 0,25-11-1,-22 45-1,4 7 0,5 7 0,-1 6 0,6 2 0,3 2 0,-4-6-1,5-11 3,-4-9-1,-2-9 0,-6-2-3,-9-21-5,11 15-32,-11-15-2,0 0 0,1-16-1</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3:53.43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 48,'0'0'31,"10"8"1,-10-8-6,20 2-15,2 2-3,2-4-3,11 4 1,4-4 0,14 5-1,5-5 1,13 4-1,3-3 0,6 3-1,5-1-2,3-1 1,0 1-1,5 0 0,-2-2 0,3 2 0,-1-2-1,3 0 1,0-1 0,-1 0-1,0 1 1,-6 1-2,-6 0 1,-5 2 0,-10 1-1,-8-1 1,-10 1-2,-9 0 2,-12-2-1,-9-1-1,-4-1-1,-16-1-1,14 1-5,-14-1-6,-10-8-22,-2 5-3,-2 2 0,-7-2 0</inkml:trace>
  <inkml:trace contextRef="#ctx0" brushRef="#br0" timeOffset="536">236 149 56,'0'0'33,"0"0"0,0 0-7,0 0-13,0 0-4,5 9-3,-5-9 0,28 4 0,-4-4 0,17 4 0,9-5 0,17 2-1,11-1 0,16-1-2,13-2 0,13 0-1,10 1 0,4-1-1,2 1 1,0 1 0,-7-2 0,-9 3-1,-17 0 1,-13 1-2,-22-1 1,-14 1 0,-15 0 0,-14 0-1,-13 1 1,-12-2-1,11 2 1,-11-2 0,0 0-1,0 0 0,0 0-2,0 0-3,4-14-10,-4-6-27,9-5 0,5-10 0,11-9-2</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3:54.7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58 829 45,'0'0'33,"0"0"-2,-1 15-4,1-15-8,0 0-3,0 0-4,17 8-4,-7-8-2,5 4-2,4-4-1,5 1-1,2-1 0,4 1-2,2-1 0,0-2-2,1 4-3,-7-7-6,3 5-27,-10 0 2,-7 0-2,-12 0 1</inkml:trace>
  <inkml:trace contextRef="#ctx0" brushRef="#br0" timeOffset="1018">331 307 62,'0'0'33,"0"0"0,0 0-8,0 15-13,-5 6-4,3 11-3,-3 6 0,2 13-1,-3 4 1,2 8-2,-3 2 0,1-3-1,0-5-1,2-5 0,0-9 0,2-9 0,1-9-1,2-8 1,-1-17 1,3 11-1,-3-11 1,1-21-1,-5-4 1,-4-5-1,-7-6 1,-3 0-1,-6 1 0,-5 5 0,-2 10-1,-4 12 1,1 11 0,5 16-1,4 9 0,6 8 0,11 3 0,8 3 0,8-2 0,9-1 0,7-4 0,5-8 0,5-5 0,1-7 0,-1-7 0,-3-4 0,-1-8-3,-6-8-3,1 1-14,-8-13-19,-5-4 1,-3-9-1,-1-1 1</inkml:trace>
  <inkml:trace contextRef="#ctx0" brushRef="#br0" timeOffset="1510">643 199 91,'11'-13'37,"-11"13"0,0 0-1,-4 21-31,-9 8-2,-1 13-1,-5 9-1,1 12 1,-1 5-1,3 6 1,4 1-1,5-1-1,6-7 0,4-6 0,8-11-2,3-8-1,5-8-3,-3-17-9,8-8-23,-5-9 0,-1-9 0,-5-12 1</inkml:trace>
  <inkml:trace contextRef="#ctx0" brushRef="#br0" timeOffset="1769">369 610 81,'0'0'39,"18"19"-2,9-16-5,10 4-21,1-7-6,6-1-3,0-5-5,-4-8-6,4 2-15,-4-8-14,1-2 1,3-3 0,1-2 1</inkml:trace>
  <inkml:trace contextRef="#ctx0" brushRef="#br0" timeOffset="1948">1142 494 64,'6'20'36,"1"-8"-3,7 0-1,6-6-20,4-7-12,1-3-5,6 0-7,-5-2-20,-2-7-2,-2 2 0,-10-3 2</inkml:trace>
  <inkml:trace contextRef="#ctx0" brushRef="#br0" timeOffset="2122">1175 587 86,'8'18'39,"7"-2"-2,8-10 1,9-2-31,0-5-7,0-11-10,8 0-22,-4-8-6,2-4 0,3-6 0</inkml:trace>
  <inkml:trace contextRef="#ctx0" brushRef="#br0" timeOffset="2431">1938 215 79,'6'22'37,"0"5"0,-4 6 0,5 13-28,-8 4-3,3 11-1,-6 2-1,5 6-1,-4-3 0,3 1 0,-1-9-1,1-5-1,1-8-2,-1-11-1,3-6-4,-7-16-7,4-12-26,0 0 1,13-3-1,-6-11-1</inkml:trace>
  <inkml:trace contextRef="#ctx0" brushRef="#br0" timeOffset="2699">2313 832 83,'4'10'38,"-4"-10"0,0 11 0,0-11-27,0 0-8,0 0-1,0 0-1,1-9-1,-1 9-4,-4-20-6,9 7-28,-5-2 1,4-5-1,3-4-1</inkml:trace>
  <inkml:trace contextRef="#ctx0" brushRef="#br0" timeOffset="2894">2593 344 82,'4'-23'38,"-6"9"-1,-7 5 1,-1 11-27,-12 9-6,-2 15-3,-3 10-1,0 10-1,4 10 0,6 6 0,10 3 1,10 2-1,15-6 0,13-8 1,12-10 0,13-11 0,7-12-1,6-12 1,1-14 0,0-14 0,-7-16 0,-11-15 0,-12-13 1,-14-8-1,-18-7 2,-15-1-2,-16 4 1,-14 7-1,-9 14 0,-6 10-1,0 16-1,2 6-2,12 15-5,0-2-7,24 7-26,14 3 2,13 0 0,18-1-2</inkml:trace>
  <inkml:trace contextRef="#ctx0" brushRef="#br0" timeOffset="3284">3802-2 85,'17'4'38,"-10"9"-1,-15 10 2,-7 13-26,-13 8-10,-6 13 0,-12 13 0,-6 13 0,-7 8 0,-2 10 0,-3 1-1,2 2 0,4-5-1,3-5 0,9-8-1,6-11-1,6-7-2,6-20-3,13-2-13,2-22-22,7-15 1,6-9 1,12-31-2</inkml:trace>
  <inkml:trace contextRef="#ctx0" brushRef="#br0" timeOffset="3672">3793 478 72,'0'18'37,"-2"11"-1,-2 7-1,1 11-26,-6 5-4,1 6-2,-3 1-2,-1-4-3,4-2-14,-2-12-20,1-15 1,3-15-2,6-11 1</inkml:trace>
  <inkml:trace contextRef="#ctx0" brushRef="#br0" timeOffset="3844">3715 399 76,'32'-23'40,"12"14"-2,8 9 3,7 13-18,0 2-19,2 6-1,-8-1-3,-12 5 1,-20-1-1,-14 2 0,-18 1 0,-10 3-1,-13 1 1,-4 0 0,0 5 0,4 1 0,8 0 0,13 1 0,12-3 1,10-4-1,11-3 0,6-5-1,6-8-1,0-10-5,7-1-13,-6-13-20,-3-6 2,-2-8-2,-4-3 2</inkml:trace>
  <inkml:trace contextRef="#ctx0" brushRef="#br0" timeOffset="4207">4478 452 68,'0'0'37,"0"0"-1,0 0 2,-6 30-20,-13-5-13,-2 11-2,-9 6 0,-2 9-1,-4 1 0,0 0-1,1-1-1,2-8-3,5-3-2,2-15-4,13-5-6,-1-16-13,14-4-9,9-19-1,9-7 3,6-11 7,14-9 13</inkml:trace>
  <inkml:trace contextRef="#ctx0" brushRef="#br0" timeOffset="4377">4320 672 4,'51'-65'24,"-6"0"11,-4 5 2,-5 8 0,-4 13-6,-14 5-7,4 25-10,-13 9-7,2 17-2,-8 12-3,1 11 1,0 9-2,3 8 0,2 5-1,4 0 1,1 1-2,1-7 1,3-7-1,-2-10-2,-1-9-2,-7-16-5,-8-14-2,0 0 1,-12-18 3,-15-11 0,-6-3 4,-8-3 2,-7 1 4,0 6 3,-3 1 4,8 12-1,3 3-3,12 11-2,10 2-3,18-1-3,1 9-8,13-5-24,11-8 0,10-1-1,7-8 1</inkml:trace>
  <inkml:trace contextRef="#ctx0" brushRef="#br0" timeOffset="4776">4930 538 88,'5'31'37,"-3"8"0,-3 4-1,2 7-30,-2 0-3,0 1-2,-1-3-2,-3-10-3,4-2-5,-6-18-18,7-18-10,0 0 1,-4-12-2</inkml:trace>
  <inkml:trace contextRef="#ctx0" brushRef="#br0" timeOffset="4949">4748 421 101,'-1'-29'38,"15"6"3,17 14-11,12-2-21,18 9-4,10 0-1,7 3-1,1 0-1,-3 1-1,-12 1 0,-10 0-1,-17 3 0,-14 2 0,-16 3 0,-10 2 0,-6 1-1,-4 4 1,5-1 0,6 4 0,7 1 0,7-1 0,6 1 0,1 1 0,-4 3 0,-10 0 0,-12 2-1,-17 1 2,-10 0-1,-7 2 0,-4-1 0,3 2 0,7-2 1,14-1 0,15 0-1,19-4 1,12-3-2,7-4 0,9-2-4,-4-13-5,6 1-24,-11-9-7,-8-3 1,-13-3-1</inkml:trace>
</inkml:ink>
</file>

<file path=ppt/ink/ink12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20T22:11:02.002"/>
    </inkml:context>
    <inkml:brush xml:id="br0">
      <inkml:brushProperty name="width" value="0.05292" units="cm"/>
      <inkml:brushProperty name="height" value="0.05292" units="cm"/>
      <inkml:brushProperty name="color" value="#C0504D"/>
    </inkml:brush>
  </inkml:definitions>
  <inkml:trace contextRef="#ctx0" brushRef="#br0">18703 1091,'0'0,"25"-49,-25 49,0 0,-50 0,50 0,-74-25,-1 50,25-25,-24 0,0 25,24-1,-24-24,24 25,50-25,-50 75,50-75,25 74,25-49,-1 0,26 24,-1 1,25-1,1 1,-26 0,1-1,-26 1,1 0,-25-1,-1 1,-48 24,-1-24,-25-1,1 26,-51-26,26 26,-25-26,-25 26,24-26,1 26,0-26,-25 26,25-26,0 1,-1 0,26-1,-1 1,26-25,-26 24,26-24,-1 25,25-1,-24-24,24 25,0-25,25-1,-49 1,49 25,-50-25,25-1,0 1,1 25,-1-25,0-1,-25 1,26-25,-1 25,0-25,0 0,0 0,1 25,-1-25,25 0,-25 0,0 0,25 0,0 0,-25 25,25-25,0 0,0 0,0 0,0 0,0 0,0 0,0 0,-24 0,24 0,0 0,0 0,0 0,0 0,0 0,-25 0,25 0,0 0,0 0,0 0,0 0,0 0,0 0,0 0,0 0,0 0,0-50,25 50,-25-25,24-24,-24-1,25 25,-25-24,25-1,0 0,-25 26,0-1,0 0,25 0,-25 0,0 25,0 0,0 0,0 0,0 0,-25 25,25 0,-25 0,0 0,0 24,1-24,-1 25,0-1,-25 1,26-1,-26 1,50-25,-25 24,0-24,25 0,0 0,0 0,25-25,0 24,0-24,0 25,-1-25,26 25,-25-25,0 0,24 0,-24 25,0-25,0 0,-1 0,-24 25,25-25,-25 25,25-25,0 0,-25 0,0 0,25 24,-25-24,0 0,0 0,0 0,24 25,-24-25,0 0,0 0,0 0,0 0,0 0,0 0,0-25,0 1</inkml:trace>
  <inkml:trace contextRef="#ctx0" brushRef="#br0" timeOffset="9531.5452">19968 1191,'0'-50,"0"50,0 0,-25-74,25 74,0 0,0-75,0 75,0 0,-50-49,50 49,-49 0,49 0,-75 0,26 0,24 24,-25 1,50-25,-74 50,74-50,0 74,0-74,25 75,-25-75,74 74,-24-49,-1 0,26 24,-26-24,-24 0,0 0,0-1,-25 1,0 0,-25 0,0-25,0 25,-24-1,-1 1,1-25,24 0,-25 0,1 25,49-25,-25-25,25 25,0 0,25-25,-1 25</inkml:trace>
  <inkml:trace contextRef="#ctx0" brushRef="#br0" timeOffset="10109.5782">19993 1265,'0'0,"0"0,0 0,0 0,0 0,24 50,-24-50,50 0,-25 24,0-24,-25 0,49 0,-49 0,50 0,-50 0,0 0,25-49,-25 49,0 0,0-50,0 50,0 0,-50-49,50 49,-50-25,50 25,-49 25,49-25,-50 49,50-24,-25 25,25-1,0 1,0-25,0 24,0 1,25-25,0-1,-25 1,50-25,-26 0,1 0,0 0,0 0,0 0,-1 0</inkml:trace>
  <inkml:trace contextRef="#ctx0" brushRef="#br0" timeOffset="10498.6005">20513 794,'0'-75,"0"75,0 0,0 0,0 0,0 0,0 0,0 0,-24 100,24-26,0-24,0 24,0 0,0 26,-25-26,25-24,0 24,0-24,0-1,0-24,0 0,0-25,25 0,-1-25</inkml:trace>
  <inkml:trace contextRef="#ctx0" brushRef="#br0" timeOffset="10841.6201">21010 769,'24'-50,"1"1,-25 49,-25-75,25 75,-24-74,24 74,-75-25,75 25,-49 50,49-50,-50 74,50-24,-25 24,25 1,0 24,0 0,0 0,0 25,0-25,0 25,0-24,0 24,0-25,0 0,0-24,0-1,0-24,0-1,-25-24,25 0,0-25,0 0,0-25,0-25</inkml:trace>
  <inkml:trace contextRef="#ctx0" brushRef="#br0" timeOffset="11012.6299">20762 1439,'0'-25,"0"25,24 0,1 0,-25 0,25 25,0-25,-25 0,25-25,-1 25,1 0,0-25,0 25,0-25</inkml:trace>
  <inkml:trace contextRef="#ctx0" brushRef="#br0" timeOffset="11201.6407">21258 1439,'0'24,"0"-24,0 0,24 25,-24-25,0 0,0 0,0-25,0 25,0-24,0 24,0-50,0 50,25-50</inkml:trace>
  <inkml:trace contextRef="#ctx0" brushRef="#br0" timeOffset="11731.671">21530 2133,'0'50,"25"-25,-25-25,0 24,0-48,0-26,0 0,0-24,0-25,0 24,0-49,0 25,0-25,0 50,0-26,25 26,0 24,-25 50,49-24,-49 24,50 24,-25 1,0 0,-25 0,0 24,0-24,0 25,0-25,0-25,-25 24,0-24,25 0,0-24,0 24,0-50</inkml:trace>
  <inkml:trace contextRef="#ctx0" brushRef="#br0" timeOffset="12632.7226">21927 744,'0'0,"0"0,0 0,0 0,0 0,0 0,0 50,0-50,0 99,-24-49,24 24,-25 0,25-24,0 24,-25 1,25-26,0 26,0-50,0 24,0-24,0 0,0-25,25 25,0-50,-25 0,24 0,1 0,0 1,0-1,0 0,-1 25,1-25,-25 25,0 25,0-25,0 25,0 0,0-25,25 0,-25 24,25-24,-25 0,25-24,-1 24,1 0,-25 0,0 0,0 0,50-75,-50 75,0 0,0 0,25-49,-25 49,0 0,0 0,0 0,0 0,0 0,0 0,0 0,0 0,0 0,0 0,24 0,-24 24,0 1,0 0,0 0,25 24,-25 1,25 0,0-1,-25-24,25 25,-1-25,1-1,-25 1,25-25,-25 0,0 25,0-25,25 0,-25 0,0-25,0 25,0 0,0 0,25-25,-25 25,0 0,0 0,0 0,0 0,0 0,0 0,0 0,0 0,0 0,0-24,0 24,-25 0,25 0,0-25,0 25</inkml:trace>
  <inkml:trace contextRef="#ctx0" brushRef="#br0" timeOffset="13261.7585">22250 1439,'0'0,"0"0,0 0,0 0,0 24,0-24,0 25,0 0,25 0,-1 24,-24 1,25 0,0 24,0-24,0 24,-1-24,-24 24,25 1,0-51,-25 26,0-25,0 0,-25-1,0-24,1 0,-1 0,0-24,0-1,25 0,-25 0,25 0,0 1,0-26,25 0,-25 1,25-1,0 1,-25-1,25 0,-1 26,-24-26,25 25,-25 0,25 0,-25 1,0-1,0 0,0 25,25 0,-25 0</inkml:trace>
  <inkml:trace contextRef="#ctx0" brushRef="#br0" timeOffset="13889.7945">19893 2729,'0'-25,"0"0,-24 0,24 0,-25 0,0 25,0-24,0 24,1 24,-1 1,0 0,25 25,0-1,0 1,25 0,-25-1,25 26,-1-26,1 1,-25-1,0-24,-25 0,25-25,-24 0,-1 0,0-25,0 0,25 25,-25-24,25-1,25 25</inkml:trace>
  <inkml:trace contextRef="#ctx0" brushRef="#br0" timeOffset="14767.8447">19819 3026,'50'0,"-1"-25,1 1,-1-1,1 0,-25 0,0-24,-1 24,1 0,-25 0,0 0,-25 25,1 0,-1 0,0 25,25 25,-25-25,25 24,-25 1,25-25,0 24,25-24,-25 0,25-25,0 0,0 0,-1 0,1-50,0 25,0-49,0 24,-1-49,1 25,0-26,0 1,-25 25,25-1,-25-24,0 50,0 24,-25 0,25 25,0 0,-25 25,25 24,-25 1,25 24,0 1,0 24,-25 0,50 1,-25-26,0 25,0-49,0 24,25-24,0-25,-25-1,0 1,25 0,-25 0,24-25,1 0,-25-25,25 0,0 25,-25-25,25-24,-1 24,1-25,0 1,0-1,0-24,-1-1,-24-24,25 0,-25 0,25 24,-25-24,0 49,0-24,0 24,0 50,0-24,0 24,0 0,-25 24,25 1,0 50,0-26,0 50,-25 1,25 24,0-25,0 25,-24 0,24 25,0-25,0-25,0 25,0-25,24-24,-24-1,0 1,0-26,25-24,-25 0,0-25,0 0,25-25,-25-49,25 24</inkml:trace>
  <inkml:trace contextRef="#ctx0" brushRef="#br0" timeOffset="14931.8541">20886 3026,'0'25,"0"0,0-25,0 0,0 0,0 0,0 0,0-25,24 0,1-24</inkml:trace>
  <inkml:trace contextRef="#ctx0" brushRef="#br0" timeOffset="15969.9134">21382 2753,'0'0,"0"0,0 0,-25 0,0 0,25 0,-50 0,50 0,-24 0,-1 0,0 25,0 0,0 25,25-1,0-24,0 25,25-1,0 1,0-25,24-1,-24 1,25-25,-1 0,-24 0,0 0,25-25,-50 1,0-1,0-25,0 25,0-24,-50-1,25 25,0 1,1-1,-1 0,0 0,0 25,25 0,0 0,0 0,25 0,-25-25</inkml:trace>
  <inkml:trace contextRef="#ctx0" brushRef="#br0" timeOffset="16235.9286">21605 2753,'25'0,"-25"0,24 0,1 25,0-25,-25 50,25-25,0-1,24 1,-49 25,50-25,-25 24,0-24,-1 0,1-25,0 25,0-25,-25 0,25 0,-25 0,24-25,-24 0</inkml:trace>
  <inkml:trace contextRef="#ctx0" brushRef="#br0" timeOffset="16493.9434">22076 2629,'0'0,"0"0,-25 0,25 25,-24 0,-1 0,0 0,0 24,-24 1,24-1,0-24,-25 25,50-1,-24 1,-1-25,0 0,25-1,-25 1,25 0,0-25,0 0,0 0,25 0</inkml:trace>
  <inkml:trace contextRef="#ctx0" brushRef="#br0" timeOffset="22113.2648">6648 3547,'0'0,"0"25,0-25,0 0,0 0,0 0,0 0,0 0,0 0,0 0,0 0,0 0,0-25,0 25,0 0,24-25,-24 25,25-25,0 25,0-24,0-1,24 0,1 25,-25-50,24 26,1-1,24 0,-24 0,0 0,-1 25,1 0,-1-24,1 24,24 0,-24-25,0 25,-1 0,1 0,24 0,-24 0,-1 0,1 25,24-25,-24 0,0 24,-1-24,26 0,-26 0,1 25,0-25,24 25,-24 0,-1-25,1 25,-1-25,1 0,24 24,-24-24,0 0,24 0,-24 0,24 0,1 0,-26 0,26 0,-1 0,0 0,-24-24,24 24,1-25,-1 25,-24-25,24 0,1 0,-26 25,26-24,-26 24,1-25,0 0,-1 25,-24-25,25 25,-26-25,1 25,0 0,-25-24,25 24,-25 0,0 0,0 0,0 0,0 0,0 0,0 0,0 0,0 0,0 0,0 0,0 0,0 0,0 0,0 0,0 0,0 0,0 0,0 0,25 24,-25-24,0 0,0 0,0 0,0 25,0-25,0 25,0-25,24 0,-24 25,25-25,-25 0,0 25,25-25,0 0,-25 0,25 24,-1-24,-24 0,25 0,-25 0,50 0,-50 0,49 0,-49 0,50 0,-25-24,0 24,24 0,-24-25,25 25,-26-25,26 25,0-25,-1 25,-24-25,25 1,-1 24,1-25,0 25,-1-25,1 25,-1-25,26 0,-26 25,26-24,-1-1,-24 0,24 25,25-25,-24 25,-1 0,25-25,1 25,-26 0,25 0,1-24,24 24,-25 0,0 0,0 0,25 0,-25 24,1-48,24 48,-25-24,0 0,25 0,-25 0,1 0,-1 0,-25 25,25-25,-24 0,-1 25,1-25,-1 0,1 25,-26-25,26 25,-26-1,1-24,24 25,-49-25,25 25,-1-25,-24 25,0-25,24 0,-24 25,0-25,0 24,0-24,-1 25,-24-25,25 25,0-25,0 0,-25 25,25-25,-25 0,0 0,0 0,24 25,-24-25,0 0,0 0,0 0,0 0,0 0,0 0,0 0,0 0,0-25,0 0</inkml:trace>
  <inkml:trace contextRef="#ctx0" brushRef="#br0" timeOffset="31624.8088">4217 6300,'0'0,"0"0,0 25,0 0,0 49,0 1,0 24,-25 25,25 0,0 25,0 0,-25 0,25-1,0 1,0-25,0 0,-25 0,1-24,-1-1,0-50,25 26,-25-50,0-1,25-24,-24-24,24-1</inkml:trace>
  <inkml:trace contextRef="#ctx0" brushRef="#br0" timeOffset="32161.8394">3969 6697,'-25'-25,"0"1,0-1,25-25,0 25,25 1,0-26,25 0,-1 26,26-26,-1 50,25-25,0 25,1 0,-26 0,0 25,-24 0,0 24,-50 1,-25 0,0-1,-25 26,-24-26,24 1,1-1,24 1,0 0,25-1,50 26,-1-26,1 26,24-26,-24 26,24-1,-24-24,0 24,-1-24,-49-25,-24 24,-26 1,-25-1,1 1,-25 0,-25-26,25 1,-1 0,1 0,25 0,-1-25,26 24,24-24,0-24,50-1,0 0,24-25</inkml:trace>
  <inkml:trace contextRef="#ctx0" brushRef="#br0" timeOffset="32803.8763">5259 6499,'0'25,"0"-25,-25 49,0 1,0 24,-24 1,-1 24,0 0,1 25,-1-25,1 1,24-26,0 0,0-24,25-25,0-25,0-25,50-49,-25 24,-1-49,1-25,25 0,-1 0,1 0,0 0,-26 0,1 49,0 1,-25 24,25 25,-25 50,0 0,25 49,-25 1,0 24,0 25,0 25,24-25,1 0,-25 0,25-25,-25-24,25-1,0-24,-25-26,0 1,0-25,0-25,0-24,-25 24,0-25,-25-24,1 24,24 1,-25 24,1 0,24 0,-25 25,50 0,0 0,0 25,25-25,0 0,25 0,-1 0,1-25,-1 1,1-1</inkml:trace>
  <inkml:trace contextRef="#ctx0" brushRef="#br0" timeOffset="33193.8986">5829 6672,'0'-24,"-25"-26,0 25,25 0,-49 1,-1 24,25 0,-24 24,24 1,0 0,25 25,0-1,0 26,50-1,-1-24,-24 49,50-49,-26 24,-24 0,0-24,0 0,-50-1,25 1,-50-25,25 24,-49-24,24-25,1 0,-1 0,1-25,-1 0,25-24,0 24,25-49,0 24,25-24</inkml:trace>
  <inkml:trace contextRef="#ctx0" brushRef="#br0" timeOffset="33547.9188">6127 6325,'49'0,"-24"0,0 0,-50 25,0 25,-24-26,-26 26,26 0,-1-1,1 1,49-25,0 24,24-49,26 50,0-25,-1-1,1 1,-50 25,0 0,-25 24,-25 0,1 1,-1-1,1 25,24-49,0 49,50-49,0-1,24-24,26 0,-1-25,0-25,26 0,-26-24,-24-1</inkml:trace>
  <inkml:trace contextRef="#ctx0" brushRef="#br0" timeOffset="34227.9577">6995 6573,'0'-49,"25"-1,0 0,-25 1,-25 24,0 0,0 25,0 0,-24 25,-1 49,0 26,1-1,24 25,-25 0,26 25,24-25,-25 0,25-25,25 25,-25-50,24 1,1-50,0-1,0 1,0-50,24 1,-24-26,25-24,-25-1,24-24,1-25,-1 25,-24-25,25 25,-1-1,-24 1,0 49,0 1,0-1,-25 25,24 25,-24 25,25 0,-25 25,25-1,0 26,0-1,-1 1,26-1,-25 0,-25-24,25 0,-1-26,-24 1,0-25,-24 25,-1-25,-25-25,1 25,-1-25,0 25,1-24,24-1,0-25,0 25,25 1,25-26,-25 0</inkml:trace>
  <inkml:trace contextRef="#ctx0" brushRef="#br0" timeOffset="34860.9932">8062 6548,'24'-24,"-24"24,-24-25,-1 0,0 0,0 0,-25 1,1 24,-1 0,25 0,-24 0,24 24,0 1,0 0,1 0,24 0,0-1,0 26,0-25,0 24,24-24,-24-25,0 25,25 0,0 0,0-1,0 1,-1 0,1 0,0 0,25-25,-26 25,26-1,-25 1,0-25,0 25,-1 0,-24-25,0 25,0-25,0 24,0-24,0 25,-24 0,24 0,-25 0,-25-25,25 24,0-24,-24 25,-1-25,1 0,-1 0,25 0,-24 0,24 0,0 0,0 0,0 0,25 0,25-25,0 1,0-1,0 0,24-25</inkml:trace>
  <inkml:trace contextRef="#ctx0" brushRef="#br0" timeOffset="35243.0158">8434 6400,'49'-50,"-24"50,0-25,-25 0,0 25,0 0,-50 0,1 25,24 0,-25 0,1 0,24 24,0-24,25 25,25-26,-25 1,25 25,-1-1,-24 1,0 24,-24 1,-1-1,-25 1,25-1,-24 1,24-1,0 0,25-24,0 0,25-26,0 1,24 0,1-50,0 25,24-25,-24-24,-1-1,26 1</inkml:trace>
  <inkml:trace contextRef="#ctx0" brushRef="#br0" timeOffset="35639.0384">9079 6524,'-25'0,"0"0,0 0,-25-25,1 25,-1 0,25 0,-24 25,49-25,-25 49,50 1,0-1,-1 1,26 24,0 1,-1-25,1 24,0-24,-26-1,-24 1,0-1,0-24,-24 0,-1 0,-25 0,25-25,-24 24,-1-24,25-24,0 24,1-25,-1 0,25 0,25 0</inkml:trace>
  <inkml:trace contextRef="#ctx0" brushRef="#br0" timeOffset="50518.8895">14436 1786,'-24'0,"24"0,-25 0,25 0,0 0,0 0,0 0,0 0,0 0,25 0,-1 0,1 0,0 0,25 0,-1 0,-24 0,25 0,-1 0,-24 0,0 0,0 0,-25 0,24 0,-24 0,0 0,0 0,0 0,-24 0,-1 0,25 0,-25 0,-25 0,26 25,-26-25,25 25,-24-25,24 24,-25-24,25 0,25 25,-24-25,24 0,24 0,-24 25,50-25,-25 0,24 0,1 0,0 0,-1 0,1 0,-1 0,-24 0,0 0,-25 0,0 0,0 0,-25 0,0 0,1 25,-26-25,25 0,-24 25,-1-25,25 24,-24-24,24 25,25-25,-25 25,50-25,-25 25,25-25,24 0,-24 0,0 25,24-25,-24 0,0 0,0 0,-25 0,0 0,0 24,-25-24,0 0,25 25,-25-25,1 25,24-25,-25 25,25-25,0 0,0 0,25 0,-1 0,-24-25,25 0,0 0,0 25</inkml:trace>
  <inkml:trace contextRef="#ctx0" brushRef="#br0" timeOffset="51863.9665">10666 6424,'0'-24,"0"24,0 0,-25 0,25 0,0-25,0 25,-25 0,25 0,0 0,0 0,0 0,0 0,0 25,0-1,-24 1,24 25,0-1,-25 1,25 24,0-24,0 24,-25 1,25-25,0-1,0 1,-25-1,25-24,0 25,0-25,0-25,0 0,0 24,0-24,0 0,0-24,0-1,25 25,-25-25,25 0,-25 0,25 1,-25-1,24 0,1 25,0 0,0-25,-25 25,49 25,-24-25,25 25,-25-25,-1 25,26-25,-25 24,0 1,-1 0,1 0,-25 0,0-25,0 24,-25-24,1 25,-1 0,0-25,-25 25,26-25,-26 0,0 25,1-25,-1 0,25 0,-24 0,24 0,0 24,25-24,0 0,0 0,0 0,25 0,0 0</inkml:trace>
  <inkml:trace contextRef="#ctx0" brushRef="#br0" timeOffset="52555.006">11187 7193,'0'0,"0"0,0 0,0 0,0 0,0 0,0 0,-25 25,25-25,0 25,0 0,0-25,0 25,0-1,0-24,25 25,-25-25,25 0,-25 0,25 0,-1 0,-24-25,0 25,25-24,-25 24,0-25,-25 25,25-25,0 25,-24 0,-1 0,25 0,-25 0,25 0,0 25,0-25,0 0,25 0,-25 0,25 0,-1 0,-24 0,0 0,0 0,0 0,0 0,0 0,-24 0,-1 0,25 0,0 0,-25 25,25-25,0-25,25 25,-25-25</inkml:trace>
  <inkml:trace contextRef="#ctx0" brushRef="#br0" timeOffset="53266.0466">11609 6871,'0'0,"0"0,0 0,0 25,0-25,0 25,0-25,-25 24,25-24,-25 25,25 0,-25 25,0-26,1 26,24 0,-25-1,25 1,-25 24,25-24,0-25,25 24,-25-24,25 0,-1-25,1 0,0 0,0 0,0-25,24 0,-49-24,50-1,-50 25,25 0,-1 1,-24-1,0 0,0 25,0 0,25 25,-25 0,25-25,0 24,0 1,-1 0,26-25,-25 0,24 0,1-25,-25 25,0-25,-1 1,-24-26,0 25,0-24,-24 24,-1-25,0 25,0 1,0-1,1 0,-1 25,25 0,0-25,0 25,25 0</inkml:trace>
  <inkml:trace contextRef="#ctx0" brushRef="#br0" timeOffset="53475.0586">12328 6970,'0'25,"0"0,0 0,0-1,0 26,0 0,-25-26,25 26,0-25,0 0,0 24,0-49,25 0,-25 0,25-25,-25 1</inkml:trace>
  <inkml:trace contextRef="#ctx0" brushRef="#br0" timeOffset="53634.0675">12402 6623,'0'-25,"0"25,-24 0,24 0,0 0,0 25,0-25,24 25</inkml:trace>
  <inkml:trace contextRef="#ctx0" brushRef="#br0" timeOffset="54023.0899">12526 7218,'0'25,"0"-25,0 0,0 0,0-25,0 25,0-25,25-24,-25 24,0-25,25 26,-25 24,0 0,0 0,25 0,0 24,-25 1,49 25,-24-25,0-1,24-24,1 25,-25-25,24 0,-24 0,25-25,-50 1,25-1,-25 0,-25-25,25 26,-25-26,0 0,25 26,-25-1,25 0,0 25,25-25,0 25</inkml:trace>
  <inkml:trace contextRef="#ctx0" brushRef="#br0" timeOffset="54298.1056">13345 6796,'0'0,"-25"0,0 25,1-25,-1 25,0 0,0 0,0 0,50 24,0-24,0 25,0-26,24 26,-24 0,25-26,-50-24,24 25,-48 0,24 0,-50-25,25 0,-24 0,24 0,-25 0,25 0,0-25</inkml:trace>
  <inkml:trace contextRef="#ctx0" brushRef="#br0" timeOffset="54688.128">13841 7317,'25'0,"-25"-24,0-1,0-25,0 25,-25-24,0-1,-24 1,24-26,0 1,-25 24,1-24,24 24,0-24,25 24,0 0,0 1,0 24,25-25,25 26,-26-1,26 0,0 25,24-25,-24 0,-1 1,26 24,-26-25,1 0,24 25,-49 0,25 0,-50 0,24 0</inkml:trace>
  <inkml:trace contextRef="#ctx0" brushRef="#br0" timeOffset="55400.1687">13667 6747,'0'25,"0"24,0-24,25 0,0-25,25 0,-26 0,26 0,0 0,-26-25,26 0,-25 25,0-25,24 25,-24 0,-25 0,50 0,-50 0,0 0,0 25,0 0,0 0,-25-25,25 25,-25 0,0 24,0 1,1-25,-1 24,25 1,0-25,0-1,25 1,-1 0,1 0,0-25,25 0,-26 0,1-25,0 0,-25 0,0-24,0-1,0 25,-25-24,25-1,-25 25,25-24,-24 24,24 25,0 0,24 25,-24 0,25-1,0 26,0 0,0-1,-1 1,26-1,-25-24,0 0,-25 0,25-25,-25 0,24-25,-24 0,-24 0,24-24,0-1,0 1,0-1,0 0,24 1,-24 24,25 0,0-25,25 50,-26-49,26 49,0-25,-1 0,1 0</inkml:trace>
  <inkml:trace contextRef="#ctx0" brushRef="#br0" timeOffset="56226.216">15081 6077,'-25'0,"25"0,-24 25,-1 0,25 24,-25 1,0 24,-24 1,24 24,0-25,25 50,-25-49,25 24,0-24,25-1,0-24,24-26</inkml:trace>
  <inkml:trace contextRef="#ctx0" brushRef="#br0" timeOffset="56651.2403">16793 5804,'-50'0,"50"0,0 0,0 25,25 0,25 25,-26 24,26 0,-25 26,0-26,-1 50,-24-50,0 26,0-1,-24-25,-1 1,0-26,0 1,0-25,1-25,-1 25</inkml:trace>
  <inkml:trace contextRef="#ctx0" brushRef="#br0" timeOffset="57696.3">10616 7789,'0'0,"0"0,0 0,0 0,25 0,-25 0,25 0,0 0,0 0,-1 0,1 0,25 0,-1 24,1-24,24 0,1 0,-1 0,1 0,24 0,0 0,25 0,-25 0,25 0,0 0,25-24,-25 24,25 0,25-25,-25 25,24 0,1-25,-1 25,1 0,0-25,-1 25,1 0,0-25,-26 1,26 24,0 0,-1-25,-24 25,25-25,-25 25,-1 0,1-25,0 25,0-25,-25 25,0-24,0 24,-25 0,25-25,-24 25,-26 0,0 0,1-25,-26 25,-24 0,0 0,0 0,-25 0,0 0,0 0,0 0,0 0,0 0,0 0,0 0,-25 0,0 0,25 0,-49 0</inkml:trace>
  <inkml:trace contextRef="#ctx0" brushRef="#br0" timeOffset="83245.7614">4093 9128,'0'25,"0"-25,0 0,0 25,-25 0,25 24,0-24,0 25,0-1,-25 1,25-25,25 24,-25-24,0 25,0-26,0-24,0 0,0 0,0-24,0-1,0-25</inkml:trace>
  <inkml:trace contextRef="#ctx0" brushRef="#br0" timeOffset="83390.7697">4018 8756,'0'0,"-24"-25,24 25,0 0,0 0,24 0</inkml:trace>
  <inkml:trace contextRef="#ctx0" brushRef="#br0" timeOffset="83786.7919">4713 8434,'25'-25,"-25"0,-25 0,0 0,0 1,0 24,-24-25,24 25,-25 0,26 0,-1 25,0-1,25 1,-25 25,25-1,0 26,0-1,0 25,0 1,25-1,-25 25,25 0,-25-25,0 25,0-25,25 25,-25-24,0-1,0-25,0 1,0-26,0 1,-25-25,25-25,0 0</inkml:trace>
  <inkml:trace contextRef="#ctx0" brushRef="#br0" timeOffset="83957.8021">4341 9277,'0'0,"0"0,0 0,25 0,-1 25,1-25,25 0,-1 0,-24-25,0 0,25 0</inkml:trace>
  <inkml:trace contextRef="#ctx0" brushRef="#br0" timeOffset="85825.909">5457 8458,'0'0,"0"0,0 0,0 0,0 0,-25 25,25-25,0 25,0 0,0 24,0 1,0 0,0-1,0 26,0-26,0 26,0-26,0 1,0 0,0-1,0 1,0-25,0-1,0 1,0-25,0 0,0 0,0 0,0 0,0-25,0 1,0-1,25 0,-25 0,0 0,25 25,-25-24,0-1,0 25,25 0,-25 0,24 0,-24 25,25-25,0 24,0 1,-25 0,25 25,-1-26,-24 26,25-25,-25 0,-25-1,25 1,-24 0,-1-25,0 25,0-25,0 0,-24 0,49-25,-50 25,50-25,-25 25,50-25,-25 25,0-24,25 24</inkml:trace>
  <inkml:trace contextRef="#ctx0" brushRef="#br0" timeOffset="86033.9209">5804 9327,'0'24,"0"-24,0 0,0 0,0 0,0 0,0 0,0 0,0 0,0 0,0-24,0 24</inkml:trace>
  <inkml:trace contextRef="#ctx0" brushRef="#br0" timeOffset="86513.9481">6028 8954,'0'0,"24"-24,-24 24,25 0,-25 0,25 0,-25 0,25 24,-25-24,25 50,-1-50,-24 50,25-1,0-24,-25 0,25 25,-25-26,0 1,0-25,0 0,0 0,-25 0,0 0,0-25,1 25,-1-24,-25 24,25 0,1 0,-1 0,0 24,25 1,0 0,0 0,25 0,-25-1,25 1,-1-25,1 25,25-50,-25 25,-1-25,1 1</inkml:trace>
  <inkml:trace contextRef="#ctx0" brushRef="#br0" timeOffset="86746.9616">6300 8458,'0'0,"0"0,0 50,0-25,0 49,0 1,0-1,0 25,0-24,25-1,-25 1,0-1,25-24,-25-26,25-24,0 0,-1-24</inkml:trace>
  <inkml:trace contextRef="#ctx0" brushRef="#br0" timeOffset="86962.974">6573 8508,'0'-74,"0"24,0 0,-25 50,25 25,0 0,-24 49,24 1,0-1,-25 25,25 1,-25-1,25 0,0-24,0-26,0 1,0-25,0-1,25-24,-25-24</inkml:trace>
  <inkml:trace contextRef="#ctx0" brushRef="#br0" timeOffset="87774.0204">6623 9004,'0'0,"0"25,-25 25,25-26,-25 26,25 0,0-1,0-24,0 0,0 0,25-25,0 0,0 0,-1 0,1 0,0-50,-25 25,0-24,0 24,0-25,0 1,0-1,0 25,0 0,0 0,0 1,0 24,0 0,0 0,0 49,0-24,0-25,0 50,25-25,-25 24,25-24,-25 0,24 0,-24-1,25-24,-25 0,25 0,-25-24,25 24,-25-25,0 0,0 25,0 0,25 0,-25 0,0 0,25 25,-25 0,24-1,1-24,0 25,-25-25,25 0,0-25,-25 25,0-24,24-1,-48 0,24-25,0 1,0-1,0 25,0-24,0-1,0 25,0 0,0 25,24-24,-24 24,0 0,0 0,0 24,-24-24,24 25,0-25,24 50,-24-25,25-1,25 26,-25-25,24 0,-24 24,0-24,-25 0,0 0,0-25,0 25,-25-25,0 24,0-24,1-24,-1 24,25-25,0 0,0 0</inkml:trace>
  <inkml:trace contextRef="#ctx0" brushRef="#br0" timeOffset="88484.061">7392 9302,'0'0,"0"0,0 0,0-25,0 0,0 0,0-24,0-1,0 1,0-26,0 1,0 24,0 0,0-24,0 49,0 0,0 25,0 0,0 25,0 0,25 0,-25 24,24-24,1-25,0 25,0-25,0-25,-1 0,1 1,0-51,0 26,0-26,-1 1,-24-1,25 1,-25 24,0 1,0-1,0 50,0 25,0 25,-25-1,25 50,0-24,0 49,0-25,0 0,0 0,0 1,0-26,0-49,0 25,0-26,0-24,0 0,25 0</inkml:trace>
  <inkml:trace contextRef="#ctx0" brushRef="#br0" timeOffset="89080.0951">7789 9079,'0'0,"0"0,0 24,0 1,0 0,0 0,0 24,0-49,24 25,-24-25,0 0,25 0,0-25,-25 1,0-26,0 25,0 0,0-24,-25-1,25 50,0-50,0 26,0 24,0 0,0 0,25 24,-25 26,0-25,25 0,0 24,-25-24,24 0,1 0,-25 0,25-25,-25 0,0 0,0-25,0 0,0 25,0-25,0 0,0 1,0 24,25-25,-25 25,25-25,0 25,-1-25,26 0,-25 0,0 1,-1-1,-24-25,25 25,-25 1,25-26,-50 50,25 0,-25 0,25 25,-24 24,-1 1,25 24,0-24,0 25,0-26,0 1,0-1,25-24,-1 0,-24 0</inkml:trace>
  <inkml:trace contextRef="#ctx0" brushRef="#br0" timeOffset="89671.1289">8632 8210,'0'0,"-25"25,25-25,0 50,-25-1,1 1,24 24,-25 1,0 49,25 0,-25-25,25 25,0 0,0-25,25 1,-25-26,25 0,-25-24,25-25,-25 24,0-49,24 0,-24 0,0-24</inkml:trace>
  <inkml:trace contextRef="#ctx0" brushRef="#br0" timeOffset="90129.1551">8855 9054,'0'0,"0"0,0-25,0 0,-25 25,25 0,-24-25,24 0,-25 25,25 0,-25 0,0 25,25 0,0 0,-25 0,25 24,0 1,0 0,0-26,25 26,-25-25,0 0,25-1,0-24,-25 0,49 0</inkml:trace>
  <inkml:trace contextRef="#ctx0" brushRef="#br0" timeOffset="90619.1831">8954 9178,'0'0,"0"0,0 0,-24 0,24 25,0-1,0 1,0 0,0 0,0-25,24 25,-24-25,25 0,0 0,-25-25,0 25,25-25,-25 25,0 0,25-25,-25 25,25-25,-1 1,1-1,0 0,0-25,0 1,-1-1,1-24,0-1,-25 1,0-25,0 24,-25-24,25 49,-25-24,25 24,-24 26,-1 24,25 0,0 24,0 1,-25 50,25-1,0 25,0 0,0 1,-25-1,25 0,25 0,-25-24,0-1,25-24,-25-1,25-24,-1 0,1-25,0-25</inkml:trace>
  <inkml:trace contextRef="#ctx0" brushRef="#br0" timeOffset="90940.2015">9401 8210,'0'0,"25"0,0 25,-25 25,24 24,-24 1,25 24,0 25,-25 0,0 0,25-25,-25 25,0-25,0-24,0-26,0 1,0-25,25 0,-25-25,0-25</inkml:trace>
  <inkml:trace contextRef="#ctx0" brushRef="#br0" timeOffset="91174.2147">9798 8830,'25'0,"-25"25,24-25,1 0,0 0,0 0,0 0,-1 0,1 0,0 0,0 0,0-25,0 25,-25 0,24 0</inkml:trace>
  <inkml:trace contextRef="#ctx0" brushRef="#br0" timeOffset="91396.2276">9823 9054,'0'25,"0"-1,0-24,0 0,24 25,1-25,-25 0,25 0,0 0,-25 0,25 0,-1 0,1 0</inkml:trace>
  <inkml:trace contextRef="#ctx0" brushRef="#br0" timeOffset="91650.2417">10195 8905,'25'0,"-1"0,1-25,0 25,0 0,0 0,-25 0,24 0,-24 0,0 0,25-25,-25 25,25 0,-25 0</inkml:trace>
  <inkml:trace contextRef="#ctx0" brushRef="#br0" timeOffset="91819.2518">10170 9079,'0'24,"0"1,0 0,25-25,0 0,-25 0,49 0,-24 0,0-25,0 0,24 1</inkml:trace>
  <inkml:trace contextRef="#ctx0" brushRef="#br0" timeOffset="92305.2796">10691 9327,'0'0,"0"-50,0 0,0-24,-25 24,25-49,-25 25,0-1,1 1,-1-1,25 26,-25-26,25 51,0-26,25 50,-25-25,49 0,-24 25,25-24,-1-1,1 25,0-25,-26 25,26-25,0 25,-26 0</inkml:trace>
  <inkml:trace contextRef="#ctx0" brushRef="#br0" timeOffset="92841.3101">10666 8781,'0'49,"0"-24,0 0,25-25,0 0,-1 0,1-25,0 25,25 0,-26-25,1 25,0-24,0 24,0 0,-25 0,24 0,1 24,-25-24,25 25,-25-25,25 25,0 0,-1 24,1-24,-25 0,0 25,25-1,-25 1,0 0,0-26,0 26,0-25,0-25,0 0,0 25,0-25,0-25,0 0,-25 25,0-25,1 0,-1 1,0 24,0 0,0 0,1 0,24 24,-25 26,25-25,0 0,0-1,25-24,-1 25,1-25,0 0,25 0,-26-25,1 1,0-26,25 0</inkml:trace>
  <inkml:trace contextRef="#ctx0" brushRef="#br0" timeOffset="93106.3254">11361 8359,'0'-25,"0"25,-25 25,25 25,0-1,-25 1,25 24,0 1,0-1,-25 25,25-24,-25 24,25-24,0-1,0-24,0-1,0 1,0-50,25 25,0-25,0-25,0 0</inkml:trace>
  <inkml:trace contextRef="#ctx0" brushRef="#br0" timeOffset="93627.3552">11410 9203,'25'-50,"25"0,-50 1,24 24,-24 0,0 0,-24 0,-1 25,0 0,0 25,25 0,-25 25,25-25,0 24,0 1,25-1,0 1,-25-25,0 0,25-1,-25-24,0 0,-25 25,25-25,0 0,-25-25,25 25,-25 0,25 0,0 0,25-24,0 24,-25 0,25 0,0-25,-1 0,1 0,25 0,-25 1,-1-26,1 25,0-24,0-1,0 25,-25-25,24 1,-24-1,-24 25,24 25,-25-24,25 48,-25 1,0 0,0 0,1 49,24-24,0 24,0-24,0 24,0 1,24-50,1 24,-25 1,25-25,0-1,0-24,-1-24</inkml:trace>
  <inkml:trace contextRef="#ctx0" brushRef="#br0" timeOffset="94498.405">12080 8533,'0'0,"-25"25,25-25,0 0,-25 24,25 1,0-25,0 25,0 0,25 0,-25-25,25 0,-25 0,25 0,-1-25,-24 25,25-25,-25 0,0 0,0 1,-25 24,25-25,-24 25,-1 25,25-25,-25 24,25 1,-25 0,25 0,0 0,0-25,25 24,-25-24,0 0,25 0,-25 0,25 0,-25-24,0 24,0 0,0 0,0-25,0 25</inkml:trace>
  <inkml:trace contextRef="#ctx0" brushRef="#br0" timeOffset="95032.4354">12080 9054,'0'0,"0"0,0 0,0 0,0 0,0-25,0 25,0 25,0-25,0 25,0-1,25-24,-25 25,24-25,-24 25,25-25,0 0,-25 0,0-25,25 25,-25-25,-25 1,25-1,0 25,-25-25,0 25,1-25,-1 50,25-25,-25 25,25-25,0 25,0-1,0 1,25 0,0-25,-1 0,1 0,0 0,0 0,0 0,-25 0,0 0,0 0,-25-25,25 25,-25 0,25 0,0 0,0 0,0 0</inkml:trace>
  <inkml:trace contextRef="#ctx0" brushRef="#br0" timeOffset="95925.4864">12526 9327,'0'0,"0"0,0 0,0 49,0-49,0 25,0 0,0 24,0-24,0 25,0-25,0 24,-24-24,24 0,24 0,-24 24,0-49,25 25,0-25,25 0,-26 0,26-25,0 25,24-25,-24 1,49 24,-25-25,25 0,-24 25,24 0,25 0,-25-25,25 25,0 0,0 0,0 0,0 0,0 0,25 25,0-25,-25 0,25 25,0-25,0 25,-1-25,1 24,25 1,-25 0,0 0,-25-25,24 0,1 25,-25-25,0 0,-24 24,-1-24,-25 0,1 0,-26 0,1 0,-25 0,-1 0,-24-24,0 24,25 0,-25 0,0 0,0 0,0-25,0 25,0-25,0 0,0-24,0 24,0 0,0 0,0 0,-25 1,25-1,-24 0,24 0,0 0,0 1</inkml:trace>
  <inkml:trace contextRef="#ctx0" brushRef="#br0" timeOffset="110609.3265">13221 8508,'0'0,"0"0,0 0,0 0,0-25,0 25,-25-25,0 1,0 24,25-25,-49 25,49-25,-50 25,25 0,1 0,-1 0,-25 25,50-25,-25 25,25-25,25 24,-25 1,50 0,-25 0,24 0,1-1,-1 1,-24 0,0 0,0 0,0-1,0-24,-25 25,0 0,0-25,-25 25,0 0,0-25,0 24,0 1,1-25,-1 0,-25 0,50 0,-25 0,1-25,24 25,-25-24,25 24,0-25,0 0,25 25,-25-25</inkml:trace>
  <inkml:trace contextRef="#ctx0" brushRef="#br0" timeOffset="111124.356">13469 8533,'0'0,"0"-25,0 25,0 0,0 0,-25-25,25 25,0-25,0 25,0 0,-25 0,25 0,-24 0,24 0,-25 25,0 0,25-25,-25 50,25-26,0 26,0-25,0 0,0 24,25-24,-25 0,25 0,0-1,-1-24,1 0,0 25,0-50,-25 25,25-24</inkml:trace>
  <inkml:trace contextRef="#ctx0" brushRef="#br0" timeOffset="111712.3896">13667 8657,'-24'0,"-1"0,25 25,-50-25,50 24,-25 1,1 0,24 25,-25-26,25 1,25 0,-25 0,24 0,1-25,0 24,0-24,0 0,-1-24,1-1,0 25,-25-25,0 0,0 0,0-24,0-1,-25 25,0 1,25-26,-24 25,24 0,-25 1,25-1,0 0,0 25,0 0,25 0,-25 0,24 0,1 0,0 25,-25 0,25-1,0 26,-1-25,-24 0,25-1,0 26,-25-25,25 0,-25-25,0 24,0-24,0 0,0-24,0-1,25 0,-25-25,0 26,0-1,24-25,-24 25,25 1,-25-26,25 50,0-25,0 25,-25-25</inkml:trace>
  <inkml:trace contextRef="#ctx0" brushRef="#br0" timeOffset="112110.4119">14139 8781,'24'0,"1"0,0-25,-25 25,25-25,0 0,-25 1,24-1,-24 0,-24 0,24 0,0 1,-25-1,0 25,0 0,0 0,1 25,-1-1,0 26,0-25,25 24,0 1,0-25,0 24,0-24,25 0,0 0,-25 0,25-25,-1 0,1 0,0-25,0 25</inkml:trace>
  <inkml:trace contextRef="#ctx0" brushRef="#br0" timeOffset="112456.4321">14486 8508,'0'0,"0"0,0 0,-25 0,0 0,25 25,-24 0,-1-1,0 1,25 0,0 0,0 0,25-1,24 1,-24 25,25-25,-25-1,24 1,-24 0,0 0,0 0,-25-25,0 24,-25-24,0 0,0 25,-24-25,24 0,0 25,-25-25,50 0</inkml:trace>
  <inkml:trace contextRef="#ctx0" brushRef="#br0" timeOffset="113111.4696">14932 7937,'0'0,"-24"0,-1 0,25 0,-25 0,0 0,0 0,1 0,-1 0,0 25,0-25,0 25,25-25,-24 0,24 25,0 0,0 24,0-24,0 25,24-25,-24 24,0 26,0-26,0 1,0 49,0-25,0 1,0-1,-24 25,24-24,0 24,-25-24,25-1,0-24,-25 24,25-24,0-26,25 1,-25 0,25 0,-25 0,24-25,1 24,-25-24,25 0,0 25,0-25,-25 25,24-25,-24 0,25 0,-25 0,25-25,-25 25,0-25,25 25</inkml:trace>
  <inkml:trace contextRef="#ctx0" brushRef="#br0" timeOffset="113547.4944">14957 8657,'0'0,"0"-25,0 25,-25 0,25 0,0 0,-24 0,-1 0,25 0,-25 25,0 0,25-25,-25 24,25 26,0 0,0-26,0 26,0-25,0 24,0-24,25 0,-25-25,25 0,0 0,0 0,-1-25,1 0</inkml:trace>
  <inkml:trace contextRef="#ctx0" brushRef="#br0" timeOffset="114223.5332">15106 8706,'0'0,"-25"0,25 0,-25 25,1-25,-1 50,25-25,0-1,-25 1,50 0,-25 0,25 0,-1-1,1-24,0 0,0 0,0-24,-1 24,-24-25,0 0,0 0,0 0,-24 1,24-1,-25 0,25 0,0 25,0 0,0 0,25-25,-1 25,-24 0,50-24,-50 24,50 0,-50-25,24 0,1 0,0 0,-25 1,0-1,0 0,25-25,-25 1,0-1,25 1,-25-1,0 0,0 1,0 24,0-25,-25 26,25-1,0 0,-25 0,25 25,0 0,0 25,-25 0,25 0,-25 24,25 1,-24 24,24 1,0-1,0 0,0 1,0-1,0 1,24-26,-24 26,25-51,0 1,-25 0,0 0,0-25,25 0,-25 0,25 0,-25-25,0 0,0 0</inkml:trace>
  <inkml:trace contextRef="#ctx0" brushRef="#br0" timeOffset="114821.5674">15602 8012,'0'0,"25"0,-25 0,25 0,-25 0,25-25,-25 25,24 0,-24 0,25 0,-25 0,0 0,25 25,-25 0,0 0,0 24,0 1,-25 24,25 1,0-1,0 25,0 0,0 1,25-26,-25 25,25-24,-25-1,0-24,25 24,-50-24,25-25,0 24,-25-24,0-25,0 25,1-25,-1 0,0 25,25-25,-25 0,0 0,25 0,0-25,0 25,0-25,0 0</inkml:trace>
  <inkml:trace contextRef="#ctx0" brushRef="#br0" timeOffset="115112.5841">15949 8384,'0'0,"0"0,0 0,25 0,-25 0,25 0,0 0,0 0,-1 0,1 0,0 0,0 0,-25-25,25 25,-25 0,0 0,0 0</inkml:trace>
  <inkml:trace contextRef="#ctx0" brushRef="#br0" timeOffset="115346.5975">15974 8558,'0'0,"0"0,0 24,25-24,0 0,-25 0,25 25,-25-25,24 25,1-25,0 25,0-25,0 0,-1 0,-24 0,25 0,-25 0</inkml:trace>
  <inkml:trace contextRef="#ctx0" brushRef="#br0" timeOffset="115660.6154">16470 8508,'0'0,"25"0,0 0,0 0,-25 0,25 0,-25 0,24 0,-24 0,0 0,25 0,-25 0,0 0,0 0,0 0,25-25</inkml:trace>
  <inkml:trace contextRef="#ctx0" brushRef="#br0" timeOffset="116082.6396">16966 8012,'0'-25,"0"25,0 0,25 0,-25 25,0-25,0 50,0-26,0 26,0 0,0-1,0 26,-25-26,25 26,25-1,-25-24,0-1,0 26,0-51,0 26,25-25,-25 0,0-1,0 1,0 0,0-25,0 0,0 25,0-25,0 0,25 0,-25 0,0-25,0 25,25 0</inkml:trace>
  <inkml:trace contextRef="#ctx0" brushRef="#br0" timeOffset="122831.0255">15180 6548,'0'-24,"0"24,-24 0,24 0,-25 0,25 0,0 0,-25 0,25 0,-25 0,25 0,0 0,0 0,0 24,0 1,0-25,0 50,25-25,0-1,-25 1,25 0,-1 25,1-26,0 1,0 0,-25 0,25-25,-25 0,0 0,0 25,-25-25,0 0,25 0,-50-25,26 25,-1 0,0 0,0 0,0-25,25 25,-24-25</inkml:trace>
  <inkml:trace contextRef="#ctx0" brushRef="#br0" timeOffset="123251.0496">15304 6697,'0'0,"25"0,0-25,0 25,0-24,-25-1,0 0,25 0,-25 25,-25-25,25 1,0 24,0 0,-25 0,0 0,25 0,-25 24,0 1,25 0,0 25,0-26,0 26,0-25,0 24,0-24,25 0,-25 0,25-25,0 25,-25-50,25 25,-25 0</inkml:trace>
  <inkml:trace contextRef="#ctx0" brushRef="#br0" timeOffset="123624.0709">15503 6127,'-25'-25,"25"25,0 0,0 25,0-25,0 25,0 24,25-24,-25 25,0-1,0 1,0 24,25 1,-25-26,0 1,0-1,0-24,0 0,0 0,0 0,0-25,0 0</inkml:trace>
  <inkml:trace contextRef="#ctx0" brushRef="#br0" timeOffset="124022.0937">15801 5879,'24'-25,"-48"0,24 0,0 0,-25 1,0 24,25 24,-25 1,0 0,1 0,-1 25,25-1,-25 26,25-1,0 0,0 26,0-26,0 25,25-24,0 24,-25-25,24 25,-24-24,25-25,0 24,-25-24,0-26,25 26,-25 0,0-26,0-24,0 0</inkml:trace>
  <inkml:trace contextRef="#ctx0" brushRef="#br0" timeOffset="124202.104">15652 6747,'25'-25,"-25"25,24 0,-24 0,25 0,0 0,-25-25,25 25,0 0,-25-25</inkml:trace>
  <inkml:trace contextRef="#ctx0" brushRef="#br0" timeOffset="124396.1151">15974 6697,'-25'0,"25"50,0-50,0 25,0-1,0-24,0 0,-24 0,24 0,24-49,-24 49,25-50</inkml:trace>
  <inkml:trace contextRef="#ctx0" brushRef="#br0" timeOffset="124886.1431">16173 6499,'-25'25,"25"-25,0 24,-25 1,25 0,-25-25,25 25,0 0,25-25,-25 24,25-24,0-24,-25 24,24 0,1-25,-25 0,0 25,25-25,-25 0,-25 1,25 24,-25-25,25 0,-24 0,-1 0,25 1,-25 24,25-25,0 25,0-25,0 25,25 0,-25 0,25 0,-1 0,-24 0,25 25,0 0,0-25,24 49,-49-49,25 25,0 0,0 0,-25-1,25-24,0 25,-25-25,24 0,-24 0,25-25</inkml:trace>
  <inkml:trace contextRef="#ctx0" brushRef="#br0" timeOffset="125122.1566">16570 6201,'0'0,"0"0,0 0,-25 25,25 0,0 24,-25-24,0 25,25-1,0 1,-25 0,1-26,24 26,0 0,0-26,-25 1,25 0,0-25,0 0</inkml:trace>
  <inkml:trace contextRef="#ctx0" brushRef="#br0" timeOffset="126188.2176">16346 6648,'0'0,"0"0,0 0,0 0,0 0,0 0,0 0,0 0,0 0,0 0,0 0,0 0,0 0,0 0,0-25,0 25,25 0,-25 0,25 0,-25 0,0 0,25 0,-25 0,25 0,-25 0,0 0,0 0,24 0,-24 0,25 0,-25 0,0 0,0 0,25 0,-25 0,25 25,-25-25,0 0,0 0,25 0,-25 24,0-24,24 0,-24 0,25 25,-25-25,0 0,25 0,-25 0,0 25,0-25,25 0,-25 0,0 0,0 25,0-25,0 0,0 0,0 0,0 0,0 0</inkml:trace>
  <inkml:trace contextRef="#ctx0" brushRef="#br0" timeOffset="126732.2487">17016 5482,'0'-25,"0"0,0 25,0 0,0 0,0 25,0 0,0 0,0 24,0-24,0 25,0 24,25-24,-25-1,25 1,-25-25,0 0,0-25,0 0</inkml:trace>
  <inkml:trace contextRef="#ctx0" brushRef="#br0" timeOffset="127238.2776">17140 5556,'-25'25,"25"0,0 24,0 1,25-25,-25 0,0-1,25-24,0 0,-1 0,1 0,0-24,-25-1,25 0,-25 25,0-25,0 0,-25 1,25-1,0 25,-25 0,25-25,0 25,-25 0,25 0,25 25,-25-25,25 25,0-1,0-24,-1 25,1 0,25-25,-25 25,-1-25,1 0,0-25,0 25,0-25,0 0,-25 1,24-26,-24 25,-24 0,24-24,-25 24,0 0,-25 0,25 25,1 0,-1 0,0 25,25-25,-25 25,25 25</inkml:trace>
  <inkml:trace contextRef="#ctx0" brushRef="#br0" timeOffset="128047.3239">17711 6970,'-25'-25,"0"25,25-24,-25 24,0-25,1 25,24 0,-25 0,0 0,25 0,0 25,0-1,0 1,0 0,25 25,0-26,-1 1,1 0,0 0,25-25,-26 0,1 0,0-25,0 25,0-50,-25 26,0-1,0 0,0 0,-25-24,25 24,-50 25,50-25,-49 50,24-25,0 0,25 25,-25-1,25 1</inkml:trace>
  <inkml:trace contextRef="#ctx0" brushRef="#br0" timeOffset="143969.2346">3870 6375,'-25'0,"25"0,-25 0,0 0,0-25,-24 25,24-25,0 0,0-24,0 24,1 0,-1 25,25 0,-25 0,25 0,0 25,0 0,0 49,-25-24,25 49,0 0,25 25,-25 0,0 0,0 50,0-25,-25 24,0 26,25-26,-24 1,-1 0,0 24,-25-24,26-1,-1 1,0 0,0-25,25 24,-25-24,25-25,0 25,0-25,0-25,25-24,-25-26,0 1,25-1,-25-24,0-25,0 0,25 0,-25 0,25 0,-1 0,-24 0,25 0,0 0,-25 0,25-25,-25 1,0-26,-25 0</inkml:trace>
  <inkml:trace contextRef="#ctx0" brushRef="#br0" timeOffset="144837.2842">2307 7962,'0'0,"25"25,-25 0,0 0,0 0,-25-1,50 26,-25-25,0-25,0 25,0-1,24-24,1 0,-25-24,25-1,25 0,-26-25,26 1,-25-1,24-24,26 24,-25-24,-1-1,26 26,-26-26,1 26,-1-1,-24 25,0-24,0 24,-25 25,0 0,25-25,-25 25,0 0,0 0,0 0,0 0,0 0,0 0,0 0,0 0,0 0,0 0,0 0,0 0,0 0,0 0,0 0,0 25,0-25,0 0,-25 0,25 0,0-25</inkml:trace>
  <inkml:trace contextRef="#ctx0" brushRef="#br0" timeOffset="146236.3639">3423 11261,'0'25,"0"-25,25 0,0 0,-1 0,1 0,25 0,-25 0,24-49,1 24,-25 0,0-25,-1 25,-24 1,0-1,0-25,-24 50,-1-25,-25 25,25 25,-24 0,-1 0,0 24,1 1,-1 25,25-1,1 0,-1-24,25 24,0 1,25-26,-1 1,1 0,0-26,25 1,-26-25,26 0,0 0,-26 0,1-25,25 1,-25-26,0 0,-1 1</inkml:trace>
  <inkml:trace contextRef="#ctx0" brushRef="#br0" timeOffset="146568.3829">3894 10492,'0'-24,"0"24,-24 0,24 0,-25 24,25 1,0 25,-25-1,25 26,0 24,0-25,0 26,0-1,0-25,0 26,-25-26,25 0,0-24,0 0,0-26,0 26,0-50,0 0,25-25,-25-24,0 24</inkml:trace>
  <inkml:trace contextRef="#ctx0" brushRef="#br0" timeOffset="147248.4221">4093 10964,'0'-25,"-25"0,25 50,-25-25,0 25,1-25,-26 24,25 26,0-25,25 24,0-24,25 25,0 0,25-1,-26-24,1 0,0 0,25-1,-50 1,0 0,0-25,0 0,-25 0,0 0,0 25,0-25,1 0,-1 0,0 0,25 0,0 0,0 0,0 0,0 0,0 0,25 0,0 0,-1-25,1 25,0 0,-25-25,50 0,-26 1,1-1,0 0,0 0,0 0,-1 1,1-1,-25-25,25 25,-25 0,0-24,-25 24,25 0,0 25,-25-25,25 25,-24 25,-1 0,25 0,0 0,0 24,0 1,25 0,-25-1,24-24,-24 25,25-1,0-24,0 0,-25 0,25-25,-1 24,-24-24,0 0,25 0,-25 0,25-24</inkml:trace>
  <inkml:trace contextRef="#ctx0" brushRef="#br0" timeOffset="147704.4482">4762 10641,'-24'0,"24"0,-25 25,0-25,25 25,-25 0,25-1,-25 1,25-25,0 0,25 25,0-25,-25 0,25 0,0-25,-25 25,0-25,0 1,0 24,0-25,-25 25,0 0,25 0,-25 0,0 0,1 25,-1-25,25 24,0-24,0 25,0 0,25-25</inkml:trace>
  <inkml:trace contextRef="#ctx0" brushRef="#br0" timeOffset="148271.4803">4812 11038,'0'0,"0"0,0-25,0 25,0 0,0 0,0 0,0 25,-25 0,25-25,0 25,0-1,0-24,25 25,-25-25,0 0,25 0,-25 0,0 0,25 0,-25 0,0-25,0 25,-25 0,25 0,-25 0,25 0,0 25,0-25,-25 0,25 0,25 0,-25 0,25 0,-25 0,25 0,-25 0,0-25,0 25,-25 0,0 0,0 0,0 0,1 25,24-25,-25 0,0 0,25 25,0-25,0 0,0 0,0 0,0 0,0 0,0 0,0 0,0-25,0 25</inkml:trace>
  <inkml:trace contextRef="#ctx0" brushRef="#br0" timeOffset="150531.6099">3175 10468,'0'0,"-25"0,25 24,-25-24,25 0,-24 0,-1 25,-25-25,25 0,1 0,-1 25,-25-25,1 0,24 0,0 0,0 0,0 0,25 0,0 0,-24 0,24 0,0 0,0 25,0-25,0 25,0-1,24 1,-24 25,0-1,25 26,-25-1,0 1,0 24,25-25,-25 26,25-1,-25 25,0-25,25 25,-25 0,0 0,0 0,0 0,-25 0,25 25,0-25,-25 25,25-25,0 25,0-25,0 0,-25 0,25 0,0 0,0-25,0 25,0-25,0 0,0 1,0-1,25 0,-25 0,0 1,0-26,25 25,-25 0,0-24,25 24,-25-25,0 26,24-26,-24 0,0 26,0-26,0 25,0-24,0 24,-24-25,24 1,0-1,0 1,-25-1,25 0,-25 1,25-1,0-24,0 24,0 1,0-26,-25 1,25 0,0-1,0 1,0-1,0-24,0 25,0-25,0 24,0-24,0 0,0 24,0-24,0 25,0-25,0-1,0 1,0 0,0 0,0 0,0-25,0 0,0 24,0-24,0 0,0 0,0 0,0 0,0 0,0 0,0 0,0 0,0 0,0-24,0 24,25-25,-25 25,25-25,0 25,-25-25,24 0,1 25,0-24,0 24,24-25,-24 0,25 0,-25 25,-1-25,26 25,-25 0,24 0,-24 0,0 0,25 0,-26 25,1-25,0 25,0 0,0 0,-1-25,-24 24,25-24,-25 0,0 0,25 0,-25 0,0 0,0 0,0 0,0 0,0 0,0 0,0 0,0-24,-25-1,25-25</inkml:trace>
  <inkml:trace contextRef="#ctx0" brushRef="#br0" timeOffset="166250.509">6102 10964,'0'-25,"0"25,0 0,0 0,0 0,-25 25,25-25,0 0,0 24,0 1,0 0,0 25,0-1,0-24,0 25,0-1,0 1,0 0,0-26,0 26,0-25,-25 0,25-1,0-24,0 25,0-25,0 0,0 0,0 0,0 0,0 0,0-25,0 1,25-1,-25 25,0-25,0 25,0-25,0 25,0 0,25-25,-25 25,25 0,-25 0,25 0,-1 0,1 0,0 25,0-25,0 25,-1-25,1 25,0-25,-25 25,25-1,-25 1,0-25,0 25,0 0,-25 0,25-25,-25 0,0 24,25-24,-24 25,-1-25,0 0,0 25,0-25,25 0,-24-25,-1 25,25 0,0 0,0 0,-25 0,25 0,0-25,0 25,25 0,-25-24</inkml:trace>
  <inkml:trace contextRef="#ctx0" brushRef="#br0" timeOffset="166485.5223">6548 11609,'25'24,"-25"-24,0 25,0-25,0 0,0 0,0 0,0 0,0 0,-25 25,25-25,0 0,0 0,25-25,-25 0</inkml:trace>
  <inkml:trace contextRef="#ctx0" brushRef="#br0" timeOffset="167028.5533">6821 11286,'0'0,"0"-25,25 25,-25-24,25 24,-25 0,25 0,-25 24,0-24,25 25,-1 0,1 25,0-26,-25 26,25-25,0 0,-25-1,0 1,0 0,0-25,0 0,0 0,0-25,-25 25,0-25,0 25,0-24,1 24,-1-25,0 25,25 0,-25 25,0-25,25 24,0 1,0 0,0 0,0-25,0 25,25-25,-25 24,25-24,-25 0,25 0,0-24,-1 24,-24 0</inkml:trace>
  <inkml:trace contextRef="#ctx0" brushRef="#br0" timeOffset="167433.5767">7193 11485,'25'-25,"-25"0,-25 25,25-25,-24 25,24-25,-25 25,0 0,0 0,25 25,-25 0,25 0,0 0,0-1,25 26,0-50,-25 25,50-25,-26 0,1-25,0 0,0 0,0-24,-25 24,24-49,-24 24,0-24,-24-1,24 25,0-24,-25 0,25 24,-25 0,0 26,25-1,0 25,0 0,0 0,0 0,25 25</inkml:trace>
  <inkml:trace contextRef="#ctx0" brushRef="#br0" timeOffset="167842.6001">7516 11261,'0'0,"-25"25,25-25,-25 25,0 0,25 0,-24-1,24 26,0-50,24 25,-24 0,25-25,25 0,-25-25,-1 0,1 0,0-24,0-1,-25-24,0-1,0 1,-25-1,25 1,-25-1,0 26,1-26,-1 51,0-1,25 0,0 25,0 25,25 0,-25-1</inkml:trace>
  <inkml:trace contextRef="#ctx0" brushRef="#br0" timeOffset="168645.646">7813 11435,'0'0,"0"0,0 0,0 0,0 0,0 0,0 0,0 0,0-25,0 0,25 1,-25-26,0 25,25-24,-25-1,0 0,0 25,0-24,0 24,0 25,0 0,0 0,0 0,25 0,-25 50,0-50,25 49,-25-49,0 25,24 0,1-25,0 0,-25 0,25-25,0 0,0 0,-1-24,-24-1,25 1,0 24,-25-25,0 25,0 1,0 24,0 0,0 24,0 26,0 0,0-1,0 26,0-1,0 1,0-26,0 1,0-1,0-24,25 0,-25-25,25 0,-25-25,24 25</inkml:trace>
  <inkml:trace contextRef="#ctx0" brushRef="#br0" timeOffset="169401.6892">8310 11212,'0'0,"-25"-25,25 50,-25 0,25-1,-25 1,25 25,0-25,0 24,25-24,0 0,0 0,-1-25,1 0,0 0,0-25,0 0,-25 0,0 0,0-24,0-1,-25 25,0-24,25-1,-25 25,25 0,0 1,0 24,0 0,0 0,0 24,25 1,-25 0,25 0,0 25,-1-26,1 1,0 0,0-25,0 25,-1-25,-24 0,0 0,25-25,-50 0,1 0,24 1,-25-1,0 0,0 0,25 0,-25 25,25 0,0 0,25-25,-25 25,25 25,25-25,-26 0,1-25,25 25,-25 0,24-24,-24-1,0 0,-25 0,25-24,-25 24,0-25,0 25,0-24,-25 24,25 0,-50 25,50 0,-25 25,1 0,24 24,-25 1,25 0,0 24,25 0,-1 1,-24-25,25-1,-25 26,25-51,0 26,-25-50,25 25,-25-25,24 25,-24-25,25 0,-25-25</inkml:trace>
  <inkml:trace contextRef="#ctx0" brushRef="#br0" timeOffset="185446.6069">6375 16545,'0'0,"25"0,-25 0,0 0,0 0,0 0,-25 25,0-25,25 24,0 26,0 0,0-26,-25 26,25 24,0-24,0 0,0 24,-25-24,25-1,0 1,0-25,0-1,0 1,0 0,0-25,0 0,0 0,0-25,0 0,0 1,25-1,-25-25,25 25,0-24,0 24,-1 0,26 25,-25-25,0 25,24 0,-24 25,0-25,0 25,-1-25,1 25,-25-25,0 0,0 25,-25-1,1-24,-1 25,0-25,0 25,-24-25,24 25,-25-25,25 25,1-25,24 0,0 24,-25-24,25 0,25 0,-25 0</inkml:trace>
  <inkml:trace contextRef="#ctx0" brushRef="#br0" timeOffset="185604.616">6623 17115,'0'0,"0"0,25 25,-25-25,0 25,-25 0,25-25,0 24,0-24,0 0,0 0,25-24,-25-1</inkml:trace>
  <inkml:trace contextRef="#ctx0" brushRef="#br0" timeOffset="186371.6599">7119 16520,'0'0,"0"-25,0 25,0 0,0 0,0 25,-25 0,25 24,0 1,0 0,0-1,0 26,0-26,0 26,0-26,0 1,25-25,-25-1,0 1,0-25,0 0,0-25,-25 1,25-1,-25 25,25-50,-24 25,24 1,-50-1,50 25,-50 0,26 25,-1-25,25 24,-25 1,25 0,-25 0,25 0,0 24,0-24,25 0,-25 0,25-1,0-24,-1 0,26 0,-25 0,0 0,24 0,1-24,-25-1,24 0,1 0,-25-24,-1 24</inkml:trace>
  <inkml:trace contextRef="#ctx0" brushRef="#br0" timeOffset="186703.6788">7342 16966,'0'25,"0"-25,0 25,0-25,25 0,-25 0,25 0,-25 0,25 0,-1 0,-24 0,0-25,0 0,-24 25,-1-24,25 24,-25 0,0 0,0 24,1 1,-1 0,25 0,0 24,-25 1,25 0,25-26,-25 1,0 0,25 0,-1 0,1-25,0-25,0 25,0-25,-1-25</inkml:trace>
  <inkml:trace contextRef="#ctx0" brushRef="#br0" timeOffset="186977.6943">7615 16545,'0'0,"0"0,0 0,0 25,0 24,0-24,0 25,0 24,0-24,-25 24,25 0,0 1,0-26,0 26,25-50,-25-1,0 26,0-50,0 0,0-25,25 0,-25 1</inkml:trace>
  <inkml:trace contextRef="#ctx0" brushRef="#br0" timeOffset="187735.7379">7789 17140,'24'25,"-48"0,24-1,0-24,0 0,0 0,0 0,0 25,0-25,0 0,0-25,0 25,0-24,0-26,0 0,24 1,-24-1,0-24,25 24,-25-24,25-1,-25 1,25 0,-25 24,25 0,-25 26,0-1,0 25,0 0,24 49,-24 1,0 0,0 24,25 0,0 1,-25-26,0 1,25-25,0 0,-25-25,25-25,-1 0,1 0,0 0,-25-24,0 24,25-25,-25 26,0-1,0 25,0 0,-25 25,25-1,0 26,0 0,0-1,0 26,0-1,-25-24,50 24,-50-49,50 0,-25-1,0-24</inkml:trace>
  <inkml:trace contextRef="#ctx0" brushRef="#br0" timeOffset="188461.7794">8285 16991,'0'50,"0"-50,-25 49,25-24,0 25,0-25,25-1,0-24,-25 25,24-25,1-25,0 25,-25-24,25-1,-25 0,0 0,0-24,0 24,-25 0,25 0,0 0,0 1,0-1,0 25,25 0,-25 0,25 0,-25 25,24-25,1 24,-25-24,25 0,0 0,-25 25,25-50,-25 25,0 0,0 0,0 0,0-24,0 24,0 0,0 0,0 0,0 0,0 0,24-25,1 50,-25-25,25 0,0 0,24 0,-24-25,25 25,-25 0,-1-25,1 0,25 25,-50-25,25 1,-25-1,0 0,0-25,0 26,0-1,-25-25,0 25,0 25,25 0,-25 0,1 0,-1 50,25-25,0 24,-25 1,25 24,25-24,-25 0,0 24,25-49,-1 24,-24-24,0 0,0-25,25 0,-25-25</inkml:trace>
  <inkml:trace contextRef="#ctx0" brushRef="#br0" timeOffset="188991.8093">9252 16421,'0'-25,"0"25,0 0,0 25,0-25,-25 25,25 24,-49-24,49 25,-25 24,0-24,0 24,25 25,0-24,0-1,0-24,0 24,25-49,-25 24,25-24,0-25,-25 25</inkml:trace>
  <inkml:trace contextRef="#ctx0" brushRef="#br0" timeOffset="189358.8307">9575 16768,'0'0,"0"0,-50 0,50 0,-25 0,0 0,25 25,-24 0,24-1,-25 1,25 0,-25 25,25-26,0 26,25-25,-25-25,0 25,25-1,-25-24</inkml:trace>
  <inkml:trace contextRef="#ctx0" brushRef="#br0" timeOffset="189979.8662">9649 17016,'0'0,"0"0,0 25,0-25,0 0,0 25,0-1,0-24,0 25,25 0,0-25,-1 0,1 0,0 0,0-25,0 0,-25 25,0-24,0-1,0 0,0 0,0 0,0 1,-25-1,0 25,25-25,0 25,0 0,0 0,25 0,0 0,-1 0,1-25,0 25,0-25,0 1,-1-1,1 0,-25-25,25 26,0-1,-25-25,0 25,0-24,0-1,0 25,-25 1,25-1,-25 0,0 50,25 0,-24-1,24 26,0 0,0 24,0 0,0 1,0-1,24 1,-24-26,25 1,-25-1,0 1,25-25,0 0,-25-25,25 0,0-25</inkml:trace>
  <inkml:trace contextRef="#ctx0" brushRef="#br0" timeOffset="190267.8823">10319 16594,'0'25,"0"-25,25 50,-25-25,24 24,1 1,-25 24,25-24,-25 24,0 1,0-1,-25-24,0-1,25 1,-24-25,24 24,-25-24,25-25,0 0,25 0</inkml:trace>
  <inkml:trace contextRef="#ctx0" brushRef="#br0" timeOffset="216669.3928">9178 11212,'0'0,"0"25,0-25,0 0,0 0,0 0,0 0,0 0,0 0,-25 0,25-25,25 25,-25-25</inkml:trace>
  <inkml:trace contextRef="#ctx0" brushRef="#br0" timeOffset="216848.403">9401 11212,'0'25,"0"-1,0 1,0-25,0 0,0 0,0 0,25-25,-25 25,25-24</inkml:trace>
  <inkml:trace contextRef="#ctx0" brushRef="#br0" timeOffset="216970.41">9599 11212,'25'25,"0"-25,-25 0,0 24,25-24,-25 0,0 0,25-24,-25-1</inkml:trace>
  <inkml:trace contextRef="#ctx0" brushRef="#br0" timeOffset="217104.4177">10046 11137,'0'0,"25"0,0 0,-25 0,0 0,24 0</inkml:trace>
  <inkml:trace contextRef="#ctx0" brushRef="#br0" timeOffset="225675.9079">6375 12849,'0'25,"0"-25,-25 0,25 0,0 0,-25 24,25-24,-25 25,25-25,-24 0,24 25,-25 0,25 0,-25-1,25 1,-25 0,25 0,-25-25,25 49,0-24,0 0,-24 0,24 0,0-25,24 25,-24-1,0-24,25 25,0-25,-25 25,25-25,0 0,-1 25,1-25,0 0,0 0,0 0,-1 0,-24 0,50 0,-50 0,25-25,0 25,-25 0,24-25,1 0,-25 25,25-24,-25-1,0 0,25 0,-25-25,0 26,0-1,0-25,0 25,0-24,0 24,-25 0,25 0,-25 1,25-1,-25 25,1-25,24 25,-25 0,0 0,0 25,0-25,25 25,-24-25,24 24,0 1,0-25,0 25</inkml:trace>
  <inkml:trace contextRef="#ctx0" brushRef="#br0" timeOffset="226451.9523">6821 12923,'0'0,"0"0,0 0,0 25,0-25,0 0,0 0,0 25,0 0,0-1,0 1,0 0,0 0,0 24,0-24,0 25,0 0,0-1,0 26,0-26,0 1,0-1,0 1,0 0,0-1,0-24,0 0,0 0,0-1,0-24,0 25,0-25,0 0,0 0,0 0</inkml:trace>
  <inkml:trace contextRef="#ctx0" brushRef="#br0" timeOffset="227386.0057">6796 12898,'0'0,"0"0,0 0,0 0,25 0,-25 0,0-24,25 24,-25 0,25 0,-25-25,25 25,-25 0,25 0,-1 0,1-25,0 25,0 0,0 0,-25 0,24 25,1-25,0 25,-25-25,25 24,0 1,-25-25,0 25,24-25,-24 25,0-25,0 25,0-25,0 24,0 1,0-25,-24 25,24 0,-25-25,25 0,-25 25,25-25,-25 24,0-24,1 25,24-25,-25 0,0 0,0 25,0-25,1 0,24 0,-25 0,25 0,-25 0,25 0,0 0,0 0,-25 0,25 0,-25 0,25 0,0 0,0 0</inkml:trace>
  <inkml:trace contextRef="#ctx0" brushRef="#br0" timeOffset="228158.0499">7541 12650,'24'0,"-24"0,0 0,25 0,0 0,-25 25,25-25,0 0,-1 0,1 0,0 0,25 0,-26 0,-24 25,25-25,0 0,0 0,-25 0,25 0,-25 0,0 0,0-25</inkml:trace>
  <inkml:trace contextRef="#ctx0" brushRef="#br0" timeOffset="228656.0784">7541 12874,'0'0,"24"0,-24-25,0 25,0 0,25 0,-25 0,25 0,0 0,-25 25,25-25,-1 0,1 0,0 0,-25 0,0 0,25 0,-25 0,0 0,0 0,0 0,0 0,0 0,0 0,25 0,-25 0,0 0,0 0</inkml:trace>
  <inkml:trace contextRef="#ctx0" brushRef="#br0" timeOffset="238142.621">8384 12452,'0'0,"0"0,0 0,0 25,0-25,0 49,0-49,0 50,0-25,0 24,0 1,25 0,-25-1,25 1,-25 24,0-24,24 24,-24-24,0-1,0 1,0 0,0-25,0 24,0-24,0 0,0 0,0-1,0-24,0 0,0 0,0-24</inkml:trace>
  <inkml:trace contextRef="#ctx0" brushRef="#br0" timeOffset="238576.6458">8086 12675,'0'-25,"0"1,0-1,0 25,0-50,25 25,0 1,0-26,0 25,24 0,1 1,-1 24,1-25,24 25,-24 25,0-1,-1 1,1 25,-25-1,-1 1,1-25,-25 49,-25-49,25 25,-24-26,-26 26,25-25,-24 0,24-1,-25 1,25-25,1 0,24 0,-25 0,25 0,0 0,25 0,-25 0,24 0</inkml:trace>
  <inkml:trace contextRef="#ctx0" brushRef="#br0" timeOffset="239022.6713">8905 12378,'0'0,"0"0,0 24,0 1,0 0,0 0,0 24,0 1,0 24,0 1,0-26,25 51,-25-51,0 26,0-1,0 0,24-24,-24 0,0-1,0-24,0 25,0-25,0-1,0-24,0 0,0 0,25-24</inkml:trace>
  <inkml:trace contextRef="#ctx0" brushRef="#br0" timeOffset="239899.7215">9128 12849,'0'0,"25"0,-25-25,25 25,-25 0,25 0,-1-25,-24 25,25 25,0-25,0 25,-25 0,49 24,-49-24,25 25,0-1,0-24,0 25,-25-26,24 1,-24 0,0 0,0-25,0 0,0 0,-24-25,24 0,-50 0,25 1,0-1,-24 0,24 0,0 0,-24 25,24 0,0 25,0 0,25 25,0-26,0 26,0 0,50-25,-50 24,49-24,-24 0,0-25,0 0,0 0,-1 0,1-25,0 0,0-24,0 24</inkml:trace>
  <inkml:trace contextRef="#ctx0" brushRef="#br0" timeOffset="240963.7823">9649 12799,'0'0,"-25"25,25 0,0-25,0 25,-25 24,25-24,-24 0,24 24,0 1,24-25,1 24,-25-24,25 0,0 0,0 0,-1-25,1 0,0 0,0 0,0-25,-1 0,1 0,0-24,0-1,-25 0,25 1,-25-1,0 25,0-24,0 24,0 0,0 0,0 25,24 0,-24 0,0 25,0 0,0 0,25 24,-25 26,25-1,0 1,0 49,0-25,-25 0,24 0,-24-24,25 24,-25-25,0-24,-25 0,1-1,-1-49,0 0,0 0,0-25,-24-24,49-1,-25 1,25-1,0-24,0 24,25 0,-1 1,1-1,25 1,-25-1,24 0,-24 1,0-1,25-24,-50 24,24 0,-24-24,0 49,0-24,-24 24,24 0,-25 25,0 0,25 25,-25 0,25 24,0-24,0 25,0-1,25 1,-25-1,25-24,-25 25,25-25,-25-25,24 25,-24-1,25-24,-25 25,25 0,-25-25,25 25,0 0,-25-25,24 0,1 0,-25 0,0-25,25 0,-25 0,-25-24,25 24,0-50,0 26,0-1,0 0,0-24,0 49,25 0,0-24,-25 49,49-25,-49 0,25 25,25-25,-25 25,-1-24,1-1,25-25</inkml:trace>
  <inkml:trace contextRef="#ctx0" brushRef="#br0" timeOffset="241535.8151">11261 11981,'0'-25,"0"25,0 0,-24 25,-1 24,25 1,-25-1,0 26,25 24,-25 0,0 25,25-24,0 24,0-25,0 0,25 0,-25-24,25-1,25-24,-25 24,-1-24,1-1,0-49,0 50,0-50,-25 25,24-25,-24 0,0 0,0-25,0 0,0 0,0 1</inkml:trace>
  <inkml:trace contextRef="#ctx0" brushRef="#br0" timeOffset="242565.874">19248 11881,'0'0,"0"0,25 0,-25 0,0 25,0 0,0-25,0 25,25 0,-25 24,25 1,0-1,-1 26,1-1,0 1,0 24,0-25,-1 26,-24-1,0 0,0 0,-49-24,49 24,-25-25,-25 1,26-26,-1 1,0 0,0-26,0 26,25-25,0-25,0 25,0-25,0 0,0 0,0 0,0 0,0 0,0 24,0-24,0 0,0 0,0 0,0 0,0 0,0 0,0 0,0-24</inkml:trace>
  <inkml:trace contextRef="#ctx0" brushRef="#br0" timeOffset="243947.953">11906 13395,'0'0,"-25"-25,25 25,0 0,0 0,0 0,0 0,0 0,0 0,0 0,25 0,-25 25,25-25,0 0,0 0,-1 24,26-24,0 0,-1 0,26 0,-26 0,26 0,-26 0,26 0,-1 0,1-24,-1 24,0 0,1 0,-1 0,1-25,-1 25,0 0,1 0,-1-25,1 25,-1 0,-24 0,24-25,-24 25,24 0,-24 0,24 0,1 0,-26-25,26 25,-1 0,-24 0,24-24,-24 24,24-25,-24 25,-1 0,1 0,0-25,-26 25,1 0,0 0,0 0,0 0,-25-25,0 25,0 0,0 0,0 0,0 0,-25 0,0-25</inkml:trace>
  <inkml:trace contextRef="#ctx0" brushRef="#br0" timeOffset="244692.9956">12105 13667,'0'0,"0"0,-25 0,25 0,0 25,-25-25,25 0,-25 25,0-25,25 25,-24-25,-1 25,0-25,25 24,0 1,-25 0,25 0,0 0,25-1,0 1,-25-25,49 0,-24 25,0-25,0-25,24 25</inkml:trace>
  <inkml:trace contextRef="#ctx0" brushRef="#br0" timeOffset="245091.0184">12254 13593,'0'0,"0"0,0 25,0 0,0-1,0 1,0 0,24 0,-24 0,0-1,25-24,-25 25,0-25,0 0,25 0,0-25,-25 25,25-24,-25 24,24 0,-24 0,25 0,-25 0,25 0,-25 24,0 1,25 0,-25-25,25 0,-25 25,24-25</inkml:trace>
  <inkml:trace contextRef="#ctx0" brushRef="#br0" timeOffset="245392.0356">12650 13767,'25'0,"-25"0,25-25,-25 25,25 0,-25-25,25 25,-25-25,0 0,0 25,-50 0,50 0,-25 0,25 25,-25 0,1 0,-1 0,25-1,0 1,-25 0,50-25,-25 0,25 25,-25-25,24 0</inkml:trace>
  <inkml:trace contextRef="#ctx0" brushRef="#br0" timeOffset="245594.0472">12874 13667,'0'0,"0"0,-25 0,25 25,-25-25,0 25,25 0,0 0,0-1,0 1,0-25,25 25,0-25,-25 0,25 0,-25 0</inkml:trace>
  <inkml:trace contextRef="#ctx0" brushRef="#br0" timeOffset="245823.0603">13047 13469,'0'0,"0"25,0 0,0-1,0 1,0 0,0 25,0-1,0-24,0 25,0-50,0 49,0-49,-25 25,25-25</inkml:trace>
  <inkml:trace contextRef="#ctx0" brushRef="#br0" timeOffset="246136.0782">13122 13692,'0'25,"-25"-25,25 0,-25 25,0-25,25 0,-25 25,25-25,-24 0,24 24,0-24,0 0,0 0,0 25,0-25,0 0,0 25,24-25,-24 0,25 0,-25 0,25-25,0 25,0 0,-1 0,1 0</inkml:trace>
  <inkml:trace contextRef="#ctx0" brushRef="#br0" timeOffset="246847.1189">13246 13692,'0'25,"0"-25,25 0,-25 0,24 0,1 0,-25 0,25-25,-25 25,25-25,-25 1,0 24,0-25,0 25,0 0,-25 0,25 0,-25 25,25-25,-25 24,25 26,0-25,0 0,0-1,0-24,25 25,0 0,-25-25,25 0,0 0,-1-25,-24 25,25 0,-25-25,25 25,0 0,-25 0,0 0,25 25,-25-25,24 0,-24 25,25-50,-25 25,25-25,-25 1,25 24,-25-25,0-25,0 25,0 1,25-1,-1 25,-24-25,25 25,25 0,-25 0,-1-25,26 25</inkml:trace>
  <inkml:trace contextRef="#ctx0" brushRef="#br0" timeOffset="247215.1399">14808 13444,'0'50,"0"-25,0 24,0-24,0 25,-24-26,24 1,-25 0,25 0</inkml:trace>
  <inkml:trace contextRef="#ctx0" brushRef="#br0" timeOffset="248859.2339">15180 13568,'25'25,"-25"-25,0 0,0 25,0 0,0-1,0 1,0 25,0-25,0-1,0 1,0 0,25 25,-25-26,0-24,0 25,0-25,-25 0,25 0</inkml:trace>
  <inkml:trace contextRef="#ctx0" brushRef="#br0" timeOffset="249093.2473">15056 13767,'25'0,"0"0,0 0,0 24,-1-24,1 0,0 0,0 0,0 0,-1 0,-24 0,25 0,0-24,-25 24</inkml:trace>
  <inkml:trace contextRef="#ctx0" brushRef="#br0" timeOffset="249249.2562">15429 13767,'0'0,"0"24,0 1,0 0,0 0,0-25,0 25,0-25,0 24,0-24,0 0,0-24</inkml:trace>
  <inkml:trace contextRef="#ctx0" brushRef="#br0" timeOffset="249774.2863">15627 13692,'0'0,"0"0,0 0,0 0,0 0,-25 25,25-25,-25 0,25 0,-24 25,24-25,0 0,-25 25,25-25,25 0,-1 0,-24 0,0 24,25-24,-25 0,0 25,0-25,-25 25,25-25,0 25,0-25,0 25,0-1,0-24,25 25,0-25,-25 0,25 0,0 0,-25-25</inkml:trace>
  <inkml:trace contextRef="#ctx0" brushRef="#br0" timeOffset="250249.3134">15850 13345,'0'0,"-25"25,25 0,0-1,-24 26,24 0,0-1,-25 1,25-1,-25 1,25-25,0 0,0-1,0-24,0 0,25 0,-25 0,25-24,-1 24,1 0,0 0,0 0,0 0,-1 0,1 0,0 24,-25-24,0 25,0-25,0 25,-25-25,25 0,-25 25,1-25,-1 0,25 0,-25-25,25 25,-25 0,25 0,0 0,0 0</inkml:trace>
  <inkml:trace contextRef="#ctx0" brushRef="#br0" timeOffset="250886.3499">15974 13891,'0'0,"0"0,25-50,-25 50,0-25,0 0,0 1,0 24,0-25,0 25,0 0,25-25,-25 25,0 0,25 25,-1-25,1 0,0 0,0 0,0 0,-1 0,-24-25,25 25,-25-25,0 0,0 1,0-1,0 25,0 0,-25-25,25 50,0-25,-24 25,24-1,-25 26,25-25,0 0,0 24,0-24,25 0,-25 0,0-1,0-24,24 0,-24 0,25 0,-25-24,25-1,0 0,-25 0,25 0,-1 1,-24 24,0-25,25 25,-25 0,0 0,25 0,-25 25,25-25,-25 24,25 1,-25 0,25 0,-25 0,0-25,0 24,0-24,-25 0,0 0,25 0,-50 0,50 0,-25-24,25 24,-24-25</inkml:trace>
  <inkml:trace contextRef="#ctx0" brushRef="#br0" timeOffset="251130.3638">16495 13444,'0'-25,"0"25,0 0,0 0,0 25,0 25,0-25,0 24,0 1,0-1,0 1,0 0,0-26,0 1,0 0,0-25,0 0</inkml:trace>
  <inkml:trace contextRef="#ctx0" brushRef="#br0" timeOffset="251328.3752">16619 13692,'0'0,"0"0,0 25,0-25,-25 25,1 0,24-25,0 24,0 1,0-25,24 25,1-25,-25 0,25 0,0-25,0 0</inkml:trace>
  <inkml:trace contextRef="#ctx0" brushRef="#br0" timeOffset="251684.3955">17041 13593,'25'25,"-25"0,0-1,0 1,0 0,0 25,0-26,0 1,0 25,0-50</inkml:trace>
  <inkml:trace contextRef="#ctx0" brushRef="#br0" timeOffset="252699.4536">17438 13742,'0'0,"0"25,0-25,0 24,0 1,0 25,0-1,0 1,0 0,0 24,0-24,0 24,0-24,0-26,0 1</inkml:trace>
  <inkml:trace contextRef="#ctx0" brushRef="#br0" timeOffset="252932.4669">17363 13891,'25'-25,"-25"0,25 0,0 25,-25 0,49 0,-49 25,25 0,0 0,-25-1,0 1,25 0,-50-25,25 25,0 0,-25-25,0 0</inkml:trace>
  <inkml:trace contextRef="#ctx0" brushRef="#br0" timeOffset="253219.4833">17735 13519,'0'24,"0"1,0 0,-24 25,24-1,0 1,0-25,-25-1,25 26,0-25,-25 0,25-25</inkml:trace>
  <inkml:trace contextRef="#ctx0" brushRef="#br0" timeOffset="253421.4949">17785 13742,'25'25,"-25"-25,0 24,0 1,25 0,-25 0,24 0,1-25,0 24,-25-24,25 0,0-24,-25-1</inkml:trace>
  <inkml:trace contextRef="#ctx0" brushRef="#br0" timeOffset="253741.5132">18008 13692,'0'25,"0"0,0 0,0-25,0 24,0 1,0 25,0-1,0-24,-25 50,25-26,0 1,0-1,0 1,0 0,-24-26,24 1,0 0,0 0,0-25</inkml:trace>
  <inkml:trace contextRef="#ctx0" brushRef="#br0" timeOffset="254888.5788">15081 13246,'25'0,"-25"0,0-25,25 25,0 0,-1 0,1 0,0 0,25 0,-26 0,51 0,-25 0,-1 0,50 0,-24 0,-1-25,1 25,24 0,-25-25,1 25,24-25,-25 25,-24 0,24 0,-24-24,-25 24,24 0,-24 0,0 0,0 0,-25 0,0 0,0 0,0 0,0 0,0 0,25-25,-25 25,0 0,0 0</inkml:trace>
  <inkml:trace contextRef="#ctx0" brushRef="#br0" timeOffset="255616.6204">17413 13122,'0'24,"-25"-24,25 0,0 0,0 0,0 0,0 0,0 0,25 0,-25 0,25 0,24 0,-24 0,25 0,-1 0,26 0,-1 0,1 0,24 25,0-25,-25 0,26 0,-1 25,0-25,0 0,-24 0,24 0,-49 0,24 0,-24-25,-1 25,-24 0,-25 0,25 0,0-25,-25 25,0 0,0 0,0 0,0 0,0 0,0 0,0 0,-25 25,25-25</inkml:trace>
  <inkml:trace contextRef="#ctx0" brushRef="#br0" timeOffset="273787.6596">23242 868,'25'-49,"-25"49,0 0,0 0,0 0,25-25,-25 25,0 0,0 0,0 0,0 0,0 0,0 0,0 0,0 0,-25 49,25-49,-25 50,25-50,-74 50,74-50,-50 74,50-74,-74 50,74-50,-50 49,50-49,0 0,0 0,-25 50,25-50,0 0,0 0,25 74,0-49,0-25,-1 25,26 24,-25-24,0 0,-1 25,26-26,-25 1,0 0,-25 0,24 0,-24-1,0 1,0-25,0 0,0 0,25 0,-25-25,0 1</inkml:trace>
  <inkml:trace contextRef="#ctx0" brushRef="#br0" timeOffset="274396.6946">23143 1215,'0'0,"0"0,0 0,0 0,0 0,0 0,25-24,-25 24,74-25,-49 25,24 0,26 0,-26-25,26 25,-1 0,25 0,-24-25,24 25,-24 0,24 0,-25-25,-24 25,-1 0,1 0,-50 0,74 0,-74 0,25 0,-25 0,0 0,50 0,-50 0,0 0,49 0,-49 0,0 0,0 0,50 0,-50 0,0 0,0 0,0 0,0 0,0 0,0 0,0 0,0 0,0 0,0 0,0 0,0 0,0 0,0 0,0 0,0 0,0 0,0 0,0 0,0 0,0 0,0 0,0 0</inkml:trace>
  <inkml:trace contextRef="#ctx0" brushRef="#br0" timeOffset="278354.921">23242 2555,'0'0,"0"0,0 0,0 0,0 0,0 0,0 0,-25 25,0-25,25 0,-24 24,-1-24,0 25,-25 0,26 0,-1 25,0-26,-25-24,50 25,-24 0,24 0,-25 0,25-1,0 1,25 0,-25 0,24 0,1-1,0 1,0 0,0 0,-1 0,1-1,0 1,0 0,-25 0,25 0,-25-25,0 24,0-24,24 0,-24 0,25 0,-25 0</inkml:trace>
  <inkml:trace contextRef="#ctx0" brushRef="#br0" timeOffset="278942.9546">23068 3001,'0'0,"0"0,0 0,25 25,-25-25,25-25,-25 25,25 0,0-24,-1 24,1 0,0 0,0-25,24 25,-24 0,25 25,24-25,-24 0,24 0,-24 0,24 24,1-24,-1 0,1 0,-1 0,-24 0,-1 0,1 0,-1 0,1 25,-50-25,74 0,-74 0,25 0,-25 0,0 0,50 0,-50 0,0 0,0 0,0 0,0 0,0 0,0 0,0 0,0 0,0 0,0 0,0 0,0 0,0 0,0 0,0 0,0 0,0 0,0 0,0 0,0 0</inkml:trace>
  <inkml:trace contextRef="#ctx0" brushRef="#br0" timeOffset="286056.3615">12105 12378,'-25'0,"0"0,0 24,0 1,-24 0,24 25,0-1,25 26,0-1,0 0,25-24,0 24,24-49,1 0,0-25,-1-25,1 0,0-24,-26-1,26-24,-25-1,-25 1,0 0,0-1,-50 1,25 24,-24 25,-1 25,0 0,-24 0,49 25,-24 0,24 25,25-26,0 1,0 0,49-25</inkml:trace>
  <inkml:trace contextRef="#ctx0" brushRef="#br0" timeOffset="286525.3883">12204 11559,'0'-25,"0"0,0 25,-25 0,25 25,0 0,0 0,0 24,25 26,0-1,0 1,24 24,-24-25,25 25,-26-24,26-1,-25-24,0 0,-1-26,-24 1,0-25</inkml:trace>
  <inkml:trace contextRef="#ctx0" brushRef="#br0" timeOffset="286980.4143">12055 12229,'0'0,"0"0,25-50,0 0,-25-24,24 0,1-26,-25 1,25 0,-25 25,0-26,0 26,0 24,0 26,0 24,0 0,25 49,0 1,-25 24,25 25,24 1,-24-1,0 25,24-50,-49 1,25-51,0 1,0-50,-25 1,0-26,25 0,-25-24,0 24,0 1,0-1,24 50,-24 0,25 0,0 25,0 0,0 0,-1-1,1-24,25 0,-25 0,-1-24</inkml:trace>
  <inkml:trace contextRef="#ctx0" brushRef="#br0" timeOffset="287444.4409">12799 11609,'0'0,"0"0,25 0,-25 0,25-25,-25 25,0-25,0 0,0 0,0 1,0-1,-25 25,0 0,25 25,-25-25,1 49,24-24,0 25,0-26,24 26,-24-25,25 24,0-24,0-25,0 25,-1-25,1 0,0 0,0 0,0 0,-25 0,49-25,-49 25,25 0,-25-25,0 1,0-1,0-25,-25 25,25 1,-25-26,1 0,24 26,0-26,24 25,-24-24,25 24,25-25,-1 1,-24 24,25-25,0 25</inkml:trace>
  <inkml:trace contextRef="#ctx0" brushRef="#br0" timeOffset="287849.4641">12898 12601,'-24'-25,"-1"0,0 25,0 0,-24 25,24 0,0 0,25 24,0 1,0-1,25 1,0 0,24-26,1 1,-25-25,49 0,-24-25,-1-24,-24-1</inkml:trace>
  <inkml:trace contextRef="#ctx0" brushRef="#br0" timeOffset="288671.5111">12923 12055,'-25'0,"25"25,0 0,25-1,0 26,0 25,0-26,-1 26,1-1,0-24,0-1,0-24,-25 0,24-25,-24-25,25 0,-25-24,0-1,0 25,0-24,0 24,25 0,-25 25,25 0,0 25,0-25,-1 25,1-25,0 0,25-25,-26 25,1-50,0 50,0-49,-25-1,0 25,0-25,0 26,0-26,0 0,-25 26,25-1,0 0,-25 0,25 25,0-25,0 1,0-1,0 0,-25 0,25 25,-24 0,24 0,-25 0,0 25,25 25,0-1,0 1,25-25,0 24,-25 1,49-1,-24-49,0 25,0-25,24-25,-24 25,0-49,0-1,-1-24,1 24,-25-24,25 24,-25-24,0 24,-25 1,0 24,25 25,-24 0,-1 25,25-25,-25 49,25 1,0-1,0-24,25 25,0-25,-1-1,1 1,0-50,25 25,-26-24,1-26,0 25,0-24</inkml:trace>
  <inkml:trace contextRef="#ctx0" brushRef="#br0" timeOffset="288902.5243">13568 10864,'0'0,"0"0,0 50,25 0,0-26,0 51,-1-1,26 26,-25-1,24 0,1 0,-25-24,24 24,-49-50,25-24,0 25,0-50,-25-25</inkml:trace>
  <inkml:trace contextRef="#ctx0" brushRef="#br0" timeOffset="289446.5554">13965 11286,'-25'0,"0"25,25 25,0-1,-24-24,24 0,0 0,0-1,24-24,-24 0,50-24,-25-1,0 0,24 25,-24-50,-25 26,0-1,25 0,-25 0,0 25,-25 0,25 25,0-25,0 50,25-26,0 1,-25 0,49 0,-24 0,0-1,0-24,-1 0,-24 0,25-24,-50 24,25-25,-24 0,24 25,-25-25,0 0,0 1,25-1,0 25,-25-25,25 0,0 0,25-24,-25-1,0 0,0 1,25-26,-25 1,25 24,0-24,-1 24,1-24,-25 49,25-24,0-1,-25 25,25 0</inkml:trace>
  <inkml:trace contextRef="#ctx0" brushRef="#br0" timeOffset="289942.5838">13370 12675,'25'0,"24"-49,1 24,-1-50,1 1,24 0,1-26,-1 1,1 0,-1-25,0 49,-24-24,24 25,-24 24,0 1,-1-1,-24 25,0 25,-25-25,25 25</inkml:trace>
  <inkml:trace contextRef="#ctx0" brushRef="#br0" timeOffset="294116.8225">15205 12278,'-25'0,"25"0,-49 0,24 0,0 25,0-25,-24 25,49 0,-25 24,25-24,25 0,0-25,-1 25,26 0,0-1,-1 1,1 0,-1 0,1-25,-50 49,25-24,-25 25,0-25,-25-1,25 26,-50-25,50 0,-24-25,-1 0,0-25,0 0,25 0,-25 0</inkml:trace>
  <inkml:trace contextRef="#ctx0" brushRef="#br0" timeOffset="294419.8399">15329 12526,'25'-24,"0"-1,0 0,0 25,-1-50,-24 26,0-1,25 0,-25 0,-25 0,25 1,-24-1,24 0,-25 25,25 0,-25 0,25 25,0 0,0-1,25 26,-25-25,25 24,-1 1,1-25,0 24,0-24,24-25,-49 0,25 0,0-25,0 1,-25-26</inkml:trace>
  <inkml:trace contextRef="#ctx0" brushRef="#br0" timeOffset="294698.8556">15379 11435,'-25'0,"25"0,0 25,0 0,0 24,25 1,0-1,0 26,-1-1,1 25,25-24,-25-1,24 1,-24-26,0 26,0-26,-1-24,1 0,0-25,-25 0,25-25,-25 0</inkml:trace>
  <inkml:trace contextRef="#ctx0" brushRef="#br0" timeOffset="295174.883">15577 11063,'-24'0,"24"0,-25-25,25 25,-25-25,0 50,0-25,25 0,-24 25,-1 0,25-1,25 26,-1 0,1 24,0 1,25 24,-1 0,26 25,-26-25,26 25,-26 0,26-25,-26 26,1-51,-25 25,24-49,-24-1,0 1,-25-25,0-25</inkml:trace>
  <inkml:trace contextRef="#ctx0" brushRef="#br0" timeOffset="295329.8919">15825 11956,'0'0,"25"0,-25 0,25-25,0 25,-25-25,25 0,-1-24</inkml:trace>
  <inkml:trace contextRef="#ctx0" brushRef="#br0" timeOffset="295461.8995">16222 11708,'25'25,"0"-25,-25 24,0-24,0 0,0-24</inkml:trace>
  <inkml:trace contextRef="#ctx0" brushRef="#br0" timeOffset="295809.9194">15900 10765,'0'0,"-25"-25,25 25,0 0,0 25,25 0,0 0,-25 24,49 1,1 0,-25 24,24 25,1-49,-1 24,1 1,-25-26,0 1,24 0,-49-26,25 1,0-25,-25-25</inkml:trace>
  <inkml:trace contextRef="#ctx0" brushRef="#br0" timeOffset="296008.9307">16049 11237,'-25'0,"25"0,0 0,0 0,25 0,-1-25,1 0,25-25,-1 25,-24 1,25-26,-50 0,25 26,-1-26,-24 0</inkml:trace>
  <inkml:trace contextRef="#ctx0" brushRef="#br0" timeOffset="296475.9575">16073 10492,'0'0,"0"0,0 25,25 0,0 25,0-1,0 26,24-1,-24-24,25 24,-1-24,-24 24,0-24,0-26,0 1,-1-25,-24 0,0 0,25 0,-25-25,0-24,0 24,0-25,0 26,25-1,0 0,-25 25,25-25,24 50,-24-25,0 25,0 0,-1-1,-24 1,25 0,-25 25,-25-26,25 1,-24 0,-1 0,0-25,0 25,0-25,1 0,24 0,-25-25,0 0,25 0,-25 0</inkml:trace>
  <inkml:trace contextRef="#ctx0" brushRef="#br0" timeOffset="296945.9843">16545 10145,'0'0,"0"0,0 0,0 25,0-25,0 25,0 24,25-24,-25 25,49-1,-24 1,0 0,0-1,-1 26,26-26,-25 1,0-1,-1-24,1 0,0 0,-25 0,25-25,-25 0,0 0,0 0</inkml:trace>
  <inkml:trace contextRef="#ctx0" brushRef="#br0" timeOffset="297143.9957">16545 10542,'-25'-25,"25"0,25 25,-25-24,25-1,-1 0,1-25,0 26,0-1,0 0,-1-25,1 1,-25-1,25 1</inkml:trace>
  <inkml:trace contextRef="#ctx0" brushRef="#br0" timeOffset="329232.831">17562 12303,'-25'0,"25"-25,-25 25,0-24,25 24,-49 0,24 0,0 0,0 24,25-24,-25 25,25-25,0 25,25 0,0 24,0-24,24 0,1 0,0 0,-1 24,1-24,-25 0,0 0,-25 24,0-24,0 25,-25-26,0 1,0-25,0 25,1-25,-1 0,0 0,25-25,-25 0</inkml:trace>
  <inkml:trace contextRef="#ctx0" brushRef="#br0" timeOffset="329578.8506">17760 12526,'0'0,"25"0,0-24,-25-1,0 0,25 0,-25-24,0 24,0-25,-25 25,25 1,-25-1,0 25,25 0,-49 0,49 25,-25-1,25 26,0 0,0-1,25 1,-25-1,49 1,-24-25,0 0,0-1,-1 1,1-25,25 0,-25-25,-1 1,-24-1</inkml:trace>
  <inkml:trace contextRef="#ctx0" brushRef="#br0" timeOffset="329902.8694">17760 11609,'0'0,"-25"-25,25 25,0 0,0 25,0-1,25 1,-25 25,25 24,0-24,0 24,-1-24,1 24,25 1,-25-26,-1 1,26 0,-50-1,25-49,0 25,-25 0,24-25,-24 0</inkml:trace>
  <inkml:trace contextRef="#ctx0" brushRef="#br0" timeOffset="330267.8902">18033 11261,'-25'-49,"0"24,-24 25,49-25,-50 25,50 0,0 25,0 25,0-26,25 26,0 24,0 1,-1 24,26 0,-25 0,24 25,1-24,-25 24,24-25,-24 0,0-24,25-1,-26 0,1-24,0 0,-25-26,25 1,-25-25,0 0,0 0</inkml:trace>
  <inkml:trace contextRef="#ctx0" brushRef="#br0" timeOffset="330446.9005">18058 12129,'0'-24,"0"24,0-25,25 25,-1-25,1 25,0-25,25 0,-26 1,-24-1,50 0,-50 0</inkml:trace>
  <inkml:trace contextRef="#ctx0" brushRef="#br0" timeOffset="330913.9272">18529 12005,'0'25,"25"-25,-25 0,0 25,0-25,0 0,-25 0,25 0,0 0,0-25,0 25,-25-25,25 1,25 24</inkml:trace>
  <inkml:trace contextRef="#ctx0" brushRef="#br0" timeOffset="331303.9495">18752 12402,'0'-49,"-24"-1,-1 1,0-51,0 26,0-50,1 25,-1 24,0-24,0 25,25 24,25 0,0 50,0 0,-1 25,26 0,-25 0,24 24,-49 1,25 0,0-1,-25 1,-25-25,25-1,-25 1,1 0,-1-25</inkml:trace>
  <inkml:trace contextRef="#ctx0" brushRef="#br0" timeOffset="331570.9648">18504 11013,'0'-25,"0"25,0 0,0 0,0 25,0 0,25 25,-25-1,25 26,0-1,0 1,-1-1,1 0,0 1,0-26,-25 1,25-25,-1 0,-24-25</inkml:trace>
  <inkml:trace contextRef="#ctx0" brushRef="#br0" timeOffset="332057.9926">18802 11509,'0'0,"0"25,25-25,-25 25,0 0,25 0,-25-25,24 0,1 24,-25-24,25 25,-25-25,25 0,-25 0,25 0,-25-25,24 25,1 0,-25-24,0 24,25-25,-25 0,0 0,0 0,0 1,0-26,-25 25,25 0,0 1,0 24,0 0,0 24,0 1,25 0,0 25,24 24,-24-24,0 24,0 0,24-24,-24 24,-25 1,0-26,0 1,0 0,-25-26,25 1,-24-25,-1 0,25 0,-25-25,25 1,-25-1,25-50</inkml:trace>
  <inkml:trace contextRef="#ctx0" brushRef="#br0" timeOffset="332281.0054">19273 11336,'25'-25,"0"25,0 0,-25-25,24 25,1 0,0-25,0 25,-25-24,25-1,-25 0,24 0,-24 0,0 25,25-49</inkml:trace>
  <inkml:trace contextRef="#ctx0" brushRef="#br0" timeOffset="332556.0211">19621 10765,'0'0,"0"25,24 0,1-25,-25 49,25 1,0 0,-25-1,25 1,-1 24,1-24,-25 0,0-1,25-24,-25 0,25 0,-25-1,0-24,0 0,0 0,0-24,0 24,0-50,0 25</inkml:trace>
  <inkml:trace contextRef="#ctx0" brushRef="#br0" timeOffset="333889.0974">20935 12750,'0'0,"25"-50,-25 25,25-49,-25 24,25-24,-1-25,1 24,-25-24,0 0,25 24,-25 1,0 24,0 1,0 24,0 25,25 49,0 1,-1 24,26 26,-25-26,24 50,1-49,24 24,-24-25,0 1,-26-26,26-24,-50 0,0 0,0-25,-25 0,-24-25,-26 0,1 0,-25 0,-25 1,24-1,-24 25,25 0,25 0,-1-25,50 25,1 0,24 0,49-50,1 26,24-26,26 25,-1-49,0 24,0 1,0-1,-24 25,-26 0,1 0,0 50,-50 0,-25 25,0 24,-25 1,-24 24,24 0,-24 25,0-25,-1 0,1-24,24-1,1-24,24-25,0-1,25-24,25-24,0-1</inkml:trace>
  <inkml:trace contextRef="#ctx0" brushRef="#br0" timeOffset="334556.1355">21679 12774,'25'-24,"-25"-1,25 0,0-49,-25 24,25-24,-25-1,0-24,0 0,0-1,-25 26,25-25,0 49,0 1,-25-1,25 50,0 0,25 50,0 24,-1-24,26 49,0 0,24 0,0 1,-24-26,0 25,24-49,-24 24,-26-49,1 0,-25 0,0-25,-25-25,-24 0,-26 0,1-24,-25 24,24-25,-24 1,25 24,24 0,25 0,0 0,25 1,25-1,25 0,24 0,-24 0,24-24,26-1,-51 25,26 0,-51 1,1-1,0 25,-25 25,-25-1,25 51,-49-1,-1-24,0 49,1-24,-26 24,51-25,-26 1,0-26,26 1,-1-25,25-1,0-24,0 0,0-24,25-1,-1 0,-24-25</inkml:trace>
  <inkml:trace contextRef="#ctx0" brushRef="#br0" timeOffset="350975.0746">6350 14660,'0'0,"0"0,0 0,0 0,0 0,0 0,0 0,0 0,0 0,0 0,0 0,0 0,0 0,0 0,0 0,0 0,0 0,0 0,0 0,-25 0,25 0,-25 0,25 0,0 24,-24 1,-1-25,25 25,0 0,-25 0,25 24,0-24,0 0,0 24,0 1,0-25,0 24,25-24,0 0,-1 0,1 0,0-1,0-24,24 25,-24-25,0-25,25 25,-26-24,26-1,-50 0,50 0,-50-24,24 24,-24-25,0 1,0-1,0 0,-24 26,24-26,-25 50,0-25,25 0,-25 25,0 25,1-25,24 25,-25 0,0 0,25-1,-25 1,25 0,25-25</inkml:trace>
  <inkml:trace contextRef="#ctx0" brushRef="#br0" timeOffset="351761.1196">6772 14784,'0'24,"0"1,0 0,0 0,24 0,-24-1,25 26,-25-25,0 24,25-24,-25 0,25 0,-25 24,0-49,0 25,0-25,-25 0,25 0,0 0,-25-25,25 1,0-26,-25 0,1 1,24-1,0 1,0-1,0 0,0 1,24 24,1-25,-25 26,25 24,0-25,0 25,0 25,-1-25,1 24,0 1,0 0,0-25,-25 25,0 0,0-1,0-24,0 25,-25 0,0-25,0 25,0-25,-24 0,49 0,-25 0,25 0,0 0,0 0</inkml:trace>
  <inkml:trace contextRef="#ctx0" brushRef="#br0" timeOffset="352339.1516">7392 14585,'0'0,"0"0,0 0,0 0,-25 0,0 0,0 0,1 0,-1 0,25 25,-25-25,0 25,25-25,0 25,25-1,0 1,-25 0,25 0,-1 0,1-1,-25 1,25 0,-25 0,0 0,0-1,0 1,-25 0,25-25,-25 25,1-25,-1 0,0 0,0 0,25 0,-25 0,1 0,24 0,0 0,0 0,0 0</inkml:trace>
  <inkml:trace contextRef="#ctx0" brushRef="#br0" timeOffset="352764.1766">7714 14585,'25'0,"-25"0,0 0,-25-25,25 25,-25 0,25 0,-24 0,-1 25,25 0,-25 0,0 0,25 24,-25-24,25 25,0-1,-24 1,48-1,-24-24,0 25,25-25,0-1,-25 1,25-25,0 0,-1 25,-24-25,25 0,0 0,0-25,0 25,-1-25,1 25,0-24</inkml:trace>
  <inkml:trace contextRef="#ctx0" brushRef="#br0" timeOffset="353021.1916">8012 14684,'0'0,"-25"0,25 0,0 0,25 0,0 0,-25 25,25-25,-1 0,1 0,0 0,0 0,0 0,-1 0,1-25,0 25,-25-24,25 24</inkml:trace>
  <inkml:trace contextRef="#ctx0" brushRef="#br0" timeOffset="353300.2076">8086 14808,'0'25,"0"-25,0 0,0 0,25 25,-25-25,25 0,-25 25,25-25,-25 0,25 0,-1 0,-24 0,25 0,0 0,25-25,-26 0</inkml:trace>
  <inkml:trace contextRef="#ctx0" brushRef="#br0" timeOffset="354088.2526">9277 14412,'-25'0,"25"-25,-25 25,25 0,-24 0,-1 0,-25 25,25-1,1 26,-26 0,25-1,0 1,0 24,1 1,24-1,0-24,24 24,1-24,0-26,25 1,-1-25,1 0,24-25,-24 25,0-49,-1-1,1 1,-25-1,-1-24,1 24,-25-24,-25 24,25 0,-24 1,-26-1,25 25,0 1,-24-1,24 25,0 0,0 0,25 0,0 0,0 25,0-25</inkml:trace>
  <inkml:trace contextRef="#ctx0" brushRef="#br0" timeOffset="354697.2875">9624 14635,'0'25,"0"24,0-24,0 25,0-1,25 26,-25 24,0-25,0 50,0-25,0 1,0-1,0 0,0-24,0-1,-25-24,25-1,0-24,-25-25,1 0,24-25,0-24,0-1,-25-24,25-26,0 1,25 0,-25-25,0 0,0 25,24-25,1 24,-25 26,25 0,-25 24,0 0,25 26,0-1,-1 0,1 25,0 25,0-25,0 25,-1-1,1 1,0 0,-25 25,0-26,0 26,-25-50,25 25,-25 0,1-1,-1-24,0 0,0 25,25-50,-25 50,1-50,24 25,0-24,0 24,24 0</inkml:trace>
  <inkml:trace contextRef="#ctx0" brushRef="#br0" timeOffset="354944.3016">9947 14808,'0'0,"0"0,0 0,24 0,-24 0,0 0,0 0,0 0,0 0,0 0,0 0,0 0,0 25,0-25,25-25,-25 1,0-1</inkml:trace>
  <inkml:trace contextRef="#ctx0" brushRef="#br0" timeOffset="355443.3302">10517 14560,'-25'-24,"25"-1,-24 0,-1 25,0 0,0-25,-24 50,24-25,0 25,25 0,0 24,0-24,0 25,25-1,0 1,-1-1,1 1,0-25,0 24,-25-24,0 0,0 0,0 0,-25-25,0 0,0 24,1-24,-1 0,0-24,25 24,-25-25,25 25,0-25,25 25</inkml:trace>
  <inkml:trace contextRef="#ctx0" brushRef="#br0" timeOffset="355765.3476">10815 14610,'25'-25,"-25"25,0 0,0 0,-25 25,0-25,0 25,0 0,25 24,-24-24,-1 25,25 24,0-49,-25 24,50 1,-25 0,0-26,25 1,-1 0,-24-25,25 25,0-50,25 0,-26 0</inkml:trace>
  <inkml:trace contextRef="#ctx0" brushRef="#br0" timeOffset="356332.381">11038 14759,'-25'0,"0"25,25-1,-24 1,24 25,-25-25,25 24,0 1,25-25,-25-1,24 26,1-50,0 25,0-25,0 0,-1-25,1 25,-25-25,25 0,-25-24,0-1,-25 1,25 24,0-25,-25 25,25-24,0 24,-24 25,24 0,0 0,24 25,1-25,-25 49,25-24,-25 0,50 25,-50-26,25 26,-1-25,1 24,-25-49,25 25,-25-25,0 0,0 0,0-25,0 1,0-1,0-25,0 1,-25-1,25 25,0-24,0-1,0 50,0-25,0 0,25 25,-25-24,25 24,-25 0,25 0,-1-25,1 25</inkml:trace>
  <inkml:trace contextRef="#ctx0" brushRef="#br0" timeOffset="356712.4028">11435 14858,'-25'25,"25"-25,0 0,25 0,0 0,0 0,-1 0,1 0,0 0,0-25,0 0,-25 25,24-25,-24 1,0-1,0 0,-24 25,24-25,-25 25,0 0,0 25,0-25,1 50,-1-1,0-24,25 25,-25-1,25 1,0-1,0-24,25 25,-25-50,25 25,0-25</inkml:trace>
  <inkml:trace contextRef="#ctx0" brushRef="#br0" timeOffset="357031.421">11832 14759,'-25'0,"0"0,0 0,1 0,-1 0,0 0,0 25,25-1,0 1,25 0,0 0,0 0,-1-1,1 26,0-25,0 0,-25-1,25-24,-50 25,25 0,-25-25,0 0,25 0,-25-25,25 25,-24-25,24 25,0-24</inkml:trace>
  <inkml:trace contextRef="#ctx0" brushRef="#br0" timeOffset="357498.4476">12005 15230,'0'0,"0"-25,0 0,0 1,0-26,0 0,0 26,0-51,0 1,-24 24,24 1,-25-1,25-24,-25 49,25-25,-25 25,25 1,-25 24,25 0,25-25,0 25,0 0,0 0,-1 0,1-25,25 25,-25 0,-1-25,26 25,-25-25,0 25,-25 0</inkml:trace>
  <inkml:trace contextRef="#ctx0" brushRef="#br0" timeOffset="357691.4586">11931 14759,'0'25,"25"-1,0-24,24 0,-24 0,0 0,24 0,-24-24,0 24,0-25,0 25,0-25,-25 25</inkml:trace>
  <inkml:trace contextRef="#ctx0" brushRef="#br0" timeOffset="358233.4898">12303 14858,'0'25,"-25"-25,25 25,-24-1,24-24,-25 25,25 25,0-25,0-1,0-24,25 25,-1-25,1 0,25 0,-50-25,49 25,-49-24,0-26,25 25,-25-24,-25 24,25 0,0 0,0 0,0 25,0 0,0 0,0 0,0 50,25-25,-25 0,25 24,0-24,-25 25,25-26,-25 1,0-25,0 0,0 0,24-25,-24 25,-24-49,24 24,0-25,0 26,0-1,24 0,-24 0,25 0,0 25,0-24,0 24,-1 0,26-25,-25 25</inkml:trace>
  <inkml:trace contextRef="#ctx0" brushRef="#br0" timeOffset="358600.5108">13122 14511,'0'25,"-25"-1,25 1,-25 0,25 25,-25-1,25 1,0 49,0-49,0 24,0 0,0-24,0 0,25-1,0-24,-25-25,49 0</inkml:trace>
  <inkml:trace contextRef="#ctx0" brushRef="#br0" timeOffset="359169.5433">13543 14412,'0'0,"-24"0,24 0,0 0,0 24,0 26,-25-25,25 49,0-24,25 24,-25-24,0-1,0 26,0-50,0 24,0-24,0 0,0-25,0 0,0 0,0 0,0-25,24 0,-24 25,25-25,-25 1,25-1,0 25,-25 0,25 0,-1 25,-24-1,25 1,0 0,-25 0,0 0,25-1,-25 1,-25-25,25 25,-25-25,0 25,1-25,-1 0,-25 0,25-25,1 25,24 0,-25-25,25 25,0 0,0-25,0 25</inkml:trace>
  <inkml:trace contextRef="#ctx0" brushRef="#br0" timeOffset="359588.5673">13990 14337,'-25'0,"25"0,-25 25,50 0,-25 0,0 24,25 26,0-26,24 26,-24-1,0 25,0-49,24 49,-49-25,25-24,-25 0,0-1,-25 1,25-25,-25 24,1-24,-1 0,0 0,0-25,25 25,0-25,0 0,0 0</inkml:trace>
  <inkml:trace contextRef="#ctx0" brushRef="#br0" timeOffset="362920.7576">7367 14114,'0'0,"-25"-25,0 25,25 0,-24-25,-1 25,-25-25,25 25,-24 0,-26-24,26 24,-26 0,1 24,-1-24,1 25,0-25,-1 25,-24-25,25 0,24 25,-49-25,49 25,1-25,-26 24,26-24,24 25,-25-25,25 0,1 25,24-25,-25 25,0-25,25 25,0-25,0 24,25 26,-25 0,25-25,-25 49,0 0,0 1,0-1,0 25,0-24,-25 24,25 0,0 0,-25 1,25-1,0-25,0 1,25-1,-25-24,25-1,-25 1,24-25,-24 0,25-1,-25 1,25 0,0-25,-25 25,25-25,-25 0,0 25,24-25,1 0,0 0,0 0,0 0,-1-25,26 25,-25 0,24-25,1 25,0-25,24 25,-24-25,24 1,-24-1,24 25,0-25,1 25,-1-25,1 0,24 1,-25-1,1 25,-1-25,25 0,-24 25,-1-25,1 25,-1 0,0 0,1-24,-26 24,51 0,-51-25,26 25,-1 0,1-25,-1 25,-24 0,24 0,-24 0,24 0,0 0,-24 0,24 0,1 0,-1 0,-24 0,49 0,-24 0,-1 0,0 0,1 0,-1 0,1 25,-1-25,0 0,1 0,24 25,-25-25,1 0,24 24,0-24,1 0,-1 0,-25 25,25-25,1 25,-1-25,0 25,0-25,25 25,-49-1,49-24,-25 25,0-25,25 25,-25-25,1 25,-1-25,0 25,25-25,-49 0,49 24,-25-24,0 0,0 25,0-25,1 0,-1 0,-25 25,25-25,-24 0,24 25,-24-25,24 0,-25 25,1-1,-1-24,0 25,26 0,-51-25,26 25,-1-25,0 0,-24 0,24 0,-24-25,0 25,-1-25,-24-24,25 24,-25 0,-1-25,1 1,0 24,0-49,0-1,-25 26,24-26,-24 1,25 24,-25-24,0-1,25 1,-25-1,0 26,0-26,0 26,0-26,0 1,0 24,-25 1,25-1,0-24,-25 24,25 1,-24-1,24 0,-25 25,0 1,25-26,-25 25,0 0,1 1,-1-1,0 0,0 25,0-25,1 25,-1-25,0 25,0 0,0 0,-24 0,24 0,0 0,0 0,-24 25,-1-25,25 0,-24 25,-1-25,25 0,-24 0,-1 0,0 0,1 25,24-25,-25 0,1 0,-1 0,1 0,24-25,-25 25,1 0,24 0,-25 0,1 0,24-25,-25 25,25 0,-24 0,-1-25,0 25,1 0,-1 0,1-24,-1 24,-24 0,24 0,0 0,-24 0,24-25,1 25,-26 25,26-25,-26 0,1 0,-1 0,1 24,24-24,-24 0,-25 0,49 0,-24 25,-25-25,24 0,-24 0,25 0,-26 0,1 0,25 0,-1 0,-24 0,25-25,-1 25,1 0,-1-24,-24 24,50-25,-26 25,1-25,-1 25,1-25,0 25,-1 0,1-25,-1 25,1-24,-1 24,1-25,0 25,-26 0,26-25,0 25,-1 0,1 0,-25 0,24 0,1 0,-1 0,1 0,-1 0,-24 25,50-25,-26 0,-24 25,25-25,-1 24,1-24,-1 25,-24-25,25 25,-1-25,-24 25,25 0,24-25,-49 24,49 1,-24-25,24 25,-24-25,24 0,1 25,-1-25,0 25,26-25,-1 24,0-24,0 0,0 0,25 0,-24 0,24-24</inkml:trace>
  <inkml:trace contextRef="#ctx0" brushRef="#br0" timeOffset="405533.1952">16743 17537,'0'-25,"0"25,0-25,-25 0,25 1,-24-1,-1 25,0 0,0 0,0 0,1 25,-1-1,-25 1,50-25,-49 50,49-50,-50 50,50-50,0 0,0 49,0-49,50 25,-50-25,74 50,-24-50,-26 24,26 1,-50-25,74 25,-74-25,0 0,25 74,-25-74,0 0,-49 25,49-25,-50 50,50-50,-74 0,74 0,-75 25,75-25,-49-25,49 25,-50 0,50 0,0 0,0 0,0 0</inkml:trace>
  <inkml:trace contextRef="#ctx0" brushRef="#br0" timeOffset="405985.221">16966 17512,'0'0,"0"0,0 0,-24 0,24 0,0 0,0 0,-25 25,25-25,0 0,-50 25,50-25,-49 74,49-74,-25 75,25-75,-25 99,25-50,0-49,0 75,0-75,25 74,-25-74,49 25,-49-25,50 0,-50 0,50-50,-50 50,74-74,-24 49</inkml:trace>
  <inkml:trace contextRef="#ctx0" brushRef="#br0" timeOffset="406542.2526">17264 17636,'0'0,"0"0,-25 0,25 0,-74 25,74-25,-50 74,50-74,-25 75,25-75,25 49,-25-49,25 50,-25-50,99 0,-74 0,25-25,-50 25,74-25,-74 25,25-49,-25 49,25-50,-50 1,25 24,-25 0,0-25,0 26,1-1,-1 0,0 25,25 0,0 0,0 0,0 0,0 0,50 25,-50-25,49 25,-49-25,75 74,-75-74,74 50,-74-50,50 0,-50 0,0 0,0 0,0-25,0 0,-25 0,25-24,-25-1,0 0,25 1,0-1,0 0,0 26,25-1,0 25,0-25,0 25,-1 25,1-25,0 0,0 0</inkml:trace>
  <inkml:trace contextRef="#ctx0" brushRef="#br0" timeOffset="406876.272">17884 17388,'25'0,"0"0,24 0,-24 25,0-25,0 0,-25-25,25 25,-1 0,-24 0,0-25,25 25,-50-25,25 25,0-24,-24-1,-1 25,0 0,-25 0,26 25,-1-1,0 1,0 25,25-50,0 99,0-99,0 75,0-75,25 74,-25-74,25 50,-25-50,49 24,-49-24,50 0,-50 0</inkml:trace>
  <inkml:trace contextRef="#ctx0" brushRef="#br0" timeOffset="407232.2924">18405 17314,'0'0,"0"0,0 0,-50 0,26 24,-1-24,0 25,-25 0,50 0,-24 0,24-25,24 74,-24-74,75 75,-50-51,24 1,1 0,-1 0,-49-25,50 25,-50-25,0 0,0 49,0-49,-74 25,24 0,0-25,26 0,24 0,-50 0,50 0,0 0,0-75</inkml:trace>
  <inkml:trace contextRef="#ctx0" brushRef="#br0" timeOffset="407834.3268">19248 16768,'-24'0,"-1"0,0 0,-25 0,1 0,-1 0,1 0,-1 0,25 0,-24 0,24 0,0 0,25 0,0 25,0 0,0 24,0-24,0 49,25 1,-25-1,0 25,-25 1,25-1,0 0,-25 0,25-24,0-1,0 1,0-26,0 1,0-50,25 99,-25-99,50 50,-50-50,49 49,-49-49,25 50,-25-50,0 0,50 25,-50-25,0 0,49-25</inkml:trace>
  <inkml:trace contextRef="#ctx0" brushRef="#br0" timeOffset="408156.3452">19348 17338,'-25'-24,"25"24,-25-25,-25 25,26 25,-26-25,0 49,26-24,-26 25,25-1,0 1,25 0,0 24,25-24,-25-50,50 74,-50-74,49 50,1-26,-50-24,74-24,-74 24</inkml:trace>
  <inkml:trace contextRef="#ctx0" brushRef="#br0" timeOffset="408820.3832">19546 17587,'0'0,"0"0,0 0,0 0,0 0,-50 49,50-49,0 0,-49 75,49-75,-25 49,25-49,25 50,-25-50,25 49,-25-49,74 0,-74 0,75-49,-75 49,74-50,-49 1,-25 24,0-25,0 25,0 1,-25-26,0 50,25-25,-25 25,25 0,25-25,0 25,0 0,24-25,1 1,0-26,-1 25,1-24,-1-26,1 26,-25-26,-25 1,25-1,-50-24,0 50,25-26,-50 1,26 24,-1 25,0 1,0 24,0 24,1 26,-1 0,25 49,0 0,0 25,0 0,0 0,25 0,-25 0,24-25,1 1,0-26,-25-24,0-50,50 49,-50-49,24 25,-24-25,0 0,50-50,-50 50</inkml:trace>
  <inkml:trace contextRef="#ctx0" brushRef="#br0" timeOffset="409300.4106">20166 16867,'0'0,"0"0,0 0,0-25,25 25,0-24,0 24,-1 0,1 0,-25 24,25 1,0 25,-25 24,25 1,-1 24,1 0,-25 0,25 0,0 1,0-1,-1-25,1 26,-25-51,0 1,0-50,-25 99,25-99,-49 50,-1-50,1 0,24 0,25 0,-75 0,75 0,-49 0,49 0,0 0,25-50</inkml:trace>
  <inkml:trace contextRef="#ctx0" brushRef="#br0" timeOffset="409592.4273">20737 17190,'0'0,"0"0,25 24,-1-24,1 0,0 0,25 25,-1-25,1 0,-1 0,-24 0,25 0,-1 0,-24 0,0 0</inkml:trace>
  <inkml:trace contextRef="#ctx0" brushRef="#br0" timeOffset="409788.4386">20886 17462,'0'25,"0"0,0-25,49 25,-24-25,0 0,0 0,-1 0,26 0,-25 0,24 0,1-25</inkml:trace>
  <inkml:trace contextRef="#ctx0" brushRef="#br0" timeOffset="410400.4736">23912 16371,'0'-25,"0"0,25-24,-25 24,0 25,49-50,-49 50,75-24,-26 24,1 0,-1 24,1 1,0-25,-1 50,-24 24,0 1,-25 24,0 0,-25 0,0 25,-24 0,-1-24,0 24,1-25,-1 0,1-25,24 1,0-25,0-1,25-49,-25 75,25-75,0 0,0 0</inkml:trace>
  <inkml:trace contextRef="#ctx0" brushRef="#br0" timeOffset="410933.5041">23986 18107,'0'0,"0"0,0 0,0 0,0 0,0 0,0 0,0 0,0-49,0 49,0 0,0 0,0 0,0 0,0 0,0 0,0 0,0 0,0 0,0 0,0 0,0 0,0 0,0 0,0 0,0 0,25-50,-25 50,0 0,0 0,0 0,0 0,0 0,0 0,0 0,0 0,0 0,0 0,0 0,0 0,0 0,0 0,0 0,0 0,0 0,0 0</inkml:trace>
  <inkml:trace contextRef="#ctx0" brushRef="#br0" timeOffset="413977.6776">15726 17562,'25'25,"-25"-25,0 0,0 0,0 0,0 0,0 0,0 0,0 0,0 0,0 0,0 0,-50 24,26-24,-1-24,-25-1,1 0,-26 0,1-25,-26 26,26-26,-25 25,-25-24,25-1,-25 0,0 26,-25-26,25 25,-25-24,0-1,0 0,0 1,1-1,-1 25,25-24,-25-1,25 1,0 24,0 0,-25-25,50 26,-25-1,0 0,25 0,-1 0,1 1,0-1,24 25,-24-25,25 0,24 25,1 0,-1 0,25 0,-24 0,49 0,-25 0,25 0,0 0,0 0,0 0,0 0,0 0,0 0,0 0,0 0,0 0,0 0,0 0,0 25,0-25,0 0,0 0,0 0,0 0,0 0,0 0,0 0,0 0,0 0,0 0,0 0,0 0,0 0,0 0,0 0,0 0,0 0,0 0,0 0,0 0,0 0,0 0,0 0,0 0,0 0,0 0,0 0,0 0,0 0,0 0,0 0,0 0,0 25,0 0,25-1,-25 1,0 0,24 0,1 24,0-24,0 25,-25-25,25-1,-1 1,-24 0,25 0,-25 0,25-25,-25 0,0 0,0 0,-25-25,25 0,-25 0,1-24,-1-1,-25 0,25 1,-24-1,-1 1,25-26,-24 50,24-24,0 24,0-25,1 50,-1-25,25 1,0-1,0 25,-25 0,25 0,25 0,-25 25,25-25,-1 24,26-24,0 25,-26-25,26 0,0 0,24 0,-24 0,-1-25,1 1,-1 24,-24-25,0 25,0 0,-25 0,0 0,0-25,0 25,0 0,0 0,0 0,0 0,0 0,0 0,0 0,0 0,0 25,0 0,0-25,-25 24,25 1,-25 25,25-1,-25 1,25 0,-24-1,-1 26,25-50,-25 24,0 1,25-25,0-1,-25 1,25-25,0 0,0 0,0 0,0 0,0-25,0 1,0-1,25-25,-25 1,0-1,0 0,0 1,0-1,0 0,0 26,0-1,0 25,0 0,0 25,-25-1,25 26,-24-25,24 0,-25 0,25-1,0 1,0-25,0 0,0 0,0-25,25-24,-25 24,0 0,24 0,-24 0,0 1,25-1,-25 25,-25-25,25 25,-24 25,-1 0,25-25,-50 24,25-24,1 25,-1-25,0 0,-25 0,26 0,24-25,-25 25,0 0,25-24,0 24,0 0,0 0,0 24,25-24,0 0,24 25,-24-25,25 0,-26 0,26 0,-25 0,0 0,-25 0,24 0,-24 0,0 0,0-25,-24 25,-1-24,25-1,-50 25,25-25,1 0,-1 25,0 0,25 0,-25 25,50-25,-25 25,25 0,0-25,24 24,1-24,-25 25,24-25,-24 0,0 0,0 0,-1-25,-24 25,0 0,0 0,0 0,-24 25,-1 0,0-25,-25 50,26-25,-1 24,0-24,0 0,25 0,0-1,0-24,0 0,0-24,25-1,0-25</inkml:trace>
  <inkml:trace contextRef="#ctx0" brushRef="#br0" timeOffset="416908.8456">16570 15304,'0'0,"0"0,-25 0,25 0,-25 25,0-25,-24 25,24 0,-25 0,0 0,-24 24,24 1,-24-1,0 26,-1-26,1 1,-25 24,24-24,1 0,-25-1,24-24,-24 25,24-26,-24 1,25 0,-25 0,24-25,-24 25,0-25,24 0,-24 24,25-24,-1 0,-24 25,25-25,-1 0,1 0,-1 25,1-25,0 25,-1-25,1 25,24-25,-24 0,24 0,1 0,24 0,-25 0,1-25,-1 25,25-25,-24 25,24 0,-25 0,0-25,26 25,-26 0,25 0,-24 0,24 0,-25 0,50 0,-49 0,49 0,-25 0,0 0,25 0,-25 0,25 0,0 0,-25 0,25 0,0 0,0 0,0 0,0 0,0 0,0 0,0 0,0 0,0 0,0 0,0 0,0 0,0 0,-24-25,24 25,0 0,0 0,0 0,0 0,0 0,0 0,0 0,0 0,24 0,-24 0,25-24,-25-1,25 0,0 0,0 0,-1 1,1-1,25-25,-25 25,-25 25,24-24,1 24,-25-25,0 25,0 0,0 0,0 25,0-25,0 24,-25-24,1 25,24-25,-25 25,-25 0,25-25,1 25,-26-1,25-24,-24 25,-1 0,25 0,0-25,1 0,24 25,-25-25,25 0,0 24,0-24,25 25,-25-25,24 0,1 25,0 0,0 0,0-1,24 26,-24-50,0 25,0 0,-1 0,1-1,0 1,0 0,0-25,-25 25,0-25,0 0,24 0,-24 0,0 0,0 0,25 0,-25 0,0 0,0-25,0-25,-25 26,25-26,0 0,0-24,-24 24,24 1,0-26,0 50,0-24,0 24,-25 0,25 25,0 0,0 0,0 0,0 25,0 25,-25-26,0 1,25 25,-25-25,1 24,-1-24,25 0,-25-25,25 25,0-25,-25 0,25 0,0-25,25 25,-25-25,0 25,0-25,25 25,-25-25,0 25,0 0,0-24,0 24,-25-25,25 25,-25 0,25 0,-25-25,25 25,-24 0,24 0,0 0,0 25,0-25,24 0,-24 0,25 25,-25-25,25 0,0 0,-25-25,25 25,-25 0,0 0,0 0,0 0,0 0,0 25,0-25,0 24,0-24,0 25,0-25,0 25,0-25,0 0,24 25,-24-25,25 0,-25 0,0-25,0 25,0 0,0 0,0 0,0 0,0 0,0 25,0 0,0-1,25-24,-25 25,25 0,-25-25,0 25,0-25,25 0,-25 0,0 0,0 0,0 0,0-25,0 25,-25-25,25 25,0-25,0 25,-25 0,25 0,0 0,0 25,0-25,0 25,0-25,0 25,0-25,0 0,25 25,-25-25,0 0,0-25,0 25,0-25,-25 25,25-25,0 25,-25 0,25 0,0 0,0 0,0 25,0-25,0 25,25-25,0 0</inkml:trace>
  <inkml:trace contextRef="#ctx0" brushRef="#br0" timeOffset="436111.9442">21406 16917,'0'0,"-24"-25,24 25,0 0,0 0,0 0,0 25,0 0,0 24,0-24,0 25,24 24,-24 0,0-24,0 24,0-24,0 24,0-24,0-25,0-25,0 74,0-74,0 0,0 75,0-75,0 0,0 0,25 0,-25-25</inkml:trace>
  <inkml:trace contextRef="#ctx0" brushRef="#br0" timeOffset="436465.9644">21530 17289,'0'0,"0"0,0 0,0 25,0 24,0-24,25 25,-25-1,25 1,-25-50,74 74,-49-49,25-25,0 0,-26-25,26 1,-25-26,0 25,-1-49,-24 24,-24-24,24-1,-25 1,0 24,-25 1,1 24,-1 0,25 0,-24 50,49 0,-25-25,0 49,25-24,25 0,0 0,-25 0</inkml:trace>
  <inkml:trace contextRef="#ctx0" brushRef="#br0" timeOffset="436810.9842">21952 17314,'0'74,"0"-24,0-1,25 1,-25-50,50 74,-50-74,74 50,-74-50,74 0,-49-25,25 0,-50-24,25-1,-25 0,0-24,-25 0,25-1,-50 26,1-26,24 26,0 24,-25 0,26 0,24 25,0 0,0 25,24-25,1 25</inkml:trace>
  <inkml:trace contextRef="#ctx0" brushRef="#br0" timeOffset="437046.9977">22448 17338,'25'0,"0"25,-25-25,25 25,-1-25,1 0,0 0,-25 25,25-25,-25-25,49 25</inkml:trace>
  <inkml:trace contextRef="#ctx0" brushRef="#br0" timeOffset="437843.0432">22845 17611,'0'0,"0"0,0-24,0 24,0-25,0 0,25 0,-25 0,0 0,0-24,25 24,-25-25,0 1,0-1,0 25,0 25,0-24,0 24,0 0,25 24,-25 1,0 25,24-25,-24 24,0-24,25 0,-25 24,25-49,-25 25,0-25,25-25,-25 25,25-49,-25 24,0-25,24 26,-24-26,0 25,0 0,0 1,0 24,0 24,0-24,0 50,25 0,0-26,-25 26,25-25,-25 24,25-24,-25 0,24 0,-24-25,25 0</inkml:trace>
  <inkml:trace contextRef="#ctx0" brushRef="#br0" timeOffset="438481.0797">23292 17239,'0'-25,"0"25,-25-24,25-1,0 25,25-25,-25 25,0 0,0-25,0 25,0 25,24 0,1 0,-25-1,0 1,25 0,0 25,-25-26,25 26,-25-25,24 0,-24-1,25 1,-25-25,0 0,0 25,0-25,0 0,0 0,0 0,0-25,0 25,-25-25,25 25,-24-24,24 24,0-25,-25 0,0 25,25-25,-25 25,0-25,1 25,-1 0,25 0,-25 25,25 0,-25-25,25 25,0 24,0-24,0-25,25 50,-25-25,25-25,-25 0,25 25,-25-25,24 0,1-25,-25 0,25 25,0-50,-25 25</inkml:trace>
  <inkml:trace contextRef="#ctx0" brushRef="#br0" timeOffset="438714.093">23540 17115,'0'0,"-25"0,25 25,0 0,0 0,0-1,0 1,25 25,-25-1,0-24,24 0,1 0,-25 0,25-1,-25-24,25 0,-25-24,25-1</inkml:trace>
  <inkml:trace contextRef="#ctx0" brushRef="#br0" timeOffset="438933.1055">23763 16966,'0'0,"0"25,-25-25,0 50,0-1,25 1,-49 24,24 1,-25-1,26 1,-1-1,-25-24,25-1,25-49,-24 75,24-75</inkml:trace>
  <inkml:trace contextRef="#ctx0" brushRef="#br0" timeOffset="440541.1975">16545 16148,'0'25,"0"-25,0 0,25-25,-25 0,0-25,24 1,-24-26,25 1,-25 0,0-1,25 1,0 24,-25 25,0 1,25 48,-25 1,24 25,-24 24,0 1,25-1,-25-24,25 24,-25-49,25 0,-25-25,25-50,-1 25,1-24,-25-26,25 26,-25-1,0 0,0 1,0 49,0 0,0 25,25 24,-25 1,0 24,25 1,-25 24,0-25,24 1,-24-26,25-24,0 0,0-25,0 0,-25-50,24 1,1-26,0 1,-25-25,25-1,0 26,-25-25,24 49,-24 1,25 24,-25 0,25 75,0-26,0 51,-25-1,24 1,1 24,0-25,0 1,0-26,-25 1,24-25,1-1,-25-24,0 0,-25-24,1-1,-1 0,-25-25,1 26,-1-1,0 0,26 25,-26 0,25 25,0 24,1-24,24 25,24-1,1 1,0-25,0 0,24-1,-24-48,25 24,-1-50,1 25,0-49</inkml:trace>
  <inkml:trace contextRef="#ctx0" brushRef="#br0" timeOffset="440729.2083">17611 15602,'25'-25,"-25"25,0 0,25 25,-25 0,25 25,0 24,-1-49,1 24,25 1,-25 0,-25-26,49 1,-24-25,0 0,0-25,-1 1</inkml:trace>
  <inkml:trace contextRef="#ctx0" brushRef="#br0" timeOffset="440897.2179">17934 15404,'-50'25,"25"24,1 26,-1-1,-25 25,50-24,-49 24,49-25,-25-24,25-1,0-24,25-25</inkml:trace>
  <inkml:trace contextRef="#ctx0" brushRef="#br0" timeOffset="441409.2472">18331 15577,'-25'0,"25"25,-25 0,0 0,0 0,1 24,-1-24,25 0,-25 0,50-1,0-24,-1 0,26-24,0-26,-26 0,26 1,0-26,-1-24,-24 25,0-50,0 49,-25-49,0 25,-25 0,0 24,25 1,-25 49,0 0,1 25,24 25,0 25,0 24,0 50,0 0,0 25,0 25,24-25,-24 24,25-24,-25 0,25-25,-25-25,0 0,25-24,-25-50,25-1,-25-24,0 0,0-49</inkml:trace>
  <inkml:trace contextRef="#ctx0" brushRef="#br0" timeOffset="442166.2905">19075 15404,'0'0,"0"0,-25 0,0 0,0 25,1-1,-1 26,25 0,-25-1,25 1,0-1,25-24,0 0,24-25,-24 0,0-25,24-24,-24 24,-25-50,25 51,0-51,-25 26,-25-1,25 0,-25 1,25-1,0 25,0 25,0 0,0 25,0 0,50 49,-50 1,49 24,-24 0,25 25,-25 0,24-25,-24 1,0-26,-25 0,25-49,-25 0,0-25,-25 0,25-50,-25-24,0 0,0-50,1 0,-1 0,0 0,25-25,-25 49,50 1,-25 50,25-1,0 50,24 0,-24 25,0 24,0 1,-1 0,1 24,-25-24,0-25,0 24,-25-24,25 0,-49-50,49 25,-25-25,25 25</inkml:trace>
  <inkml:trace contextRef="#ctx0" brushRef="#br0" timeOffset="442555.3126">19844 15156,'0'0,"0"-25,-25 25,0 0,25 0,-25 0,-24 0,49 0,-25 25,0-1,25 1,25 0,0 25,0-26,-1 26,1 0,-25-25,25-1,-25 26,0-25,0 0,-25-25,25 24,-25-48,25 24,-49-25,49 0,0-25</inkml:trace>
  <inkml:trace contextRef="#ctx0" brushRef="#br0" timeOffset="442829.3284">20191 15081,'0'0,"0"0,0-25,0 25,-25 25,0 0,1 0,24 24,-25 1,25 0,0-1,25 26,-1-50,1 24,0-24,25 25,-1-50,-24 24,0-24,0 0,-1-24,1-26</inkml:trace>
</inkml:ink>
</file>

<file path=ppt/ink/ink12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6:34.675"/>
    </inkml:context>
    <inkml:brush xml:id="br0">
      <inkml:brushProperty name="width" value="0.05292" units="cm"/>
      <inkml:brushProperty name="height" value="0.05292" units="cm"/>
      <inkml:brushProperty name="color" value="#FF0000"/>
    </inkml:brush>
  </inkml:definitions>
  <inkml:trace contextRef="#ctx0" brushRef="#br0">1615 13142 64 0,'0'28'36'0,"-6"-1"0"0,1 14-25 32,-10-3-9-32,4 7-1 15,-3 7-1-15,0 5 0 16,1 0 0-16,4-2 1 15,7-6-1-15,8-9 1 0,12-20 1 16,17-17 0-16,15-20 0 16,18-15 1-16,14-24 0 15,23-11 0-15,7-20 1 0,17-8-1 16,2-3-1-16,1 5 0 16,-6 4 0-16,-12 7 0 15,-12 11-1-15,-21 12 1 16,-16 18-1-16,-19 11 0 15,-15 10 0-15,-10 7 1 16,-21 13-2-16,8-12 1 0,-8 12 0 16,0 0 0-16,-19-3-1 15,8 8 1-15,11-5-1 16,-20 6 0-16,20-6 0 16,-16 8-2-16,16-8-1 15,-12 2-8-15,12-2-29 31,1-18-1-31,7-19-1 0,4-30 0 16,23-40 30-16</inkml:trace>
  <inkml:trace contextRef="#ctx0" brushRef="#br0" timeOffset="1295.4828">16181 5349 39 0,'18'9'30'0,"-18"-9"3"16,0 0-23-16,17-4-2 16,-20-9-2-16,3 13-1 15,-8-26 1 1,0 12-1-16,-11-7-1 15,-4-3 0-15,-12-2-1 16,-7 0-1-16,-13-6 0 16,-10 2 0-16,-18-2-1 15,-12 1 0-15,-15-2 1 0,-16 3-1 16,-18 0 0-16,-14 13 0 16,-16 0-1-16,-14 7 1 15,-9 3 0-15,-13 4-1 0,-13 10 0 16,-10 6 0-16,-7 7 0 15,-5 1 0 1,-8 6 0-16,0 6 1 16,4 6-1-16,6 5 0 15,4 2 0-15,10 2 0 0,11 5 1 0,13 0-1 16,12 4 0-16,13 5 0 16,10 1 1-16,13 8-1 15,18-4 0-15,18 5 0 16,18-4 0-16,19 4-1 15,23-1 1-15,18-3-1 32,24 0 2-32,24-5-1 0,21 4 0 15,23-3 0-15,27 0 0 16,23-4 1-16,27-5-1 16,22-5 0-16,29-5 0 15,20-7 0-15,19-7 0 0,21-5 1 16,17-7-2-16,17-7 1 15,13-6-1-15,9-6 1 16,6-6 0-16,7-6 0 16,10-5 0-16,-1-10-1 0,-2-11 3 15,-4-7-2-15,-8-9 1 16,-5-8 1-16,-12-10-1 16,-12-8-1-16,-19-14 0 31,-16-5 1-31,-24-4-1 0,-24-5 0 15,-28-4-1-15,-24-2-1 16,-34 0 2-16,-31 2 0 16,-34 8 0-16,-32 9-1 15,-34 6 1-15,-32 11 0 16,-28 14 0-16,-23 14 0 16,-21 18 0-16,-14 12-1 0,-6 18-2 15,-5 6-5-15,14 29-29 0,5 1-2 16,29 9 0-16,23-2-1 15,41-5 36-15</inkml:trace>
</inkml:ink>
</file>

<file path=ppt/ink/ink1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06:30.789"/>
    </inkml:context>
    <inkml:brush xml:id="br0">
      <inkml:brushProperty name="width" value="0.05292" units="cm"/>
      <inkml:brushProperty name="height" value="0.05292" units="cm"/>
      <inkml:brushProperty name="color" value="#FF0000"/>
    </inkml:brush>
  </inkml:definitions>
  <inkml:trace contextRef="#ctx0" brushRef="#br0">8599 7567 56 0,'12'-14'35'16,"1"-2"0"-16,-13-18-24 16,10 7-4-16,-11-9-1 15,-2 6-2-15,-11-5-1 16,-3 3-1-16,-11-4 1 15,-10 5-2-15,-8 8-1 16,-11 4 1-16,-11 1-1 0,-11 4 0 16,-11 2 0-16,-12 4 0 15,-9 3-1-15,-2 3 1 0,-2 0 0 16,0-4-1-16,10 2 1 16,5 0 0-16,16 1 0 15,19-1 1-15,9 2-1 16,17-1 1-16,12 1 0 15,12 3 0-15,15-1 0 16,-3 12 0-16,10-1 0 16,3 7-1-16,2 9 1 15,0 7-1-15,-2 7 0 16,-2 6 1-16,-4 6-2 0,-5 2 2 16,-5 7-1-16,-3-3-1 15,-2-2 0-15,-2-5 0 16,0-2 1-16,-1-4-1 15,4 0 2-15,2-4-2 16,3-5 2-16,4-3-1 16,5-1 1-16,4-6-2 15,10-2 1-15,5-6 1 16,13-7-1-16,7-2 1 16,12-8 0-16,7-2 0 15,8-3-1-15,14-3 1 16,6-2 0-16,5 1 0 15,3 0 0-15,3 1-1 0,4 3 1 16,1 3-1-16,-3 4 0 16,0 5 1-16,-4 1-1 15,-2 0 0 1,-4 5 0-16,-4 3 1 0,-3 0-1 16,-4-2 0-16,-6-3 0 15,-8 1 1-15,-6-3-1 16,-6 1 0-16,-6-1 1 15,-5-9-1-15,-10 4-1 16,-6-3 1-16,-4 1-2 16,-7-7-1-16,0 4-4 15,-10-17-10-15,10 5-21 16,-11-8 0-16,9-3-1 0,-9-12 4 16,5-5 35-16</inkml:trace>
  <inkml:trace contextRef="#ctx0" brushRef="#br0" timeOffset="329.9183">8717 7033 71 0,'-62'-47'38'16,"29"15"-1"-16,18 1-29 15,32 12-2-15,18 6-1 16,25 6-2-16,12 7 0 15,12 11-1-15,8 7 1 16,-2 11-2-16,-4 10 1 16,-7 13-2-16,-16 15 1 15,-8 9 0-15,-17 10-1 16,-10 3 0-16,-20 7 0 0,-9 0 0 16,-11-3 1-16,-9-3-1 15,-4-7 1-15,-2-6-1 16,-5-10 1-16,4-7-2 15,4-11-1-15,2-11-2 16,20 1-34-16,2-39 1 16,11 6-2-16,15-34 0 15,25-13 16-15</inkml:trace>
  <inkml:trace contextRef="#ctx0" brushRef="#br0" timeOffset="1102.1258">14331 7057 73 0,'-18'3'36'15,"-12"-2"0"-15,-29-1-32 0,-9-4-3 16,-17 2 0-16,-12-2-1 16,-13 1 1-16,-6-2 0 15,-10 0 0 1,6 4 0-16,1-4 1 0,12 4 0 15,7-7 0-15,14 6 0 16,12-3 0-16,12 0 0 16,12 4-1-16,11-3 0 15,9 3 0-15,6 5-1 16,3 4 1-16,3 4-2 16,3 9 1-16,1 9 0 15,1 13 0-15,1 13-1 16,-1 10 1-16,-1 10 0 0,2 4-1 15,0 11 1 1,4 2 0-16,0-2-1 16,6-3 1-16,4-9 0 15,7-4 0-15,5-8 0 0,10-4 0 16,4-10 0-16,3-9 0 16,7-8 1-16,3-7 0 15,5-4-1-15,4-10 0 16,6-4 0-16,-1-7 1 15,2-5-2-15,2-4-1 16,-4-10-4-16,11 1-31 16,-17-13-1-16,4 4 0 15,-10-12 0-15,4-3 29 16</inkml:trace>
  <inkml:trace contextRef="#ctx0" brushRef="#br0" timeOffset="1598.4588">13936 6991 85 0,'44'-4'38'0,"9"-9"0"16,13 6-35-16,18 3-1 15,14 5 1-15,5 2-2 16,5 4-1-16,3 8 1 16,-3 3-1-16,2 16 1 15,-8 5-1-15,-4 14 0 16,-7 11-1-16,-12 10 1 16,-11 11 0-16,-13 3-2 15,-15 11 1-15,-16-2 1 0,-12-4 0 0,-15-6 1 16,-13-9-1-16,-9-6 1 15,-6-5-1-15,-10-11 1 16,-4-10 1-16,-6-13-1 16,-8-4 0-16,-7-11 0 0,-11-8 0 15,-12-9 0-15,-14-10 1 16,-12-4-1-16,-15-10 0 16,-15 5 0-16,-9-5-1 15,-2 1 0-15,1 5 0 16,6 6 0-16,13 1 0 15,16 9 0-15,18 1-2 16,26 11-3-16,13-7-20 16,32 21-13-16,8-4-2 15,20 5-1-15,8 6 10 16</inkml:trace>
  <inkml:trace contextRef="#ctx0" brushRef="#br0" timeOffset="22323.2696">8185 14533 51 0,'26'26'36'0,"-5"-14"-1"16,2 7-28-16,-9-9-3 15,3 0-1-15,-3-5 0 16,0-1-1-16,-14-4 1 16,15 2 1-16,-15-2-2 15,0 0 1-15,11-10 0 16,-11 10-1-16,0 0-1 15,-15-16 0-15,-1 10 0 0,-7-2-1 16,-6 0 0-16,-11-1 0 16,-9 0 1-16,-6-2-1 15,-13-2 0-15,-13 0 1 0,-11-2-1 16,-10-2 1-16,-17-6 0 16,-9 1 0-16,-19-3-1 15,-12-6 0-15,-15 7 1 16,-18 1-1-16,-14-3 0 0,-16 0 0 15,-11 4-1-15,-14 4 1 16,-1 4 0 0,-7 7-1-16,-5-5 1 15,4 0 0-15,2 3-1 0,1 7 1 16,8 1-1-16,8-1 0 16,1-1 1-16,7 0-1 15,11 7 1-15,5-2 0 16,10 4-1-16,9 3 1 15,8-2 1-15,11 5-1 16,11-1 0-16,9 1 0 16,12-1 1-16,13 0-2 15,12-1 2-15,12-4-1 0,12 3 0 16,8-5 0 0,10 0 2-16,8 2-2 15,5 1 1-15,1 3-1 16,2 0 0-16,2 2 1 0,-3 4-1 15,2 0 0-15,-3 7-2 16,3-2 2-16,1 4-1 16,3 1 2-16,4 2-2 15,10 3 1-15,3 0 0 16,8 3 1-16,1 3-1 16,10 3-1-16,1 1 2 15,6 8-2-15,1 5 1 16,-2 12 0-16,2 10-1 15,0 8 0-15,2 6-1 16,-4 6 1-16,4 10-1 16,5 0 0-16,4 4 0 15,9-5 0-15,14-7 0 0,10-7 1 16,15-2 0-16,15-5 0 16,18-15 1-16,19-7 0 15,14-10-1-15,15-12 0 16,16-8 2-16,13-6-3 15,13-9 2-15,10-7 0 16,10-4-1-16,13 1 2 16,12-12-1-16,15 8 1 15,12-6-1-15,15-4-1 16,14 0 3-16,14 1-1 16,9-1 0-16,9-3 1 15,12 7-1-15,10-4 1 16,11 3 0-16,7 3 1 0,6 1-1 15,4-1-1-15,-3 2 2 16,-5 4-2-16,-8 0 0 16,-14 5 0-16,-15 2 0 15,-18 2 1-15,-23-2-2 16,-15 2-2 0,-23-4 2-16,-20-6 1 15,-26-5-1-15,-21-5 0 16,-30-6 0-16,-28-6 0 15,-27-10 1-15,-33-10 1 16,-33-8-1-16,-24-6-2 16,-30-12 2-16,-25-9-1 15,-15-13 2-15,-11-8-1 16,-8-8-1-16,0-6 1 16,4-5 0-16,9-6-1 15,11 5 0-15,7-12-21 16,17 22-18-16,2 0-1 0,5 17 0 15,-3 10 5-15</inkml:trace>
  <inkml:trace contextRef="#ctx0" brushRef="#br0" timeOffset="25540.6171">13007 16902 97 0,'-17'30'40'16,"6"12"0"-16,-7-6-37 0,5 1 0 15,7 3-4-15,6 4 1 16,12-3 0-16,12-4 1 15,21-17 0-15,23-17 0 16,27-14 2-16,22-7-1 16,25-18 0-16,16-6 0 15,13-4 0-15,2-3-3 16,-8 4 0-16,-18 4-19 16,-12 28-21-16,-29-2-1 15,-33 19-2-15,-33-1-1 16,-40-3 44-16</inkml:trace>
  <inkml:trace contextRef="#ctx0" brushRef="#br0" timeOffset="31942.6764">21577 10995 62 0,'0'24'36'16,"0"-10"2"-16,5 4-19 0,-5-18-9 0,12-4-1 16,-3-8-3-16,5-5-1 15,1-15-2-15,3 2-1 16,0-16 0-16,3-3-1 0,-2-16 0 16,0-8-1-16,-2-3-1 15,0-2 1-15,-4 4 1 16,-1-1 0-16,-6 8 0 15,-2 7-1-15,-4 15 0 16,1 15 1-16,-1 7-1 16,1 7 1-16,-1 16-2 15,17 0 1-15,0 20 0 16,8 10 0-16,6 13 0 16,7 14 0-16,7 4 0 15,1 5 0-15,8 2 0 16,-6-2-1-16,-2-7 1 15,-4-7 1-15,-7-9-1 0,-7-14 0 16,-9-7 0-16,-5-4 1 16,-14-18-1-16,3 14 1 15,-15-17-2 1,-9-12 1-16,-9-11 1 0,-11-8-1 16,-9-8 0-16,-10-1 0 15,-10-6 0-15,-3 9 0 16,-1-3 1-16,2 11 0 15,0 11-2-15,8 10 1 16,7 11 0-16,10 3 0 16,10 1 0-16,12 0-1 15,15-1 1-15,10-3-1 16,24-7 1-16,17-6 0 0,14-6 0 16,12-6 0-1,3 2 0-15,6-6 0 16,-7 6 0-16,-13 6 1 15,-13 6 0-15,-19 14-1 0,-23 10 2 16,-19 15-2-16,-21 20 1 16,-15 13-1-16,-9 10 1 15,-8 5 0-15,1 5 0 16,5-4 0-16,8-4-1 16,8-10 0-16,16-15 0 15,9-12-1-15,14-15-2 16,10-21-2-16,12 4-6 0,0-27-17 15,20 6-12-15,1-10 1 16,14 3 0 0,3-2 2-16</inkml:trace>
  <inkml:trace contextRef="#ctx0" brushRef="#br0" timeOffset="32508.8609">21992 10847 86 0,'27'-3'37'15,"-10"-12"1"-15,10 5-19 16,-15-20-13-16,10-9-1 15,-4-18-3-15,2-6-1 16,2-9 0-16,1-6-1 16,-1 2 2-16,-3-2-2 15,1 2 0-15,-6 13 1 16,1 12-1 0,-2 12 0-16,3 17 0 15,0 22 0-15,6 17 1 16,0 20-1-16,5 19 2 15,8 15-2-15,2 4 1 16,6 11 0-16,-2-3 0 16,0-8-1-16,-3-11-1 15,-6-12 1-15,-7-13-1 16,-9-14 2-16,-16-25-1 16,0 0 1-16,-11-17 0 15,-15-20-1-15,-12-15 1 16,-11-7-1-16,-3-3 0 15,-2-4 0-15,6 8 1 0,3 3-2 16,11 14 1-16,12 11-1 16,22 15 1-16,17 7 0 15,16 1-1-15,8 3 1 16,8 0 0-16,3-3 0 16,-2 2 0-16,-4 2 0 15,-13-1 0-15,-16 2 1 16,-17 2 0-16,-26 17-2 15,-13 5 1-15,-11 13 1 16,-4 10-1-16,-5 5 0 16,2 8 0-16,5 4-1 15,11 3 1-15,13-1 0 16,12-5-1-16,6-5-1 0,13-3-2 16,-9-12-24-16,14 3-10 15,-7-14-2-15,2-6 0 16,-3-22-2-16</inkml:trace>
  <inkml:trace contextRef="#ctx0" brushRef="#br0" timeOffset="55484.5197">9545 6970 68 0,'2'33'39'16,"15"-10"0"-16,7-33-21 15,14-6-13-15,14-17 0 16,16-8-2-16,10-17-1 15,10-5 0-15,5-8-1 16,0 1 0-16,1 3-1 16,-7 9-3-16,-3 19-6 15,-15 0-29-15,7 15 0 0,-1-3-1 0,17 7-2 16,17-7 27-16</inkml:trace>
  <inkml:trace contextRef="#ctx0" brushRef="#br0" timeOffset="56015.7519">15157 7330 82 0,'33'-15'40'16,"17"-11"1"-16,6-26-34 16,15-6-3-16,14-9-2 15,3-8 0-15,6 1-2 16,-5-3-1-16,1 8-4 16,-13-5-19-16,2 20-13 15,-17 1-3-15,-5 15 1 0,-13 4 8 16</inkml:trace>
  <inkml:trace contextRef="#ctx0" brushRef="#br0" timeOffset="60304.1566">10296 11813 43 0,'0'0'31'15,"4"-16"-3"-15,-4 16-17 0,0 0-2 16,0 0-2-16,-21-8-2 16,9 10 1-16,-11 1-2 15,4 3 0-15,-7-3-1 16,4 3 0-16,-5 1-2 15,6-5 1-15,-1 2-1 16,2-3 1-16,3-6-1 0,-3 1 1 0,1-3 0 16,0-3-1-16,-7-3-1 15,-6 0 1-15,-6-4 0 16,-11-2-2-16,-7 2 1 16,-6 0-1-16,-9 0 2 15,-8 4-1-15,-6 6 0 0,-5 1 0 16,-1 1 1-16,4 2-1 15,5 3 1 1,2-1 0-16,4 4 0 16,12-2 0-16,4-1 0 0,10 2 1 15,4 0-1-15,5 0 0 16,1 0 1-16,3 2-2 16,0-4 1-16,1 4 0 15,1-4-1-15,0 1 0 16,0 0 1-16,1 3 0 15,0 1-2-15,3 4 1 16,0 0 0-16,2 2 0 16,-1 3 0-16,1 2-1 0,1 5 1 15,-1-2-1 1,-1 5 2-16,-1 2-1 16,1 2 0-16,-2 2 1 15,2 0-1-15,2 3 1 0,0-1-1 16,6 3 1-16,4 0-1 15,3-2 0-15,4 2 0 16,3 3 1-16,4 1-1 16,1 6-1-16,3-1 2 15,2 5-1-15,2 0 0 16,4-2 0-16,1 3-1 16,2-3 1-16,4 0 1 15,5-5-1-15,1-4-1 0,3-5 1 16,-1-4-2-1,1-2 3-15,2-6-2 16,-1-4 0-16,1-8 1 16,1 0 0-16,4-7 0 0,7 2 0 15,7-5 1-15,6 4-1 16,10-6 1-16,3 0-1 16,10 2-1-16,6-1 2 15,5-1-2-15,9-2 2 16,0 2-1-16,6-6 0 15,5 6 0-15,1-2 0 16,2-2 1-16,-6-1-1 16,-1 5 0-16,-2-1 0 15,-6 4 1-15,-8 2-1 16,-7 2 0-16,-6 7 0 16,-7 4 0-16,-3 4 0 0,-3-2 0 15,-8 1 0-15,-3 0 0 16,-1 1 0-16,-3-7 1 15,-3-5-1-15,-3-8 1 16,1-5-1-16,-5-6 1 16,2-9-1-16,0-7 1 15,-4-8-1-15,2-4-1 32,-3-8 1-32,-2 0 0 15,-4-11 0-15,-1 0 1 0,-4-1 0 16,-5 1-1-16,-3 3 0 15,-6 0 2-15,-4 0-2 16,-4 3 0 0,-3 9 1-16,-5-1-1 0,-7 0 0 15,-3-1 1-15,-9 1-1 16,-5 5 1-16,-8 4-1 16,-10 1 0-16,-1 1 0 15,-5 6-1-15,0 4-1 16,3 9-3-16,-4-7-32 15,20 8-3-15,6-6 0 16,22 1-2-16,16-9 15 16</inkml:trace>
  <inkml:trace contextRef="#ctx0" brushRef="#br0" timeOffset="72570.523">14176 11795 86 0,'24'-5'37'16,"-20"-17"-7"-16,7 11-24 0,-9-6-1 15,0 1-1-15,-7-3-1 16,0 1-1-16,-9-3 0 15,-3 4 1-15,-10-2-3 16,-6 1 3-16,-11-4-3 16,-8 2 0-16,-13-2 1 15,-7 2 0-15,-10-1-1 16,-11 1 0-16,-4 0 1 16,-9-2-1-16,-6 7 0 0,-5-1 0 15,-5 2 0-15,-6-1-1 16,-9 4 1-1,-3 3 1-15,-3 1-1 16,-1 1 1-16,0 1-1 0,0 2 1 16,3 1-1-16,2 6 1 15,11 0-1-15,6-1 0 16,6 6 0-16,10 5 1 16,3 3-1-16,9 4 0 15,4 2 1-15,8 1-1 16,-1 4 0-16,6 0 0 15,4 6 0-15,7 0-1 0,5 3 1 16,7-2 0-16,9 1 0 16,11 5 0-1,9 1-1-15,8 1 1 16,8 1 0-16,9 2 1 16,6-1-1-16,7 4 0 0,7 2 1 15,5 0-1-15,5-2 0 16,10-1 1-16,4-1-2 15,7-1 1-15,2 3 0 16,6-6 0-16,1 1-1 16,1-6 1-16,2-1 0 15,2 0 0-15,2-4 1 32,-2-1-1-32,5-6 0 0,4-4 1 15,6 2-1-15,2-3 0 16,5-6 0-16,3-2 1 15,0 1-2-15,1-3 1 16,5 0 1-16,0 4-1 16,2-9 0-16,4 1 1 15,2 1-1-15,4 1 0 16,2-3 0-16,3 0 0 16,2-1 0-16,0-6 0 15,-3 4 0-15,0 1-1 16,-4-5 2-16,-4 1-1 15,1-2-1-15,-2-5 1 16,-3-1 0-16,-1-4 0 0,1-2 0 16,-4 1 1-16,0-5-1 15,-4-1 0-15,-2-4 1 16,-7 4-2-16,-7 1 2 16,-5-2-1-16,-7 5 0 15,-8-5 0-15,-6 6 0 16,-6-2 0-16,-4 0 0 15,-6 0 1-15,-2 0 0 16,-7-3-1-16,-1-6 2 16,-2-9-2-16,-2-9 1 15,-3-9-1-15,-3-9 1 16,-5-7 0-16,-4-11 0 16,-7 2-1-16,-10-6-1 0,-8 5 1 15,-17 7 0-15,-10 6 0 16,-12 10 0-16,-9 8-1 15,-7 12 0-15,-8 6 0 16,1 17-6-16,-15-3-26 16,18 19-7-16,-8-4-1 15,11 10-1-15,0 1 9 16</inkml:trace>
</inkml:ink>
</file>

<file path=ppt/ink/ink13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35:03.550"/>
    </inkml:context>
    <inkml:brush xml:id="br0">
      <inkml:brushProperty name="width" value="0.05292" units="cm"/>
      <inkml:brushProperty name="height" value="0.05292" units="cm"/>
      <inkml:brushProperty name="color" value="#FF0000"/>
    </inkml:brush>
  </inkml:definitions>
  <inkml:trace contextRef="#ctx0" brushRef="#br0">19999 4773 36 0,'33'-18'35'16,"-5"1"0"-16,-5 12-20 15,-12-12-4-15,8 16-2 0,-19 1-2 16,0 0-2-16,0 0-1 16,-10 12-2-16,-9-4 0 15,-8 7 0-15,-11 4-1 0,-14 4 0 16,-14 3 0-16,-11-1 0 15,-12 7 0-15,-7 2 1 16,-3 3-1-16,8 1 0 16,3-5 1-16,20-2-1 31,15-2 0-31,22 4 1 0,24-6-2 16,20-2 1-16,20-3 0 15,11 0 0-15,9 0 0 16,0 0-1-16,0-4 0 15,-6 0 0-15,-10-1 1 16,-15-3-1-16,-20 4-1 16,-18 5 2-16,-21 0 0 0,-18 0-1 15,-17 5 1-15,-19 3-1 16,-16-1 0-16,-14 2 0 16,-11 0 1-16,-3-10-2 15,-3-3 2-15,0 2-1 0,-1-8 0 16,8-3 1-16,4-3 0 31,11-2-1-31,11-4 1 16,10-1-1-16,12 1 0 15,9-2 0-15,14 1 1 0,11 3-1 16,8-5 0-16,6 0 1 16,7-4-1-16,6 1-1 15,1-1 1-15,-1-1 0 16,-1 0 0-16,-1-6-1 0,-4 9 1 15,-3-3-1-15,-2 5 1 16,2 1 0-16,-1 0 0 16,5 1 0-16,5 0 0 15,3 0-1-15,7-2 1 16,12 2 0-16,0 0 0 16,16-15 0-16,6 0 0 0,8-3-1 15,5-8 0-15,5-3 1 0,7-4-1 16,0-2 1-16,-2 1-1 15,-2 0 1 1,-5 6-1-16,-6 5 2 16,-6 7-1-16,-4 3 0 0,-6 3 0 31,-16 10 0-31,10-2 1 0,-10 2-1 16,-18 13 0-16,-6-4 0 15,-9 5 0-15,-9 2 0 16,-10 5 0-16,-10 3 0 15,-5 0 1-15,1 1-1 16,-3-2 1-16,9 3-1 16,7 0 1-16,7-3-1 0,13 1 1 15,13-4-2-15,11-1 1 16,12 1 0-16,10 0 0 16,15 1 0-16,8-4 0 15,12 2 1-15,7-3-1 16,1-1 0-16,6-1 0 15,-2-1-1 1,0 2 1-16,-7-2 0 16,-7 3 0-16,-7 1 0 0,-6 3 1 15,-6 1-1-15,-5 1 1 16,-6 0 0-16,-3-1-1 16,-4-4 0-1,-1-3 0-15,-3 0 0 0,-5-14-1 16,6 14 2-16,-6-14-2 0,0 0 1 15,0-16 0-15,-4 3 0 16,0-8-1-16,1-9 2 16,-6-6-1-16,-1-7-1 15,-1-2 1-15,-2-2 1 16,-1-3-1-16,-1-2 0 16,1 6-1-1,-1 6 1-15,1 5-2 16,4 9 3-16,1 1-2 15,3 10 1-15,-2 3-1 16,8 12 0-16,0 0 2 16,-11 19-1-16,5 4 2 0,-2 4-2 15,0 6 1-15,-2 1-2 16,-1 4 2-16,2-6-1 16,3-4 0-16,1-5-1 15,3-9 2-15,2-14-2 0,0 0 2 16,14 0-1-16,-4-13 0 15,-1-2 0-15,1-6 1 16,-3-2-1-16,-3 5 0 16,-7 7 0-16,3 11 0 0,-30 4-1 15,0 10 1-15,-8 10 1 16,-2 5-2-16,-4 4 1 16,3 0 0-16,4-7-1 15,6-8 2-15,11-9-1 16,20-9 0-16,0 0 0 31,5-14 0-31,14-2 0 0,2-7 0 16,0 1 1-16,0 5-2 15,-6 0 1-15,-15 17 0 16,7-12 1-16,-21 14-1 16,-5 8 0-16,-5 0 0 15,1 1-1-15,3 0 1 0,9-3 0 16,11-8 0-16,16-11 0 15,16-2 0-15,9-9 0 16,6 2 0-16,4-2 1 0,-3-1-1 16,-7 3 0-16,-11 9 1 15,-19 6-1-15,-11 5 0 16,-29 31 0-16,-7-6 0 31,-9 4 0-31,-4 3 0 0,3-4 0 16,12 0-1-16,13-8 2 15,21-20-1-15,17-1 0 16,21-13 0-16,12-8 1 16,7-6-1-16,3 0 1 15,-5-4-1-15,-9 3 0 16,-12 9 1-16,-15 6 0 0,-19 14-1 16,-15 4 0-16,-12 10 0 15,-8 2 0-15,-5 5 0 16,1-2 0-16,4-1-1 15,10-4 1-15,11-8 0 16,14-6-1-16,12-13 2 0,9-1-1 16,5-3 0-16,-1-3 0 15,0-5 1-15,-6 2 0 16,-9 0-3-16,-10 6 3 16,-11 3-1-16,-9 5 0 0,-6 2 1 15,-3 2-2-15,-4 5 1 16,2-1-1-16,2 3 3 31,5-9-2-31,5 4 0 0,4 0 0 16,4-4-1-16,11 7 1 15,-12-16-1-15,12 16 2 16,-7-14-3-16,7 14 1 16,0 0 0-16,-11 0 1 15,11 14 1-15,4 2-1 16,4 8 0-16,4 1 0 0,8 9 2 15,3-1-3-15,3 10 2 0,6-6-1 16,0-3 0-16,-2 0 0 16,-7-8 0-16,-1 0 0 15,-8-4 0 1,-2-1 1-16,-5-9-1 16,-7-12-1-1,0 19-3-15,-11-23-6 0,13 18-10 16,-23-24-14-16,10 2-8 15,-10-5 0-15,1-6 2 16,-5-4 40-16</inkml:trace>
</inkml:ink>
</file>

<file path=ppt/ink/ink13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6:39.153"/>
    </inkml:context>
    <inkml:brush xml:id="br0">
      <inkml:brushProperty name="width" value="0.05292" units="cm"/>
      <inkml:brushProperty name="height" value="0.05292" units="cm"/>
      <inkml:brushProperty name="color" value="#FF0000"/>
    </inkml:brush>
  </inkml:definitions>
  <inkml:trace contextRef="#ctx0" brushRef="#br0">23562 15994 66 0,'14'-7'36'16,"-14"7"-5"-16,0-17-22 15,-5 7-4-15,-9-10-2 16,-3-2-2-16,-6-4 0 16,-6-4 0-16,-10-4 0 15,-6-7 0-15,-10-1-1 16,-10-7 0-16,-13 1 1 0,-12-1 0 16,-18-3 0-16,-16-2 0 15,-17 3 0-15,-17 4 0 16,-22-4 0-16,-18 4 1 0,-19-1-2 15,-20 0 0-15,-13 4 2 16,-16 3-1-16,-16 2-1 16,-14 4 1-16,-18 2 0 15,-12 9 0-15,-15 8 0 0,-5 8 0 16,-11 9-1-16,-3 13 1 16,0 6 0-16,3 13-1 15,7 8 0-15,9 12 0 16,14 10 0-16,10 13-1 15,14 4 1-15,17 11 0 32,19 11-1-32,21 5 1 0,25 5 0 15,29 7 0-15,28 0 1 16,31 2-2-16,36 2 1 16,32-6 0-16,37 9-1 15,34-2 0-15,38-5 1 16,35-3 0-16,39 6-1 0,36-12 1 15,38-2-1-15,37-3 1 16,35-19 1-16,32 0 1 16,35-23 1-16,28-2-7 15,29-14 6-15,21 3-4 0,56-17 5 16,-17-5-2-16,12 0 1 16,9-26-2-16,6 22-1 31,-3-21 8-31,-3 5-8 0,-8-13 3 15,-47-6-2-15,16 3-5 16,-25-14 4-16,-24 3 2 16,-31-14-2-16,-27-5 1 15,-36-16-1-15,-30-11 4 16,-37-10-5-16,-29-11 8 16,-32-8-6-16,-32-4-2 0,-37-14 3 15,-34 3-3-15,-40-10 3 16,-39 4-2-16,-38 1 1 0,-44-6-1 15,-42 3 0-15,-36 2-1 16,-37 7 1-16,-30 5 0 16,-27 1-1-16,-21 11 1 15,-19 6 1-15,-15 8 0 16,-6 14-2-16,-12 2-3 16,11 21-32-16,-11 7 0 15,5 18 0-15,-3 1-2 0,1 12 26 16</inkml:trace>
</inkml:ink>
</file>

<file path=ppt/ink/ink13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6:54.874"/>
    </inkml:context>
    <inkml:brush xml:id="br0">
      <inkml:brushProperty name="width" value="0.05292" units="cm"/>
      <inkml:brushProperty name="height" value="0.05292" units="cm"/>
      <inkml:brushProperty name="color" value="#FF0000"/>
    </inkml:brush>
  </inkml:definitions>
  <inkml:trace contextRef="#ctx0" brushRef="#br0">21320 13306 51 0,'11'1'32'0,"-11"-1"-5"15,0 0-18-15,0 0-2 0,0 0-2 0,-8-13 0 16,-5 6 0-16,13 7-1 15,-27-21-1-15,12 6 0 16,-10-8-1-16,1-1-1 16,-6-1 0-16,-2-3-2 15,-5-4 1-15,-3-1 1 32,-2-2-1-32,-2-2 1 0,-3 1 1 15,-1 0-1-15,-3-5 0 16,-4-1 1-16,-5-4 0 15,-4 1 0-15,-10 0 0 16,-5 1 0-16,-13 0-1 0,-7 3 0 16,-11 3 0-16,-12 2-1 15,-9 6 1-15,-13 4-2 16,-8 4 0-16,-9 6 1 16,-7 0 0-16,-8 8-2 0,-7 4 2 15,-5 7 0-15,-5 1-1 16,-2 7 1-16,-3 4-1 15,-3 4 0-15,-5 8 1 32,-5 2 0-32,-6 5-1 0,-9 4 1 15,-9 6 0-15,-8 2-1 16,-11 2 1-16,-7 1 0 16,-4 2-1-16,-2 1 2 15,-2-4-1-15,5-1 0 16,7-5 0-16,0-1 0 15,6 2 0-15,3-1 0 0,-2-2 0 16,2-1 0-16,-1 1 0 16,-1 5 0-16,4 3 0 15,1 0 0-15,4 1-1 16,6 2 1-16,12 1-1 16,11 1 1-16,9 4-1 0,11-2 1 15,14 1 0-15,15-2 0 16,12-3 0-16,16 2 0 15,12-6 0-15,15-1 0 0,18-5 1 16,18-3-2-16,16-7 1 16,14 3 0-16,18-2 0 15,15-3 0-15,18 1 0 32,12 2 1-32,13 0-1 0,12-1 1 15,10 4-1-15,12-4-1 16,12 1 1-16,10 0 0 15,13-2 0-15,9-2 0 16,11-1 0-16,12 1 0 16,16-4 1-16,13-1 0 15,10-2-1-15,13-3 1 0,14-3 0 16,17-1-1-16,14-3 1 16,15-1-1-16,10-8 1 15,15 0-1-15,12-7 0 16,12-6 0-16,6 2 1 15,7-2-1-15,4 0 0 0,1-3 0 32,5 0 1-32,0 1 0 0,-2 2 0 15,0 1 0-15,-2-2-1 16,4-5 1-16,2 0 0 16,2-3-1-16,3 0 1 15,5 0-1-15,2-3 0 16,0-3 1-16,-2 5-1 15,-9-2 0-15,-8 5-1 0,-9-2 1 16,-12 3 0-16,-15-2-1 16,-15 0 1-16,-12-2-1 15,-16-3 1-15,-13 0-1 16,-17-5 1-16,-16-1 0 0,-25-11 1 16,-14 2-1-1,-27-2 0-15,-18-3 1 0,-24-3-1 16,-19-1 2-16,-23-5-2 15,-20-4 1-15,-16 3-1 0,-22-7 1 16,-15-1 0-16,-17 1-1 16,-20-2 1-1,-13 1-1-15,-16-1 1 32,-14 3-1-32,-13-2 1 0,-9 1 0 0,-11-1 0 15,-5 0 0-15,-6 0 1 16,-5 4-1-16,-7 6-1 15,-4 3 1-15,-8 4 0 16,-9 8-1-16,-8 6 0 16,-12 12-1-16,-9 8 1 15,-7 6-1-15,-7 5 1 0,-5 6-1 16,2 11 0-16,3 4 0 16,9 7 0-16,9-4 0 15,15 6 0-15,14-1 0 16,16 2-1-16,17-1 1 15,15-4 0-15,15-4 0 32,9-5 1-32,10-5 0 0,6-3-1 15,5-1 1-15,4-8 0 16,-1-4 0-16,0-2 0 0,-3-5 0 16,-4-1-1-16,-6-4 0 15,-7-1 1 1,-9-1 0-16,-13-2-1 15,-13 5 1-15,-14-4 0 0,-13 9 0 0,-15-1-1 16,-12 7 1-16,-10 4-1 16,-9 4 1-16,-10 4 0 15,-7 5 1-15,-5 7-2 16,-9 2 2-16,-2 6-1 16,-3-2 0-16,-5 10 2 15,1 1-2-15,2 7 0 0,-1 0 0 16,9 3 0-16,12 4 0 15,10 2 0-15,10 6 0 16,17-6 0-16,13 4 0 16,18 1-1-16,15 1 1 15,17-4 0-15,15 0 0 16,17-2 0 0,21-2-1-16,14-2 1 15,19-3-1-15,20-5 2 16,18 3-2-16,18-4 1 15,18-3 0-15,16-2-1 0,19-4 2 16,12 1-1-16,15-5 0 16,13 0 0-16,13-3 0 15,14-1 1-15,9 0-1 0,13-1 0 16,10-2 0-16,15 0 0 16,9-2 1-16,9 0-1 15,9 1 0-15,9-2 0 16,5-3 1-16,6 2 0 15,-1-3-1-15,4 1 1 32,2 1-1-32,2-3 0 0,-3-2 0 15,2 1 1-15,0 2-2 16,2-6 1-16,-1 3 0 16,5 1 1-16,0-4-1 15,2-1 1-15,1-1-1 16,-1 0 1-16,0-1-1 15,-4-1 1-15,-5 1 0 0,-11-6-2 16,-16 2 1-16,-14 3 0 16,-19 1-1-16,-21 4-1 15,-27-9-12-15,-10 19-24 0,-34-9-1 16,-18 3-1-16,-24-6 0 16,-19-7 34-16</inkml:trace>
</inkml:ink>
</file>

<file path=ppt/ink/ink13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7:12.234"/>
    </inkml:context>
    <inkml:brush xml:id="br0">
      <inkml:brushProperty name="width" value="0.05292" units="cm"/>
      <inkml:brushProperty name="height" value="0.05292" units="cm"/>
      <inkml:brushProperty name="color" value="#FF0000"/>
    </inkml:brush>
  </inkml:definitions>
  <inkml:trace contextRef="#ctx0" brushRef="#br0">4801 6991 45 0,'-6'-19'35'15,"1"-6"0"-15,10-1-23 16,-4-10-6-16,12 3-3 16,2-7-1-16,7-1-2 15,7-3 1-15,7 5 0 16,4 0 0-16,9 3 0 0,6 1-1 15,7 3 1-15,7 4 0 16,7 9-1-16,5 9 0 16,5 9 0-16,3 9 1 0,3 12-1 15,2 8-1-15,2 3 2 16,2 11-2-16,3-1 1 16,3 1 0-16,4-3 0 15,4-5 0 1,9-8 1-16,8-8 0 15,8-5-1-15,3-10 1 16,5-7 0-16,1-9 1 16,5-9-1-16,-2-6 1 15,-5-6-1-15,-9-5 1 0,-10 0-1 16,-14 2 0 0,-10 6-1-16,-13 9 1 15,-11 13-1-15,-11 16 1 0,-6 14-1 16,-7 13 0-16,2 8 1 15,3 3-1-15,3 4 1 16,7-3-1-16,8-6 1 16,14-15 0-16,9-11-1 0,11-13 2 15,6-10-1-15,5-4 0 16,2-8 0-16,-1-4 0 16,-4 1 0-16,-9 8 0 15,-9 7 0-15,-12 9 0 0,-9 9 0 16,-10 5 0-16,-10 6 0 15,-6 2-1-15,-9 6 0 16,-5-3-1-16,-7-2 0 16,-2 0-4-1,-11-14-23-15,7 6-9 16,-7-10-2-16,1 0 1 16,-6-11 11-16</inkml:trace>
  <inkml:trace contextRef="#ctx0" brushRef="#br0" timeOffset="799.6447">14102 7851 42 0,'0'0'36'16,"24"-2"-1"-16,13-7-22 15,33 8-4-15,15-8-3 16,26 7-2-16,16-6 0 0,12-1-2 15,4 1 0-15,1 3-1 16,-9-1-1-16,-12 2 1 16,-20 0-1-16,-23-2-1 15,-21 6-2-15,-22 1 1 16,-17 6-5-16,-31-16-7 31,-7 10-22-31,-25-1 1 0,-9 1-2 16,-21 1 18-16,-13 0 19 15</inkml:trace>
  <inkml:trace contextRef="#ctx0" brushRef="#br0" timeOffset="999.5197">14452 7867 63 0,'-88'18'35'0,"32"9"-15"16,18-15-8-16,47 6-4 16,24-13-1-16,42 2-2 0,25-9-1 15,25-1-1-15,13 1-1 16,11-2 0-16,1 4-1 15,-9 0-1-15,-13 8-1 16,-23 1 0-16,-15 16-4 16,-33-4-24-1,-7 13-8-15,-24-1-1 16,-14 4-1-16,-17-5 28 16</inkml:trace>
  <inkml:trace contextRef="#ctx0" brushRef="#br0" timeOffset="5207.9659">13803 7112 74 0,'-10'-38'39'31,"-6"-13"-1"-31,10 2-33 16,-4-12-1-16,8 4-1 0,2 0-1 15,4 7 0-15,5 6 0 16,3 15-2-16,5 13 0 16,5 9 0-16,9 13 1 15,8 9-1-15,10 8-1 16,10 1 1-16,17 2-1 0,14-1 2 16,17-9-1-16,17-9 0 15,13-8 0-15,9-5 1 16,7-9 0-16,2-1 0 15,-6-1 0-15,-8 4 0 16,-14 3 0-16,-19 7 0 16,-20 8 0-16,-19 2 0 0,-16 6 1 15,-15 2-1-15,-14 3-1 16,-8-2 1-16,-9-2-1 16,-2 2 1-16,-5 0-1 0,0-16 0 15,1 17-1-15,-1-17-1 16,0 12-4-16,0-12-27 31,0 0-6-31,-6-11-1 16,11-3 1-16,-5-3 17 0</inkml:trace>
  <inkml:trace contextRef="#ctx0" brushRef="#br0" timeOffset="8112.7116">14474 7949 55 0,'23'11'34'16,"11"-1"-2"-16,10-5-29 16,16-6-2-16,13-3 0 15,13 0 1-15,6-5-2 16,5-1 2-16,-3-2 0 0,-1 0 0 16,-15 1 1-16,-10 5 0 15,-15-2-1-15,-12 8 0 16,-17-3 1-16,-6-1-2 15,-18 4-1-15,0 0 0 0,0 0-2 16,-14 4-4-16,14-4-29 16,-11 3 0-16,11-3-2 31,-12 9 5-31,12-9 32 0</inkml:trace>
  <inkml:trace contextRef="#ctx0" brushRef="#br0" timeOffset="9347.5654">5897 9867 69 0,'0'0'34'0,"0"0"-13"15,0 0-15-15,0 0-2 16,0 0-1-16,0 0 0 0,11 2-2 15,-11-2 2-15,14 12-1 16,0-4-1-16,3 3 0 16,7 1 0-16,6 2-1 15,6 0 1-15,6-1 0 16,5 1-1-16,7-6 1 16,2 2-1-1,3-3 1-15,3 2-1 16,4-2 1-16,1 3-1 15,6 0 1-15,7 2-1 16,5 0 0-16,10 4 0 16,9-1 1-16,5 2 0 15,7-1 0-15,9 0 1 0,6-2 0 16,3 1 0-16,2-2 0 16,5 2 1-16,-1-5-1 15,8-2 1-15,0 1-2 16,0-2 1-16,-3 0-1 0,0 3 1 15,1-5-1-15,0 2 0 16,-4-3-1-16,-6 2 0 16,-5 0 0-16,-5-2 0 15,-6-2 0-15,-5-2 0 0,-11 1 0 16,-10-1 0-16,-10 5-1 16,-11-1 2-16,-9-3-1 15,-12 1 0-15,-9 3 0 16,-10-2 0-16,-9 3-1 31,-6-3-1-31,-4 1-2 0,-14-4-21 16,26-9-14-16,-5-3 1 15,19-3-2-15,16-11 8 16</inkml:trace>
  <inkml:trace contextRef="#ctx0" brushRef="#br0" timeOffset="10003.2849">14445 9933 64 0,'-35'6'36'16,"2"-5"-4"-16,14 5-24 16,2-12-3-16,17 6-2 15,14 0-1 1,27 0 0-16,28-1-1 0,27 0 0 15,32 1 0-15,29 0 0 16,31 1-1-16,20 1 2 0,14 2-1 16,6 0 0-16,-5-2 2 15,-9 4-1-15,-20-2 0 16,-21-2 0-16,-31-1 1 16,-26 1-1-16,-32-4 0 15,-22 2-1-15,-23 0-1 16,-15 2 2-16,-24-2-2 0,0 0-1 15,0 0-1-15,-27-10-13 16,7 14-23-16,-12-3-1 16,-5 0-1-16,-15-3-2 0</inkml:trace>
  <inkml:trace contextRef="#ctx0" brushRef="#br0" timeOffset="12567.8964">9216 11494 80 0,'0'0'37'0,"0"0"2"16,0 0-31-16,18 13-3 0,1-8-1 15,12 1-3-15,9 1 1 16,13 2-1-16,13-4 1 16,9 0 0-16,8-4-1 15,5-4 0-15,1 0-1 16,-1 0 0-16,-5 0 0 0,-8-2-1 31,-12 2-1-31,-12-5-6 16,-2 7-27-16,-18-9-4 15,-6 1 1-15,-9-8 0 16,3 4 17-16</inkml:trace>
  <inkml:trace contextRef="#ctx0" brushRef="#br0" timeOffset="13137.4965">15712 11607 72 0,'0'0'38'0,"45"20"1"16,-3-22-28-16,34 6-5 15,13-4-3-15,16-2-1 0,7 0-2 16,4-2 0-16,-5 2 0 15,-9 1 0-15,-14 2-1 16,-18 0 2-16,-15 2-3 16,-17-3-1-16,-8 10-11 15,-18-12-23-15,-12 2-1 16,0 0-1-16,-12-13 2 0,-10 2 37 0</inkml:trace>
  <inkml:trace contextRef="#ctx0" brushRef="#br0" timeOffset="14469.1052">8672 13188 40 0,'0'0'33'31,"0"0"-3"-31,11 11-18 0,4-22-4 16,18 5 0-16,4-11-3 16,15 2 0-16,10-5-2 15,19 3 1-15,9 1-3 16,8 3 2-16,6 1-1 15,3 7-1-15,-3 0 1 16,-3 8 0-16,-8-1 1 0,-10 0-1 16,-15 3 0-16,-9 1 0 15,-14 0-1-15,-8 3 0 16,-15-4 0-16,-4 0 0 16,-18-5-1-16,13 8 1 15,-13-8-2-15,0 0 2 16,-5 11-2-16,-6-15-2 15,11 4-5-15,-17 4-31 16,17-4 2-16,-3-15-3 16,15 3 3-16,10-5 30 15</inkml:trace>
  <inkml:trace contextRef="#ctx0" brushRef="#br0" timeOffset="15087.0462">15487 13298 19 0,'27'-6'29'0,"-5"-5"-12"15,9 15-4-15,-13-8-2 16,10 15 1-16,-15-13-1 16,18 12 0-16,-5-10-2 15,20 11 0-15,2-12-1 0,26 2 0 31,9-8-2-31,19 3 0 16,7-4-1-16,12 1-2 16,-3-1-1-16,0-2 0 15,-6 4-1-15,-14 4 0 0,-17 1 0 16,-15-1-1-16,-15 6 1 16,-14-2-1-16,-13 3 0 15,-12 0-1-15,-12-5 0 0,-1 16-2 16,-6 0-3-16,-16-10-31 15,6 8-2-15,-12-5 0 16,1-1-1-16,-8-6 22 16</inkml:trace>
</inkml:ink>
</file>

<file path=ppt/ink/ink13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35:39.696"/>
    </inkml:context>
    <inkml:brush xml:id="br0">
      <inkml:brushProperty name="width" value="0.05292" units="cm"/>
      <inkml:brushProperty name="height" value="0.05292" units="cm"/>
      <inkml:brushProperty name="color" value="#FF0000"/>
    </inkml:brush>
  </inkml:definitions>
  <inkml:trace contextRef="#ctx0" brushRef="#br0">14740 8033 17 0,'14'5'34'15,"1"-4"0"-15,-8-15-18 0,20 8-2 16,-14-16-1-16,18 10-3 15,-9-10-3-15,11 5-1 16,-3-1-2-16,9 9 0 16,2 1-1-16,5 4-1 15,7 2 0-15,4 5 0 16,7 3-2 0,6 3 1-16,8 2-1 0,2 1 1 15,0-2-1-15,2-3 0 16,-5 0 0-16,-3-5-1 15,-9-6 1 1,-5-10 0-16,-13-8 0 0,-10-8 2 16,-7-15-2-16,-7-7 1 15,-8-16-1-15,-5-11 1 0,-10-13-1 16,-5-8 1-16,-8-5 0 16,-2-8-1-16,-8 1 1 15,-4 7 0-15,-1 4 0 16,-4 9 0-16,3 9 0 15,0 16 0-15,-1 5 1 16,3 17-2-16,-1 7 1 0,-3 6 0 16,-4 9 1-16,-8 5-2 15,-11 9 0-15,-9 4 1 16,-14 5-1-16,-11 5-1 0,-17 3 2 16,-14 0-1-1,-13 4 0-15,-12 0 0 16,-3 2 0-1,-6 0 0-15,1 3 0 16,6 5-1-16,12 2 1 0,13 4 0 16,20 0 0-16,20 5-1 15,17-1 1-15,19-3 0 16,17 0 0-16,15-1 0 16,11 2 0-16,10 3 1 15,5 3-1-15,6 9 1 0,-4 13-1 16,2 14 1-16,-6 12-1 15,-6 6 0-15,-7 10 0 16,-3 2 0-16,-6 3-1 16,0-6 1-16,-2-9 0 15,3-12-1-15,4-14 1 32,8-9 0-32,6-18 0 0,11-11 0 15,5-9 0-15,11-12-1 16,7-10-1-16,5-7-3 15,15 3-15-15,-8-19-20 0,6 0-1 16,-13-6 0-16,-3 0 5 16,-23-8 36-16</inkml:trace>
  <inkml:trace contextRef="#ctx0" brushRef="#br0" timeOffset="616.5133">7818 7924 81 0,'-30'24'38'16,"5"-7"1"-16,22-2-32 15,3-15-3-15,39 3-2 32,9-5 0-32,15 1-1 0,28-2 0 15,18 1 0-15,25-7 0 16,21 2-1-16,18 1-1 15,16-5 1-15,11 4 0 16,6-5 0-16,0-2 0 16,-10 1 0-16,-13-2 1 15,-19 3 0-15,-29-1 0 0,-22 7 0 16,-33-4 0-16,-19 7 0 16,-21 0-1-16,-20 3 0 15,-20 0-2-15,7 12-3 16,-9 11-18-16,-9-8-15 0,3 8-2 15,-4-6 1-15,5 6 5 32,-3-5 34-32</inkml:trace>
  <inkml:trace contextRef="#ctx0" brushRef="#br0" timeOffset="2220.9528">16750 8617 68 0,'1'-12'38'0,"-10"-8"0"16,9 20-28-16,-32-18-3 15,4 11-3-15,-16-5-1 0,-8 1-2 16,-15-2-1-16,-14-4 0 16,-18 1-1-16,-15-4 2 15,-22-3-3-15,-19 1 1 16,-16 2-1-16,-14-1 2 16,-16-1-1-16,-5 3 1 0,0 1-1 31,3 3 1-31,11-1 0 15,13 4 1-15,17 0 0 16,23 1-1-16,28 4 1 16,22 1 0-16,24 2-1 0,21 2 0 15,22 7 1-15,12 8-1 16,16 10 0-16,5 7-1 16,0 15 2-16,0 9-2 0,-7 16 2 15,-4 17-1-15,-10 12 0 16,-6 6 1-16,-8 6 1 15,-4 2-1-15,1-4-1 16,2 0 2-16,6-10-2 16,9-12 2-16,13-9-2 15,13-12 1-15,19-9-1 0,18-6 1 16,21-9-2-16,17-8 2 16,16-5-1-16,18-6-1 15,21-5 1-15,15-3 0 16,17-4 0-16,11-2 0 15,18-3 0-15,7-3 0 32,7-1 0-32,7-2 2 0,-7 0-3 15,-12 1 1-15,-14-2 1 16,-18 0-1-16,-26-1 0 0,-23-1-3 0,-21 6-6 16,-38-16-29-16,-10-2 0 15,-23-12 0-15,-14-9-2 31,-18-20 29-31</inkml:trace>
  <inkml:trace contextRef="#ctx0" brushRef="#br0" timeOffset="2485.7643">16757 7991 78 0,'-7'-28'38'0,"7"28"-1"16,5 16-34-16,6 28 0 0,-1 23-3 16,0 22 0-16,-4 25 1 15,-3 21-1-15,-3 14 1 16,-8 5-2 0,-3-2 2-16,-3-11-1 0,-2-10 1 0,-1-16 1 15,2-23-3-15,0-25-7 16,9-13-29-16,-5-24 2 15,3-17-3-15,-10-25 0 16,-2-15 32-16</inkml:trace>
  <inkml:trace contextRef="#ctx0" brushRef="#br0" timeOffset="3105.4892">6785 9879 51 0,'-34'3'34'16,"2"2"1"-16,5 0-20 16,10 12-11-16,17-17-2 15,-8 26-1-15,22-9 0 16,12 0 0-16,22-2 0 16,25-1 1-16,20-3 0 0,30-3 0 15,26-5 0-15,26-12 0 16,19-5 0-16,21 0 0 15,1-7 0-15,0-2-1 0,-12-1 1 16,-16-2-1-16,-23 1 1 16,-25 9 0-16,-30 0-1 31,-26 3 0-31,-28 3 1 16,-15 4-1-16,-17 2-1 0,-24 4 0 15,0 0-3-15,1-13-3 16,-1 13-30-16,0 0-2 15,-12 10 0-15,1-9-1 16,11-1 26-16</inkml:trace>
  <inkml:trace contextRef="#ctx0" brushRef="#br0" timeOffset="7098.5544">8689 13101 51 0,'0'0'34'0,"-11"-5"-2"15,-1-7-22-15,12 12-4 0,-7-12-2 16,7 12-2-16,0-15 1 15,0 15-2-15,4-11 1 16,-4 11-1-16,14-2-1 16,-14 2 1-16,14 6 0 15,-14-6 0-15,22 13-1 16,-6-1 1-16,9-2-1 0,0-4 0 16,5 0 1-16,-3-4-3 15,4 1-7-15,-11-11-27 16,7-6 1-16,-13-9-2 0,-2-1 6 15,-8-8 31-15</inkml:trace>
  <inkml:trace contextRef="#ctx0" brushRef="#br0" timeOffset="7954.3276">8966 12591 77 0,'-5'-27'39'0,"5"13"0"16,-13-2-28-16,13 16-7 15,-16-1-2-15,1 17-1 16,-7 10-1-16,-4 8-1 0,-7 15 0 16,-5 6 0-16,-5 2 0 15,2 0 1-15,4-6 0 16,5-11 1-16,10-11 0 16,14-12 1-16,8-17 1 15,22-16 0-15,7-12-1 16,7-10 1-1,2-8-1-15,5-2-2 16,-5-1 2-16,-5 7-1 16,-7 5-1-16,-11 11 1 15,-15 26-1-15,0 0 1 16,-35 26-1-16,-2 17 1 0,-7 9-2 16,-7 4 1-16,0 3-1 15,7 0 1-15,11-11-1 16,15-10 1-16,18-16-1 0,22-19 1 15,18-14 1-15,11-12 0 16,9-8-1-16,5-7 1 16,0-7 0-16,-3 4-1 15,-11 3 1-15,-14 9-1 16,-12 12 0 0,-25 17 0-16,1 21-1 15,-20 9 0-15,-13 11 1 16,2 6-1-16,0 0 0 15,6-3 1-15,15-9 0 0,18-17 0 16,23-17 0 0,23-13 0-16,18-15 1 15,8-10 0-15,6-11 0 0,-2 5-1 0,-9-3 1 16,-12 7-1-16,-20 13 1 16,-25 18-2-16,-26 19 2 15,-23 13-1-15,-16 14-1 16,-7 4 1-16,-4 5 0 15,6-4 0-15,11-9 0 16,18-17 0-16,22-17-1 0,30-15 2 16,20-16-1-16,16-12 0 15,6-3 0-15,-1 5 1 16,-2-2 0-16,-17 15-1 16,-16 18 0-16,-21 17 1 15,-20 23-1-15,-16 16 0 31,-12 11 1-31,-8 5-2 0,1 7 1 16,3-2 0-16,4-11 0 16,12-9 0-16,10-9 0 15,10-16-1-15,8-8 1 0,6-16-4 16,7-5-1 0,0-24-13-16,19 3-18 15,-9-15-5-15,8-6-1 0,1-9 1 16,15-6 34-16</inkml:trace>
  <inkml:trace contextRef="#ctx0" brushRef="#br0" timeOffset="8926.7401">8691 12449 60 0,'-25'-6'36'32,"-4"-10"0"-32,10 8-23 15,1-16-8-15,12 0-2 16,9-6-1-16,15 0 0 0,11-1-1 15,15 0 1-15,14-3-1 16,19 0 0-16,17-3 0 16,17 1 0-16,17 3-1 15,14 4 1-15,17-2-1 0,15 4 1 16,16 4-1-16,11 3 0 16,15 7 1-16,13 3-1 15,13 3 0-15,18 2 1 16,12 8 0-16,11 3 0 15,6 6 1-15,6 6 0 16,-6 4 0 0,-7 5 0-16,-19 3-1 15,-13 5 1-15,-26 4-1 16,-25 5 0-16,-26-7-1 16,-27 0 1-16,-24-2 0 15,-23 0-1-15,-24-5-1 16,-18-5 1-16,-19-6 0 0,-11-7 0 15,-11-1 0-15,-16-11-1 0,6 14 0 16,-6-14 1-16,0 0-1 16,-18-5-2-16,18 5-3 15,-18-16-16-15,18 16-17 16,-4-11-1-16,4 11 1 16,9-15 8-16,4 12 31 15</inkml:trace>
  <inkml:trace contextRef="#ctx0" brushRef="#br0" timeOffset="10029.9905">9550 14201 62 0,'0'0'38'16,"0"0"0"-16,0 0-26 0,0-15-6 16,0 15-3-16,0 0-2 15,0 0 0-15,0 0 0 16,0 0-2-16,0 0 1 16,4 17 0-16,7-13 1 0,10-1 0 31,1-4 0-31,5-2 0 15,1-7 1-15,2 3-1 16,-1-1 1-16,-4 3-1 16,-3 9 0-16,-10 8-1 0,-4 14 0 15,-8 11 0-15,-5 14-2 16,-7 4 2-16,2 0-1 16,0-1 1-16,3-10 0 15,6-6 0-15,8-18 1 16,8-14 0-16,10-15 1 15,8-13-1-15,1-10 1 0,2 1 0 16,-7-2 0-16,-3 5-1 16,-13 7 0-16,-13 21-1 15,0 0 0-15,-24 27 1 16,-2 13 0-16,-2 6-1 16,-2 4 1-16,5 1-2 0,2-3 2 31,6-5-2-31,8-9 0 0,1-12-2 15,10-9 0-15,-2-13-4 16,15 4-10-16,-9-24-22 16,9-2 0-16,-4-10 0 15,4-7 4-15,-1-10 35 16</inkml:trace>
  <inkml:trace contextRef="#ctx0" brushRef="#br0" timeOffset="10879.265">8991 13980 64 0,'-18'11'36'0,"3"-10"1"15,15-1-27-15,0 0-6 16,0 0-1-16,7-17-2 15,16 1 2-15,13-7-2 32,18-8 0-32,13-6 0 0,17-4 0 15,25-2-1-15,18-3 1 16,27 4-1 0,16-2 1-16,16 3 0 0,21 4-1 15,13 7 1-15,19 5 1 16,15 4-1-16,9 11 1 15,6 2-1-15,7 8 1 0,3 6-1 16,1 7 0-16,-8 8-1 16,-3 5 1-16,-15 6 0 15,-9 1-1-15,-17 3 1 16,-19 4 0-16,-17-1 0 0,-18 1 1 16,-24-5 0-1,-14-2-1 1,-24-1 1-16,-21-6-1 15,-18-3 1-15,-18-2-1 16,-16-5 0-16,-13-4 0 0,-10-3-1 16,-16-9 0-16,11 3 0 15,-11-3 1-15,0 0-1 16,0 0 0 0,-14-2 0-16,14 2-1 0,-11-8 0 0,11 8 0 15,-11-9 0-15,11 9-1 16,-8-21-1-16,5 5 1 15,3-2-1-15,0-5 0 16,2-1 1-16,-1-4 0 16,0-1 1-16,-1-3 0 15,-4-2 2 1,-2 1 0-16,-5 1 1 16,1 1-1-16,-5 6 0 15,1 4 1-15,2 7-1 16,12 14 0-16,0 0 0 15,0 0-1-15,22 19 1 16,7 5-1-16,10 7 0 0,8 1 0 16,5 4 0-16,1-1 0 15,-5-2 0-15,-7-2 0 16,-15 1 0-16,-11-6 0 0,-21 1 0 16,-14 1 1-16,-16-1-1 15,-12 2 0-15,-9 0 0 16,-9-2-1-16,4 1 0 15,0-9-7-15,18 10-25 0,-4-17-7 16,22-2-1-16,13-14 0 16,22-8 22-16</inkml:trace>
</inkml:ink>
</file>

<file path=ppt/ink/ink13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36:09.831"/>
    </inkml:context>
    <inkml:brush xml:id="br0">
      <inkml:brushProperty name="width" value="0.05292" units="cm"/>
      <inkml:brushProperty name="height" value="0.05292" units="cm"/>
      <inkml:brushProperty name="color" value="#FF0000"/>
    </inkml:brush>
  </inkml:definitions>
  <inkml:trace contextRef="#ctx0" brushRef="#br0">7821 13397 4 0,'-35'10'25'15,"1"-4"-12"-15,8 12-2 16,-10-8 1-16,11 9 0 16,-9-10 1-16,13 10-1 0,-12-12-1 15,15 9-2-15,-8-4-3 16,11 5-1-16,-3-6-1 15,7 8 0-15,0-9 0 16,8 3 0-16,3-13-1 16,3 15 0-16,-3-15 0 31,20-2-1-31,-1-5-1 0,4-4 0 16,7-3 1-16,8 5-2 15,8-2 1-15,4-1-1 16,5 2 2-16,7 3-2 15,1 2 0-15,7 5 1 16,6 1-1-16,-2-2 2 16,6 1-2-16,4 0 0 0,0-1 0 15,0 1 0-15,4 0 0 0,-1-2 0 16,-3 4 0-16,-3 2-1 16,-1 0 2-16,3 6 0 15,-1 1 0-15,6 2 0 16,0-3 1-16,3-1 0 31,7-1-1-31,3-1 0 0,2-5 0 16,0 0-1-16,3-11 0 15,-4 1 0-15,-1-2 0 16,1-2 0-16,-6 0 0 16,-3-3 0-16,-3-2 1 15,-2 3-1-15,-4 1-1 16,2 2 2-16,0 2-1 0,-2 4 0 15,3-1-1-15,-2 5 2 16,2 3-1-16,-1 2 0 16,-3 1 1-16,-1 3 0 15,-5 1 0-15,4 0 0 0,-6 1 0 16,-2-6 0-16,-4 2-1 31,-3 2 0-31,-6-4 1 16,-7 2-1-16,-8 1 1 0,-8-2-1 15,-4 1 1-15,-7 4-1 16,-4-2 0-16,-4-3 1 16,-3 4-1-16,1-6 0 15,-1 1 0-15,-1 2 0 16,4-4 0-16,-3 3 0 0,3-5 0 16,4-1-1-16,-1 1 1 15,1-2 0-15,1-1 0 16,-1-3 0-16,-1 1 0 15,1 0 0-15,-3-1 0 16,-5 4 1-16,-2 0-1 16,2-1 0-16,-14 3 0 0,11-5 0 15,-11 5 0-15,0 0 1 16,-22 4-1-16,-7-2 0 16,-8-3 1-16,-14-3-1 15,-15 3 0-15,-18-4 0 0,-23 1 0 16,-14-7 0-16,-16-3 0 31,-20 0 0-31,-19 2-1 16,-13 2 1-16,-16 1 0 15,-13 3 0-15,-7 0 1 16,-9 9-1-16,-5 6 1 16,-1 2-1-16,11 5 2 15,9 0-2-15,12 0 1 0,17-1 0 16,15 2-1-16,16-1 1 0,19-5 0 15,15-4 0-15,10-5 0 16,14-1 0-16,10-1-1 16,8-1 1-16,7-3-1 15,8-1 0-15,10 3 0 16,8 0 0-16,4 4 0 16,10 0 0-1,5 2 0-15,8-3-1 16,9 4 1-16,15-5-1 15,0 0 1-15,17 13-1 16,23-13 1-16,15-2 0 16,24-8-1-16,21-1 0 15,33-2 1-15,18-3 0 0,28 0-1 16,16-3 0-16,20 9 0 16,12-1 0-16,14 7 0 15,9 8 0-15,0 0 0 0,-1 3 0 16,3-1 0-16,-11-1 1 15,-10 1 0-15,-9-1 0 16,-13-1 0-16,-14-3 0 16,-18-1 1-16,-20-1-1 0,-20 1 1 15,-19 2 0-15,-19 0-1 16,-19-2 1-16,-23 2 0 16,-14 0 0-16,-14-2-1 15,-10 6 0-15,-8 1-1 16,-11-7 0-16,7 15-4 31,-18-16-11-31,15 18-15 0,-19-20-11 16,1 6 0-16,-9-21-1 15,-2-7 29-15</inkml:trace>
  <inkml:trace contextRef="#ctx0" brushRef="#br0" timeOffset="6621.2442">1269 11972 67 0,'-13'-1'36'0,"0"2"1"0,-12-11-24 15,14 19-7-15,-4 3-3 16,8 10-1-16,0 8-1 16,0 16 0-16,6 17-1 15,1 14 0-15,1 15 0 16,-1 7 0-16,0 9 0 16,-1 0 0-16,-2 0 0 0,-1-4 0 15,-6-15 1-15,3-12-1 16,-1-15 1-16,4-10-1 15,1-19 3-15,3-11-3 16,0-22 2-16,11-8 0 16,3-19 0-16,5-6 1 0,-1-12-2 31,7-5 2-31,1-2-3 16,5 2 1-16,0 12-1 15,-2 12 0-15,0 16 0 16,1 19 0-16,2 13-1 0,-6 13 1 15,-1 11-1-15,-6 9 1 16,-9 0 0-16,-9 0-1 16,-6-4 1-16,-12-10-1 15,-12-7 3-15,-8-5-2 0,-7-9 1 16,-7-12-1-16,-1-8 1 16,-6-9 0-16,4-7-1 15,2-6-1-15,5-1-2 16,11 0 1-16,10 1-6 15,4-8-5 1,29 13-27-16,4-3 2 16,14 7-1-16,8-2 1 15,15 6 35-15</inkml:trace>
  <inkml:trace contextRef="#ctx0" brushRef="#br0" timeOffset="6923.067">1696 12982 81 0,'60'-17'36'0,"1"2"1"15,-17-14-27-15,7-2-5 16,-4-6-2-16,-5-1-2 16,-7-4 1-1,-9-1-1-15,-5 1 1 0,-10 6-1 16,-11 9 0-16,-10 8-1 16,-8 10 1-16,-11 14 0 0,-7 11-2 15,-2 13 1-15,-3 16 0 16,2 8 0-16,6 8-1 15,7 3 1-15,8 1-1 16,7-2 1-16,8-5-1 16,6-8-1-16,5-6-1 0,6-15-4 31,12 3-7-31,-8-18-24 16,11-5-1-16,-3-19 1 15,17-4 2-15,-1-12 36 0</inkml:trace>
  <inkml:trace contextRef="#ctx0" brushRef="#br0" timeOffset="7239.7986">2469 12768 68 0,'24'-41'38'0,"-9"14"0"15,-33 1-24-15,3 23-5 16,-22 6-5-16,2 9-1 16,-3 7-2-16,5 10 0 15,9 5-1-15,13 0 1 16,17 2-1-16,13-5 0 15,14-1-1 1,10-4 2-16,1-2-2 16,0-6 2-16,-7-1-1 15,-12-1 0-15,-17-1 0 16,-17 2 0-16,-15-1 0 16,-12 3 0-16,-13-1 0 15,-2 0-1-15,-3-1 0 0,7-4-1 16,6-1-1-16,12-11-3 15,29-1-16-15,0 0-17 16,28-18 1-16,2-11-1 16,18-5 14-16,6-21 25 0</inkml:trace>
  <inkml:trace contextRef="#ctx0" brushRef="#br0" timeOffset="7477.1952">3142 12161 77 0,'4'24'37'0,"-2"23"0"16,-10 7-28-16,5 27-6 31,-7 16-3-31,5 16 1 16,-2 8-2-16,3 0-2 0,0 2 1 15,1-16-2-15,10-5-3 0,-11-33-6 16,19-16-24-16,-13-28-1 15,-2-25 1-15,-2-32 16 16,-4-21 21-16</inkml:trace>
  <inkml:trace contextRef="#ctx0" brushRef="#br0" timeOffset="7624.2291">2841 12698 81 0,'-41'-33'39'0,"27"23"1"0,14 10-28 15,36-4-6-15,15 8-3 16,20 0-1-16,13-3-2 31,10-6-2-31,15 3-36 16,-17-19-1-16,-1 0-1 0,-18-10-1 15,-7-9 19-15</inkml:trace>
  <inkml:trace contextRef="#ctx0" brushRef="#br0" timeOffset="16567.4983">11228 14981 54 0,'4'11'35'0,"-4"-11"-2"16,0 0-25-16,0 0-4 15,3 17-2-15,-3-17 0 16,2 15-1-16,-2-15 0 31,18 18-1-31,2-6 0 0,8 0 0 16,8-9 1-16,8-6 0 15,8-11 0-15,7-11 0 16,1-15 0-16,4-11 2 16,-8-13-1-16,2-11 1 15,-10-11 1-15,-8-8-1 16,-11-2-1-16,-11 0 1 0,-8-2-1 15,-10 4 0-15,-13 1-1 16,-11 3 1-16,-11 11-2 16,-12 9 1-16,-1 12 0 15,-7 15 1-15,-3 15-1 0,-5 17 1 16,-3 22-2-16,0 27 0 31,9 19 1-31,4 22-1 16,2 18-1-16,5 15 0 15,2 11 1-15,7 15-1 0,12 2 1 16,10-6-1-16,5-5 1 16,13-14 0-16,9-8 1 15,12-9-2-15,13-18 1 16,4-18-1-16,13-13-4 0,-6-24-33 16,16-6-1-16,-2-12-1 15,8-15 0-15,-3-16 28 16</inkml:trace>
</inkml:ink>
</file>

<file path=ppt/ink/ink13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8:35.935"/>
    </inkml:context>
    <inkml:brush xml:id="br0">
      <inkml:brushProperty name="width" value="0.05292" units="cm"/>
      <inkml:brushProperty name="height" value="0.05292" units="cm"/>
      <inkml:brushProperty name="color" value="#FF0000"/>
    </inkml:brush>
  </inkml:definitions>
  <inkml:trace contextRef="#ctx0" brushRef="#br0">4768 13391 80 0,'-15'30'40'0,"-19"3"-1"15,-5 11-32-15,-16 8-4 16,-5 8-1-16,-3 1 0 15,-2 6-1-15,6-5 0 16,6-2 0-16,8-5-1 16,6-5 0-16,7-7 1 15,9-6-2-15,3-9 0 0,9-6 0 0,1-2 0 16,4-6-1-16,6-14 0 16,-8 16 0-1,8-16-1-15,0 0 0 0,0 0 0 16,-8-17 1-16,10 4 1 15,-2-7 0-15,1-2 1 16,4 4 1 0,-2-9 2-16,6 1-1 15,-7 1 1-15,2 11 0 16,-3-1-1-16,-1 15 0 16,-11 6-1-16,-1 11 0 15,-4 14-1-15,-6 15 0 16,0 6-1-16,0 1 0 15,-1 1 1-15,8-7-1 0,6-6 1 16,9-7 1-16,12-18 0 16,15-7 0-16,11-18 1 0,9-5 0 15,4 0-1-15,4 0-1 16,-2 2-1 0,-10-15-12-16,-3 28-26 15,-17-6-2-15,-11 12 1 0,-14 7-2 0</inkml:trace>
</inkml:ink>
</file>

<file path=ppt/ink/ink13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67.28186"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16T21:43:08.032"/>
    </inkml:context>
    <inkml:brush xml:id="br0">
      <inkml:brushProperty name="width" value="0.05292" units="cm"/>
      <inkml:brushProperty name="height" value="0.05292" units="cm"/>
      <inkml:brushProperty name="color" value="#FF0000"/>
    </inkml:brush>
  </inkml:definitions>
  <inkml:trace contextRef="#ctx0" brushRef="#br0">20141 7140 191 0,'-5'-17'33'0,"5"17"-2"15,0 0-31-15,-12-6 0 16,4 17 0-16,-3 9 0 0,1 9-1 15,0 10 1-15,-3 10 0 16,1 14 0-16,0 9-1 16,1 10 1-16,-1 9 1 15,5 1-1-15,2 1 0 16,0 6 1-16,4 0-1 16,2-4 0-16,0 3 0 15,3-16 0-15,3-2 0 0,-2-13 0 16,2-5 0-1,1-18 0 1,0-12 0-16,0-11 0 16,-27-26-29-16,36 10-4 15,-22-37 1-15,20 8-2 16,-18-34 0-16,20 6 0 16</inkml:trace>
  <inkml:trace contextRef="#ctx0" brushRef="#br0" timeOffset="409.8716">20532 7266 192 0,'0'0'32'15,"0"0"-1"-15,0 18-31 0,-10 9 0 16,-2 11 0-16,-1 3 0 16,-2 6 0-16,4 9 0 15,3 6 0-15,6-3 0 16,7-2 0-16,7-8 0 15,9-9 0-15,7-4 0 16,7-10 0-16,4-8 0 16,2-15 0-16,3-6 0 15,2-10 0-15,0-8 0 0,-51-12-29 16,85 8-4-16,-38-24 0 16,18 12-1-1,-20-19-1-15</inkml:trace>
  <inkml:trace contextRef="#ctx0" brushRef="#br0" timeOffset="706.4245">21217 7139 193 0,'-23'32'33'0,"-4"8"-4"15,-90 17-29-15,104 13 0 16,2 7 0-16,3 12 0 15,2 7 0-15,1 5 0 16,1 3 0-16,2 5 0 16,0-3 0-16,-2-7 0 0,3-4 0 15,1-9 0-15,0-8 0 16,0-16 0-16,0-6 0 16,5-19 0-16,-1-8 0 15,1-9 0-15,-5-20 0 16,3-23-28-16,11 9-4 15,-21-23-2-15,13 3-1 16,-27-28 1-16,10 10-1 16</inkml:trace>
  <inkml:trace contextRef="#ctx0" brushRef="#br0" timeOffset="2897.4865">14634 7035 180 0,'0'0'33'0,"0"0"-1"15,-4-17-33-15,4 17 1 16,3-19 0-16,-3 19 0 16,5-21 0-16,-5 21-1 0,8-15 1 15,-1 0 0-15,-3-1 0 16,4-1 0-16,-2-1-1 16,2-4 1-16,-2-1 0 15,0-5 0-15,-2 2 0 16,-1-6 0-16,-4-2 0 15,-4-2 0-15,-1-5 0 16,-6-2 0-16,-4-5 0 16,-5-3 0-16,-4-3 0 15,-7 0 0-15,-5 3 0 16,-6-2 0-16,-7 2-1 16,-5 1 1-16,-4 2 0 0,-7 2 0 15,-7 3 0-15,-6 1 0 16,-5 5 0-16,-3-3-1 15,-5 5 2-15,-5-5-1 16,-4 2-1-16,-3-1 1 16,1-4 0-16,1-2 0 15,3-9 0-15,4 0 0 16,6-9 0-16,5-4 0 16,10-6 1-16,9-6-1 15,7-9 0-15,11-6 0 16,7-7 0-16,8-2 0 15,4-5 1-15,8-7-1 16,5 0 0-16,4-9 1 16,1 1-1-16,2-6 0 15,-3 2 2-15,1-7-3 0,0 0 2 16,-5-1-1-16,-3-1 1 16,-6 4 0-16,-4-3-2 15,-5 1 3-15,-4 2-3 16,-3 5 1-16,-4 2-1 15,-3 7 1-15,-6 0 1 16,0 9-1-16,-5 6 0 0,-3 4-2 16,-5 0 3-16,-5 3 0 15,-2 10 2-15,-1 2-4 16,-5-6 1-16,0-1 0 16,1 3 1-16,3 5 2 15,1 4-2 1,0 4-1-16,0-9-3 15,2 11 3-15,0 4 0 0,0 8 0 16,-4-4-1-16,-4 7 0 16,1 7-1-16,3 6 1 15,0 2-1-15,2 6 2 16,1 1-1-16,1 10 1 16,5 8-2-16,2 5 1 15,2 6 2-15,-2 3 0 16,3 11 1-16,-3 1-2 15,3 13 2-15,-2 3-1 16,1 5-3-16,2 11 3 0,1-3 0 16,1 4-1-16,3 7 0 15,3 2 2-15,5 0-3 16,6 1-1-16,42-51 4 16,-69 92-4-16,69-92 2 15,-45 79-1-15,45-79 3 16,-24 58-3-16,24-58 2 15,0 0-2-15,-10 49 2 16,10-49 0-16,0 0-2 16,0 0 2-16,0 0-1 0,0 0-2 15,0 0 0-15,0 0 5 16,0 0-3-16,-23-63 2 16,23 63-2-16,-15-51-2 15,15 51 3-15,0 0 1 16,-24-73-1-16,24 73-2 15,-8-58 1-15,8 58-2 16,-2-65 2-16,2 65 0 16,0-75-2-16,0 75 2 15,-3-76-1-15,3 76 1 16,-7-64-3-16,7 64 3 0,0 0 2 16,-21-53 0-16,21 53-2 15,0 0-2-15,0 0 3 16,-19 81-1-16,15-31 4 15,4 7-4-15,4 3 0 16,-2 2-1-16,1-4 2 16,5-1-2-16,-8-57 2 15,19 84 0-15,-19-84-3 16,0 0-1-16,51 45 3 16,-51-45 1-16,52-8 0 15,-52 8 0-15,58-32-2 16,-58 32 1-16,64-36 1 15,-64 36 0-15,60-20-2 0,-60 20 0 16,53-6 0-16,-53 6 2 16,0 0 0-1,67 28-2-15,-67-28-31 16,0 0-1-16,0 0 2 0,51-4-1 16,-51 4-2-16</inkml:trace>
  <inkml:trace contextRef="#ctx0" brushRef="#br0" timeOffset="13363.2403">16714 6975 181 0,'16'6'32'16,"-22"-21"0"-16,3-83-33 15,3 98 1 1,-18-4 1-16,-2 4-2 0,-5-1 1 16,-9-1 0-16,-10-3 0 0,-11-1 0 15,-5-5-1 1,-13-4 1-16,-7-3 0 15,-11-6-1-15,-6-5 1 0,-6-7 0 16,-7-7 0-16,-3-11 0 16,-2-6 0-16,0-6 0 15,0-9 0 1,3-5 1-16,2-4-2 0,2-12 1 16,5-5 0-16,8-2-1 15,6-7 2-15,7-6-1 16,4 0 0-16,9-12 0 15,7-5 0-15,5 1 1 16,7-3-1-16,3-4 1 16,5 3-2-16,3-7 2 15,4 1 0-15,3 4-1 16,0-1 0-16,4 3 1 0,4 2 0 16,1-2-1-1,0-3 0-15,-1 2 0 16,-1 6 2-16,-6-6-2 15,-1 3 0-15,-5-8 0 0,-7 4-1 16,-5 7 1-16,-5 2 1 16,-5 9 0-16,-5-6-1 15,-4 6 1-15,-3 4 2 16,-8 16-3-16,0-5 1 16,-5 3-1-16,-1-8 0 15,-5 9 0-15,-1-6 0 16,0 10 0-16,-2-6 0 0,1 3 0 15,-1 7 0 1,0 3 0-16,0 13 0 16,2-5 0-16,-1 13 0 15,-1-1 0-15,-2 4 0 0,0 2 0 16,-2 3 0 0,-5-3 0-16,-1 10 0 0,-3 12-1 0,-8-7-1 15,-1 7 1-15,-3 5 1 16,-5 3 0-16,-8 6 1 15,-3 13-2-15,-2-10 1 16,-9 4-1-16,0 11 0 16,-13 4 1-16,-4 5 1 15,-7 3-1-15,-2 3 0 0,-4 1 1 16,-4 6-2-16,0-2 1 16,-6 6 1-1,3-1 0-15,2 8-2 16,6-1 2-16,3 0 0 0,-2 2-2 15,4 5 2-15,5 3-1 16,6-5 0-16,3 7 0 16,-3 3-1-16,6 5 0 15,6 5 0-15,6 8 1 16,10-1-2-16,6 8 2 16,10 5 1-16,11 0-3 15,12-2 5-15,13 6-4 0,9-3 3 16,9 3-1-16,9-2 0 15,10 1-3 1,1-5 3 0,12 3-1-16,5-8-1 0,6-16 2 15,1-13-1-15,6 0-3 16,4 0 5-16,3-19-2 16,3-12-1-16,0 0 1 15,0 0 1-15,-12-56-1 16,12 56-1-16,-3-78 1 15,0 14 0-15,-4 5 2 16,1-11-2-16,0 17 1 16,-5-11-3-16,3 3 3 15,-5 9-3-15,13 52 3 16,-19-84-2-16,19 84 2 16,-15-55-5-16,15 55 5 0,0 0-3 0,0 0 3 31,0 0 3-31,-24 72-5 15,11-16 1-15,-3 7-2 0,0 11 6 16,1-1-7-16,3-2 7 16,3-3-5-16,11-9 0 15,-2-59 1-15,45 52 1 16,-45-52-1-16,110-6 0 16,-32-16 3-16,8-17-3 15,8-5 0-15,3-7 0 16,-2 17 0-16,-10-2 0 15,-8 6 0-15,-16 13 0 16,-11 3 0-16,-50 14-28 16,72-25-6-16,-72 25 1 15,0 0-2-15,0 0-1 0,0 52 4 16</inkml:trace>
  <inkml:trace contextRef="#ctx0" brushRef="#br0" timeOffset="76528.7861">19638 15594 191 0,'0'0'34'0,"-34"-25"-4"16,7 17-30-16,-6 1 0 15,-3 2 0-15,1 5 0 0,1 5 0 16,3 7 0-16,4 0 0 16,10 15 0-16,6 6 0 15,10 8 0-15,11 9 0 16,9 12 0-16,8 12 0 16,5 2 0-16,3 12 0 15,1 4 0-15,-3-1 0 0,-5 10 0 16,-6 3 0-16,-9-5 0 15,-8-4 0-15,-7 1 0 0,-2-7 0 16,-8-5 0-16,-5-14 0 16,-1-6 0-16,-1-75-26 15,12 55-7 1,-22-33 0-16,29-11-1 0,-43-21 1 16,35-8-2-16</inkml:trace>
  <inkml:trace contextRef="#ctx0" brushRef="#br0" timeOffset="76731.9059">19315 16262 160 0,'16'2'34'16,"28"19"-1"-16,-16-16-5 16,14-8-28-16,5 1 0 15,-2-8 0 1,-2-9 0-16,-4 2 0 0,6 6-31 15,-23-22-1-15,13 21-2 16,-20-31 0-16,19 18 0 16,-18-21 0-16</inkml:trace>
  <inkml:trace contextRef="#ctx0" brushRef="#br0" timeOffset="77012.5883">19914 15848 191 0,'-32'47'34'0,"21"37"-4"16,-5-8-30-16,2 2 0 31,0-4 0-31,9 4 0 16,0 2 0-16,4-10 0 15,2-10 0-15,4-7 0 0,2-13 0 16,3-9 0 0,5-9 0-16,-15-22-30 15,28 2-4-15,-16-26 1 0,20 14-1 0,-17-39 0 16</inkml:trace>
  <inkml:trace contextRef="#ctx0" brushRef="#br0" timeOffset="77314.5661">20139 15990 190 0,'-16'35'33'15,"-10"-5"-1"-15,9-3-32 0,6 13 0 16,6-2 0-16,7 1 0 16,6 6 0-16,10-5 0 15,5-9 0-15,5-3 0 16,5-1 0-16,-2-15 0 16,1 26-30-16,-6-51-3 15,13 5 0-15,-17-26 0 16,16 19-1-16,-21-36 0 0</inkml:trace>
  <inkml:trace contextRef="#ctx0" brushRef="#br0" timeOffset="77564.5931">20466 16017 191 0,'-7'30'33'0,"7"17"-2"15,-3-5-31-15,1 10 0 16,-1 5 0-16,0 1 0 16,2 0 0-16,-1 9 0 15,0-11 0-15,1-11 0 0,-1 5 0 16,2-4 0-16,2-20 0 16,10 12-31-1,-12-38-1-15,15 3-2 16,-10-33 0-16,20 21 0 0,-17-40-1 15</inkml:trace>
  <inkml:trace contextRef="#ctx0" brushRef="#br0" timeOffset="78021.2551">20570 15953 191 0,'18'-12'33'16,"-4"-6"-2"-16,9 5-31 15,2 4 0-15,1 2 0 16,0 3 0-16,0 14 0 15,-4 10 0-15,-1 12 0 16,-5 10 0-16,-9 6 0 16,-6 12 0-16,-8 4 0 15,-7-3-1-15,-6 3 2 16,-3-2-1-16,0-9-1 16,0-5 2-16,6-6-1 15,8-14 0-15,7-6 0 16,5 2 0-16,8-25 0 0,8-4 0 15,4 4 0-15,5-16 0 16,5-6 0-16,4 3 0 16,35 13-31-16,-41-31-1 0,22 34-2 15,-21-22 1-15,18 16 0 16,-23-10-1 0</inkml:trace>
  <inkml:trace contextRef="#ctx0" brushRef="#br0" timeOffset="78275.3498">21155 16536 190 0,'-11'-5'33'0,"6"16"-1"0,-2 10-32 16,-2 1 0-1,0 1 0-15,-2 14 0 16,-5-6 0-16,0 9 0 16,0-5 0-16,-3 38-29 15,-9-54-4-15,24 16 0 0,-15-32-1 16,27 9 1-16,-15-25-1 16,29 10 0-16</inkml:trace>
  <inkml:trace contextRef="#ctx0" brushRef="#br0" timeOffset="78692.8382">21439 16069 186 0,'-25'1'33'16,"13"31"0"-16,-21-9-31 15,9 11-2-15,0 6 0 16,2 3-1-16,6-1 2 16,8 1-1-16,11-6 0 15,12-9-1-15,11-15 0 16,5-8 1-16,6-10 0 15,5-11 0-15,-3-9 0 16,2-9-1-16,-10-4 1 16,-5-12 1-16,-10-1-1 0,-7-1 1 15,-9-7-1-15,-7-1 0 16,-2 4 0-16,-8 13 1 16,10 14-33-16,-14-14-1 15,21 43 0-15,-12-34-1 16,21 47 0-16</inkml:trace>
  <inkml:trace contextRef="#ctx0" brushRef="#br0" timeOffset="79301.0031">21727 15650 181 0,'-7'-11'33'0,"26"26"0"15,-19-15-28-15,24 8-4 16,0 15-1-16,5 10 0 16,3 12 0-16,2 8 1 0,-5 13-1 15,-1 10 1 1,-10 11-1-16,-7 4 0 15,-8 0 0-15,-10 0 0 16,-10-3 0-16,-4-14 0 0,-4 0 0 16,-4-11 0-16,2-14 0 15,3-6 0-15,6-14 0 16,5-10 0-16,13-19 0 16,-13 18 0-16,55-4-31 15,-45-35-2-15,23 22-2 16,-20-30 1-16,23 21 0 15</inkml:trace>
  <inkml:trace contextRef="#ctx0" brushRef="#br0" timeOffset="87976.1072">22394 14749 193 0,'14'10'34'16,"-1"48"-6"-16,-2 33-28 16,1 27 0-16,-3 39 0 15,3 34 0-15,-10 28 0 0,3 16 0 16,-4 7 0-1,-7-4 0-15,2-22 0 16,-3-7 0-16,-2-28 0 16,-2-32 0-16,4-31 0 0,-1-11 0 15,-1-31 0-15,5-15 0 16,-1-14 0 0,2-17 0-16,3-30 0 0,0 0 0 15,0 0-23-15,12-21-9 16,-8-18 0-16,20-5-1 15,-17-17-1-15,26-1 0 16,-18-10 0 0,26 8 2-16,-10-41 32 0</inkml:trace>
  <inkml:trace contextRef="#ctx0" brushRef="#br0" timeOffset="88557.0779">23295 15718 190 0,'-16'-39'34'16,"-16"-9"-3"0,1 9-31-16,-2 2 0 0,1 12 0 15,0 5 0-15,3 16 0 16,4 11 0-16,9 20 0 16,9 14 0-16,3 21 0 15,7 8 0-15,4 15 0 16,7 15 0-16,2 6 0 15,-1 6 0-15,2 2 0 16,-3 2 0-16,-3-11 0 0,-3-3 0 16,-4-11 0-16,-3-11 0 15,-4-12 0-15,0-29-27 16,5 11-5 0,-21-32 0-16,15 5-1 0,-16-36 0 15,13 2 0-15,-19-40-1 16,19 7 4-16</inkml:trace>
  <inkml:trace contextRef="#ctx0" brushRef="#br0" timeOffset="88716.4665">23072 16114 192 0,'31'8'33'0,"10"18"-3"0,-6 88-30 15,-2-104 0-15,1-9-19 16,11 15-13-1,-22-30 0-15,14 11 0 16,-22-25-1-16,18 11 0 0,-19-21-1 16</inkml:trace>
  <inkml:trace contextRef="#ctx0" brushRef="#br0" timeOffset="89075.5411">23630 15913 159 0,'-17'17'32'0,"6"20"2"16,-9 4-4-16,7 10-30 15,-1 4 0-15,5 8 0 16,2 7 0 0,5-1 0-16,3 1 0 15,3-7 0-15,3-13 0 16,0-8 0-16,-8-12-30 16,26 7-2-16,-25-37 0 0,39 16 0 15,-22-40-1-15,20 15 1 16,-13-25-1-1,17 11 3-15</inkml:trace>
  <inkml:trace contextRef="#ctx0" brushRef="#br0" timeOffset="89595.2761">23992 16035 192 0,'-25'-9'33'0,"12"8"-3"16,-4-5-30-16,-1 4 0 15,-3 4 0-15,0-1 0 16,-4 7 0-16,3 10 0 15,3 8 0-15,5 6 0 16,5 4 0-16,8 1 0 0,6-7 0 16,9 4 0-16,7-10 0 15,8-8 0-15,4-10 0 16,0-8 0-16,1-5 0 16,-2-8 0-16,-4 8 0 15,-6-10 0-15,-4 1 0 16,-7-3 0-16,-11 19 0 15,13-16 0-15,-13 16 0 16,1 11 0-16,-2 0 0 16,-1 13 0-16,0 14 0 15,0 2 0-15,4 1 0 16,1 11 0-16,0-11 0 0,1 2 0 16,4-8 0-16,-3-10 0 15,-5-25-26-15,24 17-6 16,-24-17-1-16,0 0 0 15,4-21 0-15,11 12-1 16,-21-30 0-16,22 17 5 16</inkml:trace>
  <inkml:trace contextRef="#ctx0" brushRef="#br0" timeOffset="89892.1535">24351 15917 192 0,'17'6'33'0,"7"26"-3"15,-8 4-30-15,-2 13 0 16,-3 11 0-16,-2 19 0 0,-4 11 0 16,0-3 0-16,-3 0 0 15,-1-6 0-15,2-9 0 16,-1-14 0-16,1-16 0 15,-2-6 0-15,5-24 0 16,-6-12 0-16,0 0-24 16,11-3-8-16,-15-22-1 15,17 20 0-15,-15-25-1 16,20 14 0-16,-18-15 0 16,23 24 4-16</inkml:trace>
  <inkml:trace contextRef="#ctx0" brushRef="#br0" timeOffset="90660.4298">24154 16105 128 0,'0'0'32'16,"0"0"0"-16,-11 6 0 16,11-6-1-16,0 0-31 15,-16 2 0-15,16-2 0 0,-14-11 0 16,14 11 0-16,-11-13 0 16,11 13 0-1,0 0 0-15,-12-6 0 16,12 6 0-16,0 0 0 0,0 0 0 15,0 0 0-15,-8 13 0 16,8-13 0-16,0 0 0 16,0 0 0-16,0 0 0 15,0 0 0-15,0 0 0 16,0 0 0-16,-3-15 0 16,3 15 0-16,-8-18 0 15,4 7 0-15,4 11 0 16,-4-12 0-16,4 12 0 0,-5-12 0 15,5 12 0 1,0 0 0 0,-2 32-27-16,-6-43-5 15,20 21 0-15,-18-21 0 0,16 27-1 16,-22-21-1 0,20 26 1-16,-22-22 2 15,19-12 31-15</inkml:trace>
  <inkml:trace contextRef="#ctx0" brushRef="#br0" timeOffset="102440.2692">21345 17741 159 0,'0'0'34'0,"0"0"1"0,-12 60-8 16,12-60-27-16,0 0 0 16,-39 56 0-16,39-56 0 15,-23 81 0-15,23-81 0 16,-31 52 0-16,31-52 0 16,-30 85 0-16,30-85 0 15,-18 86 0-15,18-86 0 16,6 72 0-16,-6-72 0 15,40 51 0-15,-40-51 0 16,72 26 0-16,-72-26 0 16,92 8 0-16,-40-18 0 0,2-18 0 15,12-14-25-15,-66 42-6 16,107-74-3-16,-67 11 0 16,16-16 1-16,-22-5-2 15,13 8-1-15,-29 4 10 16,6 8 26-16,-13-13 0 15</inkml:trace>
  <inkml:trace contextRef="#ctx0" brushRef="#br0" timeOffset="102721.4396">21757 17669 130 0,'0'0'35'0,"-47"102"1"15,32-40-1-15,15-62-16 16,-49 66-19-16,26-12 0 15,2 2 0 1,2 8 0-16,3 5 0 0,1-3 0 16,4-7 0-16,2-1 0 15,2-2 0-15,1-5 0 16,0 5 0-16,6-56 0 16,-10 66 0-16,10-66 0 15,-8 48 0-15,8-48 0 16,0 0-14-16,0 0-19 15,0 0 0-15,0 0-2 16,-9-57-1-16,9 57 0 0,30-85-3 16</inkml:trace>
  <inkml:trace contextRef="#ctx0" brushRef="#br0" timeOffset="103252.9632">21891 17972 91 0,'36'-63'35'16,"-36"63"0"-16,9-51-2 16,-12 22 3-16,3 29-11 15,35 0-25-15,-9-24 0 16,7-9 0-16,6-4 0 16,4 11 0-16,4 5 0 0,6 10 0 15,-3-18 0-15,4 40 0 16,-2-4 0-16,-1 1 0 15,-51-8 0 1,82 60 0-16,-82-60 0 0,37 89 0 16,-41-36 0-1,-16 1 0-15,-14 22 0 16,-14 2 0-16,-8-9 0 0,-8-10 0 16,0 5 0-16,0-12 0 15,5-1 0-15,10-17 0 16,49-34 0-16,-71 48 0 15,71-48 0-15,0 0 0 16,-26 49 0-16,26-49 0 16,51 5 0-16,-51-5 0 15,103-8 0-15,-25 1 0 16,15-6 0-16,16 4 0 16,10-2 0-16,6 7 0 0,4-7 0 15,37-12-18-15,-44 23-14 16,8-24-3-1,-30-3-1-15,9-50-1 0,-36-13 1 16,9-20-2-16</inkml:trace>
  <inkml:trace contextRef="#ctx0" brushRef="#br0" timeOffset="132628.4716">15776 17664 164 0,'0'0'33'16,"-19"3"0"-16,20-13-8 16,-9-6-25-16,8 16 0 15,-11 16 0-15,8-6 0 16,2-22 0-16,1 12 0 16,0 0 0-16,21 43 0 15,-8-46 0-15,7 3 0 16,3 5 0-16,2 7 0 0,4-2 0 15,-29-10 0-15,54-6 0 16,-31 7-20-16,-23-1-13 16,0 0 1-1,66 26-1-15,-66-43 1 0,17 3-2 16,-22-21 2-16,15 8-2 16</inkml:trace>
  <inkml:trace contextRef="#ctx0" brushRef="#br0" timeOffset="133238.25">16301 17216 155 0,'23'-15'33'16,"-24"-5"0"-16,19 3-1 15,-18 17-32-15,0 0 0 16,-2 25 0-16,-4-3 1 16,-5 7 0-16,-1 9-1 15,-4 8 0-15,-1 0 0 16,-2 15 0-16,1 4 0 0,-2-4 0 15,2 5 0-15,-1-1 0 16,2-7 0 0,4-3 0-16,3 1 0 0,10-56 0 15,-8 82 0-15,8-82 0 16,14 55 0-16,-14-55 0 16,0 0 0-16,62 34 0 15,-62-34 0-15,65-10 0 0,-65 10 0 16,73-41 0-16,-73 41 0 15,67-55 0-15,-67 55 0 16,48-55 0-16,-36 18 0 16,-12 37 0-1,-2-41 0-15,-12 3 0 16,-6 26 0-16,20 12 0 0,-59-8 0 16,59 8 0-16,-63 32 0 15,63-32 0 1,-52 55 0-16,32-4 0 15,20-51 0-15,-10 68-23 0,10-68-12 16,0 65 1-16,0-65-3 16,0 0 2-16,0 0 2 15,0 0-3-15</inkml:trace>
  <inkml:trace contextRef="#ctx0" brushRef="#br0" timeOffset="142389.8737">17375 17057 160 0,'8'-13'34'0,"16"15"-1"15,-26 14-5-15,2-16-28 16,0 0 0-16,-5 16 0 15,-4 5 0-15,-4 2 0 16,-2 3 0-16,-2 10 0 16,1 2 0-16,0 9 0 15,3 18 0-15,4 4 0 16,2-15 0-16,7 10 0 16,7-12 0-16,4-4 0 15,-11-48 0 1,47 77 0-16,-47-77 0 15,63 33 0-15,-28-16 0 0,-35-17 0 16,75 17 0 0,-42-17 0-16,-4-8 0 0,-9 8 0 0,-3-29 0 0,-10 7 0 15,-6 4 0-15,-8-23 0 16,-10 18 0 0,-6 0 0-16,-6-9 0 0,-3 8 0 15,-3 23 0-15,3 8 0 16,0-7 0-16,5 18 0 15,6-8 0-15,6 3 0 16,15-13-24-16,-11 65-6 16,28-50-5-16,-17-15 4 15,30 2-3-15,-14-17 0 16,23 8 1-16,-13-19 0 0</inkml:trace>
  <inkml:trace contextRef="#ctx0" brushRef="#br0" timeOffset="142728.649">17898 17364 161 0,'-19'-6'35'15,"19"6"-1"-15,-37 5-9 16,3 4-25-16,10 25 0 16,3 13 0-16,7-9 0 15,10-5 0-15,11 11 0 16,12 4 0-16,18-20 0 15,9-9 0-15,12-32 0 0,6-16 0 16,1-5 0-16,-2 0 0 16,-8-15 0-1,-8-21 0-15,-21 10 0 16,-8 4 0-16,-19 2 0 0,-16 11 0 16,-11 3 0-16,-7 6 0 15,-6 1 0-15,-5 16 0 16,1 15-24-16,-4-11-9 15,37 11-1-15,-8-19-1 32,35 13 0-32,-5-23-1 15</inkml:trace>
  <inkml:trace contextRef="#ctx0" brushRef="#br0" timeOffset="145139.6638">7315 4009 178 0,'7'16'31'0,"-7"-16"0"16,-92-7-32-16,108 9 0 15,5-2 1-15,6 5-1 16,1 1 1-16,5 3 0 15,2-2 0-15,1 3 0 16,-4-5 0-16,-7 1 0 16,-25-6-31-16,20 9 0 15,-20-9-1-15,17-2 0 16,-24-13 0-16</inkml:trace>
  <inkml:trace contextRef="#ctx0" brushRef="#br0" timeOffset="145675.6833">8025 3805 175 0,'-15'-19'32'16,"15"19"-1"-16,-3-15-32 16,3 15 2-16,0 0-1 15,0 0 1-15,0 0-1 16,0 0 0-16,0 0-1 16,0 0 1-16,0 0 0 15,0 0-1-15,0 0 2 16,0 0-2-16,0 0 0 15,0 0 1-15,0 0 0 16,0 0 0-16,0 0 0 16,0 0-1-16,0 0 1 0,0 0 0 15,0 0 0-15,0 0 0 16,0 0-2-16,0 0 2 16,0 0 1-1,7 49-31-15,-17-58 0 0,14 22-1 16,-19-24 0-16,19 23-1 15</inkml:trace>
  <inkml:trace contextRef="#ctx0" brushRef="#br0" timeOffset="148374.9563">7777 3662 180 0,'-6'-19'32'0,"17"21"-1"15,-11-2-33-15,0 0 2 16,-14 11 0 0,-1-1 0-16,-1-3 1 15,-3 5-1-15,-4 4 0 16,-9 6-1-16,-3 2 0 16,-1-2 1-16,-2 6 0 0,-1 1-1 15,0 7 1-15,-2 3-1 16,6 3 1-16,7 0 1 15,2 2-2-15,11 3 1 16,-1 0 0-16,9-2 0 16,6 1-1-16,8-1 2 15,2-2-2-15,4-3 1 16,6-4 0-16,0-3 0 16,11-5-1-16,-3-2 2 15,8-10-2 1,3-5 1-16,3-7 0 15,3-5 0-15,2-8 0 0,0-3 0 16,-1-5 0-16,-4-5 0 16,-11-7 0-16,-4-4 0 15,-14-3 0-15,-9 0 1 0,-18-3-1 16,-13 6 0-16,-12 0 0 16,-10 10 1-16,-6 9-1 15,-6 10 1-15,-2 9-1 16,4 8-1-1,6 9 1-15,6 1 1 16,11 5-1-16,14-2 0 16,22 5-31-16,1-31-1 15,13 24 1-15,-3-32-1 16,31 10-1-16</inkml:trace>
  <inkml:trace contextRef="#ctx0" brushRef="#br0" timeOffset="148734.3313">7973 3882 176 0,'-18'41'31'0,"-28"-4"0"15,11 22-33-15,4 10 2 16,10 4 1-16,8 0-2 15,17 1 1-15,12-13 0 16,13-12 0-16,10-13 0 0,14-16 1 16,2-14-2-16,0-13 1 15,-1-11 0-15,-1-16 0 16,-12-7 0-16,-6-10 1 16,-15-8-1-16,-14-6 0 15,-11-3 0-15,-12-3 1 16,-8 3-1-16,-9 11-1 15,-3 6 1-15,-18-1-30 16,32 30-1-16,-9-10-1 16,32 32-1-16,7-24 1 15</inkml:trace>
  <inkml:trace contextRef="#ctx0" brushRef="#br0" timeOffset="149253.3883">10181 4075 176 0,'-23'8'33'0,"18"-27"-3"16,5 19-31-1,22 13 0-15,0-5 1 0,6-5 1 16,5-3-1-16,2 0 1 16,0-2-1-16,-1 27-30 15,-2-42-2-15,15 17 0 16,-19-24 0-16,18 16-1 0</inkml:trace>
  <inkml:trace contextRef="#ctx0" brushRef="#br0" timeOffset="149723.0269">10966 3684 178 0,'0'0'32'0,"-24"9"1"16,0 9-35-16,2 11 2 15,-11 8-1-15,2 14 1 0,-2 9 0 16,3 10 0-16,8 7 0 16,5-3-1-16,17 0 2 15,2-9-1-15,20-6 0 16,10-11 0-16,11-13 0 16,7-10 0-16,5-13 0 15,2-12 1-15,-1-10-1 16,-3-9 0-16,-5-12 1 15,-7-7-1-15,-7-7 0 16,-9-1 0-16,-11-5 1 16,-9 4-2-16,-12 12 1 15,-7 5-1-15,-8 13 1 16,-5 13 0-16,-6 14 0 0,-2 9-1 16,0 12 2-1,2 5-2-15,4-1 2 16,3 5-1-16,5-6 1 15,5-5-1-15,6 3-31 0,-2-27-1 16,20 12-2-16,-12-32 1 16,20 18 0-16</inkml:trace>
  <inkml:trace contextRef="#ctx0" brushRef="#br0" timeOffset="151101.0568">23697 17928 198 0,'0'0'34'0,"-52"11"-11"16,52-11-23 0,0 0 0-16,0 0 0 15,-9 54 0-15,9-54 0 16,0 0 0-16,54 6 0 0,-54-6 0 16,115-52 0-16,-29 20 0 15,17-6 0-15,18-8 0 16,7 4-28-16,0-14-2 15,22 0-5-15,-26 8 0 16,8-7-1-16,-40 8 3 16,-1 3-5-16</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5: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81,'0'0'36,"9"18"-4,-9-18-1,0 0-35,-3 12-29,3-12-1,0 0-2,0 0 1</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5: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81,'0'0'36,"9"18"-4,-9-18-1,0 0-35,-3 12-29,3-12-1,0 0-2,0 0 1</inkml:trace>
</inkml:ink>
</file>

<file path=ppt/ink/ink1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13:46.232"/>
    </inkml:context>
    <inkml:brush xml:id="br0">
      <inkml:brushProperty name="width" value="0.05292" units="cm"/>
      <inkml:brushProperty name="height" value="0.05292" units="cm"/>
      <inkml:brushProperty name="color" value="#FF0000"/>
    </inkml:brush>
  </inkml:definitions>
  <inkml:trace contextRef="#ctx0" brushRef="#br0">16255 3748 14 0,'-93'-34'5'0,"-9"-6"0"16,-12-2 0-16,-6-3-2 0,-12-4-1 15,-11-2 0-15,-13-2 0 16,-11 1 0-16,-13-4-2 15,-13-1 2-15,-15-3-1 16,-16 1 0-16,-19-3 2 16,-19 1-3-16,-17-2 2 15,-17-11-2-15,-14 5 2 16,-11 1-4-16,-7 4 3 16,-5 2-2-16,-5 3 0 15,-1 2 0-15,-5 0 0 16,-4 17 3-16,-13-5-2 15,-11 11 3-15,-10-2-1 16,-7 12 2-16,-7 2-1 0,-6 12 2 16,-4 9-3-16,-1 9 2 15,0 11-3-15,6 9-1 16,1 9 1 0,5 4-3-16,5 13 1 0,14 5-1 15,6 13 1-15,21 6-2 16,9 4 4-16,20 9 1 15,22 8-1-15,27 4 1 16,24 6-2-16,25 1 1 16,36 2-1-16,26-4 0 15,34 5-2-15,32-7-1 16,38 0 1-16,31-2 1 16,38-2-1-16,31-3 1 0,35 2 0 15,28-5 1 1,37 0 0-16,22 1 0 15,30-1-1-15,23-2 2 16,16-4-2-16,22 0 1 0,24-6 0 16,19 0 0-16,22-7 0 15,17-2 0-15,23-5 1 16,20-1 0 0,28-6 0-16,23-4 0 15,45 0 0-15,3-2 0 16,27 1 1-16,18-3-1 15,41-2 0-15,-22-4 0 16,18-3-1-16,7-3 1 16,16-3-1-16,-15-3 1 15,-7-6-1-15,32-4 1 16,-61-4 0-16,24-5-1 16,8-5 1-16,-31-6-1 0,-45-12 1 15,17-11 0-15,-20-13 0 16,-57-12 1-16,2-16-1 15,-34-14 2-15,-66-15-1 16,-24-9 2-16,-60-19 0 16,-52-8 0-16,-66-18 0 15,-57-8 0-15,-70-12-1 16,-61-5 0-16,-68-10-1 16,-62-3-1-16,-59 0 0 15,-53 7 0-15,-45 6-1 0,-45 9 0 0,-29 12 0 16,-30 16-1-16,-16 17-3 15,-11 7-12-15,-5 20-16 16,-11 20 0-16,-12 3 2 16,-2 20 30-16</inkml:trace>
  <inkml:trace contextRef="#ctx0" brushRef="#br0" timeOffset="26166.8191">4094 3774 1 0,'-11'10'23'15,"-4"-10"8"-15,0-8-19 16,4 3-2-16,-5-10-2 16,2 1-2-16,-3-15-2 15,6-5 1-15,1-17-2 16,3-2 0-16,5-12 0 15,7-5 0-15,5-13-2 16,5 0 2-16,10 3-3 0,6 3 0 16,9 8 0-16,11 8-1 15,13 7 0-15,10 12 0 16,18 16 1-16,15 6-3 16,17 14 3-16,17 16 1 15,22 7-2-15,20 4 5 16,17 8-3-16,15 8 2 15,13 3-2-15,15 0 1 16,10-4-1-16,7-8 0 16,0-4 1-16,3-5-2 15,-9-9 1-15,-11-9-1 0,-16-3 1 16,-16-2 1-16,-26-3 0 0,-26 4 0 16,-29 1-1-16,-28 3 0 15,-28 10 0-15,-23 4 0 16,-15 4 0-16,-23 8 1 15,-12-2-2-15,-3 3 0 16,-8 4-1-16,-3-6-4 16,4 7-11-16,-8-10-20 15,4-8-1-15,0-13-1 16,2-7 32-16,3-8 6 16</inkml:trace>
</inkml:ink>
</file>

<file path=ppt/ink/ink14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7:13:34.747"/>
    </inkml:context>
    <inkml:brush xml:id="br0">
      <inkml:brushProperty name="width" value="0.05292" units="cm"/>
      <inkml:brushProperty name="height" value="0.05292" units="cm"/>
      <inkml:brushProperty name="color" value="#FF0000"/>
    </inkml:brush>
  </inkml:definitions>
  <inkml:trace contextRef="#ctx0" brushRef="#br0">2053 14085 74 0,'-3'14'45'15,"-8"-17"2"-15,2-22-29 16,1-4-17-16,0-11 1 16,1-14-1-16,0-11 0 15,-2-13 1-15,0-8-1 16,1-3-1-16,-2-2 1 16,-4 0-1-16,3 3 1 15,0 6 0-15,1 7 0 16,2 7-1-16,4 10 1 15,2 2 1-15,6 10 0 16,8 6-2-16,5 2 0 16,9 8 1-16,9 2-1 15,14 4 0-15,15 4 0 0,14 4-1 16,15 1 0-16,15 5 1 16,19-1 0-16,21 0 0 15,18-2 0-15,17-4 0 16,17-2 1-16,17-2-1 15,14-3 1-15,18-3 0 16,11-4-1-16,15 2 1 16,11 0-1-16,12-3 1 15,11 6-2-15,63-1 0 16,-38 3 1-16,7-2 0 16,6 0 0-16,-3 0-1 15,2-2 0-15,-5 1 0 16,-6-7 1-16,-61 0 1 0,41 0-1 15,-16-3-1-15,-8 4 1 16,-13-1 0-16,-18 9 1 16,-18 8-1-16,-14 11 0 15,-22 13 1-15,-18 13-1 16,-20 22-1-16,-24 22 1 16,-20 28-1-16,-14 25 2 15,-17 28-1-15,-20 27 0 16,-13 27-1-16,-18 19 0 15,-4 18 2-15,-4-1-1 16,-2-9 0-16,5-20-47 16,-4-27 0-16,2-36 0 0,-4-52-2 15,2-47 40-15</inkml:trace>
</inkml:ink>
</file>

<file path=ppt/ink/ink14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7:14:11.106"/>
    </inkml:context>
    <inkml:brush xml:id="br0">
      <inkml:brushProperty name="width" value="0.05292" units="cm"/>
      <inkml:brushProperty name="height" value="0.05292" units="cm"/>
      <inkml:brushProperty name="color" value="#FF0000"/>
    </inkml:brush>
  </inkml:definitions>
  <inkml:trace contextRef="#ctx0" brushRef="#br0">23129 12346 123 0,'-2'22'46'0,"-14"1"0"15,-3 6-46-15,-4 3 0 16,-2 0-1-16,0 0 1 16,3-3-1-16,4-1 1 15,3 1 0-15,8 1 0 0,3 0 1 16,5-1-2-16,3 0 2 16,1 1-1-16,0-4 0 15,-1 3 0-15,-2-7 0 16,-2-2-1-16,-1-2 1 15,-2-4 0-15,3-14 0 16,-7 11 0-16,7-11 0 16,0 0 0-16,4-21 0 15,4 8 0-15,6-4 0 16,5-1 0-16,7 3 0 16,7 2 0-16,8 5 0 15,6 4 0-15,5-4 0 0,2 6 0 16,2 2 0-16,1 3 0 15,-1-4-4-15,5-5-42 16,-6-10 0-16,2-7-1 16,-4-12 0-16,2-24 25 15</inkml:trace>
</inkml:ink>
</file>

<file path=ppt/ink/ink14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7:16:43.137"/>
    </inkml:context>
    <inkml:brush xml:id="br0">
      <inkml:brushProperty name="width" value="0.05292" units="cm"/>
      <inkml:brushProperty name="height" value="0.05292" units="cm"/>
      <inkml:brushProperty name="color" value="#FF0000"/>
    </inkml:brush>
  </inkml:definitions>
  <inkml:trace contextRef="#ctx0" brushRef="#br0">17160 11538 96 0,'0'0'46'0,"0"0"0"16,-18 3-37-16,5 1-7 15,-7-1-1-15,2 1-1 16,-1 0 0-16,4-1 1 15,2-1-1-15,13-2 0 16,0 0 1-16,0 0-1 0,28-16 0 16,1 4 0-16,6 0 0 15,6-2 0-15,6 0 0 16,4 0 0-16,-1 5 0 16,-1 0 0-16,-4 5 1 15,-5 3-1-15,-4 2 0 16,-7 2 0-16,-6 2 0 15,-6 1 0-15,-3-1 1 16,-3-1-1-16,-11-4 0 16,19-1 0-16,-19 1-1 15,8-18-45-15,6 2 1 16,-2-7-1-16,2-2-1 16,-3-6 29-16</inkml:trace>
  <inkml:trace contextRef="#ctx0" brushRef="#br0" timeOffset="1281.2985">11835 11430 117 0,'35'3'47'16,"6"9"-5"-16,12-6-40 16,7-6-2-16,12 6 1 15,11-4-1-15,11 1 0 16,12 3 1-16,8 3-1 0,10-2 0 16,9 2-1-16,9-1 2 15,4 1-3-15,6 0 2 16,8 2 0-16,7-2-1 15,7-2 1-15,8-3-1 16,11-3 1-16,11 0-1 16,7-2 1-16,14-3 0 15,3 2 0-15,5-3 0 16,-2-2 0-16,-2 4-1 16,-13 3 1-16,-12 1-1 15,-18 3 1-15,-24 6 0 16,-20 0 0-16,-25 5 0 0,-21 4 0 15,-24 0-1-15,-17 2 2 16,-19 2 0-16,-16-3-1 16,-12 0 2-16,-11-6-3 15,-9 0 2-15,-9-6-1 16,-4-3 1-16,-8-4-5 16,-5-9-43-16,-13-8 1 15,-9-2-1-15,-17-4-1 16,-18-4 34-16</inkml:trace>
  <inkml:trace contextRef="#ctx0" brushRef="#br0" timeOffset="1703.1601">12490 11743 111 0,'-2'15'47'0,"17"-5"-1"16,5 4-44-16,32-11-2 16,21-2 0-16,21-1 0 15,24-3 0-15,26 0-1 16,22-2 1-16,23-1 0 0,18 3-1 15,16-2 1-15,11 5 0 16,7 1 0 0,-1 5 0-16,-8 3 0 15,-10 2 1-15,-21 6-1 0,-23 2 0 16,-28 4 1-16,-30-1 0 16,-33 3-1-16,-24-2 0 15,-28-1 0-15,-20-1 0 16,-15-3 0-16,-9-4-1 15,12 0-46-15,-16-4 1 16,13-10-1-16,14 18 0 16,18-7 29-16</inkml:trace>
  <inkml:trace contextRef="#ctx0" brushRef="#br0" timeOffset="3172.0548">18798 11246 109 0,'-28'28'47'0,"11"5"0"16,18-9-44-16,4 8-2 15,12-6-1-15,14-1 1 16,13-6-1-16,13-1 0 16,15-3 0-16,14-7 1 15,11-2 0-15,8-4-1 0,3-6 1 16,0 3 0-16,-3-3 0 15,-8-2 0 1,-13-2-1-16,-14-4 0 16,-20 2 0-16,-17 0-1 0,-21 5-2 15,-22-11-34-15,-22 15-10 16,-20 1 1-16,-28 12 27 16,-12 4 16-16,-10 6 2 15,-6 3 2-15,0 6 2 16,7 6 34-16,11-9 10 15,16-1 0-15,28-6-28 16,19-1-15-16,21-4-2 0,23-3-1 16,19-2-1-1,16-3 1-15,14-1-1 16,7-2 0-16,5-3 1 16,-1-2-1-16,0-2 0 15,-4-4-2-15,-1-6-44 0,-5-5 0 16,5-10-1-16,13-8-1 15,9-17 18-15</inkml:trace>
</inkml:ink>
</file>

<file path=ppt/ink/ink14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7:17:29.431"/>
    </inkml:context>
    <inkml:brush xml:id="br0">
      <inkml:brushProperty name="width" value="0.05292" units="cm"/>
      <inkml:brushProperty name="height" value="0.05292" units="cm"/>
      <inkml:brushProperty name="color" value="#FF0000"/>
    </inkml:brush>
  </inkml:definitions>
  <inkml:trace contextRef="#ctx0" brushRef="#br0">2775 14010 99 0,'-2'20'48'0,"2"-20"-1"16,-17-11-46-16,-5-20 0 16,2-17 0-16,-4-17 0 15,-1-13 0-15,-2-16 0 16,0-12-1-16,-7-6 1 0,7-5 0 16,1-4-1-16,2 3 1 15,4 1 0-15,2 8 0 16,4 6-1-16,4 11 1 15,7 9-1-15,5 14 0 16,2 17 0-16,6 8 0 16,7 22 0-16,10 20-1 15,9 25 1-15,7 25 0 0,10 28 0 16,8 18-1-16,7 18 0 16,8 7 1-16,3 5-1 15,-2-9 1-15,0-15-1 16,-4-21 1-16,-6-31-1 15,-4-30 1-15,-6-33 0 16,-7-29 0-16,-8-29 1 16,-11-24-1-16,-7-22 1 15,-11-15-1-15,-7-8 1 0,-10-2 0 16,-8 4-1-16,-6 13 1 16,0 16 0-16,-2 17-1 15,5 26 0-15,7 20 1 16,7 22-1-16,1 26 0 15,27 24 0-15,1 21-1 16,3 24 1-16,11 21 0 16,4 14 0-16,3 12 0 15,4 9-2-15,-2-2 2 16,1-1 0-16,0-9 0 16,-2-11-5-16,-21-17-42 15,14-14 0 1,-8-15 0-16,-3-15 1 0,-8-15 35 0</inkml:trace>
  <inkml:trace contextRef="#ctx0" brushRef="#br0" timeOffset="531.2291">4143 13078 109 0,'16'-9'46'16,"1"13"1"-16,-9 22-45 16,19 4-1-16,5 9-2 15,1 4 0-15,0-3 1 16,5-8 0-16,-3-11 0 15,-2-10 0-15,0-16 0 16,-5-12-1-16,-2-20 1 16,-9-12 1-16,-9-11 0 15,-6-14 0-15,-12-7 0 16,-7-10 0-16,-9 0 0 16,-3 2 0-16,-4 10-1 15,4 8 1-15,2 11-2 16,4 20 1-16,8 18 0 0,15 22 0 15,-5 12 0-15,14 19 0 16,4 10 0-16,4 10 0 16,6-1 0-16,3-1 0 15,3-1 0-15,2-17 0 16,4-11 0-16,0-23 0 16,1-15 1-16,-1-16-1 15,-2-7-1-15,-2-10 2 16,-7-1-2-16,-1 7 2 15,-6 7-1-15,1 16-1 16,-1 15 1-16,0 14 1 16,0 15-1-16,0 15-1 0,5-2 2 15,0 11-1-15,2 4 0 16,-3-8 0-16,1-1 1 16,-3-9-1-16,1-13-4 15,8-15-42-15,-13-5-1 16,2-19 1-16,-7-17-1 15,2-8 27-15</inkml:trace>
  <inkml:trace contextRef="#ctx0" brushRef="#br0" timeOffset="1535.5482">5100 11415 110 0,'-3'-75'48'0,"7"13"-3"0,-5 13-44 16,6 14 0-16,2 19-1 15,4 26 1-15,0 29-1 16,2 28-1-16,2 25 2 16,1 29-1-16,2 27 1 15,1 25-1-15,-2 17 0 16,-3 9 1-16,-3 2-2 16,3-8 1-16,-5-10-1 15,1-17 1-15,-5-25-1 0,2-25 1 16,-3-31-1-16,2-25-1 15,-2-32-45 1,-4-28 2-16,7-38-1 16,-6-32-1-16,3-26 31 0</inkml:trace>
  <inkml:trace contextRef="#ctx0" brushRef="#br0" timeOffset="2300.2655">5475 11521 111 0,'-18'12'46'16,"5"8"1"-16,14 13-46 16,3 13 0-16,7 12-1 15,8 15 0-15,8 11 2 16,6 3-2-16,5 6 0 16,4-5 0-16,-2-5 0 0,-2-14 1 15,-4-16-2-15,-5-20 0 16,-12-15-4-16,-3-14-41 15,-17-16 0-15,-15-5 34 16,-6-13 10 0,-8-2 1-16,-10-3 1 0,-8 3 1 15,4-2 3-15,-3 4 42 16,12 3 1-16,15-6-35 16,11 10-10-16,14-4-2 15,14 5 0-15,16-5 1 16,10 3-2-16,7-1 2 15,2-1-4-15,-1 3-43 16,-2-9 0-16,-4 2 0 0,-4-5-1 16,-2-2 28-16</inkml:trace>
  <inkml:trace contextRef="#ctx0" brushRef="#br0" timeOffset="2690.886">6049 11006 108 0,'18'31'47'0,"1"10"0"15,8 16-43-15,2 11-4 16,4 12 1-16,4 6-2 15,1 11 2-15,-3 2-1 16,-1 0 0-16,-6-11 0 16,-5-9-2-16,-2-16-44 15,-11-23 0-15,-9-14 0 16,-1-26-2-16,-24-5 30 16</inkml:trace>
  <inkml:trace contextRef="#ctx0" brushRef="#br0" timeOffset="2909.6236">5748 11365 113 0,'-11'-96'47'0,"22"-8"-1"15,13-10-46-15,29-4 0 16,16-3 0-16,14 2 0 16,5 6 0-16,1 11 0 15,-4 21 0-15,-5 16 0 16,-9 22-1-16,-8 17-1 15,-13 32-45-15,-10 20 1 16,-6 25 0-16,-12 13 0 0,-6 24 29 16</inkml:trace>
  <inkml:trace contextRef="#ctx0" brushRef="#br0" timeOffset="3861.8027">6627 11247 112 0,'5'48'47'0,"-4"-22"-1"16,-2-6-44-16,1-20-1 15,0 0-1-15,0 0 0 16,-2-11 0-16,2 11 0 16,0 0-1-16,0 0 1 15,3 25 0-15,10 0 0 16,8 4 0-16,7 0 0 16,9 1 0-16,13-4 0 0,6-10 1 15,6-13-1-15,4-11 0 16,0-13 0-16,-1-6 0 15,-8-9 0-15,-6-3 0 16,-14 0 0-16,-10 0 0 16,-14 1 0-16,-4 9 0 15,-10 7 0-15,-6 5 0 16,7 17-1-16,-13 5 0 16,7 7 2-16,8 10-1 15,8 3 0-15,4-1 0 16,9-1 0-16,5-4 0 15,10-11 0-15,4-14 0 0,7-5 0 16,-2-11 0-16,-3-3 1 16,-4-4-1-16,-7-5 0 15,-10 0 0-15,-11 2 0 16,-12 0 0-16,-13 6 0 16,-8 5 0-16,-3 9-1 15,-6 12 2-15,1 6-1 16,2 7-1-16,5 12 1 15,10 3 1-15,9 2-2 0,12-2 1 0,11-9 0 16,8-10-1-16,9-12 2 16,9-6-1-16,2-14 0 15,4-5 0-15,-1-9 0 16,-2 0 0-16,-5 1 0 16,-5 5 0-16,-5 10-1 15,-1 9 1-15,-7 11 0 16,-2 13 1-16,-6 7-1 0,-3 12 0 15,-4-1 0-15,-1 3 1 16,-3-3-1-16,-3-5 0 16,2-6 1-16,-6-19-2 15,13 2 2-15,-3-17-1 16,6-6 0-16,-3-8 0 16,4-4 0-16,2-3 0 15,-2-1 0-15,0 2 0 16,-1 5-1-16,-3 9 1 15,-1-1 0-15,1 10 0 16,-1 0 0-16,-12 12 0 16,19-6 0-16,-8 10 1 15,0 5-1-15,1-5 0 0,-1 7 1 16,2 1-1-16,-2 6 0 16,0-1 0-16,1 6 0 15,-2-1-1-15,1 4 1 16,-5 4-1-16,1 0 1 15,-2 4 0-15,0-6 0 16,-2-1 0-16,-1-5 0 16,0-9 1-16,-2-13-1 15,0 0 0-15,0 0-2 16,16-49-40-16,-8 22-3 16,3-12-1-16,7-4-1 15,2-3 21-15</inkml:trace>
  <inkml:trace contextRef="#ctx0" brushRef="#br0" timeOffset="4690.954">8505 10539 110 0,'-11'-39'47'16,"-1"2"0"-16,2 17-47 16,1 1 1-16,9 19-1 15,-9 19 0-15,11 13 0 16,6 21 0-16,6 16 1 16,2 18-1-16,5 9 0 15,3 18 1-15,2-2-1 16,0-5 1-16,-3-5 0 15,-2-13 0-15,-6-11-2 16,-4-16 1-16,-3-13-1 16,-7-17 1-16,-6-13 0 15,-6-12-1-15,-5-11 1 0,-6-9 0 16,-6-8 0-16,-2-9 0 16,-3-5 1-16,1-2-1 15,2 3 0 1,3 8 0-16,6 4 0 0,9 19 0 15,12 3 0-15,-4 34 0 16,15 2 0-16,6 6 0 16,6 0-1-16,5-1 1 15,7-6-1-15,1-17 1 16,4-17 0-16,4-18 0 16,3-13 1-16,-1-18-1 15,1-7 1-15,-2-10 0 16,-6-4-5-16,-6-9-41 0,-10-9-3 15,-10-12 1-15,-7-33-1 16,-8-28 32 0</inkml:trace>
</inkml:ink>
</file>

<file path=ppt/ink/ink1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14:38.563"/>
    </inkml:context>
    <inkml:brush xml:id="br0">
      <inkml:brushProperty name="width" value="0.05292" units="cm"/>
      <inkml:brushProperty name="height" value="0.05292" units="cm"/>
      <inkml:brushProperty name="color" value="#FF0000"/>
    </inkml:brush>
  </inkml:definitions>
  <inkml:trace contextRef="#ctx0" brushRef="#br0">7094 7106 15 0,'0'0'31'16,"18"-6"-12"-16,32-3-7 16,27-13-1-16,38 1-2 15,25-11-2-15,29 2 0 16,23-6-1-16,11 7 0 15,-3-1-1-15,-2 7-1 16,-20 3 0-16,-25 10-2 16,-33 1 1-16,-26 7-1 15,-33 3 0-15,-25 4-2 0,-36-5-1 16,0 14-2-16,-21-3-2 16,-11-6-5-16,0 11-11 15,-8 0-15 1,-3-2 0-16,1 0 4 0,-1 0 32 15</inkml:trace>
  <inkml:trace contextRef="#ctx0" brushRef="#br0" timeOffset="5093.6027">19560 7022 31 0,'-13'24'29'0,"0"-8"-16"16,13-16-8-16,26 5-2 16,10-15-1-16,20-3 0 15,21-13-2-15,24-9 1 16,30-11-2-16,23-13-1 15,37-7-1-15,25-4 1 16,32 0-2-16,18-6-1 16,19 8 2-16,2 5-2 15,-2 11-2-15,-14 13-13 0,-23 10-5 16,-17 14 17-16,-44 1 8 16,-19 15 0-16</inkml:trace>
  <inkml:trace contextRef="#ctx0" brushRef="#br0" timeOffset="12429.8715">14886 13801 31 0,'-127'-31'31'15,"-14"14"-14"-15,-21 5-11 16,2 14-3-16,-7 15-2 16,3 15-4-16,5 17 0 15,-3 18-3-15,12 23-1 16,1 16 0-16,17 26 1 16,9 17-2-16,16 24 2 0,12 15 1 15,20 28 3-15,22 7 1 16,21 11 3-16,23 8 0 15,22 3 2-15,24-5 0 16,23-3 0-16,20 1 1 16,20-12-1-16,11 19-2 15,17-26 1-15,9 0 0 16,13-29-2-16,4-3 0 16,7-36-1-16,1-15-2 15,5-34 0-15,4-37 1 16,4-21-2-16,-3-31 0 15,1-29 1-15,0-24 1 16,-5-28 2-16,-2-34 1 0,-12-34 0 16,-5-32 2-16,-18-14 0 15,-10-33 1-15,-26-1 2 16,-11-23 0-16,-33 1 0 16,-13-1-1-16,-35-4 2 15,-20-4-1-15,-28-4-1 16,-19 8-1-16,-29-4-5 15,-19 12-3-15,-10 13-12 16,-8 7-18-16,3 26-2 16,7 25-1-16,15 18 32 15,17 28 4-15</inkml:trace>
  <inkml:trace contextRef="#ctx0" brushRef="#br0" timeOffset="13625.4171">8729 3337 1 0,'-85'-113'29'0,"-26"-4"0"16,-17 7-20-16,-17 15-5 16,-17 20-3-16,-15 26-3 0,-19 43 0 15,-14 36 1-15,-13 50-3 32,-9 43 0-32,3 60-2 15,5 37 1-15,22 44 0 16,24 31 1-16,34 25 0 15,40 20-1-15,40 13 3 16,43 7 2-16,45-8 2 16,39 0 1-16,37-16 1 15,32-23 1-15,32-26-1 16,28-31 1-16,27-43-2 16,23-39-1-16,14-48-1 15,13-48-1-15,5-56 0 16,-4-47 0-16,-5-56 0 0,-11-59 1 15,-22-56-1-15,-25-54 2 16,-30-52-2-16,-31-43 2 16,-34-34-1-16,-31-25 0 15,-37-12 1-15,-34-1-1 16,-35 7 2-16,-29 29-2 16,-30 32 1-16,-18 47-3 15,-16 56-9-15,-16 60-17 16,-10 60-1-16,-2 76 21 0,-1 63 7 15</inkml:trace>
  <inkml:trace contextRef="#ctx0" brushRef="#br0" timeOffset="34507.4513">17387 13994 22 0,'-2'17'31'15,"-8"3"0"-15,-3 17-24 16,3 8-6-16,-1 20-1 16,1 12-1-16,-7 19 0 0,-11 15 0 15,-7 11 0-15,-16 6 0 16,-15 4 1 0,-11 5 1-16,-13-9 2 15,-5-3 0-15,-10-8 2 0,7-6-1 16,-1-15 0-16,14-6-1 15,8-18-1-15,12-12 0 16,12-10-1-16,10-13-2 16,13-10-2-16,8-12 0 15,6-7 0-15,16-8 0 16,-14-1 0-16,14 1 1 16,-6-16 0-16,-1 2 1 15,-1 1 1-15,-2-1 2 0,-2-3 0 16,0-5 0-1,-1-4 1-15,3 3-1 16,-1-7 1-16,4 1-1 16,2-6 0-16,5 2 1 0,-3 1-2 15,3 6 1-15,-1 7-1 32,-4 7 0-32,5 12-1 15,-27 21 0-15,1 13-1 16,-11 10-2-16,-4 10 0 15,-4 1 0-15,1 0 1 16,3-6 0-16,9-5 0 16,10-15 1-16,18-17 3 0,4-12 1 15,34-1 0 1,6-10 1-16,8-2-1 16,11-2-1-16,4 3-3 15,1-1-16-15,1 13-17 0,-3 11 0 16,-17 1 1-16,-13 13 33 15</inkml:trace>
</inkml:ink>
</file>

<file path=ppt/ink/ink1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15:32.234"/>
    </inkml:context>
    <inkml:brush xml:id="br0">
      <inkml:brushProperty name="width" value="0.05292" units="cm"/>
      <inkml:brushProperty name="height" value="0.05292" units="cm"/>
      <inkml:brushProperty name="color" value="#FF0000"/>
    </inkml:brush>
  </inkml:definitions>
  <inkml:trace contextRef="#ctx0" brushRef="#br0">23419 12478 2 0,'0'0'5'0,"-8"-13"-2"16,8 13-1-16,-15-13-1 15,4 4 1-15,-6 1 0 16,-2 0-1-16,-5 2 1 15,-8 0-1-15,-4 1 0 16,-6 3-2-16,-5-1-1 16,-5 3-2-16,-10-1 0 15,-5-2-1-15,-13 1 0 16,-13-2 5-16</inkml:trace>
  <inkml:trace contextRef="#ctx0" brushRef="#br0" timeOffset="920.1457">21680 12387 3 0,'-181'-1'5'0,"0"-4"0"16,-5 2 1-16,0 0-1 16,-2-1 1-16,-8 2 1 15,-3-2 0-15,-5 7-1 16,-3-7 0-16,-2 3-1 16,-8 0-1-16,-6 3-2 15,2-2 0-15,3 3 0 16,0-3-2-16,4-2 1 15,8 4-1-15,3-1-1 0,6 0 1 16,12-5 0-16,2 2 0 16,4-2 0-16,5 1-1 15,8-1 2-15,0-1-2 16,2 3 0-16,0-3 0 16,9 1 2-16,8-3 0 15,5 3-2-15,9-4 3 16,10 1 0-16,12-4 0 15,13 1 2-15,12-2-1 16,14 2-1-16,10-1 1 16,11 1 1-16,11 2-1 15,9 2-1-15,4 0 1 0,6 3-2 16,4 3 1-16,1 4-1 16,1 5 0-16,1 0 0 15,-2 12-2-15,3 4 1 16,-3 9-1-16,-1 6 1 15,0 7-1-15,-3 7 1 16,-1 7-1-16,0 10 1 16,-2 1-1-16,-1 7 1 15,-2 7 0-15,0 4 0 16,3 5-1-16,-7 2-1 16,9 7 0-16,-3 2-1 15,7 2 0-15,2-3 0 16,6 1 0-16,2-3 0 0,6-2 1 15,3-5 0-15,5-6 2 16,7-8 0-16,4-7 2 16,7-4-1-16,8-10 0 15,7-7 1-15,13-11 0 16,10-7 0-16,10-10-1 16,15-7 0-16,16-7-1 15,12-8 0-15,18-3 0 16,13-3 0-16,16-3 0 15,13 0 0-15,14-4 0 16,15 0-1-16,9-1 1 16,16-1 0-16,21 0 1 15,13-5-1-15,26 2 1 0,19-3 0 16,25 1 0 0,13 3 1-16,22 3-1 15,10-1 1-15,4 0 0 16,-2 4 0-16,-12-1 0 0,-10 5 1 15,-29 2 0-15,-22 3-1 16,-37-4 1-16,-26 4-1 0,-42-2-3 0,-35-4-4 16,-39 0-8-16,-38-9-17 15,-35-16-4-15,-28-6 3 16,-36-16 31-16,-20-6 0 16</inkml:trace>
  <inkml:trace contextRef="#ctx0" brushRef="#br0" timeOffset="1545.119">19593 12421 38 0,'33'-16'32'16,"24"2"1"-16,33-2-30 15,34-1-3-15,30-1-1 16,28-2 0-16,26 1-1 16,19-2 1-16,20 1 0 15,14-1 0-15,9 2 1 0,6-2 1 16,-3-1 0-16,-7 3 2 15,-10 1 0-15,-18 3 0 16,-32-1 0 0,-21 5 1-16,-31 5-1 0,-24 9 0 15,-25 4 0-15,-15 10-1 16,-20 7-1-16,-5 13-2 16,-7 14-1-16,-1 6-2 15,-1 14-1-15,-1 9 0 16,5 14 0-16,-4 4 0 15,5 8 1-15,-9 4 2 16,-1 2 1-16,0 4 2 0,-12-1 2 16,-3 0-1-1,-17-8 1-15,-9-2 0 16,-19-5 0-16,-14-3 0 16,-22-10-2-16,-19-2 0 15,-24-12-2-15,-16-5-1 0,-15-7 0 16,-21-5-2-16,-14-4 0 15,-10-12-1-15,-5 1 3 16,-8-7-1-16,2 0 0 16,2-6 2-16,15 1-2 15,7-6-10-15,21-3-15 16,23 2-1-16,20-12 15 16,26-2 14-16</inkml:trace>
  <inkml:trace contextRef="#ctx0" brushRef="#br0" timeOffset="19909.1155">2145 15200 32 0,'0'0'33'0,"0"0"-13"16,0 0-9-16,-3 12-4 16,7 0-2-16,-4-12-3 15,11 23 0-15,1-10 0 16,10 0-1-16,7-10 1 15,11 2-1-15,9-11 0 16,8-5 0-16,5-1-2 16,3-4-3-16,11 6-11 15,-6-2-20-15,-2 1 0 16,-5 3 6-16,-9 7 29 0</inkml:trace>
  <inkml:trace contextRef="#ctx0" brushRef="#br0" timeOffset="22096.8759">14432 14338 38 0,'0'0'22'16,"-16"6"-6"-16,16-6-3 15,-17 2-2-15,17-2-2 16,-20-4-2-16,20 4-1 16,-26-16-1-16,5 5-3 15,-6-1 0-15,-2-3 0 16,-10-3-1-16,-1-3 0 15,-12-1 0-15,-4-1 0 16,-11-5 0-16,-6-2 1 0,-5-5-1 16,-10 0 1-16,-13-5 0 15,-10 3-1-15,-10 1 1 16,-10 4 0-16,-10 3 0 16,-9 5 0-16,-13 6-1 15,-2 7 1-15,-5 8-1 16,-3 12 0-16,3 7 1 15,2 7-1-15,6 8 0 16,12 9 0-16,13 9-1 16,15 3 1-16,12 9 0 15,16 3-1-15,15 8 0 16,15 4 0-16,18 5 1 16,14 2-2-16,20 1 1 15,15 9 0-15,23-5 0 16,19 3 0-16,27-8 0 15,24-1-1-15,25-2 0 16,23-3 0-16,25-7 1 0,23-11 0 16,25-4 0-16,22-14 0 15,17-8 1-15,9-10 0 16,6-13 0-16,0-19 0 0,-4-10-1 16,-11-15 0-16,-16-15 0 15,-19-10 0-15,-27-15 1 16,-25-9 0-1,-28-14 1-15,-29-4 0 16,-33-8 1-16,-35-8-1 0,-39 3 0 16,-33 1 1-16,-39 8-2 15,-30 9-2-15,-29 21-4 16,-36 18-32-16,-23 34-4 16,-22 29 0-16,-10 28-1 15,-7 31 26-15</inkml:trace>
  <inkml:trace contextRef="#ctx0" brushRef="#br0" timeOffset="28172.4862">8899 3860 1 0,'-11'-15'28'0,"-11"-3"-5"16,-6-11-15-16,0 0 1 15,-13-10-2-15,-4 0 1 16,-12-8-2-16,-9 4-1 16,-14 5-2-16,-14 2-1 15,-15 10-1-15,-17 14 0 16,-13 14 0-16,-9 15 1 16,-13 16-1-16,1 19-1 15,-9 10 2-15,11 14 0 0,6 12-1 16,21 10 1-1,19 3-1-15,25 4 1 16,27 3-1-16,31-2 1 16,41-6-2-16,39-7 1 0,41-14-1 15,38-17 1-15,49-16 0 16,39-18-1-16,44-24 2 16,33-24 0-16,19-21-1 15,2-15 2-15,-18-22 0 16,-26-8 1-16,-51-13-1 15,-55-8 0-15,-79-1-3 16,-78 7 1-16,-80 10-7 16,-81 13-29-16,-64 21-2 0,-54 21-2 15,-43 20 13-15</inkml:trace>
</inkml:ink>
</file>

<file path=ppt/ink/ink1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16:18.476"/>
    </inkml:context>
    <inkml:brush xml:id="br0">
      <inkml:brushProperty name="width" value="0.05292" units="cm"/>
      <inkml:brushProperty name="height" value="0.05292" units="cm"/>
      <inkml:brushProperty name="color" value="#FF0000"/>
    </inkml:brush>
  </inkml:definitions>
  <inkml:trace contextRef="#ctx0" brushRef="#br0">6547 11001 36 0,'0'0'33'0,"-11"6"1"16,11-6-23-16,-18 9-4 15,18-9-3-15,-17 8 0 16,17-8-1-16,0 0 1 0,0 13 0 15,0-13-1-15,15-1 2 16,-15 1-1-16,18-3-1 16,-18 3 1-1,10-4-1-15,-10 4-1 0,0 0-1 16,0 0 1-16,0 0-1 16,-10 2-1-16,10-2 0 15,0 0-3-15,0 0-1 16,-9-12-2-16,6-2-6 15,3 14-10-15,8-29-10 16,-4 7-7-16,2 1 2 16,1-3 25-16,3 1 12 0</inkml:trace>
  <inkml:trace contextRef="#ctx0" brushRef="#br0" timeOffset="328.1202">6743 10373 34 0,'-6'-12'34'16,"6"12"-10"-16,-30-1-8 16,17 14-4-16,-7 0-4 15,5 8-2-15,-2 0-2 0,7 9 0 16,3 2-1-1,8 1 0-15,8-4-2 16,7 0 1-16,7-6-1 16,5-3-1-16,7-3-2 0,-3-8-1 15,4-1-3-15,-4-12-4 16,6 5-9-16,-12-12-13 16,2-3-4-16,-4-6 0 15,-4-4 29-15</inkml:trace>
  <inkml:trace contextRef="#ctx0" brushRef="#br0" timeOffset="528.0613">7093 10280 67 0,'0'0'27'16,"-1"33"-9"-16,-11-4-7 15,1 16-4-15,-9 1-3 16,6 11-1-16,-9 4-1 0,4-1-1 15,-5 2-1-15,3-3-1 16,7-4-2-16,-1-11-6 16,12 2-9-16,-5-11-17 15,7-12 1-15,3-7-1 16,-2-16 31-16</inkml:trace>
  <inkml:trace contextRef="#ctx0" brushRef="#br0" timeOffset="872.2172">7215 10372 41 0,'38'-11'35'0,"4"0"1"16,-12-1-24-16,11 12-5 15,-8 8-4-15,-2 9 0 16,-14 6-2-1,-10 15 1-15,-14 4-1 16,-9 7 1-16,-11 6-1 0,-5 2 0 16,-2-2 0-16,3-5 0 15,2-8 1-15,7-6 0 16,13-5 1-16,17-6-2 16,7-6 2-16,10-5-2 15,1-3 0-15,5-5-2 16,2 0-5-16,-7-10-27 15,5-4-5-15,-6-7 1 16,0 1-1-16,0 3 32 16</inkml:trace>
  <inkml:trace contextRef="#ctx0" brushRef="#br0" timeOffset="2479.5506">8800 13590 55 0,'99'21'37'15,"19"-12"-3"-15,20-9-36 16,12-7-30-16,23-4-3 15,0-11-1-15,-4-5 16 16,-9-4 20-16</inkml:trace>
</inkml:ink>
</file>

<file path=ppt/ink/ink1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17:29.822"/>
    </inkml:context>
    <inkml:brush xml:id="br0">
      <inkml:brushProperty name="width" value="0.05292" units="cm"/>
      <inkml:brushProperty name="height" value="0.05292" units="cm"/>
      <inkml:brushProperty name="color" value="#FF0000"/>
    </inkml:brush>
  </inkml:definitions>
  <inkml:trace contextRef="#ctx0" brushRef="#br0">21244 6075 35 0,'0'-14'14'0,"0"14"-1"16,7-23-3-16,-7 23-1 15,13-20 0-15,-13 20 0 16,12-13-1-16,-12 13-1 16,8-20 1-16,-8 20-2 15,4-14-1-15,-4 14 0 0,-11-15-2 0,-2 7 0 16,-12-3 0-16,-6-1-1 16,-13 1 0-16,-7 1-2 15,-13-6 2-15,-11 3-1 16,-10-5 0-16,-2 1 0 15,-15-1 0-15,-5 1 0 16,-6 0 0-16,-6-3 0 16,0 2 0-16,-8 1 0 15,1 5 0-15,-5-3 0 16,-3 3 0-16,1 4 0 0,2 0-1 16,-2 2 2-16,-6 6-2 15,-2-1 1-15,-7 5 0 16,-3 5 1-16,-6 2-2 15,-4 5 1-15,-11-1 0 16,-3 4 0-16,3 2 0 16,-4 4-1-16,-4 2 1 15,6-2 0-15,-1 2-1 16,6 3 1-16,6 7-1 16,4 1 1-16,6 3-1 15,16 2 0-15,13 1 1 16,18 4-1-16,12 4 0 15,17-1 0-15,19 5-1 0,18 4 1 16,17 3 0-16,20 4 0 16,15 2-1-1,22-2 1-15,24 3-1 16,27 1 1-16,27-9-1 0,29-3 1 16,28-5-1-16,24-9 1 15,31-9 1-15,25-4-1 16,29-11 0-16,25-7 1 15,67-9 0-15,-26-10-1 16,11-7 1-16,8-8 0 16,0-2-1-16,-4-13 1 15,-6-1 0-15,-19-6 0 16,-66-4 0-16,28-3 2 0,-33-5-2 16,-24-4 1-1,-38-9 1-15,-40 2-1 16,-47-12-1-16,-47-5 0 15,-56-5 0-15,-56 0-1 0,-55-4 0 16,-48 1 0-16,-45 8-2 16,-26 1-1-16,-23 16-1 15,-12 8-7-15,9 18-30 16,5 9-1-16,17 16-1 16,15 19-1-16,4 9 36 15</inkml:trace>
  <inkml:trace contextRef="#ctx0" brushRef="#br0" timeOffset="39219.8715">12154 8723 33 0,'0'0'14'0,"-11"-10"-3"16,11 10-3-16,-13-7-1 15,13 7-1-15,-17-4-1 16,5 5-1-16,0 4 0 0,-3 0-1 15,2 3 0-15,-3 1-1 16,-1 2-1-16,0 3 1 16,0 7-1-16,0-3 0 15,4-1-1-15,2 1 2 16,2-2-2-16,3-2 1 16,6-1 1-16,0-13 0 15,12 10 0-15,-12-10 1 16,23-5 0-16,-11-5-1 15,3-4 1-15,0-2 0 16,-3-2 0-16,-1-4-1 16,0 1 0-16,-3-4-1 15,1 2-1-15,-2 1 1 0,0 5 0 16,-2 0-1-16,-1 2 1 16,-4 15-1-16,2-16 0 15,-2 16 0-15,0 0 1 16,-14 12-1-16,5 1 0 15,-1 0 0-15,1 0 0 16,0 1-1-16,9-14 1 16,-12 20 0-16,12-20 0 15,0 11 0-15,0-11 0 16,0 0 0-16,15-11 1 16,-15 11-1-16,0 0 0 15,11-8 1-15,-11 8-1 16,-13 3 1-16,0 8-1 15,0 6 1-15,-7 2-1 16,3-4 0-16,1 2 1 16,3 0-1-16,1-6-1 15,12-11 0-15,-5 12-2 0,5-12-4 16,15-17-10-16,3 2-18 16,2-5 0-16,10-9-1 15,-2-1 28-15,7-9 8 16</inkml:trace>
  <inkml:trace contextRef="#ctx0" brushRef="#br0" timeOffset="39995.3041">12417 7945 30 0,'0'-15'37'15,"-5"4"-1"-15,1-2-21 16,4 13-6 0,0 0-3-16,-12 26-3 15,7 1-1-15,5 14 0 0,3 14 0 16,0 11-1-16,2 8 2 15,4 8-2-15,-2 3 2 16,0 0-1-16,-1-4 0 16,-1-9 0-16,-3-9 0 15,-1-7-1-15,-1-15-1 16,-3-7 0-16,5-9-4 16,-2-25-6-16,0 0-12 0,15-3-15 15,-5-21-2-15,1-14 1 16,2-10 30-1</inkml:trace>
  <inkml:trace contextRef="#ctx0" brushRef="#br0" timeOffset="40497.7411">12778 7651 55 0,'-12'-67'33'16,"-9"6"-17"-16,-29 3-6 15,-9 17-6-15,-23 2-1 16,-14 11-2-16,-17 14 1 16,-13 16-1-16,-18 15-1 0,-11 19 1 15,-8 23 1-15,-5 16-3 16,-1 26 2-16,2 21-1 16,7 25 0-16,15 15 0 15,17 20 0-15,24 9 0 16,23 7-1-16,25 5 2 15,33-6-2-15,29-9 2 16,30-18-3-16,28-15 3 16,24-26-1-16,21-22 1 15,25-29 0-15,24-31 0 16,18-28 1-16,16-25 0 16,10-30 1-16,8-29 0 15,5-34 0-15,4-30-2 0,-3-31 1 16,-10-22 1-16,-17-21-2 15,-20-17-1-15,-23-8 1 16,-27-1 1-16,-29 9-1 16,-34 14 1-16,-39 16-1 15,-32 23-1-15,-36 20 1 0,-32 23-1 16,-29 29-2-16,-25 24-3 16,-12 33-11-16,-18 30-20 15,-1 26-2-15,7 24-1 16,13 20 18-16,25 17 21 15</inkml:trace>
  <inkml:trace contextRef="#ctx0" brushRef="#br0" timeOffset="71377.8158">11667 9455 12 0,'-7'17'31'0,"7"-17"-1"0,14 0-22 16,23-11-1-1,16-16-1-15,17-2 0 16,15-19-1-16,23-7-1 16,6-10-1-16,10-1 0 0,-4-4 0 15,1 7-3-15,-13 1 1 32,-9 11 0-32,-16 15 0 15,-19 9 0-15,-15 8 0 16,-14 8-1-16,-14 10-1 15,-21 1-1-15,-10 26 0 16,-23 4-1-16,-15 11 0 16,-19 12 0-16,-13 14 0 15,-21 13 2-15,-8 6 1 0,-7 3 1 16,5-5 1-16,14-12 0 16,12-10 0-16,20-12 1 15,21-21-1-15,28-17 0 16,16-12 0-16,39-25 0 15,11-8 0-15,17-4-1 16,13-11 1-16,8 0 0 16,4 0-2-16,1 5 0 15,-7 5 0-15,-8 8 0 16,-10 8 0-16,-17 7-2 16,-12 12 0-16,-14 1-6 15,-8 13-8-15,-16 0-15 16,-7 0-3-16,-6 1 1 0,-8-6 30 15,1-1 3-15</inkml:trace>
  <inkml:trace contextRef="#ctx0" brushRef="#br0" timeOffset="74839.05">9001 4824 31 0,'-29'-12'15'15,"0"7"-3"-15,-15-9-3 16,-1 7-3-16,-13-5-1 16,-7 5-2-16,-11-8 0 15,-7 3 0-15,-13-1-1 16,-4 1 1-16,-14-4-1 15,-6 1 1-15,-13 1-1 16,-4 0 0-16,-10 2 0 16,-1 2-1-16,-13 3 1 15,1-1-1-15,-3 0 0 16,1 1 0-16,1-3-1 16,-2-1 2-16,0 1-1 15,0 1 0-15,2 3-1 0,-1 5 1 16,-4 4 0-16,3 8-1 15,-1 6 1-15,7 9-1 16,6 2 0-16,14 1 0 0,9 1 1 16,23 1-1-16,9-2 1 15,18 0 0-15,16-5-1 16,14-3 0-16,9 2 1 16,13 0-1-16,1 0 0 15,5 1 0-15,5 3-1 16,3 1 1-16,1 6-1 15,3 2 1-15,2 3-1 16,2 4 1-16,6 5 0 16,6 6-1-16,5-1 1 15,10 2 0-15,10 3 0 16,9-1 0-16,11 1 0 16,5 3 0-16,11-4 0 0,11-1 0 15,9 1 0 1,7-1 0-16,15-3-1 0,7-3 1 15,14 0 0-15,9-8-1 16,17-3 1-16,12-6 0 16,16-8 0-16,11-4 0 15,20-13 0-15,17-3 0 16,16-12 1-16,15-4 0 16,16-10-1-16,8-7 1 15,6-10 0-15,-1-9 0 16,-10-6 1-16,-15-9-1 15,-29-5 1-15,-28-4 1 16,-42-9-1-16,-35-3 1 0,-42-1-1 16,-42-3 0-16,-45 2-2 15,-45 5-2-15,-33 7-4 16,-40 0-12-16,-21 19-18 16,-23 13-1-16,-14 20 1 15,-1 21 36-15</inkml:trace>
  <inkml:trace contextRef="#ctx0" brushRef="#br0" timeOffset="81417.4402">15369 8859 30 0,'-21'9'35'16,"4"0"-1"-16,-5-10-25 15,14 12-2-15,8-11 0 16,0 0-2-16,7 13 0 0,15-8-1 16,7-6 0-1,11-1-1-15,6 0 1 16,9-5-2-16,4 1 0 16,1-1 0-16,-3 1-1 0,-5-1 1 15,-9 1-1-15,-7 1 0 16,-9 0-1-16,-10 5 1 15,-17 0-2-15,0 0-1 16,0 0-4-16,0 0-10 0,-12 11-20 16,1-6-2-16,11-5 0 15,-13 0 17-15,13 0 21 16</inkml:trace>
  <inkml:trace contextRef="#ctx0" brushRef="#br0" timeOffset="82224.2078">16195 9271 51 0,'-13'14'36'0,"-1"-6"0"16,0-4-29-16,14-4-1 15,-15 12-2-15,15-12 1 16,0 0-2-16,13-1 0 15,-13 1-1-15,17 3 0 16,-17-3 1-16,11 14 0 16,-13-3-1-16,-7 6 1 15,-4 2-1-15,-2 3 0 16,0-1 0-16,0 0 0 16,3-6-1-16,6-4 0 15,6-11 0-15,0 0 0 16,13 4 0-1,-13-4 0-15,17-10 0 0,-17 10-1 16,10-14 0-16,-10 14 0 16,0 0-1-16,0 0-2 15,-12-9-3-15,12 9-5 16,-1-11-14-16,1 11-14 16,15-17-2-16,4 3 2 15,3 1 24-15</inkml:trace>
  <inkml:trace contextRef="#ctx0" brushRef="#br0" timeOffset="83173.9584">16629 8539 41 0,'-20'-8'32'0,"5"10"-7"16,-2 19-17-16,-4 3-4 15,0 15-2-15,2 10 0 16,5 11 0-16,7 3-2 16,10 2 2-16,7-6-1 15,14-3 0-15,6-10 2 16,12-7 0-16,6-15 0 15,5-14 1-15,1-12 0 16,1-11-1-16,-6-14 0 16,-5-6 1-16,-9-13-2 15,-9-5 0-15,-14-9 0 0,-10-1 0 16,-14-3-2 0,-11 2 1-16,-7 6-1 15,-7 5 1 1,-4 10-2-16,-2 10-1 0,2 11-3 15,1 3-2-15,15 24-6 16,-5 0-19-16,16 8-4 16,8 2-2-16,11-1 16 15,13 0 22-15</inkml:trace>
  <inkml:trace contextRef="#ctx0" brushRef="#br0" timeOffset="83453.1613">17032 8714 15 0,'0'45'30'16,"4"5"0"0,1-3-21-16,2-4-2 15,10-3 1-15,2-15-2 0,14-7 2 0,1-16 0 16,8-10 0-16,-2-15 0 16,-1-2 0-16,-8-16-2 15,1-4-1-15,-15-10 0 0,-10-4-2 16,-13 0-2-1,-10 7-1-15,-9 2 0 16,-11 9-1-16,-1 7-2 16,-7 10-3-16,4 14-2 15,-5 3-7-15,17 13-20 0,5 6-3 16,13 6 1-16,15-6 16 16,13 2 21-16</inkml:trace>
  <inkml:trace contextRef="#ctx0" brushRef="#br0" timeOffset="83750.0541">17551 8465 32 0,'0'16'34'0,"-10"6"0"16,-7 7-18-16,-3 15-11 16,0 10-3-16,5 2 0 15,5 0-2-15,11-1 2 0,9-7-1 16,12-3 2-16,6-14 0 15,10-8 0-15,4-23 2 16,3-5 0-16,-8-15 0 16,-1-11-1-16,-11-11-1 15,-10-12 0-15,-15-6-2 16,-12-3-1-16,-15-1-1 16,-8 0-3-16,-6 10-2 15,-8 3-5-15,7 20-10 16,-1 5-10-16,13 14-5 15,13 7-2-15,17 5 24 16</inkml:trace>
  <inkml:trace contextRef="#ctx0" brushRef="#br0" timeOffset="84058.2862">17803 8782 49 0,'9'61'27'0,"2"3"-12"16,-1-9-4-16,14-2-2 15,4-13-1-15,15-7 1 16,1-20 0-16,10-5-1 16,-3-23-1-16,-1-7 0 15,-4-12-2-15,-10-8-1 16,-16-18 0-16,-11-5-3 16,-20-9 0-16,-11-2-1 15,-11 8-2-15,-14 5-1 0,-7 9 0 16,-7 9-1-16,3 19-2 15,-1 9-3-15,12 26-4 16,2 4-11-16,22 14-7 16,9 0-1-16,24 3-1 15,15-5 20-15</inkml:trace>
  <inkml:trace contextRef="#ctx0" brushRef="#br0" timeOffset="84324.3271">18228 8668 44 0,'52'17'28'15,"-12"7"-4"-15,-3 13-9 16,-18 0-7-16,2 8-3 16,-4-2-1-16,4 2-1 15,-1-8 1-15,5-3 0 16,4-16 0-16,7-4 1 16,1-18 0-16,0-4 0 15,-8-9 0-15,-4-12-1 0,-19-13-1 16,-11-4-1-16,-17-5-1 15,-11-3-2-15,-10 4-1 16,-10-1-3 0,2 12-1-16,-5 4-5 0,15 21-8 15,2 2-11-15,17 15-8 16,14 8 1-16,14 2 14 16,16 8 23-16</inkml:trace>
  <inkml:trace contextRef="#ctx0" brushRef="#br0" timeOffset="84660.5786">18951 8639 51 0,'0'0'35'15,"-22"2"0"-15,-15 2-26 16,-2 13-5-16,-10 7-3 16,-2 10-2-16,4 7 1 0,2 9 0 15,18 1 0-15,16 1 1 16,16-4 1-16,19-8 1 15,16-10 1-15,19-8 0 16,1-18 0-16,8-10 0 16,-6-16 1-16,-2-11-1 15,-15-11-1-15,-15-8 0 16,-15-11-2-16,-15-5-1 16,-16 2-1-16,-12 1-1 15,-6 8-2-15,-8 7-3 16,6 14-3-16,-4 5-2 15,18 23-5-15,-1-3-8 16,23 11-11-16,5 14-1 0,18-1 17 16,14 2 20-16</inkml:trace>
  <inkml:trace contextRef="#ctx0" brushRef="#br0" timeOffset="84910.5765">19427 8446 62 0,'16'-10'37'16,"5"8"-16"-16,-21 2-8 16,17 0-4-16,-17 11-1 15,0 15-4-15,-10 7-1 16,-1 12 0-16,-5 6-1 16,2 9 0-16,-1-1-1 0,1 2 0 15,4-3-1-15,4-11-1 16,6-4-2-16,-3-15-10 15,8-3-23 1,-1-13-3-16,-4-12 1 0,0 0 3 16,-9-12 35-16</inkml:trace>
  <inkml:trace contextRef="#ctx0" brushRef="#br0" timeOffset="126315.5127">15150 8554 49 0,'-26'-22'23'15,"9"11"-5"-15,2-8-5 16,12 8-2-16,6-13-3 16,14 7-2-16,4-5-2 0,9-1-1 15,2 2-2-15,2 6 1 16,-1 13-1-16,-7 15 0 16,-10 20 1-16,-16 22-1 15,-15 19 1-15,-14 18-1 16,-10 11 1-16,-4-4-2 15,1-5 2-15,5-10-1 16,14-25-1-16,17-23 0 16,24-40 1-16,26-28 0 15,23-23 0-15,17-16 0 16,12-19 0-16,2-7 0 16,2 1 1-16,-10 5-2 15,-14 16 1-15,-15 19 0 0,-23 20-2 16,-25 26 1-16,-29 31 2 15,-18 24-1-15,-18 17 0 16,-4 4-1-16,5 4 1 16,10-11-1-16,20-17 2 15,25-17-1-15,30-30 0 16,29-22-1 0,20-18-1-16,10-6 2 15,-6-1-1-15,-11 10 0 16,-21 20 1-16,-28 22 0 15,-36 30 0-15,-32 28 0 16,-32 27 1-16,-21 14-1 16,-10 10 1-16,-2 0-1 15,9-12-1-15,11-17 0 16,21-18 0-16,24-25 1 16,29-24-2-16,12-13 1 15,29-18-1-15,2-4 0 0,3 1 0 16,2 3 0-16,-3 4-1 15,-7 9-2-15,-10 12 1 16,-10 6-3-16,-5 20-5 16,-18-1-9-16,2 11-18 15,-10 4 0-15,-2-1 0 16,-2-4 24-16,0-14 14 16</inkml:trace>
  <inkml:trace contextRef="#ctx0" brushRef="#br0" timeOffset="153468.6206">21587 3924 18 0,'-45'-12'29'16,"-16"1"0"-16,-7-4-26 16,-27-5-1-16,-18 1-1 15,-13-6-1-15,-25-5 0 16,-19-3-1-16,-24-3 1 16,-25-4 1-16,-22-3 2 15,-25 0-1-15,-29 4 2 0,-30 7-1 16,-27 13 0-1,-21 9 0-15,-18 16 0 16,-12 14-1-16,2 15 0 16,5 12-1-16,17 13 0 0,24 4 0 15,42 8 0-15,38-3 0 16,47 1-1-16,53-1 0 16,49 3-1-16,56 2 0 15,57-5 1-15,64-2-2 16,60-5 1-16,107 1 0 15,18-6 1-15,59-5 0 16,51-7-1-16,63-5 1 16,40-3 0-16,80-5 0 15,-28-1 0-15,-32-6 1 16,36-1 1-16,-13 0-1 16,-19-6 2-16,-32-7 0 15,-41-8 0-15,-90-8-1 0,2-7 1 16,-52-13-1-16,-43-14 0 15,-58-14-1-15,-52-14 0 16,-56-15 0-16,-56-10-1 16,-58-11 0-16,-52-7 0 15,-52-7 0-15,-48-1-1 16,-38-4 1-16,-41 2 0 16,-28 4-1-16,-27 9 2 15,-22 12-1-15,-25 13 0 16,-19 15 1-16,-18 23-2 15,-17 25 1-15,-8 25 0 16,-6 30 0-16,0 22 0 16,14 23-1-16,18 17 0 0,26 18 0 15,40 9 0-15,43 6 1 16,47 4-1 0,52-7 1-16,59-1 0 15,60-7 0-15,62-9 0 16,77-10 0-16,70-9-1 15,85-16 1-15,71-11-1 16,83-20 1-16,71-15-2 16,80-11 0-16,60-12 1 15,61-9-1-15,56-9 1 16,25-2 0-16,-25-5 0 16,1 4 1-16,-12-6 0 15,18 1 1-15,-87-5 0 0,-61-10 1 16,-75-6 0-16,-78-7 0 15,-29-6 0-15,-88-14 1 16,-81-7 1-16,-135-18-2 16,-35-5 0-16,-89-11 0 15,-76-5-2-15,-80-6 0 0,-70-2 0 16,-73 6-1-16,-62 10 0 16,-43 15-1-16,-42 15 1 15,-36 19 1-15,-27 21 0 0,-20 24-1 16,-3 23 1-16,8 24 0 15,12 18 1-15,16 21-1 16,26 12 1-16,35 17 1 16,51 12-2-16,49 8-1 15,50-3-7-15,48 12-26 16,42 1-1-16,38-9-1 16,36-3 18-16,23-9 18 15</inkml:trace>
</inkml:ink>
</file>

<file path=ppt/ink/ink1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20:52.892"/>
    </inkml:context>
    <inkml:brush xml:id="br0">
      <inkml:brushProperty name="width" value="0.05292" units="cm"/>
      <inkml:brushProperty name="height" value="0.05292" units="cm"/>
      <inkml:brushProperty name="color" value="#FF0000"/>
    </inkml:brush>
  </inkml:definitions>
  <inkml:trace contextRef="#ctx0" brushRef="#br0">2204 10749 49 0,'-30'-3'35'0,"2"-5"-1"15,7-3-24-15,2-8-3 0,9-2-4 16,5-7-1-16,12-7 0 15,8-7 0-15,14-5-1 16,13-3 1 0,9-4-2-16,15 3 1 15,11 0-2-15,12 2 2 0,13 7-2 16,16 4 1-16,14 8 0 16,19 0-1-16,23 9 1 15,16 1 0-15,22 3 0 16,26 1-1-16,18 4 1 15,20 4-2-15,24 2 2 16,18 7-1-16,16 5 1 16,56 7-2-16,-16 8 2 0,13 10 0 15,12 7 0 1,15 9 0-16,0 11 2 16,9 2-2-16,3 5 0 15,-28-2 0-15,37 1 1 0,-4-2 1 16,8-4-1-16,2-6 0 15,5-1-1-15,49-5 3 16,-48-4-2-16,-7-5 0 16,-5-6-1-16,-8-11 0 15,-11-1 0-15,-20-11-1 16,-18-9 0-16,-72-9 0 16,21 3 1-16,-30-2 0 15,-33 2-1-15,-37 6 1 16,-33 4-1-16,-38 14-4 15,-37 14-32-15,-34 10 0 16,-35 6-2-16,-42 4 11 16</inkml:trace>
  <inkml:trace contextRef="#ctx0" brushRef="#br0" timeOffset="1172.3612">19504 12494 39 0,'-43'4'30'15,"6"-8"-16"-15,0 8-5 16,0-2-3-16,-3 1-2 15,-4 1-1-15,-2 7 0 16,-3-1-1-16,2 3-1 16,2 2-1-16,8 2 0 15,18 4-1-15,19-4 0 16,31-8 1 0,37-6-1-16,45-13 3 15,48-6 0-15,48-14 1 16,50-11 2-16,42-19 0 15,44-5 0-15,36-9 0 16,23-1 1-16,5-2-1 16,-1 6 0-16,-23 7-1 15,-31 14-1-15,-42 15 0 16,-50 16-2-16,-56 20-2 16,-53 5-9-16,-51 22-26 15,-47 7-1-15,-44 0-2 16,-33 5 1-16,-35-9 38 15</inkml:trace>
  <inkml:trace contextRef="#ctx0" brushRef="#br0" timeOffset="3921.8307">18088 14065 59 0,'22'-16'39'0,"-2"10"-1"15,-6 3-25-15,0 20-6 16,-10 11-3-16,0 21-1 15,-5 15-2-15,0 19 0 16,-3 15 2-16,2 13-2 16,-2 5 0-16,4 1-1 15,0-1 1-15,1-13-2 16,4-8-1-16,-4-20-5 16,10-9-13-16,-6-22-16 15,8-21-2-15,3-19-1 16,4-17 12-16,3-12 27 0</inkml:trace>
  <inkml:trace contextRef="#ctx0" brushRef="#br0" timeOffset="4064.1791">18489 15035 65 0,'17'9'38'16,"-5"6"-1"-16,-9-3-26 16,7 3-6-16,-2 0-6 15,-8-15-4-15,23 11-9 16,-11-18-18-16,8-6-5 15,5-9 0-15,2-11 8 16,3-6 29-16</inkml:trace>
  <inkml:trace contextRef="#ctx0" brushRef="#br0" timeOffset="4784.5247">19093 14283 48 0,'-5'-16'36'0,"-12"7"-1"16,-11-6-23-16,4 13-5 16,-9 3-2-16,3 9-2 0,3 12-1 15,13 8 1-15,5 5-1 16,20 4-1-16,10 7 0 16,13 4 1-16,8 2-1 15,4 4 1-15,-2 1 0 16,-4-2-1-16,-9-2 2 15,-12 5-1-15,-14-1 1 16,-12-2-1-16,-12-4 0 16,-5-6-1-16,-5-3-1 15,-3-9-1-15,4-1-3 16,2-24-5-16,11-4-13 16,-2-24-15-16,9-17-2 15,5-19 0-15,3-21 15 0,1-12 24 16</inkml:trace>
  <inkml:trace contextRef="#ctx0" brushRef="#br0" timeOffset="4925.1446">18887 14193 68 0,'24'-14'35'0,"12"2"-17"16,14-8-12-16,15-6-9 15,14 1-12-15,1-4-15 16,2-5-2-16,-5 3-2 15,-15-1 22-15,-11 10 12 16</inkml:trace>
  <inkml:trace contextRef="#ctx0" brushRef="#br0" timeOffset="5188.3877">19495 13952 52 0,'2'12'36'16,"10"-6"-4"-16,17 7-16 15,0-8-6-15,16 7-3 16,-6 2-2-16,1 6-1 15,-6 11-2-15,-8 10-1 16,-13 12 0-16,-7 15 0 16,-8 13-2-16,-8 11 2 15,-5 7 0-15,-3 3-2 16,4-1 1-16,-5-6-2 16,10-8-1-16,-2-13-3 15,9-6-7-15,-6-23-15 0,8-15-9 16,0-15-1-16,0-15 1 15,-5-22 35-15</inkml:trace>
  <inkml:trace contextRef="#ctx0" brushRef="#br0" timeOffset="5331.5892">19355 14672 66 0,'0'0'37'0,"27"-5"-1"16,27 6-27-16,5-7-8 15,11-6-15-15,1-6-20 16,8-3-3-16,-6-9 0 16,-1-9 11-16,-11-5 26 0</inkml:trace>
  <inkml:trace contextRef="#ctx0" brushRef="#br0" timeOffset="6336.3393">20510 14519 85 0,'-10'29'40'15,"4"-11"-2"-15,-2-7-37 16,5 0-8-16,3-11-13 15,0 0-18-15,0 0 0 16,0-24 0-16,9 9 16 16,2-8 22-16</inkml:trace>
  <inkml:trace contextRef="#ctx0" brushRef="#br0" timeOffset="7220.8706">21741 13366 37 0,'12'-4'36'16,"-12"4"-1"-1,5 19-20-15,0 8-5 16,-7 9-5-16,0 13-2 0,-2 8 0 16,0 9-1-16,0 4-1 15,1 3-2-15,1 1 1 16,1-6-4-16,5-3-1 15,-4-12-5-15,8 0-9 16,-5-13-14-16,-2-6-3 16,-2-4 1-16,-5-9 32 15</inkml:trace>
  <inkml:trace contextRef="#ctx0" brushRef="#br0" timeOffset="7417.8523">21360 14342 71 0,'46'3'38'0,"19"1"-15"16,17-15-12-1,13 4-5-15,-1-6-4 0,6 3-2 16,-4 0-5-16,-17-6-6 16,-4 15-12-16,-24 0-14 15,-17 3 0-15,-14 8 0 16,-15 2 37-16</inkml:trace>
  <inkml:trace contextRef="#ctx0" brushRef="#br0" timeOffset="7730.3409">21217 14764 68 0,'-1'41'37'15,"-1"8"0"-15,-7 7-31 16,7 18-3-16,-3 8-2 16,-1 10-1-16,-1 6-1 15,-1 3 2-15,2-2-3 0,0-5 0 16,4-7-3-1,-2-21-3-15,9-2-11 16,-5-26-16-16,7-19-1 16,-7-19 0-16,22-25 28 0,-5-20 8 15</inkml:trace>
  <inkml:trace contextRef="#ctx0" brushRef="#br0" timeOffset="8036.9819">21429 15084 33 0,'-21'68'34'16,"-1"9"-2"-16,2 4-19 15,5-9-7-15,14-1-3 16,8-14 0-16,14-7-1 16,9-24 1-16,18-11 0 15,10-21 2-15,9-15-1 0,-4-21 1 16,-2-6-1-16,-9-19 0 15,-8-8-1-15,-21-5 0 16,-18-7-1-16,-19 6-1 16,-12 11-1-16,-16 10-1 15,-6 7-1-15,-1 18-2 32,-2 2-8-32,15 18-21 15,6 4-4-15,12 5-1 16,18 6 3-16,3-17 35 0</inkml:trace>
  <inkml:trace contextRef="#ctx0" brushRef="#br0" timeOffset="8256.5868">21994 14641 68 0,'0'36'37'0,"-1"5"1"15,-9-4-29-15,6 11-6 16,0-5-1-16,0 0-2 16,-1-4-2-16,-2-6-3 15,9 3-9-15,-7-17-15 0,9 0-8 16,-4-19 0-16,15 2 5 16,-2-13 32-1</inkml:trace>
  <inkml:trace contextRef="#ctx0" brushRef="#br0" timeOffset="8530.7955">22193 14691 53 0,'14'-11'36'0,"-14"11"2"16,20 4-23-16,-20-4-7 16,1 17-4-16,-4 0-2 15,-3 7-2-15,5 2 1 0,4 4 0 16,7 3-3-16,7 1 3 15,5-3-1-15,7 3 2 16,-5 0 0-16,-4-2 0 16,-11-1 0-16,-12 2 0 15,-13-9 0-15,-10 2-2 16,-4 1-7-16,-4-16-11 16,10 4-20-16,7-4 0 15,16 1 0-15,10-9 9 16,17 5 29-16</inkml:trace>
  <inkml:trace contextRef="#ctx0" brushRef="#br0" timeOffset="9778.551">12134 15191 64 0,'9'-2'40'16,"-9"2"-1"-16,14-15-27 16,-2 7-5-16,-2-3-4 15,-10 11-2-15,15-18 0 16,-15 18 0-16,14-15-1 0,-14 15 1 16,11-1-1-16,-11 1 0 15,0 0 0-15,14 10 1 16,-14-10-1-16,0 0 1 15,14 18-1-15,-14-18 0 16,0 0 1-16,11 14-1 16,-11-14-1-16,0 0-2 15,1 14-3-15,-1-14-15 16,-1-15-18-16,8 4-1 16,9-7-1-16,13-12 21 15,12-7 20-15</inkml:trace>
  <inkml:trace contextRef="#ctx0" brushRef="#br0" timeOffset="10531.6183">15158 14493 42 0,'-31'-19'35'0,"-8"2"0"15,-1 10-26-15,-12 5-6 0,-1 14-1 16,-6 15-2-16,3 12-1 16,5 18 1-16,7 10 0 15,15 15-1-15,16 3 0 16,21 0 1 0,20-7 0-16,25-14 1 0,18-10 0 15,18-26 1-15,15-16 2 16,7-27 0-16,2-16 1 15,-8-23 0-15,-7-11 0 16,-22-17 0-16,-14-7-1 16,-28-9-1-16,-25 4-1 15,-31-2-2-15,-19 12-1 16,-21 16-3-16,-16 10-5 0,-2 32-13 16,-14 15-18-16,2 26 2 15,1 20-1 1,8 19 29-16</inkml:trace>
  <inkml:trace contextRef="#ctx0" brushRef="#br0" timeOffset="11220.4617">13131 15476 47 0,'0'0'35'16,"19"0"-1"-16,3 2-25 16,20 3-6-16,20 1 0 15,21 3-3-15,25 0 1 16,24 2-1-16,31 0 0 15,24-4 0-15,28-6 2 16,21 0 0-16,23-8 0 16,14-1 2-16,7-8-1 15,8 0 2-15,-7-3-1 16,-10 2 1-16,-20 2-1 16,-19 3-1-16,-36 3 1 15,-28 5-2-15,-38 1 0 16,-32 3-2-16,-30 4-1 15,-24-2-3-15,-24 5-4 0,-20-7-15 16,-26 5-15-16,-11-2-2 16,-6 3 0-16,-12-3 21 15</inkml:trace>
  <inkml:trace contextRef="#ctx0" brushRef="#br0" timeOffset="11580.4775">15817 15654 71 0,'-2'24'35'15,"-3"-5"-8"-15,1 15-27 16,2 4-6-16,-9-4-9 15,6 8-16-15,-6-1-5 16,0-6 0-16,1-5 28 16,2-11 8-16</inkml:trace>
  <inkml:trace contextRef="#ctx0" brushRef="#br0" timeOffset="11814.8705">15962 15802 44 0,'37'-14'37'15,"-4"7"0"-15,-13 0-23 16,-1 15-7-16,-12 8-4 16,-7 7-2-16,-9 4 0 15,-1 4 0-15,-1 5-1 16,6-2 0-16,5-3 2 16,9-2-2-16,12-7 1 15,9-8-3-15,12 3-13 16,8-15-20-16,5-11-2 15,4-5 0-15,4-15 16 16,4-11 21-16</inkml:trace>
</inkml:ink>
</file>

<file path=ppt/ink/ink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7:39:24.040"/>
    </inkml:context>
    <inkml:brush xml:id="br0">
      <inkml:brushProperty name="width" value="0.05292" units="cm"/>
      <inkml:brushProperty name="height" value="0.05292" units="cm"/>
      <inkml:brushProperty name="color" value="#FF0000"/>
    </inkml:brush>
  </inkml:definitions>
  <inkml:trace contextRef="#ctx0" brushRef="#br0">15737 12509 49 0,'-12'1'34'16,"-3"-4"1"-16,15 3-24 16,-22-7-5-16,22 7-1 15,-14-11-2-15,14 11-1 16,0 0 0-16,12-3 0 16,8 7-1-16,14 1 0 15,14 3 1-15,16 0-1 16,14-2 0-16,16 1 1 0,9-5-1 15,6-2 1-15,-1-5 0 16,-7-3-1-16,-8 2 1 16,-14-2-2-16,-19 2 2 15,-17-4-2-15,-13 5-2 16,-18-11-15-16,-1 15-20 16,-11 1 1-16,0 0-3 15,0 0 4-15,-8 14 35 16</inkml:trace>
  <inkml:trace contextRef="#ctx0" brushRef="#br0" timeOffset="13947.0591">4841 14089 75 0,'-42'-24'38'0,"-6"-4"0"0,14 10-32 15,-5-1-2-15,7 11-2 0,-1 8-1 16,4 11-2-1,3 17 0 1,8 8 1-16,4 16-1 0,1 12 2 16,7 5-1-16,6 0 0 15,9-5-1-15,6-4 2 16,5-14 0-16,8-11 0 16,2-20 1-16,8-17-2 0,-1-17 3 15,0-8-1-15,-4-9 0 0,-4-8 0 16,-8-6 0-16,-4-1-1 31,-7 8 0-31,-1 10 0 0,-3 20-1 16,-6 13-1-16,10 23 2 15,-5 19-1-15,0 19-1 0,-2 19 1 32,0 6 0-32,-3 3-1 0,-5-1 0 15,-5-6 1-15,-3-14 1 16,-4-11-3-16,0-18 0 15,-4-25-4-15,8-7-9 16,-9-30-23-16,16-17 0 16,-2-23-1-16,17-4 2 15,5-22 37-15</inkml:trace>
  <inkml:trace contextRef="#ctx0" brushRef="#br0" timeOffset="14579.9668">4996 14316 66 0,'20'28'34'16,"-17"1"-13"-1,1 23-12-15,-7-2-5 16,4 5-2-16,4-7 0 0,9-7 0 16,7-16 1-16,12-8 0 15,3-18 1-15,12-9-1 16,-3-14 1-16,-1-9 0 16,-10-16-2-16,-10-3 1 15,-16-11-1-15,-9 0-2 16,-7 1 0-16,-11 1-1 15,2 9-1-15,2 1 0 0,6 10-1 16,8-3 0-16,17 8 0 16,7-2 1-1,12-2 0-15,1-6 1 16,5-4 0-16,0-1 1 0,-6 7 0 16,-4 4 1-16,-10 15 0 15,-7 19 0-15,-14 6-1 16,3 36 1-16,-10 15-1 15,-1 21 0-15,-3 15 0 16,1 15-1-16,1 1 2 16,6-4-2-16,4-3 1 15,4-13 0-15,7-14 1 0,4-15 0 16,3-20-1-16,4-15 1 16,2-13 0-1,-2-8-1-15,-4-5 1 16,2-2 0-16,-2 4-1 15,-3 5 1-15,0 6-1 0,-4 9-1 16,3 8 2-16,2 4-1 16,5-1 0-16,2 2 0 15,5-3 1-15,9-11-1 16,2-10 2-16,5-13 0 16,1-15-1-16,1-15 1 15,-4-17 0-15,-6-14 0 16,-10-15 0-16,-10-8 0 15,-17-5-2-15,-12 4 1 0,-9 8-5 16,-24 9-32 0,4 18-2-16,-4 11-1 15,9 14-1-15,13 16 23 16</inkml:trace>
</inkml:ink>
</file>

<file path=ppt/ink/ink2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21:35.904"/>
    </inkml:context>
    <inkml:brush xml:id="br0">
      <inkml:brushProperty name="width" value="0.05292" units="cm"/>
      <inkml:brushProperty name="height" value="0.05292" units="cm"/>
      <inkml:brushProperty name="color" value="#FF0000"/>
    </inkml:brush>
  </inkml:definitions>
  <inkml:trace contextRef="#ctx0" brushRef="#br0">24336 4383 58 0,'12'-3'23'16,"-12"3"-5"-16,0 0-4 15,0 0-3-15,0 0-3 16,0 0-1-16,0 0-2 16,0 0-1-16,0 0-1 15,2 18 0-15,2-5-1 16,-2 9 0-16,1 8-1 15,0 13 1-15,-1 10 0 0,-2 9 0 16,1 11 0-16,-2 7 0 16,-1 4 0-16,-1 2 0 15,0-2 0-15,-2-7-1 16,1-4 1-16,-2-6-1 16,-2-9 0-16,2-7 0 15,-1-7 0-15,1-6-1 16,1-8 0-16,1-3-1 15,1-7 0-15,3-5-1 16,0-15-2-16,-2 16-1 16,2-16-3-16,0 0-6 15,0 0-9-15,-3-15-14 32,3 15 0-32,0-11-1 0,0 11 27 15</inkml:trace>
  <inkml:trace contextRef="#ctx0" brushRef="#br0" timeOffset="752.4259">23790 5971 31 0,'-21'-4'26'16,"8"-2"-8"-16,13 6-4 16,-16-10-2-16,16 10-2 15,0 0-3-15,0 0 0 16,-7-12-2-16,7 12-1 15,0 0 0-15,13-13-1 0,-1 7 1 16,8 0-2-16,7-4 1 16,14-1 0-16,16-5 1 15,12 3-1-15,16-3 1 16,15 2-1-16,3-1 1 16,5 1-1-16,-3 1 0 15,-8 4-1-15,-12 4 0 16,-12 1-1-16,-17 2 0 15,-12-1-1-15,-9 2 0 16,-11 1 0-16,-3 3-1 16,-8-3 0-16,-2 2-2 15,-11-2 0-15,14 0-5 16,-14 0-8-16,0 0-22 0,11-10-1 16,-11 10 0-16,0 0 5 15,0 0 34-15</inkml:trace>
  <inkml:trace contextRef="#ctx0" brushRef="#br0" timeOffset="3116.473">23587 7128 34 0,'-2'-11'17'0,"2"11"-1"16,15-17-2-16,2 6-2 15,-1-9 0-15,12 2-2 16,-6-10-3-16,13 4 1 16,-1-9-3-16,3 3 0 0,-4-2-2 15,-2 4-1 1,-6 5-2-16,-6 8 0 16,-3 8 1-16,-16 7-1 15,11 22 1-15,-19 10-1 0,-4 13 0 16,-7 14 0-16,-10 17 1 15,-4 11 0-15,-6 8-1 16,-4 3 0-16,-5 3 0 16,3-3-1-16,5-7 2 15,0-10 0-15,11-14 0 16,7-12 0-16,7-12 1 16,11-9-1-16,9-13 1 15,10-8 1-15,7-8-1 16,9-5 0-16,7-7 0 15,2 0 0-15,5-7 0 16,2 0-1-16,0-2-2 16,-4-2 0-16,1 0-4 0,-11-5-6 15,2 6-19 1,-4-10-7-16,-6-1 0 16,-4 0-2-16,-2-5 30 15</inkml:trace>
  <inkml:trace contextRef="#ctx0" brushRef="#br0" timeOffset="3882.3456">23992 6395 22 0,'20'-10'33'16,"5"-5"0"-16,-1-7-15 15,10 10-6-15,-5-5-3 16,4 6-4-16,-7 3-2 16,-2 5-1-16,-7 3-1 15,-6 10 0-15,-9 8-1 16,-7 8 0-16,-8 10 0 16,-8 10 1-16,-5 7-1 0,-1 2 0 15,3 2 1-15,-4-2-1 16,11-4 0-16,11-4 2 15,9-10-2-15,12-8 1 16,9-8 0-16,4-7 0 16,1-7-2-16,4-3 0 15,0-6-5-15,-10-11-7 16,7 0-14-16,-10-6-7 16,-4-7-1-16,-3-3 7 15,-3-5 28-15</inkml:trace>
  <inkml:trace contextRef="#ctx0" brushRef="#br0" timeOffset="4385.6194">24574 6284 34 0,'2'-15'17'0,"-5"5"-1"15,3 10-3-15,-11-21-3 16,11 21-2 0,-23-16-2-16,7 9-1 0,-5 6-2 15,-3 4-1-15,-4 8 0 16,-4 11 0-16,-2 5-1 15,1 9 0-15,8 5 0 16,3 6 0-16,8-3 0 16,10-1 0-16,10-7 1 15,11-5 0-15,11-14 1 16,7-8 0-16,4-9 0 16,4-4 0-16,-7-11 0 0,0-6-1 15,-5 0 1 1,-7-4-1-16,-10 7 1 0,-4 6-2 15,-10 12 1 1,0 0 0-16,0 0-1 0,-4 31 1 16,-1 3-1-16,4 13-1 15,1 0 0-15,3 3 1 0,3 6-3 16,3-10-4-16,11 3-28 16,-4-5-2-16,1-6-1 15,1-9-1-15,-5-12 29 16</inkml:trace>
</inkml:ink>
</file>

<file path=ppt/ink/ink2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21:54.931"/>
    </inkml:context>
    <inkml:brush xml:id="br0">
      <inkml:brushProperty name="width" value="0.05292" units="cm"/>
      <inkml:brushProperty name="height" value="0.05292" units="cm"/>
      <inkml:brushProperty name="color" value="#FF0000"/>
    </inkml:brush>
  </inkml:definitions>
  <inkml:trace contextRef="#ctx0" brushRef="#br0">24032 4528 48 0,'0'18'35'0,"-5"9"-1"16,-3 5-25-16,12 16-2 15,1 4 0-15,10 19-2 16,4 5-1-16,10 7-1 16,4 7-1-16,2 1-2 15,-2 5-2-15,-6-6-4 16,-1 1-6 0,-19-7-17-16,-6-5-7 15,-8-4 0-15,-10-7 4 16,-6-6 32-16</inkml:trace>
  <inkml:trace contextRef="#ctx0" brushRef="#br0" timeOffset="140.4979">23840 6210 26 0,'-32'33'33'0,"16"-9"1"16,12-5-17-16,15-14-9 0,24-5-5 15,18-9-6-15,7-14-14 16,15-4-14-16,9-7-1 15,1-7-2-15,3-1 31 16</inkml:trace>
  <inkml:trace contextRef="#ctx0" brushRef="#br0" timeOffset="578.5146">23876 6855 70 0,'27'1'34'0,"-3"-6"0"0,2 7-33 16,-2 3-2-16,3 12 2 16,-16 14-2-16,-11 11 0 15,-11 14 0-15,-13 14 1 16,-12 8-1-16,-7 11 0 16,-4 2 1-16,-2-5-1 15,7-2 2-15,14-13 1 16,14-9 1-16,11-15-1 15,16-10 0-15,12-17-1 16,11-13-2-16,9-10-5 16,2-18-17-16,-4-3-12 15,5-10 0-15,-4-8-1 16,-3-4 29-16</inkml:trace>
  <inkml:trace contextRef="#ctx0" brushRef="#br0" timeOffset="1066.3861">24187 6600 50 0,'0'0'35'16,"5"-17"-1"-16,-5 5-25 15,11 8-4-15,1 4-2 16,1 6-2-16,-4 6-1 15,2 3 0-15,0 9 0 16,1 4 0-16,7 3-1 16,2 1 2-16,10-2-1 15,2-2 0-15,2-3 0 0,1-1 1 32,-4-6 1-32,-4-1-1 15,-11-1 1-15,-10 1 0 16,-19-4-1-16,-6 3-1 15,-9 1-1-15,-7-5-4 0,0 4-3 16,-9-10-11-16,11 2-13 16,0-5-2-16,9-3 0 15,5-7 22 1,10-8 12-16</inkml:trace>
  <inkml:trace contextRef="#ctx0" brushRef="#br0" timeOffset="1409.2468">24503 6512 44 0,'6'-11'33'0,"3"-1"-5"0,2 7-17 16,-11 5-4-16,14 3-3 15,-14-3-2-15,20 17-2 0,-8-4 1 16,1 7-1-16,3 1 0 0,4 5 0 15,2-1 1-15,-1 1 0 16,-1-3 1-16,-2 4 1 16,-7-3-1-1,-6 4 1-15,-10-6 0 0,-6-2 0 16,-6 0-1-16,-2-2 0 16,-2-2-3-16,-1-7-2 15,9 5-9-15,1-12-22 16,12-2-2-16,0 0 0 15,21-27 7-15,11 7 29 16</inkml:trace>
</inkml:ink>
</file>

<file path=ppt/ink/ink2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22:03.201"/>
    </inkml:context>
    <inkml:brush xml:id="br0">
      <inkml:brushProperty name="width" value="0.05292" units="cm"/>
      <inkml:brushProperty name="height" value="0.05292" units="cm"/>
      <inkml:brushProperty name="color" value="#FF0000"/>
    </inkml:brush>
  </inkml:definitions>
  <inkml:trace contextRef="#ctx0" brushRef="#br0">9973 14255 17 0,'-17'21'34'0,"-6"-5"0"16,-9-9-19-16,8 3-5 15,-3-4-4-15,5-5-1 16,4-5-1-16,18 4 0 16,-6-26 0-16,28 3 0 15,23-17-1-15,23-4-1 16,32-17 0-16,30-7 0 15,39-8-1-15,31-7 0 16,44-1 0-16,30 7-1 16,28 16 0-16,19 19 1 0,5 23-1 15,0 24 1-15,-15 26 1 16,-18 20 0-16,-38 19 0 16,-34 11 1-16,-44 4 0 15,-33-2-1-15,-34-6-2 0,-31-15-5 0,-20-13-32 16,-27-20-2-16,-32-29-1 15,0-25 0-15,-35-32 37 16</inkml:trace>
  <inkml:trace contextRef="#ctx0" brushRef="#br0" timeOffset="728.1693">10525 12237 27 0,'-14'-23'35'0,"8"-6"1"15,3-9-21-15,18 9-3 16,9-6-2-16,14 7-1 15,13 0-3-15,9 8-2 16,7 7-1-16,3 13-2 16,2 13-1-16,-12 14 0 15,-12 19-1-15,-13 18 1 16,-25 18-1-16,-22 12 1 0,-21 13 1 16,-14 4 0-16,-12-2-1 15,-5-1 3-15,2-11-2 16,10-11 1-16,11-14-1 15,16-16 0-15,20-16-1 16,19-16-2-16,19-11-2 16,16-20-3-16,23-10-3 15,7-23-2-15,22-10 0 16,5-19 2-16,16-6 2 16,-4-12 3-16,-2 0 4 15,-19 1 4-15,-23 6 4 16,-17 17 2-16,-36 14 0 15,-21 26 0-15,-35 17-2 0,-15 22-2 16,-15 17-2-16,0 17-1 16,5 9-1-16,9 7 0 15,18-6 0-15,22-5 2 16,22-13-1-16,23-14 0 16,21-19 1-16,16-19-1 15,8-23 1-15,8-16-1 16,-3-22 1-16,-6-15-3 15,-14-16 3-15,-18-6-3 16,-20-3 1-16,-20 2-1 16,-16 10 0-16,-15 9-3 15,-9 19-1-15,-8 12-6 32,11 32-6-32,-6 8-14 0,14 21-9 15,7 20 0-15,13 13 5 16,7 11 34-16</inkml:trace>
  <inkml:trace contextRef="#ctx0" brushRef="#br0" timeOffset="928.1167">12089 12458 73 0,'50'45'39'16,"10"-3"0"-16,-3-7-28 15,9 4-6-15,3-1-2 16,2-1-2-16,-4-6-1 15,-7-5-1-15,-2-3-1 16,-11-7-4-16,2 1-10 0,-18-14-21 16,0-7-3-16,-10-17 1 15,-2-5 10-15,-5-12 29 16</inkml:trace>
  <inkml:trace contextRef="#ctx0" brushRef="#br0" timeOffset="1080.9407">12815 12227 60 0,'-37'11'37'0,"-1"16"1"16,-11 10-21-16,-5 15-11 15,-8 3-5-15,-5 5-2 16,-2 0-3-16,-2-6-5 16,14 5-18-16,-2-7-10 0,6-3 0 15,4-4-1-15,10-6 33 16</inkml:trace>
  <inkml:trace contextRef="#ctx0" brushRef="#br0" timeOffset="2000.3882">12363 14055 72 0,'-42'2'37'0,"-19"-11"-2"15,-12 10-29-15,-23 6-3 16,-13 11 0-16,-22 10-1 15,-10 9 1-15,-13 8 1 16,-5 9-1-16,-4 8-1 16,4 3 2-16,7 1-1 15,9 0-1-15,15-7 1 16,15 2-1-16,19-8-1 16,18-9-1-16,15-6 2 15,18-7-3-15,10-6 1 16,12-7-1-16,12-5 1 15,9-13-2-15,-13 12 1 0,13-12-1 16,0 0-1-16,5-12 1 16,4-4 0-16,3-7 0 15,4-6-1-15,3-7 2 16,7-10-1-16,3-5 3 16,5-6-1-16,-1 1 1 15,-4 1-1-15,-2 5 3 16,-8 8-2-16,-6 8 1 15,-11 11-1-15,-12 10 0 16,-13 13-1-16,-11 13 1 16,-10 12-1-16,-11 12 0 15,-4 6 0-15,-4 7 0 16,1 6 1-16,2-1-1 0,10 1 1 16,9-10-1-1,13-4 2-15,13-1-1 16,15-13 0-16,14-3 0 15,17-10-1-15,13-1 2 0,13-5-2 16,10 0 1-16,4-4 0 0,3-6-1 0,1 3 0 16,-6 4 1-1,-4 5-2-15,-13 0 0 0,-6-1 0 16,-12 1 0-16,-6 1-2 16,-8-3-1-16,-6 10-6 15,-14-19-26-15,4 11-4 16,-4-11-1-16,-17 3 0 15,0-2 33-15</inkml:trace>
</inkml:ink>
</file>

<file path=ppt/ink/ink2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23:18.009"/>
    </inkml:context>
    <inkml:brush xml:id="br0">
      <inkml:brushProperty name="width" value="0.05292" units="cm"/>
      <inkml:brushProperty name="height" value="0.05292" units="cm"/>
      <inkml:brushProperty name="color" value="#FF0000"/>
    </inkml:brush>
  </inkml:definitions>
  <inkml:trace contextRef="#ctx0" brushRef="#br0">11266 10616 20 0,'-33'-48'30'15,"0"0"-1"-15,-5-5-24 16,-5-5-3-16,3-5-3 16,0 1 0-16,-2-4 0 15,-2 3 0-15,-5 4 1 16,-7 1 0-16,-5 11 1 0,-7 7 0 16,-11 13 1-16,-11 14 0 15,-12 13 0-15,-16 10 0 16,-7 14 0-16,-10 10-1 15,-14 13 0-15,-9 15-1 16,-6 9 0-16,-8 5 0 16,1 8 0-16,1 7-1 15,-1 8 3-15,8 1-1 16,16-1 0-16,17-6 0 16,24-1 0-16,22-9 0 15,27-2 0-15,29-6 0 16,29-7-2-16,30-4 0 15,22-3 0-15,27-3-1 16,16-8-2-16,25 1-2 16,9-13-7-16,23-7-12 15,8-6-5-15,10-16 10 0,12-6 20 16,1-20 0-16</inkml:trace>
  <inkml:trace contextRef="#ctx0" brushRef="#br0" timeOffset="514.5039">14230 10591 42 0,'-66'-18'34'0,"-19"-8"-1"16,-18-2-28-16,-3-3-4 15,-8-1-2-15,-14-1 1 16,-6 4-3-16,-11 1 0 16,-2 10 0-16,-6 7 0 15,-5 16 0-15,1 9 1 0,8 16 0 16,14 6-1-16,13 14 2 16,26 9 1-16,26 10 1 15,34 6-1 1,44-4 1-16,40 6 0 0,40-5 0 15,33 1 0-15,39 0 0 16,25-4 0-16,24-4 0 16,20-5-1-16,8 2-6 15,-6-8-21-15,2-11-3 16,0-3-2-16,-25-19 29 16,-11-6 3-16</inkml:trace>
</inkml:ink>
</file>

<file path=ppt/ink/ink2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23:26.557"/>
    </inkml:context>
    <inkml:brush xml:id="br0">
      <inkml:brushProperty name="width" value="0.05292" units="cm"/>
      <inkml:brushProperty name="height" value="0.05292" units="cm"/>
      <inkml:brushProperty name="color" value="#FF0000"/>
    </inkml:brush>
  </inkml:definitions>
  <inkml:trace contextRef="#ctx0" brushRef="#br0">12490 13068 49 0,'-8'56'36'15,"-7"10"-1"-15,-11 8-27 16,5 9-4-16,9-3-1 16,10 1-1-16,15-13 1 15,23-13 1-15,26-24 0 16,29-22 1-16,33-30 0 15,30-18-1-15,23-22 1 0,23-13-2 16,10-12 0-16,9-3-2 16,-3 9-3-16,-9 1-15 15,-11 23-22 1,-25 18-2-16,-33 12-1 0,-36 21 10 16</inkml:trace>
  <inkml:trace contextRef="#ctx0" brushRef="#br0" timeOffset="31632.0737">8263 4205 27 0,'18'-3'35'16,"-18"3"0"-16,19 15-23 16,-16 1-4-16,6 16-2 0,-4 7-3 15,1 15 0-15,6-3-1 16,5 1 0-16,19-12 0 15,13-12 0 1,26-21 0-16,27-21 1 0,27-27 1 16,24-23-2-16,16-17 2 15,14-5-1-15,-4-2-1 16,-4 2 0-16,-15 6-2 16,-19 12-2-16,-20 23-4 15,-26 9-24-15,-11 24-10 16,-20 8 1-16,-19 11-2 15,-11 13 41-15</inkml:trace>
  <inkml:trace contextRef="#ctx0" brushRef="#br0" timeOffset="32650.7723">8201 7583 21 0,'0'0'34'16,"6"-13"0"-16,-6 13-18 15,0 0-6-15,15 14-4 16,-3 9-3-16,-2 9-1 0,1 5-1 16,-2 7 1-16,5 3-1 15,3-1 2-15,8-3 0 16,11-15 2-1,17-11 0-15,15-22 0 0,24-12 2 16,18-21-3-16,20-5 1 16,10-12-1-16,1-1 0 15,0 3-3-15,-11 7 0 16,-14 13-5-16,-17 6-16 16,-13 27-19-16,-22 11-1 15,-24 15-2-15,-15 12 11 16,-29 6 31-16</inkml:trace>
  <inkml:trace contextRef="#ctx0" brushRef="#br0" timeOffset="36325.0338">22860 7644 35 0,'-136'-34'13'0,"-6"-9"-2"0,-15-14-3 16,-18-9-2-16,-15-10-1 16,-23-11-3-16,-23-10-1 15,-11-7 0-15,-20-2-1 16,-21-3 0-16,-23 15-1 15,-23 11 0-15,-27 29 0 16,-18 29 0-16,-17 45 0 16,-25 40 0-16,-9 52 0 15,-14 51-1-15,-2 52 2 16,5 50-1-16,17 54 2 16,15 37 1-16,21 45 1 15,38 30 2-15,33 20 0 16,48 19 2-16,41 45-1 0,58-22 0 15,46-13 0-15,59-1-1 16,57-30-1-16,55-21-1 16,61-33-1-16,59-38 0 15,66-84-1-15,97-21 1 16,18-58 0-16,50-49-1 16,78-53 0-16,6-49 0 15,45-47 0-15,29-34-2 16,30-32 0-16,2-27 0 15,9-22-1-15,-2-26 0 16,-11-16 0-16,-6-20 1 16,-32-16 1-16,-36-25 2 15,-53-25 0-15,-65-29 2 0,-14-32 1 16,-50-30-1-16,-86-33 1 16,-39-19-1-16,-76-24 0 15,-63-13-2-15,-81-4 0 16,-61 1-2-16,-69 18-3 15,-62 18-5-15,-39 29-23 16,-37 26-5-16,-24 34-1 16,-8 44-3-16,-14 34 34 15</inkml:trace>
</inkml:ink>
</file>

<file path=ppt/ink/ink2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24:11.655"/>
    </inkml:context>
    <inkml:brush xml:id="br0">
      <inkml:brushProperty name="width" value="0.05292" units="cm"/>
      <inkml:brushProperty name="height" value="0.05292" units="cm"/>
      <inkml:brushProperty name="color" value="#FF0000"/>
    </inkml:brush>
  </inkml:definitions>
  <inkml:trace contextRef="#ctx0" brushRef="#br0">6770 8209 35 0,'-72'26'36'16,"19"-6"-2"-16,20-8-29 15,33-12-2-15,41-2-2 16,41-19-1-16,33-13 0 16,62-14 0-16,45-12 0 15,61-20 0-15,48-10 2 16,46-12-1-16,34-3 2 15,19 3 0-15,16 4-1 16,-6 9 1-16,-11 15-1 16,-39 17 0-16,-38 17-2 0,-45 19-5 15,-53 11-20-15,-49 15-9 16,-51 15-2-16,-62 5 5 16,-45 8 31-16</inkml:trace>
</inkml:ink>
</file>

<file path=ppt/ink/ink2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8:24:53.076"/>
    </inkml:context>
    <inkml:brush xml:id="br0">
      <inkml:brushProperty name="width" value="0.05292" units="cm"/>
      <inkml:brushProperty name="height" value="0.05292" units="cm"/>
      <inkml:brushProperty name="color" value="#FF0000"/>
    </inkml:brush>
  </inkml:definitions>
  <inkml:trace contextRef="#ctx0" brushRef="#br0">3456 11601 43 0,'-22'-9'35'0,"0"-4"-9"16,5 9-11-16,-6-7-5 15,7 6-4-15,0-2-1 16,16 7-1-16,-18-5-1 16,18 5-2-16,0 0 1 15,0 0-2-15,14 6-1 16,9-3 1-16,11 0 0 16,13 5-1-16,19-7 1 15,21-1 0-15,24-4 0 0,15-2-1 16,25-2 1-16,14 0 0 15,19 0-1-15,14-5 1 16,12 5 1 0,4 1-2-16,3 3 1 0,4 7 0 15,4 2 0-15,-12 3 0 16,1 2 1-16,-3 4-1 16,-7 2 1-16,-1 0 0 15,-5 0 1-15,3-4 0 16,-8-4 0-16,2 1 1 15,-9-9-1-15,-5-1 1 16,-9-5-2-16,-8 0 1 16,-12-2-1-16,-18 2 0 15,-18-1 0-15,-16 1 0 16,-20 2-1-16,-16 3 1 16,-20 2-2-16,-14-2-1 0,-12 2-3 15,-18-1-10-15,10-14-22 16,-8 1-2-16,3-6-1 15,9-13 9-15,11-12 31 16</inkml:trace>
  <inkml:trace contextRef="#ctx0" brushRef="#br0" timeOffset="1253.6763">23757 1424 43 0,'38'-21'36'15,"-27"36"-4"1,-8 15-24-16,5 8-1 0,-14 16-5 16,-3 19 2-16,-9 24-4 15,-10 23 3-15,-12 27-6 16,-9 29 0-16,-10 33 4 16,-15 38-2-16,-10 34 2 0,-9 25-1 15,-5 27 2-15,-7 24-2 16,-1 14 6-16,1 5-1 15,-3-2 0-15,5-9 0 16,3-17 0-16,6-18 0 16,12-29-1-16,8-24 0 15,9-35-1-15,14-33 0 16,12-28-1-16,13-33-2 16,9-30 1-16,6-34-3 15,8-25-1-15,1-32-5 16,2-27-20-16,17-26-11 15,-5-38-1-15,5-28 0 0,5-31 21 16</inkml:trace>
  <inkml:trace contextRef="#ctx0" brushRef="#br0" timeOffset="1908.6943">24225 3077 46 0,'-29'-21'31'15,"-5"3"2"-15,-1 11-25 16,-9 5-4-16,1 19 1 0,-2 9-3 16,8 13-3-16,6 11 1 15,8 11 2-15,14 4-2 16,11 4-1-16,15-2 1 15,19-9-1-15,15-12 3 16,15-7 0-16,8-18 0 16,8-16 1-16,2-19 0 15,-2-12 0-15,-10-19 0 16,-14-11-1-16,-14-14 0 16,-20-6 1-16,-20-4-4 15,-20 0-3-15,-17 11-1 16,-15 3-4-16,-5 20-6 15,-18 7-11-15,3 24-10 16,0 10-3-16,8 17 22 16,2 12 17-16</inkml:trace>
  <inkml:trace contextRef="#ctx0" brushRef="#br0" timeOffset="2272.7996">23683 3674 17 0,'0'0'30'0,"13"-9"-8"16,-13 9-10-16,-19 12-2 16,0 7-1-16,-17 1-4 15,-6 10-2-15,-10 3 1 0,1 1-2 16,-8 1 1-16,6 0-2 16,2-5 1-16,8-4-2 15,10-4-1-15,7-11-2 16,15-4-6-16,11-7-6 15,-3-13-11-15,14-7-5 16,6-5 0-16,4-8 28 16,0-6 3-16</inkml:trace>
  <inkml:trace contextRef="#ctx0" brushRef="#br0" timeOffset="2522.7916">23383 3544 41 0,'0'0'30'0,"-12"-6"-13"0,-8 14-5 15,-3 16-4-15,-11 3-3 16,-1 8-3-16,-9 7 0 16,2 3 0-16,-2 3 0 15,10-1-2-15,10-3 3 16,10-3-1-16,14-6 1 16,17-3-1-16,11-7 0 15,14-5 0-15,10-6-3 16,2-7-3-16,10 3-22 15,-7-9-7-15,-5-3-1 16,-5-4-1-16,-10-8 34 16</inkml:trace>
  <inkml:trace contextRef="#ctx0" brushRef="#br0" timeOffset="5562.6143">9436 12193 61 0,'16'-24'37'0,"-5"-3"-15"16,0 12-10-16,-8 0-5 16,-3 15-4-16,6-11-1 15,-6 11 0-15,0 0-2 16,17 17 2-16,2-14-1 16,11-4 0-16,16-13 1 15,17-5 0-15,16-9 1 16,11-4 0-16,7-3-1 15,1-2 0-15,-5 1-1 16,-14 7 0-16,-10 13-4 16,-15-1-4-16,-9 17-26 15,-15 5-5-15,-9 4 1 0,-8 3-3 16,-5 3 33-16</inkml:trace>
  <inkml:trace contextRef="#ctx0" brushRef="#br0" timeOffset="6873.2955">15157 8147 44 0,'-14'-25'36'15,"-3"2"-16"-15,-16-16-6 16,-1 9-5-16,-20-4-2 15,-5 7-3-15,-13 5-1 16,-9 12-2-16,-2 13 0 16,-6 16-1-16,2 25-1 0,3 20 1 15,11 20 1-15,15 15-1 16,20 12 1-16,22 5-1 16,26 8 0-1,26-4 0-15,29-13 1 16,25-12 0-16,23-23-1 0,13-17 3 15,10-21-2-15,3-18 1 16,-3-24 0-16,-16-21 0 16,-20-22 0-16,-22-14-1 15,-32-9 1-15,-28-12-1 16,-30 0-1-16,-26 3-1 16,-23 7-1-16,-13 7-2 15,-2 19-6-15,-7 5-14 0,14 19-15 16,14 13-2-1,21 8 5-15,22 10 36 16</inkml:trace>
  <inkml:trace contextRef="#ctx0" brushRef="#br0" timeOffset="7437.397">17733 7208 44 0,'-35'-16'33'0,"-15"16"-18"16,-16 1-7-16,-3 20-3 15,-13 14-2-15,-4 17-3 16,-2 13 0-16,5 13-2 15,14 9 0-15,18 5 2 16,21-1 0-16,27-5 2 0,30-9 1 16,27-11 1-1,22-15 2-15,22-11 1 16,14-25-1-16,10-14 0 16,-6-19 0-16,-6-12-2 0,-18-19-1 15,-14-12-1-15,-27-13-1 16,-24-7-1-16,-25 2-2 15,-25 1-2-15,-17 9-6 16,-24 4-12-16,-4 19-15 16,-15 12 0-16,-3 15-1 15,-2 12 35-15</inkml:trace>
  <inkml:trace contextRef="#ctx0" brushRef="#br0" timeOffset="8026.0162">16976 8218 62 0,'0'0'22'16,"0"0"-6"-16,-15 1-4 0,4 13-4 16,-12-1-4-16,-2 8-1 15,-8 5-2-15,-4 9 1 16,-3 6 0-16,-3 6-1 16,2-3 0-16,-1 0-1 15,7-3 1-15,4-2-1 16,5-4-1-16,5-10-5 15,12-2-7-15,-5-12-9 16,14-11-12-16,0 0-1 0,0 0 12 16,-6-28 23-1</inkml:trace>
  <inkml:trace contextRef="#ctx0" brushRef="#br0" timeOffset="8268.5825">16408 8426 42 0,'-25'34'33'16,"1"8"-17"-16,-12-3-6 16,4 5-5-16,-3-1-1 15,7-2-1-15,3 1-1 16,13-10 1-16,9-5-1 16,17-8 1-16,15-8-1 0,15-2 1 15,7-6-2-15,8-1-4 16,3-2-10-16,-3-3-18 15,-4-4-4 1,-7 0 0-16,-15-2 24 0,-7 1 11 16</inkml:trace>
  <inkml:trace contextRef="#ctx0" brushRef="#br0" timeOffset="9022.7288">15211 8050 14 0,'-14'-2'34'16,"2"-4"1"-16,-2-5-22 0,14 11-3 16,0 0-3-16,0 0-2 15,0 0-2-15,20 7 0 16,2 3-2-16,7 4 1 16,10 6-1-16,7 5 0 15,7 0 0-15,4 6-1 16,3-5 1-16,0-3-1 15,-3 1-1-15,-3-6-1 16,-6-1-1-16,-8-10 0 16,-6-2 0-16,-8-12-1 15,-8 0 0-15,-8-8 1 16,-5-4 1-16,-8-7 2 0,-8-3 0 16,-5-2 2-16,-7-3 2 15,0 4-1-15,-2 5 0 16,-1 9 0-1,7 2-1-15,5 9 1 0,14 5-2 16,5 12 0-16,12 6-2 16,11 5 2-16,9 4-1 15,2 2 1-15,-4 1 0 16,-4 3 0-16,-12-4 1 16,-13 2 0-16,-12-6-1 15,-14-1 1-15,-11 1-1 16,-9-7-5-16,5 7-13 15,-3-3-18-15,5-2-1 0,5 4 0 16,11-6 26-16,8 4 10 16</inkml:trace>
  <inkml:trace contextRef="#ctx0" brushRef="#br0" timeOffset="11974.1388">19029 3933 48 0,'-180'-33'35'0,"-24"-2"0"16,-16 3-34-16,-12 6 0 15,-11 5-1-15,-6 9 1 16,-2 12-2-16,-11 8-2 15,-2 15 1-15,-2 14-2 16,1 17 2-16,-2 20-2 16,5 21 2-16,0 16-1 15,4 18 1-15,19 18 1 16,17 20 1-16,28 11 1 16,30 7 1-16,33 5-1 15,37 3 2-15,42 4-1 16,46-8 2-16,44 4-1 0,43-7 0 15,43-3-1-15,45-8 0 16,43-10 0-16,89-11-2 16,-11-12 1-16,79-12-1 15,-16-21 0-15,28-20 0 16,21-23 0 0,27-28 1-16,58-22 0 15,-84-29 1 1,48-25 1-16,-53-33-1 15,31-25 1-15,-21-31 0 0,-26-26 1 16,-48-23-3-16,-89-24 1 16,-13-26-2-16,-53-13 0 15,-67-18 0-15,-64-10-2 16,-76 3-3-16,-66 1-4 16,-57 11-26-16,-64 19 0 15,-55 23-2-15,-45 19 16 16,-38 25 21-16</inkml:trace>
  <inkml:trace contextRef="#ctx0" brushRef="#br0" timeOffset="23490.4759">14212 5943 1 0,'57'-46'27'15,"17"3"0"-15,20-3-21 16,15-4-2-16,20 9-2 15,19 10-1-15,22 9 1 16,12 16 0-16,9 9 0 16,0 8 0-16,-4 11 2 15,-11 4 1-15,-10 5 0 16,-24-3 0-16,-23 1-1 16,-27-11 1-16,-13-1-2 0,-19-11-2 15,-14-14-8-15,-8-9-23 16,-7-7-2-16,-7-15-1 15,1-1 28-15,-8-12 5 16</inkml:trace>
  <inkml:trace contextRef="#ctx0" brushRef="#br0" timeOffset="32230.1244">20776 13759 32 0,'-31'16'33'0,"-8"-7"2"16,-11-5-21-16,1 1-4 0,-9-6-4 15,-11 1-3-15,-11-8-1 16,-16-3-2-16,-15-4 1 15,-13-2-1 1,-17-5-2-16,-21-4-2 16,-13 3-1-16,-30-11-2 0,-15 9 0 15,-27-2-2-15,-17 8 2 16,-22-3-1-16,-19 7 3 16,-23 3 0-16,-23 4 2 15,-22-1 2-15,-18 3 2 16,-22-5 0-16,-14-2 1 15,-24-4 0-15,-17-1-1 16,-21-3 0-16,-15-1 1 0,-21 4-1 16,-7 0-1-16,-11 3 1 15,-13-1 2 1,2 5 0-16,1-4 1 16,18 4 2-16,8-9 1 0,19 3 0 15,-5-3-1-15,11 4 0 16,5 0-1-16,4 6-2 15,0 10-1-15,5 11-1 16,12 15-1-16,17 13 0 16,25 13 0-16,27 15 1 15,29 13-2-15,38 8 1 16,28 11-2 0,47 4 2-16,37 4-2 15,46-2 1-15,42 7 0 0,50-3-1 16,52-3 2-16,48-3-1 15,61-7 0 1,53-9 0-16,58-8 2 16,54-12-2-16,99-9 2 0,8-8-1 15,58-4 1-15,79-6-1 16,58-6 3-16,8-4-1 16,41-2 0-16,30 1 1 15,-3-7 0-15,78-1-1 16,25-6 1-16,-2-2-1 15,13-1 0-15,45 4-1 16,9-2 1-16,7-2-1 0,-8 1-1 16,-10-2 1-16,-23-1-1 15,5 1-1-15,-16 0 0 0,-68-6-1 16,-29 2 1-16,11-3-1 16,-83-1 0-16,-37-7 0 15,-37-7-1-15,-67-11 2 16,-62-9 1-16,-1-13 1 15,-56-18 1-15,-92-13 0 16,-13-24 0-16,-57-17 0 16,-72-19-1-16,-73-18 1 15,-82-14-3-15,-92-19-1 16,-92-3-6-16,-113-18-15 16,-91 8-14-16,-92-2-1 0,-68 11 0 15,-72 18 33-15</inkml:trace>
  <inkml:trace contextRef="#ctx0" brushRef="#br0" timeOffset="39434.2032">3953 15678 29 0,'-23'-18'34'0,"8"4"-19"16,4-10-4-16,16 10-3 15,12-3-3-15,18 2-1 16,15 2-1-16,19 2 0 0,19 1-1 16,15 3-1-1,10-1 1-15,10 4-1 16,-5 0 0-16,-3 2-1 15,-9-2 0-15,-10-1 1 0,-16 1-2 16,-14-4-2-16,-13 5-8 16,-19-6-16-16,-14-3-7 15,-20 12 0-15,0-13 25 16,-20 13 9-16</inkml:trace>
  <inkml:trace contextRef="#ctx0" brushRef="#br0" timeOffset="39865.9816">4139 16332 24 0,'-37'48'34'16,"-4"9"0"-16,-5 8-26 15,-9 9-4-15,2 8-4 16,3 6-1-16,7 15 1 16,13 3-1-16,17-5 0 15,20-19 0-15,20-7 2 16,19-17 0-16,16-22 0 16,11-25 2-16,8-26-1 15,7-21 0-15,-2-19 1 16,-14-13 0-16,-8-7-1 0,-13-14 1 15,-17 4-1-15,-21 8 0 16,-16-2-1-16,-22 13 0 16,-7 6-1-16,-11 12 0 15,-2 6 0-15,4 18-4 16,2 3 0 0,12 11-4-16,2 4-4 15,25 6-13-15,6 23-10 16,13 3 0-1,10 15 32-15,8 6 3 0</inkml:trace>
  <inkml:trace contextRef="#ctx0" brushRef="#br0" timeOffset="40202.4226">4787 17920 62 0,'-9'-50'35'0,"-3"-26"-16"0,-16-30-11 16,1-14 0-16,-10-15-6 16,-2-8-2-16,-1 9-1 15,4 7 1-15,7 12 1 16,6 18-3-16,13 26 2 16,16 14-2-16,15 24 1 15,3 14-2-15,9 19 0 0,0 2 0 16,-3 13 0-16,-3 8 2 0,-10 11-2 15,-12 0 2-15,-10 0 0 16,-8 1 0-16,-4-7 0 16,-4-5-3-16,6 0-8 15,-2-16-10-15,17-7-11 16,3-21 0-16,11-12 29 16,14-15 4-16</inkml:trace>
  <inkml:trace contextRef="#ctx0" brushRef="#br0" timeOffset="40577.4132">5111 16125 46 0,'5'13'23'0,"-9"5"-10"0,-1 23-5 16,-4 14-3-16,1 16-4 16,0 11-3-16,-3 1-1 15,7 0-1-15,-5-13 0 16,2-5 0-16,-2-5 1 15,-1-13 0-15,-2-20 1 16,0-15 2-16,0-15 2 16,-3-15 1-16,5-11 1 15,2-6 1-15,8-10 1 0,5-11 1 16,14 9 0 0,4-2-1-16,11 8-1 15,4 4-1-15,1 23 0 16,1 7-2-16,0 16 0 0,-7 16-2 15,-8 10 0-15,-5 4 0 16,-5 7 0-16,-4 5-3 16,-3-11-1-16,1 1-6 15,-7-18-11-15,-2-23-13 16,20-2-2-16,-6-20 17 16,3-15 19-16</inkml:trace>
  <inkml:trace contextRef="#ctx0" brushRef="#br0" timeOffset="40718.0285">5493 16225 17 0,'-5'13'29'0,"-5"-1"-5"16,5 1-26-16,0 3-15 16,2-3-12-16,5 4 8 15,-1-2 21-15,7 7 0 16</inkml:trace>
  <inkml:trace contextRef="#ctx0" brushRef="#br0" timeOffset="41081.5508">5503 16742 16 0,'-3'24'33'0,"3"-10"0"15,5-3-19-15,-5-11-5 16,9-16-2-16,-2-1-2 15,2 6-1-15,0-14 0 16,0 5 1-16,-2 6-2 16,0 1-1-16,-4-3 0 15,-3 16-1-15,0 0-1 16,17-11 0-16,-17 11 0 16,27 7-1-16,-4-14 2 15,5 1-1-15,5 11 1 16,2-16-1-16,1-3 0 0,-1 8 1 15,-4 5 0-15,-1-9-1 16,-7 14 0-16,-6 1-1 16,-4-4-1-1,-13-1-3-15,19 27-5 0,-19-27-9 16,16 12-13-16,-4-1-4 16,1-8 1-16,-1 2 35 15</inkml:trace>
  <inkml:trace contextRef="#ctx0" brushRef="#br0" timeOffset="41455.278">6127 16853 38 0,'33'0'35'0,"0"-15"-14"16,15 2-6-16,-4-19-5 16,11 11-3-16,-4-17-2 15,5-4-1-15,-4 1-2 16,0-1-1-16,-3-4-1 15,-1 6 1-15,-2 8-1 16,-3-9 0-16,-9 6-1 16,-5 7 1-16,-6 4-1 15,-7 0 0-15,-11 6 0 16,-15 3 1-16,-11 0-1 16,-6 11 1-16,-7 2 0 15,-5 2 1-15,1 0-1 0,4 6 0 16,8 0 1-16,15-1 0 15,11-5 1-15,24 2-2 16,8 2 1 0,11-2-1-16,7 9 0 15,-4 4-1-15,-1 9-3 0,-16 10-19 16,-6 16-13-16,-12 0 0 16,-11 4-3-16,5-3 39 15</inkml:trace>
</inkml:ink>
</file>

<file path=ppt/ink/ink2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6:23:49.445"/>
    </inkml:context>
    <inkml:brush xml:id="br0">
      <inkml:brushProperty name="width" value="0.05292" units="cm"/>
      <inkml:brushProperty name="height" value="0.05292" units="cm"/>
      <inkml:brushProperty name="color" value="#FF0000"/>
    </inkml:brush>
  </inkml:definitions>
  <inkml:trace contextRef="#ctx0" brushRef="#br0">1736 11109 50 0,'-4'32'32'0,"-3"11"-2"15,-4 16-22-15,-4-5-5 16,8 7-1-16,1-2 0 16,6-5-1-16,12-14 1 15,19-10 1-15,15-27 1 16,30-20-2-16,24-31 2 15,29-18 0-15,19-32 0 16,32-4 0-16,11-14-1 0,11-4 0 16,0 2-2-16,-4 10 1 15,-20 16-1-15,-17 14 0 16,-22 21-3-16,-29 12-1 16,-17 29-32-16,-31 8-2 15,-17 19 1-15,-19 11-1 16,-13 8 22-16</inkml:trace>
  <inkml:trace contextRef="#ctx0" brushRef="#br0" timeOffset="3043.911">1991 12889 54 0,'1'13'31'0,"-2"0"0"16,-5 4-29-16,3 3-1 15,1 5-1-15,1 4 0 16,1 2 1-16,3-2-1 16,8-4 1-16,5-5-1 15,16-14 2-15,16-9 0 16,16-15 0-16,21-13-1 15,12-18 1-15,19-13-1 16,12-14 1-16,15-8-1 16,-1-6 1-16,-1-1-2 15,-5-1 2-15,-7 8 0 16,-10 11-1-16,-16 10 1 0,-18 13-1 16,-13 14 0-16,-16 14-1 15,-15 9-1-15,-4 18-4 16,-19-2-29-16,4 9 1 15,-1 2-2-15,-2-3 0 16,2 2 34-16</inkml:trace>
</inkml:ink>
</file>

<file path=ppt/ink/ink2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6:24:32.998"/>
    </inkml:context>
    <inkml:brush xml:id="br0">
      <inkml:brushProperty name="width" value="0.05292" units="cm"/>
      <inkml:brushProperty name="height" value="0.05292" units="cm"/>
      <inkml:brushProperty name="color" value="#FF0000"/>
    </inkml:brush>
  </inkml:definitions>
  <inkml:trace contextRef="#ctx0" brushRef="#br0">12296 4950 39 0,'8'-22'31'0,"0"-1"-1"15,7 6-22-15,-7 6-4 16,6 15-1-16,-6 8-1 15,-2 17-2-15,-4 12 0 0,-5 10 1 16,-3 6-1-16,4 4 1 16,4-6-1-16,12-8 1 15,11-14 0-15,19-19 0 16,21-26 1-16,24-22-1 16,22-19 1-16,22-14 0 15,14-11-2-15,1-13-29 16,14 0-1-16,-6-5-4 15,-12-4-1-15</inkml:trace>
  <inkml:trace contextRef="#ctx0" brushRef="#br0" timeOffset="3366.5732">4283 14490 31 0,'0'0'14'16,"-6"17"-4"-16,6-17-4 15,0 0-2-15,0 0-1 16,15-17-2-16,-2 1 0 0,4-7-1 16,7-6 1-16,2-10-1 15,6-5 0-15,0-9 0 16,2-9 0-16,0-4 1 15,-3-5-1 1,-4-2 2-16,-10-5 0 0,-6 4 1 16,-11-1-1-16,-4 10 1 15,-11 4-1-15,-3 13 1 16,-3 6-1-16,1 10-2 16,0 7 1-16,4 9-1 15,3 6 0-15,5-4 0 16,7-5 0-16,5-10-1 15,3-8 1-15,8-14 1 0,-1-14 1 16,5-15 0-16,-1-16 1 16,3-3 0-16,-5-4 0 15,1 4 0-15,-6 3 1 16,-4 11-3-16,-5 7 1 16,0 12-1-16,-7 15-1 15,-1 12 0-15,-4 6-1 16,0 4 2-16,0-2-2 15,2-5 2-15,1-4-2 16,5-7 1-16,2-12 0 16,3-11 0-16,3-1 0 15,-1-2-1-15,3 6 3 16,-3 7-2-16,0 5 0 0,-2 11 0 16,0 9-1-16,0 5 1 15,-1 4-1-15,3-1 1 16,0-4-2-1,2-8 2-15,2-8 0 0,2-9-1 16,0-6 1-16,0-4 0 16,-3-3 0-16,-4-4 0 15,-4 3 1-15,-4 7-1 16,-4 6 1-16,-5 11-1 16,-4 9 1-16,0 5 0 15,-2 2-1-15,3 7 2 16,1 0-3-16,3 0 2 15,3-7-2-15,5-7 2 0,2-11-2 16,5-7 1 0,2-4-1-16,0-8 1 15,1-1 0-15,0-4 0 16,0 6 0-16,-4-5 0 0,3 14 0 16,-5 0 0-16,0 4 1 15,-1 7 0-15,-1 0 0 16,0 4-1-16,-1 2 1 15,3 4-1-15,-5-4 1 16,4 0 0-16,-4 1-1 16,3-4 0-16,-1 1 0 15,-1-2-1-15,0 2 2 16,1 3-1-16,-2 2-1 16,0 8 1-16,3 6 1 15,-3 7-1-15,0 4 0 16,5 12 0-16,0 0 0 15,-17 16 1-15,8 6 0 0,1 3-1 16,-3 5 0-16,0 1 0 16,0-1 0-16,1-5-1 15,1-11 0-15,9-14 0 16,-3-17 1-16,5-15-1 16,8-21 0-16,5-16 0 15,2-12 0-15,1-2 1 16,0 0 0-16,-2 10 0 15,-2 7 0-15,-3 20 0 16,-9 23 1-16,-2 23 0 16,-21 42-1-16,-1 13-1 15,-5 19 2-15,-3 9 0 0,-2 8-1 16,2-5 1-16,4-8-1 16,8-17 1-16,7-28 1 15,11-33 0-15,13-14-3 16,12-29 1-16,10-22 0 15,8-11 0-15,6-12 0 16,4 0 0-16,5 9 0 0,-1 14-1 16,-2 25 2-16,-5 19-1 15,-7 25 0-15,-4 21 1 16,-8 21-1-16,0 10 0 16,2 11-7-16,-3-11-23 15,-1-17-2-15,-8-20-3 16,-10-44 15-16</inkml:trace>
  <inkml:trace contextRef="#ctx0" brushRef="#br0" timeOffset="7014.962">3993 7285 31 0,'58'3'13'0,"12"13"-12"16,8 2-19-16,21 16-4 15,-3-10 18-15,9 2 4 16,-8-17 0-16</inkml:trace>
  <inkml:trace contextRef="#ctx0" brushRef="#br0" timeOffset="8258.0453">6916 6033 22 0,'-5'-119'12'16,"6"-11"-2"-16,1-24-3 15,7-11-2-15,-3-11 0 16,7-4 0-16,-5-4-2 0,6 5-1 16,-2 6-1-16,2 5 0 15,-7 9 1-15,1 12 1 16,-7 4 0 0,4 6 0-16,-5 3 1 0,3 8-1 15,-2-3 1-15,4 10-2 16,-3 5 0-16,3 6-2 15,-4 10 1-15,-1 18-1 16,-3 9 0-16,-5 16 0 16,-5 19 0-16,-5 23 1 15,-6 20-1-15,-5 24 3 16,-6 21-2-16,-4 12 0 16,-5 14-1-16,1 1 1 0,2-6 0 15,5-13 0-15,6-17-1 16,9-25-1-1,10-34 1-15,10-30-1 16,8-24 0-16,4-15 0 0,5-6 0 16,1-2 1-16,1 6 0 15,-1 17 0-15,0 21 0 16,2 27 1-16,-2 31 0 16,2 23 0-16,0 19-1 15,0 15 3-15,3 10-2 16,1 3 0-16,1 0 0 15,-3-11-2-15,5-5-5 0,-6-23-19 16,8-9-3 0,-6-19-4-16,0-16 12 15,-5-22 20-15</inkml:trace>
</inkml:ink>
</file>

<file path=ppt/ink/ink2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6:25:49.664"/>
    </inkml:context>
    <inkml:brush xml:id="br0">
      <inkml:brushProperty name="width" value="0.05292" units="cm"/>
      <inkml:brushProperty name="height" value="0.05292" units="cm"/>
      <inkml:brushProperty name="color" value="#FF0000"/>
    </inkml:brush>
  </inkml:definitions>
  <inkml:trace contextRef="#ctx0" brushRef="#br0">22559 5722 4 0,'-39'-4'27'0,"2"2"1"16,4 3-14-16,-2-14-1 0,17 6-2 16,-3-14-1-16,20 5-2 15,3-15-2-15,19 0-1 16,8-11-2-16,14 0 0 15,4-1-1-15,8 5 0 16,-1 4-2-16,-1 5 1 16,-7 6-1-16,-5 10 1 15,-10 8 0-15,-8 11 0 16,-8 11 0-16,-8 11 0 16,-7 9 0-16,-2 14-1 15,-3 20 1-15,0 20-2 16,2 14 2-16,5 17-1 15,3 6-1-15,6 10 1 0,9 0 0 32,6 0 0-32,4-8-1 0,1-14 2 0,-1-13-1 15,0-13 0 1,-5-15 1-16,-3-11-1 0,-8-9 1 16,-7-9-1-16,-7-10 2 15,-6-7-2-15,-9-4 2 16,-10-8-1-16,-8-2 0 15,-6 0 0-15,-5-8-1 16,-5 3 1-16,-4-1-1 16,0 3 0-16,0 6-2 15,2-5-7-15,14 8-24 16,2-9 0-16,12-5-2 0,6-18 0 16,12-25 30-1</inkml:trace>
</inkml:ink>
</file>

<file path=ppt/ink/ink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7:42:37.779"/>
    </inkml:context>
    <inkml:brush xml:id="br0">
      <inkml:brushProperty name="width" value="0.05292" units="cm"/>
      <inkml:brushProperty name="height" value="0.05292" units="cm"/>
      <inkml:brushProperty name="color" value="#FF0000"/>
    </inkml:brush>
  </inkml:definitions>
  <inkml:trace contextRef="#ctx0" brushRef="#br0">10386 13260 73 0,'-18'24'38'0,"3"-16"-1"15,15-8-32-15,17-14-5 16,9-10-3-16,25-6-7 15,12-23-4-15,44 2-4 16,9-30 2-16,60 7 2 16,17-18 1-16,83 12 2 15,-9-8-2-15,75 12-13 16,-19 20 12-16,-6-2 14 16,16 30 0-16,-43-3 0 15</inkml:trace>
</inkml:ink>
</file>

<file path=ppt/ink/ink3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6:49:14.256"/>
    </inkml:context>
    <inkml:brush xml:id="br0">
      <inkml:brushProperty name="width" value="0.05292" units="cm"/>
      <inkml:brushProperty name="height" value="0.05292" units="cm"/>
      <inkml:brushProperty name="color" value="#FF0000"/>
    </inkml:brush>
  </inkml:definitions>
  <inkml:trace contextRef="#ctx0" brushRef="#br0">913 13366 28 0,'0'0'31'0,"10"12"-1"15,-10-12-20-15,16 18-4 0,-9-7-3 16,5 9-1-16,-4 2-1 15,-2 7 1-15,-5 7-2 16,-1 6 2-16,-8 2-1 16,-3 3 1-16,-4 1-1 15,1-4 1-15,1 0-1 16,6-5 0-16,3-7 1 16,9-6 0-16,10-4 0 15,13-7-1-15,7-9 0 16,15 0 1-16,9-7 0 15,14-2-1-15,12-5-1 16,12-6 1-16,13-4-1 16,10 2 1-16,14-2-1 0,13-1 1 15,9-2-1-15,10-2 1 16,4 0 0-16,11 4-1 16,1-3 1-16,3 1 0 15,1 2 0-15,-2-3-1 16,0 0 2-16,-2 5-1 15,1 0 0-15,-3 2-1 16,2 1 2-16,1 3-2 16,-2-4 1-16,6 2 0 15,4 6-1-15,3-3 1 16,5-1-1-16,3 0 1 16,5 0-1-16,0-3 1 15,5 5-1-15,0-1 0 0,-5-1 0 16,-4 4 0-1,-6 2 0-15,-9 4 0 16,-8 2 0-16,-12 7 0 16,-13 0 0-16,-16 8-1 0,-14-2 1 15,-13 2-1-15,-14 4 1 16,-16-1-1-16,-14 5 0 16,-9 2 1-16,-14-2-1 15,-6-2 1-15,-7 3 0 16,-7 1 0-16,-4-4-1 15,0-2 2-15,-2-3-1 16,-1-4-1-16,1-6 1 0,-1-1 1 16,2-6-1-1,0-6 0-15,2-11 0 0,2-11 0 16,1-8 0 0,1-12 0-16,-2-6 1 0,-4-10-2 15,-1-4 1-15,-9-4 1 16,-5 0-1-16,-5 8 0 15,-6 2 0-15,-4 8-2 16,0 14-4-16,-10 1-28 16,5 15-1-16,1 4-2 15,14 20 1-15,-19-15 36 16</inkml:trace>
  <inkml:trace contextRef="#ctx0" brushRef="#br0" timeOffset="23582.5067">9067 13389 72 0,'1'22'37'16,"-8"-8"-1"-16,-6 9-32 15,1 6-3-15,0 13-1 16,-1 2 0-16,0 11 0 16,4 12 1-16,-2 3-2 15,0 3 1-15,3 1 0 16,2-2 0-16,4-3 0 16,4-7 1-16,6-4-1 15,1-9 0-15,14-8 1 0,9-11 0 16,12-8-1-16,14-6 1 15,12-11-1-15,15-4 0 16,16-3 0 0,18-6 0-16,22 0 1 0,22-2-1 15,19 4-1-15,22-3 1 16,18 7 0-16,22 4 0 16,20 2 0-16,19 5 0 15,11 3 0-15,14 4 1 16,8 5 0-16,9 4-1 15,2 3 1-15,2 1 0 16,-6 3 0-16,-8 0 0 16,-14 3-1-16,-14 2 0 0,-15-1 0 15,-19-1 2-15,-17 2-3 16,-16-3 3 0,-11-5-3-16,-16-4 3 15,-13-8-2-15,-15-7 0 0,-16-9 0 16,-21-12 0-16,-14-8 2 15,-23-11-2-15,-21-9 2 16,-24-12-1-16,-18-9 1 16,-18-7 1-16,-12-5-1 15,-13-5-1-15,-6-4-1 16,-7 1 1-16,-4 0-2 16,2 7-3-16,-4-9-15 15,11 18-19-15,1 0-1 0,12 7-1 16,-1 0 4-16,11 8 36 15</inkml:trace>
  <inkml:trace contextRef="#ctx0" brushRef="#br0" timeOffset="28582.041">15406 9997 28 0,'-3'34'33'16,"8"1"3"-16,4-16-19 16,18 13-5-16,0-21-3 15,21 1-3-15,0-15-1 0,17-6 0 16,4-13-3-16,5-7-2 16,-1-5 0-16,-2-7-3 15,1 5-5-15,-18-8-27 16,2 4 0-16,-16 0 0 15,-7 9 0-15,-15 1 34 16</inkml:trace>
  <inkml:trace contextRef="#ctx0" brushRef="#br0" timeOffset="28982.8042">14789 11114 72 0,'11'-4'36'16,"8"3"-2"-16,-4-10-29 0,8 3-2 15,0-2-2-15,5-1 0 16,8-5 0-16,5-3-1 16,11-9 1-1,9-6 0-15,11-4-2 0,12-3 0 16,12 1-5-16,-4-13-9 15,9 15-21-15,-9 0 1 16,-5 13-1-16,-13 9 12 16,-12 11 24-16</inkml:trace>
  <inkml:trace contextRef="#ctx0" brushRef="#br0" timeOffset="29565.0802">14996 12466 56 0,'0'0'36'0,"0"0"-2"16,3 11-26-16,4 1-3 16,-2 0-2-16,6 4 0 0,5-1-1 15,12-3 1-15,13-11 0 16,20-7-1-16,22-13 0 16,14-20-6-16,21-3-30 15,8-9-2-15,9-3-1 16,-5 4-2-16,-7 3 33 15</inkml:trace>
  <inkml:trace contextRef="#ctx0" brushRef="#br0" timeOffset="62284.116">9780 8850 21 0,'-35'3'29'15,"7"6"-15"-15,-5-12-2 16,17 9-1-16,5-14-2 16,11 8-1-16,25-13-2 15,10 6-2-15,10-1-3 16,20 0-1-16,14 2 1 15,12-4-1-15,9 2 0 16,6 3 0-16,5 5-1 0,0 0 1 16,3 2 0-16,-9 1 1 15,-8-2-1-15,-9 0 0 16,-15-3 0-16,-10-6 1 16,-16-12 1-16,-10-8 0 15,-18-17 0-15,-8-11 0 16,-11-18 0-16,-2-13 0 15,-9-18 0-15,0-5 0 16,-7-5-1-16,-4 0 1 16,-5 4-1-16,-1 9 0 15,-6 11-1-15,1 17 2 16,-4 13-2-16,-4 12 2 16,-6 17-2-16,-3 16 0 0,-8 18 1 15,-11 17-2-15,-13 15 2 16,-16 14-2-16,-17 13 1 15,-15 13-1 1,-10 3 0-16,-11 1-1 0,-7-3 3 16,2-9 0-16,8-11-1 15,14-12 1-15,16-11 0 16,19-9 0-16,19-13 1 16,22-6-1-16,22 0 0 15,21 3 0-15,15 10-1 16,15 15-1-16,14 14 2 15,11 15-1-15,7 16 1 16,7 18-1-16,4 11 1 0,-2 4-1 16,-4 1 0-1,-2-8 1-15,-5-7-5 16,-13-21-28-16,2-12-4 16,-12-33 0-16,-10-28 0 0,-14-33 30 15</inkml:trace>
  <inkml:trace contextRef="#ctx0" brushRef="#br0" timeOffset="63299.6232">1697 9173 45 0,'-66'0'31'0,"10"-4"1"15,1-14-21-15,22 10-4 0,4-14-2 16,19 5-3-16,12-4 0 16,19-1-1-16,12-2-1 15,13-4-1-15,14 4 1 16,12-4 0-16,15 7 0 16,9 3-1-16,9 5 1 15,6 4-1-15,2 7 1 16,1 9 0-16,-4 8 0 15,-5 5 0-15,-7 0-1 16,-9-2 1-16,-16-2 0 16,-8-11 0-16,-10-12 1 15,-9-13-1-15,-7-25 0 16,-7-16 1-16,-9-23-1 0,-6-24-1 16,-7-18 1-16,-5-9 0 15,-10-4 0-15,-6-3 0 16,-12 10-1-16,-5 9 0 15,-9 17 1-15,-3 25 0 16,-5 19 0-16,-5 16 1 16,-6 13-1-16,-4 17-1 15,-5 8 2-15,-8 9-1 16,-10 5 0-16,-11 5 0 16,-9 1 0-16,-8 4 0 15,-8 3 0-15,-14 6-1 16,-4 4 2-16,-2 6 0 15,1 8 1-15,1 11-2 0,5 8 2 16,5 16-1-16,8 10 0 16,15 5 0-16,16 4-2 15,12-7-1 1,24 4-5-16,4-16-24 0,26-8-1 16,9-20 0-16,14-18-1 15,6-17 32-15</inkml:trace>
  <inkml:trace contextRef="#ctx0" brushRef="#br0" timeOffset="65216.6223">22530 9476 41 0,'6'20'33'15,"-3"-9"0"-15,1 3-21 16,-4-14-3-16,0 12-1 16,-15-12-2-16,-5 7-3 15,-18-5 0-15,-10 4-2 16,-16 0 0-16,-17-1-1 16,-20-3 0-16,-16 1 0 15,-14-1 0-15,-11-4 0 0,-10 1 0 16,-13-4 0-16,-8 2-1 15,-10 7 2-15,-7 6-1 16,-10 7 0-16,-11 9 0 16,-11 14 0-16,-12 9-2 15,-4 13 2-15,-5 3 0 16,-4 2-1-16,8 1 2 16,11 3-1-16,13-8 1 15,15-1-1-15,18-10 2 16,18-10-2-16,21-3 1 15,23-10 0-15,16-2-1 16,17-4 1-16,13-8 0 16,16-6 0-16,14-5-1 0,13 0 1 15,7-6-1-15,7 4 1 16,4-6-1 0,13 4 1-16,-11-11-1 15,11 11 0-15,0 0 0 0,-3 15-1 16,5 2 1-16,-1 9 0 15,0 12 0-15,-1 9-1 16,0 21 0-16,-2 11 0 16,-1 18 0-16,-2 20 1 15,2 19-1-15,0 17 1 16,1 23 1-16,2 22-1 16,2 20 2-16,3 21-1 15,4 15 1-15,2 3 0 16,2 9 0-16,1 3-2 15,3-5 1-15,1-6 0 16,3-17-1-16,2-17 1 16,1-25-1-16,4-14-1 0,4-26 2 15,6-24-1-15,2-26 1 16,5-28-1-16,5-23 2 16,5-19-2-16,4-22 0 15,3-9 1-15,3-17-1 16,3-8 0-16,4-6 0 15,3-2 0-15,3 0 0 16,6-3 1-16,9 10-1 16,4 1-1-16,8 5 2 15,4 10-1-15,8 3 0 16,8 4 0-16,7 6 0 16,2 6 0-16,4 0 0 15,5 0 1-15,4 0-2 0,7-3 1 16,2-2 1-16,0 3-1 15,2-4-1-15,4-2 1 16,3 1-1-16,2-3 1 16,1 2-1-16,5-2 1 15,4 2 0-15,3-2 1 16,4-6-1-16,0 0 0 16,1-4 1-16,-2 2-1 15,-3-4 0-15,-9-3 1 16,-11 1-1-16,-7-3-1 15,-10 2 2-15,-13 1-1 16,-17 1 0-16,-7-5 1 16,-13-4-1-16,-7-1 1 0,-10-5-1 15,-7-9 0-15,-8-7-1 16,-5-8 0-16,-2-15 0 16,-5-10 0-16,-4-9 0 15,-5-11 0-15,-3-6 0 16,-6-6 0-16,-4-7 1 15,-6-10 1-15,-6-5 0 16,-6-8 0-16,-3-8 0 16,-3-14 1-16,-6-14-2 15,-3-17 2-15,-5-13-1 16,-2-13 1-16,-7-10 0 16,-2-7 0-16,-3-10 0 0,-5 4-1 15,-4 2 0-15,1 9-1 16,-1 5 1-16,-2 14-2 15,-1 19 1 1,-2 20-1-16,-6 16-1 16,-4 23 2-16,-4 19-1 0,-8 24 1 15,-9 23-1-15,-7 23 2 16,-10 21-3-16,-6 11 1 16,-4 19 2-16,-7 5-4 15,-1 17-16-15,-16-13-18 16,-5-1-1-16,-13-11 0 15,-5-14 0-15,-16-11 33 16</inkml:trace>
  <inkml:trace contextRef="#ctx0" brushRef="#br0" timeOffset="66433.9746">17876 10035 31 0,'-8'12'29'16,"8"-12"-2"-16,-13 0-26 15,1-7-1-15,-1-5 1 16,-1-5-1-16,2 3 3 0,-7-5 2 16,7 2 0-1,-7-1 1-15,19 18 0 16,-29-22 2-16,29 22-1 16,-14-23 0-16,16 4-1 0,1-17-1 15,13-9-2-15,4-25 0 16,13-21 0-16,6-25 0 15,8-22-1-15,2-25 0 16,-1-24 0-16,-1-19-2 16,-7-15 1-16,-9-5-1 15,-13-9-1-15,-16-1 1 16,-15 1 0-16,-19 5-1 16,-17 6 0-16,-17 9 2 15,-15 8-1-15,-18 3 1 16,-15 14 0-16,-19 5-2 15,-15 13 0-15,-14 7 1 16,-14 17-1-16,-16 13 0 0,-11 16 0 16,-12 15 0-16,-9 12 0 15,-5 17 1-15,0 15 0 16,-7 21 0-16,2 15 0 16,4 17 0-16,1 14 0 15,-3 18-1-15,5 16 0 16,1 22 1-16,-3 9-2 15,4 16 3-15,5 19-1 16,7 9-1-16,5 12 1 16,15 4 1-16,15 6-1 15,16 1 1-15,18 0 0 16,18-4-1-16,16-9 0 16,15-8 1-16,16-14 0 0,14-10 0 15,11-14-1-15,10-16 1 16,14-9-1-16,9-17 1 15,7-15 0 1,6-6-1-16,6-5 0 0,2-12 0 16,0 0-1-16,0 0 1 15,0 0 0-15,0 0 0 16,0 0 0-16,0 0-1 16,-11-16 0-16,2 4 0 15,0-3 0-15,-1-5 0 16,0-7 1-16,1-6-2 15,3-8 2-15,3-9-1 0,1-6 1 16,4-3 0-16,0-1-1 16,2 7 2-1,-2 8-1-15,-3 12 1 0,-5 19-1 16,-9 21 1-16,-7 20-1 16,-8 22 0-16,-7 18 0 15,-2 10 1-15,-1 8-1 16,3 2 1-16,9-8-1 15,11-11 2-15,17-12-1 16,20-21 0-16,19-18 0 16,18-17 0-16,14-15-1 15,12-8 1-15,7-5-2 16,10 4-2-16,4-5-7 0,16 14-28 16,-6 7 1-16,5 12-2 15,3 3 2 1,11 6 37-16</inkml:trace>
  <inkml:trace contextRef="#ctx0" brushRef="#br0" timeOffset="68139.0631">17599 9753 59 0,'-29'21'35'0,"1"-9"1"16,14 5-28-16,0-15-2 15,14-2-1-15,17-20-2 16,15-18-1-16,16-23 1 16,16-22-1-16,16-28-1 15,17-25 0-15,13-32 0 16,15-28-2-16,11-24 3 15,4-13-2-15,1-8-1 16,-3-9 1-16,-11-4-1 16,-10-3 2-16,-14-1 1 15,-20 5-1-15,-28-1-1 16,-20 2 1-16,-24-6 0 0,-21 2 0 16,-23-6 0-16,-20 5-1 15,-28 7-1-15,-25 6 2 16,-25 7-1-16,-23 13 0 15,-31 16 1-15,-24 12-1 16,-28 21-1-16,-24 24 2 16,-19 14-1-16,-23 20-1 15,-17 22 0-15,-19 19 2 16,-13 22-2-16,-13 22 1 16,-7 20-1-16,-13 15 1 15,-14 17 0-15,-11 14 2 16,-10 13-3-16,-2 11 2 0,-4 4-1 15,4 2-1-15,2 8 1 16,2-2-2-16,12 6 1 16,8 4-1-16,9-2 1 15,5 5-1 1,7 6 1-16,9 0-1 0,11 5 2 16,13 6-1-16,18 8 0 15,16 2 1-15,15 14 0 16,14 3-1-16,20 11 2 15,8 10 0-15,9 11-2 16,11 7 2-16,7 9 0 16,6 1-1-16,13 1 1 15,8 2-1-15,11-5-1 0,15-11 1 16,14-13 1-16,17-9-2 16,15-19 1-16,21-16-1 15,21-19 1 1,16-17-1-16,16-15 1 0,12-14 0 15,15-12 0-15,7-13-1 16,19-16 1-16,-14 12 0 16,14-12 0-16,0 0-1 15,0 0 2-15,2-13-1 16,-2 13-1-16,4-12 2 16,-4 12-1-16,0 0 0 15,1-13 0-15,-1 13 0 16,0 0 0-16,0 0 0 0,0 0 0 15,-13 17 0 1,13-17-1-16,-14 19 2 16,14-19-2-16,-19 17 1 15,9-6 1-15,-2 1-1 0,-2-4 0 16,2 1 0-16,-3 2 0 16,2-2 0-16,-5 5 0 15,-1-2 1-15,1 4-1 16,0 1 0-16,-1-2 0 15,2 5 0-15,1-6 0 16,3 0 0-16,13-14 0 16,-11 13-1-16,11-13 3 15,10-25-3-15,8-7 2 16,7-11-2-16,5-11 2 16,10-12-1-16,7-9 0 15,5-11 1-15,7-4-3 16,3 1 3-16,-1 2-1 0,-1 7 1 15,-3 7-1-15,-7 12 1 16,-7 8-1-16,-8 14 0 16,-9 12 0-16,-10 12 0 15,-16 15 0-15,-4 15 0 16,-14 16 0-16,-14 8 0 16,-9 18-1-16,-9 9 1 15,-8 13 0-15,-6 8-1 16,-1 4 1-16,0-3-1 15,4-3 1-15,7-5 0 16,9-14 0-16,10-12 0 16,8-11 0-16,10-14 0 15,13-12 0-15,4-17 0 0,30 7 0 16,1-20 0-16,13-3 1 16,8-4-1-16,10-5 0 15,5 1 0-15,0 0 0 16,-1 2 0-16,-4-4 1 15,-6 6-1-15,-4 5-1 16,-10 1 0-16,-5 8-2 16,-14-13-11-16,-1 17-22 15,-22 2-2-15,14-12-1 16,-14 12 15-16,-18-21 24 16</inkml:trace>
  <inkml:trace contextRef="#ctx0" brushRef="#br0" timeOffset="420794.7466">13521 8213 5 0,'-7'-11'30'15,"7"11"0"-15,-12-4-18 16,1 2-4-16,10 15-1 16,1-13-1-16,-8 34-2 15,4-8 0-15,6 14-1 16,-2 5 0-16,5 12-1 0,-1 0 1 15,3 2-1-15,-1 1 0 16,3-3-1-16,2-4 0 16,0-4 0-1,1-13-3-15,-2-9-2 16,8 0-14-16,-5-15-14 0,1-9-1 16,-2-10 1-16,-1-9 30 15</inkml:trace>
  <inkml:trace contextRef="#ctx0" brushRef="#br0" timeOffset="421040.8271">13794 8275 33 0,'0'0'32'15,"10"20"0"-15,-15-3-21 16,1 26-5-16,-1-4-1 0,5 10-2 15,-2 1 0-15,3 7-2 16,3-2 0-16,1-3-1 16,1-3-3-16,-4-9-1 15,9 6-8-15,-12-12-20 16,7-5 0-16,-5-11-1 16,-1-18 23-16,0 12 10 15</inkml:trace>
  <inkml:trace contextRef="#ctx0" brushRef="#br0" timeOffset="421377.4147">14008 8329 33 0,'29'-34'32'16,"0"6"2"-16,-9 5-25 15,0 12-3-15,-5 2-2 16,1 14-1-16,-6 9-2 15,-3 10 1-15,-5 13-1 16,0 11-1-16,-5 7 1 16,-2 8 0-16,-1 3 0 15,0 3-1-15,3-4 1 16,3-5-1-16,4-8 0 16,6-12 1-16,6-9-1 15,5-11 1-15,3-6-1 16,3-8 0-16,2-6 1 0,-1-2-2 15,-1-1-1-15,-8-15-13 16,1 9-17-16,-5-8-1 16,-2 0 0-16,-6-7 18 15,-5-2 15-15</inkml:trace>
  <inkml:trace contextRef="#ctx0" brushRef="#br0" timeOffset="421745.4746">14727 8005 34 0,'-9'-23'33'16,"-6"9"-1"-16,-20 5-23 15,9 21-3-15,-10-1-1 16,4 15-1-16,0 0-3 15,7 5 0-15,7-2 0 16,11-4-1-16,11-10 1 16,12-11-1-16,6-7 1 15,11-9 0-15,1 0 1 16,1 3-1-16,-1 6 1 16,-1 16 0-16,-8 10-1 15,-7 17 1-15,-6 10 0 16,-8 14-2-16,-4 5 0 0,-5-3-3 15,6 9-6-15,-15-18-20 16,14 4-5-16,-2-14 0 16,8-5 3-16,1-16 31 15</inkml:trace>
  <inkml:trace contextRef="#ctx0" brushRef="#br0" timeOffset="421961.6484">14872 8792 25 0,'5'24'31'15,"0"9"-1"-15,6 3-15 16,-3-17-6-16,14-4-3 16,1-17-2-16,11-10-1 0,-1-15 2 15,5 0-1 1,-9-9 2-16,-3 9-1 0,-17 2-1 16,-8 13-1-16,-17 15-1 15,-11 4-7-15,0 12-29 16,-8-12-1-16,8-8-2 15,4-17 0-15,17-24 34 16</inkml:trace>
  <inkml:trace contextRef="#ctx0" brushRef="#br0" timeOffset="422627.3319">5173 8196 32 0,'-15'22'32'16,"0"4"-1"-16,-3-1-25 16,5 22-2-16,0 3 1 15,5 15 0-15,0 9-2 16,3 10-1-16,0 2-1 15,3 2-1-15,3 0-2 16,-4-16-6-16,12-2-24 16,-4-15 0-16,2-19 0 15,2-20 18-15,2-22 14 16</inkml:trace>
  <inkml:trace contextRef="#ctx0" brushRef="#br0" timeOffset="422927.7632">5367 8441 36 0,'3'72'31'15,"-1"17"-1"-15,2 11-24 16,1-4-4-16,12-5 0 16,5-18-3-16,9-17 2 15,5-30 1-15,5-20 1 16,-2-29 0-16,5-13 0 15,-11-25 2-15,-2-4-1 0,-18-11 0 16,-10 1-1-16,-18 2-3 16,-13 10 0-16,-12 13-4 15,-12 7-1-15,3 28-11 16,-9 4-16-16,9 15-3 16,4 4 1-16,14 6 27 15,12 0 7-15</inkml:trace>
  <inkml:trace contextRef="#ctx0" brushRef="#br0" timeOffset="423227.6116">6186 8491 58 0,'-21'25'34'15,"-13"1"0"-15,-5 5-34 16,4 7-1-16,7 2 1 16,12 3-1-16,11-3 1 15,20 1-1-15,11 0 1 16,12 2-1-16,7-2 1 16,2-3 1-16,-2 0 0 15,-7-2 1-15,-6 1-1 16,-13-6 0-16,-10-6-3 15,-7 3-15-15,-17-17-15 0,-5-11 0 16,-12-17-2 0,-2-11 24-16</inkml:trace>
  <inkml:trace contextRef="#ctx0" brushRef="#br0" timeOffset="423360.5356">6131 8499 37 0,'47'-37'22'0,"4"1"-23"16,-1 7-26-16,-2-5-2 16,0 5 28-16,-3-2 1 15</inkml:trace>
  <inkml:trace contextRef="#ctx0" brushRef="#br0" timeOffset="423843.9071">6722 8190 42 0,'-5'24'29'0,"-5"5"-7"16,-2-7-19-16,6 0-1 16,-1-6-1-16,4-5 0 15,3-11 0-15,0 0 0 16,6-19 2-16,-6 19-1 16,4-20 1-16,-4 20 0 15,0 0-1-15,-17 28-1 16,2 9 1-16,-1 15-2 15,2 15 0-15,2 6-1 16,5 6 0-16,6-1 0 16,11-6 0-16,5-11-1 15,9-10-1-15,7-18 2 16,6-16 0-16,1-13 0 0,3-13 1 16,-2-13 0-16,-4-8 0 15,-3-3 1-15,-5-6 0 16,-7 10 0-16,-6 2 1 15,-4 9-1-15,-10 18 0 16,0 0 0-16,0 0 1 16,6 27-1-16,-6-6 0 15,2-1-1-15,3-2 1 0,2-4 0 16,-7-14 0 0,19 11 1-16,-19-11-1 15,13-17 0-15,-13 17-1 16,-1-25-19-16,1 25-12 0,-16-4-2 15,1-1 0-15,-3-3 25 16</inkml:trace>
  <inkml:trace contextRef="#ctx0" brushRef="#br0" timeOffset="429911.0575">13514 9168 4 0,'-4'-22'28'15,"-3"9"-1"-15,-3 12-14 16,-16-5-3-16,3 17-2 16,-15-1-1-16,1 15-1 0,-9-6 1 15,6 12 0-15,-4-7-1 16,11 1-2-16,1-8 0 15,15 3-1-15,11-9 0 16,18-4 0-16,15-6-2 16,17-2 0-16,18-4 0 15,15-1 0-15,18-4 0 16,22 2-1-16,15-4-1 0,11 3 1 16,8 4 1-1,9-1-1-15,1 5 0 16,-1 3-1-16,-5 3 2 15,-12 3 0-15,-14-1 1 0,-8 0-1 16,-13-1 0-16,-12 2 0 16,-11-5-1-16,-9-4 1 15,-6 2-6-15,-19-12-29 16,0 0-1-16,-14-9-1 16,-12-6 0-16,-16-7 31 15</inkml:trace>
  <inkml:trace contextRef="#ctx0" brushRef="#br0" timeOffset="430711.7879">5006 9222 19 0,'17'-5'28'0,"-2"3"1"0,-15 2-16 16,17 5-4-16,-17-5-3 15,25 10-2-15,-9-4 0 16,6 10 0-16,5-8 0 16,8 6-1-16,13-7-2 15,13 3 0-15,10-2 2 16,14 1-2-16,9-7 0 15,15-3-1-15,10-3-1 16,11-3 1-16,-1-4-1 16,3 1 1-16,-3-4 0 15,0-1 0-15,-10 2 0 16,-4 3 0-16,-14 3 1 16,-13 6 0-16,-13 2 0 0,-13 3-2 15,-12 6-4-15,-21 0-26 16,-4-1-2-16,-25-9-1 15,0 0 8-15,-8-14 26 16</inkml:trace>
  <inkml:trace contextRef="#ctx0" brushRef="#br0" timeOffset="431727.6085">6026 8401 21 0,'-1'18'31'16,"1"-18"0"-16,12 17-19 15,4-28-3-15,21 2-3 16,1-15-1-16,10-1-2 16,4-8-1-16,3 2-1 15,-1-5 1-15,1 5-2 16,-5-1 1-16,-4 6-1 16,-9 5 1-16,-4 9-1 15,-7 2 0-15,-5 5 0 16,-8 5 0-16,-13 0 0 15,0 0 0-15,-6 12 1 0,-10-7-1 16,-6-2 0-16,-5-3 0 16,-6-3 0-16,-4 1 0 15,-5-5 0-15,-5 4 0 16,-2 3 0-16,-3 1 0 16,1 7 1-16,2 4-1 15,2 4-1-15,4 5 1 16,6 6 0-16,7 2-1 15,5 2 1-15,7 5 0 16,4 0-2-16,3 1 3 16,4 4-1-16,3-3 1 15,1-1-1-15,3-3 2 16,3-6-2-16,1-2 2 0,3-4-2 16,0-4 0-16,-1-4 0 15,3-3 0-15,0 0 0 16,1 1 0-1,1 4 1-15,2 1-2 0,2 0 1 16,-1 4 0-16,1-3 0 16,2 1 0-16,-1 0 0 15,-1-2-1-15,-3-2 1 16,-1-6 0-16,-11-9 0 16,19 11 0-16,-19-11 0 15,14 0 0-15,-14 0 0 16,16 2 0-16,-16-2 0 15,21 11 0-15,-8 0 0 16,1 7 0-16,0 4-1 16,0 4 1-16,-2 0 1 15,-2 2-1-15,-7 4-1 16,-4-3 3-16,-9 0-2 0,-9-2 1 16,-8-2-1-16,-8-2 0 15,-7-3 0-15,-3 0 0 16,-5-10-7-16,7 7-25 15,-1-11-1-15,10-1 1 16,5-9 7-16,10-8 25 16</inkml:trace>
  <inkml:trace contextRef="#ctx0" brushRef="#br0" timeOffset="451860.9737">14441 9389 71 0,'-31'-46'35'0,"-6"1"0"16,-27-8-32-16,-16 4-1 16,-25 2-2-16,-25 5 0 15,-30 7 1-15,-23 11 0 16,-19 13-1-16,-25 16 1 16,-16 11 0-16,-11 19-1 0,-14 12 2 15,0 18 1-15,3 13-2 16,5 12 0-16,11 10 0 15,24 1 1-15,25 7-1 16,29-3 1-16,40-3-2 16,34-4 0-16,41-3 0 15,49-6 1-15,49-14 0 16,52-6 0-16,50-12 0 16,55-8-1-16,57-5 1 15,44-8-1-15,49-11 1 16,29-3-1-16,30-4 0 15,13-4 0-15,9-2 0 16,-10 0 0-16,-23-6 1 0,-28-6 0 16,-49-6 2-16,-46-6-1 15,-64-16 1 1,-58-8-1-16,-73-19 1 16,-67-12-1-16,-69-15 0 0,-57-9 0 15,-50-9-1-15,-37-3-2 16,-27 3-1-16,-23 8-4 15,3 14-32-15,-11 3-1 16,13 22-1-16,5 9-2 16,15 22 20-16</inkml:trace>
  <inkml:trace contextRef="#ctx0" brushRef="#br0" timeOffset="452727.6358">7645 11931 26 0,'7'-49'33'16,"-12"8"1"-16,-1 9-19 15,-29-9-3-15,0 14-4 16,-22-5-5-16,-10 0 1 16,-26-1-3-16,-18 2 0 15,-26-4-1-15,-19 1 1 16,-28-4-1-16,-27-3 0 15,-28 2 1-15,-21 4-1 0,-19 3 1 16,-16 9 0-16,-14 6 1 16,-12 11 0-16,-5 10 0 15,3 14 1-15,3 10-1 16,11 13 0-16,8 6 0 16,17 12 0-16,21 5-2 15,27 8 1-15,29 4-1 16,31 4 0-16,37 4 0 15,35 0 0-15,45 7-1 16,40-4 0-16,45 3 1 16,43-3-1-16,50-5 1 15,43-2-1-15,43-5 1 16,43-7 0-16,41-7 1 0,82-1 0 16,-11-7 0-16,27-4 1 15,22-5-1-15,14-8 0 16,12-5 0-16,-2-8 0 15,-13-13 0-15,-61-14 0 16,12-15 0-16,-33-14-1 16,-49-24 2-16,-41-15-2 15,-54-19 1-15,-47-15-2 16,-53-15 2-16,-45-11-2 16,-47-3 1-16,-43 1-1 15,-44 14-2-15,-43 15 1 16,-34 21-1-16,-40 16-6 15,-16 36-28-15,-24 26 0 0,1 32-1 16,1 18 1-16,26 22 36 16</inkml:trace>
</inkml:ink>
</file>

<file path=ppt/ink/ink3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6:57:51.138"/>
    </inkml:context>
    <inkml:brush xml:id="br0">
      <inkml:brushProperty name="width" value="0.05292" units="cm"/>
      <inkml:brushProperty name="height" value="0.05292" units="cm"/>
      <inkml:brushProperty name="color" value="#FF0000"/>
    </inkml:brush>
  </inkml:definitions>
  <inkml:trace contextRef="#ctx0" brushRef="#br0">22705 3862 18 0,'0'0'25'15,"-17"-4"0"-15,17 4-21 16,-11-15 0-16,11 15 0 15,-11-11-2-15,11 11-2 16,-23-7 0-16,5 7 0 16,-8-1-2-16,-7 4 1 0,-12 2-1 15,-7 5-1-15,-14 1 1 16,-9 1 0 0,-11 0 1-16,-14 1 1 15,-12 3 1-15,-12 0 1 0,-8 3 1 16,-16-5 0-16,-8 3 1 15,-12-4-1-15,-3 6 1 16,-7-3-2-16,-2-1 1 16,-4-5-1-16,1-2 0 15,2-3-1-15,10 0 1 16,-1-8 0-16,9-2 0 16,4-8 0-16,10-1 0 15,7-2 0-15,9-1-1 16,2-4 0-16,6 3 0 15,8-4 0-15,7 3-1 16,6 3-1-16,5 0 1 16,6 5-1-16,5 3 0 0,6 8 1 15,1 6 0-15,2 11 0 16,0 8 0-16,-2 14 0 16,0 16 1-16,1 10-1 15,-2 12 0-15,3 15 1 16,2 6-2-16,2 9 1 15,7 6 0-15,3 2-1 16,6 2 2-16,5-8 0 16,9-3-2-16,7-12 1 15,5-7 1-15,7-11-1 16,6-9 0-16,5-14 1 16,5-10-2-16,4-11 2 15,2-6-1-15,4-8 1 0,3-6-1 16,-3-12 0-16,14 10-1 15,1-8 1-15,5 1 0 16,4-1 1-16,9 4-2 16,6 0 1-16,7 3 0 15,9-1 0-15,10 3 1 16,6 4-1-16,9-4 1 16,11-1-1-16,9-3 1 15,8 0-1-15,8-2 1 16,6 3-1-16,10-2 1 15,9-2-1-15,3 5 0 16,1 2-1-16,1-2 1 16,5 6 0-16,2 1 0 0,2-3 0 15,-2 4 1-15,-3 0-1 16,1-1 1-16,3 2-1 16,4 1 1-1,-2 2-1-15,0-2 0 0,4 4 1 16,6-2-1-16,5-3 0 15,2 3 1-15,3-6-1 16,7-3 1-16,4-7 0 16,1-8-1-16,1-1 1 15,0-2 0-15,-1-1 0 16,-2 1 0-16,-9-2 0 16,-8 0-1-16,1 5 1 0,-3 5-1 15,-3-1 0-15,-7 4 0 16,-5 0 2-16,-4-1-2 15,1 4 0 1,-9 1-1-16,-12-1 2 0,-10 1-1 16,-12-2 0-16,-9-2 0 15,-14 1-1-15,-14-6 1 16,-13 0 0-16,-9-4 0 16,-11-3 0-16,-9-3 0 15,-7-8 0-15,-9-6 0 16,-6-8 0-16,-8-6 0 15,-8-11 1-15,-6-12-2 16,-6-12 2-16,-4-12-1 0,-5-8 1 16,-2-8-1-16,-2-7 1 15,-1-2-1-15,2-3 2 16,2-1-1 0,1 3 0-16,1 8-1 0,1 5 0 15,1 9 1-15,-1 5-1 16,-1 9 0-16,-4 8-1 15,-5 13 0-15,-6 9 2 16,-7 5-2-16,-5 9 1 16,-10 8-1-16,-5 10 0 15,-7 6 1-15,-7 3 0 16,-7 6 0-16,-5 3 0 16,-3 6 1-16,-3 4 0 0,-2 4-1 15,-1 5 0-15,0 4 0 16,7 5-8-1,2-10-25-15,13-7-1 16,11-18-1-16,14-37 7 0,25-35 28 16</inkml:trace>
</inkml:ink>
</file>

<file path=ppt/ink/ink3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6:58:51.435"/>
    </inkml:context>
    <inkml:brush xml:id="br0">
      <inkml:brushProperty name="width" value="0.05292" units="cm"/>
      <inkml:brushProperty name="height" value="0.05292" units="cm"/>
      <inkml:brushProperty name="color" value="#FF0000"/>
    </inkml:brush>
  </inkml:definitions>
  <inkml:trace contextRef="#ctx0" brushRef="#br0">15400 5522 14 0,'-19'-11'30'0,"-1"-1"-1"0,-1 6-17 16,1-16-5 0,8 6-1-16,1-6-4 15,9 4 1-15,7-4-2 16,11-1 1-16,7 0 0 0,11 1-1 16,8 3 1-16,8 4-2 15,4 8 1-15,2 8-1 16,-1 17 2-16,-4 17-2 15,-3 25 1-15,-7 22-1 16,-8 25 1-16,-7 21-1 16,-8 22 1-16,-6 15-1 15,-6 8 0-15,-6 4 0 16,-3-7 1-16,-3-7-1 16,-2-15 1-16,2-16 0 15,0-23-1-15,1-20 1 16,0-24 1-16,4-16 1 15,-4-25 0-15,-1-10-1 0,-10-22 2 16,-5-8-1-16,-12-11 0 16,-4 2 0-16,-10 0-4 15,0 0-1-15,4 23-10 16,-1-8-22-16,11 19-2 16,5 1 0-16,15 8 14 15,10-5 22-15</inkml:trace>
  <inkml:trace contextRef="#ctx0" brushRef="#br0" timeOffset="5347.2741">2554 7968 45 0,'3'-14'21'0,"-8"-3"-3"0,5 17-4 15,0 0-3-15,0 0-5 16,0 0-1-16,15 31-1 16,-9-11-2-16,6 5 0 15,3 0-2-15,6-7 0 16,7-3 0-16,6-9 0 15,9-13 0-15,6-6 0 16,7-13 1-16,6-3-2 16,5-3-2-16,-6 2-28 0,9 4-1 15,-8 8-1-15,-10 5 5 16,-8 5 28 0</inkml:trace>
  <inkml:trace contextRef="#ctx0" brushRef="#br0" timeOffset="22313.8822">1131 11319 45 0,'0'0'32'16,"8"-23"-9"-16,-8 23-8 15,-2-13-6-15,2 13-2 16,-10-15-3-16,10 15 0 0,-12-6-2 15,12 6 0-15,0 0-1 16,0 0 0-16,0 0 1 16,0 0-1-16,18 2 0 15,3 6 0-15,4-5 1 16,7 2-1-16,6 1 0 16,2 2 1-16,4-2-1 15,4-2 0-15,1 1-1 16,2-1 1-16,-1 1 0 15,1-2 0-15,2-3-1 16,0 0 1-16,1-6-1 16,0 2 0-16,1-3 1 15,1-2-1-15,2-2 1 0,2 0 0 16,1-1-1-16,0 5 1 16,1-3-1-16,0-1 1 15,-4 2-1-15,-1 3 0 16,2 0 0-16,-2 1-1 15,-3 4 1-15,0-4 1 16,-2 4-1-16,2 5 0 16,1-2 0-16,0 1 1 15,-3-2 0-15,3 2-1 16,-1 0 0-16,1 2 1 16,-1-3-1-16,-1 1 0 15,1-5 0-15,3 5 0 16,1-2 0-16,2 0-1 0,-1-2 1 15,2-1 0-15,2-2 0 16,-2 4 0-16,-1-2 0 16,-4-1 0-16,-3 4 0 15,-3-2 0-15,-3 1 0 16,-3 0 0-16,-3 0 1 16,-2 4-1-16,-1-4 1 15,1 1-1-15,-1-5 0 16,1 3 0-16,-1 0 1 15,0-4-2-15,1 4 1 16,0-3 0-16,1 2 0 16,-3 1-1-16,1 1 2 0,1 1-1 15,1 0 0-15,0 3 1 16,1-1-2-16,0 1 1 16,1-4 0-1,0 1 1-15,1 3-1 16,0 3 0-16,-2-5 0 0,3 3 0 15,-1-2 1-15,0-1-1 16,-3 5 0-16,1-4-1 16,2 2 1-16,0-4 0 15,2 0 0-15,0 2-1 16,3 0 1-16,3 2 0 16,1 0 1-16,2 1-1 15,1-1 0-15,-1-3 0 0,2 6 0 16,-2-1 0-16,-1-1 0 15,-3 2 0 1,0 2 0-16,-2 2 0 16,-2 0 0-16,0 2 0 0,-6 0 0 15,-4 2 0-15,-1 1 1 16,-2-1-2-16,-2-3 2 16,0-1-1-16,-1-1 0 15,-2-2 1-15,3-2-1 16,-1-7-1-16,2-5 2 15,-1-2-1-15,-2-5 0 16,0-5 1-16,-3-7-1 16,-2-2 0-16,-4-8 1 0,-2-6-1 15,-4-1 0 1,-1-5 0-16,-6 1 0 16,2 0 0-16,-3 1 0 15,-1 2 0-15,-1 0 0 0,0 7 1 16,-4 2-1-16,-2 4 1 15,0 4-1-15,-5-1 0 16,1 6 0-16,-3-1 0 16,-1 5-1-16,-1-3 1 15,0 4-1-15,0-2 1 16,0 3-1-16,-3-1 0 16,-1 2 1-16,-4 3 0 15,-4 0 0-15,-4 4 0 16,-7-2 0-16,-4 5 0 15,-6 1-1-15,-2-1 2 16,-4 2-1-16,-3-4 0 16,1 3 1-16,-2 0-1 0,0-1 0 15,1-1 1-15,-2-2 0 16,0 0 0-16,-2 0-1 16,-3-2 0-16,-5 4-1 15,-1-1 1-15,0 3 1 16,-2 2-1-16,0 1 0 15,-1 0 0-15,-2 3 0 16,2 1 1-16,0-2-1 16,-1 2 1-16,-4-1-1 15,-4-2 0-15,-3 1 1 16,-2 0-1-16,0 0 0 16,-3-1 0-16,1 1 1 15,-1-2 0-15,3 1-1 0,4-2 0 16,-2 3 1-16,3-1 0 15,-2 1-1-15,-1-1 1 16,2 0-1-16,-5 3 1 16,2-2-1-16,-1 2 1 15,2-2 0-15,-1 0-1 16,1 1 0-16,-2 0 1 16,-2 0-1-16,2-2 0 15,-1 1 1-15,-7-1 0 16,-2 2-1-16,-5-1 0 15,-3 1 0-15,-3 1 0 16,-2 0 0-16,0 2 0 16,-3-2 1-16,5 0-1 0,4-2 0 15,8 1 0-15,6-2 2 16,10 0-2-16,12 4 0 16,5-6 0-1,14 0 1-15,7 1-1 0,8 0 0 16,5-2 0-16,3 1-1 15,3-5 0-15,-3-1 1 16,2 1 0-16,1 3-1 16,-1-2 1-16,2 2 0 15,-2 0 0-15,4 1 0 16,2 5 0-16,3-1-1 16,0 10 1-16,-1-2-1 0,1 7 0 15,-2 4 1-15,1 3-1 16,-4 7 1-16,-1 3-1 15,-1 1 2 1,0-2-2-16,1 5 1 0,-2-6 0 16,3-2 0-16,2-1-1 15,5-6 1-15,4-1 0 16,5-5 0-16,4-2 1 16,-4-16-1-16,22 18 0 15,-6-13-1-15,1-3 1 16,0 0 0-16,-2-7-1 15,-1 1-3-15,-6-12-11 16,5 13-22-16,-13 3-2 0,-7-14 1 16,-9 12-2-1,-6-2 28-15</inkml:trace>
</inkml:ink>
</file>

<file path=ppt/ink/ink3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01:04.056"/>
    </inkml:context>
    <inkml:brush xml:id="br0">
      <inkml:brushProperty name="width" value="0.05292" units="cm"/>
      <inkml:brushProperty name="height" value="0.05292" units="cm"/>
      <inkml:brushProperty name="color" value="#FF0000"/>
    </inkml:brush>
  </inkml:definitions>
  <inkml:trace contextRef="#ctx0" brushRef="#br0">18125 10678 49 0,'0'0'20'0,"0"0"-5"15,0 0-1-15,0 0-3 16,0 0-2-16,0 0-2 15,12 18-1-15,-12-18 0 16,1 12-1-16,-1-12-1 16,-2 11-1-16,2-11-1 15,-5 14 0-15,5-14-1 16,-5 11 0-16,5-11 0 16,0 0 0-16,-5 11-1 15,5-11 1-15,0 0-1 16,0 12 1-16,0-12 0 0,-1 14-2 15,1-14 1-15,1 26-1 16,-4-9 2-16,1 5-2 16,0 0 1-16,-3 2-1 15,-3-5 1-15,4 4 0 16,-5-1 0-16,-1-6 1 16,2 1-1-16,-2-6 0 15,10-11 0-15,-21 18 0 16,21-18 0-16,-18 12 0 15,18-12 0-15,-18 9 0 16,18-9 0-16,-20 1 0 16,8 1 0-16,-4-2 0 15,-2 3 0-15,-6 2 0 0,-2-1 0 16,-6 3 0-16,-5 1 0 16,-3 2 0-1,-2 1-1-15,-3 0 1 0,0-3 0 16,0-2-1-16,1 1 1 15,3-3-1-15,4 0 1 16,4-3-1-16,5-2 1 16,5-3 0-16,4-3 0 15,4-4 0-15,4-1 0 16,3-3 1-16,2-2-1 16,2-1 0-16,2-3 1 15,1 3-2-15,0-3 2 16,2 3-1-16,-1 0 0 0,0 0-1 15,0 2 1-15,0 1 0 16,-1 0 1 0,1 0-1-16,-3 1 0 15,1 3 2-15,-1-3-2 0,1 2 1 16,-1 1-1-16,3 11 1 16,-6-18-1-16,6 18 2 15,-3-13-1-15,3 13-1 16,-7-14 0-16,7 14 1 15,0 0-1-15,0 0 1 16,-11-5-1-16,11 5-1 16,0 0 1-16,-15 22-1 15,15-22 1-15,-11 25-1 16,3-8 1-16,1-2-1 16,1 2 1-16,-1-1-2 15,0 1 2-15,1-2 1 16,1-2-1-16,5-13 0 0,-9 15 0 15,9-15 1-15,0 0-1 16,0 0 0-16,0 0 0 16,-3-20 0-16,8 1 0 15,1-4 1-15,0-2-1 16,2-1 0-16,-1-1 1 16,-1 2 0-16,0-1-1 15,-1 9 1-15,-1 5 0 0,-4 12-1 16,2-11 1-1,-2 11-1-15,0 0 1 16,1 17-1-16,2-4 0 16,2 6 0-16,1-2 0 0,4 2 0 15,-1-2 0-15,6 1-1 16,0-1 2-16,2 1-2 16,-1-2 1-16,3-7 0 15,-1-2 0-15,1-1 0 16,-3 2 1-16,-4-5-1 15,-1 1-1-15,-11-4 2 16,17 3-1-16,-17-3 0 16,0 0 0-16,0 0 0 15,0 0-1-15,-12 9-1 16,12-9-3-16,-25-11-8 16,14 16-25-16,-6-9 1 15,17 4-1-15,-24 5 5 0,24-5 33 16</inkml:trace>
  <inkml:trace contextRef="#ctx0" brushRef="#br0" timeOffset="2019.9637">13936 10742 33 0,'0'0'31'16,"0"0"-15"-16,0 0-4 16,-19 0-1-16,19 0-3 15,-16 9-2-15,16-9-2 16,-17 12-1-16,17-12 0 15,-16 13 0-15,16-13-1 16,-17 24-1-16,10-6 0 0,1 1 0 16,2 5-1-16,2 2 2 15,1 3-2-15,-1 1 0 16,4-2 1-16,-1-3 0 16,-1-4-1-16,-3-1 1 15,2-2 0-15,-4-5 1 16,0 0-1-16,5-13 0 15,-17 18 0-15,5-13 0 16,-3 2 0-16,-3-1-1 16,-3-2 0-16,-2-2 1 15,-1 2-1-15,-2-2 0 16,-3-1 0-16,1-2 0 16,0-3 0-16,0-4 0 0,0-2 0 15,-2 1 0-15,1-5 0 16,-3 2 0-16,2 2 0 15,-3 2 0 1,-1 3 0-16,-3 3 0 0,2 3 0 16,2 0 0-16,1 3 0 15,4-2 1-15,5-4-2 16,4 0 1-16,6-4 0 16,13 6 0-16,-12-20 0 15,12 5 0-15,3-3 0 16,6-6 0-16,1-1 0 15,2-1 0-15,3-1 0 16,0 0 0-16,2-3 0 0,-1 2-1 16,0 3 1-1,-5 3-1-15,0 1 1 0,-2 3 0 16,-4 0 0 0,-2 3 1-16,-3 4-1 0,0 11 1 15,-2-14-1-15,2 14 1 16,-14-6-1-16,14 6 0 15,-23 3 0-15,7 4 0 16,-1 2 0-16,-2-1 0 16,-3 3 0-16,-1 0 0 15,-1 0 0-15,1-2 0 16,2 2 0-16,4-5 1 16,1-3-1-16,3 0 0 0,13-3 0 15,-13-3 1 1,13 3-1-16,-2-12 0 15,7 1 1-15,-5 11-2 16,12-22 2-16,-3 11-1 0,-9 11 0 16,20-15 0-16,-9 14 1 15,2 3-1-15,0 5 0 16,3 3 0-16,1 4 1 16,2 1-1-16,0 2 0 15,1-1 1-15,-2-3-1 16,-2 2 0-16,-1-1 0 15,-3 0 2-15,-2-3-3 0,-10-11 3 16,14 19-3 0,-10-6 2-16,-1-2 0 15,0 0-1-15,-3-11 0 16,6 16 0-16,-6-16-1 0,4 15-1 16,-4-15-2-16,3 13-11 15,-3-13-20-15,0 0-2 16,-14 4 2-16,14-4 5 15,-20 1 30-15</inkml:trace>
  <inkml:trace contextRef="#ctx0" brushRef="#br0" timeOffset="3955.4866">10558 10750 36 0,'4'11'33'0,"-4"-11"-1"16,0 0-21-16,0 0-3 0,0 0-2 16,0 0-1-16,0 0-2 15,0 0 0-15,0 0-1 16,-3 11 0 0,3-11-1-16,-6 15 1 0,4-1 0 15,-2 5-1-15,-1 3 0 16,0 2 0-16,-1 3-1 15,0 0 2-15,-1 3-2 16,0-6 0-16,-2 1 1 16,-2-8-1-16,-1 1 0 15,-5-5 1-15,-3 1-1 16,-4-4 0-16,-4 0 1 0,-4 2-1 16,-3 2 0-16,-3-1 0 15,0-1 0-15,1 1-1 16,1-3 1-1,-1 1 0-15,2-1 0 0,4-3 0 16,3-2 1-16,-1-5 0 16,2 0-1-16,1-5 0 15,0 0 1-15,1-6 0 16,1 0-1-16,-3-2 1 16,2-2-1-16,2 0 1 15,2 0 0-15,3 2 0 16,4 1 0-16,0-2 0 15,4 1-1-15,3-2 1 16,1 1-1-16,1-1 0 0,1-8 0 16,3 0 0-1,1 0 1-15,3 0-3 16,1-1 2-16,1-1-1 0,3 2 0 16,1-1 0-16,2 7 1 15,0-2-1-15,-1 0 0 16,0 1 2-16,-2 2-1 15,0 3 0-15,-3 1 0 16,-5 12 1-16,1-18-1 16,-1 18 0-16,0 0 1 15,-17-7-2-15,17 7 2 16,-22 8-1-16,10-1 0 16,-2 1 0-16,1 0 0 15,-3 1 0-15,1 3-1 16,3-5 1-16,0-2-1 15,12-5 1-15,-18 8 0 0,18-8-1 16,-13 3 1-16,13-3 0 16,-3-11 0-16,3 11 0 15,3-16 0-15,2 4 1 16,0 0-1-16,4-4 0 16,-1 3 2-16,2-2-2 15,0 3 0-15,-10 12 1 16,17-19-1-16,-17 19 0 15,17-7 0-15,-17 7 0 16,17 15-1-16,-17-15 1 16,22 27 0-16,-10-9 0 15,2 0 1-15,0 2-1 16,1-3 0-16,0-2-1 0,-1 0 2 16,-2-2-1-16,-1-1 1 15,-11-12-1-15,16 15 1 16,-16-15-1-16,0 0 0 15,11 13-1-15,-11-13-1 16,0 0-2-16,0 0-14 16,0 0-17-16,-11-8-3 15,11 8 3-15,0 0 5 16,0 0 30-16</inkml:trace>
  <inkml:trace contextRef="#ctx0" brushRef="#br0" timeOffset="5495.5999">8957 10755 38 0,'0'0'31'16,"0"0"1"-16,-20 8-24 0,17 7-3 16,-8 3 0-1,3 7-2-15,-1 2-1 16,-1 1-1-16,0 4 1 0,2 0-1 15,-2-5 1-15,1 1 0 16,-1-10-1-16,3-4 1 16,-4-6 0-16,11-8 0 15,-24 5-1-15,10-9 1 16,-4 1-1-16,-3-2-1 16,-4-4 1-16,-5 4 0 15,-4 2-1-15,-4 2 0 16,-2 1 0-16,-4 4 0 0,-1-2 0 15,-1 2 0 1,-1 0 0-16,2 1 0 16,2 0 0-16,4-4 0 15,3-3 0-15,4-2 1 0,0 0-1 16,6-3 1-16,6 0 0 16,3-3 0-16,3-3 0 15,4 2 0-15,4-7-1 16,1-2 1-16,7-3-2 15,1 1 1-15,3-1-1 16,2-4 1-16,0 2 0 16,1-2 0-16,-1 5-2 15,2 5 2-15,-3 2 0 16,-2-1 0-16,-1 2 1 16,-4 14-1-16,1-17 0 15,-1 17 1-15,-11-9-1 16,11 9 0-16,-19-6 1 0,8 5-1 15,-3 1 0-15,2-2 0 16,-1 4 0-16,0 0 0 16,13-2 0-16,-18 6 0 15,18-6-1-15,-12 7 1 16,12-7 0-16,0 0 0 16,0 0 0-16,0 0 0 15,-4-12 0-15,4 12 0 16,9-17 1-16,-9 17 0 15,10-20-1-15,-5 9 0 16,-5 11 1-16,7-15-1 16,-7 15 0-16,0 0 0 15,0 0 0-15,-10 13-1 0,0-2 2 16,-1 5-1-16,-2 0 0 16,-1 2 1-16,1 0-2 15,1-3 1-15,12-15 0 16,-16 18 0-16,16-18-1 15,-4 11 1-15,4-11 0 16,13-11 0-16,-3-1 0 16,3-1 1-16,3-2-1 15,-1-4 0-15,3-1 0 16,0 0 1-16,-2 1-1 16,-2 7 0-16,-3 2 0 15,0 3 0-15,-11 7 0 0,19-1 0 16,-19 1 1-16,17 16-1 15,-8 0 0-15,4-1 0 16,0 2 1 0,1 2-1-16,1 0 1 0,1-5-1 15,-1 2-1-15,-2-6 0 16,6 8-9-16,-7-11-25 16,0 2 0-16,-12-9-2 15,0 0 0-15,0 0 37 16</inkml:trace>
  <inkml:trace contextRef="#ctx0" brushRef="#br0" timeOffset="7092.4493">18897 10211 40 0,'0'0'32'16,"0"0"1"-16,0 0-22 16,-16-3-5-16,14 18-2 15,-5 6-3-15,2 7-1 0,-1 9 0 16,2 1 1-16,4-2-1 16,5-1 1-16,0-5 0 15,7-9 2-15,0-13-1 16,8-5 2-16,2-21-1 15,2 1 0-15,-2-8-1 16,0-2 0-16,-4 3-1 16,1 3 0-16,-4 0-1 15,-1 6 0-15,-3 6 1 16,0 4-2-16,0 0 2 16,2 3-1-16,-2-7 1 15,1 0 0-15,-4-5 0 0,-2-6 0 16,-7-3-1-16,-5-2 1 15,-7 0-2-15,-7-1 1 16,-1 7-4-16,-7-4-5 16,12 17-16-16,-10-1-10 15,10 7-1-15,2 1 1 16,14-1 24-16</inkml:trace>
  <inkml:trace contextRef="#ctx0" brushRef="#br0" timeOffset="7232.1367">19174 10230 41 0,'19'14'34'0,"-2"-2"-1"16,-17-12-17-16,17 11-7 0,-17-11-10 15,0 0-12-15,-14-5-20 16,14 5 0-16,-17-14-1 16,7 4 16-16,4-1 18 15</inkml:trace>
  <inkml:trace contextRef="#ctx0" brushRef="#br0" timeOffset="8474.8194">18919 10685 14 0,'-8'-10'29'16,"8"10"-8"-16,0 0-10 15,0 0-3-15,0 0-1 0,0 0-1 16,3 19-1-16,-8-3 0 15,5 7-2-15,-3 3 0 16,4 7-1-16,-1-1 0 16,5 1 0-16,1-7 0 15,6-3 1-15,4-9-1 16,5-2 0-16,0-12 1 16,4-9 0-16,-2-9 0 15,4-1 1-15,-4-8-2 16,2 0 0-16,-7-4-1 15,-1-6 0-15,-5 0 0 16,-2 4 1-16,-6-1-2 16,-4 5 1-16,-5 0 0 0,-2 6 0 15,-3 4-1-15,-1 8 1 16,-3 5-1-16,2 5 0 16,0 6 1-16,0 6-1 15,2 7-1-15,2 5 1 16,1 5 0-16,4 0-1 15,3 2 2-15,2 0-1 16,6-1 0-16,0-3-1 16,4-5 2-16,3-5-2 15,2-8 2-15,0-2-1 16,1-6 0-16,2-2 0 16,-2-8 0-16,2-3 1 0,-2-2-1 15,-1-3 1-15,-2 0 0 16,-4 0-1-16,-1 1 1 15,-4 3 0-15,-6 14-1 16,1-14 0-16,-1 14 0 16,0 0 0-16,-11 19 0 15,8-5 0-15,2-1 0 16,4-1-1-16,-3-12 1 16,18 16 0-16,-3-16 0 15,4-4 1-15,1-2-1 16,-1-5-1-16,-2 0 1 15,-3 2 0-15,-14 9 1 16,14-8-1-16,-14 8 0 0,0 0 0 16,-12 8 0-16,12-8 0 15,-14 10 0-15,14-10 0 16,0 0 0-16,0 0-1 16,12-3 1-16,0-6 1 15,4 2-1-15,0-1-1 16,-2-2 1-16,0 3 1 15,-14 7-2-15,17-4 1 16,-17 4-1-16,13 12 1 16,-13-12 0-16,20 18 0 15,-8-3 0-15,4-2 0 16,1 3 1-16,1 1-1 16,1-1 1-16,-4-2-1 0,-2 7 1 15,-5 0-1-15,-7 2 1 16,-4 0 0-16,-8-1-2 15,-6-2 0-15,-4 3 0 16,-6-6-1-16,0-5-2 16,-8-9-5-16,15 4-17 15,-9-19-9-15,8 1-1 16,-1-11 1-16,10-7 25 16</inkml:trace>
  <inkml:trace contextRef="#ctx0" brushRef="#br0" timeOffset="9057.5168">19592 10247 51 0,'16'-2'33'0,"-16"2"-1"15,0 0-25-15,6 23-1 16,-6 0-3-16,3 7-1 15,0 7-1-15,2 3-1 16,-2 3-1-16,2 1 1 16,0 0-4-16,-2-7 2 15,-1-4-1-15,-4-11 0 16,2-6 0-16,0-16 0 16,0 0 0-16,-18 4 3 0,10-19 2 15,2-6 0-15,-4-10 2 16,5-6 0-16,-2-10 2 15,7 2-2 1,-3-2 2-16,6 8-2 0,-3 1 0 16,5 18-2-16,-5 20-1 15,12-3 0-15,-4 24-1 16,2 13 1-16,0 6-1 16,3 2 0-16,3 3 0 15,3-2 0-15,3-9-1 16,1-8 1-16,2-11 0 15,3-11 0-15,1-12 0 0,-3-6 0 16,1-4 0-16,-4 1 1 16,-5-3 0-1,-4 3-1-15,-3 6 0 16,-11 11 1-16,12 1-1 16,-8 10 0-16,-3 2 0 0,0-3-1 15,1 5 0-15,-4-4-3 16,9 5-4-16,-7-16-10 15,0 0-16-15,0 0-1 16,17-5 0-16,-8-8 16 16,6 3 19-16</inkml:trace>
  <inkml:trace contextRef="#ctx0" brushRef="#br0" timeOffset="9555.1988">20119 10401 56 0,'0'0'33'15,"0"0"0"-15,-15 3-24 0,4-3-4 16,5 12-3-16,1-1-2 16,4 3 0-16,4 3-1 15,3-1 1-15,7 5-1 16,4-2 1-16,5 6 0 16,1-4 0-16,1 2 1 15,-2 4 0-15,-5-1-1 16,-1 2 2-16,-10-3-1 15,-4-2 0-15,-7-5 1 16,-6-3-3-16,-2-2-2 16,-8-13-4-16,21 0-5 15,-34-18-15-15,22-5-6 16,-2-18 5-16,18 6 13 0,-9-20 7 16,12 1 7-16,3 4 7 15,-7-8 7-15,12 21 13 16,-10 3 8-16,3 18-6 15,-19-2-11-15,11 18-7 16,-11 16-5-16,5 1-3 16,-2 7-1-16,8 0 0 15,5 0-1-15,6 0 0 16,7-1-1-16,6-5 0 16,-1 1 1-16,0-2 1 15,-5-2-1-15,-4 1 0 16,-8-2 0-16,-6-14-3 15,1 26-9-15,-1-26-22 0,0 0 0 16,-13-3-1-16,13-9 3 16,1-9 32-16</inkml:trace>
  <inkml:trace contextRef="#ctx0" brushRef="#br0" timeOffset="28474.4916">5991 15904 16 0,'0'0'26'15,"-17"-1"-13"-15,2-9-3 16,15 10-2-16,-15-1-3 15,15 1-1-15,0 0-1 16,0 0 1-16,11 1-2 16,9 0 0-16,6 0 0 15,10 0-1-15,8 1 1 16,9 4 0-16,3-1-2 16,4 1 1-16,-1 2 0 15,1-1 0-15,-7-2 0 0,-3-1 1 16,-9 2-1-16,-3 1 1 15,-10-6 1-15,-1 3-1 16,-11-4-1 0,-1-1-2-16,3-5-28 0,-18 6-2 15,12-24-2-15,-14 2 13 16,-11-16 20-16</inkml:trace>
  <inkml:trace contextRef="#ctx0" brushRef="#br0" timeOffset="31723.0587">13453 15371 40 0,'0'0'31'0,"0"0"-14"0,-4-28-5 16,4 28-3-16,-11-24-2 16,11 24-2-16,-22-26-1 15,5 14-2-15,-12 6 0 16,-5 12 0-16,-12 9-1 16,-7 16 1-16,-9 15-2 15,-1 11 1-15,-4 11 0 16,6 9 0-16,6 0-1 15,11-1 1-15,14-10 0 16,16-10-1-16,15-16 0 16,15-9 0-16,13-13 0 15,10-8 0-15,8-8 0 16,1 0 0-16,1 2 1 0,-5 6-1 16,-8 9 0-16,-12 20 2 15,-16 15-1 1,-11 6-1-16,-14 12 2 15,-9 10-2-15,-7-3 2 0,-2 9-2 16,-1-7 2-16,5-11-2 16,4-19 0-16,6-1 2 15,5-13-3-15,5-14 1 16,3 1 0-16,0-12 0 16,8-12-2-16,-11 4 0 15,11-4 0-15,-12 1-2 16,12-1 0-16,-13-16 0 15,13 16-1-15,-16-25 1 0,10 12 1 16,-4-4 0 0,3 2 2-16,-2-7 1 0,-1 6 1 15,-1 3 1 1,-1-8 0-16,1 5 0 0,-2 2 1 16,13 14-1-16,-23-21 0 15,12 24 0-15,-2 0 0 16,13-3-1-16,-17 28 0 15,9 0 1-15,-2 6-2 16,0 2 0-16,3 11 0 16,1-7 1-16,2-6-1 15,4-4 1-15,3-9-1 0,7-4 1 16,8-24 2 0,6-3 0-16,7-15 0 15,6-7-1-15,4-1 0 16,4 4 0-16,-1-4-1 15,0 2-2-15,-3 29-18 0,-10-6-17 16,-9 6-2-16,-22 2 0 16,-26 5 14-16,-23-7 24 15</inkml:trace>
  <inkml:trace contextRef="#ctx0" brushRef="#br0" timeOffset="39240.4416">14094 15998 29 0,'0'0'29'15,"0"0"0"-15,0 0-23 16,-6 13-1-16,6-13 0 16,-10 27-1-16,-1-6-1 15,0 9 0-15,-8 8 0 16,-4 12-1-16,-7 3 1 15,-5 13-1-15,-10 4 0 16,-4 18-1-16,-5-3 1 16,-3 7-2-16,-2-6 1 0,2-2 0 15,-2-5-1-15,4-5 2 16,2-4-2-16,4-9 2 16,1-7-1-16,6 0 1 15,1-10-1-15,4-4 2 16,2-3-2-16,6-5 0 15,3-8-1-15,6-11 0 16,4-2 1-16,5-5-1 16,11-6 1-16,-14 0-1 15,14 0 0-15,-6-11 0 16,6 11 0-16,0 0 0 16,0 0 0-16,-7-10 0 0,7 10 0 15,0 0-1-15,-2-25 1 16,3 12 0-16,2-10 0 15,0-5 0-15,-1 1-1 16,2-2 1-16,0 0 0 16,0-9 0-16,-1 9 1 15,1 1-1-15,-3 5 1 16,1 3-1-16,-3 3 1 16,0 6-1-16,1 11 1 15,-10 12-1-15,0 18 0 16,-2 9 1-16,-4 3 0 15,-3 23 0-15,0 28 0 16,-1-5 1-16,-1 9 2 0,3-5-3 16,2-9 1-16,3-7-3 15,6 1 2-15,7-77 1 16,3 63-1 0,-3-63 1-16,0 0-3 0,66-14 5 15,-29-25-4-15,10 7 2 16,3-19-1-16,3 5-1 15,1 7-2-15,-4 2 1 16,-5-4-2-16,-4 18-1 16,-8 24 2-16,-8-18 0 15,0 14-4-15,-12 6-13 16,8 7-15-16,-9-4-2 16,0 9-1-16,-12-15 13 0,0 0 24 15</inkml:trace>
  <inkml:trace contextRef="#ctx0" brushRef="#br0" timeOffset="49957.0849">1375 11277 55 0,'-22'8'31'0,"-11"-7"0"16,-10-9-25-16,0-1-2 15,-10-6 0-15,1-1 0 16,-6-4 1-16,4 3-1 0,-2-6 1 15,6 11 0-15,-1-6-1 16,10 8-2-16,3 3 0 16,5 8-2-16,5 4 1 15,5 10 0-15,4 8-1 16,8 8-1-16,8 18 1 16,8 14 0-16,6 16-1 15,5 15 0-15,4 21-1 16,1 12 1-16,4 26-1 15,-10 14 1-15,-4 23-2 16,-8 12 3-16,-6 18-1 16,-11 8 0-16,-3 8 0 15,-1 4 0-15,-7-3 1 0,5-2-1 16,-4-6 2-16,6-7-1 16,5-16 0-16,5-9-1 15,1-19 0-15,3-16 0 16,3-12 0-16,4-10 0 15,5-23-1-15,-1-15 0 16,1-14 1-16,5-17-1 16,4-9 2-16,5-7 0 15,6-17 0-15,5-15 0 16,10-6 0-16,8-8 1 16,10-7-1-16,9-7 1 15,7-9-1-15,4 3 0 16,4-3 0-16,-4-1 0 0,-4 8 0 15,-9 5-1-15,-9 8-2 16,-12 0-7-16,-2 14-26 16,-9-9 0-1,8 0-2-15,9-17 25 0,29-27 13 16</inkml:trace>
  <inkml:trace contextRef="#ctx0" brushRef="#br0" timeOffset="51073.9192">16405 14724 53 0,'0'0'31'15,"11"-1"-9"-15,3-3-13 16,-7-19-4-16,13-3 0 16,2-15-3-16,10-6 2 15,-1-15-1-15,8-5-1 16,-2-13 1-16,9 0-3 15,-2-6 1-15,-2 1 0 16,-3 3 0-16,-1 6 0 16,-4 2 0-16,0 6 0 0,-4 7-1 15,-3 4 1-15,-8 9-1 16,2 2 0-16,-6 6 0 16,-3-1 0-16,-2 5 0 15,-6 4 0-15,0 5 0 16,-1 5 0-16,-3 0-1 15,-4 9 1-15,-3 2-1 16,-7 6 0-16,-7 12 0 16,-7 4 0-16,-7 8-1 15,-7 4 1-15,-2-1 0 16,0-1 0-16,3 1 0 16,2-3 0-16,11-8 2 15,12-10 0-15,12-14 1 0,13-9 0 16,9-7 0-16,13-5 1 15,3-13 1-15,13-1-1 16,-4-8 0-16,2 4-1 16,-4 7 0-16,-5 8-1 15,-6 8 0-15,-6 12-1 16,-7 19 1-16,-5 14-1 16,-4 19 0-16,-4 12 1 15,-1 10-1-15,1 5 1 16,-1 8-1-16,2-3 1 15,2-5-1-15,2-6-1 16,6-5-3-16,-8-14-32 0,12-8 1 16,-3-9-2-16,3-12 1 15,-6-12 21-15</inkml:trace>
  <inkml:trace contextRef="#ctx0" brushRef="#br0" timeOffset="76973.6285">5343 8060 31 0,'-14'11'32'15,"14"-11"-11"-15,0 0-7 16,0 0-3-16,23 16-4 15,-9-12-1-15,12 5-1 16,5-5-1-16,11 2 0 0,5-10-1 16,14 5-1-1,4-3 0-15,5 1-1 16,-1-8 1-16,1 5-1 16,-7 0 0-16,-8-2 0 0,-7 4-1 15,-14 0 0-15,-7 1 1 16,-10-2 0-16,-6 2-1 15,-11 1 0-15,0 0 0 16,12 4-2-16,-12-4-2 16,0 0-31-16,9 19 0 15,-9-19-1-15,0 22-1 16,-5-11 37-16</inkml:trace>
  <inkml:trace contextRef="#ctx0" brushRef="#br0" timeOffset="85290.2194">12569 13959 29 0,'12'-10'27'0,"-12"10"0"16,14-9-28-16,-1 9 0 16,2 2 0-16,7 7 0 15,5 2 1-15,3 3 0 16,4 7 0-16,6 1 1 16,3-1 0-16,4-4 0 15,5-8 1-15,6-13-1 16,7-9 1-16,4-10-1 15,10-10 1-15,7-6 1 16,11 3 0-16,4-1-1 16,12 10 0-16,0 5 0 15,4 13-1-15,1 7 0 0,0 9 1 16,-10 3-1-16,0 2 0 16,-10-1 1-16,-4 0 0 15,-9-5-1-15,-8-4-2 16,-3-2-27-16,-11-5-3 15,-8-9 0-15,-9-9 10 16,-17-10 21-16</inkml:trace>
</inkml:ink>
</file>

<file path=ppt/ink/ink3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04:32.713"/>
    </inkml:context>
    <inkml:brush xml:id="br0">
      <inkml:brushProperty name="width" value="0.05292" units="cm"/>
      <inkml:brushProperty name="height" value="0.05292" units="cm"/>
      <inkml:brushProperty name="color" value="#FF0000"/>
    </inkml:brush>
  </inkml:definitions>
  <inkml:trace contextRef="#ctx0" brushRef="#br0">1080 12350 5 0,'-19'-10'26'15,"7"10"-1"-15,-3 7-16 16,0-4-2-16,9 9-3 15,-3 1 0-15,6 11-2 16,-2 8 0-16,6 15 1 16,-3 8-1-16,7 17 0 15,-5 12 0-15,5 16-1 16,-2 12-1-16,2 9 0 16,-1 4-1-16,2-5 1 15,4-10-1-15,1-12 1 0,5-22 1 16,4-16 1-16,7-32 0 15,10-20 0-15,6-31 1 16,9-14-2 0,6-22 2-16,10-9-3 0,1-9 2 15,6-2-1-15,1 8-1 16,-1 12 0-16,1 22 0 16,-5 25 0-16,-11 28 0 15,-7 28 2-15,-8 24 0 16,-6 26-1-16,-14 20 1 15,-1 21 0-15,-13 5 0 16,3 15 2-16,-7-6-2 16,2 1 1-16,-5-7-2 0,4-7-1 15,3-15 0-15,-2-11 0 16,-1-16 1 0,2-22-2-16,-2-13 1 15,-1-11-3-15,4-17 2 0,-6-13-2 16,3-7 0-16,-8-11-1 15,5-18-1-15,-10-2 1 16,3 3 0-16,-7-13 1 16,-1 7 0-16,-5-5 2 15,-1 2 1-15,-2 4 1 16,-3-2 1-16,4 5 0 16,-1-2 1-16,4 8 0 15,0-1 0-15,14 14-1 0,-16-11 0 16,16 11-1-16,-2 33 0 15,8 4 0 1,5 13-1-16,4 10 2 16,6 6-3-16,4 4 2 0,4 0-1 15,3-9 0-15,2-18 1 16,1-16-1-16,1-26 1 16,-3-20 0-16,-3-27 0 15,-1-19-2-15,2-11-26 16,-9-15-7-16,-10-3 1 15,-9-2 6-15,-11 1 27 16</inkml:trace>
</inkml:ink>
</file>

<file path=ppt/ink/ink3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05:18.941"/>
    </inkml:context>
    <inkml:brush xml:id="br0">
      <inkml:brushProperty name="width" value="0.05292" units="cm"/>
      <inkml:brushProperty name="height" value="0.05292" units="cm"/>
      <inkml:brushProperty name="color" value="#FF0000"/>
    </inkml:brush>
  </inkml:definitions>
  <inkml:trace contextRef="#ctx0" brushRef="#br0">7852 18549 22 0,'-41'54'32'0,"41"-54"-1"16,0 0-14-1,-52 40-5-15,52-40-3 0,0 0-1 16,0 0-1-16,0 0-2 16,0 0-1-16,0 0-1 15,64-48-1-15,-64 48 0 16,66-22 0-16,-66 22-2 16,88-17 0-16,-37 15 0 15,6-1 0-15,7 2 0 16,4 6 0-16,9 2-2 15,4 6 1-15,3 4 1 0,1-1 1 16,7 6-1 0,2 4 1-16,0-3 0 15,0-6 0-15,1 0 0 16,0-3 0-16,-1-1-1 0,-2-2-1 16,-6-9 1-16,0-2 0 15,-7 7 0-15,-4 4 1 16,-9-10 0-16,-5-2 2 15,-7-6-2-15,-3 9 1 16,-51-2 0-16,85 5 0 16,-85-5-2-16,71-21 1 15,-71 21-2-15,58 1 1 16,-58-1 1-16,55-7-1 0,-55 7 1 16,52-4-1-1,-52 4 1-15,0 0-1 16,69-12 2-16,-69 12-3 15,0 0 0-15,60 2 2 0,-60-2-2 16,0 0 0-16,0 0-1 16,60-2 4-16,-60 2-2 15,0 0 2-15,0 0-2 16,49-2-1-16,-49 2 2 16,0 0 0-16,0 0 0 15,0 0-3-15,0 0 2 16,52-34 0-16,-52 34 0 15,0 0 1-15,0 0-1 16,0 0 0-16,0 0 0 16,0 0 0-16,54-21-1 15,-54 21 1-15,0 0-1 16,0 0 1-16,55-23-1 0,-55 23 0 16,0 0 2-16,0 0-1 15,51-6 1-15,-51 6-2 16,0 0 3-16,0 0-3 15,0 0 2-15,0 0 0 16,0 0-1-16,0 0 2 16,0 0-2-16,0 0 0 15,0 0 0-15,0 0 1 16,50 12-2-16,-50-12 2 16,0 0-1-16,0 0-2 15,0 0 3-15,0 0-1 16,0 0 1-16,0 0-1 15,0 0-1-15,0 0 1 0,0 0-1 16,0 0 1-16,0 0-2 16,0 0-1-16,0 0 1 15,0 0-2-15,0 0 1 16,0 0-2-16,0 0-1 16,-17 56-7-16,17-56-23 15,0 0-1-15,0 0 2 16,0 0 6-16,0 0 29 15</inkml:trace>
  <inkml:trace contextRef="#ctx0" brushRef="#br0" timeOffset="2236.7591">9170 5780 19 0,'0'0'31'0,"0"0"1"15,11 3-19-15,-11-3-5 0,-11 2 0 16,-6-1-2-16,6 9-1 16,-12-5 0-16,4 6-1 15,-8-4-1 1,2 4 0-16,-1-5 0 0,0 3-2 15,-1-7 1-15,1-2-1 16,0-2 0-16,-1-3-1 16,-1-1 1-16,0-3-1 15,-4-2 1-15,-1-2-1 16,-4 1 0-16,-2 1 0 16,-4 1 0-16,-3 3 1 15,-4 1-2-15,-4 0 1 0,-2 3 0 16,0 0 0-16,0 0 0 15,-3 2 0-15,4-7 0 16,0-2 0 0,1-4 1-16,-1-3-1 15,0 2 0-15,-3-4 0 0,-3 4 0 16,0-3 1-16,-5 4-1 16,-1 3 1-16,-2 5-1 15,-3 3 0-15,-3 0 1 16,2 3-1-16,-2-4 1 15,-3 3-1-15,-2 2 0 16,-3-1 0-16,-3-1 1 16,1 5-1-16,-4-4 0 0,-3-1 0 15,-2 2 0 1,0-5-1-16,-2 4 1 16,-3-1 0-16,-1-1 0 15,-4-3 0-15,-2 4 0 0,-4 2 0 16,-3 0 0-16,-5 4 0 15,-1 1-1-15,0-1 1 16,-1 2 0-16,-1-1 0 16,1 0 0-16,1 1 0 15,3-2 0-15,6-1 0 16,6-3 0-16,6-3 0 16,8 3 0-16,7-2 0 15,10 0 0-15,12-1 0 16,9-1 0-16,11 0 0 15,8 3 0-15,6 4 0 16,11 0 0-16,5 6-1 16,5 7 1-16,4 6 0 0,3 13-1 15,3 7 1-15,-1 11-1 16,1 6 2-16,0 17-1 16,-2 7 1-16,-1 3-1 15,-1 8 1-15,3 1-1 16,-1-3 1-16,3-2-1 15,2-1 0-15,4-17 0 16,8-6-1-16,4-10 0 16,5-11 1-16,5-10-1 15,5-8 1-15,4-7 0 16,7-9-1-16,5-2 1 16,2-8-1-16,6-2 1 15,3 0 0-15,5-7 0 0,0-3 0 16,6 2 1-16,2-1-1 15,2 1 0-15,3-1 0 16,2 3 0 0,5-4 0-16,3 7 0 0,2 3 0 15,3 0 0-15,2 2 0 16,1 0 0-16,3 1 0 16,1-2 0-16,2 5 0 15,-2-2 0-15,4 3 0 16,-3-1 1-16,2 4-1 15,0-3 0-15,3 2 1 16,2 0-1-16,0-4 0 16,6-1 0-16,0-2 0 0,7 0 0 15,6-4 0-15,3 2 0 16,1-1 0 0,0 4 1-16,5-2 0 15,0 2-1-15,2-6 1 0,-4 3 0 16,-6 0-1-16,-3-4 0 15,-8 0 1-15,-4-4-2 16,-8-2 1-16,-10 1 1 16,-10 1-2-16,-7 1 1 15,-11-5 0-15,-10 3 1 16,-11 0-2-16,-11 1 1 16,-11 1 0-16,-10-4 1 0,-8 0-1 15,-9-5 0-15,-6-7 1 16,-7-8-1-16,-2-12 0 15,-4-11 1-15,-3-12 0 16,1-10-2 0,-1-11 2-16,3-7-1 0,1-8-1 15,5 8-1-15,2 2-2 16,12 23-32-16,-8 7-1 16,1 26 1-16,-10 21-4 15,-9 28 39-15</inkml:trace>
  <inkml:trace contextRef="#ctx0" brushRef="#br0" timeOffset="4321.3903">6663 11578 53 0,'0'0'32'0,"8"-14"2"16,-8 14-29-16,-20 4-3 16,3 4-1-16,-12 12 0 15,-4 5-1-15,-9 8 0 16,-2 5 1-16,-2-1 0 16,5 0 0-16,4-11 1 0,12-4 1 15,10-18-1 1,15-4 1-16,12-32 0 15,12 3-1-15,7-7 0 0,2 2 0 16,-3 1 0-16,-3 5-2 16,-5 14 1-16,-9 12 0 15,-13 2-1-15,-1 23 0 16,-6-3 1-16,2-2-1 16,9-7 0-16,10-6 0 15,16-21 0-15,14-13 1 16,12-9-1-16,10-3 0 15,3-1 1-15,0 5 0 16,-11 10 0-16,-10 19 0 16,-24 21 1-16,-14 19-1 15,-14 10 0-15,-9 7-1 16,-5-1 0-16,0-1 0 0,4-6-1 16,9-16 1-16,12-9-1 15,8-10 2-15,7-8-1 16,1-4 0-16,0-2 0 15,-3-3-1-15,-2 5-3 16,-15-6-11-16,-3 12-21 16,-9-11-1-16,-3 3 0 15,-9-12 5-15,4 0 32 16</inkml:trace>
  <inkml:trace contextRef="#ctx0" brushRef="#br0" timeOffset="4941.4582">6158 10983 54 0,'0'0'35'15,"0"0"0"-15,0 0-20 16,4 16-10-16,-4-16-1 16,0 0-1-16,0 0-1 15,-4 15 0-15,4-15-1 16,0 0 0-16,4 11 0 16,-4-11-1-16,0 0 1 15,0 0 0-15,14 6-1 16,-14-6 1-16,0 0-1 0,11-3 1 15,-11 3-1-15,0 0 0 16,0 0 1-16,0 0-1 16,0 0 0-16,0 0 0 15,0 0 0-15,0 0-1 16,0 0 2-16,0 0-1 16,0 0-1-16,0 0 0 15,0 0-1-15,0 0-3 16,15-3-6-16,-22-8-23 15,7 11-3-15,5-18 1 16,1 5 1-16,-4-8 35 16</inkml:trace>
  <inkml:trace contextRef="#ctx0" brushRef="#br0" timeOffset="5320.7332">6449 10467 42 0,'0'0'30'0,"-11"16"0"15,7-2-24-15,4-14-4 0,-16 29 1 16,9-9-2-16,2 3 1 16,1-1 0-16,7 4 1 15,0-5-1-15,8 2 1 16,3-8 0-16,6-2-1 15,4-6-1-15,2-4 0 16,1-3-3-16,-1-10-3 16,8 6-18-16,-11-10-10 15,2-1 0-15,-7-7 0 16,-1 2 30-16</inkml:trace>
  <inkml:trace contextRef="#ctx0" brushRef="#br0" timeOffset="5561.6264">6715 10378 43 0,'-3'23'32'15,"3"-2"1"-15,-6-9-22 16,6 21-5-16,-7-3-2 16,4 9-2-16,-2-1 0 15,2 4 0-15,-2-2 0 16,1-2-1-16,1-2 0 15,0-3-1-15,-1 4-2 16,0-10-4-16,10 7-14 16,-9-9-14-16,4-8 0 15,-3-5 1-15,2-12 24 0</inkml:trace>
  <inkml:trace contextRef="#ctx0" brushRef="#br0" timeOffset="5903.7172">6938 10401 70 0,'31'-23'35'15,"-12"3"0"-15,-1 8-28 16,-7 8-5-16,-11 4-1 16,-2 21-1-16,-13 6 0 15,-7 10 0-15,-3 5 0 0,-3 6-1 16,-2 4 0-16,6 0 1 15,3 0 0-15,10-9 0 16,6-10 0-16,9-4 1 16,9-5-1-16,8-8 1 15,6-7 0-15,3-4 0 16,1-3-2-16,-1-2 1 16,-3 0-1-16,3 0-3 15,-13-7-4-15,8 10-25 16,-14-4-2-16,0 2-1 15,-11-1 3-15,15-3 33 16</inkml:trace>
  <inkml:trace contextRef="#ctx0" brushRef="#br0" timeOffset="6586.284">6867 10319 26 0,'-21'3'15'16,"7"-7"-5"-16,2 5-5 15,-5-5 1-15,4 5-1 16,-4-4 0-16,17 3 2 16,-27 7-1-16,27-7 2 15,-13 7-1-15,13-7 1 16,0 0-2-16,21 5 0 15,-7-10 0-15,10 2-2 16,0-7-1-16,4 1-1 16,1 2-3-16,-4-6-6 0,8 7-25 15,-16-1-1-15,-4 2-2 16,-13 5 9-16,14-10 26 16</inkml:trace>
</inkml:ink>
</file>

<file path=ppt/ink/ink3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07:58.826"/>
    </inkml:context>
    <inkml:brush xml:id="br0">
      <inkml:brushProperty name="width" value="0.05292" units="cm"/>
      <inkml:brushProperty name="height" value="0.05292" units="cm"/>
      <inkml:brushProperty name="color" value="#FF0000"/>
    </inkml:brush>
  </inkml:definitions>
  <inkml:trace contextRef="#ctx0" brushRef="#br0">10431 6142 22 0,'-12'-15'29'0,"4"5"-15"15,8 10-2-15,-20 9-1 16,14 12-2-16,-11-2 0 15,8 20-4-15,-9 1 2 16,7 17-3-16,-5 4 0 16,4 11-2-16,-4 0-1 15,5 1 0-15,-1-4 0 0,2-5-1 16,4-4-3-16,-3-15-2 16,13 2-5-16,-10-16-19 15,8-7-2-15,0-7-2 16,-1-4 14-16,-1-13 19 15</inkml:trace>
  <inkml:trace contextRef="#ctx0" brushRef="#br0" timeOffset="249.1655">10079 7009 45 0,'0'0'32'16,"-8"14"0"-16,20-5-23 0,-12-9-4 15,33 5-1-15,-9-4-2 16,10 4 1-16,1-2-2 16,5 5-1-16,3-2 0 15,1 1 1-15,-1 0-1 16,-2-1-1-16,0 3 0 16,-5-7-3-16,3 7-6 15,-14-10-15-15,-3 7-7 16,-8-3-1-16,-14-3 6 15,5 18 27-15</inkml:trace>
  <inkml:trace contextRef="#ctx0" brushRef="#br0" timeOffset="550.3638">10046 7322 65 0,'-14'5'33'15,"-4"-5"-4"-15,1 20-23 16,-4 7-3-16,5 9-1 16,-5 8 0-16,2 10-3 15,-3 5 2-15,1 7-1 0,2-2 0 16,2-2-1-16,2-3 1 15,0-9-4 1,8 1-3-16,-7-23-9 16,11-5-17-16,3-23 0 0,0 0 0 15,14-6 21-15</inkml:trace>
  <inkml:trace contextRef="#ctx0" brushRef="#br0" timeOffset="1069.8101">10130 7474 45 0,'3'12'32'16,"-7"14"-3"-16,-12 7-21 15,10 17-3-15,-8 0-2 16,7 3-2-16,3-4 0 16,8-7-2-16,7-7 1 15,8-12 0-15,7-13 1 0,6-9 1 16,-1-15 1-16,5-9 1 15,-6-10-2-15,-2-1 2 16,-8-7-1-16,-4 1 0 16,-11-5-2-16,-5 1 0 15,-6 9-1-15,-4 6-2 16,-1 6 1-16,-1 4 0 16,1 10-1-16,11 9 0 15,-11-3 0-15,11 3 0 0,8 19 0 16,2-1 0-1,6 4 1-15,2 3-1 16,5 8 3-16,3 2-2 16,0 3 1-16,2-3-1 0,0-2 2 15,2-7-2-15,2-4 3 16,1-8 1-16,-2-14-1 16,0-8 2-16,-4-10-3 15,-4-5 3-15,-9-7-2 16,-8-4 2-16,-13-2-3 15,-9 4 2-15,-11 0-2 16,-4 8-2-16,-2 6 0 16,-5-2-6-16,18 13-28 15,0 0 0-15,14-4-1 16,10-12-1-16,10-15 36 16</inkml:trace>
  <inkml:trace contextRef="#ctx0" brushRef="#br0" timeOffset="3867.4516">22683 5953 52 0,'19'0'32'0,"-13"22"-1"16,7 16-27-16,-8 5-1 16,5 14 0-16,-3 5-1 15,3 8-1-15,-1 5-1 16,-1-5-3-16,7 6-6 16,-9-13-20-16,9-4-3 15,-3-11 1-15,0-7 8 16,-5-8 23-16</inkml:trace>
  <inkml:trace contextRef="#ctx0" brushRef="#br0" timeOffset="4053.6282">22646 6881 38 0,'-17'16'33'16,"17"-16"-2"-16,-4 18-20 15,15-20-3-15,19 2-2 16,1-10-2-16,9 3-2 15,5-2-3-15,0-4-4 16,4 8-4-16,-11-6-11 16,4 12-10-16,-7 3-1 15,2 8 0-15,-8 2 26 16</inkml:trace>
  <inkml:trace contextRef="#ctx0" brushRef="#br0" timeOffset="4367.0605">22265 7306 70 0,'-26'41'34'0,"-3"-1"-2"16,4 5-29-16,1 3-1 16,7 9-1-16,-1 5 1 0,3 3-1 15,-1 1-1-15,3-7-1 16,5 1-2-16,-4-13-6 16,15 2-22-16,-5-23-2 15,7-9 0-15,-5-17 1 16,25-20 30-16</inkml:trace>
  <inkml:trace contextRef="#ctx0" brushRef="#br0" timeOffset="5100.6843">22410 7486 37 0,'9'19'29'16,"-8"24"0"-16,-2 16-19 15,-9-1-3-15,11 4-4 0,1-2-3 16,6-10 1-16,8-13 0 15,8-13 1 1,4-22 0-16,6-16 2 16,-4-17-2-16,0-4 2 0,-12-19 1 15,-3-3-2-15,-19-12 1 16,-7 0-2-16,-9 1 0 16,-3 11-2-16,-6 7 1 15,4 5-2-15,4 12 1 16,6 15-1-16,15 18-1 15,4 19 1-15,12 11 0 16,7 8-1-16,9 6 1 16,6 3 0-16,7 4 0 15,5-4 1-15,6-10 0 16,3-9 0-16,-3-11 1 16,-3-8 0-16,-4-9 0 15,-5-5 1-15,-11-13-1 0,-8-3 1 16,-19-8-1-16,-11-3 0 15,-16-3 1-15,-6 0-2 16,-6 0 1-16,-2 1 0 16,-1 4-1-16,5 6-1 15,5 1 1-15,8 4 0 16,10 3 0-16,8-2-1 16,7 2 1-16,4-1 0 15,7-1 0-15,1-2 1 16,3 6-2-16,2 8 2 15,-1 9-1-15,0 12 0 16,-1 15-1-16,0 15 1 16,-4 13-2-16,2 9 1 0,2 11 1 15,1-2 0-15,6-5 0 16,4-11 0-16,6-12 0 16,4-19 1-16,3-18 1 15,2-15 0-15,-3-21-1 16,-5-12 1-16,-10-14 0 15,-12-12-1-15,-18-12 0 16,-15-5 0-16,-15 1 0 16,-12 4-2-16,-7 10 1 15,-7 6-4-15,6 22-10 16,-1 7-21-16,12 13 1 16,7 5-1-16,13 3-1 15,9-4 36-15</inkml:trace>
  <inkml:trace contextRef="#ctx0" brushRef="#br0" timeOffset="18542.2622">11247 6064 46 0,'-6'46'33'16,"-7"4"-2"-16,-1-5-27 0,6-1 0 16,7-16 2-16,13-11 0 15,4-27-2-15,18-13 2 16,9-21-3-16,13-12-2 15,10-4-10-15,4-17-23 16,4-5-3-16,-2-8-1 16,10-7 5-16,13-15 31 15</inkml:trace>
  <inkml:trace contextRef="#ctx0" brushRef="#br0" timeOffset="19109.0949">23745 5820 61 0,'10'17'31'16,"2"4"3"-16,5-5-32 15,14 0 1-15,10-15 1 16,22-5-1-16,14-14-4 16,6-17-28-16,18-14-3 15,-1-12-1-15,-5-8-1 16,-8 0 26-16</inkml:trace>
  <inkml:trace contextRef="#ctx0" brushRef="#br0" timeOffset="23966.4676">23234 6049 14 0,'12'-14'14'16,"-11"2"-2"-16,-1 12-2 15,-2-23 0-15,2 23 0 16,-11-28-1-16,8 16 0 16,-12-15-1-16,7 4-1 0,-11-10 0 15,4 4-1-15,-9-11-1 16,2 6-1-1,-10-3 0-15,0 5-2 16,-6 4 0-16,-1 11-1 0,-7 6 0 16,-4 10 0-16,-4 11 0 15,-8 4-1-15,-5 13-1 16,-4 11 2-16,-2 7-2 16,-5 9 2-16,-3 8-2 15,-2 10 2-15,-2 9-1 16,-2 14 0-16,-1 14 0 15,-3 4 0-15,-1 15 1 16,-1 6 0-16,3 7 1 0,5 7-2 16,9 1 1-16,14-4 1 15,18-6 1 1,18 0-1-16,16-10 0 16,24-5 0-16,20-5-1 0,28-8 1 15,22-15-1-15,19-5 0 16,17-20-1-16,20-14 1 15,16-19-1-15,11-13 1 16,7-23-1-16,1-19 1 16,2-19 0-16,-1-16 0 15,-6-17 1-15,-8-16 0 16,-13-14-1-16,-6-22 1 16,-13-18-1-16,-12-19 1 15,-17-7-2-15,-13-5 2 16,-16-5-1-16,-18 6 0 15,-23 4 1-15,-17 19 0 16,-25 14-1-16,-21 22 0 0,-24 13-1 16,-22 14-2-16,-20 18-3 15,-28 2-29-15,-9 12-3 16,-24-3-2-16,-8-3-1 16,-16-10 15-16</inkml:trace>
  <inkml:trace contextRef="#ctx0" brushRef="#br0" timeOffset="24801.3897">11548 5922 32 0,'-15'-35'30'0,"-15"-1"2"16,-10 3-24-16,-19-20-1 0,4 5-1 15,-17-11 1 1,-1 3-2-16,-11-6 0 15,2 10-1-15,-10-2-1 16,2 18 0-16,-4 10-2 0,-1 14 1 16,-4 20-1-16,-1 18-1 15,-5 26 2-15,-5 30-1 16,-3 29 0-16,-6 30 0 16,-2 35 0-16,-1 34-1 15,3 28 0-15,8 24 0 16,17 12 1-16,19-1-1 15,26-8 0-15,30-16 0 16,31-24 1-16,32-35-1 16,33-38 2-16,33-35-2 15,29-42 0-15,23-37 1 16,22-41-1-16,22-32 0 0,17-38 0 16,9-30 0-16,7-28 0 15,-3-23 1-15,-13-22-2 16,-14-14 2-16,-25-8-1 15,-33-8 0-15,-37-6 0 16,-35-1 1-16,-42 2 0 16,-32 11 0-16,-37 18 0 15,-27 23 0-15,-30 22 1 16,-16 30-1-16,-14 36 0 16,-13 32-1-16,-4 38-3 15,-10 16-19-15,7 31-14 16,-4-2-3-16,12-3 0 15,8-20 12-15</inkml:trace>
  <inkml:trace contextRef="#ctx0" brushRef="#br0" timeOffset="41908.9713">21019 3725 29 0,'-11'0'28'16,"11"0"2"0,-35-2-21-16,35 2-2 15,-31 0-1-15,15 2-2 16,-5-5-1-16,4 0 0 0,-4-2-1 16,-1 0-1-16,-3 1 0 15,-2 0 0-15,-6-1 0 16,-5 4 0-16,-6-1 0 15,-4 2 1-15,-6 1-1 16,-5 0 0-16,-8 1 1 16,-3 2 0-16,-4 0-2 15,-2-2 2-15,-2 0-1 0,0 1 0 16,-4-4 0-16,0 1 0 16,1-4 0-1,-4 0-1-15,-3 0 2 16,-1 0-1-16,-5 0-1 0,-2 1 1 15,-2 0-2-15,-2 3 2 16,-1-1-1-16,-3 2 1 16,-1 0-2-16,3 3 1 15,-1-3 1-15,-1 3-1 16,4-3 1-16,1 2-1 16,1-3 0-16,1 0 1 15,1 0-1-15,-2-2 0 16,-1 2 0-16,0 0 1 15,-3 5-1-15,-3-4 0 16,-3 5 0-16,2 4 0 16,1-1-1-16,5 2 1 15,5 0 0-15,9 1 0 0,7-4 0 16,11 3 1-16,9-2-1 16,10-2 0-16,9-3 1 15,5-2 0-15,4-2 0 16,3-1-1-16,2-3 1 15,1-1-1-15,0 0 1 16,2-3-1-16,-1 2 1 16,2 1-1-16,1 0 0 15,2 0 0-15,2 2 1 16,2-2-1-16,3 4 0 16,1 1-1-16,11 0 2 15,-19 6-1-15,19-6 0 16,-22 19 0-16,11 2 0 0,-3 8 0 15,-3 7 0-15,-5 8 0 16,-1 9 1-16,-3 9-2 16,0 10 1-16,-1 4-1 15,3 1 1-15,1 0 0 16,4-2-1-16,6-3 1 16,5-4 0-16,4-11-2 15,4-7 3-15,5-10-1 16,3-2 0-16,4-5 0 15,3-9 1-15,6-5-2 16,3-5 2-16,7-5-1 16,8-5 0-16,5 2 0 15,6-6 1-15,5-2-1 0,7 0 0 16,3 0 0-16,3 2 0 16,3 0 0-1,1 1 0-15,2-1 1 16,4 0-2-16,3-3 1 0,1 1 0 15,1 0 0-15,2-3 1 16,2 1-1-16,1-2 0 16,2 0 0-16,3 1 0 15,2 3 0-15,3-3 1 16,3 0-1-16,4 3 0 16,4-2 0-16,5 3 1 15,5 0-1-15,2 1 0 16,1 1 1-16,3 1-1 0,4-3 0 15,1 2 0-15,3 1 1 16,1 1-1 0,-3 0 0-16,1-2 1 15,1 0 0-15,-3-1-1 0,4 1 1 16,-5-2-1-16,-2-1 0 16,-3-2 1-16,0 0 0 15,-7 0-1-15,0-1 0 16,-5 2 0-16,-3 3 0 15,-8-1 0-15,-6 1 0 16,-8 0-2-16,-4-2 2 16,-8 5 1-16,-11-3-1 0,-10 0-1 15,-9-5 1 1,-6 4 0-16,-6 0 0 16,-6 0 1-16,-6-2-1 15,-4-3 0-15,-3 0 0 16,-3-5 1-16,0-2 0 0,-3-10-1 15,-2-10 1-15,-5-9-1 16,-1-11 0-16,-5-11 1 16,-5-11 0-16,-4-8-1 15,-6-4 1-15,-4 0-1 16,-2 2 0-16,-2 6 0 16,0 6 1-16,0 12-5 15,-7 0-16-15,0 20-17 16,-22-9-2-16,-15-8 0 15</inkml:trace>
</inkml:ink>
</file>

<file path=ppt/ink/ink3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09:13.392"/>
    </inkml:context>
    <inkml:brush xml:id="br0">
      <inkml:brushProperty name="width" value="0.05292" units="cm"/>
      <inkml:brushProperty name="height" value="0.05292" units="cm"/>
      <inkml:brushProperty name="color" value="#FF0000"/>
    </inkml:brush>
  </inkml:definitions>
  <inkml:trace contextRef="#ctx0" brushRef="#br0">19947 13492 81 0,'-1'-21'36'0,"2"9"0"0,-7-4-28 16,6 16-4-16,0 0-1 16,11 14-2-16,-5 9 2 15,5 12-2-15,1 10 0 16,5 11 0-16,0 14 0 16,3 4-2-16,-3 3 1 15,0-1 0-15,-1 1 0 16,-3-7 0-16,-3-12 0 15,-1-6-2-15,0-14 1 0,-3-11 0 16,8-5-6-16,-14-22-16 16,17 1-14-16,-10-12 0 15,4 7 0 1,-7-7 8-16</inkml:trace>
  <inkml:trace contextRef="#ctx0" brushRef="#br0" timeOffset="316.5788">19426 14626 77 0,'22'13'35'15,"8"-17"0"-15,19 7-29 0,11-6-2 16,17 4-1-16,12-1-1 16,15 5 0-16,7-1-1 15,2 3 0-15,-2 1 0 16,-2-1 0-16,-9 3-2 16,-12-3-1-16,-10 5 0 15,-19-12-11-15,-8 7-22 16,-15-8-2-16,-6-4 1 15,-17-2-2-15,-6-4 35 16</inkml:trace>
  <inkml:trace contextRef="#ctx0" brushRef="#br0" timeOffset="2770.9805">20417 14057 69 0,'11'-7'34'0,"-6"-4"2"16,-5 11-30-16,2-11-1 16,-2 11-2-16,0 0 0 15,0 0 0-15,-16 4 0 16,16-4-1-16,0 0-1 16,-12 7 1-16,12-7 0 0,0 0 0 15,0 0-1 1,0 0 0-16,-7-12 0 15,7 12-1-15,0 0 0 16,0 0 0-16,0 0-1 16,-14-8-1-16,14 8 0 0,0 0-3 15,0 13-9-15,0-13-21 16,0 0-2-16,5-11 1 16,-5 11-1-16,20-24 33 15</inkml:trace>
  <inkml:trace contextRef="#ctx0" brushRef="#br0" timeOffset="3183.4447">20689 13447 74 0,'-10'-11'35'0,"-4"2"-1"16,0 17-27-16,0-6-5 16,6 9 0-16,6 1-2 15,5 4 0-15,11 8-1 16,5 3 1-16,11 5-1 15,3 0 1-15,2 7 0 16,0-1 1-16,-6 4 0 0,-8 3 0 16,-11-1 1-16,-7 0-1 15,-13-6 0-15,-7 1 0 16,-8-8 0 0,-4-5-3-16,1-6-2 0,-9-20-20 15,12-9-11-15,-3-10 1 16,6-10-1-16,1-17 9 15</inkml:trace>
  <inkml:trace contextRef="#ctx0" brushRef="#br0" timeOffset="3550.7067">20694 13362 64 0,'28'-11'34'15,"2"1"-2"-15,2-8-22 16,5 8-7-1,2-4-5-15,-4-6-5 16,10 12-5-16,-13-15-2 0,10 17 1 16,-18-8 2-16,8 13 3 15,-14-1 3-15,-1 5 5 16,-3 6 5-16,-14-9 5 16,11 24 3-16,-11-24 0 15,3 33-2-15,-6-14-2 16,9 13-3-16,-5-2-3 15,5 14-1-15,-2 7-1 16,2 8 0-16,-1 6-1 16,0 2 1-16,-1 3-1 15,0 0-2-15,-1 0 1 16,-2-10-2-16,2-5-1 16,-7-19-14-16,4-7-15 0,-2-13-1 15,2-16 0-15,-5-14 18 16,-1-13 16-16</inkml:trace>
  <inkml:trace contextRef="#ctx0" brushRef="#br0" timeOffset="3684.7822">21053 13718 62 0,'2'-17'33'16,"12"4"-1"-16,11 11-23 16,5-6-6-16,10-1-6 15,11 5-20-15,0 3-9 16,-2 2 0-16,-1 2-2 15,-5 5 20-15</inkml:trace>
  <inkml:trace contextRef="#ctx0" brushRef="#br0" timeOffset="4184.143">20496 14528 56 0,'0'0'36'16,"0"0"-1"-16,4 15-23 15,-4-15-4-15,0 0-3 16,13-16-1-16,-13 16 0 16,17-6-2-16,-17 6-1 15,17-10 0-15,-17 10-1 16,21 2 1-16,-6 1 0 16,4 5 0-16,8-5-1 15,9 1 0-15,10 0 0 16,11-1 0-16,13 0 0 15,7-2 1-15,6-1-1 0,5-7 0 16,-3-1-1-16,-4 3 1 16,-9 1 0-16,-14 0 1 15,-10-1-1-15,-14 4-1 16,-11-3-1-16,-8 8-4 16,-15-4-29-16,0 0 0 15,-12 5-2-15,12-5 1 16,-22 11 21-16</inkml:trace>
  <inkml:trace contextRef="#ctx0" brushRef="#br0" timeOffset="4684.4742">19990 15133 67 0,'-22'25'34'0,"0"9"0"15,12 15-28-15,-5 2-2 16,8 13-2-16,-2 10 0 15,6 9 0-15,-1 3 0 16,3 6-1-16,-2-6 0 16,2-5-1-16,-1-7 1 15,-1-2 0-15,-2-14-2 16,1-14 2-16,-3 0-4 16,-1-12-2-16,8-1-25 15,-11-10-5-15,4-8 0 16,-6-24 0-16,7-3 22 15</inkml:trace>
  <inkml:trace contextRef="#ctx0" brushRef="#br0" timeOffset="5038.709">19918 15666 63 0,'0'-15'35'0,"0"15"0"15,-26 31-24-15,14 20-5 16,-8 3-3-16,6 17-1 0,1 11-2 15,7 12 1 1,11-6-1-16,12 0 0 16,13-17 0-16,10-13-1 15,14-16 1-15,9-11 1 0,7-23-1 16,5-21 0-16,-2-14 0 16,-5-20 2-16,-9-11-3 15,-9-12 2-15,-17-9 0 16,-17-15-1-16,-19-6 2 15,-19 3-1-15,-19 3 0 16,-9 12 1-16,-12 10-1 16,-5 11 0-16,-4 18 0 15,0 13 1-15,5 18-4 16,7 5-1-16,12 14-3 16,-3-8-30-16,25 11 1 15,4-10-2-15,21 0 1 16,0 0 22-16</inkml:trace>
  <inkml:trace contextRef="#ctx0" brushRef="#br0" timeOffset="5318.811">20442 15173 77 0,'16'11'35'16,"-16"-11"-2"-16,6 29-28 16,-4-10-1-16,3 9-1 15,-2 6-2-15,2 8 2 0,-1 1-2 16,2 5-1-16,-1-5 0 16,-2-6-2-16,1-2 0 15,-3-11-6-15,10-9-28 16,-11-15 0-16,0 0 0 15,4-14 1-15,0-5 29 16</inkml:trace>
  <inkml:trace contextRef="#ctx0" brushRef="#br0" timeOffset="5900.1704">20690 15066 80 0,'25'-11'37'0,"-5"-11"-2"0,4 5-27 16,-5-8-5-16,4 7-1 15,-2 0-1-15,-3-3-1 16,-3 8 1-16,-3 4 0 16,-1 3 1-16,-11 6-2 15,16 0 1-15,-16 0 1 16,0 0-1-16,15 2 0 15,-15-2 1-15,12-4-2 16,-12 4 1-16,21-11 0 16,-5 3-2-16,4 2 1 15,5 1 0-15,2 3 0 0,1 4-1 16,-2 4 2 0,-2 8-1-16,-8 9 0 15,-12 5 1-15,-10 3 0 16,-12 12-1-16,-11 2 1 0,-7 1-1 15,-3-1 1-15,-1-8-1 16,2-4 1-16,6-5-1 16,13-6-1-16,10-10 1 15,9-12 1-15,24 9-1 16,4-9 0-16,11 2 0 16,5 0 0-16,6 1 0 15,-2 3 1-15,-4 2-1 0,-6 3 1 16,-10 5-2-1,-13 4 2-15,-14 1-1 16,-11 2 0-16,-14 1 0 16,-10-5-3-16,-8-1 1 15,-8-7-2-15,1-1-7 0,-14-14-27 16,11 2 0-16,-8-13 0 16,5 5 1-16,-5-4 24 15</inkml:trace>
  <inkml:trace contextRef="#ctx0" brushRef="#br0" timeOffset="6550.0661">19551 15445 54 0,'-7'-17'34'0,"7"17"1"16,-12-22-19-16,12 22-7 15,0 0-3-15,0 21-2 16,-1-3-3-16,3 12-1 16,-1 14 1-16,2 18-2 15,-1 7 1-15,1 8 1 0,-3 5-1 16,-2 9-1-16,-1-2 1 15,-2-3 2-15,-2-8 0 16,0-14-1-16,1-7-1 16,2-8 0-16,0-8 1 15,1-13 0-15,3-10-1 16,0-1-2-16,0-17 1 16,0 11-3-16,0-11-24 15,5-11-7-15,-5-4-1 16,-3-10-1-16,1-9 15 15</inkml:trace>
  <inkml:trace contextRef="#ctx0" brushRef="#br0" timeOffset="7517.239">21548 12750 77 0,'-31'-11'36'0,"-7"-3"-1"0,-26-13-28 15,4 1-4-15,-19-5-1 16,-15-1-2-16,-17-3 0 16,-18-2 0-16,-23 4 0 15,-15 7 0-15,-15 7 0 16,-7 8 0-16,-7 8 0 15,4 7 0-15,6 3 1 16,17 3 0-16,19 6 0 0,23 1 0 16,19 2-1-1,19 7 2-15,20 7-2 16,14 14 1-16,7 20-1 16,8 25-1-16,-1 28 2 0,-2 34 0 15,-4 39-1-15,-2 38 0 16,-2 38 3-16,0 32-1 15,-3 19-1-15,5 12 2 16,7-6-2-16,11-7 0 16,8-19 2-16,9-28-2 15,11-35-1-15,10-31 0 16,10-28 1-16,11-35-1 16,10-18 0-16,13-23 0 15,14-25-2-15,12-15 3 16,14-16-1-16,16-11 0 15,14-16-1-15,15-2 1 16,16-7 0-16,6-9-1 0,9-6 2 16,12 3-1-16,4-3-1 15,3-7 3-15,2-1-1 16,-2-6-2-16,-7-1 2 16,-4 5 0-16,-11 1-1 15,-16-6 0-15,-12 7 0 16,-13-2-2-16,-15 0 2 15,-17-5 0-15,-13-5 0 16,-13-11-2-16,-10-15 2 16,-8-24-1-16,-9-34 0 15,-5-20 0-15,-5-39 1 16,-4-25 0-16,-6-44 1 16,-5-39 0-16,-3-25-2 0,-5-16 1 15,-4-7 1-15,-8-16-1 16,-7 8 1-16,-5 3-2 15,-4 22 0-15,-2 26 1 16,0 28-1-16,-7 29-2 16,6 42-7-16,-7 22-26 15,4 39 0-15,-8 28-2 16,1 30 0-16,-3 15 22 16</inkml:trace>
  <inkml:trace contextRef="#ctx0" brushRef="#br0" timeOffset="19050.5184">23773 13293 61 0,'5'20'33'0,"-7"6"0"16,-8 7-28-16,4 20-1 16,-5 7-3-16,0 8 0 15,-4 6-1-15,3 0 0 16,4 2-2-16,-2-8-7 16,12 0-22-16,-5-12-2 15,4-4 1-15,0-7 2 16,2-4 30-16</inkml:trace>
  <inkml:trace contextRef="#ctx0" brushRef="#br0" timeOffset="19266.6586">23373 14343 58 0,'0'0'34'0,"6"-16"-2"16,22 5-25-16,10-7-3 15,18-2-2-15,8-1 0 16,10-3-2-16,5 6 0 16,3-1-3-16,6 16-9 15,-12-3-20-15,-3 5 0 16,-14 7-1-16,-9 8 7 0,-14 3 26 16</inkml:trace>
  <inkml:trace contextRef="#ctx0" brushRef="#br0" timeOffset="19614.8924">22891 14798 21 0,'0'0'19'0,"0"0"-30"16,15 5-5-16,-15-5 4 15,0 0 12-15,-13-4 0 16</inkml:trace>
  <inkml:trace contextRef="#ctx0" brushRef="#br0" timeOffset="20034.9947">22803 14797 38 0,'0'0'30'16,"-11"-11"2"-16,12 28-18 15,-7 0-6-15,12 22-2 16,-6 12-2-16,6 14-2 0,-2 12 0 16,3 12-2-16,-2 7 1 15,-1 10 0-15,-4-3-1 16,-1-2 1-16,-5-6-1 15,-2-6 1-15,-3-10-1 16,0-8 4-16,-1-12-4 16,0-12 0-16,2-5-1 15,-1-12-3-15,11 3-7 16,0-33-23-16,-5 16 1 16,5-16-2-16,11-19 10 15,-1-5 25-15</inkml:trace>
  <inkml:trace contextRef="#ctx0" brushRef="#br0" timeOffset="20516.8656">23045 15161 44 0,'-16'12'31'16,"5"3"-1"-16,-1 16-21 0,-3 4-5 16,8 19-2-16,-2 9-2 15,6 10 0-15,3 8-1 16,4 2 1-1,7-2-1-15,6-6 1 0,5-12 0 16,8-12 2-16,3-22-1 16,7-12 2-16,4-21-1 15,7-17 0-15,-2-18 1 16,2-7 0-16,-6-18 0 16,-3-4 0-16,-13-15 0 15,-7-3 0-15,-18-4 0 16,-13 10 0-16,-16 3 0 0,-10 13-1 15,-10 11 1-15,-4 14-3 16,-2 12-1-16,0 13-3 16,12 25-12-16,1-8-19 15,16 13 0-15,5-8 0 16,15 8 2-16,8-5 33 16</inkml:trace>
  <inkml:trace contextRef="#ctx0" brushRef="#br0" timeOffset="20906.8666">23494 14627 55 0,'0'0'32'16,"0"0"3"-16,-6 13-25 0,1 11-5 15,-1 1-1 1,1 9-2-16,-1 3 0 16,1 3-2-16,1 3 2 15,2-3-4-15,1-1 0 0,-3-10-7 16,10 1-23-16,-6-6-1 16,3-8 0-16,-3-16 0 15,0 0 31-15</inkml:trace>
  <inkml:trace contextRef="#ctx0" brushRef="#br0" timeOffset="21218.1493">23505 14794 46 0,'-5'21'29'0,"-1"0"-1"16,2-2-25-16,7 2-1 0,3-2-2 15,7-3 1-15,6-8 1 16,6-4 1-16,4-11 1 16,7-3 1-16,-7-13 1 15,4 5-1-15,-10-9 1 16,-1 4-1-16,-14-6-3 16,-6 6 1-16,-15-3-3 15,-6 7 0-15,-6 3-3 16,-6 3 1-16,1 8-4 15,-7-6-4-15,15 18-10 16,-2-6-14-16,10 9 2 16,14-10-2-16,-8 20 26 15</inkml:trace>
  <inkml:trace contextRef="#ctx0" brushRef="#br0" timeOffset="21378.0234">23692 14866 44 0,'18'33'33'16,"-8"-1"-1"-16,-1 8-15 15,-18-9-9-15,6 5-4 16,-5-2-5-16,-2-8-1 16,6 4-6-16,4-30-10 15,-8 18-14-15,8-18 0 16,18 0 0-16,-5-8 20 16</inkml:trace>
  <inkml:trace contextRef="#ctx0" brushRef="#br0" timeOffset="22100.1418">23837 14624 36 0,'-11'26'29'16,"-1"-1"0"-16,7 0-22 15,5 6-5-15,5-7 1 16,7-1-3-16,9-8 2 15,3-6 0-15,3-9 1 16,5-4-1-16,-5-11 2 16,-1 1 0-16,-9-9-1 0,-1 1 2 15,-16-6-3-15,-1 2 1 16,-10-5-2-16,-2 5 1 16,-3 3-3-1,2 3 1-15,2 3 0 0,12 17 0 16,-10-12-1-16,10 12 1 15,20 26-1-15,-3-1 1 16,6 4 1-16,2 5-1 16,1 5 1-16,3-2-1 15,-1-2 1-15,0-4 0 16,-1-7 1-16,-2-7-2 16,1-11 0-16,-3-4 0 15,-2-10 1-15,-3-2 0 0,-6-8 0 16,-3-1-1-1,-10-10-1-15,-8-3 1 16,-7-1 0-16,-2-3 0 16,-4 2-1-16,1 1 1 0,2 4-1 15,3 2 1-15,6 9 0 16,10 18 0-16,0 0-1 16,13 8 1-16,3 12-1 15,4 5 1-15,3 8 0 16,3 2 0-16,3 4 2 15,1-1-2-15,5-8 3 16,-1 2-1-16,0-15 1 16,3-9-1-16,-2-8 2 15,0-7-2-15,-4-11-1 16,-4-5 2-16,-11-10-2 16,-7-7 0-16,-11 0-1 15,-10 0 1-15,-9 0-4 0,-7 0 2 16,-4 8-2-16,-3-3-2 15,7 17-7-15,-5-8-24 16,14 7 1-16,4-3-1 16,11 2 3-16,3-1 33 15</inkml:trace>
  <inkml:trace contextRef="#ctx0" brushRef="#br0" timeOffset="22999.9872">24522 12790 81 0,'-54'21'35'0,"-22"-15"-4"16,-10 15-29-16,-16-4-1 0,-11-2 0 15,-14 2-2-15,-16-2 1 16,-13-3 0-16,-7 3 0 15,-3-3 0-15,-7 2 0 16,-4 1-1 0,4 3 1-16,7-1 1 0,12 0-1 15,16 0 0-15,16-2 0 16,18-1 1-16,20 1-1 16,18 4 1-16,15 8-1 15,13 12-1-15,12 17 0 16,9 24 0-16,5 27 0 15,5 31 0-15,-1 32 0 16,5 31 0-16,-3 26 1 0,2 29-1 16,3 7 0-16,2 4 1 15,8-9 0-15,5-7 0 16,8-22 1 0,5-31-1-16,8-25 1 0,6-31 2 15,8-28-1-15,3-32 1 16,9-6-1-16,6-33 0 15,16-22-1-15,12-7 1 16,10-13-3-16,15-10 1 16,7 5-1-16,15 6-1 15,4-12 1-15,9 12 0 16,-5 12 0-16,3 1 0 16,-1 3 2-16,-4-1 0 0,-4-3 1 15,-10-10 0-15,-6-3 1 16,-12-8 0-1,-2-14-1-15,-9-21 0 16,-4-9 0-16,-7-22-3 0,-6-26 1 16,-4-25-1-16,-8-29 0 15,-6-29 0-15,-9-27-1 16,-8-14 2-16,-15-26-2 16,-11-9 2-16,-12-3 0 15,-17 4 0-15,-13 5-1 16,-18 16 1-16,-20 21 2 15,-18 21-2-15,-7 27 2 16,-9 25-3-16,-8 20 0 0,1 35-4 16,-5 14-24-16,19 36-5 15,7 12-2 1,15 24 0-16,6 14 14 16</inkml:trace>
  <inkml:trace contextRef="#ctx0" brushRef="#br0" timeOffset="23600.5859">22295 13476 47 0,'6'26'32'16,"13"15"0"-16,19 6-25 15,19 24-4-15,12 12 0 16,21 25-1-16,10 19-1 16,18 18 0-16,11 14 0 15,11 17 0-15,0 11 3 16,0 10-3-16,-4-1 2 16,1 5 2-16,-11-23-1 15,-6-9 0-15,-21-23-1 16,-8-24-1-16,-18-19-3 15,-14-31-5-15,-10-13-28 0,-22-31-1 16,-18-11-1-16,-28-23 0 16,-17-9 29-16</inkml:trace>
  <inkml:trace contextRef="#ctx0" brushRef="#br0" timeOffset="23851.0665">22792 15467 85 0,'79'-148'38'0,"31"-13"0"16,9-17-32-16,19-11-2 0,15-9-4 16,12 7 0-16,4 7-2 15,-5 13 1-15,-4 16 0 16,-12 17-1-16,-5 28-4 15,-22 16-29-15,-1 16 0 16,-22 10-2-16,-17 11-1 16,-22 3 25-16</inkml:trace>
  <inkml:trace contextRef="#ctx0" brushRef="#br0" timeOffset="45316.3708">21243 14834 56 0,'5'-25'36'0,"-1"-1"-1"16,-13-8-21-16,9 14-5 15,-12-11-3-15,1 8-2 16,-9-5-2-16,1 5 1 16,-9 0-1-16,-3 3-1 15,-4-2 0-15,-2 0 0 16,-4 5-2-16,-6 2 0 16,0 7 1-16,-4 4 0 15,-3 5 0-15,-2 7 0 16,-2 6 0-16,-1 11 0 0,-2 0 0 15,1 10 1-15,-1 4-1 16,-2 6 0-16,2 5 1 16,6 6-1-16,2 4 1 15,5 10-1-15,5 1 1 16,8 2-1-16,9 6 1 16,8 0-2-16,11 3 0 15,8 1 0-15,9 2 1 16,12-8-1-16,12-1 0 15,9-2 1-15,9-9-1 16,10-4 2-16,10-6-3 16,5-13 2-16,9-10 0 15,3-12-1-15,6-5 1 0,3-15-1 16,-1-12 1-16,3-16-1 16,-4-23 2-1,-4-13 0-15,-5-21 0 16,-5-17 0-16,-11-17 2 0,-10-14-2 15,-14-6 1-15,-10-1 0 16,-18 8 0-16,-14 6 0 16,-16 12-1-16,-19 20 0 15,-19 26-2-15,-18 23 2 16,-19 22-2-16,-12 17 0 16,-7 22-3-16,-9 7-5 15,9 27-28-15,-2 8-1 16,15 4 1-16,15 1-2 0,25 0 25 15</inkml:trace>
</inkml:ink>
</file>

<file path=ppt/ink/ink3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10:03.558"/>
    </inkml:context>
    <inkml:brush xml:id="br0">
      <inkml:brushProperty name="width" value="0.05292" units="cm"/>
      <inkml:brushProperty name="height" value="0.05292" units="cm"/>
      <inkml:brushProperty name="color" value="#FF0000"/>
    </inkml:brush>
  </inkml:definitions>
  <inkml:trace contextRef="#ctx0" brushRef="#br0">20473 15512 31 0,'0'0'32'0,"0"0"-1"16,-21-15-18-16,21 15-3 15,-11 10-4-15,10 2 1 16,1-12-2-16,-6 21 0 0,5-2-2 16,6 11-1-16,-1 9 1 15,5 13-2 1,-3 12 1-16,3 8-1 16,-4 17 0-16,-1 7 1 0,-2-4-1 15,-2 2 1-15,-4-9-1 16,0 1 0-16,-2-17 1 15,0-2-2-15,0-20 2 16,2-11-1-16,1-6 1 16,1-6-2-16,1-1 0 15,1-23-2-15,0 16-1 16,0-16-3-16,0 0-8 16,0 0-20-16,0 0-2 0,-13-27 1 15,13 27-1-15,-17-23 36 16</inkml:trace>
  <inkml:trace contextRef="#ctx0" brushRef="#br0" timeOffset="450.0909">19636 16767 57 0,'-14'17'34'16,"0"-11"0"-16,5 12-22 16,-2-20-5-16,11 2-3 0,0 0-1 15,18 9-1-15,4-9-1 16,14 3 0-16,10 0 0 15,20 3 0-15,18-2-1 16,20 6 2-16,14-11-3 16,14 3 1-16,10-1 1 15,7-3 0-15,-2-4 0 16,-4-8 0-16,-16 7 0 16,-13-4-1-16,-18 5 2 15,-15 4-1-15,-19 2-1 16,-16-2-1-16,-14 9-1 15,-12-4-3-15,-5 7-9 0,-15-10-21 16,0 0-2-16,-13 2 2 16,-2 1-1-16,-12-2 36 15</inkml:trace>
  <inkml:trace contextRef="#ctx0" brushRef="#br0" timeOffset="1300.546">19616 17392 65 0,'0'0'31'0,"20"0"3"16,-9-20-27-16,16-1-4 15,2 0 0-15,10-8-1 16,0-1 0-16,5 5-2 0,0 5 1 16,-1 3 0-16,-4 15 0 15,-3 2-1 1,-9 10 0-16,-7 17 2 15,-9 14-2-15,-11 16 1 0,-9 6-2 16,-9 28-1-16,-12-12 4 16,-10 16-4-16,-7 4 5 15,-6 5-3-15,-4-2 4 16,-2-19-3-16,2-1 3 16,2-24-1-16,6 3-2 15,49-61 3-15,-71 82-3 16,71-82 0-16,0 0-1 15,0 0-1-15,0 0 2 0,0 0 3 16,67 33-4 0,-14-37-3-16,5-10 4 15,7 14-4-15,1-5 4 16,0 1 2-16,-3-2-5 0,0 11-1 16,-5 3 2-16,-3-1 4 15,-5 1-4-15,-50-8 0 16,88 15-6-16,-88-15-29 15,64 17 0-15,-64-17 2 16,50-40-3-16,-50 40 18 16</inkml:trace>
  <inkml:trace contextRef="#ctx0" brushRef="#br0" timeOffset="2368.7471">20316 17133 81 0,'0'0'34'16,"0"0"-14"-16,2-19-15 16,4 6-1-16,6-2-3 15,0 3-1-15,3 1-1 16,1 6 1-16,-3-1 0 0,2 4 0 15,-3 10 0-15,-2 5-1 16,-4 4 2 0,-3 8-1-16,-6 9 1 15,-7 2-2-15,1 8 2 0,-7-7-1 16,-3 3 0-16,2-1 0 16,1-7 0-16,4 4 1 15,5-17 0-15,7-19 0 16,2 18-1-16,9-11 0 15,6-7 1-15,4-1 0 16,4 11 0-16,-1-26-2 16,0 8 0-16,1 5 0 0,-4-3-2 15,7 0-10-15,-14-6-21 16,6-3 1-16,-4-12 0 16,2 16 2-1,-1-7 31-15</inkml:trace>
  <inkml:trace contextRef="#ctx0" brushRef="#br0" timeOffset="2733.1821">20898 17070 57 0,'-27'-26'32'0,"5"11"0"0,-18 2-20 16,13 10-8-1,-10 9-2-15,3 12 0 16,2 6-2-16,7 8 1 16,6 5-1-16,7-5 3 0,10-6-2 15,10 1 3-15,7-18-2 16,12-10 1-16,1-10 0 16,4-6 0-16,-6-5 0 15,4 9-1-15,-8 6 0 16,-5 2 0-16,-8 19-1 15,-4 12-1-15,-3 9 0 16,-2-1 1-16,1 9-1 16,-2-3 0-16,4-11-4 15,0-7-2-15,15-11-26 16,-9-24-5-16,8-8 2 16,-6-21-2-16,7-17 17 15</inkml:trace>
  <inkml:trace contextRef="#ctx0" brushRef="#br0" timeOffset="3599.0719">21104 14925 85 0,'-46'5'36'0,"-12"1"-1"0,-16-8-33 15,-15 3-2-15,-11-2-2 16,-19-5 1-16,-11 1-1 16,-16 3 1-16,-6 0 0 15,-9 2 1-15,-8 5 0 16,4 2 0-16,8 4 1 15,12 3 0-15,14 8-1 16,18-1 0-16,13 9 1 16,20 6-1-16,19 10-1 15,16 14 1-15,11 16-1 16,12 25 1-16,8 19-1 16,7 24 1-16,2 17 0 15,2 22 0-15,-4 18 0 0,-1 17 1 16,-5 14 0-16,-3 21-4 15,-1-15 7 1,3-7 2-16,4-12-3 16,12-21-1-16,9-27 2 0,13-21-4 15,13-36 4-15,14-44 3 16,11-5-7-16,10-20-1 16,10-8 1-16,11-9 3 15,9-7-4-15,7-10 2 16,9-5-2-16,7-1-3 15,10-7 4-15,9-1-2 16,9-7 1-16,3 5-3 16,5 0 5-16,8 3 0 0,-2-2-1 15,2 1 0-15,-6-3 0 16,-7 10-1 0,-7-5 2-16,-6 1-1 15,-13 0-1-15,-11-6 1 0,-15 11 1 16,-15-12-1-16,-12-2 0 15,-13-14-3-15,-15 2 3 16,-15-28 2-16,-14-25-2 16,-13-23 3-16,-12-36-5 15,-9-18 4-15,-13-32-3 16,-7-20 2-16,-12-29-3 16,-7 6 0-16,-8-4 0 0,-4 10-2 15,-2 1 3 1,1 13 1-16,4 14 0 15,2 21 1-15,9 14 0 16,5 13-1-16,12 14 1 0,1 19-3 16,13 28-5-16,-6 4-29 15,12 16-2-15,0 2 1 16,5 0 0-16,6-6 29 16</inkml:trace>
</inkml:ink>
</file>

<file path=ppt/ink/ink3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10:17.842"/>
    </inkml:context>
    <inkml:brush xml:id="br0">
      <inkml:brushProperty name="width" value="0.05292" units="cm"/>
      <inkml:brushProperty name="height" value="0.05292" units="cm"/>
      <inkml:brushProperty name="color" value="#FF0000"/>
    </inkml:brush>
  </inkml:definitions>
  <inkml:trace contextRef="#ctx0" brushRef="#br0">19819 12421 92 0,'0'0'39'0,"0"38"-2"15,-10-2-31-15,5 20-2 16,0 19-2-16,4 13 0 15,-1 15-1-15,2 11 1 16,0 6-1-16,2 6 0 16,2-1-1-16,-1-3 2 15,1-15-3-15,-4-10 2 16,1-16-2-16,-3-19-1 16,2-13-1-16,-3-20-2 15,9-7-8-15,-6-22-25 16,0 0 1-16,2-25-1 15,-1 3 1-15,-4 1 23 16</inkml:trace>
  <inkml:trace contextRef="#ctx0" brushRef="#br0" timeOffset="233.3857">19279 14240 75 0,'-17'65'38'0,"17"-21"0"15,32-8-25-15,20-27-6 16,31-6-1-16,19-17-3 16,23-9 0-16,16-8-1 15,11-3-2-15,6-1-1 16,-6 2-1-16,0 14-4 16,-16-3-5-16,-1 16-27 0,-24 6 0 15,-17 11 0-15,-23-1-1 16,-23 10 28-1</inkml:trace>
  <inkml:trace contextRef="#ctx0" brushRef="#br0" timeOffset="717.8995">19088 15246 97 0,'-6'-21'40'0,"19"3"0"0,8-23-34 15,19-3-3-15,14-1-2 16,13 5 0-16,8 0 0 15,2 12-2-15,-2 17 0 16,-10 12-1-16,-14 25 1 16,-21 21-1-16,-24 28-1 15,-32 21 0-15,-27 28 0 16,-25 10 0-16,-16 6 1 16,-9 7 0-16,-2-5 1 15,8-8 2-15,13-19 2 16,25-7 0-16,24-23 2 15,30-14-1-15,23-20-1 16,26-6 0-16,18-15 0 0,20-10-1 16,11-10-3-16,4-12 0 15,5-10-3-15,-7-14-1 16,6 10-33-16,-20-30-1 16,-4 5-1-16,-20-16 0 15,-6 0 17-15</inkml:trace>
  <inkml:trace contextRef="#ctx0" brushRef="#br0" timeOffset="1299.6099">20098 14735 79 0,'0'0'38'16,"0"0"0"-16,11 3-28 15,5-6-5-15,2-1-3 0,7 3 1 16,-1-4-2-16,4 8 1 16,-6-3-2-16,0 3 1 15,-6 6 1 1,-7 5-2-16,-6 4 1 0,-4 1-2 16,-1 6 1-16,-2-2 0 15,3 1 0-15,2 3 0 16,8 0-1-16,3 0 1 15,5-3 0-15,4 0 0 16,1-4 1-16,-2 4 0 16,-3-1-2-16,-4-5 1 15,-10 0 1-15,-6 2-1 16,-11-4 0-16,-7 2 0 0,-8 1 0 16,-4-4 0-16,-6-1 1 15,0 1-1-15,-2-7 0 16,3-2-1-1,2 3 1-15,7-7 0 0,8 0-3 16,3-4-1-16,18 2-9 16,0 0-24-16,4-17 0 15,8-5-1-15,13 1 0 16,2-13 27-16</inkml:trace>
  <inkml:trace contextRef="#ctx0" brushRef="#br0" timeOffset="1689.0206">20480 14656 95 0,'0'0'37'0,"25"4"0"16,-11-4-33-16,5 2-2 15,-3 5-1-15,-16-7-2 16,12 29 2-16,-17-2-2 15,-6 1 2-15,-3 7-1 16,2 5 0-16,6 5 0 16,11-4 1-16,13 1-1 15,19-6 0-15,9-1 1 16,9-4 0-16,0-2 0 0,-5-6 1 16,-9-4-1-1,-22 8 0-15,-17 0 0 16,-19-3-1-16,-12-2-1 15,-5 3-4-15,-14-6-32 0,18 1-1 16,5-13-1-16,25-7 0 16,27-14 14-16</inkml:trace>
</inkml:ink>
</file>

<file path=ppt/ink/ink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7:43:10.092"/>
    </inkml:context>
    <inkml:brush xml:id="br0">
      <inkml:brushProperty name="width" value="0.05292" units="cm"/>
      <inkml:brushProperty name="height" value="0.05292" units="cm"/>
      <inkml:brushProperty name="color" value="#FF0000"/>
    </inkml:brush>
  </inkml:definitions>
  <inkml:trace contextRef="#ctx0" brushRef="#br0">4975 11796 75 0,'-73'-13'38'0,"-16"-4"-1"15,-8 0-34-15,-14 0 0 0,3 2-1 16,-12 3-2-16,-9 1 0 16,-15 9 0-16,-10 11-1 15,-22 10 1-15,-19 18 0 16,-17 22-1-16,-21 19 2 16,-14 28-2-16,-10 24 2 15,-7 28-2-15,3 24 1 16,9 24 0-16,16 19 0 15,14 17 0-15,20 18-1 16,13 12 0-16,29 16-1 16,24 10 1-16,22 8 0 15,12 5-1-15,27 2 1 16,20 0 2-16,25-4-2 0,23-9 1 16,27-9 1-16,26-6-1 15,36 26-3-15,29-43 7 16,25-18-6-16,33-29 4 15,25-32 1-15,27-34 0 16,21-39-1-16,19-47 2 16,16-83-2-16,17-18-2 15,11-50 5-15,11-41-7 16,4-38 0-16,5-31 2 16,-5-29-1-16,-8-32 1 15,-6-16 4-15,-16-33-2 16,-18-11 0-16,-23-26 2 15,-17-13 1-15,-35-28-3 16,-27-26 1-16,-39-11-1 16,-41-8-1-16,-45 4 0 15,-44 11-2-15,-42 22 1 16,-46 28-2-16,-40 48-5 16,-42 44-33-16,-24 63 1 15,-37 50-2-15,-18 67 0 16,-19 57 24-16</inkml:trace>
  <inkml:trace contextRef="#ctx0" brushRef="#br0" timeOffset="18203.1485">17221 4371 69 0,'32'24'36'0,"-9"18"0"16,-16 6-34-16,-3 13-2 15,7 1 1-15,12-5-2 16,18-11 2-16,27-22-1 15,34-26 1-15,37-25-1 16,38-26 1-16,32-23 1 16,20-9-1-16,8-3 1 0,-6-1-2 15,-23 14 1-15,-32 22-2 16,-41 10-17 0,-44 38-17-16,-48 19 0 15,-47 20-1-15,-46 15 10 0,-38 22 26 16</inkml:trace>
  <inkml:trace contextRef="#ctx0" brushRef="#br0" timeOffset="18562.5153">17539 6209 63 0,'22'5'35'16,"3"-5"-3"-16,9-5-32 16,27-6 1-16,24-5 1 15,26-9 2-15,30-11 1 16,17-10 2-16,16 3-1 15,-2-7-1-15,-3 12-1 16,-23 3 1-16,-15 16-3 16,-29 14-3-16,-35 7-10 15,-24 24-26-15,-30 0-1 16,-20 13-1-16,-16-4-1 16,-10 5 36-16</inkml:trace>
  <inkml:trace contextRef="#ctx0" brushRef="#br0" timeOffset="21461.465">16606 6927 73 0,'-26'13'37'16,"3"0"-1"-16,22 5-32 15,-5 14-1-15,9 6-2 16,7 7 1-16,8 5-1 16,7 0 1-16,3 0-2 15,4-5-1-15,1-5 0 16,4-6-3-16,-7-19-5 16,11 0-26-16,-17-19-1 15,3-8-1-15,-10-16 2 16,4-6 35-16</inkml:trace>
  <inkml:trace contextRef="#ctx0" brushRef="#br0" timeOffset="21617.7067">16884 7044 87 0,'-27'0'37'15,"-2"24"-12"-15,-13 3-17 16,4 17-3-16,-10 7-3 16,2 6-1-16,-7 0-1 15,3 2-1-15,3-8-3 16,2-12-1-16,23-5-25 15,-3-26-7-15,25-8 1 16,-4-32-1-16,27-11 23 16</inkml:trace>
  <inkml:trace contextRef="#ctx0" brushRef="#br0" timeOffset="21844.4167">17064 6647 68 0,'50'-33'36'16,"-9"31"1"-16,-28 18-25 0,-4 30-6 15,-16 17-2-15,-7 17-2 16,-6 12-1-16,-2 9-1 16,1 3-3-16,2-8-34 15,11-5 0-15,0-18-2 16,7-20-1 0,4-12 31-16</inkml:trace>
</inkml:ink>
</file>

<file path=ppt/ink/ink4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10:39.924"/>
    </inkml:context>
    <inkml:brush xml:id="br0">
      <inkml:brushProperty name="width" value="0.05292" units="cm"/>
      <inkml:brushProperty name="height" value="0.05292" units="cm"/>
      <inkml:brushProperty name="color" value="#FF0000"/>
    </inkml:brush>
  </inkml:definitions>
  <inkml:trace contextRef="#ctx0" brushRef="#br0">11573 8610 46 0,'24'6'33'16,"-1"-6"-2"-16,-8-6-25 16,9-4-3-16,2-13 0 15,2-6 0-15,-1-9-1 16,0-3 1-16,-5-12-1 0,0-3 1 16,-8-11 0-16,1-3 0 15,-8-3 0-15,-3-3-1 16,-11-6 1-16,-6-2 0 15,-10-2-1-15,-9-1 0 16,-10-1-1-16,-8 3 1 16,-11-3 0-16,-8 4 0 15,-6 3-1-15,-5 3 0 16,-4 5 0-16,0 1 0 16,-2 8-1-16,1 6 2 15,2 7-2-15,4 5 1 16,5 4 0-16,6 8 0 15,6 5 0-15,7 6 0 0,6 4 0 16,9 1-2-16,4 3 2 16,8 3 0-16,3 3-1 15,5 2 0-15,3 0 0 16,4 2 0-16,2 3-1 16,11 2 1-16,-14 9-1 15,10 2 1-15,4 5-1 16,3 6 1-16,1 5 0 15,5 8-1-15,2 6 2 16,0 0-2-16,3 2 2 16,0-1-1-16,0 0 0 15,-3-7 0-15,0-5 1 16,-6-7-1-16,0-10 0 0,-5-13 1 16,0 0 0-16,-14-6 0 15,-1-11-1-15,-4-7 1 16,-5-7-1-16,-5-5 0 15,-3-5 0-15,-5-1 0 16,1-1 0-16,5 6 0 16,1-1 0-16,6 4 1 15,7 2 0-15,7 3-1 16,9 1 0-16,10 6 0 16,9 4 1-16,7 0-1 15,8 2 0-15,8 0 0 16,5 9-1-16,5 0 1 15,3 9 0-15,0 4 0 0,-1-2-1 16,0 5 2-16,-5-3-1 16,-5 2 0-1,-3-1 0-15,-7-2 0 16,-8-5 1-16,-3-3-1 0,-10-3 0 16,-4-7 0-16,-11 0 0 15,-7-6 1-15,-9-6-1 16,-8-1 0-16,-6 1 0 15,-5 0 0-15,-1 8 0 16,0 14 0-16,4 11-1 16,-2 12 1-16,9 13 0 15,2 8-1-15,4 9 1 0,5 8 0 16,0-1-1-16,6-3 1 16,-2-6-1-1,3-4 1-15,3-6 0 16,1-8 0-16,3-7-1 15,1-8 1-15,2-15 0 0,3-11 0 16,7-10 0-16,0-14 0 16,5-8 0-16,-1-5-1 15,2-5 2-15,0 2-1 16,0 4 0-16,-6 11 0 16,-3 14 0-16,-7 22-1 15,0 0 1-15,-4 35 0 16,-4 7-1-16,-1 9 1 15,-4 4-2-15,3 1 3 16,-2-6-1-16,3-9 0 16,2-12-1-16,6-13 2 15,1-16-2-15,6-20 2 0,5-10-1 16,1-5 0-16,4-10 0 16,-3-4 0-16,3-2 1 15,-5 6-1-15,-2 13 0 16,-8 12 0-16,-5 9 1 15,-7 15-2-15,-7 21 1 16,-3 7 0-16,-3 11-1 16,1 2 1-16,-2-4 0 15,3-7 0-15,3-7-1 16,5-17 1-16,14-10-1 16,-9-28 1-16,10-5 1 15,1-7-1-15,4-5 0 16,2 4-1-16,-2 5 1 0,-1 9 0 15,-3 10 0-15,-2 17 0 16,0 0 1-16,0 0-1 16,-6 23 0-16,6-8 0 15,0 2-1-15,1-6 1 16,-1-11-1-16,0 0 1 16,14 6-1-16,-14-6 1 15,0 0-1-15,0 0 1 16,-11-6 0-16,-3 17 0 15,-3 3 0-15,-4 6 0 16,2 2 0-16,0 0 0 16,4-4 0-16,1-3-1 15,14-15 1-15,0 0-1 0,0 0 1 16,0 0 0-16,1-14 0 16,6 3 0-16,-7 11-1 15,12-9 1 1,-12 9 0-16,9 24 0 0,-5 0 0 15,-1 5 0-15,0 2-1 16,3 0 1-16,2-4 0 16,1-9 1-16,4-15-1 15,4-14 0-15,2-11 0 16,3-6 0-16,0-5 1 16,0-1-1-16,-2 4 0 15,-3 7 0-15,-3 14 0 16,-14 9 0-16,13 31-1 0,-13 4 2 15,-5 15-1-15,-3 9 1 16,-1-2 0-16,1 3-1 16,2-13 0-16,0-16 1 15,7-17-1-15,-1-14 0 16,16-33-1-16,0-14 1 16,7-10-1-16,-1-10 1 15,1 0 0-15,1 5-1 16,-5 10 1-16,-3 12 0 15,-5 24 1-15,-11 16-1 16,0 24 0-16,-10 9 0 16,-2 12 0-16,-4 1 1 15,2-3-1-15,0-4 1 0,4-16-2 16,10-23 1 0,-6-20-1-16,14-13 1 15,5-18 0-15,3-7-2 16,2-6 2-16,0 1-1 0,0 7 1 15,-3 13 0-15,-7 13 0 16,-9 14 1-16,1 16-1 16,-26 29 1-16,3 7-1 15,-5 5 1-15,-2 1-1 16,0 1 1-16,1-4-1 16,7-9 0-16,2-14 0 15,20-16-1-15,-12-9 0 16,14-10 1-16,4-7 0 15,4-5 0-15,2-1 0 0,-2 1 0 16,1 4 0 0,-5 5 0-16,-3 8 0 0,-6 3 0 15,3 11 0-15,-17 11 1 16,2-2-2-16,0 5 1 16,-1-3 0-16,2-2 0 15,3 0-1-15,11-9 1 16,0 0 0-16,0 0-1 15,25-6 2-15,-5-4-1 16,7-1 0-16,3 0 1 16,3 2-1-16,-3-4 1 15,-1 4-1-15,-4-3 0 16,-6 4 0-16,-4 3 1 16,-15 5-1-16,0 0 0 15,0 0 0-15,-21 13 1 0,-3-9 0 16,-7 2-1-16,-7 2 0 15,-5-7-1-15,-4 0 1 16,1-6 0-16,3 3 0 16,4-4 0-16,7 2-1 15,7 2 1-15,10 1-1 16,15 1 1-16,0 0 0 16,23 9-1-16,4 0 1 15,5 2 1-15,7-2-2 16,2 1 1-16,3-3 1 15,0-2-2-15,-1-4 1 16,-2 1 0-16,-5-5 0 16,-3-4-1-16,-6-3 2 0,-8 1-1 15,-8-2 0-15,-11 11 1 16,0 0-2-16,-30-3 2 16,-2 9-1-16,-8 6 1 15,-10 9-2-15,-4 4 1 16,-4 6 0-16,0 2 0 15,2-2 0-15,3-2 1 16,6-2-1-16,8-6 0 16,8-4 0-16,10-5 0 15,21-12 1-15,0 0-1 16,0 0 0-16,37-8 0 16,0-4 0-16,8 0 0 15,6-2 0-15,5-3 0 0,0-2 0 16,0 2 0-16,-4 0 0 15,-6 7 0-15,-6-1 0 16,-7 2 0 0,-8 1 0-16,-11 3 0 0,-14 5 0 15,0 0 1-15,-24-8-1 16,-7 6 0-16,-8 4 1 16,-7 3-1-16,-2 4-1 15,1 2 1-15,4 1 0 16,8 2 0-16,8-1 0 15,9-4-1-15,18-9 1 16,0 0 0-16,19 6 0 16,4-12 0-16,8-3 0 0,3-7 0 15,5 2-3-15,-2-4-5 16,14 13-20-16,-18-6-10 16,-1 10 0-1,-13-5-1-15,-8 4 24 0</inkml:trace>
</inkml:ink>
</file>

<file path=ppt/ink/ink4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11:21.990"/>
    </inkml:context>
    <inkml:brush xml:id="br0">
      <inkml:brushProperty name="width" value="0.05292" units="cm"/>
      <inkml:brushProperty name="height" value="0.05292" units="cm"/>
      <inkml:brushProperty name="color" value="#FF0000"/>
    </inkml:brush>
  </inkml:definitions>
  <inkml:trace contextRef="#ctx0" brushRef="#br0">19820 15450 6 0,'-17'23'26'16,"7"0"-4"-16,2 5-10 15,-5-12-2-15,19 8 0 16,-6-24 1-16,20 12 0 16,-2-24-2-16,21 0-1 0,0-17 0 15,19 1-2-15,0-11-2 16,10 1-1 0,-3-1-1-16,0 4-2 0,-4 6 1 15,-6 10-1-15,-9 3 0 16,-6 7-2-16,-6 13-8 15,-9-5-24-15,-5 0 0 16,-7-8-1-16,-7-15 2 16,-6-19 33-16</inkml:trace>
  <inkml:trace contextRef="#ctx0" brushRef="#br0" timeOffset="4383.3879">18121 13646 14 0,'0'0'25'0,"-1"19"-9"0,-3-3-5 16,6 21 0 0,-5 3-2-16,6 22-2 15,-6 7 1-15,5 24-2 16,-7 10 1-16,8 18-1 0,-9 0 1 15,6 14-4-15,-4-3-1 16,5-1 0-16,-3-12 0 16,2-11 0-16,0-16-1 15,1-8-1-15,-1-17 0 16,-1-14 1-16,-3-16-1 16,-1-12 1-16,-2-10-2 15,-4-12 1-15,-4-11 0 16,-4-15 0-16,-7-9 0 0,-4-5 0 15,-8-3 1-15,0 1 0 16,-2 2 1 0,4 8 1-16,2 10-1 15,6 19 0-15,5 18 0 0,12 18 0 16,8 10-1-16,10 9 0 16,6 3-1-16,9 7 0 15,8-11 0-15,10-9 0 16,6-16 1-16,5-16 0 15,7-23 0-15,3-14 0 16,0-21 1-16,0-9-1 16,-4-5 1-16,-3-2-1 15,-7 2 0-15,-5 4 0 0,-9 9 0 16,-8 11-1 0,-8 15 0-16,-4 10 0 15,-13 10-1-15,0 0 1 16,5 19 0-16,-12-4-1 0,1 9-3 15,-5-14-7-15,2 6-25 16,-2-12 0-16,11-4-2 16,-24-46 2-16,11-10 30 15</inkml:trace>
  <inkml:trace contextRef="#ctx0" brushRef="#br0" timeOffset="6200.4046">7717 2484 12 0,'-220'14'13'16,"0"3"-4"-16,-7-2-5 15,-3-2-2-15,1-5-3 16,-1-10-1-16,3-6-1 0,2-5-1 16,9-4 0-16,2-3 0 15,11-11 1 1,5-1 0-16,11-2 2 16,11 6 0-16,12 1 1 0,12 8 2 15,9 3 2-15,14 12 0 16,8 12-1-16,17 13 1 15,10 18-3-15,10 17 1 16,10 22-1-16,5 15 1 16,8 26-3-16,6 15 2 15,5 28-2-15,3 12 0 16,0 16 2-16,1 7 1 16,2 2-1-16,4 0-1 15,6-5 2-15,2-3 1 0,9-23 0 16,8-9 1-1,9-19-2-15,13-15 0 16,10-21-1-16,15-9 0 0,11-23 0 16,17-10-1-16,10-12 1 15,16-10-2-15,15-12 1 16,13-6 0-16,11-4 1 16,13-5-1-16,14-3 0 15,12-3 0-15,16-4 1 16,12-2 0-16,13-2-1 15,11 1 1-15,13-3 0 0,19-2-1 16,9-3 1-16,16-1 1 16,13 1-2-1,13-3 1-15,10 0 0 16,10-2 0-16,20-1-1 16,3 0 0-16,19 5-1 0,3 1 0 15,6 2 0-15,-3 1 2 16,7 1-2-16,-1 2 1 15,-2-1-1-15,-1 4 3 16,-11 1-1-16,-4 1 0 16,38 6 0-16,-39 5-2 15,-17 5 3-15,-6 7-3 16,-21 7 2-16,-11 6-2 0,-18-1 1 16,-10 2-1-1,-62-4 1-15,23-8 1 16,-18-5 0-16,-14-10 1 15,-17-13 0-15,-13-8 1 0,-22-18 1 16,-17-6 1-16,-20-22-3 16,-9-4 2-16,-16-22-2 15,-10-6 2-15,-16-20-3 16,-4-7 2-16,-12-13-3 16,-9-11 1-16,-9-15 1 15,-6-6-1-15,-11-4-1 16,-7-5 2-16,-10-5-2 15,-9 1 0-15,-8 4-1 16,-11 7-1-16,-7 12-1 16,-16 4-3-16,-10 21 0 15,-25-2-3-15,-8 34 0 16,-26 0 1-16,-10 25 1 0,-30 7 0 16,-11 29 2-16,-22 5 3 15,-20 22 3-15,-16 16 4 16,-21 4 1-16,-15 15 0 15,-22 3 0-15,-11 12 0 16,-15-6 1-16,-4 8 0 16,-12-8-2-16,5 7-2 15,-5-12 0-15,12 5-1 16,2-12-1-16,14-6-2 16,12-1-7-16,12-12-21 15,23-16-2-15,18-9-1 16,22-10 32-16,22-4 0 15</inkml:trace>
</inkml:ink>
</file>

<file path=ppt/ink/ink4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11:44.091"/>
    </inkml:context>
    <inkml:brush xml:id="br0">
      <inkml:brushProperty name="width" value="0.05292" units="cm"/>
      <inkml:brushProperty name="height" value="0.05292" units="cm"/>
      <inkml:brushProperty name="color" value="#FF0000"/>
    </inkml:brush>
  </inkml:definitions>
  <inkml:trace contextRef="#ctx0" brushRef="#br0">14108 11221 58 0,'7'20'33'0,"-19"-12"-9"16,-2 12-17-16,-15 0-2 15,-3 2-2-15,-12 2-1 16,-6 3 0-16,-7-6-1 16,-6 4 0-16,-9-7-1 15,-9 4 1-15,-12-2-1 16,-13 2 0-16,-14 0 1 0,-9 0-3 16,-16 2 2-16,-13-1-1 15,-8 3 2 1,-2 2-2-16,-1-2 1 15,6 2 0-15,7-3 0 0,9-2 2 16,17-5 0-16,16-2 0 16,16-3-1-16,19-1 2 15,13-5-1-15,14 4-1 16,13-6 1-16,11-1-1 16,7-1 0-16,7 2-1 15,14-5 0-15,-13 5 0 16,13-5 1-16,0 0-1 15,0 0 0-15,-7 14 1 16,7-1-2-16,0 5 1 0,-2 1 0 16,1 7 1-1,0 8-2-15,0 4 1 16,-2 3-1-16,1 4 2 0,-1-6-1 16,2-2 0-16,1 1 0 15,5-3 0-15,4-6 0 16,6-6 1-16,11-3-1 15,11-9 0-15,14-2 0 16,12 0 0-16,14-4 0 16,10-4 0-16,11 0 0 15,10-2 0-15,7 1 0 16,8 2-1-16,3 2 1 16,5 3-1-16,3-3 1 15,4 1-1-15,3-4 1 16,2-1 0-16,1-4 0 15,-3-3 1-15,-2-8-1 0,-3-5 1 16,-1-4 1-16,-5-7-2 16,-9-3 1-16,-2-2-1 15,-12-5-1 1,-8-1 1-16,-10 1 0 0,-11 1 0 16,-12 4-1-16,-11 0 1 15,-10 7 0-15,-7 6 0 16,-5 0 1-16,-6 2-1 15,-4-2 0-15,-1-1 0 16,0-3 0-16,-3-4 2 16,-2-8-2-16,-3-12 2 15,-8-6-2-15,-6-7 2 16,-12-4-1-16,-13-2 0 0,-11 5-1 16,-16 2-2-16,-5 23-12 15,-14 2-22-15,8 19 0 16,3 5-2-16,19 9 2 15,21 13 36-15</inkml:trace>
  <inkml:trace contextRef="#ctx0" brushRef="#br0" timeOffset="5269.9815">21641 6393 71 0,'-6'90'37'0,"-6"16"-1"15,-2 13-35-15,0 23 0 16,1 20 1-16,-1 13-1 16,-4 15-1-16,-6 1 1 15,0 6-1-15,-7-3 0 16,-3-6 0-16,-6-12 1 15,-8-2 0-15,-11-13 0 16,-9-15-1-16,-10-15 2 0,-7-11-1 16,-9-18 0-16,-6-16 0 15,-6-13 0-15,-7-24-1 16,-4-16 0-16,-1-13 1 16,-3-10-1-16,-1-8 1 15,-1-4-1-15,3-1 0 16,-2 7 0-16,1 12 0 15,1 9 0-15,7 14 1 16,2 11-1-16,7 6 0 16,4 9 0-16,7 8 1 15,9-2-1-15,11-6 0 16,12-7 1-16,9-5-2 16,12-12 2-16,7-7-2 15,9-9 1-15,7-9 0 16,6-6 0-16,11-10 0 15,-14 10 0-15,14-10 0 16,-11-7-1-16,11 7 1 0,-12-15-1 16,5 4 1-16,-2-7-1 15,2-1 1-15,2 5-1 16,-2-7 1-16,3 2 0 16,0-2 0-16,1 8 1 15,3 13-1-15,0 0 0 16,-19 13 0-16,5 13 1 15,-2 19-1-15,-6 7 0 16,0 13 0-16,-1 3 0 16,0-1 0-16,4-6 0 15,10-12 1-15,5-12-1 16,10-15 1-16,10-20 1 16,10-16 0-16,6-14-1 0,11-11 1 15,4-13-1-15,3-5 1 16,-3-9-2-16,1 4 1 15,-8 9-1-15,-5 11 0 16,-8 5 0-16,-6 20-1 16,-6 13 1-16,-4 19 0 15,-3 18 0-15,-2 10 0 16,3 13-1-16,1 4-1 16,14 20-10-16,5-17-24 15,15-3-2-15,8-18-1 16,22-24 0-16,16-20 34 15</inkml:trace>
</inkml:ink>
</file>

<file path=ppt/ink/ink4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14:00.832"/>
    </inkml:context>
    <inkml:brush xml:id="br0">
      <inkml:brushProperty name="width" value="0.05292" units="cm"/>
      <inkml:brushProperty name="height" value="0.05292" units="cm"/>
      <inkml:brushProperty name="color" value="#FF0000"/>
    </inkml:brush>
  </inkml:definitions>
  <inkml:trace contextRef="#ctx0" brushRef="#br0">24913 2062 33 0,'-22'-30'30'15,"-3"1"-3"-15,8 12-16 16,-9-3 0-16,15 14-1 15,-8-5-2-15,19 11-1 16,-25-3-2-16,18 14 0 16,-3 4-2-16,4 13-1 15,-1 3-1-15,1 14 1 16,2 11-2-16,3 9-1 16,2 13 2-16,3 14-2 15,2 10 1-15,2 7 2 16,2 15 0-16,2 1-3 15,-1 5 3-15,0 1 0 16,1 1-1-16,2-5 0 16,0-6 2-16,4-5-3 0,1-10 1 15,2-3 1 1,3-8-1-16,3-6 1 0,0-11-1 16,0-4 1-16,-2-8-2 15,0-5 0-15,-2-8 0 16,-2-8 1-16,-4-6-1 15,0-6 0-15,-4-7 0 16,0-6 0-16,-5-4 0 16,1-2-1-16,-9-14 2 15,0 0 0-15,0 0 0 16,0 0 0-16,-9-27 1 16,-4 8-2-16,-7-6 1 15,-4-7 0-15,-7 0-1 16,-7 2 0-16,-3 3 0 15,-3 4 0-15,-4 4 0 0,0-2 1 16,-3 5-1-16,0-1 0 16,-2 4 0-16,-1-4 0 15,-2 4-1-15,-5-2 1 16,-6-1-1-16,-8 5 1 16,-8 2 0-16,-5 1 0 15,-5 1 0-15,-5 5 0 16,-6-3 0-16,-5 0-1 15,-4 0 3-15,-2 0-3 0,3-2 1 16,-1 3 0 0,1-2-1-16,3 0 2 15,2 1-2-15,1 1 1 16,4 2-2-16,5-1 2 0,4 3 0 16,5 1 0-16,8-1 0 15,5 2 0-15,9 4 0 16,10-3 0-16,11-1 0 15,8 3 1-15,9-5-1 16,6-1 0-16,5 1 0 16,5 2 0-16,12-2 0 15,-11 3 0-15,11-3 0 16,-2 20-1-16,3 6 1 16,0 8 0-16,3 16-1 15,1 15 1-15,1 17 0 16,2 16 0-16,-2 18 1 15,3 14-1-15,-2 14 1 0,1 5 0 16,-5 10-2-16,0 3 2 16,-3 4-1-16,-6-3 0 15,-1 3 0-15,-5 1 1 16,0-6-1-16,-4 1 0 16,0-13 0-16,-1-9 0 15,3-9 1-15,-1-9-1 16,4-9 0-16,1-14 0 15,3-11 1-15,2-14-1 16,4-7 0-16,2-9 0 16,4-8-1-16,5-10 1 15,3-11-1-15,9-8 1 16,6-4 0-16,9-6-1 0,5-1 1 16,12-4 0-16,12-8 1 15,11 0-1-15,11-5 0 16,8-2-1-1,9-3 1-15,7 0 1 0,11-1-1 16,6-3 0-16,3 1 0 16,0-1 0-16,1-1 0 15,-3 4 1-15,1 1-1 16,1-1 0-16,-7-3 0 16,-9-1 0-16,-10 2 0 15,-7 1 0-15,-11 3 0 16,-11 2 0-16,-10-3 1 0,-13 6-1 15,-11-1 0-15,-7 2 0 16,-5 0 0-16,-6 0-1 16,0-7 1-16,-3-5 0 15,-3-3-1-15,1-11 1 16,1-2 0-16,3-7-1 16,-1-9 1-16,2-10 0 15,-1-6-1-15,-1-15 1 16,-1-13 0-16,-2-10 0 15,-6-19 0-15,-5-17 0 16,-5-20 0-16,-6-12 0 16,-5-9 1-16,-3 2 1 15,-3-4-1-15,-2 2 0 0,-2 10 0 16,-2 10 1-16,-2 21-2 16,-2 10 2-1,1 14-2-15,-4 11-1 16,2 19 2-16,-2 17-1 0,2 16 0 15,2 13-1-15,1 13 2 16,4 9-2-16,2 9 1 16,3 6-1-16,12 2-1 15,-17 7-1-15,16 8-8 16,1-15-25-16,-13 8-3 16,13-8 0-16,-29-34-3 15</inkml:trace>
  <inkml:trace contextRef="#ctx0" brushRef="#br0" timeOffset="14240.6205">24700 8416 36 0,'11'-32'17'16,"3"-1"-4"-16,-4-14-1 15,9 1-2-15,-7-14-2 16,5 3 0-16,-10-14-1 0,8 1-1 16,-13-8 0-16,6 5-2 15,-10-9 1 1,0 3-2-16,-9-2 1 15,2-4-1-15,-8-2-1 0,1 3 0 16,-4-5 0-16,-1 2-1 16,-2 0 0-16,-2 4-1 15,0 1 0-15,2 7 1 16,-3 3 0-16,-1 0 0 16,-2 5-1-16,-2 3 0 15,-3 6 1-15,-1-2-1 16,-4 6 1-16,-3 4-1 15,-3 1 1-15,2 10-1 16,-3 1 0-16,1 7 1 16,1 3 0-16,1 6 0 15,0 3-2-15,4 1 2 16,3 4 0-16,3 4-1 0,3 2 0 16,5 1 0-16,3 1 0 15,3 0-1-15,7 1 1 16,12 5 0-1,-14-4-1-15,14 4 1 0,0 0 0 16,0 0 0-16,0 0 0 16,0 0 0-16,0 0-1 15,12-8 1-15,-12 8 1 16,0 0-2-16,0 0 1 16,12 19 1-16,-8-7-2 15,1 3 1-15,1 0 0 16,0 3 0-16,0 2 0 15,1 0-1-15,0 2 2 0,1-3-2 16,-3-1 2-16,0-1-2 16,-2-2 2-16,-2-2-1 15,-1-1 0-15,0-12 0 16,-7 15 0-16,7-15 1 16,-13 5-1-16,13-5 0 15,-21-9 1-15,9-3-1 16,0-5-1-16,-2-2 2 15,-1-7-1-15,3-5 0 16,0-2-1-16,4-2 2 16,0-1-2-16,5 5 1 15,3-4 0-15,1 3 0 16,5 3 0-16,-1 6 0 0,2 6 0 16,0 2 0-16,-7 15 1 15,17-13-1-15,-17 13 0 16,21 21 0-16,-7 1-1 15,3 2 1-15,2-1 0 16,3 4 0-16,3-1-2 16,-1-4 2-16,3-4 0 15,0-2 0-15,-2-9 1 16,0-3-1-16,-2-4 0 16,-2-2 0-16,-3-3 1 15,-2 0-1-15,-4-4 0 16,-3-2 0-16,-9 11 1 15,5-20-1-15,-10 7 0 0,5 13 0 16,-21-21 0-16,5 10 1 16,-3 1-1-16,-2-2 0 15,-2 5-1 1,-1 2 2-16,2 4-1 0,0 2 0 16,3-1 0-16,2 2 0 15,1 1 0-15,3 3 0 16,0-2 0-16,13-4-1 15,-18 4 1-15,18-4 0 16,-15 2 0-16,15-2 0 16,-13 3 0-16,13-3 0 15,-11 9 1-15,11-9-1 0,-13 16-1 16,4-2 1-16,3 1-1 16,-1 0 2-1,-1 4-2-15,0 2 0 16,0 0 1-16,1 1-1 15,0 0 1-15,-1-5 1 0,2 0-2 16,1-3 0-16,2-1 2 16,3-13-1-16,0 0 1 15,0 0-1-15,0 0-1 16,16-14 1-16,-7-2 0 16,2-3 1-16,4-2-2 15,0-2 2-15,1 0-2 16,1 3 1-16,1-1 0 0,0 4 1 15,1 0-1-15,0 2 0 16,-1 7 0-16,-1-2-1 16,-2 2 2-1,-3 2-1-15,-12 6 0 0,11 2 0 16,-11-2-1-16,-14 28 2 16,-3-5-2-16,-5 5 1 15,-3 7 0-15,0-1-1 16,0 1 1-16,4-3-1 15,7-4 1-15,4-5-1 16,8-11 1-16,2-12 0 16,12 6-1-16,-1-10 1 15,2-4 0-15,1 1-1 16,-1-2 1-16,-2-2-2 16,4 10-6-16,-15 1-23 15,14-2-1-15,-14 2-1 16,0 0-1-16,9-13 24 0</inkml:trace>
</inkml:ink>
</file>

<file path=ppt/ink/ink4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24T15:42:53.162"/>
    </inkml:context>
    <inkml:brush xml:id="br0">
      <inkml:brushProperty name="width" value="0.05292" units="cm"/>
      <inkml:brushProperty name="height" value="0.05292" units="cm"/>
      <inkml:brushProperty name="color" value="#FF0000"/>
    </inkml:brush>
  </inkml:definitions>
  <inkml:trace contextRef="#ctx0" brushRef="#br0">5011 11088,'0'0,"0"0,0 0,24 24,-24 1,0 0,0 0,0 0,0 0,25 24,-25-49,0 0,0 0,25 25,-25-25,25-25,0 25,-1-25,1 1,25-1,-25-25,24 25,1-24,-1-1,1 25,0 0,-26 1,1 24,-25-25,25 25,-25 0,0 0,0 0,0 0,0-25,0 25,0-50,25 1</inkml:trace>
</inkml:ink>
</file>

<file path=ppt/ink/ink4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24T15:42:53.162"/>
    </inkml:context>
    <inkml:brush xml:id="br0">
      <inkml:brushProperty name="width" value="0.05292" units="cm"/>
      <inkml:brushProperty name="height" value="0.05292" units="cm"/>
      <inkml:brushProperty name="color" value="#FF0000"/>
    </inkml:brush>
  </inkml:definitions>
  <inkml:trace contextRef="#ctx0" brushRef="#br0">5011 11088,'0'0,"0"0,0 0,24 24,-24 1,0 0,0 0,0 0,0 0,25 24,-25-49,0 0,0 0,25 25,-25-25,25-25,0 25,-1-25,1 1,25-1,-25-25,24 25,1-24,-1-1,1 25,0 0,-26 1,1 24,-25-25,25 25,-25 0,0 0,0 0,0 0,0-25,0 25,0-50,25 1</inkml:trace>
</inkml:ink>
</file>

<file path=ppt/ink/ink4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1-25T18:21:05.784"/>
    </inkml:context>
    <inkml:brush xml:id="br0">
      <inkml:brushProperty name="width" value="0.05292" units="cm"/>
      <inkml:brushProperty name="height" value="0.05292" units="cm"/>
      <inkml:brushProperty name="color" value="#FF0000"/>
    </inkml:brush>
  </inkml:definitions>
  <inkml:trace contextRef="#ctx0" brushRef="#br0">21555 2183,'0'0,"0"0,-25 0,25 0,-24 0,-1-25,0 0,0 0,-24 25,24-49,-50 24,51-25,-51 1,1 24,-1-25,1 1,-25 24,0 0,-26 0,26 1,-50 24,25 0,-24 24,-1 1,25 0,-25 25,0-1,25 26,0-1,0 25,25 0,0 1,49-1,-24 0,49-25,25 51,25-51,24 25,1-49,49 24,50-24,0-1,24-24,26 0,24-25,25 0,0 0,25-25,-25 0,25-24,-25 24,-25-25,0 1,-24-26,-26 1,-24 0,-50-26,-24 1,-50 0,-50 0,-25 24,-49-24,-50 49,-24 1,-26 24,-24 0,0 25,-1 25,26 25,0-26,49 26,25 0,24-1,26 1,24 24,26-24,48 24,1-24</inkml:trace>
  <inkml:trace contextRef="#ctx0" brushRef="#br0" timeOffset="766.0438">18926 3944,'0'-25,"-25"25,25-25,-25 25,1-24,24 24,0-25,0 25,0 0,24 0,1 0,25 0,24 0,1 0,24 0,25 0,25 0,0 0,24 0,1 0,49 0,-25 0,26-25,24 25,0-25,-25 25,25-25,-25 25,1-24,-26 24,-24-25,-26 0,-24 25,-24-25,-26 25,-24-25,-25 25,-25-25,0 25,-25-24,0 24,0-25,-24 25,24-25,-25 0,0 0,1 1,-1-1,1 0,-26 0</inkml:trace>
  <inkml:trace contextRef="#ctx0" brushRef="#br0" timeOffset="5209.2976">8086 5457,'0'0,"0"0,0 0,0-25,0 25,0 0,0 0,0 0,0 0,0 0,0 0,0 0,0 0,25 25,-25-25,25 0,0 0,0 25,24-25,1 0,24 25,-24-25,24 0,-24 0,-1 0,1 24,0-24,-26 0,1 0,0 0,-25 0,0 0,25 0,-25 0,0 0,0 0,-25 0,25 0,-25 0</inkml:trace>
  <inkml:trace contextRef="#ctx0" brushRef="#br0" timeOffset="5855.3349">8086 5581,'0'0,"0"0,-24 25,24-25,0 25,0-25,0 24,0 1,0-25,24 25,-24-25,0 25,0 0,0-25,25 0,-25 0,0 0,0-25,0 25,0-25,0 0,0 0,0 1,0-26,0 25,0 0,-25 1,25-1,0 0,0 0,0 25,0 0,0 0,0 0,0-25,25 25,0 0,0 0,0 0,-1-24,26 24,0 0,-26-25,1 25,0 0,0 0,0-25,-25 50,0-25,0 0,0 0</inkml:trace>
  <inkml:trace contextRef="#ctx0" brushRef="#br0" timeOffset="24299.3898">17363 4093,'0'0,"0"0,0-25,0 25,0-25,-25 0,1 25,-1-24,0 24,0 0,0 0,-24 0,24 0,0 24,0 1,1 0,-1 25,0-1,25 1,0-1,0 26,25-26,0 26,-25-1,24 1,1-1,0-24,-25 49,25-49,-25 49,0-25,0-24,0-1,0 1,0 0,-25-26,25 26,0-50,-25 25,25-25,-25-25,1 0,-1 0</inkml:trace>
  <inkml:trace contextRef="#ctx0" brushRef="#br0" timeOffset="24482.4003">16917 4936,'25'-25,"-25"25,24 0,1 0,0 0,0 0,24 0,-24 0,0-24,0 24,0 0,24-25,-24 0,0 0,0-25</inkml:trace>
  <inkml:trace contextRef="#ctx0" brushRef="#br0" timeOffset="24793.4181">17487 4118,'0'-25,"25"0,-25 25,0 0,0 25,0 0,0-1,-25 26,25 0,0 24,0-24,0 24,0 0,-25 1,25-1,0 1,0-1,0-24,0-25,0 24,0-24,0-25,0 0,0 0,0-25,25 0,-25 1</inkml:trace>
  <inkml:trace contextRef="#ctx0" brushRef="#br0" timeOffset="24999.4299">17636 4688,'25'25,"-25"0,0 24,0-24,0 25,0-25,0 24,0-24,-25 0,50 0,-25-1,0 1,0-25,0 0,0-25,0 1,0-26</inkml:trace>
  <inkml:trace contextRef="#ctx0" brushRef="#br0" timeOffset="25131.4374">17735 4440,'-24'0,"24"0,0 0,0 0,0 0</inkml:trace>
  <inkml:trace contextRef="#ctx0" brushRef="#br0" timeOffset="25573.4627">18008 4514,'25'0,"0"25,-25-25,0 0,0 0,0 25,-25-25,-25 25,1 0,-1-1,1 1,-1 0,0 0,26 0,24-1,0 1,24 0,1 0,25 0,-25 0,24-25,-24 49,0-24,0 25,-25-26,-25 1,25 25,-25-1,0-24,25 25,-25-50,25 49,0-24,25-25,0 25,0-25,0 0,-1 0,26 0,-25-25,0-24,24 24,-24 0,25-25</inkml:trace>
  <inkml:trace contextRef="#ctx0" brushRef="#br0" timeOffset="25945.484">18554 4564,'-25'0,"25"0,-25 0,0 0,1 25,-1 0,0-1,25 1,0 25,25-25,0 24,-1 1,26 0,0-26,-25 26,24-25,-24 24,-25-24,0-25,0 25,-25 0,0-25,-24 25,-1-25,25 24,-24-24,24 0,0-24,25 24,0-50,0 25,50 0</inkml:trace>
  <inkml:trace contextRef="#ctx0" brushRef="#br0" timeOffset="26780.5317">19397 4762,'25'-24,"-25"24,0 0,0 0,0 0,0 0,0 0,0 24,25-24,-25 25,25-25,-1 25,26-25,-25 25,25-25,-1 0,1 0,-1 0,1 0,0-25,-1 25,-24 0,0-25,0 25,-1-25,-24 25,0 0,0-24,0 24,0 0,0-25,0 25,0 0,0-25,-24 0,24 0,-25 25,0-24,0-1,0 0,-24 25,49 0,-50-25,50 25,-25 0,25 0,0 0,25 25,-25-25,50 0,-25 25,-1-25,26 25,-25-25,24 0,1 24,-25-24,0 25,-25-25,24 25,-48 0,24-25,-25 25,0-1,0 1,0 25,-24-25,24 0,-25-1,26 1,-1 0,-25-25,50 25,0-25,0 0,0 0,0 0,0 0,0-25,50 0</inkml:trace>
  <inkml:trace contextRef="#ctx0" brushRef="#br0" timeOffset="27267.5594">21010 4291,'24'-25,"1"1,0-26,-25 25,0-24,-25 24,0 0,1 0,-1 0,-25 25,25 25,-24 0,24 0,0 24,25 26,0-26,0 51,0-26,0 25,25 0,0 1,-25-1,25 0,-25 0,0-24,0-1,0-24,0 24,-25-24,0-1,25-49,-25 25,0-25,1-25,-1 1</inkml:trace>
  <inkml:trace contextRef="#ctx0" brushRef="#br0" timeOffset="27425.5686">20637 5035,'0'0,"0"-24,25 24,0-25,25 25,-25 0,24 0,1 0,-25-25,24 0,-24 0,0 1,0-1,-1-25</inkml:trace>
  <inkml:trace contextRef="#ctx0" brushRef="#br0" timeOffset="27712.585">21233 4068,'0'0,"0"0,0 0,25 25,-50 24,25 1,-25 0,25 24,-25 0,25 26,-25-26,25 0,0 1,0-1,0 1,0-50,0 24,0-49,25 25,-25-25,25-25</inkml:trace>
  <inkml:trace contextRef="#ctx0" brushRef="#br0" timeOffset="28068.6054">21406 4589,'0'25,"0"-25,0 49,0-24,0 0,0 0,25 24,-25-24,25 25,-25-25,25-25,0 24,-1-24,1 0,0-24,-25 24,25-50,0 25,-25-49</inkml:trace>
  <inkml:trace contextRef="#ctx0" brushRef="#br0" timeOffset="28236.615">21679 4118,'0'0,"0"0,0 0,-25 24,25 1,0-25,0 0,0 0,0 0,25 0,-25 0</inkml:trace>
  <inkml:trace contextRef="#ctx0" brushRef="#br0" timeOffset="32633.8665">22944 4192,'0'0,"0"0,0 0,0 25,-24 0,24-25,-25 49,25 1,-25 24,0 1,0-1,1 25,-1 0,25 1,0-26,0 25,0-49,0 24,25-49,-1 25,1-50,0 0,0-25,24-25,-24 1</inkml:trace>
  <inkml:trace contextRef="#ctx0" brushRef="#br0" timeOffset="32780.8749">23118 4837,'0'0,"0"25,0 0,-25-25,25 49,0 1,0-25,0 24,0-49,25 0,-25 0,25-25</inkml:trace>
  <inkml:trace contextRef="#ctx0" brushRef="#br0" timeOffset="32925.8832">23168 4539,'-25'0,"25"0,25 0,-25 0,0 0,0 0,24 0</inkml:trace>
  <inkml:trace contextRef="#ctx0" brushRef="#br0" timeOffset="33270.903">23316 4887,'25'24,"0"-24,0 0,0-24,-1 24,1-25,-25-25,0 25,0-24,0 24,0 0,-25 0,1 25,-1 0,0 25,0 0,0 0,1 24,-1 26,25-26,-25 1,25 0,0-1,0-24,0 25,25-26,0-24,-25 0,24 0,1 0,0-24,0-1</inkml:trace>
  <inkml:trace contextRef="#ctx0" brushRef="#br0" timeOffset="33714.9284">23639 4862,'0'0,"-25"0,25 0,-25 0,0 0,1 25,24-25,-25 0,25 24,0 26,0-25,25 24,-1-24,1 25,-25-25,50 24,-50-24,25 0,-25 0,0-25,-25 24,25-24,-25 0,0 0,25 25,-49-50,49 25,0 0,0 0,-25-24</inkml:trace>
  <inkml:trace contextRef="#ctx0" brushRef="#br0" timeOffset="34233.958">23812 4862,'0'0,"0"25,0-25,25 0,-25 0,25 0,0 0,0 0,0 0,-1 0,1 0,0 0,0 0,-25 0,0-25,0 25,0-25,0 0,-25 0,25 25,-25-25,0 1,25-1,0 25,-24 0,24 0,24 0,-24 0,50 49,-50-49,25 25,-25-25,0 0,49 75,-49-75,0 49,0-24,-24 0,-1 0,25 0,-25-1,0 1,0 0,25 0,-24 0,24-25,0 0,0 0,0 0</inkml:trace>
  <inkml:trace contextRef="#ctx0" brushRef="#br0" timeOffset="34601.979">24383 4242,'0'0,"0"0,0 0,50 24,-50-24,0 0,0 75,0-26,-25 26,0-1,25 25,-50-24,50 24,-49 0,49 1,-25-26,25 0,0 1,0-26,0-49,25 75,-25-75,49 25,-49-25,75-25,-75 25,49-75,-49 75</inkml:trace>
  <inkml:trace contextRef="#ctx0" brushRef="#br0" timeOffset="34759.9881">24606 5110,'0'0,"0"0,25 49,-25-49,0 50,0-50,-25 50,25-50,0 0,25 74,-25-74,0 0,0 0,50-50</inkml:trace>
  <inkml:trace contextRef="#ctx0" brushRef="#br0" timeOffset="34947.9989">24805 4787,'0'-74,"0"74,0-75,0 75,0 0,0 0,0 0,0 0,0 0,0 0,0 0,0 0,0 75,0-75</inkml:trace>
  <inkml:trace contextRef="#ctx0" brushRef="#br0" timeOffset="36091.0643">22994 5755,'-25'24,"25"-24,0 25,25 0,-25-25,50 0,-1 0,26 0,-1 0,25 0,0 0,25-25,25 25,-25 0,25-25,0 25,0 0,0 0,-25-24,0 24,-25 0,0 0,-24-25,-26 25,1 0,-50 0,49-25,-49 25,25-50,-25 50,25-99,0 50,-25-1,25-24,-25-26,0 1,0-25,0 25,0-25,0 0,0 0,-25 25,25-25,-25 0,0 24,0 26,1-25,-26 24,25 1,-24 0,24 24,-25 0,0 1,1 24,-1 0,-24 25,-1-25,1 25,-50 0,25 25,-25 0,0-25,0 25,-25-1,25 1,-25 0,0 0,0 0,25 0,0-1,25 1,0 25,0-25,49-1,-24 1,24-25,25 25,0 0,25-25,0 49,0-24,0 0,25 49,0 1,-25-26,0 51,25-1,-25 25,0 0,0-25,0 25,-25 0,50 25,-25-50,0 25,25-25,-1-24,1-1,0 1,0-26,0 1,-1-25,26 0,-25-25,0 0,0-25,24 0,-24-25,0 1,0-1</inkml:trace>
  <inkml:trace contextRef="#ctx0" brushRef="#br0" timeOffset="36436.084">23118 4118,'-25'-25,"0"25,1 25,24-25,24 49,26-24,0 25,-1-1,50 26,1-1,24 0,0 1,0 24,25-25,-25 1,24-1,-24-24,-24 0,-1-1,-25-24,-24-25,-50 0,0 0,0-50</inkml:trace>
  <inkml:trace contextRef="#ctx0" brushRef="#br0" timeOffset="36751.102">24557 3770,'0'0,"24"100,-24-26,-24 0,-26 26,-24-1,-1 25,1 0,-25 0,-1 0,1 0,25-25,-1 25,1-49,24 24,25-50,-24 1,24-25,25-25,0 0,-25 0,50-25</inkml:trace>
  <inkml:trace contextRef="#ctx0" brushRef="#br0" timeOffset="58325.336">22151 5904,'0'0,"0"24,-25-24,25 0,0 0,0 0,0 0,0 25,0-25,0 25,25-25,-1 0,1-25,25 25,-25-25,24 1,26-1,-26 0,1 0,24 0,-24-24,-1 24,-24 0,0 25,0-25,0 25,-25-25,0 25,0 0,0 0,0-24,-25 24,0 0,0 0,0 0,1 0,-1 0,0 0,25 0,-25 0,25 0,25 0,-25-25,25 25,0 0,24 0,-24 0,25 0,-25 0,-25 25,24-25,-24 49,0-24,-24 0,24 0,-25 24,0 1,0-25,25 0,-25-1,0 1,25-25,0 25,0-25,0 0,0 0,0 0,25 0,-25-25,25 0,-25 1</inkml:trace>
  <inkml:trace contextRef="#ctx0" brushRef="#br0" timeOffset="59422.3987">17959 5432,'24'0,"-24"0,0 0,0 25,-24-25,24 0,-25 25,25 0,0-25,-25 24,25-24,0 25,0-25,0 0,25 25,-25-25,49 0,-24 0,25 0,-1 0,1 0,24-25,1 25,24 0,-25-25,26 25,-1-24,0 24,25-25,-25 25,25 0,0 0,0-25,-24 25,24 0,0 0,0 0,-25 0,25 0,0 0,-25 0,25 25,-25-25,25 0,-49 0,24 0,-24 0,-1 0,0 0,-24 0,-25 0,0 0,-1 0,-24 0,0 0,-24 0,24 25,-25-50,0 25,0 0</inkml:trace>
  <inkml:trace contextRef="#ctx0" brushRef="#br0" timeOffset="65761.7613">769 6449,'50'-25,"-50"25,0 0,0 0,24 50,-24-50,0 74,0 1,-24-1,24 25,0 1,0 24,0 0,0 25,0-1,0 1,0 25,0-1,0-24,-25 25,25 0,0-1,-25 1,25-1,0 1,-25 0,0-1,25-24,0 0,-24 0,24-25,-25-25,25 25,0-25,0-24,0-26,0 26,0-75,0 49,0-49,0 0,0 0,0 0,0 0,-50-49,50 49,-25-75,1 26,-1-1,0-24,0 24,0 1,0-26,1 50,24 25,-50-99,50 99,-50-50,50 50,0 0,0 0,0 0,25 100,0-26,0-24,0 49,-1-25,1 1,0-1,0 1,0-26,-25-49,49 25,-49-25,75-25,-75 25,49-74,1-1,-25 26,24-26,-24 26,0-1,0-24,-25 74,74-50,-74 50,25-49,-25 49,0 0,0 0,0 0,0 0,0 0</inkml:trace>
  <inkml:trace contextRef="#ctx0" brushRef="#br0" timeOffset="92556.2937">8905 5879,'0'0,"0"25,0-25,0 0,0 0,0 0,-25 0,25 0,0 0,-25-25,25 25,0 0,0 0,-25 0,25 0,0 0,0 0,0 0,0 0,0 0,-24 0,24 0,0 0,-25 0,25 0,-25 0,0-25,0 25,-24 0,24-25,-25 25,1-25,-1 25,1-25,-26 25,1-24,-1 24,1-25,0 25,-26-25,26 25,-25 0,-1 0,26-25,-25 25,0-25,-1 25,1-24,0 24,0 0,0-25,-1 25,1 0,-25-25,25 25,0 0,-25 0,24 0,1 0,-25 0,25 25,0-25,-1 0,1 25,0-25,0 0,0 24,-1-24,1 0,0 25,0-25,-1 0,1 0,25 0,-25 25,-1-25,26 0,-25 0,24 0,-24 0,25 0,-1 0,-24 0,25 25,-1-25,-24 0,25 25,-1-25,26 24,-51-24,51 25,-26-25,26 25,-1 0,-24-25,24 25,1-25,-1 25,25-1,-24 1,-1 0,25 0,0 0,0-1,1 26,-1-25,25 24,-50 1,50 0,-25-1,1 26,-1-26,0 26,0-1,0 0,1 1,-1-1,0-24,0 24,25 1,-25-50,25 24,0 1,0-1,25-49,-25 25,25 0,-25 0,50-25,-26 0,26 0,-25 0,24 0,1 0,0 0,24 0,1 0,-26 0,26 0,-1 0,0 0,1 0,-1 0,1 0,-1 0,0 25,26-25,-26 0,25 0,-24 0,24 0,-25 0,26 0,-1 0,-25 0,25 0,1-25,-1 25,0 0,0 0,0-25,1 25,-1 0,0 0,0-25,25 25,-24 0,-1 0,-25 0,50 0,-25 0,-24 0,24 0,0 0,25 0,-24 0,-1 0,0 0,0 0,25 0,-25 0,1 0,-1 0,25 0,-25 25,0-25,1 0,-1 0,0 25,25-25,-50 25,26-25,-1 24,0-24,0 25,-24-25,24 0,-25 25,1-25,-1 0,-24 0,24 0,-24 0,-25 0,-1 0,1 0,0 0,-25 0,0 0,25 0,-50-25,25 25,0-25,0 1,0-26,-25 0,25 26,0-51,0 26,0-26,0 1,25 24,-25-24,25-1,-25 1,0-25,25 49,-1-24,-24 24,25-24,0 24,-25 0,25 1,-25-1,25 25,-25 1,0-1,0 0,0 0,-25 25,25-25,-25 25,25 0,-25-24,0 24,25 0,0 0,0 0,0 0,0 0,0 0,25 0,-25 0,25 0,0 0,0 0,0 0</inkml:trace>
  <inkml:trace contextRef="#ctx0" brushRef="#br0" timeOffset="96019.4917">8657 7144,'0'0,"0"0,0 0,-25 0,25 0,0 0,0 0,-25-25,25 25,0-25,0 25,0-25,0 1,0 24,0-25,25 0,0 0,0 0,24 1,-24-1,25 0,-1 25,1-25,-1 25,26-25,-25 25,24-25,0 25,1 0,-1 0,25 0,-24 0,24 25,0-25,25 0,0 0,0 25,-24-25,48 0,-24 25,0-25,25 0,0 0,-25 0,25 25,-25-25,25 25,0-1,-1-24,-24 25,25 0,0-25,0 25,0 0,0-25,-1 24,1-24,-25 25,25 0,0-25,-25 25,0-25,0 25,-25-25,0 0,25 0,-24 0,-26 0,25 0,1 24,-26-24,25 0,-24 0,-1 0,0 0,1 0,-26 0,26-24,-26 24,1 0,24 0,-24 0,0 0,24-25,-24 25,-1 0,1 0,0-25,24 25,-24 0,-1-25,1 25,-1 0,-24-25,25 25,-25 0,-1 0,1 0,0-24,-25 24,25 0,-25 0,0 0,0 0,0 0,0-25,0 25,0-25,0 25,0-25,0 0,0 1,-25 24,25-25,-25 0,25 25,0-25,-25 0,1 25,24-25,-25 1,25 24,-25-25,0 25,0 0,1-25,-1 25,0 0,25 0,-25 0,25 0,0 25,25-25,0 25,0-25,-1 24,26-24,0 25,-1-25,1 0,-1 25,1-25,0 0,-26 25,1-25,0 0,0 25,-25-25,0 25,0 24,-25-24,0 0,25 24,-25-24,1 25,-1-25,25-1,-25 26,0-25,25 0,-25-1,1 1,24 0,-25 0,25-25,0 25,0-1,-25-24,25 25,0-25,0 25,0-25,-25 25,25-25,0 0,0 25,-25-25</inkml:trace>
  <inkml:trace contextRef="#ctx0" brushRef="#br0" timeOffset="121625.9566">16396 6697,'0'0,"0"0,25 25,-50-50,25 25,0 0,0 0,0-25,0 1,0-1,0 0,0 0,0 0,0 1,0-26,-25 25,25 0,0 1,0-1,-25 25,25 0,0 0,0 0,25 25,-25 24,25-24,0 25,0-26,-1 26,1 0,25-26,-25 1,-1 0,1 0,-25-25,25 25,0-25,-25 0,0 0,0 0,-25-25,0 25,25-25,-49 0,24 0,-25 1,25 24,1-25,-1 0,0 25,0-25,25 25,0 0,0 0,25 0,-25-25,25 25,0-24,24 24,-24-25,0 0,0 0,-1 0,1 25,0-24,-25 24,0 0,0 0,0 24,-25 1,25 25,-25-25,1-1,24 26,-25 0,25-1,-25-24,0 0,25 0,0-1,0-24,0 25,0-25,0 0,0 0,0-25,0 1</inkml:trace>
  <inkml:trace contextRef="#ctx0" brushRef="#br0" timeOffset="126754.2499">2406 6623,'0'0,"0"0,-25 0,25 0,-25 0,1-25,24 25,-50 0,25 0,0 0,-24 0,-1 0,1 0,-1 0,0 25,1-25,-26 25,26-25,-26 24,26-24,-1 25,-24-25,24 0,0 0,1 25,-1-25,25 0,1 0,-1 0,0 25,25-25,-25 0,25 0,0 0,-49 49,49-49,-25 75,25-25,0 24,0-24,0 24,0 0,0 26,0-26,0 0,0 26,0-1,0-25,0 25,-25 1,25-26,0 25,0-24,-25 24,25-25,0 26,0-26,0 25,0-24,0-1,0 0,0 1,0-1,25 1,-25-1,0 1,25 24,-25-25,0 1,0-1,25 0,-25 1,0-1,0 1,0-1,0-24,0-1,0 1,24 0,-48-1,24-24,0-25,0 74,0-74,0 50,0-50,0 0,0 25,0-25,24 25,-24-25,0 24,25-24,-25 0,25 0,0-24,0 24,-1 0,1 0,0-25,0 25,24 0,1 0,-25 0,24 0,1 0,0 0,-25 0,24 0,1 25,-1-25,1 0,-25 24,24-24,26 0,-26 25,1-25,0 0,24 25,-24-25,24 0,-24 0,-1 0,26 0,-26 0,26 0,-26 0,26 0,-26 0,26 0,-26 0,26 0,-1 0,-24 0,24-25,-24 25,24 0,1 0,-26 0,26 0,-26 0,26 0,-26 0,1 0,24 0,-24 0,0 25,-1-25,1 0,24 0,-24 0,-1 25,-24-25,25 0,-1 0,-24 25,25-25,-25 0,24 24,-24-24,25 0,-1 0,-24 25,25-25,-26 0,26 0,-25 25,25-25,-26 0,26 25,-25-25,24 0,-24 25,25-25,-1 0,-24 24,25-24,-1 0,1 0,0 25,-1-25,1 0,-1 0,1-25,0 25,-1 0,1 0,-1-24,1 24,0-25,-1 0,1 25,0-25,24 0,-24 25,-1-24,1-1,-1 0,26 25,-26-25,1 0,0 25,24-24,-24 24,-1-25,1 25,-1 0,1 0,0 0,-1-25,1 25,0 0,-26-25,26 25,0 0,24 0,-24-25,-1 25,1 0,-1 0,1 0,0-24,24 24,-49 0,49 0,-24 0,-1 24,1-24,0 0,-1 0,1 25,0-25,-1 25,-24-25,25 0,-26 25,26-25,-25 0,0 25,24-25,-24 0,25 24,-26-24,1 0,0 0,0 25,0-25,-1 25,1-25,-25 25,25 0,0-1,0 1,-1 0,1 25,0-26,0 1,0 25,-1-1,1 1,-25-25,25 24,0 1,0 0,-1-26,-24 26,25 0,-25-26,25 1,-25 0,0 25,0-25,-25-1,25 1,-25 0,25 0,0 24,-24-24,-1 0,0 0,0 24,0-24,25 25,-49-25,49-1,-50 1,25 0,1 25,-1-26,0 1,-25 0,26 0,-26 0,0-1,1-24,-1 25,1 0,-1 0,0-25,1 0,-1 25,1-25,-1 24,0-24,1 25,-1-25,0 0,-24 25,24-25,1 0,-1 25,1-25,-1 0,0 0,1 25,-1-25,-24 0,24 24,1-24,-26 0,26 25,-1-25,-24 25,-1 0,25-25,-24 25,0-25,24 0,-24 25,-1-25,26 0,-26 0,1 0,-1 0,26 0,-50 0,49 0,-24 0,-26 0,26 0,-1 0,1 0,0 0,-1 0,-24 0,25 0,-26 0,26 24,-25-24,24 25,-24-25,25 25,-26 0,26 0,-25-25,24 24,1-24,0 25,-1-25,1 0,24 0,1 0,-26 0,26-25,-1 25,25-24,0-1,-24 0,24 0,0 0,0 1,25-26,-25 0,25 1,-24-1,24-24,-25-1,25 1,-25-1,25 1,-25 0,0-26,25 26,-24-25,24 0,0-1,-25 26,25-25,0-1,0 26,0-25,0 49,0-24,0 24,25 1,-25 24,0 0,0 0,0 25,0 0,0 0,0 50,0-50,0 25,0-1,0-24,24-24</inkml:trace>
  <inkml:trace contextRef="#ctx0" brushRef="#br0" timeOffset="161877.2588">12526 3448,'0'25,"0"-1,0 1,-24-25,24 25,-25 0,25 0,0-1,0 1,0 25,0 0,0-1,0 26,25-26,-25 26,0-26,24 1,-24-1,0-24,0-25,0 0,0-25</inkml:trace>
  <inkml:trace contextRef="#ctx0" brushRef="#br0" timeOffset="162172.2757">12328 3597,'-25'-50,"25"-24,-25-1,50 26,-25-26,25 50,0-24,24 24,1 0,0 25,24 0,-24 0,-1 25,-24 0,25 24,-26-24,-24 25,0-25,-24 24,24-24,-50 0,25 0,0-1,1-24,-1 25,0-25,0 0,25-25,0 1,0-1</inkml:trace>
  <inkml:trace contextRef="#ctx0" brushRef="#br0" timeOffset="162396.2885">12998 3175,'0'0,"0"50,0-26,0 1,0 25,0-1,0 1,0-25,0 24,0-24,0 0,0-25,0 25,0-50,24 0,1-24</inkml:trace>
  <inkml:trace contextRef="#ctx0" brushRef="#br0" timeOffset="162541.2968">13072 2828,'-25'0,"25"0,-25 0,25 25,0-25,-24 24,24-24,0 25</inkml:trace>
  <inkml:trace contextRef="#ctx0" brushRef="#br0" timeOffset="162908.3178">13171 3274,'25'25,"0"-25,25 0,-1-25,-49 0,25 25,0-49,0 24,-25-25,0 26,0-1,-25 0,25 0,-25 25,0 0,0 25,1 0,-1 0,0 24,25 1,-25-1,25 26,0-26,0 1,0 0,25-1,-25 1,25-25,0-25,24 24,-24-24,25 0,-26 0,26 0,-25-24,24-1</inkml:trace>
  <inkml:trace contextRef="#ctx0" brushRef="#br0" timeOffset="163410.3463">13841 3200,'0'-25,"-25"25,0-25,25 0,-24 1,-1 24,0 0,0-25,0 50,1-25,-1 24,25 1,0 0,0 0,0 24,25-24,-1 25,26-25,-25 24,-25-24,25 0,-1 0,-24-1,0 1,-24 0,24-25,-25 25,0-25,0 25,0-25,1 0,-1 0,0 0,25 0,0 0,0 0,25 24</inkml:trace>
  <inkml:trace contextRef="#ctx0" brushRef="#br0" timeOffset="164063.3829">14163 3373,'-24'0,"24"0,0 0,0 25,0-25,0 0,0 0,24 0,1 0,-25 0,25 0,25 0,-26 0,1 0,25 0,-25 0,0-25,-1 25,1 0,0 0,-25 0,0 0,0-24,0 24,-25-25,0 0,1 25,-1-25,25 0,-25 25,0-24,25 24,0 0,0-25,25 25,-25 0,25 0,24 25,-24-25,25 0,-25 0,24 24,-24-24,0 0,-25 25,0-25,0 25,-25 0,0 0,25-1,-49 1,24 0,0-25,0 25,0 0,25-25,-24 24,-1-24,50 25,-25-25,0 25,0-25,24 0,-24 0</inkml:trace>
  <inkml:trace contextRef="#ctx0" brushRef="#br0" timeOffset="164680.4191">14932 3274,'0'25,"25"25,-25-26,0 26,0 0,0 24,0 0,0 26,0-26,0 1,0-1,0-24,0-1,0-24,0 0,0-25,-25-25,25 0,0-24,0-26,0 1,-24-25,24-1,0-24,0 25,0 0,24 24,-24-24,25 50,0 24,-25 25,25 0,0 0,-1 25,-24 24,25 1,0-1,-25-24,-25 25,25-1,-25 1,1-25,-1-25,25 25,-25-25,0 0,25 0,-25-25,25 25,0-25,25 0,-25 0</inkml:trace>
  <inkml:trace contextRef="#ctx0" brushRef="#br0" timeOffset="164901.4318">15280 3225,'0'24,"0"-24,0 25,-25 0,25 25,-25-26,25 1,25 0,-25 0,25 0,-25-50,24 25,26-25,-25 0,25-24,-26-1</inkml:trace>
  <inkml:trace contextRef="#ctx0" brushRef="#br0" timeOffset="165066.4412">15553 2753,'-25'-49,"0"24,0 0,25 25,-25-25,25 25,-24 0,24 0,0 0,0-25,24 25,-24-24,25 24</inkml:trace>
  <inkml:trace contextRef="#ctx0" brushRef="#br0" timeOffset="165842.4853">13146 3894,'-24'0,"-1"0,25 0,0 0,0 0,-25 0,25 0,0 0,25-24,-25 24,25 0,24 0,1 0,0 0,49 0,0-25,25 25,25 0,0-25,24 25,-24-25,25 25,24-25,-49 1,0 24,-25-25,0 0,-25 0,-25 25,-24-25,-25 25,0 0,-25 0,0 0,-25 0,25 25,-25-25,0 25,0-25</inkml:trace>
  <inkml:trace contextRef="#ctx0" brushRef="#br0" timeOffset="166853.5434">15329 3845,'0'0,"0"0,0 0,0 0,0 25,0-25,0 24,25-24,-25 25,25-25,0 25,24 25,-24-26,25 26,-25-25,24 24,-24 1,0 0,0-26,-25 26,0 0,0-1,0-24,-25 25,0-1,0-24,0 0,1 0,-1 24,-25-24,25-25,25 25,-24-25,-1 0,25 25,0-25,0 0,0 0,0 0,0 0,0 0,0 0,0 0,0 0,0 0,0 0,0 0,-25 0,25 0,0 0,0-25,0 25,0 0,0-25,-25 0,25 0,25 1,-25-1,0 0,0 0,25 25,-25-25,0 1,0 24,25 0,-25 0,-25 0,25 24,-25 1,0 0,0 0,0 24,1-24,-1 25,0-50,25 25,-25-1,25 1,0 0,0-25,25 0,0 25,0-25,-1 0,1 0,25 25,-25-25,24 25,-24-25,-25 0,50 24,-50-24,25 25,-25-25,0 25,0-25,0 0,0 25,0-25,-25 0,25 0</inkml:trace>
  <inkml:trace contextRef="#ctx0" brushRef="#br0" timeOffset="229993.1548">17214 7665,'0'0,"0"-25,0 0,25 0,-25 0,25 1,-25-1,25 25,0-25,-1 0,1 0,0 25,0 0,0 25,-1 0,1 0,0 24,0 1,0 0,0 24,-25 0,24-24,-24 0,0-26,0 26,0-50,0 25,0-25,0 0,0 0,-24-25,-1 25,0-25,-25 25,1-25,24 25,-25-24,1 24,-1 0,25 24,0 1,1 0,24 0,0 0,0 24,24-24,1 25,0-50,0 25,24-1,-24-24,25 0,-25 0,-1 0,26-24,-25-1,0 0,0 0</inkml:trace>
  <inkml:trace contextRef="#ctx0" brushRef="#br0" timeOffset="230371.1764">17934 6995,'0'0,"0"0,0 25,0 0,-25-1,0 51,25-26,-25 26,1 24,24 0,-25 0,25 1,0-26,0 25,25-24,-1-1,1-49,0 25,0-1,24-24,1 0,-25-25,24 25,-24-25,0 0,0 0,24 0,-49-25,50 0,-50 0</inkml:trace>
  <inkml:trace contextRef="#ctx0" brushRef="#br0" timeOffset="230703.1954">17537 7417,'-25'0,"25"0,25 24,-25-48,50 24,-26 0,51 0,-26-25,26 25,-1-25,-24 0,24 25,1-49,-1 49,-24-25</inkml:trace>
  <inkml:trace contextRef="#ctx0" brushRef="#br0" timeOffset="231181.2228">18405 7714,'25'0,"24"-25,-24 1,25-1,0-25,-26 25,1-24,0 49,0-50,-25 25,-25 25,25-24,-25 24,0 24,-24 1,-1 0,25 25,-24 24,-1-24,25 49,25-25,-25 1,25-26,25 26,0-26,25 1,-1-25,-24 0,25-1,-1 1,26-25,-26-25,1 25,0-24</inkml:trace>
  <inkml:trace contextRef="#ctx0" brushRef="#br0" timeOffset="232462.2961">19422 7789,'0'0,"0"0,0 0,-25 0,25 0,0 0,0 0,0-25,25 25,-25 0,0 0,25-25,24 25,-24 0,25 0,0 0,-1 0,1 0,-1 0,26 0,-26 0,1 0,0 0,-1 0,-24 0,0 0,0-25,-1 25,-24 0,0 0,0 0,0 0,0 0,0 0,0 0,0 0,-24 0,24 0,-25-25,25 25,-25 0</inkml:trace>
  <inkml:trace contextRef="#ctx0" brushRef="#br0" timeOffset="232951.3239">19819 7516,'0'25,"0"-25,0 0,0 0,0 0,0 0,0-25,25 25,-25 25,25-25,-1 0,26 0,-25 24,0-24,24 25,1-25,-1 25,-24-25,25 25,-25-25,24 0,-24 25,0-25,0 0,-25 0,0 24,0 1,-25 0,0 0,0 0,0-1,1 1,-26 25,25-25,0 24,1-24,-1-25,0 25,25 0,0-25,0 0,25 0</inkml:trace>
  <inkml:trace contextRef="#ctx0" brushRef="#br0" timeOffset="233527.357">21208 7466,'50'-25,"-26"25,26 0,-25 0,0 0,-1 0,26 25,-50 0,25 0,0 24,-25 1,0 0,0-26,0 26,0-25,0 0,0-1,-25-24,0 0,0 0,0-24,-24 24,-1 0,1-25,-26 25,26 25,-1-25,0 24,26 1,-1 0,25 25,0-26,25 1,-1 0,1 0,25-25,-1 0,1-25,0 25,-1-25,1-24,-25-1</inkml:trace>
  <inkml:trace contextRef="#ctx0" brushRef="#br0" timeOffset="233802.3727">21754 6871,'0'0,"0"-25,0 25,0 0,0 25,-25 0,25 24,-25 26,25-1,-25 25,25-24,0 24,-25-25,25 1,0 24,0-49,0-1,25 1,-25-25,25-1,-25-24,25-24</inkml:trace>
  <inkml:trace contextRef="#ctx0" brushRef="#br0" timeOffset="233992.3833">21506 7268,'-25'0,"0"-25,25 25,0 25,25-25,0 25,24-25,-24 0,25 0,-1 24,1-48,0 24,-1-25,-24 0</inkml:trace>
  <inkml:trace contextRef="#ctx0" brushRef="#br0" timeOffset="246441.0956">17413 8632,'0'0,"0"0,0-25,0 25,0 0,0 0,0 0,0 0,0 0,0 0,0 0,0 0,0 25,0-25,25 50,-25-26,0 1,0 50,0-26,0 1,24 24,-24-24,0 0,25-1,-25-24,0 0,0 0,0-1,0-24,0 0,0 0,0 0,0 0,0-24,0-1,-25 0,1 0,24 0,-25 1,0-26,0 25,-24 25,24-25,0 0,0 25,-24 0,24 0,-25 25,25 0,1-25,24 50,-25-1,25-24,0 25,0-1,25-24,-25 25,24-25,1-25,0 0,25 24,-26-48,1 24,25 0,-25-25</inkml:trace>
  <inkml:trace contextRef="#ctx0" brushRef="#br0" timeOffset="246784.1152">17711 9103,'0'0,"-50"-24,50 24,-25 0,0 24,1-24,-1 50,0-50,25 50,-25-26,50 1,-25 25,25-50,0 25,-1-25,26 0,-25-25,0 25,-1-25,1 0,-25-24,0 24,0 0,-25 0,25 0,-24 1,24-1,-25 25,25 0</inkml:trace>
  <inkml:trace contextRef="#ctx0" brushRef="#br0" timeOffset="247141.1356">17884 8979,'0'0,"25"25,-25-25,25 0,-25 25,25 25,-25-26,24 26,-24-25,25 0,-25-1,25 1,-25-25,0 0,25 0,-25 0,0-49,25 24,-1 0,-24-25,25 1,-25 24,25 0,-25-25,0 26,0-1,0 25,0 0,0 0,25 0</inkml:trace>
  <inkml:trace contextRef="#ctx0" brushRef="#br0" timeOffset="247531.1579">18331 9004,'0'0,"24"0,1-25,0 25,-25-25,25 25,0-24,-25-1,24 0,1 0,-25 0,0 1,0-1,-25 0,25 0,-24 25,-1 25,0-25,-25 25,26 24,24-24,-50 50,50-26,0 1,0 0,25 24,0-49,-1 24,26-24,0 0,-1 0,1 0,0-25,-1 0,1 0,-25 0,-1 0,1 0,0-25,0 25</inkml:trace>
  <inkml:trace contextRef="#ctx0" brushRef="#br0" timeOffset="256178.6525">6524 9327,'-25'-25,"25"25,-25-25,25 25,0-25,-25 25,25-25,0 25,0 0,25-24,-25 24,50 0,-26 0,1 24,25-24,24 0,-24 0,24 25,-24-25,24 0,1 0,-1 0,25 0,-24 0,-1 0,1 0,24 0,-25 0,1 0,-1 0,0-25,26 25,-51 0,26 0,-26 0,1 0,-25 0,0 0,-1 0,-24 25,0-25,0 25,0 0</inkml:trace>
  <inkml:trace contextRef="#ctx0" brushRef="#br0" timeOffset="261381.9502">20588 9401,'0'0,"0"0,0 0,0-25,0 25,-25-25,0 25,-24 0,24 0,0 0,-25 0,1 25,24 0,0 0,25 24,0-24,25 25,0-1,0 1,24 0,1-1,-25 1,24-1,-24 1,-25 0,0-26,0 26,-25-25,0 0,-24-25,24 0,-25 0,26-25,-1 0,-25 0,50 0,-25-24,25-1</inkml:trace>
  <inkml:trace contextRef="#ctx0" brushRef="#br0" timeOffset="261975.9839">20762 9550,'0'25,"0"-1,0 1,-25 25,25-25,-25 24,25 1,0-25,0-1,0-24,0 0,25 0,0-24,-1 24,1-25,0 0,0 0,0 0,-25 25,0 0,24 25,1 0,0 0,0 0,0 24,24 1,1-25,-1-1,1-24,-25 0,24 0,-24 0,0-49,-25-1,0 1,0-1,-25 0,0-24,1 24,-1-24,0 49,0-24,25 24,-25 0,25 25,25-25,0 25,-25 0,50 25,-26 0,26 0,-25-1,24 1,1 25,-25-1,0 26,-1-26,1 26,0-26,-25 1,0 0,0-26,0 1,0 0,0-25,0 0,0-25</inkml:trace>
  <inkml:trace contextRef="#ctx0" brushRef="#br0" timeOffset="262147.994">21704 9178,'0'-25,"0"25,0 0,0 0,0 0,0 0,0 0,0 25,0 0,0-1,0 26</inkml:trace>
  <inkml:trace contextRef="#ctx0" brushRef="#br0" timeOffset="262938.0392">21803 9947,'25'24,"-25"-48,25-1,-25-25,0 1,0-1,0 0,0 1,0 24,0 0,0 0,0 25,25 25,-25-25,25 25,-1 0,-24 0,25-1,0 1,0-25,0 0,-25 0,24-25,-24-24,0 24,0 0,0-24,25 24,-25-25,0 25,0 25,0-24,0 24,25 0,-25 0,0 0,0 0,25 24,-25-24,0 25,0 25,0-1,0 1,25 0,-25-1,0-24,24 25,1-26,25-24,-25 0,-1 0,1-24,25-1,-25 0,-1-25,-24 1,25-1,0 1,-25-1,0 0,0 26,0-1,0 25,0 0,25 49,-25 1,0 24,0 26,25-1,-25 25,0-25,24 25,-24-25,-24-24,24 24,-25-49,25-1,-25 1,0-25,0-1,-24-24,24-24,0 24,0-25,1 0,-1 0,25 0,-25 25,25-24,-25 24</inkml:trace>
  <inkml:trace contextRef="#ctx0" brushRef="#br0" timeOffset="263920.0953">16098 9996,'0'0,"0"0,0 0,0 0,0 0,0 0,0 0,0 0,0 0,0 0,0 0,0 0,-25 0,25 0,-24 0,-1 25,25-25,-50 25,50 25,-49-1,49-24,-25 49,25-24,0 0,25-1,-25 1,49-1,-24-24,0 0,24 0,-24-25,25 25,-25-50,24 25,-24-25,25 0,-26 0</inkml:trace>
  <inkml:trace contextRef="#ctx0" brushRef="#br0" timeOffset="264588.1335">16470 10071,'0'0,"0"0,25 0,-25 0,25 25,0-1,-25 1,25-25,-1 25,1 25,0-26,0 1,-25-25,25 25,-25-25,0 25,0-25,-25 0,0 0,0-25,0 25,-24 0,24 25,0-25,-24 0,24 25,0-1,0 1,25 25,0-25,0-1,25-24,0 25,0-25,-1 0,1-25,25 25,-25 0,24-24,-24-1,0 0,0 0,-1 0,-24 25,25 0,-25 0,25 25,0-25,-25 0,25 25,-1-25,-24 0,25 0,0 0,-25 0,0-25,0 0,0 25,0-49,0 24,-25 0,25 0,-25-24,25 24,0 0,0 25,25-25,-25 25,25-24,0 24,0 0,-1 0,26 0,-25 0,24 0</inkml:trace>
  <inkml:trace contextRef="#ctx0" brushRef="#br0" timeOffset="264766.1436">17289 10145,'25'25,"-25"25,0-26,0 26,0-25,0 0,0-1,-25 26,25-25,0 0,0-25,0 0,0 0,0 0,25 0,-25-25,0-25</inkml:trace>
  <inkml:trace contextRef="#ctx0" brushRef="#br0" timeOffset="264933.1533">17388 9897,'0'0,"0"25,0-25,-25 0,25 0,0 25,0-25,0 24,0-24,0 25</inkml:trace>
  <inkml:trace contextRef="#ctx0" brushRef="#br0" timeOffset="265297.1741">17537 10443,'0'0,"0"0,25-25,-25 0,0-24,0-1,0 25,0-24,25 24,-25 0,0 0,0 25,0 0,24 25,-24 0,25 0,0 24,0-24,0 0,-1-25,1 25,0-25,0 0,-25-25,25 25,-25-25,0-25,24 26,-24-26,0 25,0 0,25 1</inkml:trace>
  <inkml:trace contextRef="#ctx0" brushRef="#br0" timeOffset="265836.2049">17959 10120,'0'0,"0"25,0-25,0 25,-25 0,25 0,0-1,0 26,0-25,0 0,0-1,25 1,-1-25,1 25,-25-25,25 0,0 0,-25-25,25 0,-1 1,-24-1,0 0,0 0,0 0,0 1,0-1,25 0,-25 25,0 25,25 0,0 24,0 1,-1 24,1 25,0-24,25-1,-26 25,-24-24,25-1,0 1,-25-26,0 1,-25-25,0-1,1 1,-1-25,0-25,-25 25,26-49,-1 24,0-25,25 1,-25-1,50 1,-25-1,50 0,-26 1,1-1,25 25,-25-49,24 49,-24-24,25 24,-26-25</inkml:trace>
  <inkml:trace contextRef="#ctx0" brushRef="#br0" timeOffset="275357.7495">3994 10195,'0'0,"-25"-25,25 25,-25 0,25 0,0-25,0 25,0 0,0 0,0 0,0 0,0 0,0 0,0 0,0 0,25 0,-25 0,25 0,-1 0,1 0,0 25,25-25,-1 0,1-25,-1 25,1 0,0 0,-1 0,-24-25,25 25,-26 0,1 0,0 0,0-24,-25 24,25 0,-25 0,0 0,0 24,0-24,0 0,0 0,0 0,0 0,0-24,0 24,-25-25,25 25,0-25,-25 25,25-25,0 25,-25-25,25 25,0 0,0 0,-25-25,25 25,0 0,0 0,0 0,0 0,0 0,0 0,0 0,0 0,0 0,0 0,25 0,-25 25,25-25,-25 0,25 25,-25-25,25 0,-25 25,0-25,24 0,-24 0,0 25,0-25,0 0,-24 25,-1-25,25 24,0-24,-25 25,25-25,-25 25,25-25,0 0,-25 25,25-25,0 0,0 0,0 25,0-25,0 24,0-24,0 0,0 0,0 25,0-25,0 0</inkml:trace>
  <inkml:trace contextRef="#ctx0" brushRef="#br0" timeOffset="280918.0676">22523 9624,'-25'0,"25"0,0 0,0 0,0 0,0 0,0 0,0 0,0 0,0 0,0 0,0-25,0 25,0-24,0 24,-25-25,25 0,0 0,-25 0,0 1,25-1,-24 0,-1 0,0 0,0 25,25 0,-25 0,1 0,-1 0,25 25,-25 0,0 0,25 0,0-1,-25 1,25-25,0 0,0 0,25-25</inkml:trace>
  <inkml:trace contextRef="#ctx0" brushRef="#br0" timeOffset="281471.0992">22920 9227,'0'0,"0"0,-25 0,25 0,-25 0,0 25,0 0,1 0,-1 0,0 24,0 1,25-25,0-1,25 1,0 0,0-25,-1 0,1-25,25 0,-25 25,-1-24,1-1,-25-25,0 25,25 1,-25-26,0 0,0 26,0-1,0 0,25 0,-25 25,25-25,-1 50,1 0,0-25,-25 25,25 24,0-24,-25 25,24-25,-24-1,0 1,0 0,0-25,25-25,-25 25</inkml:trace>
  <inkml:trace contextRef="#ctx0" brushRef="#br0" timeOffset="281729.114">23217 8954,'0'-24,"25"-1,-25 25,0-25,0 50,0 0,0-1,0 26,-25 0,25-1,-25 1,25 0,-24-1,24 1,0-25,0-1,24-24,-24 0,25 0,0 0,0-24,0 24,-1 0,1-25,-25 25</inkml:trace>
  <inkml:trace contextRef="#ctx0" brushRef="#br0" timeOffset="282082.1341">22845 9897,'25'0,"-25"0,25 0,0-25,24 0,1 1,-1-1,26 25,-26-25,26 0,-1 0,-24 25,-1-24,-24 24,25 0,-25 0,-25 0,0 0,-25 0,0 0</inkml:trace>
  <inkml:trace contextRef="#ctx0" brushRef="#br0" timeOffset="289020.531">20117 11584,'0'0,"0"0,0 0,0 0,0 0,0 0,0 0,0-50,24 50,-24-25,0 1,0-26,0 50,0-50,25 26,-25-26,0 25,0 0,25-24,-25 24,0 25,25-25,-25 25,25 0,-25 0,24 25,1 0,-25 24,25-24,0 50,0-26,-1 1,-24-25,25 24,-25 1,0-25,0-25,0 24,0 1,0-25,-25 0,1-25,-1 25,0-24,0 24,0-25,1 0,24 25,-25-25,25 25,-25-25,25 25</inkml:trace>
  <inkml:trace contextRef="#ctx0" brushRef="#br0" timeOffset="289623.5655">20489 11683,'0'-25,"0"0,24 1,-24-1,25 0,-25-25,0 26,0-26,0 50,0-25,0 0,0 25,0 0,0 0,0 25,25 0,-25 0,25 0,0-1,-1 1,-24 0,25 0,0 0,0-25,-25 0,25 0,-25 0,0-25,0 0,-25 0,25 0,0 1,0-1,0 0,-25-25,25 26,0-1,25 25,-25-50,0 50,25 0,-25-25,25 25,-25 0,24 25,1-25,0 50,-25-25,25 24,0-24,24 25,-49-1,50-24,-25 25,-1-50,-24 24,25-24,-25 0,25-24,-25 24</inkml:trace>
  <inkml:trace contextRef="#ctx0" brushRef="#br0" timeOffset="289834.5776">21233 11261,'0'0,"0"0,0 0,0 25,0 0,0 25,0 24,-25-24,25 49,0-25,-25 25,0 1,25-1,0-25,-24 1,24-26,0 1,0 0,0-26</inkml:trace>
  <inkml:trace contextRef="#ctx0" brushRef="#br0" timeOffset="290067.5909">21555 11063,'25'-25,"-25"50,0 0,0 24,-25 1,25 0,0 24,-25 0,25 1,0 24,0-49,-24 24</inkml:trace>
  <inkml:trace contextRef="#ctx0" brushRef="#br0" timeOffset="290602.6215">21332 11286,'0'0,"25"25,-25-25,25 0,-1 0,26-25,0 25,24-49,-24 24,24-25,-24 0,24-24,-24 24,-25 1,-1-1,26 25,-50 1,25 24,-25 0,0 49,-25 1,25-1,0 26,-25-1,0 26,25-26,0 0,0 1,0-26,0 1,0-25,0-25,25 0,0-25,-25-25,25 26,0-26,-25 25,24 0,1 1,-25-1,25 50,0-25,-25 49,25-24,-25 0,24 24,-24-24,25 0,-25-25,0 25,0-25,25-25,0-25</inkml:trace>
  <inkml:trace contextRef="#ctx0" brushRef="#br0" timeOffset="290769.631">22423 11286,'25'0,"0"25,-25 0,0 0,25 24,-25-24,0 25,0-26,0 1,25 0,-25-25,0 0,0-25</inkml:trace>
  <inkml:trace contextRef="#ctx0" brushRef="#br0" timeOffset="290932.6399">22523 11088,'0'-25,"0"25,0-25,0 25,0 0,0 0,0 25,0-25,0 25,24-25</inkml:trace>
  <inkml:trace contextRef="#ctx0" brushRef="#br0" timeOffset="291766.6876">22671 11584,'0'-50,"0"25,0-49,0 49,0-24,25-1,-25 25,0 0,0 1,0 24,25 24,-25 1,0 0,0 25,25-1,0-24,0 0,-25 24,24-49,1 25,-25-25,25 0,-25-25,25 1,-25-26,0 25,0-24,25-1,-25 25,24-24,-24-1,0 25,25 0,0 25,-25 0,0 0,0 25,0 25,0-1,0-24,-25 25,25-1,25-24,-25 0,0-25,0 25,25-25,-25-25,0 25,0-25,0-24,0 24,0-25,0 25,0 1,0-1,0 0,0 25,25 25,-1 24,1 1,0 24,25 1,-1 24,-24 25,25-25,-1 25,-49-49,25 24,-25-25,0 1,-25-1,25-49,-49 0,24-25,-25-25,1 0,-1-24,25-1,0-25,1 26,24-26,24 26,1-26,0 1,25 24,-1-24,1 0,24-1,1 1,-26-1,26 1,-26 0</inkml:trace>
  <inkml:trace contextRef="#ctx0" brushRef="#br0" timeOffset="301962.2712">23540 12601,'0'-25,"0"25,0 0,-25-25,25 25,-25 0,0 0,0 25,1 0,-1 0,0 24,0 1,0-1,25 1,-24 0,48-1,-24-24,25 0,0 0,0-25,0-25,24 0,-24 0,0 0,0 1,-1-1,1-25,-25 25,0 25,0 0,0 0,0 0,0 0,0 25,0 0,0 0,0 24,0-24,0-25,0 25,0-25,25 25,-25-25,25 0,-25 0</inkml:trace>
  <inkml:trace contextRef="#ctx0" brushRef="#br0" timeOffset="302488.3013">23887 12650,'0'0,"0"0,0-24,0 24,-25 0,25 0,-25 0,0 24,1 1,-1 0,0 25,25-26,-25 26,25-25,25 24,0-24,-25-25,25 0,-1 0,1 0,0-25,0 1,0-1,-25 0,25-25,-25 50,0-24,0 24,24 0,-24 24,25 1,-25-25,25 99,0-24,0-1,-25 1,24 24,-24-49,0 49,0-50,0 1,0 0,-24-1,24-24,0-25,-25 0,0-25,0 0,25 1</inkml:trace>
  <inkml:trace contextRef="#ctx0" brushRef="#br0" timeOffset="304423.412">24135 12675,'0'0,"0"0,0 0,0 0,0 0,0 0,0 0,0 0,0 0,0 0,0 0,0 0,0 0,0 0,-50 25,50-25,0 0,0 0,0 0,0 0,0 0,0 0,0 0,0 0,0 0,0 0,0 0,0 0,0 0,0 0,0 0,0 0,0 0,0 0,0 0,0 0,0 0,0 0,0 0,0 0,0 0,0 0,0 0,0 0,0 0,50 25,-50-25,0 0,0 0,0 0,50 0,-50 0,0 0,0 0,49-25,-49 25,0 0,0 0,0 0,0 0,0 0,25-25,-25 25,0 0,0 0,0 0,0 0,0 0,0 0,0 0,0 0,0 0,0 0,0 0,0 0,0 0,0 0,0 0,0 0,0 0,0 0,0 0,0 0,0 0,0 0,0 0,0 0,0 0,50-49,-50 49,0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0,-50 74,50-74,0 0,0 50,0-50,0 0,-25 49,25-49,0 0,0 0,25 75,-25-75,0 0,0 0,0 0,0 0,25-25,-25 25,25-50</inkml:trace>
  <inkml:trace contextRef="#ctx0" brushRef="#br0" timeOffset="304620.4233">24358 12129,'0'0,"0"0,0 0,0 0,0 0,0 0,0 0</inkml:trace>
  <inkml:trace contextRef="#ctx0" brushRef="#br0" timeOffset="305521.4748">24433 12874,'0'0,"0"0,0 0,24-50,-24 50,0 0,0-50,0 50,25-49,-25 49,0 0,0 0,25-75,-25 75,0 0,0 0,0 0,50 50,-50-50,0 0,24 74,-24-74,0 0,0 0,25 0,-25 0,0 0,50-24,-50 24,25-50,-25 50,24-74,-24 74,0-50,0 50,0 0,25-50,-25 50,0 0,0 0,0 0,25 75,-25-75,0 49,0-49,25 50,-25-50,0 0,25 74,-25-74,0 0,49-24,-49 24,0 0,0-75,0 75,0-49,0 49,0 0,0-50,0 50,0 0,0 0,0 50,0-50,0 124,0-75,25 26,-25-1,25 0,-25 1,0-1,0-24,0 0,0-50,-25 74,25-74,0 0,-50 50,50-50,0 0,-49 0,49 0,0 0,0 0,-25-50</inkml:trace>
  <inkml:trace contextRef="#ctx0" brushRef="#br0" timeOffset="306047.5049">23292 13122,'0'0,"0"0,0 0,49 0,-49 0,50 0,-1 0,1 0,0 0,24 0,0-25,1 25,-26 0,26-25,-25 25,-1-25,1 25,-50 0,49 0,-49 0,0 0,50 25</inkml:trace>
  <inkml:trace contextRef="#ctx0" brushRef="#br0" timeOffset="322307.4349">15255 12402,'0'0,"0"0,-25 0,25 0,0 0,0 0,0-24,0 24,0 0,25-25,-25 25,0 0,25-25,-25 25,24-25,-24 25,25 0,0 0,-25 0,25 0,0 0,-25 25,25 0,-25 24,0 1,0 0,-25 24,25-24,-25 24,0-24,25-26,-25 26,0 0,25-26</inkml:trace>
  <inkml:trace contextRef="#ctx0" brushRef="#br0" timeOffset="322462.4438">15329 13097,'0'25,"0"-25,0 24,0 1,0-25,0 25,0 0,0 0,0-25,0 0</inkml:trace>
  <inkml:trace contextRef="#ctx0" brushRef="#br0" timeOffset="323086.4795">16247 12725,'25'25,"-25"-1,0 26,0 0,25-1,-25-24,24 25,-24-26,0 1,0 0,0-25,0 0,0-25,0 0,0-24,25-1,-25 1,0-26,0 1,0-1,25 26,0-1,-25-24,25 49,0 0,-1 0,1 1,25 24,-25 0,-25 0</inkml:trace>
  <inkml:trace contextRef="#ctx0" brushRef="#br0" timeOffset="323418.4984">16743 12774,'0'0,"25"25,0-25,0 0,-1-25,1 25,0-49,0 24,-25-25,25 26,-25-26,0 25,0-24,0 24,-25 25,0 0,25 25,-50-1,50 26,-49-25,49 49,-25 1,0-1,25-24,0 24,25-24,-25-1,25-24,0 0,-1-25,-24 0,50 0</inkml:trace>
  <inkml:trace contextRef="#ctx0" brushRef="#br0" timeOffset="323729.5162">17338 12576,'25'-50,"0"26,0-26,-25 50,-25 0,0 0,0 0,1 25,24 0,-25 24,0 1,25-1,25 1,0 0,-25-26,49 26,-24-25,0 0,-25-1,25 1,-25-25,0 0,0 25,-25-25,25 25,-25-25,0 25,0-25,1 0,24 0,-25 0</inkml:trace>
  <inkml:trace contextRef="#ctx0" brushRef="#br0" timeOffset="324056.5349">17785 11881,'0'0,"0"25,0 0,0 0,0 49,-25 1,25-1,0 25,0 1,0 24,0-25,0 25,0-25,0 0,0 0,0-24,0-26,25 1,-25-25,0 0,0-25,0-25</inkml:trace>
  <inkml:trace contextRef="#ctx0" brushRef="#br0" timeOffset="324195.5426">17537 12601,'-25'-25,"25"0,0 0,25 25,25 0,24-24,-24 24,49 0,-25-25,-24 0,24-25</inkml:trace>
  <inkml:trace contextRef="#ctx0" brushRef="#br0" timeOffset="332339.0086">7665 14784,'0'0,"0"0,0 0,0 0,0 0,0 0,0 0,0 24,24-24,1 0,0 25,0-25,24 0,-24 25,0-25,25 0,-26 0,-24 0,25 0,-25 0</inkml:trace>
  <inkml:trace contextRef="#ctx0" brushRef="#br0" timeOffset="332513.0186">7739 14883,'0'0,"0"25,25-1,0 1,-1-25,1 25,25 0,-25-25,24-25,-24 25,25-25</inkml:trace>
  <inkml:trace contextRef="#ctx0" brushRef="#br0" timeOffset="364506.8476">15776 14560,'25'-24,"-25"-1,0 0,0 25,24 0,-24 0,0 25,0 0,0 24,-24-24,24 49,0 1,0 24,0-25,0 26,24-1,-24 0,0-25,0 1,25-25,-50-1,25-24,0 0,0-25</inkml:trace>
  <inkml:trace contextRef="#ctx0" brushRef="#br0" timeOffset="364808.8656">15577 14635,'0'-99,"50"-1,-25 1,24 25,1-1,49 1,-49 49,24 0,1 25,-1 0,-24 25,-26 25,1-1,-25 26,-25-26,1 51,-26-51,25 26,-24-26,-1-24,0 25,1-50,24 0,-25 0,50 0,-24-50,48 25,-24 0,50-24</inkml:trace>
  <inkml:trace contextRef="#ctx0" brushRef="#br0" timeOffset="365067.8807">16421 14486,'25'50,"-25"-1,0 1,24-25,-24-25,0 0,-24 0,24-25,0 0,0-25,0 1,0-1,0 1,0 24,0-25,24 25,1 0,25 1,-25 24,24-25,-24 25,25-25</inkml:trace>
  <inkml:trace contextRef="#ctx0" brushRef="#br0" timeOffset="365262.8918">16942 14387,'0'49,"0"1,0 0,0-1,24-24,-24 0,0 0,0-25,0 0,0-25,25 0</inkml:trace>
  <inkml:trace contextRef="#ctx0" brushRef="#br0" timeOffset="365416.9006">16991 13891,'-25'24,"25"-24,0 25,0 0,25 25,-25-26</inkml:trace>
  <inkml:trace contextRef="#ctx0" brushRef="#br0" timeOffset="365754.92">17066 14511,'0'0,"24"0,-24 0,25-25,-25-25,0 26,0-1,0 0,25 0,-25 25,25 25,-25 0,25 0,24 24,-24 1,0-25,24-1,-24 1,25-25,-25 0,-1-25,1 1,-25-26,0 0,0 1,0-26,0 26,-25-1,1 0,24 1,0 24,0 25,0 0</inkml:trace>
  <inkml:trace contextRef="#ctx0" brushRef="#br0" timeOffset="366056.9372">17810 14089,'0'0,"0"25,0-25,-25 25,0-1,25 1,-25 25,1-25,-1 24,0 1,25 0,-25-1,25 26,0-26,25-24,-25 25,25-26,0 1,24-25,-24 0,25 0,-26-25</inkml:trace>
  <inkml:trace contextRef="#ctx0" brushRef="#br0" timeOffset="366421.9581">18132 14312,'0'25,"0"-25,25 25,-25-25,25 0,0 0,-1-25,1 0,0 0,0 1,-25-1,0 0,0 0,-25 25,0-25,-24 50,24-25,-25 25,1 25,-1-26,0 26,50 0,-24-1,24 1,0 24,24-49,1 25,0-25,25-25,-1 24,1-48,-1 24,1-50,0 25,-1 0</inkml:trace>
  <inkml:trace contextRef="#ctx0" brushRef="#br0" timeOffset="366854.9829">18901 14188,'0'0,"0"-25,-25 1,1 24,-1 0,0 0,-25 0,26 0,-26 24,25 1,0 0,25 0,0 0,0 24,25-24,0 25,0-25,24 24,-24-24,25 0,-25 0,-1-1,1 1,-25-25,0 0,-25 0,25 0,-24 0,-1 0,0 0,-25 0,26 0,-1 0,25 0,-25-25,25 25,0 0,0 0</inkml:trace>
  <inkml:trace contextRef="#ctx0" brushRef="#br0" timeOffset="367295.0076">19596 14064,'0'0,"0"0,0-25,-25 25,0 0,0 0,0 0,-24 0,-1 25,1 0,24-25,-25 25,50 0,0 24,0-24,0 25,25-26,0 26,-25 0,25-25,-1-1,-24 1,25 25,-25-50,-25 25,25-1,-24 1,-1-25,0 0,0 25,0-25,-24 0,24 25,0-25,0 25,1-25,-1 0,0 0,25 0</inkml:trace>
  <inkml:trace contextRef="#ctx0" brushRef="#br0" timeOffset="377111.5695">14635 16371,'0'0,"0"0,0-25,0 50,0-25,0 25,0 0,0 24,0-24,25 25,-25-25,49-1,1-24,-1 0,26-24,24-26,25 0,0-49,-25 49</inkml:trace>
  <inkml:trace contextRef="#ctx0" brushRef="#br0" timeOffset="381481.8195">18331 15627,'0'25,"0"0,0-1,-25 26,25-25,0 24,0 1,25 24,-25 26,0-1,24 25,-24-25,0 25,25 0,-25-25,0 1,25-26,-25-24,25-26,0 1,-25-25</inkml:trace>
  <inkml:trace contextRef="#ctx0" brushRef="#br0" timeOffset="381827.8393">18579 16495,'0'25,"49"0,-49-25,50 25,-25-25,0 0,-1-25,26 25,-50-50,25 1,-25-1,0 25,0-25,-25 1,0-1,0 50,-24-25,24 25,0 25,0 0,25 25,-24 24,24-24,24 24,-24 1,25-1,0-24,0-1,0 1,-1-1,26-24,-25-25,0 0</inkml:trace>
  <inkml:trace contextRef="#ctx0" brushRef="#br0" timeOffset="382602.8836">18901 16793,'0'0,"0"-25,25 0,-25 0,0 1,0-26,0 0,25 1,0 24,-25 25,24-25,1 50,-25 0,25 0,0-1,-25 26,25 0,-1-50,-24 24,25-24,-25 0,25 0,-25-24,25-26,-25 0,25 1,-1-1,-24 25,0-24,25 24,-25 25,0 0,25 50,0-1,-25 1,25-1,-1 26,-24-26,0 1,25 0,-25-1,25-49,-25 25,0 0,0-25,0 0,0 0,0-25,0 0,0 0,0 1,0-26,0 0,0 26,25-26,-25 0,25 26,-1-1,-24 25,25 0,0 0,0 25,0-1,0 26,-25-25,24 0,1-25,-25 24,50-24,-50-24,49 24,-49-50,25 25,0-24,0-1,0 25,-1-24,1 49,-25 0,25 24,-25 1,25 25,-25-1,25 1,-1 0,-24-26,25 1,0 0,-25 0,25-25,0 0,-1 0,-24 0</inkml:trace>
  <inkml:trace contextRef="#ctx0" brushRef="#br0" timeOffset="382938.9028">20414 16545,'0'0,"0"0,0 0,0 0,0 25,0-1,25 26,-25 0,25-1,-25 26,0-26,0 1,0-1,0-24,0-25,0-25</inkml:trace>
  <inkml:trace contextRef="#ctx0" brushRef="#br0" timeOffset="383091.9116">20340 15949,'0'75,"0"-26,0 1,25 0,-25-1,24-24</inkml:trace>
  <inkml:trace contextRef="#ctx0" brushRef="#br0" timeOffset="383983.9626">20662 16743,'0'0,"0"0,0 0,0 0,0-49,0 49,0-25,0-25,0 1,0 24,25-25,-25-24,25 24,-25 0,25 1,-25-1,25 50,-25 0,24 0,-24 50,25 24,-25-24,0 49,0-24,25 24,-25-25,0-24,25-1,-25-49,25 0,-25-24,24-26,1 0,-25-24,25 0,-25-1,25 1,-25-1,49 26,-49-26,25 50,-25 25,25-24,-25 48,0-24,25 25,-50 25,25-1,0 1,0 0,0 24,25-49,-25 0,25 0,-1-25,26 0,-25-25,0 0,-1 0,1-24,0-1,-25 25,25 0,-25-24,0 24,0 25,0 0,0 25,25 24,-1 1,1 49,0 0,25 25,-26 0,26 25,-25-25,-25 0,25 0,-25-49,-25-1,0-24,25-50,-74 74,24-74,25-25,0-24,1-26,24 1,0-25,24-1,51 1,-1 0,50-25,0 25,0-25,0 0,0-25</inkml:trace>
</inkml:ink>
</file>

<file path=ppt/ink/ink4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1:36:56.747"/>
    </inkml:context>
    <inkml:brush xml:id="br0">
      <inkml:brushProperty name="width" value="0.05292" units="cm"/>
      <inkml:brushProperty name="height" value="0.05292" units="cm"/>
      <inkml:brushProperty name="color" value="#FF0000"/>
    </inkml:brush>
  </inkml:definitions>
  <inkml:trace contextRef="#ctx0" brushRef="#br0">19025 18479,'0'0,"0"-24,0-26,0 25,0-49,0 49,-25-49,25 49,0 0,0 0,0 25,0-25,0 25,0 0,25 0,0 0,0 0,74 0,25 0,0 0,-25 0,75 0,0 0,-26 0,-24 0,0 0,-24 0,-26 0,25 0,-24 0,-1 0,1 0,24 0,0 0,-25 0,26 0,-1 0,0 0,0 0,25 0,-49 0,24 0,-25 0,1 0,-26 0,1 0,0 0,-50 0,24 0,-24 0,50 0,-50 0,25 0,0 0,-1 0,51 0,-50 25,24-25,-24 0,0 0,0 0,24 0,-49 0,25 0,-25 0</inkml:trace>
</inkml:ink>
</file>

<file path=ppt/ink/ink4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09:36.039"/>
    </inkml:context>
    <inkml:brush xml:id="br0">
      <inkml:brushProperty name="width" value="0.05292" units="cm"/>
      <inkml:brushProperty name="height" value="0.05292" units="cm"/>
      <inkml:brushProperty name="color" value="#FF0000"/>
    </inkml:brush>
  </inkml:definitions>
  <inkml:trace contextRef="#ctx0" brushRef="#br0">2654 4118,'0'49,"0"1,0-25,0 49,0-24,0-26,0 26,25-25,-25-25,50 0,-1-50,26 1,24-51,25-24,0 0,25-24,-1-1,26 0,-25 0,0 0,0 25,-25 0,0 25,-25-25</inkml:trace>
  <inkml:trace contextRef="#ctx0" brushRef="#br0" timeOffset="2910.1665">19571 4242,'0'24,"0"1,-25 25,25-1,-25 1,25 0,0-26,0 1,0 0,25-25,0 0,25-25,24-49,0-1,26-24,24-25,0 0,49-25,-24-24,25 24,-1 0,-24 0,25 25,-25 25,-25 0,-50 49,25 1,-49 24,-1 0,-24 0,0 25,-25 0,0 0,0 0,0 0,0 0,0 0,0-25,-25 25</inkml:trace>
  <inkml:trace contextRef="#ctx0" brushRef="#br0" timeOffset="10538.6028">18380 12725,'-25'0,"25"0,0-25,0 25,0 0,0 0,0-25,0 25,0-25,25 25,0 0,25-24,-1 24,-24 0,50 24,-26-24,1 25,-1 0,1 0,-25 0,0-1,-25 26,0 0,-25-1,0 26,-25-26,1 26,-1-1,-24-24,24 24,25 1,-24-26,24 1,0-1,25 1,0-25,25 0,0 24,-25-24,24 25,1-26,0 51,0-26,0 1,-25 0,25 24,-1 0,-24 1,25-26,0 51,-25-51,25 51,-25-26,0 25,-25-49,0 49,0-25,-24-24,24 24,-25-49,50 25,-25-50</inkml:trace>
  <inkml:trace contextRef="#ctx0" brushRef="#br0" timeOffset="31948.8274">1389 6896,'-25'-25,"0"25,25 0,-49 0,49 0,0 0,-50 25,50-25,-25 25,25-25,25 24,0-24,25 0,-1 0,1 0,49 0,-25-24,1 24,24-25,-24 0,-1 25,-24 0,24 0,-24 25,-26 0,1 49,-25 0,0 26,-25-1,1 25,-26 0,0 0,1 0,-1-25,1 0,24-24,-25-26,25 1,1-25,24-25,-25 0,25 0</inkml:trace>
  <inkml:trace contextRef="#ctx0" brushRef="#br0" timeOffset="32219.8429">1339 7045,'0'-50,"-24"50,-1-25,0 25,0 50,25-25,0 49,0 0,25 50,-25-24,25 24,0 0,24 24,-24-48,0-1,0 0,-1-24,1-26,0 1,-25-25,25-1</inkml:trace>
  <inkml:trace contextRef="#ctx0" brushRef="#br0" timeOffset="32685.8695">1513 7714,'25'-99,"0"-25,24 25,-24 0,25-1,-25 26,-1 0,1 24,-25 50,0 0,0 25,-25 24,1 1,-1 0,0-1,0 1,0-25,0-25,25 0,25-50,-25 25,25 0,-25 25,0 0,25 0,-50 50,25 49,-50-24,26 24,-1 0,0-25,25 1,0-26,25-24,0-50,24 1,1-26,-25-24,0 49,-1-25,-24 25,0 25,-49 25,24 0,-50 49,26 1,-1-1,1 1,-1-1</inkml:trace>
  <inkml:trace contextRef="#ctx0" brushRef="#br0" timeOffset="33250.9019">1612 8905,'-25'49,"1"1,-1 0,25 24,-25-49,25 25,25-50,-25 0,25-25,-1 0,1 0,0-49,0 24,0 0,-25 26,0-26,0 50,-25 0,0 50,0-1,0-24,25 50,-24-26,24 1,0-1,24-49,1 0,0 0,0-49,0 24,-25-49,25 24,-50 0,25-24,-25 49,0 0,0 0,-24 50,24-25,0 25,25 25,-25-1,0 1,25 24,0-24,0-25,0 24,25 1</inkml:trace>
  <inkml:trace contextRef="#ctx0" brushRef="#br0" timeOffset="34732.9866">10220 14015,'0'24,"0"-24,0 0,0 0,0 0,0 0,0 0,0 0,0 0,0 0,0 0,24 25,1-25,0 0,25 0,-1 0,26 25,-1-50,25 25,0 0,1 0,24-25,0 25,-25-24,25 24,0 0,-25 0,0 0,1 0,-1 0,-25 0,25-25,-49 25,24 0,1-25,-25 25,24-25,-24 25,-1 0,1-25,-1 1,1 24,0-25,-26 25,1-25,25 0,-25 0,-1 1,1-1,0-25,0-24,0 24,-25-24,24-1,-24 1,-24 0,24-1,-25 1,-25-1,1 1,-1 24,-24 1,-26 24,26-25,-25 50,0-25,-26 50,1-25,0 25,-24 25,24-26,-50 1,50 0,-50 0,50 0,-49 24,24-49,25 25,-25-25,25 25,0-25,0 0,25 0,-1 0,26 0,24 0,1 0,24 25,0-1,25 26,25 0,-25-1,50 26,-26-1,26 1,-25-1,24 25,-24-24,0-1,-25 0,25-24,-25-25,0 0,0-50,0-25,0-24</inkml:trace>
  <inkml:trace contextRef="#ctx0" brushRef="#br0" timeOffset="35915.0542">4440 4862,'-50'25,"-24"-25,24 24,-24 1,0 0,-1 0,1 0,-1-1,1 1,0 0,-1 25,25-1,1 1,-1-1,1 26,24-1,-25 1,25-1,1 25,-1-24,25 24,-25-25,25 1,25-26,-25 26,25-26,-1-24,26 25,0-25,24-1,-24 1,24 0,25-25,-24 0,24 0,0 0,0-25,25 25,-24 0,-1-25,25 25,-25 0,25 0,-25 0,25 0,0 0,0 0,-24 0,24 0,0 25,0-25,-25-25,25 25,-25 0,25-24,-25 24,25-25,-24 0,24 25,-50-25,25 0,-24 1,-1-1,1-25,-51 1,26 24,0-25,-50-24,24 24,-24-24,0 24,-24-24,-1-1,0 1,-25 24,1 1,-1-1,-24 25,-1-24,26 24,-26 0,-24 0,25 0,-26 25,26-24,-25-1,-25 0,25 25,-1-25,-24 25,0-25,0 25,0 0,0-24,0 24,0 0,0 0,0 24,0-24,25 25,0-25,24 25,1 0</inkml:trace>
  <inkml:trace contextRef="#ctx0" brushRef="#br0" timeOffset="42475.4295">10567 12105,'0'24,"0"-24,0 25,0-25,0 25,25-25,-25 25,24-25,-24 0,0-25,25 25,0-50,-25 26,25-26,-25-24,0 24,0-24,0-26,0-24,-25 25,25-25,-50-25,1-24,-1 24,1-50,-26 26,-24-26,25 26,-26-26,-24 1,25 24,-25-24,-25-1,25 1,-25 24,1-24,-1-1,25 1,-25 24,25 1,-25 24,25 0,25 25,-25 25,49 0,1-1,-1 26,26 0,-1 24,1 25,24-24,0 24,0 25,25 0,-25 0,25 0,0 25</inkml:trace>
  <inkml:trace contextRef="#ctx0" brushRef="#br0" timeOffset="47261.7028">12204 11137,'25'0,"-25"25,0 0,-25 25,25-1,-25 26,0 24,0 25,1 0,-26 0,25 0,0 25,1-25,-1-25,0 0,0-24,0-26,25 1,-24-50,24 0,-25 0,25-25,-25 0</inkml:trace>
  <inkml:trace contextRef="#ctx0" brushRef="#br0" timeOffset="47500.7169">11683 12154,'0'0,"0"0,0 0,25 0,-25 50,0 0,0-1,0 1,25 24,-25-24,24-1,1 1,0-25,0-50,24 0,1-24,0-1,24 0,-24-24,-1 24,1 26,0-26</inkml:trace>
  <inkml:trace contextRef="#ctx0" brushRef="#br0" timeOffset="54799.1344">3200 9500,'0'0,"0"0,0 0,0 0,-25 25,25-25,0 0,0 25,0 0,25-1,0 26,-1-25,26 24,24 1,-24 0,0-1,24 1,-24-1,-26-24,1 25,-25 0,0-26,-25 1,1 0,-26 0,0 0,26-25,-26 0,0-25,26 0,-26-25,25 1</inkml:trace>
  <inkml:trace contextRef="#ctx0" brushRef="#br0" timeOffset="54947.1428">3125 9525,'0'-25,"0"0,25 25,0-24,0 24,0-25,24 0,26 0,-26 0,26 1,-26-1,26-25</inkml:trace>
  <inkml:trace contextRef="#ctx0" brushRef="#br0" timeOffset="55266.1609">3870 9302,'-25'25,"0"49,-25 0,1 1,24 24,0-25,25 1,0-1,0-24,50-1,-1-49,1 0,24 0,-24-24,49-26,-49-24,24-1,-24 1,-25-1,-25 1,0 24,-25-24,-25 24,-24 26,24-1,-49 25,49 25,-24-1,0 26,24 0,25-1</inkml:trace>
  <inkml:trace contextRef="#ctx0" brushRef="#br0" timeOffset="55544.177">3175 10244,'0'25,"-25"0,25-25,25 0,0 25,24-50,26 25,-1 0,25 0,-24 0,24 0,0 0,-24-25,-1 25,1 0,-26 0,-24-25,0 25,-50 0,25-24,-25 24</inkml:trace>
  <inkml:trace contextRef="#ctx0" brushRef="#br0" timeOffset="55803.1909">3125 10492,'0'50,"25"-25,0 49,0-24,-25 24,0 25,0 1,0 24,-25-25,25 0,0 0,-25-49,25 0,0-26,0 1,25-50,0-24</inkml:trace>
  <inkml:trace contextRef="#ctx0" brushRef="#br0" timeOffset="56301.2202">3473 10864,'0'-24,"0"24,-25 24,0 26,25 0,-25 24,25 0,0-24,25 0,0-1,0-24,24 0,1-25,-1-25,-24 0,25-24,-25-1,-25-24,0-1,0 1,-25-1,0 26,0-26,25 26,-25 24,1 25,24 25,0 0,24 49,1-24,0 24,0 0,0 1,24-1,1 1,0-26,-1 1,1-25,-1-25,1 0,0-25,-26 0,1-24,-25-26,-25 25,1-24,-1 0,-25 49,1-25,-1 1,0 49,26 0,-26-25,50 50,-50-25,50 0,0 0,25 0</inkml:trace>
  <inkml:trace contextRef="#ctx0" brushRef="#br0" timeOffset="57536.2908">4118 8880,'24'0,"-24"0,0-25,-24 25,-1-25,0 1,-25-1,-24 25,0-25,-26 25,1 0,0 0,0 25,-25 0,24-1,1 1,0 25,0-1,0 1,24 0,1 24,24-24,-24 49,49-25,0 1,0 24,25 25,0-25,0 25,0 25,25-25,0 25,0 0,-1 0,26-1,-25 1,25-25,24 0,-24 0,-1-24,50-1,-24 0,-1-49,25 24,25-24,-24-1,24-24,0 0,0-25,25 0,-25 25,-25-50,25 25,-50 0,25-25,-49 0,-25 25,0-49,-1-1</inkml:trace>
  <inkml:trace contextRef="#ctx0" brushRef="#br0" timeOffset="58045.32">3795 8979,'0'0,"0"0,25-25,-25 25,25 0,0 0,24-24,1 24,24-25,1 25,-1-25,25 25,0-25,-24 25,-1 25,1 0,-1 0,-24 49,-1-24,-24 49,25 25,-50 0,0 25,0 24,0 1,-25 0,0 24,25-24,-25-1,0-24,1-25,24 0,-25 0,0-24,25-51,0 1,0-1,0-49,0 0,-25-49,50-1</inkml:trace>
  <inkml:trace contextRef="#ctx0" brushRef="#br0" timeOffset="58583.3508">4738 7615,'0'-50,"24"1,-24 24,25-25,-25 26,25-1,-25 0,0 25,0 0,0 0,0 0,0 0,0 0,0 0,0 25,-25 24,25 26,-25-26,1 51,24-1,-25-25,0 25,0-24,0 24,1-49,-1-1,0 1,25 0,-25-26,0-24,25 25,0-25,0 0,0-25,-24 1</inkml:trace>
  <inkml:trace contextRef="#ctx0" brushRef="#br0" timeOffset="58835.3652">4465 8012,'0'-25,"0"25,0 0,-25 0,25 25,0 25,0-1,-25 1,25 49,0-25,0-24,0 24,25-24,-25 0,25-26,0-24,-1 0,26 0,-25-24,24-26,1 50,-25-50,24 26,-24-26,0 25,0 25</inkml:trace>
  <inkml:trace contextRef="#ctx0" brushRef="#br0" timeOffset="68790.9344">4936 8806,'0'0,"0"-25,0 0,0 25,25 0,0-25,-25 0,0 25,49-24,-49 24,50-25,-25 25,0 0,-1-25,1 50,0-25,-25 25,25-25,-25 49,0-24,0 0,0 0,0 24,0-49,0 25,0 0,25 0,-1-25,1 24,-25 1,25 0,0 0,-25 0,25-25,-50 25,25-1,-25 1,0-25,0 0,1 25,-1-25,0 0,-25 0,26-25,-1 25,0 0,0 25,0-25,25 0,0 0,0 25</inkml:trace>
  <inkml:trace contextRef="#ctx0" brushRef="#br0" timeOffset="70447.0294">5507 10319,'24'25,"1"-1,-25-24,0-24,0 24,0-25,0-25,0 1</inkml:trace>
  <inkml:trace contextRef="#ctx0" brushRef="#br0" timeOffset="70923.0566">6350 9227,'0'50,"-25"0,0 24,25-24,25-26,0 26,0-25,24-25,26 0,-1-25,1-25,-1 26,0-51,1 26,-1-1,-24-24,-25 24,0 0,-1 1,-24-1,0 50,-24 0,24 0,-25 50,0 24,25-24,-25 49,0 0,25 0,-24 25,24-24,-25-1,25 0,0-25,-25-24,25 0</inkml:trace>
  <inkml:trace contextRef="#ctx0" brushRef="#br0" timeOffset="71216.0734">7169 9153,'49'-25,"26"0,-26 25,1 0,-1 50,-24-25,-25 49,-25 1,1 24,-1 0,-25 0,1 0,24 1,0-26,0 0,25-24,50 0,-25-25,24-25,1 0,-1-25,1 0,0 0,-1 0,-24 0</inkml:trace>
  <inkml:trace contextRef="#ctx0" brushRef="#br0" timeOffset="71446.0864">6648 10492,'49'25,"26"-25,-26 0,26 0,24 0,-25 0,26 0,-26 0,-24 0,-1-25,1 25,-1 0,-49 25</inkml:trace>
  <inkml:trace contextRef="#ctx0" brushRef="#br0" timeOffset="71724.1024">6672 10964,'0'49,"0"1,25-1,-25 1,0 0,0 24,25-49,-25 25,0 24,0-49,0 0,25-25,-25 24,25-48</inkml:trace>
  <inkml:trace contextRef="#ctx0" brushRef="#br0" timeOffset="72059.1216">7045 10964,'-25'24,"25"1,-25 25,25 24,0-24,25 0,-25-1,25 1,-1-1,1-24,0-25,25 0,-26-25,1 1,-25-26,25 0,-25 1,0-26,0 26,-25-26,25 26,0 24,-25-25,25 25,-24 25,24 0,0 0,0 50,0-25,24 0,-24-1</inkml:trace>
  <inkml:trace contextRef="#ctx0" brushRef="#br0" timeOffset="72277.134">7392 11212,'25'25,"-1"-25,26 0,-25 24,-25-48,25-1,-1 0,1-25,0 1,-25-1,0-24,0 24,0 0,-25 1,-24 24,24 0,-25 25,1 0,-1 25,0 0,26 0,-1 24</inkml:trace>
  <inkml:trace contextRef="#ctx0" brushRef="#br0" timeOffset="74039.2347">16222 9079,'0'-25,"0"25,-25-25,25 25,25 0,-25 0,25-25,0 25,0 0,-1 0,1 25,0 0,0 0,-25 49,0-24,-25 24,0-24,0 49,1-50,-1 26,0-1,0-24,25-1,0-24,25 0,0-25,24-25,-24 0,50 1,-26-26,26-24</inkml:trace>
  <inkml:trace contextRef="#ctx0" brushRef="#br0" timeOffset="74270.2464">16942 8954,'0'0,"-25"0,0 50,25-25,-25 25,25 24,0 0,25 1,0-1,0 1,-1-26,1 1,0-1,-25 1,0-25,0 0,-25-25,0 0,1-25,24 0,-50-25</inkml:trace>
  <inkml:trace contextRef="#ctx0" brushRef="#br0" timeOffset="74425.2567">16892 8979,'25'-49,"24"-1,26 25,-1 25,1-25,-1 1,0 24,1-25,-26 0,26 25,-25-25,-26 0</inkml:trace>
  <inkml:trace contextRef="#ctx0" brushRef="#br0" timeOffset="74706.273">15751 10170,'50'0,"24"0,25-25,25 25,50-25,-25 1,24-1,1 0,-25-25,0 50,-25-25,0 25,-50 0,0-24,-49 24</inkml:trace>
  <inkml:trace contextRef="#ctx0" brushRef="#br0" timeOffset="75057.2931">15776 10492,'25'0,"-25"0,0 25,0 25,0 24,0-24,0 49,0-49,0 49,0-50,0 26,0-1,0-49,0 0,0-25,0 0</inkml:trace>
  <inkml:trace contextRef="#ctx0" brushRef="#br0" timeOffset="75549.3212">16123 10740,'0'25,"0"25,0-25,0 24,0 26,25-26,0 1,24-25,1 24,-1-49,1 0,0-25,-1-24,1-1,-25 1,0-1,-25-24,0 24,0-24,-25-1,0 50,0-24,0 24,1 25,-1 25,0 24,25-24,0 50,0-26,25 1,0 24,24-24,1-25,-25 24,49-49,0 0,-24 0,24-25,-24 1,0-26,-26 0,-24 1,25-26,-50 26,1-1,-1-24,-25 24,1 25,-1 1,25 24,-24 0,24 24,25-24,0 0,0 0</inkml:trace>
  <inkml:trace contextRef="#ctx0" brushRef="#br0" timeOffset="75845.3381">17066 10517,'24'25,"-24"0,0 24,-24 26,24-26,0 26,-25-1,25 1,25-26,-1 1,1-25,25-1,-1-24,1-24,0-1,24-25,-24 1,-1-1,-49-49,25 49,-25-49,-25 49,-24-24,24 24,-25 1,-24-1,24 25,1 25,24 0,-25 0,50 0</inkml:trace>
  <inkml:trace contextRef="#ctx0" brushRef="#br0" timeOffset="76442.3723">15404 8706,'-50'0,"25"50,-24 24,-1 26,0 24,1 25,24 24,-25 50,1-24,24 24,0-24,50 24,0-50,24-24,1 0,49-50</inkml:trace>
  <inkml:trace contextRef="#ctx0" brushRef="#br0" timeOffset="76838.3949">17611 8533,'0'49,"25"1,0 24,49 50,-24 0,24 25,1 25,-26 24,26-24,-50 0,24-1,-24-24,-25 0,0-25,0-25,-25 0,0-24,-24-26,24-24,0 0</inkml:trace>
  <inkml:trace contextRef="#ctx0" brushRef="#br0" timeOffset="77319.4224">18157 8235,'0'-25,"0"1,25 24,0 0,-1 0,26 0,0 0,-26 0,26 49,0-24,-26 0,1 24,-25 1,0 0,0-1,0 1,-25-1,25-24,-24 25,48-25,-24-1,25 1,-25 0,25 0,-25 0,25-1,-25 1,0-25,-25 25,0-25,0 25,-24-25,-1 0,25 25,-24-25,24 0,0 24,25-24,0 0,25 0</inkml:trace>
  <inkml:trace contextRef="#ctx0" brushRef="#br0" timeOffset="78233.4747">18876 9773,'0'25,"0"0,0-25,25 0,-25 0,0 24,0-24,0 0,0 0,0 0,0 0,0 0,0 0,0 0,-25-24,25-1,0 25</inkml:trace>
  <inkml:trace contextRef="#ctx0" brushRef="#br0" timeOffset="79256.5331">19670 8830,'0'0,"0"-24,0 24,0-25,0 25,0 0,0-25,25 25,0-25,-25 25,49-25,-24 25,25 0,-1 0,1 25,-25 0,0 25,-1-1,26 26,-50-1,0 1,0-1,0 0,0 26,-25-51,0 26,25-26,-24 1,-1-25,25-1,-25-24,0-24</inkml:trace>
  <inkml:trace contextRef="#ctx0" brushRef="#br0" timeOffset="79874.5686">19769 9327,'0'-25,"0"0,25 25,0 0,25 0,-1-25,1 25,24-25,1 25,-26-24,26-1,-26 0,1 25,-25-25,-1 25,1-25,-25 25,0 25,-25 0,1 0,24 24,-25 1,0 0,0-1,25 1,0-1,25-24,0 0,0-25,24 0,-24-25,25 0,-26 1,1-26,25 0,-50 1,0-26,0 1,0 24,0 1,-25-1,25 0,-25 26,25 24,0 0,25 49,0 1,-25 24,25-24,-1 49,1-24,25-1,0 0,-1-24,1 0,24-26,-24-24,24 0,-24-24,-1-26,1 0,-25-24,-25 0,0-26,-25 26,-25-25,1 24,-1 26,-24-26,-1 75,1-25,0 50,-1-25,25 50</inkml:trace>
  <inkml:trace contextRef="#ctx0" brushRef="#br0" timeOffset="80162.5851">19869 10096,'-25'0,"25"-25,0 25,25-25,24 0,1-25,49 50,0-24,0 24,25-25,25 25,-25 0,25 0,-25 0,-25-25,25 25,-49 0,-1-25,-24 25,-25 0</inkml:trace>
  <inkml:trace contextRef="#ctx0" brushRef="#br0" timeOffset="80464.6023">19571 10418,'0'50,"0"-26,0 26,25 24,-25-24,25 24,-25 1,0-1,0 1,0-1,0 0,0-49,0 25</inkml:trace>
  <inkml:trace contextRef="#ctx0" brushRef="#br0" timeOffset="80989.6324">20017 10592,'0'49,"0"-24,0 25,0-1,0 1,0 24,0-24,25-25,0-1,25-24,-26-24,26 24,-25-50,0 0,-1 1,1-1,-25 1,0-1,-25 0,25 26,-24-26,24 50,0 0,-25 25,25 0,25 24,-25-24,24 49,1-24,25 0,-25-1,24 1,1-25,-1-25,-24 24,25-24,-1 0,-24-24,0-1,0 0,-25-25,0 1,-25-1,0 1,25-26,-25 26,-24-1,24 0,0 1,25 24,0 0,-25 0,25 25,0 0,25 25</inkml:trace>
  <inkml:trace contextRef="#ctx0" brushRef="#br0" timeOffset="81262.648">20712 10492,'25'50,"-25"24,25-24,-25 24,24 1,1-26,0 1,25-25,-1 0,1-25,24 0,-24 0,-1-25,1-50,0 26,-26-26,1 1,-50 0,1-1,-1 26,-50-26,26 26,-26 24,1 25,0 0</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7:44:18.268"/>
    </inkml:context>
    <inkml:brush xml:id="br0">
      <inkml:brushProperty name="width" value="0.05292" units="cm"/>
      <inkml:brushProperty name="height" value="0.05292" units="cm"/>
      <inkml:brushProperty name="color" value="#FF0000"/>
    </inkml:brush>
  </inkml:definitions>
  <inkml:trace contextRef="#ctx0" brushRef="#br0">18367 7147 52 0,'0'0'35'0,"29"3"-1"15,0-24-25-15,16 3-7 16,16-7 0-16,15-6 0 16,19-7-2-16,19-3 2 0,22-5-2 15,20 1 3-15,16-2-3 16,16 4 2-16,7-1-1 15,7 8 1-15,-4 2-1 16,-5 7 0-16,-20 7 1 16,-15 3-3-16,-25 7 1 15,-26-8-14-15,-24 15-20 16,-21 0-1-16,-26 1-1 16,-36 2 7-16,0 0 29 0</inkml:trace>
  <inkml:trace contextRef="#ctx0" brushRef="#br0" timeOffset="35280.6985">14162 13903 82 0,'-13'-1'38'0,"13"1"1"15,1-17-36-15,11 6 0 16,13 1-2-16,12-7-1 16,18 2 1-16,20-4-1 15,31-1-1-15,29-1 1 16,37-1 1-16,37-3-1 0,41-2 0 15,35 0 1 1,31 6 0-16,11 1 0 16,3 9 0-16,-7 5 0 15,-20 10-1-15,-33 10 2 0,-48 13-2 16,-44 3-4-16,-41 12-31 16,-54-2-2-16,-41-1-2 15,-41-8-1-15,-32-8 22 16</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3-11-26T00:18:45.0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5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11:35.126"/>
    </inkml:context>
    <inkml:brush xml:id="br0">
      <inkml:brushProperty name="width" value="0.05292" units="cm"/>
      <inkml:brushProperty name="height" value="0.05292" units="cm"/>
      <inkml:brushProperty name="color" value="#FF0000"/>
    </inkml:brush>
  </inkml:definitions>
  <inkml:trace contextRef="#ctx0" brushRef="#br0">9922 18058,'0'0,"0"0,49 49,-49-49,75 0,-25 0,24 25,25-25,0 0,25 0,0 0,25 0,0 0,0 0,0 0,24-25,-24 25,0-24,25 24,-26-25,-24 0,25 25,-25-25,0 0,-24 1,-26 24,-24-25,-1 25,-49 0,75 0,-75 0,0 0,0 0</inkml:trace>
  <inkml:trace contextRef="#ctx0" brushRef="#br0" timeOffset="1960.1121">13965 16718,'25'0,"0"0,-25 25,24-50,26 50,-25-50,24 25,1 0,0 0,24 0,1 0,-1 0,0 0,26 0,-1 0,-25 0,25-24,1 24,-26 0,25 0,-24 0,-1 0,1 0,-26 0,1 0,-1 0,-24 0,0 0,-25 0,0 0,0 0,0 0,0 0,0 0,0 0,0 0,25-25,-25 25,-25-25</inkml:trace>
  <inkml:trace contextRef="#ctx0" brushRef="#br0" timeOffset="5258.3008">9277 13494,'0'0,"25"0,-25 0,0 0,0 25,0 24,0 1,0 24,25 1,-25 24,24 0,-24 0,0 0,0 1,25-51,-25 26,25-50,-25 24,0-49,0-25</inkml:trace>
  <inkml:trace contextRef="#ctx0" brushRef="#br0" timeOffset="5894.3371">21183 13395,'0'-25,"0"0,0 25,0 0,0 0,0 50,0-26,25 26,-25 24,0 26,0-1,0-25,0 25,25-49</inkml:trace>
  <inkml:trace contextRef="#ctx0" brushRef="#br0" timeOffset="9974.5705">9525 10914,'0'-25,"0"25,0 0,0 25,-25 25,0 24,25 25,-24 1,-1 48,0 1,-25 0,26 0,-26 0,0-1,1 1,-1-49,25-1,-24 0,24-49,0-1,0-24,25 0,0-25,-25-25,50-25</inkml:trace>
  <inkml:trace contextRef="#ctx0" brushRef="#br0" timeOffset="10767.6158">21431 11162,'-25'-25,"25"-24,-24 24,-1 0,0 0,0 0,25 1,-25 24,25-25,-24 25,24 0,0 0,0 0,0 25,0-1,0 51,-25-1,25 50,-25-24,0 24,0 24,1-24,-1 0,0 0,0-24,0-26,-24 25,49-49,-50 24,50-24,-25-25,1 0,-1 24,25-24,0-25,0 0</inkml:trace>
</inkml:ink>
</file>

<file path=ppt/ink/ink5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12:19.794"/>
    </inkml:context>
    <inkml:brush xml:id="br0">
      <inkml:brushProperty name="width" value="0.05292" units="cm"/>
      <inkml:brushProperty name="height" value="0.05292" units="cm"/>
      <inkml:brushProperty name="color" value="#FF0000"/>
    </inkml:brush>
  </inkml:definitions>
  <inkml:trace contextRef="#ctx0" brushRef="#br0">21158 15205,'-24'0,"24"0,0 0,0 0,24 0,1 0,25 0,-1 0,26-25,-1 25,25 0,1-24,-26-1,50 25,-25-25,1 0,-26 0,0 25,1 0,-50-24,24 24,-49-25,25 25,-25 0,0 0,-25 0</inkml:trace>
  <inkml:trace contextRef="#ctx0" brushRef="#br0" timeOffset="423.0242">21109 15354,'0'0,"-25"0,25 0,0 0,0 0,0 25,25-25,-25 0,49 0,1 0,0 0,24 0,0 0,26-25,-1 25,0-25,25 0,-25 25,25-24,-24 24,-26-25,0 25,-49 0,25-25,-25 25,-1 0,-24 0,0 0,0 0,-49 0,49 25,-25-25,0 25,0-25</inkml:trace>
  <inkml:trace contextRef="#ctx0" brushRef="#br0" timeOffset="804.0459">21307 15553,'-25'0,"1"24,24-24,0 0,0 0,0 0,24 0,1 0,25 0,-1-24,26 24,-1-25,25 25,1-25,-1 0,0 0,0 25,1-24,-1-1,-25 25,1 0,-26 0,1 0,-25 0,-1-25,-24 50,0-25,0 0,0 0,0 0,-49 0,24 25</inkml:trace>
  <inkml:trace contextRef="#ctx0" brushRef="#br0" timeOffset="2240.1281">19124 15726,'0'-25,"0"25,0 0,0 0,0 0,0 25,0 0,0 0,0 49,0-24,0 24,0 1,25-1,-25 25,25-24,0-1,-25 1,0-1,0-24,25-1,-25 1,-25-25,25-1,0 1,0 0,-25-25</inkml:trace>
  <inkml:trace contextRef="#ctx0" brushRef="#br0" timeOffset="2915.1665">18827 16446,'-25'-25,"0"0,0 0,25 25,0-25,50 0,-25 25,24-24,1-1,24 0,1 25,-26 0,26 0,-1 25,-24 0,-1 24,1-24,-25 25,0-1,-1 26,1-50,0 24,0 1,-25-25,25-25,0 0,24 0,-24-25,0 0,0-25,-1 1,-24-1,0-24,-24 24,-1-24,0-1,0 50,-24-24,-1 24,25 0,0 25,0 0,25 25,0-25,0 25,50 0,-25-1,0 1,24 25,1-25,0 24,-26 1,26 24,0-24,-1 0,-24-1,25 1,-1-25,1-25,-1 24,1-24,0-24,-26-1,1 0,0-25,-25 1,0-26,-25 1,-24 24,-1-24,25 24,-24 1,-26-1,50 25,-24 0,49 25,-25-24,50 24</inkml:trace>
  <inkml:trace contextRef="#ctx0" brushRef="#br0" timeOffset="3193.1825">20538 15900,'50'0,"-50"0,0 0,0 0,-50 0,25 25,1 24,-1-24,25 25,0-1,0 1,25-1,24 1,1 0,-1-26,1 26,-25-25,25-25,-50 25,0-25,-25 25,0-25,0-25,-25 25,1-25,24 0,-25 25</inkml:trace>
  <inkml:trace contextRef="#ctx0" brushRef="#br0" timeOffset="4383.2506">20712 16148,'74'-25,"-24"0,0 0,-1 1,-24-1,0 0,0 25,-1 25,-24 0,0-1,0 26,0 0,0-1,-24 1,24-1,0-24,0 0,0-25,0 0,24-25,-24 0,0-24,25 24,-25-25,25 26,0-26,-25 25,0 0,0 25,0 25,0 0,0 0,0 0,0-1,0 1,0-25,25 0,-1 0,1 0,0-25,0 1,0-26,-1 25,-24 0,25 25,-25 0,25 0,-25 25,25 0,0-25,-25 25,24-25,1 0,25-25,-25 0,24 0,-24-24,0-26,24 26,-24 24,0-25,0 26,0-1,0 25,-1 25,1 24,0 1,-25-25,25 49,-25 0,0-49,0 25,0-1,0-24,-25-25,0-25,0 25,25-24,-24-1,-1-25,0 25,25 25,-25 0,25 0,0 0,25 0,0 25,24-25,1 0,0 0,-1 0,26-25,-26 1,26-26,-1-24,0 24,-24-24,0-1,-1-24,-24 25,0-26,-25 26,0-1,-25 26,0 49,0 0,-24 49,24 26,0-1,25 26,-25-1,50 0,0 0,0-24,24-26,1 1,24-50,1-25,-26 0,26-24,-25-26,-1-24,1-50,-25 25,-1 0,-24 0,0 0,0 25,0 24,-24 51,-1 48,-25 51,25-1,1 50,-1 0,0 0,25 0,-25 25,50-50,0 1,0-1,-25-50,24 1,1-25,0 0,-25-25,0-25,0 0</inkml:trace>
</inkml:ink>
</file>

<file path=ppt/ink/ink5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14:45.484"/>
    </inkml:context>
    <inkml:brush xml:id="br0">
      <inkml:brushProperty name="width" value="0.05292" units="cm"/>
      <inkml:brushProperty name="height" value="0.05292" units="cm"/>
      <inkml:brushProperty name="color" value="#FF0000"/>
    </inkml:brush>
  </inkml:definitions>
  <inkml:trace contextRef="#ctx0" brushRef="#br0">13097 12477,'0'0</inkml:trace>
  <inkml:trace contextRef="#ctx0" brushRef="#br0" timeOffset="56645.24">6896 11013,'25'-49,"-50"24,0-25,-50 1,1-1,-25 0,-25 26,-25-26,-25 25,1-24,-51 24,26 0,-25 0,0 25,-25 0,-1 25,26 25,-25-1,25 1,0 24,-1 25,51 1,-1-1,25 0,50 25,0 0,25 0,49 0,0 0,50 25,24-50,51 25,-1 0,25-24,49-26,26 25,24-24,25-1,50-24,-1-1,26-24,24 0,0 0,26-1,73-24,-49 0,-25 0,74 0,-24 0,-25 0,0-24,0 24,-50-25,0 0,-24 0,-50-24,-1-1,-48-24,-26-1,-24-24,-25 0,-75-25,-24 0,-26-25,-48 25,-26-25,-24 0,-50 0,-25 1,-25-1,0 0,-24 25,-25 0,-25 0,0 25,0 24,-25 1,-25 24,25 1,-24 49,24-25,-25 50,0 24,1 1,-26 49,1-25,24 75,-24-25,-1 0</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2:09:07.6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859 1376 48,'-14'7'32,"14"-7"1,0 0-10,-15 4-11,15-4-4,0 0-2,0 0-1,0 0 1,18 5-3,-4-5 0,7 3-1,5-3 0,11 2-1,10 0 0,12 2 0,10 1-1,13 2 0,12 2 0,16 2 0,17 2 0,12 4 0,13 1-1,10 4 1,10-2 0,4 5-1,5-1 1,0 2 0,-8 0 0,-7-1 0,-11 1-1,-11-1 2,-14 1-1,-9-1 1,-16-4 0,-12 1 1,-11-3-1,-11 0 1,-10-6 0,-7 1-1,-9-4 0,-9-2 0,-7 2 0,-6-5-1,-6 0 1,-5-2-1,-12-3 1,11 4 0,-11-4 0,0 0 0,5-12-1,-4 1 1,0 1-1,1-5 1,-1-2-1,-2-5 0,-1-1 0,-5-1 0,-4-2 0,-4 0 0,-5-3 1,-4 1 0,-4 1 0,-1 4 0,-3-2 0,2 3 0,2 2 0,5 5 0,2 2 0,6 3 0,5 2 0,10 8-1,0 0 0,13 8-1,7 2 2,6 3-2,9 3 1,6 5-1,4 4 1,1 1 0,2 2 0,-3 3 0,-2 0-1,-5-1 1,-9 1 0,-5-1 0,-10-1 1,-8-1 0,-11-1 0,-10-2 1,-12-1 0,-11-1 1,-9-2-1,-7-5 1,-5-2-1,-6-3 0,-4-5-1,0-3-1,0-6-2,1-8-3,7 3-10,-2-17-27,3-7 1,2-11 0,5-9-1</inkml:trace>
  <inkml:trace contextRef="#ctx0" brushRef="#br0" timeOffset="986">2742 824 53,'-10'-10'32,"-9"4"1,-12-2-2,-4 5-22,-16-7-1,2 8 1,-7-3-1,6 7-1,2-2 0,12 10-3,10-1 0,16 9-1,16 3-2,15 3 0,14 4-1,11 4 0,6 2 0,4-2 1,-1-1-1,-6 0 0,-8-3-1,-12-2 1,-17-2 0,-14-1 1,-15-5-1,-10-2-1,-11-2 0,-5-8-1,-1 4-2,-4-9-4,12 4-5,0-11-5,21 8-4,4-9-6,22 2-1,7-3 1,18 0 7,2-4 10,12-2 12,6 3 8,-2-7 7,7 5 8,-7-4 4,2 3-1,-11-7-3,5 6-7,-13-8-5,2 5-4,-13-5-1,-1 4-2,-11-3-1,-4 3 0,-10 0-2,-9 5 1,-8 6-2,-7 3-1,-5 7 0,-5 7 0,-1 6-1,0 8 0,4 5 1,5 4-2,7 1 0,5-1-2,12 0-2,2-11-4,16 4-11,-1-11-18,9-7 1,2-9 0,5-6 1</inkml:trace>
  <inkml:trace contextRef="#ctx0" brushRef="#br0" timeOffset="1597">3149 970 35,'11'-1'33,"6"4"3,3 0 0,3-6-15,11 9-6,-3-11-6,6 4-1,-7-8-2,1-1-1,-8-5-1,-3-1-1,-9-4-2,-7 0 0,-8 1-1,-9 7 0,-9 3 0,-6 7 0,-6 6 0,-3 9-1,-3 11 1,3 6 0,5 7 0,6 3 0,11 2 1,8 2 0,11-3-1,7-3 1,10-6-1,5-5 0,7-8-3,-1-18-10,5-3-26,4-15 0,3-9 0,0-12 0</inkml:trace>
  <inkml:trace contextRef="#ctx0" brushRef="#br0" timeOffset="2113">1781 423 65,'0'0'39,"14"4"-1,-14-4 0,15 26-17,-12-12-15,4 10-3,-1 2 0,3 7-1,-1 0-1,2 2 1,-2-4-3,1-4 0,0 0-4,-4-13-2,8 0-12,-13-14-21,13-11 2,-8-7-2,2-8 2</inkml:trace>
  <inkml:trace contextRef="#ctx0" brushRef="#br0" timeOffset="2323">1933 412 69,'0'9'37,"3"16"0,2 10 1,5 9-26,-4-1-7,5 1-3,3 2-9,-2-9-29,7-14 0,5-14-2,8-20 0</inkml:trace>
  <inkml:trace contextRef="#ctx0" brushRef="#br0" timeOffset="2676">3610 391 62,'6'-24'39,"-1"6"-1,-5 18 2,7-16-20,-3 27-13,-4 3-3,-1 10-1,-4 5-1,1 2-1,0 2 0,1-4-1,-1-3-2,1-6 0,5-7-1,-2-13-3,14-5-4,-5-15-5,14 0-4,-6-13 2,12 2 5,-7-9 3,4 6 5,-4 3 3,-7 6 6,1 15 6,-16 10 5,6 9 1,-15 10-3,4 19-4,-9 2-3,5 10-1,-5-1-1,3-1-3,1-6-2,0-11-4,12-7-28,-2-12-7,0-12 1,16-17-2</inkml:trace>
  <inkml:trace contextRef="#ctx0" brushRef="#br0" timeOffset="4048">4215 376 58,'25'-25'39,"-4"12"-2,-9 18 2,-1 18-23,-10 12-9,0 19-2,-5 13-1,-1 13 0,-3 9-2,0 9 0,-5-3-2,3-4 0,1-5-6,-6-17-7,10-12-23,-5-11-2,3-18-2,7-28 2</inkml:trace>
  <inkml:trace contextRef="#ctx0" brushRef="#br0" timeOffset="4263">4080 950 80,'-9'-11'39,"9"11"-2,0 0 2,11 8-30,4 1-6,7 2-1,6 1-1,7 1-1,4-3 1,7 0-1,2-2 0,0-4 0,-2-1 0,-1-3 0,-3 0 1,-3-3-1,-3-3 0,-8-1 0,-4-7 1,-3 0 0,-7-6 0,-3-1 0,-8-4 0,-3 2 0,-6-1 0,-4 5 0,-6 5 0,-5 8 0,-6 5 0,-2 7 0,-3 4-1,-1 2 0,2 3-2,1-5-1,9 4-6,-1-15-16,22 1-15,-6-12 0,17-1 0,10-9 0</inkml:trace>
  <inkml:trace contextRef="#ctx0" brushRef="#br0" timeOffset="4835">4723 460 55,'4'-43'38,"-3"8"-1,-3 7 1,-4 19-16,-5 6-17,2 19-1,-7 17-1,0 15-1,-6 15-1,-1 11 0,-5 10 0,-1 4 1,2-1-2,0-6 2,4-11-2,2-11 2,6-14-2,5-15 2,10-16-1,0-14 0,23-13 0,-1-10 0,4-6-1,4 0 1,-1-3 0,2 4-1,-3 8 1,-2 12-1,-2 8 0,-1 9 0,1 7 0,2 1 0,5 4 0,4-5 0,2-5 0,3-8 0,0-8-1,1-8 1,-7-7 1,-6-5-1,-13-7 0,-7-2 0,-9 4 0,-10 5 0,-9 13-1,-7 6 1,-9 12 0,1 9 0,4 13 0,2 7-2,8 3-2,3-3-5,21 2-11,5-12-12,21-4-2,5-13 1,18-5-1</inkml:trace>
  <inkml:trace contextRef="#ctx0" brushRef="#br0" timeOffset="5332">5472 881 74,'14'-23'38,"-10"7"-1,-16 5-4,-4 13-17,-16 2-9,1 11-4,-3 2-1,5 3 0,9 0-1,8 1 0,11-7 0,13-1 0,8-5 0,9-3 0,5 2 0,1 1-1,3 5 0,-3 8-1,-2 6 1,-5 12 0,-5 10-1,-4 8 1,-6 9-1,-6 1 1,-8 2 0,-6-5 0,-5-3-1,-4-11 1,-3-10 0,-3-12-2,3-13-1,0-15 0,9-15-1,2-16 1,8-11-1,6-15 0,8-9 2,8-3 0,5 1 1,6 1 2,0 8 0,2 9 0,-3 12 0,-4 13 0,-4 10 1,-8 13-1,-4 6-1,-3 9 0,-4 2 0,2 4 0,4 0 0,7-4 0,3-2 0,5-7 1,1-6-1,3-5 1,-2-9 1,-5-2-1,-9-6 1,-6-4 0,-11-2 0,-6-2-1,-6 2 1,-2 1-1,-1 5 1,1 4-1,3 4-1,4 4 1,10 10-1,0 0 1,17-3-1,-2 6 0,6 2 0,4-4-1,3 1 2,4-2-1,-1-3 0,-1-3 0,-1-1 0,-1-3 0,-4-1 0,0 2 1,-3-2-1,-5 1-1,0 4 1,-2 2-1,-1 6 1,-2 3 0,3 6 0,0 2 0,2 6 0,1 1 0,2 0 1,-2 1-1,1-2 0,-2-5 0,-3-2 0,-4-5 1,-9-7-2,0 0 1,-9-3 1,-6-4-1,-3-4 0,-4 3 0,1-4 0,0 3-1,3 1 1,5 3-1,13 5 1,0 0-1,0 0 1,20-10 0,7 4-1,6-4 2,8-6-1,5-5 0,5-9 0,0-5 0,1-14 0,0-7 0,-7-10 0,-5-13 0,-8-8 0,-8-7 0,-7-1 0,-8 7 1,-8 10-1,-9 16 0,-6 22 1,-3 27 0,-4 27 0,0 29 0,2 29 0,0 20 0,4 16 0,4 10 0,6 3 0,5-1 0,5-7 0,4-10-1,1-16-2,-2-24-4,6-13-29,-9-16-5,-2-19-1,-3-15-1</inkml:trace>
  <inkml:trace contextRef="#ctx0" brushRef="#br0" timeOffset="6785">5564 2394 44,'-60'-40'35,"-2"17"1,-6 7-1,0 7-14,-2 14-15,-3 8-3,-4 14 0,-1 8-1,1 13 1,-1 11 0,2 15 0,4 10-1,5 15 0,5 14-1,8 9 0,9 13-1,7 9 0,16 9-1,12 2 1,13 4-1,17 3 1,16-5-1,16-2 1,17-8 0,17-6 1,15-9-1,18-6 0,16-12 0,13-9 1,11-13 0,11-12 0,6-14 0,10-14 0,4-19 0,3-17 1,-1-20 0,0-18-1,-4-21 0,-2-18 0,-6-20 0,-10-21 0,-11-18 0,-12-15-1,-14-13 1,-16-11 0,-17-9 0,-15-6-1,-19-1 1,-18 0 0,-18 2 0,-16 3-1,-21 6 1,-14 8-1,-20 6 0,-18 8 0,-16 9 1,-13 12-1,-14 9-1,-13 9 2,-9 9-1,-12 8 1,-6 9-1,-6 8 0,-6 9 1,-2 9 0,-2 11-1,-1 15 1,1 11-1,3 19 0,0 14-1,2 18-1,5 22-8,-2 11-30,7 20-1,5 8 0,7 15-1</inkml:trace>
  <inkml:trace contextRef="#ctx0" brushRef="#br0" timeOffset="12870">0 2726 87,'0'0'37,"0"0"-1,11 21-2,-3-1-32,3 13-1,5 11 0,4 16 0,4 18 0,7 14-1,2 18 0,3 15 1,1 15-1,3 14 1,-1 10 0,4 10 0,-2 5 0,0 7 2,-2 0-1,2 2 1,-4-8-1,0-1 0,-6-12 0,-2-13 0,-6-15-1,-4-15-1,-4-23 0,-7-20-2,-1-20-2,-9-29-7,2-16-30,0-16 1,-17-19-1,5-12 1</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2:09:21.3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569 876 55,'-55'2'39,"1"12"-1,-2 12 0,2 18-18,-3 4-16,4 15-3,2 16-1,3 16-1,5 14 0,6 15 1,8 10-1,9 12 0,14 7 1,14 4 0,13-4 1,15-2-1,17-5 1,13-14-1,15-14 1,12-19 0,12-19 0,7-19 0,9-19-1,7-23 1,1-28 0,2-21 0,-2-22 0,-1-21 0,-9-18 0,-5-16 0,-13-19 0,-12-14 0,-17-2-1,-14-10 1,-18-1 0,-17 4 0,-22-2 0,-18 6 1,-21 9-1,-17 12 0,-19 11 1,-14 16-1,-16 18 0,-10 15 0,-8 18-1,-2 15 0,0 17 0,6 11 0,9 11-1,9 4-2,20 11-10,11-5-27,23 1 0,17-4-2,22-4 2</inkml:trace>
  <inkml:trace contextRef="#ctx0" brushRef="#br0" timeOffset="1144">2139 1896 29,'3'-14'37,"0"1"1,-3 13-2,0 0-12,0 0-14,0 0-5,-7 26-2,7 6-1,-2 5 0,3 7-2,1 1 2,4 2-2,3-7 2,6-8-1,3-18 1,7-12-1,5-18 0,4-11 1,0-14-2,1-8 2,-3-6-2,-2-1 1,-5 6 0,-5 8 0,-6 11-1,-4 12 1,-10 19-1,10 5 0,-8 16 0,1 7-1,0 1 1,0 1-1,2-2 1,3-8-1,1-8 0,1-14-1,4-9 0,-4-9 0,2-1-3,-2-4-1,3 6-1,-5 1-1,6 14 1,-14 4 1,20 23 0,-10 1 2,1 7 4,0 3 1,0-3 4,2-1 0,-4-14 1,10-7 1,-4-18 1,5-10-1,-2-14-1,3-8 0,-2-15-2,0-6 0,-4-5-1,0 3 0,-4 6-1,-1 10 0,0 9-1,0 18-1,1 18 0,4 14 0,-1 18-1,1 10 1,-1 7-1,-1 2 0,-2 3 0,-5-5 1,-4-8-1,-5-4 1,-5-12 0,-6-6 0,-3-11 1,-2-4-1,1-4 0,1-3 0,3 2-1,3 0 1,11 4-1,0 0 0,15-1 0,4-2 0,9-4 1,4-7 0,6-12-1,5-11 1,1-9 0,1-11-1,-3-5 1,-5-9 0,-6-7 1,-6-6 1,-10 2-1,-6 7 1,-8 8 0,-3 12-1,-7 15 1,-1 20 0,0 26-2,1 25 0,3 24 0,4 15-1,4 12-1,4 4 1,6 1-1,4-7 1,6-13-1,4-15 1,3-21 0,0-22-1,0-21 2,-5-21-1,-4-22 1,-5-20 1,-9-12 1,-7-8 0,-7 1 1,-1 11 0,-5 11 0,-2 21-1,0 26 1,2 31-1,3 28-2,5 22 1,3 21-1,4 8-1,6 9 0,4 1 1,6-8-3,2-12-2,10-8-11,1-27-26,4-19 0,-1-23 0,5-19 1</inkml:trace>
  <inkml:trace contextRef="#ctx0" brushRef="#br0" timeOffset="2352">4487 666 79,'-20'-45'41,"-12"2"-2,-6 12-2,-10-1-32,1 10-2,-4 7-1,2 11 0,3 10 0,5 17 1,6 12-1,7 21 0,6 17 0,7 20 0,7 18-1,5 18-1,5 13 0,4 8-1,5 7 1,3-1-1,0-1 1,1-9-2,-1-9 2,-3-13 0,-4-10-1,-5-12 1,-3-20-1,-5-14-1,0-13-3,-9-20-2,5-6-9,-10-22-26,7-22 2,-4-20-2,4-13 1</inkml:trace>
  <inkml:trace contextRef="#ctx0" brushRef="#br0" timeOffset="2664">3987 1922 44,'23'-77'39,"8"19"1,2 10-3,7 22-17,-10 3-10,4 17-4,-8 7-3,-1 12-1,-6 6-3,-2 5 1,3 2-1,2-1 0,4-2 1,4-8-1,2-5 1,2-9 0,-2-9 1,-7-8 0,-10-11 0,-10-3 1,-15-4 0,-11 0-1,-10 0 1,-4 5-1,-2 6-1,2 7 1,6 8-1,10 5 0,19 3 0,0 0-1,25-3 1,8-6-1,9-10 1,8-6 0,4-8 0,-1-9 0,-2-7 1,-2-5-1,-9-7 1,-9-6 0,-10-4 0,-8-1 1,-10 2-1,-6 7 1,-5 7 0,-5 11-1,-2 17 1,-2 23-1,2 25 0,2 23-1,6 23 0,3 14 0,4 15-1,5 11 1,4-1-1,9-3 0,3-13 0,2-15 0,4-18-1,2-21 1,2-20-1,-1-28 0,2-21 0,-4-25 1,-1-21 0,-2-20 1,-6-18 1,-2-7 1,-9-2-1,-3 9 1,-5 14 1,-3 19-1,-1 21 0,-2 29 0,6 35-1,-15 22 0,10 29 0,-2 24-1,-1 16-1,-1 15 1,2 7-1,1 0 0,3-5 0,4-14 0,3-17 0,4-17 0,6-20 0,2-18 0,3-19 1,-3-18-1,0-13 1,-4-8-1,-2-3 1,-4 1 0,-4 5 0,-5 7 0,-3 17 0,6 9 1,-11 24-1,10 5 0,2 7-1,5 0 1,7-3 0,3-4 0,5-5 0,2-13 0,-2-10 0,-1-13 1,-3-10-1,-7-6 1,-7-7 0,-6-5 0,-5-7 0,-5 5 0,-1 5 1,-2 8-1,2 10-1,1 13 1,13 6-1,-12 23 0,13 0 0,4 4-1,7 1 0,1 0 0,4-6 1,0-7 0,3-9 0,-1-3 0,1-7 0,-5-1 1,-1-1-1,-3 0 0,1 4 0,-1 1 1,0 6-2,2 3 2,2 0-1,4 2 0,4-4 0,1-1-1,2-5 2,-1-5-1,0-4 0,-3-7 0,-2-2 1,-7-4 0,-3-5 0,-6-4 1,-5-1-1,-4 1 1,-3 1-2,-1 2 2,-1 4-1,0 5-1,1 6 0,2 4 0,7 9 0,0 0 0,-10-4-1,10 4 1,0 0-1,0 0 0,0 0-1,0 0 1,0 0-2,0 0-1,0 0-2,0 0-4,0 0-10,0 0-23,0 0 2,0 0-1,0 0 3</inkml:trace>
  <inkml:trace contextRef="#ctx0" brushRef="#br0" timeOffset="4351">3490 2209 74,'-35'1'42,"8"-2"-1,12 1 1,15 0-34,3-12-5,23 4-1,16-1-1,17-3-1,22-5 0,23-1 0,23-2 0,20-2 0,13 1 0,8 1-1,3 0 1,-4 5-1,-9 4 1,-18 2 0,-19 5-3,-21 16-18,-29-5-20,-21 7 0,-25 1-2,-25 0 1</inkml:trace>
  <inkml:trace contextRef="#ctx0" brushRef="#br0" timeOffset="8221">2262 3312 42,'10'0'36,"-10"0"0,11 1-1,-11-1-26,0 0-5,10 0-1,-10 0-1,0 0 1,9 7-1,-9-7 1,12 14-1,-1-5 1,1 1-1,4 3 1,3 1-2,7 1 0,6 0 0,5 2 0,9-3 0,7 5 1,8-3-1,10 3 0,8 0 0,8 2 0,7 3 0,9-5 0,7 2-1,5-5 0,9 1 0,6-2 0,7-7 1,6-1-1,9-6 1,6 0 0,6-4 0,6-6 0,5-6 0,3-7-1,0-6 1,1-10-1,-1-6 2,-2-13-3,-6-12 2,-1-5 0,-5-19-1,-8-9 2,-7-15-2,-7-11 1,-12-12-1,-8-7 1,-11-7-1,-9-8 0,-13-1 0,-7-5 0,-10 4 1,-9 1 1,-9 2-1,-9 9 1,-10 6 0,-9 10-2,-8 12 2,-8 13-1,-8 8 0,-5 17-1,-4 10 1,-2 14-1,-4 11 1,1 12-1,0 9 0,1 11 0,2 10 0,9 9 0,-17 4-1,8 11 1,0 9 0,-1 5 0,-3 6 0,-1 4 1,-3 5-1,1 1 0,0-3 0,2-3 0,1-8 0,4-7 0,2-5 0,2-9-1,5-10 2,1-15-1,3-12 0,1-9 1,3-14-1,0-9 1,2-8-1,0-7 1,-2 1-1,2 0 0,-3 7 0,-1 6 0,-2 15 1,-1 12-1,2 12 0,6 16 0,4 15 1,5 15 0,6 16-1,6 11 0,6 10 1,6 3-1,3 4 1,-1-2 0,-2-6-1,-1-4 1,-4-9-1,-4-9-3,0-2-8,-11-12-31,-1-7-2,-7-10 1,-6-11-2</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22.010"/>
    </inkml:context>
    <inkml:brush xml:id="br0">
      <inkml:brushProperty name="width" value="0.05292" units="cm"/>
      <inkml:brushProperty name="height" value="0.05292" units="cm"/>
      <inkml:brushProperty name="color" value="#789440"/>
      <inkml:brushProperty name="fitToCurve" value="1"/>
    </inkml:brush>
    <inkml:brush xml:id="br1">
      <inkml:brushProperty name="width" value="0.05292" units="cm"/>
      <inkml:brushProperty name="height" value="0.05292" units="cm"/>
      <inkml:brushProperty name="color" value="#17365D"/>
      <inkml:brushProperty name="fitToCurve" value="1"/>
    </inkml:brush>
  </inkml:definitions>
  <inkml:trace contextRef="#ctx0" brushRef="#br0">3596 1039 97,'0'0'40,"4"13"1,-4-13-2,37 8-31,-7-8-2,16 2-1,12-3-1,16 1-1,9-2-1,8-3 0,2 4-2,-2-1 1,-5 0 0,-9 4-1,-13-2 0,-14 3 0,-12-3 0,-11 3 0,-11-4 0,-5 1 0,-11 0-1,0 0 0,-17 3-1,-2-7 0,-4 5 0,-13-2 1,-6 3-1,-13 2 1,-8-1 0,-11 3 0,-7 1 1,-7 5 0,-1 0 0,1 1 0,5 2 0,10-4 0,13 2 1,13-5-1,13-2 1,20 2 1,14-8-1,36 7 0,15-10 1,20 3 0,17-2-1,17 2 0,9 0 0,2 0 0,-7-2 0,-11 6-1,-20-1 0,-16-1-1,-20 1 0,-16-2-1,-16 1-1,-10-2-4,0 0-30,-23-18-6,10 6 2,-7-12-3</inkml:trace>
  <inkml:trace contextRef="#ctx0" brushRef="#br1" timeOffset="26125">1979 415 57,'-4'-15'39,"-14"-4"-1,0 1 1,-14-14-13,4 10-17,-16-6-5,-1-2-2,-12 0 0,-2-3 1,-9-1-2,-5 2 1,-11-2-1,-5 5 0,-6 3 0,-8 6 1,3 9-1,-5 7-1,0 9 1,-1 9-1,9 11 0,1 8 1,3 9-1,7 8 1,9 9 0,-1 11-1,18 6 1,1 5 0,14 7 0,11 4 0,19 5 0,11-1-1,13-3 0,21-7-1,12-7 1,22-6 0,14-12-1,17-9 1,14-16-1,15-10 0,15-13-1,13-7 2,8-11-1,2-9 0,1-10 0,-2-8 0,-8-7 0,-10-6 1,-17-11 0,-18-5 0,-20-7 0,-14-6 0,-19-3 0,-22-5 0,-17-1 0,-21-1 1,-18 6 0,-19 4 0,-21 8 0,-14 11 0,-10 10-1,-8 12 1,-1 15-1,4 5-3,14 22-11,8-6-25,22 7-2,16-7 1,32-3-3</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4.652"/>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1475 81 43,'-16'3'32,"0"0"3,2-2 0,-7-9-15,9 15-7,-13-11-7,5 8 0,-9-5-2,2 5-1,-7-2 0,2 5-1,-6-2 0,2-1 0,-4-1-1,0 3 1,-2-2-1,0 4 0,-2-3 0,0 2 0,-1 2 0,-1 1-1,0 4 0,3-4 0,0 1 0,1 1 1,2-3-1,-1 2 1,3-4-1,0 1 1,1-1 0,0 0-1,0 1 1,2 3 0,1 1-1,2 1 0,2 1 0,4 1 1,1 1-1,4-1 1,2 1-1,3 2 0,1 0 1,1 0-2,2 3 2,0 0-1,1 3 1,0 0-1,1 1 0,0 0 0,1 0 1,1 3 0,1-4-1,3 5 1,-1-4-1,4 0 1,1 1-1,3-2 0,4-1 0,1-3 1,5 2-1,0-4 0,7-1 0,2 1 1,5-5 0,6 1-1,4-4 1,8 1-1,5-3 1,7-1-1,4 2 0,6-4 0,6 0 0,1 0 1,6 0-1,1-1 1,1-2-1,3 1 1,-1-2-1,0 1 1,-2 1-1,-1 0 1,-1 1-1,-1 1 1,0 0-1,0 1 1,1-1-1,2 3 1,-2-2 0,3 0-1,-1-1 1,0 3 0,-2-3-1,2-1 0,-1 1 0,-3-2 0,0-2 1,-2 0-1,-1-2 0,1-3-1,-6-1 2,0-1-1,-1-3 0,-5 0 0,-2 1 0,-3-2 0,-4 1 0,-1 0 0,-4 1 0,-3 1 0,-2-1 0,1-1 0,0-2 0,0 2 0,0-2 1,0 1-1,0-2 0,-1 1 0,-2 0 0,-3 2 0,-2-1-1,-1 2 2,-4-3-1,-3 2 0,-5 1 0,-2-1 0,-3-2 0,-4 1 0,-2 1 0,-5-1 0,-9 10 0,12-16 0,-12 16 0,1-15 0,-3 5 0,-3-1 0,-1-2 0,-1 0 0,-5-3 1,-1-4-1,-3 3 0,-2-5 0,-1 4 0,0-2 0,-2 0 0,0 1 0,0 0 0,-2 2 0,-1-5-1,0 3 1,-2-3-1,-2 1 1,-3 0-1,-3 0 1,-1 0 0,-1 0 0,0 4 0,-4-1 0,1 0-1,-4 2 2,1-1-1,-1 2 0,-5 0 1,1 2-2,-6 2 2,0 0-2,-3 4 1,-3 2 0,1 1 0,-3-1 0,0 1 0,-1 1 0,1-4 1,-1 2-2,0-5 2,1 3-1,-1 1 0,3-5 0,2 7 0,1-3-1,3 4 1,2-1 0,4 0 0,2 0 1,3-2-1,2 5 0,3-4 0,2 2 0,1-1 0,3 1-1,0 2 1,1 1 0,-1 2 0,0-2 0,1 4 0,-1-2 1,-2 1-1,2 1 0,1 0 0,1 2 1,6-2-1,1 0 0,3-1-1,6 0 1,13-3-1,-16 1-1,16-1-3,0-17-15,17 6-21,2-14 0,22-9-1,10-11 0</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2.561"/>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8 238 55,'0'0'35,"0"0"-2,-5 11-6,-1-22-6,17 15-9,-13-13-4,11 10-3,-9-1 0,10-5-2,-10 5 0,14-6-1,-2 2 0,3-1 0,3 1 0,4-1-2,4-3 2,6 2-2,5-4 2,4 1-2,2-2 1,6 0-1,2 0 1,3 1 0,1-2-1,6 3 1,0-1-1,0 2 1,0-1 0,0 2 0,0-3 0,-3 4 0,-1-2 0,-5 2-1,-3-1 1,-1 0-1,-3 5 1,2-3-1,-4 4 0,3-1 0,0 0 0,2 0 1,3 0-1,0 1 0,4-4 1,0 2-1,3 2 0,0-2 0,2 2 0,0 1 0,-1 2 0,2-1 0,-3 3 1,0 1-1,-3-3 0,0 4 1,-2-3-1,-2 2 0,-3 1 0,1 2 0,-2 0-1,4-1 1,0 3 0,0 0 0,4 1 0,2 1 0,0-1 0,-1 1 1,0-1-1,-5 0 1,-1 1-1,-6-2 0,-1 2 0,-4 0 0,-3-1 0,0 1 1,-4 0-1,-1-1 0,-1 0 0,0 2 0,-1-1 0,-2 2 0,2-1 1,-2 0-1,-1 2 0,-1 0 0,-3 0 0,-2 0 1,-2 1 0,-1 2-1,-4 0 0,0 4 0,-1 1 0,-2 1 1,-1 3-2,0-4 1,-3 6 0,-2-2 0,-2 2 0,-2-3 0,-2 2 0,-2-1 0,-3-1 0,-3 1 1,-1-3-1,-3-2 0,-2 1 0,-2 1 0,0-1 0,-3-4 0,-1 2 0,1-3 0,-2-3 0,-1 1 0,-1-4 0,1-3 0,-1-1 1,-2-1-1,2-2 0,-2 0 0,1 0 0,1-2 0,1 1 0,-1-1 0,-1-1 0,-2 0 0,-2-2 0,-2 1 0,-2-2 0,-3 1 0,-4-2 1,0 0-2,-1 1 2,-2-1-1,-1-1-1,-1-1 2,1 0-1,-1-2 0,2-1 0,-2-2 0,0-3 0,-2 0 0,-1-2 0,-1 0 0,-4 1 0,-3 1 0,-3-1 0,-2 3 1,-1 1-1,0 3 0,-3-1 0,-1 2 0,-1-1 0,1 1 1,-2 1-1,0-1 0,-5 1 0,1 1 0,-1 1 0,-1 0 0,1 1 0,4 0 1,2-2-1,3 1 0,-1-2 0,8 0 0,-1-2 1,3 1-2,1 0 1,-1-2 0,0 0 0,0-1 1,4-1-1,-1-2 0,4-5 1,3-1-1,1-5 1,7-1-1,4-3 1,5-1 0,3-1 0,6-2-1,4 1 1,6 0 1,3-1-2,6 2 0,2-4 0,5 0 0,2-2 0,3 0 0,2 1 0,0 1-2,1 4 2,-1 1-1,0 5 1,1 3-1,-2 4 1,-1 6 0,-11 9 0,15-13 0,-15 13-1,9-9 0,-9 9 0,0 0-2,0 0-3,0 0-6,-1 10-28,1-10-2,-9 1 1,9-1-2</inkml:trace>
</inkml:ink>
</file>

<file path=ppt/ink/ink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7:45:30.196"/>
    </inkml:context>
    <inkml:brush xml:id="br0">
      <inkml:brushProperty name="width" value="0.05292" units="cm"/>
      <inkml:brushProperty name="height" value="0.05292" units="cm"/>
      <inkml:brushProperty name="color" value="#FF0000"/>
    </inkml:brush>
  </inkml:definitions>
  <inkml:trace contextRef="#ctx0" brushRef="#br0">10357 9657 57 0,'0'17'33'0,"0"-17"-1"16,-12 16-30-16,12-16-2 16,-15 1 0-16,6-12 0 15,-11-8 1-15,-7-10-2 16,-13-9 2-16,-13-4-1 16,-18-7 1-16,-11-1-1 15,-13-7 0-15,-13 1-1 0,-14 2 1 16,-10 0 0-16,-8 3-1 15,-8-2 0-15,-10 2 0 16,-9 4 0-16,-11 1 1 16,-9 1-1-16,-5 3 1 0,-14 1 0 15,-5 2 1 1,-6 9-1-16,-4-2 1 16,-5 5-1-16,-1 2 2 15,0 8-2-15,-2 4 1 0,1 4-1 16,-4 7-1-16,-2 2 1 15,5 7 0-15,-6 1 1 16,-1 5-1-16,3 3 1 16,1-1 0-16,-5 6 1 15,3 0 0-15,1 1 1 16,3 1-2-16,1 3 1 16,12 3 1-16,-1 7-2 15,5 5 1-15,12 6 0 0,7 10-2 16,8 14 2-1,11 8-1-15,13 15 1 16,4 9-1-16,12 12 0 16,12 10-1-16,14 12 0 0,7 13 1 15,12 7-2-15,10 13 1 16,5 3-1-16,4 14 1 16,9 9 0-16,3 8 0 15,0 11 1-15,7 4-2 16,7 12 1-16,4 7-1 15,5 12 2-15,7 5-2 16,6 2-1-16,3 9 0 16,12 2 1-16,-1 5 0 15,3 5 0-15,3 0-1 16,8-1 1-16,3-6-1 16,11-1 0-16,4-9 0 15,5-7 1-15,9-16 0 0,12-7 0 16,12-7 0-16,6-8 0 15,6-1 1-15,7-5 0 16,11-7-1-16,9-9-3 16,3 21 5-16,14-15 2 15,6-17-1-15,5-7 0 16,8-17 2-16,2-18-2 16,7-6 2-16,4 0 2 15,1-26-4-15,-4-7-2 16,3 2 0-16,2-5 0 15,7-5 0-15,3 2 0 16,11-87 1-16,-1-9-3 16,16 0 2-16,8 0 1 0,12 0 0 15,7 0 0-15,13 0-1 16,6 0 0 0,10 0 1-16,9 0 2 15,9 0-1-15,7 0-2 16,8 0-2-16,5 0 5 15,9 0-3-15,11 0 3 16,-1 0-3-16,7-56 1 16,1-2 0-16,4-25 1 0,-1-30 1 15,-1-20-5-15,-9-65 2 16,-5-30-1-16,-11-33 1 16,-16-31 0-1,-10-38-2-15,-19-30 3 0,-19-36-2 16,-22-18 3-16,-25 5-1 15,-21-7-1-15,-29-14 0 16,-26-18-1-16,-29-12 1 16,-22-7-1-16,-28 5 2 15,-19-1 0-15,-23 7-2 16,-18 5 2-16,-12 11 0 16,-9 18 0-16,-10 20-2 0,-11 19-3 15,14 29-32-15,-19 28-2 16,2 35 1-16,-13 42-2 15,-18 41 26-15</inkml:trace>
  <inkml:trace contextRef="#ctx0" brushRef="#br0" timeOffset="18193.1889">8833 13771 90 0,'29'-35'39'0,"-13"15"-1"16,1 30-35-16,-19 24 0 16,-8 23-1-16,-7 21-1 0,0 9 0 15,5 1 0-15,11 3 0 16,13-17 0-16,18-20 1 16,39-37 0-16,30-29-1 15,33-33 2-15,26-20-2 16,20-17 0-16,5-15 0 15,7 3-1-15,-12-1-2 16,-12 32-26-16,-25 5-11 16,-20 26-2-16,-25 17-1 15,-20 19 4-15</inkml:trace>
  <inkml:trace contextRef="#ctx0" brushRef="#br0" timeOffset="26024.8982">6555 15723 88 0,'12'62'42'16,"12"-5"-2"-16,6-10-36 16,26-9-1-16,26-15-1 15,21-10-1-15,20-8-1 16,25-7-2-16,30-7-35 0,-6-7-2 15,13-1-1-15,-5-6-1 16,-8 4 21-16</inkml:trace>
  <inkml:trace contextRef="#ctx0" brushRef="#br0" timeOffset="39977.4243">6449 18160 192 0,'0'0'-1'0,"0"0"3"16,53 48 1-16,19-22-4 16,41 10 3-16,52-12-1 0,59-8-1 15,69-24-3-15,99-40-10 16,81-60-26-1,80-54-5-15,61-50 3 16,55-73-6-16,93-54 37 0</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18.344"/>
    </inkml:context>
    <inkml:brush xml:id="br0">
      <inkml:brushProperty name="width" value="0.05292" units="cm"/>
      <inkml:brushProperty name="height" value="0.05292" units="cm"/>
      <inkml:brushProperty name="color" value="#789440"/>
      <inkml:brushProperty name="fitToCurve" value="1"/>
    </inkml:brush>
    <inkml:brush xml:id="br1">
      <inkml:brushProperty name="width" value="0.05292" units="cm"/>
      <inkml:brushProperty name="height" value="0.05292" units="cm"/>
      <inkml:brushProperty name="color" value="#17365D"/>
      <inkml:brushProperty name="fitToCurve" value="1"/>
    </inkml:brush>
  </inkml:definitions>
  <inkml:trace contextRef="#ctx0" brushRef="#br0">3709 843 17,'3'-13'27,"-3"13"-2,-8-10-3,-6 2-4,5 10-1,-14-7-1,7 11-2,-11-8-5,8 11-1,-8-7-4,5 7 0,-4-4-1,6 4 0,-2-3 0,5 5 1,-2-4 0,4 4 0,-3-3-1,2 2 1,-2-4-1,3 3 0,-2-4-1,2 0 0,1-3 0,3 1-1,11-3 1,0 0 0,-3 13-1,17-7 1,9 2-1,13 0 2,8-1-1,15 1 1,11-1-1,13-2 0,10-2 0,7-2 0,6-1 0,2-1-1,3 0 0,-3-2 0,-5-1 0,-4-2 0,-8 0 1,-9 2-2,-10-1 0,-9 1 0,-13 1 0,-9 2 0,-10 1 0,-10 0 0,-6 4 0,-6-2 0,-9-2 0,0 0 0,0 0 0,0 0 0,0 0 0,0 0 0,0 0 0,0 0 0,0 0 0,0 0 0,-16 6 0,-2-7 0,-8 2 0,-9 0 0,-10-1 0,-13-1 0,-15-3-2,-10 1 2,-11-1 0,-10 2-1,-6-1 0,-6-1 1,-2 2-1,2 2 1,12 2-1,6-2 1,13 2 0,17-1-1,14-1 2,14 0-1,14-1 0,10-1 0,16 2 0,0 0 0,12 4 0,7 0 0,12 1 0,13 1 0,17 1 1,15 2-1,16-1 0,11 3 0,9-3 1,11 2-1,4 1 0,-1-4 0,-10 1 0,-8 0 1,-13-2-1,-15-3 1,-15 1-1,-18-2 0,-13-1 0,-13-1-2,-5 1-2,-13-16-11,6 5-25,-5-13-2,14-3 0,10-13-1</inkml:trace>
  <inkml:trace contextRef="#ctx0" brushRef="#br1" timeOffset="32897">1656 273 83,'-12'-25'40,"5"10"-1,-9-9 1,1 8-23,-15-16-13,-5 0-2,-9 1 0,-9 2-1,-16 4 1,-10 4-1,-10 7-1,-10 5 2,-5 9-1,-2 6 0,-2 6-1,0 6 1,12 7-1,2 7 0,9 6 0,3 10-2,10 3 4,6 6-2,12 5 1,6 5 0,10 3 1,9 4-1,12 0 0,12-1 1,16-2-3,8 0-1,12-4 1,12-5 0,8-6 0,16-8 0,3-7 0,11-6 0,0-9 2,10-8 0,-1-10-1,9-8 0,4-11 0,0-6-1,-3-11 0,5-7 0,-3-9 0,-8-5 1,-5-6-1,-13-5 1,-14-5 0,-9 1 0,-14 0 1,-12 3 0,-13 6 0,-10 3 0,-9 6 0,-12 7-1,-6 11-1,-13 6 2,-3 7-1,-6 8-2,-4 9-3,-8-5-16,6 18-20,0-7 1,11 5 0,14-9-2</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4:49.603"/>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789440"/>
      <inkml:brushProperty name="fitToCurve" value="1"/>
    </inkml:brush>
  </inkml:definitions>
  <inkml:trace contextRef="#ctx0" brushRef="#br0">2129 1008 36,'0'0'19,"-13"10"0,13-10 1,-11 9-4,11-9-3,0 0-2,-16 3-3,16-3-1,0 0-2,0 0-1,-11 0-1,11 0 0,0 0 0,0 0 0,0 0-1,0 0 0,0 0-1,0 0 0,0 0 0,0 0 0,0 0 0,0 0 0,9-8 0,-9 8 0,13-3 0,-13 3 0,13-1 0,-13 1 0,12 0-1,-12 0 1,0 0 0,9 11-1,-9-11 1,-2 11 0,2-11-1,-3 14 1,3-14-1,-4 13 0,4-13 0,2 14 1,-2-14-1,0 0 0,11 12 0,-11-12 0,14 3 1,-2-3-1,0-2 1,4 0-1,0-2 1,4 1-1,0-2 1,4-2-1,-1 0 1,1 1-1,2-2 1,1-2-1,0 2 0,1-1 1,0 1-1,2 0 0,0 2 0,0 0 0,-1 1 0,-1 2 0,-1 0 0,0 3 0,-1-1 0,-2 2 0,-2 0 0,1 1 0,-2 1 0,0 1 1,2 0-1,1-1 0,1 2 0,0-1 0,2-1 0,1 1 0,4-1 1,-2-1-1,1 1 0,2-1 0,-3 0 1,2 0-1,-2 1 1,1 0-1,-1 0 0,-1 1 1,-1-3-1,-1 2 0,1-2 0,1 0 1,-1-1-1,3 0 0,-1-1 0,2-1 0,0 0 0,1 0 0,1 1 0,1-2 1,0 0-1,-1-1 0,0 1 0,0 0 0,-1-2 0,2 0 0,-2 2 0,-2-1 0,0 1 0,-1 1 0,-1-1 0,-1 0 0,-3 1 0,0 0 0,-1 0 0,-2 0 0,1-1 0,-1 2 0,0 1 0,0-1 0,-1 0 0,1 1 0,1 1 0,1-1 0,-2 1 0,2 1 0,0-1 0,1 2 0,1-1-1,-3 0 1,1-1 0,0 1 1,0-1-1,-2 0 0,2 1-1,-1-2 1,-1 0 0,3 1 1,-3-1-1,1 0 0,0 1 0,0 0 0,-3 1 0,2 0 0,0 1 0,1 0 0,2 2 0,1-1 0,0-1 0,0 0 0,0-1 0,-2 0 0,-1-2 0,-2 0 0,-3 0 1,-2-2-1,-1 3-1,-3-2 1,1 2 0,0-2 0,0 2 0,0-1 0,-2 0 0,-1 1 0,0-1 0,-10 0 0,14-1 1,-14 1-1,0 0 0,10-8 1,-10 8-1,3-17 0,0 6 1,1-4 0,1-1-1,0-1 0,-1-2 1,0 2-1,1 1 0,-2-1-2,1 7-3,-14-4-32,9 1 0,-1-5 0,3 3-1</inkml:trace>
  <inkml:trace contextRef="#ctx0" brushRef="#br0" timeOffset="1856">5408 1239 20,'0'0'30,"0"11"1,0-11-3,0 0-6,11 9-6,-14-18-3,12 9 1,-10-13-4,12 6-3,-9-10-2,5-2-1,-5-7-1,3 0 0,-3-7-1,1 1 0,-3-4 0,1 3-1,-3 2 1,1 5-2,0 4 1,0 6 0,0 5-1,1 11 0,0 0-1,0 0 1,0 0 0,3 21-1,3-3 1,2 3-1,0 4 1,3 1 0,2 2-1,0-3 1,3 1 0,-1-4-1,0-3 1,-1-5 0,0-3-1,-2-3 1,-1-6 0,2-2 0,-3-7 0,-2-6 0,-1-3 1,-3-5-1,-1-4 0,-3-3 0,-2-1 0,-2 2 0,-1 1 0,-2 5 0,2 2 0,1 5-1,1 5-1,0-1-2,3 10 0,0 0-3,17-4-3,-17 4-3,28 0-3,-17-5 1,18 12 1,-12-9 2,12 8 3,-8-5 4,-2 1 7,1 4 3,-20-6 4,20 10 1,-20-10 1,0 17-1,-11-7-1,5 12-2,-6-4-3,3 10 1,-3-2-3,8 7 1,1-5 0,8 2 1,1-7-1,11-1 1,0-6-1,8-3 0,0-7 0,4-2 0,-2-10-1,0-3 0,-4-7-1,-5-2 0,-4-6-1,-7-4 0,-5-3 1,-5-1-1,-7 4-1,-3 0 1,-1 5-1,-3 3 0,3 7 0,-3 1-3,17 12-3,-22-7-14,22 7-16,0 0 1,11 3-2,2-4 2</inkml:trace>
  <inkml:trace contextRef="#ctx0" brushRef="#br0" timeOffset="2745">6181 915 73,'-4'11'35,"4"-11"-1,-7 14-8,8 1-18,-5-1-3,6 8 0,-5 1-1,6 6-1,-3 0-1,5 2 0,-2-1-2,2-3 0,2-2-3,-5-9-1,6 4-10,-8-20-22,0 0 1,0 0-2,2-19 2</inkml:trace>
  <inkml:trace contextRef="#ctx0" brushRef="#br0" timeOffset="2964">6008 933 72,'-18'-17'37,"6"4"-1,8 4 2,19 10-26,-6-5-6,15 5-2,3-1-2,7 0-1,3 0-1,4-6-4,5 4-5,-9-12-16,11 3-13,-2-4 2,2-3-2,-1 0 2</inkml:trace>
  <inkml:trace contextRef="#ctx0" brushRef="#br0" timeOffset="3182">6828 794 78,'4'16'36,"-4"0"0,-1 10-8,-10-5-18,9 12-4,-8-2-3,2 8 1,-5-2-1,5 4-2,-3-2-1,-1-4-1,7 3-7,-11-15-18,7 2-11,2-9 1,4-5-2,3-11 2</inkml:trace>
  <inkml:trace contextRef="#ctx0" brushRef="#br0" timeOffset="3432">6880 811 73,'12'-1'36,"-9"14"-1,0 4 1,6 11-29,-7 0-3,7 8-1,-2 3-1,2 1-1,3 2 0,-1-4-1,2-1-2,-2-6-1,5-1-7,-12-14-22,5-1-3,-4-6-2,-5-9 2</inkml:trace>
  <inkml:trace contextRef="#ctx0" brushRef="#br0" timeOffset="3650">6816 1070 58,'-15'1'37,"3"2"0,12-3-1,0 0-13,17 17-16,-6-12-3,9 4 1,-4-3-4,4-4-1,2 2-5,-9-13-10,8 4-22,2-6 0,3 3 0,1-6 0</inkml:trace>
  <inkml:trace contextRef="#ctx0" brushRef="#br0" timeOffset="3993">7506 864 82,'-7'18'37,"3"1"-1,1 6 1,-7 2-31,8 9-3,-4 5-2,2 1 0,0 0-1,1-4 0,1-2-2,-3-11-3,12 4-12,-6-16-20,-1-13 1,0 0-1,-11-4 1</inkml:trace>
  <inkml:trace contextRef="#ctx0" brushRef="#br0" timeOffset="4180">7286 958 70,'-3'-20'36,"9"6"1,10 5 0,1-6-27,17 12-4,-1-4-1,9 6-1,-6-5-2,1 6 0,-7-1-1,-3 5 0,-9 3-1,-3 4 0,-9 8 0,-3 4 0,-2 4 0,0 5 0,2 3 0,4 1 0,1-4 0,4-2 0,3-5 0,3-6 1,1-5-1,3-8 1,-2-7 0,-1-7-1,0-8 0,-4-6 0,1-7 0,-3-4-2,1-2 0,-5-3-2,3 8-2,-8-5-5,14 20-11,-15-2-14,-3 17-1,12-2 0,-5 16 2</inkml:trace>
  <inkml:trace contextRef="#ctx0" brushRef="#br0" timeOffset="4570">7989 1227 62,'0'0'37,"10"-2"-1,-6-8-1,-10-19-17,14 3-8,-13-18-3,7-1-3,-4-8 1,5 4-2,-2-2-1,5 6-1,1 6 0,3 9 0,3 14-1,2 10-1,4 8 1,1 7-1,2 8 0,-3 1-1,-3 3 1,-2-1 0,-8 0 0,-6-4 1,-7-1-1,-10-6-1,-1 0-1,-8-7-2,6 5-3,-9-12-2,18 10-5,-12-10-19,23 5-3,-9-11 1,9 11 1</inkml:trace>
  <inkml:trace contextRef="#ctx0" brushRef="#br0" timeOffset="4945">8297 787 67,'0'0'34,"8"21"0,-9-5-1,-8 0-24,8 12-3,-10-3-3,5 6 0,-4-2 0,6 2 0,-1-3 0,7-1 0,1-6-2,6-2 0,3-7 0,1-4-1,6-4-1,-3-3-1,7-1-3,-7-11-2,9 10-11,-8-8-19,1-2 1,-3-2-1,1-1 1</inkml:trace>
  <inkml:trace contextRef="#ctx0" brushRef="#br0" timeOffset="5210">8657 878 70,'11'-5'37,"-11"5"0,13-10 0,-20 0-25,7 10-5,-15-3-4,3 4-1,-6-2-1,-1 3-1,0 2 0,2 1 0,4 3 0,2 1 0,6 3 0,1 0 0,0 5 0,-2 1 0,-2 5 0,-2 1 0,-2 3 0,-2 0 0,1 2 0,3-2 0,2-1 0,4-3 1,7-5-1,4-3 1,4-4 0,3-3-1,1-5 1,1-3-1,-1-2-1,0-3-1,2 4-3,-6-12-6,12 10-21,-6-4-5,3 1 1,1-1-2</inkml:trace>
  <inkml:trace contextRef="#ctx0" brushRef="#br0" timeOffset="5616">8886 1190 76,'0'14'37,"0"-14"-1,0 0 0,8 12-27,-8-12-6,0 0-4,0 0-2,9-20-7,7 14-26,-5-5 0,3 2 0,3-1 1</inkml:trace>
  <inkml:trace contextRef="#ctx0" brushRef="#br0" timeOffset="5787">9137 1200 86,'4'13'30,"-4"-13"-1,0 0-11,0 0-22,17 4-4,-13-16-1,13 9 0,-4-11 1,10 6 2,0-3 3,5 6 1,1 3 4,-3-1 3,6 11 3,-14-8 2,5 14 0,-23-14 0,22 25-1,-22-14-2,-1-1-21,1-10-16,-5 19-3,5-19-3,1 15 0</inkml:trace>
  <inkml:trace contextRef="#ctx0" brushRef="#br1" timeOffset="261700">16 787 86,'-12'9'39,"3"-8"0,9-1 1,0 0-31,14 7-3,-2-9-2,9 4 0,2-1-2,12 1 1,5-2-1,7 1-1,10-2 1,13 1-1,10-3 1,16 3 0,9-5 0,8 3-1,5-1 0,7 0 0,-2 3 0,-3-1 0,-9 5 0,-10-2-1,-11 3 1,-14 3-1,-13-2 1,-13 4-1,-14-2 0,-9-1 0,-9-1 0,-8-2 0,-10-4-1,0 0 0,0 0-1,0 0-1,-10 4-1,-7-8-4,8 10-13,-16-8-20,2 3-1,-10-4 2,1 3-2</inkml:trace>
  <inkml:trace contextRef="#ctx0" brushRef="#br1" timeOffset="279256">10746 0 96,'-21'9'39,"1"-4"0,20-5 0,-21 7-31,21-7-4,13 2 0,12-2-1,11-3-1,19 2 1,12-3-1,17 3 0,10 2-1,13 4 0,2 0-1,2 2 1,0 1 0,-8 4-1,-9-2 0,-11 2 0,-13-4 0,-13-1 0,-11 2 0,-12-5 0,-11 2 0,-9-5 0,-14-1 0,12 3 0,-12-3-1,0 0 1,0 0 0,-10 1-1,-3 0 2,-8 1-2,-10 4 1,-9 0 0,-13 3 0,-12 0-1,-11 7 2,-9-2-1,-8 3 0,-5 3 0,-2-4 0,0 4 0,6-3 1,5 0-1,11-2 0,10-2 0,14-1 0,15-4 0,14 3 0,25-11 1,8 14-1,29-7 0,23-2 0,21 2 1,21 1-1,18 0 1,13-1-1,3-1 0,-2 1 0,-10-3 1,-19 1-1,-17-3 0,-26-2 0,-21-2 1,-25-3-1,-16 5 1,-39-12-1,-13 4 0,-18 2 1,-20 2-2,-15 2 2,-12 2-1,-6 6 0,0-1 0,7 6 0,14 1 0,17 0 0,21 3 0,26-2 1,29-1-1,30 2 0,27 1 0,21-1 0,18 0 1,8 2-1,3-2 0,-5 0 0,-14-1 0,-17-1 0,-24-2 0,-24 2 2,-29-2-2,-21 1 0,-17 2 0,-15 2 0,-7 4 0,-4 0 0,2 3 0,11-3 0,16 3 0,15-1 0,23-2 0,23 0 0,21-4 0,18 1 0,15-2 0,7 1 0,-2-4 0,-5-1-2,-10 1 2,-18-1 0,-20 3 2,-25-2-2,-19 4 0,-18-2 0,-7 5 0,-4-1 0,3 0 0,6 3 0,15-2 0,22 2 0,20-1 0,20-1 0,17 1 0,6-1-2,4 3 2,-3-4 2,-9 3-2,-17 3 0,-17 1 0,-19 3 0,-16 2 0,-9 3 0,-4-1 0,0 1 0,3-1 0,9-4 0,9-1 0,12-6-2,4-6-3,12 1-6,-12-15-16,27-9-16,-7-10 1,8-4 0,-3-13-1</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5: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81,'0'0'36,"9"18"-4,-9-18-1,0 0-35,-3 12-29,3-12-1,0 0-2,0 0 1</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02.614"/>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0-4 67,'0'0'35,"16"8"1,-16-8 0,10-2-12,-10 2-17,13 4-3,-13-4-1,0 0-1,5 13 0,-5-13-1,3 15 0,-1-5 0,1 3-1,3-1 1,-3 5-1,5-1 1,-3 2-1,-1 1 0,0 0 0,-4 0 0,3-1 1,-5-1-1,3 0 0,-1-1 0,0-3 0,4-3 0,-4 0 0,4-1 0,-4-9 0,11 12 0,-1-7 0,-10-5 0,18 9 0,-18-9 0,22 9 1,-5-7-1,-1 2 0,4-2 1,0 0-1,6-2 0,0 2 1,6-2 0,3 0-1,-1 1 1,6-1-1,-2 0 1,4 1 0,-2 1 0,8-2-1,-2 1-1,0 0 1,-1-1 0,1 0 0,-2 2-1,2-2 0,-3 2 1,1-1 1,-1 1-1,2-1 1,0 0-1,1 1 1,2-2-1,-2 1 1,5 0 0,-2 0-2,2 1 1,0 2-1,-1-1 1,4-1-1,-4 2 1,5-1 0,-1 1-1,-4 0 2,3-2-1,0 1 0,0-2 1,-1 1-2,2 1 1,-3-1 0,-2 1-1,0 1 1,-4 0-1,-1 0 1,0-1 0,-1-1 0,3 0 0,-2-1 1,2-1-1,-2-1 0,2 0 0,1-1 0,0 1-1,0 0 1,-1 1 0,0 1-1,1-1 1,0 2 0,0-1 0,-1 1 1,2-1 0,-3 0-1,0-2 1,0-1 0,0-2-1,1-3 1,1-2-1,0 0 1,0-4-1,4 3 1,-1-3-1,3 1 0,-2 1 1,-1 3-1,-1 2 1,-4 2-1,-1 1 1,-7 2-1,-4 2 0,-2 1 1,-3-1-1,-3 0 0,-1-1 1,-1-1-2,-1 0 2,-1-1-2,-2-2 2,1-3-1,-3-1 1,-2-2-1,-2-4 1,0-1 0,-5-6 0,0 1-1,-4-4 0,0 0-1,-1 3-1,-6-7-8,12 14-31,-12-7-2,9 8 0,1-4-1</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4:59.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223 90 46,'0'0'33,"1"20"1,-1-7-1,3 0-13,8 12-10,-7-1-5,8 8-1,-1 1-1,3 5-1,-1-3 1,0 0-1,-2-2 0,-1 0-1,-6-2 0,-4-4 0,-7-3 0,-5-3 0,-3-3-1,-5-3 1,-5-4 0,-1-2 0,-2-7-1,2-2 1,0-2-1,3-5-1,2 0-1,2-9-4,19 16-19,-14-29-11,11 8 1,1-5-2,5-3 1</inkml:trace>
  <inkml:trace contextRef="#ctx0" brushRef="#br0" timeOffset="374">0 59 76,'0'0'36,"0"0"-3,0 0 3,16-2-29,6 2-4,4-5 0,5 3-1,4-4 0,6 2-1,-2-3 0,1 1 0,-2 1-2,-5-3-2,2 8-3,-14-11-7,7 10-19,-10-1-4,-5 3 0,-3 3 1</inkml:trace>
  <inkml:trace contextRef="#ctx0" brushRef="#br0" timeOffset="671">453 322 58,'0'0'35,"0"0"-2,0 0 1,4 16-13,-4-16-14,-9 14-2,4-1-3,4 6 0,0-1 0,4 5 0,3 1-1,5 0 1,1-4-1,8 0 0,0-7 0,2-1 0,0-7 0,0-3 0,-3-8 0,-1-3 1,-6-4-1,-4-4 0,-4-4 0,-4-1-1,-4-1 0,-2 2 0,-1 2-1,-2-1-2,4 9-2,-8-6-7,13 17-15,0 0-9,12-7-1,-3 5 0,5 3 1</inkml:trace>
  <inkml:trace contextRef="#ctx0" brushRef="#br0" timeOffset="998">833 352 66,'10'1'35,"-10"-1"0,0 0 1,0 0-19,-21 2-11,8 0-2,-6-3-2,4 5 0,0-1 0,15-3-1,-8 17-1,14-5 0,6 2 0,3 2 0,2 3 0,2-1 0,-1 0 0,-2-2 0,-3-2 0,-7-2 0,-6-3 0,0-9 0,-12 13 0,-1-11 0,0-1-1,-5-3-1,3 2-1,-4-7-4,19 7-10,-17-4-19,17 4 1,-12-14-2,12 5 2</inkml:trace>
  <inkml:trace contextRef="#ctx0" brushRef="#br0" timeOffset="1388">1090 97 76,'1'-18'37,"-2"8"-1,1 10 0,0 0-21,-6 15-11,6 5-2,-2 4-1,3 7-1,1 8 1,1 2-2,3 4 0,-3-4-3,8 4-4,-11-17-8,6 2-21,-4-10 1,-2-9-1,0-11 2</inkml:trace>
  <inkml:trace contextRef="#ctx0" brushRef="#br0" timeOffset="1591">971 337 87,'-10'-8'36,"10"8"0,0 0 2,35-2-31,-11 1-5,7 4 0,0-3 0,7-1-2,-1 3-3,-7-12-19,5 4-16,-2-3 2,2 0-2,-1-4 1</inkml:trace>
  <inkml:trace contextRef="#ctx0" brushRef="#br0" timeOffset="1997">1855 331 87,'0'0'36,"0"0"0,0 0 2,0 0-31,4 12-3,-5 5-1,-3 0-1,1 7 0,-1 3 0,3 4 0,-2-2-1,2 0-2,0-1 0,0-7-3,6 6-11,-7-13-23,6-4 0,-4-10 0,13-6 0</inkml:trace>
  <inkml:trace contextRef="#ctx0" brushRef="#br0" timeOffset="2309">1842 127 81,'0'0'36,"0"-10"-2,0 10 0,0 0-29,0 0-18,0 0-5,0 0-13,0 0-4,4 16-1,0-3 2</inkml:trace>
  <inkml:trace contextRef="#ctx0" brushRef="#br0" timeOffset="2558">1969 607 91,'12'-17'36,"-6"3"1,-4-13-9,9 8-17,-11-8-5,4 4-1,-3-3-2,1 5 0,-2 1 0,1 7-2,-1 13 0,0 0 0,0 0-1,13 24 0,-4-1-1,1 2 1,4 1-1,4 2 1,4-3-1,-1-6 1,0-6 0,2-6 0,-5-7 0,1-6 0,-6-8 1,-5-6-1,-4-5 0,-4-5-1,-1-1 1,-4-2-2,2 1 0,-2-1-2,8 11-5,-9-8-14,11 12-16,2 2 2,5 6-1,0 2 2</inkml:trace>
  <inkml:trace contextRef="#ctx0" brushRef="#br0" timeOffset="2902">2354 358 65,'10'38'33,"-5"4"0,1 4-7,4 13-11,-14-3-7,7 10-3,-9-8 0,6 3-1,-7-12-1,5-1-1,-4-14 0,3-6-2,-1-14 2,4-14-1,0 0 0,-6-15 0,3-11 1,2-8 2,-1-11-2,3-8 1,0-12 0,4-2 0,1-1 0,5 6-1,3 5-1,2 10-1,4 11 1,2 14-1,1 19 0,-2 9 0,-2 10-1,-5 4 1,-5 4-1,-4 1 0,-5 1 0,-8-4-1,-2-2 0,-4-7-1,0 1-3,-6-13-4,13 11-10,-7-14-18,14 2 1,-15-9-2,15 9 3</inkml:trace>
  <inkml:trace contextRef="#ctx0" brushRef="#br0" timeOffset="3370">2653 445 52,'0'0'34,"0"0"1,-10 14-1,6 1-7,-3-6-20,8 8-3,0 1-1,6 3 0,1-4 0,10 2 0,0-8-1,9-4-1,0-5 1,2-7-1,-2-4 0,-2-5 0,-5-5 0,-5-2-1,-7-2 0,-5 0-1,-5 1 0,-4 1-1,-1 6-2,-8-6-7,13 12-26,-5 0 0,7 9 1,1-11-2</inkml:trace>
  <inkml:trace contextRef="#ctx0" brushRef="#br0" timeOffset="3728">3166 151 95,'2'-12'36,"-2"12"0,0 0-9,-12 12-21,10 11-2,-3 5-2,1 10-1,-1 3 0,2 7 0,-1-4-1,1 2 0,1-4-2,-2-8-2,6-1-1,-8-18-4,9 4-4,-12-23-1,9 4 1,-8-13 4,5-2 3,-9-8 3,1-4 5,0 3 3,-7-8 5,10 13 2,-9-9 2,15 14-4,-6-6-1,8 20-2,15-18-1,4 16-1,1-5-1,9 5-1,-2-2-1,5 4 0,-2-1-1,-3 0-1,-4 1 0,-3 1 0,-5 3 0,-6 2 0,-2 3 0,-3 1 0,-1 4 0,0 2 0,0 2 0,3 0 1,0 1-2,4 3 2,1-1-1,2 0 0,4 0-1,-2-2 2,2-1-2,-1-1 1,-3-1 0,-2-5 0,-1-1 0,-10-10 0,9 11 0,-9-11-1,0 0 1,-10 4 0,10-4 0,-21-2 0,7 1-1,-1-1 1,-2-2 0,0 0 0,0 0 0,2-1-1,1 2 1,3-1-2,11 4-1,-15-5-1,15 5-3,0 0-7,0 0-24,0 0 0,0 0 1,2-9 0</inkml:trace>
  <inkml:trace contextRef="#ctx0" brushRef="#br0" timeOffset="4586">3495 306 47,'0'0'34,"0"0"2,0 0-1,0 0-10,14-2-14,-14 2-6,0 0-1,0 0-2,-13-4 0,3 2 0,-2 1-1,-3 1 1,-3 0-2,-1 1 0,-3 0-1,2 5-3,-1-4-2,10 13-8,-5-6-22,9 0 0,3 1-1,5-1 1</inkml:trace>
  <inkml:trace contextRef="#ctx0" brushRef="#br0" timeOffset="5023">3785 570 97,'0'0'39,"0"0"0,-3 14-1,3-14-32,0 0-3,-9 6-1,9-6-2,0 0 0,0 0 0,0 0-2,0 0-2,0 0-10,0 0-25,0 0 1,11-17-1,-1 11 1</inkml:trace>
  <inkml:trace contextRef="#ctx0" brushRef="#br0" timeOffset="5257">3932 609 87,'10'3'34,"-10"-3"0,0 0-1,16-13-30,-16 13-8,6-18-6,6 11-22,-12 7-2,18-17-1,-5 9 3</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1:57.019"/>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410-2 47,'-13'9'39,"13"-9"-1,-11 11 1,11-11-11,0 0-14,-9-2-6,9 2-3,0 0-1,0 0 0,-11-5-1,11 5-1,-21-3 0,4 5-1,-11-1 1,-2 2-1,-4 1 1,-1 0-1,1 0 0,3-1 0,3 2-1,4 0 1,8-2-1,6-1 0,10-2 0,-12 6 0,12-6 0,-3 18 0,3-1 0,3 6 1,-2 8-1,0 7-1,0 10 1,-1 4 0,-1 5 0,-4 1 0,-1 0 0,0 0-1,-2-4 1,0-2 0,1-6 0,2-6 0,2-5 0,3-5 1,3-4-1,3-6 0,1-3 1,11-4 0,0-3-1,12-4 1,3-3-1,6-1 1,1-2-1,-2-2 0,4 1-1,-11-3-1,4 10-5,-25-11-11,7 12-24,-17-7-2,18 0 0,-6-3-1</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8:26.6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130 850 68,'0'0'37,"-21"-13"-1,8 11-1,-9-10-25,9 9-2,-6-7-2,7 5-1,-3-6-2,15 11 0,-15-20 0,15 8-2,2 0 0,4-2 0,7 3-2,0-2 1,10 1-1,2 4 1,10-3-1,4 6 1,8-4 1,8 2-2,6-2 1,6 2 0,8 2 0,7-3-1,5 2 1,7-1 0,4 3 0,5 2 0,3 0 0,4 2 0,0-1 0,1 3 0,-4 1 0,-2-1 0,-6 1 0,-5 0 0,-7-2 0,-7-1 1,-6-2 0,-6-3 0,-8 0-1,-6-3 2,-9-4-1,-3 0 0,-8-1 0,-4 3 0,-8 1 0,-8 2-1,-2 4 1,-12 3-1,7 12 0,-10 2 1,-4 5-1,-1 5 0,-2 3 1,0 2-1,0 0 0,1-4-1,3-1-3,-5-12-12,12 7-24,-1-19 1,-3 19-1,3-19-1</inkml:trace>
  <inkml:trace contextRef="#ctx0" brushRef="#br0" timeOffset="37710">2078 150 67,'0'25'35,"-2"0"-1,1 2 0,-4-5-28,4 4-5,0 4 0,2-2-1,0 0 0,2-3-1,3-1-3,-7-11-14,5 4-15,-3-5 0,-1-12-1,-5 11 0</inkml:trace>
  <inkml:trace contextRef="#ctx0" brushRef="#br0" timeOffset="37928">1715 192 73,'-3'-16'38,"20"5"-2,9-4 1,21 7-31,5-9-5,10 0-2,12 5-21,-4-9-13,6 0 0,-5-7-3,1 2 2</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8:27.7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68 629 52,'-3'-13'36,"-2"-4"0,1 0 0,-8-10-14,12 11-10,-12-8-4,8 7-3,-4-2-1,2 6-2,0-1 1,6 14-1,-8-16-1,8 16 0,0 0 0,0 0-1,16-4 0,0 5 0,5 5 0,9-1-1,9 3 1,8 0 0,6 1 0,9-2 0,8 0 0,5 0 0,11-3 0,6-1 0,7-2 0,8-2 0,6 1 0,4-4 0,6 0 0,2-3 0,0 1 0,-6-1 0,-3 0 0,-8-1 1,-8-3-1,-8 2 1,-13 2-1,-9 2 0,-12 0 1,-9 1-1,-9 3 1,-9 0-1,-7 2 0,-5 2 1,-4-4-1,-3 4 0,-12-3 1,15-1-1,-15 1 0,11 1 0,-11-1 0,0 0 0,8 19 0,-8-5 0,1 5 0,-2 3 0,1 1 1,1 4-1,-2 1-1,0-4 0,4 3-7,-4-9-31,8-4 0,-7-14 0,16 10-1</inkml:trace>
  <inkml:trace contextRef="#ctx0" brushRef="#br0" timeOffset="37507">2195 125 64,'0'0'37,"0"0"-2,0 0 2,14 23-21,-14-23-9,-1 24-3,-1-11 1,5 7-2,-5-4 0,4 5-1,-4-1 0,2 3 0,-2-1-1,0-2-1,1 2-2,-4-7-1,6 5-3,-11-18-17,10-2-15,0 0 1,0 0-2,-11-11 2</inkml:trace>
  <inkml:trace contextRef="#ctx0" brushRef="#br0" timeOffset="37788">1986 167 96,'23'-5'36,"14"0"2,7-11-8,13 6-25,0-5-3,5 0-1,-3-2-1,-4 0-2,-3 2-1,-14-5-10,-6 8-23,-8 0-1,-7 4 0,-17 8 0</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1:46.832"/>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309 1348 76,'-4'16'40,"3"6"0,1-22-8,-10 23-23,1-18-3,1 4-2,-4-6-1,-1 2-1,-3-3 0,-3 3 0,-4 3-1,-2 3 0,-3 8-1,1 6 0,-1 9 1,2 7-2,2 11 1,6 9 0,6 4 0,7 2-1,6 0 1,8-5-1,6-3 0,9-8 1,8-11-1,5-14 0,10-12 1,5-14-1,8-15 1,7-12 0,3-14 0,-2-9 0,-4-7 1,-4-1-2,-11 3 2,-12 4-1,-13 12 1,-14 12-1,-10 27 0,-17 1 0,-1 23 0,-4 12 0,5 7 0,5 6-1,8-2 0,11-1 1,14-12-1,12-14 0,10-11 0,6-18 0,4-11 1,-2-11 0,-5-10 1,-7-2 0,-11-2 0,-9 2 0,-10 3 0,-5 7 0,-6 8 0,-3 4-1,1 5-1,3-3 2,6 1-2,6-6 2,8-7-2,3-8 2,7-12-1,4-7 1,4-9-1,-2-5 0,-1-8 1,-5-5 0,-7-5 0,-9-1 0,-10-1 1,-9 2-1,-11 7 1,-4 10 0,-6 11-1,0 13 0,-2 18 0,3 18-1,3 26 0,8 18 0,7 21-1,5 17 1,6 19-1,5 12 0,7 6 0,7 4 1,6-8-1,4-6 0,4-13 1,5-13-1,2-19 1,2-19-1,2-17 1,0-20 0,1-19-1,-3-19 2,-1-19-1,-8-20 0,-7-22 1,-5-12 0,-9-11 0,-9-3 0,-9 4 0,-5 10 1,-7 12-1,-2 18 1,-2 23-2,-1 23 1,-2 25 0,2 28 0,3 25-1,-1 23 0,5 25-1,1 20 1,5 18-1,5 10 0,7 4 1,6-4-2,6-7 1,6-16 1,6-20-1,1-18 0,2-20 1,0-19-1,-1-19 0,-4-17-1,-3-15-1,-7-16 1,-1-5-1,-4-9 1,-1 4 1,-1 0-1,-3 8 2,0 11 1,2 13 0,0 17 1,1 11-1,2 10 1,-1 4-1,0 3 1,2 1-2,-2-4 0,-1-3-3,-1-14-1,4 0-9,-13-14-28,10-17 0,-6-9-1,4-3 2</inkml:trace>
  <inkml:trace contextRef="#ctx0" brushRef="#br0" timeOffset="1232">1958 982 79,'-15'-12'37,"15"12"-7,0 0-26,0 0-36,8 13-5,-8-13 1,19 4-1</inkml:trace>
  <inkml:trace contextRef="#ctx0" brushRef="#br0" timeOffset="1342">2181 1068 71,'1'23'41,"-3"10"-2,-10-4 2,5 6-31,-9-6-6,4 3-2,5-3-1,8-1 0,10-4-1,9-3 0,8-3 0,4 2 1,0-3 0,-1-2 0,-6-1 0,-8 0 0,-11-2 0,-9-1 1,-8-3-2,-7-3 1,-2-2-2,-3-5-1,5-3 0,-3-11-4,12 9-8,-3-17-27,14 2 1,-2-6-2,11 1 3</inkml:trace>
  <inkml:trace contextRef="#ctx0" brushRef="#br0" timeOffset="1654">2448 1248 79,'13'36'41,"-8"-4"0,5 7-1,-16-9-34,8 1-4,1-3-3,-4-8-3,5 5-8,-4-25-29,0 0 1,-1-10-1,7-14 1</inkml:trace>
  <inkml:trace contextRef="#ctx0" brushRef="#br0" timeOffset="1856">2489 886 74,'-9'7'37,"4"5"-6,-5-3-28,10-9-37,3 13-4,10-6 1</inkml:trace>
  <inkml:trace contextRef="#ctx0" brushRef="#br0" timeOffset="2012">2732 1434 61,'6'44'40,"-5"-14"-2,9-8 3,-10-22-31,14-6-2,-5-16-2,5-5-1,-5-10 0,3-5-1,-1-10 0,-1-3-1,-3-2-1,0 5 0,0 9-1,-3 6-1,-2 10 0,0 10-1,-2 17 0,8 14 1,0 7-2,4 6 2,3 0-1,5 0 0,5-4 0,5-6 1,2-7 0,2-5 0,0-1 0,0-1 0,-1 6 1,-2 3-1,-2 8 0,-4 5 1,-2 6-2,-3 2 0,2 3-4,-5-8-3,14 6-32,-13-11-2,6 0 1,-7-13-1</inkml:trace>
  <inkml:trace contextRef="#ctx0" brushRef="#br0" timeOffset="2496">2684 1921 54,'-63'26'39,"3"1"-2,-9-7 3,3 8-24,-13-15-10,-1 3-3,-14 2 0,-6 5 0,-11 5 0,-10 9 0,-9 3 0,-6 9-1,-1 6-1,1 6 1,4 4-1,12-2 0,15-7-1,18-9-3,21-5-1,16-27-17,34-5-20,18-25 1,32-18-2,20-22 1</inkml:trace>
  <inkml:trace contextRef="#ctx0" brushRef="#br0" timeOffset="2917">3509 121 87,'-22'-36'38,"9"9"2,-6-4-6,13 15-27,-5 5-2,11 11-1,-5 22-1,9 9-1,4 11 0,5 15-1,2 10-1,4 11 1,1 4-1,1 2 1,-1-3-2,-5-7 0,2-2-5,-16-17-31,8-1-4,-9-14 0,2-1-2</inkml:trace>
  <inkml:trace contextRef="#ctx0" brushRef="#br0" timeOffset="3182">3640 1423 89,'10'22'41,"-7"-11"-1,1-2-1,-4-9-42,-9 3-30,9-3-6,-12-4-2,12 4-1</inkml:trace>
  <inkml:trace contextRef="#ctx0" brushRef="#br0" timeOffset="46651">2642 3529 63,'15'-12'40,"-15"12"0,13-7 1,-13 7-31,9-8-5,-9 8-3,2 9 0,-3 0-1,1 1 0,-1 1 0,0 6 0,0-1 0,1-16 0,0 0 0,2 47 0,-2-47-1,0 0 1,0 0 2,0 0-1,21 43 1,-21-43-4,21-7 2,-6-1-1,5-9 1,3 2-1,5-7-2,6-4 1,4-3-1,5-3 2,2-2 0,3 2 0,2 1 0,0 4 0,-1-3 1,-4 9-1,-4 0 0,-5 7 1,-7 2 0,-6 3-1,-8 0 1,-3 3-1,-12 6 0,12-3 0,-12 3-1,0 0 1,3 9-3,-3-9-5,1 16-35,-1-16 3,-9 15-4,-3-14 2</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1:58.375"/>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348 26 68,'0'0'42,"0"0"-2,-5 10 4,-5-21-28,10 11-5,0 0-5,0 0-1,0 0-1,-10-7 1,1 3-3,-4 0-4,-10 2 4,-3-2 0,-5 1-1,-1 2 1,-1 0 0,-1 3-1,3-1 1,3 2 0,10-1-2,2-1 0,5 1 0,11-2 0,-13 1 0,13-1 0,0 0 0,0 0 0,0 0 0,0 0 0,0 0 0,0 0 0,-6 12 0,7-3 0,1 7 0,-1 5 0,0 7 0,1 1 0,-1 11 0,-1 0 0,-1 2 0,0 1 0,0-7 0,0-1 0,1-5 0,0-6 0,0-6 0,2-5 0,-2-13 0,4 15 0,-4-15 0,0 0 0,0 0-2,0 0 2,0 0 2,0 0-2,0 0 0,0 0-2,0 0 4,0 0-2,0 0 0,0 0 0,42 32 0,-42-32 0,0 0 0,0 0 0,43-4 0,-43 4 0,50 5 0,-50-5 0,56 5 0,-56-5-2,58 2 4,-58-2-2,51-2 0,-51 2 0,0 0 0,0 0 0,46-11 0,-46 11 0,0 0 0,0 0 0,0 0 0,0 0 0,0 0 0,0 0 0,0 0 0,0 0 0,0 0 0,0 0 0,0 0 0,0 0 0,0 0-2,0 0-1,0 0-3,0 0-10,0 0-25,0 0-5,8 28 2,-15-41-3</inkml:trace>
</inkml:ink>
</file>

<file path=ppt/ink/ink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7:48:00.751"/>
    </inkml:context>
    <inkml:brush xml:id="br0">
      <inkml:brushProperty name="width" value="0.05292" units="cm"/>
      <inkml:brushProperty name="height" value="0.05292" units="cm"/>
      <inkml:brushProperty name="color" value="#FF0000"/>
    </inkml:brush>
  </inkml:definitions>
  <inkml:trace contextRef="#ctx0" brushRef="#br0">17343 3543 62 0,'31'-13'37'16,"0"18"0"-16,-11-3-20 15,0 25-12-15,-1 10-2 16,-2 17-1-16,1 8 1 16,6 3-2-16,8 3 1 15,18-9-1-15,16-16 1 16,21-18-2-16,23-28 1 16,26-18 1-16,24-23 0 0,12-15 0 15,9-17-1 1,-3-4 0-16,-8 1 0 15,-15 6-1-15,-22 15-2 16,-30 2-7-16,-18 23-28 0,-34 8-2 16,-14 19-1-16,-24 4-1 15,-13 2 28-15</inkml:trace>
  <inkml:trace contextRef="#ctx0" brushRef="#br0" timeOffset="20317.8464">18576 6187 71 0,'15'-5'33'0,"15"-16"-12"16,19 12-18 0,28-11-1-16,27-2-1 15,33-12 1-15,24-2-1 16,28-9 0-16,24-2 0 15,16-3 1-15,14 4 0 16,4 0 0-16,-4 8 0 16,-16 8 0-16,-11 9 0 15,-24 9 0-15,-25 8-1 16,-36 4 0-16,-27 6 0 16,-34 7 0-16,-24 4-2 15,-22 6-3-15,-25-5-30 16,0 4 0-16,1-22-2 15,0 0-1-15,0 0 30 0</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4.21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1-16 98,'10'-5'41,"-10"5"-1,0 0-5,0 0-28,0 0-2,0 0-2,1 27-1,2-3-1,5 4 0,4 7 0,4 4 0,5 2 1,6 3-2,2-2 1,3-3 0,0-2-1,-1-3 1,-1-3-1,-3-2 0,-2-5 0,-7-5-1,-2-2-2,-7-6-1,2 0-3,-11-11-14,4-9-21,-4-5 1,7 0-1,-5-12 2</inkml:trace>
  <inkml:trace contextRef="#ctx0" brushRef="#br0" timeOffset="296">382 31 85,'-10'-12'40,"10"12"0,-21 4 2,8 20-24,-11-9-13,0 10-3,-7 5-1,-3 10 0,-3 3 0,0 4-1,0 1 0,4-2 1,6-2-1,3-3-1,8-3-1,1-13-3,20 0-35,-5-25-2,23 3 2,3-23-3</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4.99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15 56 83,'0'0'40,"0"0"0,0 0 1,30 9-29,-16-15-7,8 2-2,2-3-1,5 0-1,3-1-1,-1-1 0,1 4-2,-7-3-2,1 6-3,-15-8-32,6 11-2,-17-1 1,0 0 0</inkml:trace>
  <inkml:trace contextRef="#ctx0" brushRef="#br0" timeOffset="249">-1 236 71,'6'9'41,"-6"-9"0,21 4 0,-10-14-20,9 10-15,-2-4-3,3 4-1,0-1-2,-1 3 0,1 1-3,-5-2-3,10 7-34,-6-9-1,6 3 0,-1-10 0</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5.851"/>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28 43 65,'-9'-1'41,"-2"-5"-2,11 6 2,-9-14-21,9 14-12,0 0-3,0 0-2,15 9-1,-4 5 0,4 3-1,5 5-1,2 2 2,7 5-2,3 4 1,2 2 0,-2 0 0,1 0-1,-3 0 0,-2-3 1,-3-2-1,-7-2 0,-3-5 0,-3-2 0,-4-7-1,-3-3-1,-5-11-1,0 0-2,0 0-5,0 0-30,-3-16-1,-4-8 1,6 4-1</inkml:trace>
  <inkml:trace contextRef="#ctx0" brushRef="#br0" timeOffset="359">394 0 80,'0'0'40,"0"0"-2,0 0 2,-22 13-31,11 4-4,-6 4-2,-2 7-1,-6 4-1,0 8 0,-3 4 0,2 1 0,1 1 0,2-2-2,0-1 1,2-1 0,8-4-1,0-6-1,6-3-2,1-11-2,12 8-11,-6-26-23,17 8 1,-3-18-1,11 0 2</inkml:trace>
  <inkml:trace contextRef="#ctx0" brushRef="#br0" timeOffset="686">565 378 92,'-14'15'37,"2"-11"0,0 12-10,-5-9-22,1 8-3,1-1 0,1 4-1,5 0 1,7 3-1,6 0 0,8-2 0,8-5 0,10-1 1,4-7-1,8-3 0,0-6 0,1-2 0,-5-5 0,-2 1 0,-10-3 0,-10-2 0,-10 1 0,-10 0-1,-9 2 1,-9 1-2,-3 4-2,-5-5-3,13 12-32,-7-10-2,24 9 1,-10-13-2</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7.130"/>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168 6 80,'0'0'39,"8"-9"0,-8 9-1,0 0-28,0 0-5,1 11-3,0 1 0,0 2-2,2 2 1,-3 1 0,5 2-1,-2 0 0,1-2-2,2 1-3,-6-18-3,14 21-31,-14-21 0,5 14 0,-5-14 0</inkml:trace>
  <inkml:trace contextRef="#ctx0" brushRef="#br0" timeOffset="250">0 107 75,'0'0'41,"14"-12"-3,-4 4 2,11 8-27,-5-6-8,7 2-2,-2 3-1,3 0-1,1 0 0,2 1 0,1-2-1,0 0 0,0-3-2,-3-1-3,7 6-23,-10-11-12,3 5 1,-7-8-1</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8.144"/>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0 256 76,'0'0'39,"0"0"-2,0 0 2,7 11-30,-7-11-6,5 13-1,-3-2-1,3 4 0,-1 3-1,3 3 1,0 1-1,1 1 1,0-3-1,1 0 1,-2-4 0,2-1 0,-9-15 0,17 16 1,-17-16-1,18-2 1,-7-7 0,3-5 0,0-7 0,4-5-1,1-6 1,-1-3 0,0-1-2,-2 1 1,-1 2-1,-3 3 1,-2 6-2,-6 5 1,0 7-3,-4 1-1,0 11-4,-1-9-13,1 9-20,0 0 1,9 16-1,-9-16 1</inkml:trace>
  <inkml:trace contextRef="#ctx0" brushRef="#br0" timeOffset="437">488 304 87,'0'0'39,"11"11"0,-11-11 2,0 0-34,6 13-3,-6-13-3,-4 13 0,4-13-1,-8 17-1,8-17-2,-8 16-3,-1-21-20,9 5-15,0 0 2,9 3-1,-2-13 1</inkml:trace>
  <inkml:trace contextRef="#ctx0" brushRef="#br0" timeOffset="811">939-6 80,'2'-11'39,"-2"11"0,0 0-1,0 0-29,-11 8-4,-2 9-1,-4 3-3,-2 7 0,-4 4 0,3 8 0,-2 3-1,3 2 0,6 1 1,4 0-2,4-2 2,4-2-2,5-4 1,5-7 0,2-5 0,7-4 0,2-5 0,0-6 0,2-1-1,0-6 0,1 0-2,-4-7-1,6 4-5,-16-11-30,9 5 0,-9-7-1,2 4 2</inkml:trace>
  <inkml:trace contextRef="#ctx0" brushRef="#br0" timeOffset="1201">727 227 97,'3'14'39,"9"-3"0,-3-14-11,11 10-22,-3-2-1,8 3-2,-1-2-1,1 1 0,-2-4 0,1 1-1,-2-2-1,-5-2-2,2 0-2,-10-10-8,4 9-29,-6-10 2,6 8-2,-4-9 1</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5.6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84 254 4,'0'0'27,"0"0"2,7-12-10,-7 12-3,9-9-2,3 7-3,-10-9-2,10 4-1,-9-7-3,9 5 1,-7-7-2,4 6 0,-3-3-1,5-1 0,-2 2 0,2 0-1,2-2 1,1 3-1,1 0 0,2-1 0,-1-2 0,2 2-1,-3 3 1,-15 9-1,30-15 1,-15 6-1,-2 7-1,1-3 1,-2 6-1,1 4 1,0-5-1,0 9 1,0-4-1,1 8 1,0-1 0,0 3-1,-1 4 1,0-2 0,-2 7-1,2-2 1,-3 3-1,-1-1 1,0-2-1,-2 0 0,-1-4 1,-1 5-1,0-1 0,-1 2 1,-3 2-1,-1 2 0,-1 0 1,-2 3-1,-2 1 1,1-4-2,0-3 3,-2-1-3,1-3 2,0-3-1,-3-3-1,2 1 2,-3-3-2,-2 7 1,0-1 0,-1 1 0,-4-1 0,1 1 0,-2 1-1,-1-1 1,2 0 0,-1-6 0,0 0 0,-1-1 0,1 1-1,-1-3 1,1-1 0,1 0 0,-1-2 0,1-1-1,-1-3 1,0 0 0,2-4 0,0-1 0,-2-1 0,0-1 0,1-2 0,0 0 0,1 1 0,1-4-1,-1 2 1,1-1 0,2-2 0,1-1 0,0 0 1,2 0-1,0-1 0,2-1 0,1 1 0,3-1 0,1 3 0,1 0 0,1-3 0,0 12 0,4-19 0,-2 8-1,1 1 1,0 1 0,1 0 0,-4 9 0,12-11 0,-12 11 0,14-7 0,-4 8 0,0 0 0,1 2 0,2 1 0,0 3 0,0-4 0,0 5 0,2-5 0,-1 4 0,2 1 0,-1-1 0,1 1 0,-1-4 1,2 5-1,-2-3 0,1 2 0,-1-3 0,-1-1 0,-1 1 0,0-2 0,-1 2 0,1-1 0,-2-1 1,1 2-1,1-1 0,-1 2 0,2 0 0,0 1 0,2 0 1,0 0-1,1 0 1,-1 0-1,1 1 1,-2-1-1,1-1 1,-2 0 0,0-1-1,-3 0 0,0 0 0,-1-3 0,-10-2 0,17 3 0,-17-3-3,17-2-4,-17 2-32,13-18 1,-6 2-2,2-1 2</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7.6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 0 30,'0'0'35,"0"0"0,0 0 2,0 0-21,0 0-3,0 0-3,0 0-4,0 0-2,0 0-1,0 0 0,0 0-2,0 0 1,0 0-2,0 0 1,-13 3 0,13-3-1,-13 13 0,4-3 1,0 0-2,-1 2 2,-1 3-1,2 0 0,3-2 1,1-1-1,0-1 1,4 0-1,2-1 0,4-1 1,-5-9 0,16 11-1,-3-5 1,1-2 0,4-1-1,2-1 1,0 0 0,2-1-1,-1-1 1,-2 0-1,0 0 0,-2 0 0,-4 0 0,0 0-1,-13 0 0,15-2 0,-15 2-2,13-5-1,-12-9-5,8 16-19,-8-15-8,3 3-3,-4-8 0</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8.1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55-6 43,'0'0'36,"0"0"0,0 0 0,-3-10-24,3 10-3,0 0-4,0 0-2,0 0 0,0 0-2,0 0 1,-4 12-1,4-12 0,-6 19-1,1-2 1,-1 7-1,1 6 2,-2 9-2,2 3 2,1 7-1,-1 0 0,3 5 1,0 0-1,3 0 0,-1-4-1,3-3 2,-2-5-2,2-4 1,0-5 0,0-7 0,-1-5-1,0-5 1,-1-5 0,-1-11 0,3 11-1,-3-11 0,0 0 0,2-10-2,-2 10-1,-1-21-4,11 22-15,-8-14-18,-2 13 2,6-13-2,-6 13 3</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8.9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437 67 5,'0'0'28,"0"0"2,0 0-3,8-9-8,-8 9-5,0 0-1,12 4-3,-12-4-1,0 0-1,0 0-4,0 0 3,0 0-4,0 0 1,0 0-1,0 0 1,0 0-1,0 0-1,0 0 0,-12-10 0,12 10-1,-18-9-1,4 4 1,-3-1-1,-4 0 0,-4-1-1,0 2 2,-1 1-2,-3 0 1,0 2 0,1 0 0,1 1 0,1 0 0,3 2 1,2-1-1,1 0 0,3-1 1,5 1 0,2 0-1,10 0 1,-14 1 0,14-1 0,0 0-1,0 0 1,0 0-1,0 0 0,0 0 0,0 0 0,0 0 0,-6 12 0,4-1 0,-1 0 0,-1 5 1,0 3-2,0 4 2,-2 2-1,2-3 0,0 2 0,1-2 0,2-2 0,2-2 0,1-2 0,2-3 0,3-2 1,3-1-1,1-3 1,3-3-1,2-1 1,3-3 0,3 2 0,3-2-1,1-1 1,1 0-1,1 0 1,0 1-1,-1 3 0,-2 0 0,0 4 0,0 2 0,-1 2 0,-1 4 0,-2 4 0,0 5 0,0 0 1,-2 4-1,-1-1 0,-2 3-1,-2 0 2,-2 1-1,-4 1 0,-2-4 0,-3 3 0,-4-5 1,-3 2 0,-5-3 0,-1-1-1,-6-1 1,1-6-1,-5 1 1,1-6 0,-5 0-1,-1-5 1,-2-3-1,-3-4 2,-2-7-2,0-1 1,-3-4-1,-1 0 0,2-1 0,1 1 0,3 2-1,4 0 1,5 4-1,5 2 1,5 2 0,11 2-1,-12-3 1,12 3-1,0 0 0,0 0-1,0 0-1,0 0-3,0 0-35,0 0 2,0 0 0,0 0-3</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8:22.7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947 0 61,'0'0'37,"0"0"-1,0 0-2,0 0-25,0 0-3,0 0-2,-75 63-1,75-63-1,-85 80 0,38-32-1,-12 2 1,1 2-2,-4 3 2,3 0-1,1 1 0,2-3 0,6-2-1,7-6 2,8-4-3,7-7 2,7-11-1,7-6 1,2-9-1,12-8 2,0 0-1,-5-16 0,7-3 0,3-10-1,-5 29 2,16-73-1,-7 30 0,0-1 0,2 1 0,-11 43 0,15-68 0,-15 68 1,0 0-2,10-51 1,-10 51 0,0 0 0,-25 30 0,7-1-2,-2 9 1,-6 8 0,-3 2 0,-2 6 0,1-8-1,4-2 0,5-10 0,5-8 1,4-5-1,9-10 1,3-11 0,19 9 0,2-11 0,6-1 1,7-3-1,5 1 1,2-5 0,-1 0-1,-2 3 1,-5 4-1,-5 2 1,-8 0-3,-2 5-1,-18-4-5,20 8-32,-20-8-1,-1 14 1,1-14-2</inkml:trace>
</inkml:ink>
</file>

<file path=ppt/ink/ink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7:48:50.483"/>
    </inkml:context>
    <inkml:brush xml:id="br0">
      <inkml:brushProperty name="width" value="0.05292" units="cm"/>
      <inkml:brushProperty name="height" value="0.05292" units="cm"/>
      <inkml:brushProperty name="color" value="#FF0000"/>
    </inkml:brush>
  </inkml:definitions>
  <inkml:trace contextRef="#ctx0" brushRef="#br0">4016 7352 66 0,'7'-70'36'0,"-9"-9"-1"16,-2 4-30-16,-10 8-1 15,-6 18-1-15,-15 25-1 16,-10 30 1-16,-11 32 0 15,-5 32-1-15,-7 30 1 16,-5 31-5-16,-1 27 3 16,7 21-1-16,12 13 0 15,10 1 0-15,14-5 1 16,11-20 0-16,22-20-2 16,20-28 2-16,13-40 1 15,16-34 1-15,17-52 0 16,22-40 1-16,9-51-2 15,11-32-1-15,2-31-1 0,-5-22 2 16,-9-17-1-16,-11 0 0 16,-27 15 0-16,-23 23-2 15,-27 34 2-15,-31 37 2 16,-30 44-2-16,-27 37-3 16,-23 56-14-16,-26 17-23 15,-16 35-1-15,-5 16-2 16,-6 24 1-16,7 20 35 15</inkml:trace>
  <inkml:trace contextRef="#ctx0" brushRef="#br0" timeOffset="5814.8904">18793 14667 78 0,'-14'35'37'0,"-13"-3"-5"0,7 19-23 16,-15-2-3-16,5 8-2 15,1 0-1-15,3-3-3 16,7-2-1-16,0-16-5 16,22 3-28-16,-6-17-2 15,3-6 0-15,0-16-1 16,0 0 19-16</inkml:trace>
  <inkml:trace contextRef="#ctx0" brushRef="#br0" timeOffset="6440.5711">19500 14669 86 0,'-15'11'37'0,"15"-11"0"16,0 0-29-16,19 1-4 16,20-8-1-16,18 0-2 0,18-7 1 15,21 2 0-15,22-6 0 16,12 4-1-16,9-2-1 15,2 1 0-15,-3 3 1 16,-10 4-1-16,-19 4 0 16,-16 5 0-16,-24 4-1 15,-21 1-1-15,-12 9-8 16,-23-7-27-16,-13 3-1 16,-16-6-1-16,-6-3 0 15,-10-8 22-15</inkml:trace>
  <inkml:trace contextRef="#ctx0" brushRef="#br0" timeOffset="8958.9018">20547 14049 1 0,'-23'-32'21'16,"23"32"1"-16,-8-24-18 15,7 12-4-15,5-1 0 16,-4 13-8-16,17-16-12 15,-9-1 1-15,15 13 19 0,-9-8 0 16</inkml:trace>
  <inkml:trace contextRef="#ctx0" brushRef="#br0" timeOffset="9705.6837">20931 13889 24 0,'0'0'29'0,"0"-21"-10"16,0 21-5-16,-11-21-4 16,11 21-2-16,-27-25-2 15,8 16 0-15,-11-5-1 0,0 3-1 16,-14-1 0-16,-2 5-1 16,-10-2 0-16,-3 5-1 15,-8 4 0 1,-9 2-1-16,-6 3-1 0,-6 3 1 15,-5 1 0-15,-4 3 0 16,-2-4 0-16,-1 3 0 16,-3-4 1-16,3 1-1 15,1-6 1-15,3 0-1 16,2-3 0-16,8 1 0 16,-5-2 0-16,8 2-1 15,7-1 1-15,5-1-2 16,3 4 2-16,7-2-2 0,4 6 1 15,1 2-1 1,8 4 1-16,-1 3-1 16,7 4 1-16,4 7-1 15,4 3 1-15,6 6-1 0,4 3 1 16,9 1 0 0,4 3-1-16,10 2 1 15,9-2 0-15,9 2 0 16,15-2 0-16,11 1 0 0,14-7 0 15,12 0 0-15,14-5 0 16,14-3-1 0,13-2 0-16,14-7 1 15,12 0-2-15,7-6-2 0,9 2 1 16,1-7-1-16,5 3 1 16,-9-5 1-16,-4 1-1 15,-12-7 1-15,-12-4 2 16,-7-3 1-16,-17-8 1 15,-6 0 0-15,-13-16 0 16,-6 0 0-16,-16-15 1 16,-4-2-1-16,-16-9 0 15,-9-1-1-15,-15 0 1 16,-9 2-1-16,-15 5-1 16,-14 1 0-16,-4 18-5 0,-15 1-19 15,1 15-10 1,1 9 1-16,2 7-3 0,3 5 25 15</inkml:trace>
  <inkml:trace contextRef="#ctx0" brushRef="#br0" timeOffset="11421.9051">22659 14752 55 0,'0'0'36'16,"-15"3"-1"-16,4-5-22 15,11 2-5-15,0 0-2 16,0 0-3-16,-12 18-1 16,10-4 0-16,-4 5 0 15,1 14-1-15,-4 3 0 16,-1 9 0-16,-2 12-2 15,-1 6 2-15,-2 4-1 16,0 1 0-16,0-2-1 0,-2-11 0 16,7-2-7-16,-10-16-26 15,13-6-1-15,-1-17-1 32,8-14 0-32,0 0 23 15</inkml:trace>
  <inkml:trace contextRef="#ctx0" brushRef="#br0" timeOffset="11890.4605">23458 14723 82 0,'21'20'37'16,"-16"-4"1"-16,6 14-31 15,-14 8-5-15,0 12-4 0,4 19-33 16,-13 7-1-16,0 18-2 16,-7-3 1-16,1 0 20 15</inkml:trace>
  <inkml:trace contextRef="#ctx0" brushRef="#br0" timeOffset="43330.4223">4890 6246 63 0,'0'0'37'0,"-5"-14"2"15,-6-3-30-15,11 17-4 16,-10-21-1-16,10 21-1 0,-16-8 0 16,16 8 0-16,-13 19 0 15,12 5-1-15,3 18 0 16,6 17 0-16,1 16-2 15,6 21 1-15,0 9 0 16,2 6-1-16,-4 3 1 16,0 2-2-16,-4-9 2 15,-3-14-2-15,-5-14 2 16,-3-17-2-16,-2-11-1 16,-5-16-1-16,3-7-5 15,-15-23-30-15,21-5 0 16,-27-34-1-16,16-5-1 15,-6-19 32-15</inkml:trace>
  <inkml:trace contextRef="#ctx0" brushRef="#br0" timeOffset="43755.2907">4376 6329 82 0,'-32'-47'37'16,"4"-12"1"-16,28-3-32 15,9-21-2-15,28-7-2 16,27-8 0-16,22-8-2 16,20-6 0-16,16 5 1 15,7 7-1-15,1 14 0 16,-12 27-1-16,-18 25 1 16,-35 35 0-16,-31 32 0 15,-37 36 1-15,-23 22 0 16,-15 19 0-16,-8 14 0 15,4 3 0-15,11 2 1 0,22-8-2 16,29-13 1-16,28-12-1 16,12-10 0-16,9-3 0 15,-2-3 1-15,-13 1-1 16,-19 0 0-16,-27 0 1 16,-34 5-1-16,-24-5 1 15,-22 2-1-15,-16-8 1 16,-8-11-2-16,-1-15 0 15,-1-16-2-15,20-14-3 0,2-31-29 16,37-10-4-16,16-23-1 16,31-12 1-16,14-17 21 15</inkml:trace>
  <inkml:trace contextRef="#ctx0" brushRef="#br0" timeOffset="44036.532">5228 6886 50 0,'12'84'34'0,"24"-15"0"15,23-30-25-15,29-16-3 0,14-32 0 16,16-14 2-16,-8-24-1 16,-6-8 0-16,-26-16-2 15,-20-4 0-15,-33-9-2 16,-33 7-1-16,-34 2 0 15,-28 10-2-15,-24 6 1 16,-11 12-2-16,-3 14 0 16,5 8-2-16,13 15-2 15,14-5-8-15,38 15-25 16,14-8 0-16,38 4 0 16,14-8 1-16,23-2 33 15</inkml:trace>
  <inkml:trace contextRef="#ctx0" brushRef="#br0" timeOffset="44630.4206">6084 6178 92 0,'68'-18'40'16,"-7"-11"-1"-16,2 10-34 15,3 3-2-15,2 11-2 16,-2 15-1-16,-12 9 1 15,-1 13-1-15,-4 8 0 16,-4 6 1-16,-1 4-1 16,-7-5 1-16,-11-7 0 15,-5-7-1-15,-13-8 1 0,-14-9-2 16,-17-8 2-16,-14-3-1 16,-19-4 0-16,-6 4 0 15,-7 5 0-15,-1 6 0 16,3 10 0-16,14 8 0 15,12 7 0-15,18 2-1 16,15-3 0-16,18-3 1 16,13-5 0-16,16-13-1 15,7-14 2-15,9-20-1 16,1-11 0-16,1-13 0 16,-2-3 1-16,-7-5-1 15,-2 2 0-15,-10 8 0 16,-5 9-1-16,-2 13 1 15,0 13 0-15,1 13 0 16,-2 4 0-16,-2 0 0 16,-1-1 0-16,-2-2 0 15,-1-13 0-15,-8-8 1 16,-5-15-1-16,-7-10 0 16,3-9 0-16,1-12 0 15,3-5-1-15,5-1 1 16,4 3-1-16,8 4-2 0,4 3-1 15,8 17-8-15,-6-6-26 16,11 23-1-16,-7-1-1 16,1 16 1-16,-5 0 33 15</inkml:trace>
  <inkml:trace contextRef="#ctx0" brushRef="#br0" timeOffset="44899.3755">7619 6220 75 0,'-24'45'37'16,"-5"-9"-2"-16,9 3-31 15,8-6 1-15,15-7-2 0,17-17 1 0,23-13 1 16,13-27 0-16,15-20-1 16,1-20 1-16,-3-15 0 15,-13-21-3-15,-14-12 0 16,-29-11-2-16,-28-4 0 15,-28-5-1-15,-23 6 0 16,-18 5 0-16,-8 14-3 16,-1 23-4-16,-10 10-31 15,36 21-1-15,17 3 0 16,38 25 0-16,22 2 24 16</inkml:trace>
  <inkml:trace contextRef="#ctx0" brushRef="#br0" timeOffset="45512.924">9308 5177 93 0,'0'0'41'15,"4"11"-1"-15,-25-32-38 16,-3-13-2-16,-8-7-1 15,-11-16 0-15,-8-7 2 16,-10-16 0-16,-12-9 0 16,-8-9 1-16,-22-8 0 0,-14-2 0 15,-24-6-1-15,-27 3 1 16,-36-4-2 0,-28 12 2-16,-38 6-1 15,-40 16-2-15,-33 22 1 0,-41 29-1 16,-30 27 1-16,-30 37 0 15,-17 41 0-15,-18 33-1 16,0 47 0-16,10 39 1 16,16 40 1-16,37 30 0 15,50 30 0-15,59 13 0 16,67 7 0-16,70 3 0 16,88-10-1-16,80-17 0 15,90-24 0-15,70-23-1 0,81-35 1 16,69-32-1-1,99-31 1-15,25-37-1 16,55-41 1-16,35-37-1 16,50-37 2-16,46-38 0 0,37-43 0 15,-35-39 1-15,-29-36-1 16,11-37 1 0,-33-32-1-16,-41-26 1 15,-73-17-1-15,-87-10-1 16,-100 1 0-16,-39 13-2 15,-99 20 1-15,-86 28-3 16,-77 52-24-16,-98 32-14 16,-67 47-1-16,-69 37-2 0,-46 50 12 15</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12.259"/>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185 220 14,'-10'1'27,"-10"-16"1,3 0-9,5 4-2,-9-14-3,11 13-1,-12-20-1,14 19-1,-12-18-1,15 19-1,-11-11-3,12 13 0,-7-3-1,11 13 0,-8-10-2,8 10 0,0 0 0,0 0-2,0 0 0,-2 13 0,4 3 1,1 10-1,0 6 0,1 6 0,1 8 0,3 6 1,-3-1-1,4 0 0,-2-2-1,2-3 2,-2-4-2,1-4 0,-1-2 1,-3-7-1,3-1 1,-5-4-1,1-3 0,-2-4 0,0-3 0,-1-4 0,0-10 1,0 14-1,0-14 0,0 0 0,0 0-1,0 0-1,0 0-6,0 0-32,0 0-1,-2-17 1,2 17-1</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19.811"/>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30 66 51,'-18'-20'36,"18"20"0,-9-18 0,9 18-22,-3-18-5,3 18-3,1-10-1,-1 10-1,0 0-1,0 0 0,2 14 0,2 7-1,-1 7 0,3 9-1,0 7 1,2 5 0,0 5 0,2 1-1,-3-4 0,2-6 1,-2-6-2,0-5 1,-2-6 0,0-5 0,-3-6-1,0-4 0,0-3-1,-2-10-1,3 12-2,-3-12-9,0 0-27,0 0 0,0 0-1,-16 7 0</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23.134"/>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17 11 63,'-10'-2'38,"10"2"2,0 0 0,0 0-28,0 0-4,0 0-1,0 0-1,0 0-2,0 0 0,0 0-2,0 0 0,-7-9-1,7 9-1,0 0 0,0 15 1,3 5-1,2 8 1,1 8-1,2 6 1,1 7-1,2 5 1,0 4 0,-2-3-2,-1-5 3,0-4-2,-2-6 0,1-6 0,-3-4 1,0-7-1,-1-5 1,-1-4-1,1-4 0,-3-10 0,2 12 0,-2-12-1,0 0-3,0 0-4,0 0-33,0 0-1,0 0 0,0 0-1</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31.012"/>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31 142 45,'-4'-16'33,"-1"-1"3,5 8-8,-13-19-10,13 28-2,-6-33-6,6 33-2,-2-24-2,2 24-1,-1-15-1,1 15-2,0 0 0,0 0-1,1 14 1,2 9-2,-2 8 1,1 8 0,2 10 0,-1 5 1,1 3-1,-1 2-1,1-2 0,0-5 2,-2-6-2,2-4 0,-3-8 0,2-5 0,-2-7 0,1-3 0,-1-5 1,-1-5-1,0-9 0,1 11-1,-1-11 0,0 0-1,0 0-6,0 0-32,0 0 0,0 0-1,0 0 0</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49.198"/>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60 6 93,'0'0'40,"-19"-6"1,19 6-5,-10 1-29,10-1-3,0 0-1,1 12-1,-2 3-1,2 7 1,-1 6-2,0 11 2,0 4-2,0 7 1,0 3 0,0 1-1,0-3 0,-1-5 1,0-2-1,1-6 0,0-5 0,-1-3 0,0-4 1,0-3-1,1-3 1,-1-4-1,1-1 0,0-15-1,0 18 1,0-18-2,0 9-1,0-9-4,0 0-33,0 0-2,-13-4 0,-1 1 1</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52.505"/>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191 32 60,'0'-10'38,"0"10"-1,-2-14 2,2 14-26,0 0-2,0 0-4,-4-9 0,4 9-2,0 0-1,0 0-1,0 0-1,0 0 0,-3 17-1,0-3-1,-4 12 0,-1 7 1,-3 8-1,-1 6 0,-3 6 1,0 4-1,1 1 1,0-5-1,2-3 1,2-9 0,4-6 0,1-7-1,2-6 1,3-4 0,-1-7 0,1-11-1,2 12 0,-2-12 0,0 0-1,0 0-1,0 0-14,0 0-25,-4-19-3,-14-5 2,-8-3-3</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34.93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174 32 74,'20'-14'41,"-6"-2"-1,2 9 1,-16-4-22,0 11-15,0 0 0,0 0-1,0 0-1,-5 19 0,-6 4-2,-2 2 0,-2 9 0,-1 6 0,-3 7 0,-2 5 0,2 1-1,2 1 1,1-4 0,2 1 0,2-3 0,1-6 1,3-3-1,1-7 0,3-3 1,0-5-1,1-3 0,0-7 1,3-14-1,-3 16 0,3-16 0,0 0-1,0 0-2,-4-10 0,4 10-4,-3-32-17,8 17-16,-4-10-1,8 1 0,-2-6 1</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35.417"/>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81 18 79,'14'-14'39,"-14"14"-1,9-6 2,-9 6-30,0 0-4,6 13-2,-10-1-1,2 8 0,-3 4-1,1 8 0,-2 7-1,0 6 1,0 5-1,-3 0 0,0-1 0,4 1-1,-1-3 2,-1-5-1,1-7 0,2-6-1,-2-2 1,5-4-1,-3-5 1,2-3 0,-2-6-1,4 2 1,0-11-1,-2 12 0,2-12 0,-2 11 0,2-11 0,0 0 0,0 14 0,0-14 0,0 0 0,-1 12 0,1-12 0,0 0 0,0 0 0,0 0-1,-2 11-1,2-11-1,0 0-12,0 0-26,0 0-1,-7-22 1,4 5-3</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7.16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48 391 19,'0'0'31,"-16"14"2,6-16-8,10 2-4,-13 2-2,13-2-4,-11 2-2,11-2-5,0 0-2,0 0 0,0 0-2,0 0-1,0 0-1,0 0 0,9 2 0,6-6 0,8-2 0,12-2 0,16-4-1,16-2 2,18-7-1,19 0 1,14-7 0,11 2 0,7-2-1,6 0 0,-4 2-1,-3 0 1,-12 2 0,-11 4-1,-19 1 0,-11 4 1,-23 1-1,-11 5 0,-15-1 1,-14 6-2,-6 1 0,-13 3-1,0 0 1,-2-11-2,2 11-1,0 0-2,0 0-2,-9-21-7,18 19-27,0-5-1,8 6 0,3-5 0</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7.709"/>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107-8 88,'10'-1'37,"-10"1"1,0 0 0,-4 12-33,1 7-2,-4 4 0,3 13-1,-5 6 1,3 10 0,-2 4 0,1 6 0,0-2-1,-3-1 0,4-3 0,2-5-1,-2-6 0,3-6 0,0-5 1,3-3-2,-1-9 1,2 0-1,0-7 0,-2-4-1,5 0-2,-4-11-5,0 0-31,0 0-4,-14 2 1,-6-13-1</inkml:trace>
</inkml:ink>
</file>

<file path=ppt/ink/ink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9-11-26T17:50:02.833"/>
    </inkml:context>
    <inkml:brush xml:id="br0">
      <inkml:brushProperty name="width" value="0.05292" units="cm"/>
      <inkml:brushProperty name="height" value="0.05292" units="cm"/>
      <inkml:brushProperty name="color" value="#FF0000"/>
    </inkml:brush>
  </inkml:definitions>
  <inkml:trace contextRef="#ctx0" brushRef="#br0">17267 15070 78 0,'0'0'36'16,"3"31"-1"-16,-5-16-29 16,3 10-3-16,-3 3 1 15,-3 10-2-15,-7 3 0 16,-4 14-1-16,-10 4 0 16,-5 3 0-16,-7 1 0 15,-3-1-2-15,1-2-1 16,-3-13-5-16,20-1-28 0,-10-19-1 15,18-6-2-15,15-21 1 16,3-11 24-16</inkml:trace>
  <inkml:trace contextRef="#ctx0" brushRef="#br0" timeOffset="455.9012">18047 14987 80 0,'32'20'39'0,"11"-13"1"16,35 6-20-16,16-8-13 16,26 5-2-16,17-4-5 15,5-12-20-15,14 11-18 0,-10-5 0 16,-8-1-3-16,-20-2 0 16,-22 1 29-16</inkml:trace>
  <inkml:trace contextRef="#ctx0" brushRef="#br0" timeOffset="3288.409">19786 14244 57 0,'-24'2'35'0,"-4"-4"-1"15,-16-5-23-15,6 8-5 16,-9-7-1-16,1-2-2 16,-8-4 0-16,2-4-2 15,-9-5 1-15,-1 2 0 16,-7-4 0-16,-4 1-1 15,-11-2 0-15,-9-1 0 16,-14 6 0-16,-8-2-1 16,-11 9 1-16,-4-1 0 15,-12 4-1-15,-4 6 0 16,-2 0 1-16,6 7-1 16,2 1 0-16,7 4 0 15,6 2 1-15,9 6-1 0,10 3 1 16,13 6-1-16,12 11 0 15,13 8 1-15,16 7-1 16,17 9 0-16,17 10 0 16,20 3-1-16,22 10 1 15,18-1-2-15,21 0 2 32,16 1-2-32,19-9 2 15,17-7-2-15,19-11 2 16,9-8-1-16,13-16 1 0,15-13 1 15,16-17-1-15,3-19 1 16,8-11 1-16,1-10-1 16,-8-14 0-16,1-5 0 15,-16-7 0-15,-16-3 1 16,-27 1 0-16,-20 4 2 16,-29 5-3-16,-21 9 2 15,-29 1 0-15,-20 8-1 16,-22 5-1-16,-13 4-3 15,-9 11-3-15,-14-11-13 16,10 15-21-16,-8-1 1 16,11 12-1-16,5-5-1 15,17 5 33-15</inkml:trace>
  <inkml:trace contextRef="#ctx0" brushRef="#br0" timeOffset="4432.2725">21224 15076 45 0,'0'0'34'0,"0"0"0"16,-13 11-16-16,13-11-9 0,0 0-2 15,-15-5-2-15,15 5-1 16,0 0 0-16,0 0-1 16,0 0 0-16,-13 7 0 15,13-7 0-15,-8 16 0 16,8-16-1-16,-12 29 0 15,0 0-1-15,-3 11-1 16,-9 13 0-16,-7 11-3 16,-3 14 0-16,-7-3-4 15,6 19-12-15,-8-13-18 16,10-1-1-16,-1-16 0 16,15-8 4-16,2-18 34 0</inkml:trace>
  <inkml:trace contextRef="#ctx0" brushRef="#br0" timeOffset="5287.8834">21821 15027 93 0,'13'12'40'0,"19"18"-11"15,11-21-19-15,24 5-5 16,20-5-10-16,18-11-29 0,9-9-3 16,4-19-1-16,2-13-3 15,-8-16 20-15</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48:35.4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3025-12 54,'9'-13'36,"-9"13"0,12 11 0,-4 22-28,-6 1-5,4 19 0,-2 11 0,3 12-1,-2 9 0,2 1-2,-6 1 2,-4-1-1,-6-4 0,-6-7 0,-9-13 0,-7-9 0,-11-9 1,-9-9-1,-8-11 0,-8-8 1,-11-12-1,-9-9 0,-11-9 0,-7-4 0,-6-5 0,-6 1 0,-7-1 0,-3 1-1,-1 3 1,-1 3 0,1 5 0,0 3-1,6 1 1,6 5 0,7 1-1,7 5 1,7 3-1,7 5 0,9 5 1,9 5-2,5 3 1,6 6 0,7 2 0,3 3 0,7 3 0,6-1 0,5 0 0,2 2 0,6 0 0,1-5 0,3-3 0,4-4 1,2-6-1,2-2 1,3-5-1,8-15 0,-10 13 1,10-13-1,0 0 0,0 0 0,0 0 0,0 0-1,-7-18 1,5 9-1,0-5 0,-1-3-1,0-2 1,-1-2 0,1 0 0,-1-3-1,0 3 1,-1-4 1,0 3-1,0 2 1,0 1 0,1 3 0,0 1 1,1 6-1,3 9 1,-2-10 0,2 10 0,0 0-1,-5 13 1,1 2-1,-3 4 0,0 3 0,-2 3 1,-1 6-1,-1 2 0,-1-3 1,2-4-1,0-3 1,3-4-1,2-3 0,2-3 0,3-13 1,5 13 0,4-10-1,6-1 0,5-1 1,5-1 0,4 2 0,4-4 0,4 1 0,3 0-1,1 0 1,-1 1-1,-2 0 0,-3 2 0,-6 1 0,-3-1 0,-7 1-1,-5-1 1,-14-2 0,15 4 0,-15-4 1,0 0-1,0 0 0,0 0-1,0 0 0,0 0-2,0 0-3,0 14-26,0-14-8,0 0 0,-12-18-2</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48:33.6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92 30,'14'4'31,"3"-9"3,5-7-1,2-7-21,14 8-2,-4-8 0,5 8-3,-5-3-1,0 9-2,-10 4-1,-2 7 0,-11 8-1,-3 3-1,-5 4 0,-1 3 0,1-4 0,5-1 0,5-10 0,10-7 0,10-10 0,8-4 0,9-5 0,5-1 1,0 2-1,0 5 0,-6 7 1,-6 6-1,-8 4 0,-5 5 0,-4-2-1,0-2 1,2-5-1,4-4 0,7-4 0,5-4 0,4 1 0,2 0 0,1 6 1,-1 3-1,-6 5 0,-4 7 1,-4 2-1,-5 5 1,-3-3 0,-4-1-1,-4-1-1,-5-4-1,0 2-9,-15-12-28,16 5 0,-16-5 0,12-6-1</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29.2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197 264 56,'2'-20'37,"0"-1"-1,-3-3 1,1 2-26,-11-3-3,0 8-2,-11 4-3,-2 12-1,-6 11-1,0 14 0,2 10-1,6 11 0,6 7 0,10 1 0,10-2 0,9-4 0,13-9 1,5-9 1,6-13-1,3-7 2,-3-12-1,0-6 1,-6-12-1,-4-7 1,-8-7-2,-6-1 1,-5-1-1,-3 5 0,-2 5-1,-3 5 0,0 22 0,0 0-1,3 31 2,2 10-2,3 12 1,1 9-1,1 11 1,-2 5 0,-2 1 0,-4-2 0,-5-8-1,-7-6 1,-6-12 0,-4-10 0,-7-14 0,-3-12 0,-3-13-2,-2-11 0,1-6-1,2-9-3,8 3-5,-4-13-21,14 2-7,8-6-1,13 0 2</inkml:trace>
  <inkml:trace contextRef="#ctx0" brushRef="#br0" timeOffset="524">725 315 55,'6'15'34,"-22"4"0,-7 8 0,-2 4-30,-7 3 0,2 5-1,3-2 2,9 1-2,11-10 1,14-2 0,12-15-1,12-5 0,8-13 0,7-6 0,0-10-1,-2-5 1,-5-9 0,-10-4-1,-11-3 1,-9 0 0,-12 2-1,-3 4 0,-6 4-1,1 5 0,3 4 0,7 8-1,9 7 0,10 8 0,8 8 0,6 4-1,7 5 1,0 5 0,1 8 0,-4 5 0,-6 3 0,-7 3 0,-7 1 0,-7 0 0,-6 1 1,-5-5-2,-2-2-1,-3-9-1,4 1-2,3-26-8,-7 9-28,6-18 2,4-11-1,2-9 2</inkml:trace>
  <inkml:trace contextRef="#ctx0" brushRef="#br0" timeOffset="976">1197 0 64,'0'0'34,"0"0"-2,0 0-4,-11 2-26,11-2-2,0 0 1,0 0-3,0 0-6,16 10-15,-6-5-10,-1 4 0,6 6 0</inkml:trace>
  <inkml:trace contextRef="#ctx0" brushRef="#br0" timeOffset="1209">1390 659 56,'10'6'37,"0"-19"1,2-7 1,-5-15-25,12 4-2,-8-16-4,6-2-2,-4-2 0,2 5-1,-4 3-2,-2 10-1,-3 7-1,0 8-1,-6 18-1,0 0 1,10 19-1,-5 3 0,3 3 0,2 2 0,4 1 1,2-1 0,2-6 0,0-5 0,-1-2 1,0-8-1,-3-8-1,1-7 1,-4-11-2,1-6 1,2-6-2,-4-6 0,8-2 0,-2-3-1,7 4-1,0-1 0,5 12 2,-4 4 0,-1 9-1,-1 5 2,-5 11 0,-8 11 1,-8 9 1,-8 11 0,-6 6 1,-3 8-1,-1 3 2,3 0-1,3-6 2,8-3 0,7-10 1,11-5 0,4-15 0,8-5 1,-1-13-1,4-6 0,1-9 0,-2-10-1,-3-7-1,-4-7 0,-6-3 0,-1 1 0,-6 5-1,0 5 0,-7 9-1,-2 17 0,0 13 0,-2 29 0,8 14-1,-1 17 1,7 17-1,6 14 1,6 15 0,6 4-1,-1-3 0,5-3 1,-8-12-2,-3-9 2,-8-18-2,-13-16 2,-11-19-1,-15-21 1,-9-12-1,-13-18 1,-4-10 0,-1-8 0,-2-7 0,6 0 1,5-1 0,11 4 0,15 0 1,13 9-1,12 3 0,11 1 1,9 1 0,5-3-1,3 3-2,0-9-7,-7 6-32,-8-3-2,-15 0 0,-22 4-2,15 31 44</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19.3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383 184 26,'-9'-14'33,"-3"1"1,-6 0 0,-8-4-18,3 11-3,-14-4-5,2 9 0,-7 2-4,2 4 0,-3 4-1,6 7 0,5 4-1,11 5-1,13 6 0,11 3 0,13 0 0,12 4-1,9-1 2,5-1-2,3-3 2,-2-2-2,-4-7 2,-7-4-3,-10-1 3,-8-5-2,-12-4 1,-2-10 0,-25 10-1,0-10 1,-6-3 0,-5-1 0,-1-3-1,-1-2-2,6 3 0,2-5-2,12 9-5,-2-10-6,20 12-24,1-9 2,10 6-1,6-1 1</inkml:trace>
  <inkml:trace contextRef="#ctx0" brushRef="#br0" timeOffset="774">541 253 18,'10'2'30,"-10"-2"2,0 0-5,0 0-6,0 0-6,-2 22-4,-1-8-3,4 10 1,-5 4-2,5 14-2,-3 4 0,2 11-2,-2 4 0,1 6-2,-2-1 0,2 0-1,0-4-1,-1-6-2,2-4-5,-7-19-14,7-3-14,-4-13 0,4-17-1,0 0 1</inkml:trace>
  <inkml:trace contextRef="#ctx0" brushRef="#br0" timeOffset="1052">374 391 68,'3'-44'39,"7"1"-2,7 4 2,-1-2-31,11 5-3,2 5-1,4 8-2,1 7 0,2 9-1,3 6 0,2 9-1,-2 7 1,0 6-2,-4 6 1,-6 2-1,-6 3 0,-10-1 1,-10 0-2,-10-4 2,-8-2-1,-7-4 0,-8-3 0,-6-6-1,-1-2-1,-1-6-1,7 2-3,-2-11-8,14 8-7,2-5-13,17 2-3,0 0 3,0 0 0</inkml:trace>
  <inkml:trace contextRef="#ctx0" brushRef="#br0" timeOffset="1400">834 459 32,'0'0'35,"13"7"3,-2-11 0,-4-12-15,11 1-5,-6-13-9,8 1-2,-2-8-2,3 2-1,-2-5-1,1 6 0,-2-1-1,-1 9-1,-4 5 0,-2 7-1,2 10 0,-2 5 0,2 10 0,1 5-1,1 7 0,5 4 0,1 2 1,0 2 0,-2-4-1,-1 0 1,-4-7 0,-5-1-1,-3-2 1,-8-7-1,-5 2 0,-5-7 1,-7-2 0,-5-5 1,-6-4-2,-3-1 2,-2-6-2,-1 1 0,3-2-2,1-5 0,11 8-5,-4-9-10,14 7-21,7-2 0,9 2 0,6-1 1</inkml:trace>
  <inkml:trace contextRef="#ctx0" brushRef="#br0" timeOffset="1949">1230 479 31,'0'0'34,"0"0"1,0 0-6,12 1-6,-12-1-7,9-14-2,-5-2-5,7 0-1,-2-10-3,7 2 0,-2-9-2,1 1 0,-1-1-1,-1 3 0,-2 6-1,0 4 0,-5 6-1,-2 4 0,-4 10-1,5 11 1,-3 4-1,1 5 1,0-1 0,4 7-1,-2-1 1,2-1 0,2-4 0,2-6 0,2-5 0,3-5 0,1-4 0,2-7 0,3-6 0,0-6 0,-1-8 1,-2 0-1,-3-1 0,-2 3 0,-3 3 0,-4 3 0,-7 19 0,0 0-1,9 14 0,-8 11 1,-2 4 0,1 6 0,-1-1 1,1 2-1,1-6 0,0-4 0,2-6-1,-1-9-3,4 0-2,-6-11-7,13-6-21,-7-4-6,3 1 0,0-3 2</inkml:trace>
  <inkml:trace contextRef="#ctx0" brushRef="#br0" timeOffset="2540">1733 541 26,'0'0'34,"0"0"2,10 0 0,-7-14-13,11 7-4,-8-13-8,7 5-3,-1-9-2,1-1-1,0-2-2,-2 6 0,-3 1-1,1 8 0,-9 12-2,0 0 0,0 0 1,8 22-2,-7-1 2,0 0-2,3 1 1,0-3-1,5-3 1,2-9 0,1-4-1,5-6 1,0-7 0,3-3 0,-1-7 0,-1 2 1,0 0-2,-4 4 2,1 6-2,-5 5 1,-1 11 0,-2 6-1,-3 10 1,0 3-1,-2 1 1,2 0-2,-2-4 0,-1-4-3,7-2-5,-8-18-16,11 5-12,1-11 0,4-4-1,0-6 2</inkml:trace>
  <inkml:trace contextRef="#ctx0" brushRef="#br0" timeOffset="2972">2299 387 61,'2'13'36,"-3"5"0,-1 1-9,4 12-14,-7-4-4,5 3-5,-4-6-2,3-2 0,0-9-1,1-13-4,12 4-7,-9-16-27,9-12 2,3-8-2,1-8 1</inkml:trace>
  <inkml:trace contextRef="#ctx0" brushRef="#br0" timeOffset="3165">2407-1 59,'-9'4'34,"-6"2"-2,4 5 0,6-1-28,5-10-1,-9 11-4,9-11-1,0 0-8,0 0-22,13 15 0,-13-15 0,18 19 0</inkml:trace>
  <inkml:trace contextRef="#ctx0" brushRef="#br0" timeOffset="3422">2462 640 44,'14'-13'35,"-2"-3"1,-3-7-9,9 6-6,-14-13-5,14 9-5,-13-7-3,6 8-2,-5-2 0,1 6-3,-3 3 0,-2 3-1,-2 10-1,0 0-1,6 11 0,0-1 0,-2 3-1,6 0 1,-1-2-1,5 3 2,2-6-1,0-1 0,5-5 0,-4-4 0,5-1 1,-5-5-1,0-5 1,-2-5-1,-5-9 0,-1-4 1,-5-3-2,-2 0 1,-1-1-2,-4 1 0,6 5-4,-7 0-2,12 18-10,-9-3-15,10 10-5,3 3-2,3 4 2</inkml:trace>
  <inkml:trace contextRef="#ctx0" brushRef="#br0" timeOffset="3819">3008 360 39,'10'2'32,"0"-4"-4,1 2-3,-9-11-6,-2 11-1,7-10-4,-7 10-2,0 0-4,0 0-4,-6 15-1,5-1-2,-3 2-1,5 1-1,-1 0 2,3 1-1,2-5 2,1-3 0,-6-10 0,14 11 1,-14-11 1,16-2-1,-16 2 0,12-20 0,-9-1 0,2-2 0,-2-5-1,2 3 0,-4 0-1,1 4 0,1 5-1,-3 16 0,6 13-1,1 12 0,4 17 0,3 11 0,6 16 0,6 12 0,3 6 0,1 3 0,-1-1 0,-4-1 0,0-8 1,-8-8-1,-5-13 0,-11-14 0,-9-8 1,-5-19-1,-10-11 1,-1-13 1,-6-12 0,2-11 0,-1-12 0,5-4 1,7-9 0,4 1 0,11 1-1,4 0 0,5 5 0,4 2 0,1 9-1,4 6 0,-5 3 0,4 4 0,-5 4-1,-1 3-1,3 2-1,-7-2-2,9 5-4,-8-11-14,7 10-19,-2-2 0,2 3 0,-2-3 1</inkml:trace>
  <inkml:trace contextRef="#ctx0" brushRef="#br0" timeOffset="5427">1807 864 9,'-12'-6'31,"12"6"2,-11-5 3,11 5-13,0 0-4,-14-10-3,14 10-3,0 0-4,14-4-1,-4 1-3,7 0-2,2 1-1,5-1-2,3 1 0,2 0 0,-3 0 0,-3 0-2,-2 0 0,-4-3-3,-2 5-4,-15 0-10,12-13-19,-12 13 0,0 0 0,0 0 1</inkml:trace>
  <inkml:trace contextRef="#ctx0" brushRef="#br0" timeOffset="5953">1489 873 49,'-13'1'34,"4"-1"0,9 0-10,-10 4-7,10-4-5,0 0-3,20 7-2,-10-9-2,4 4-2,1-5-1,1 1-1,1-1-2,-3-4-2,5 4-5,-8-7-9,7 3-20,-5 0 0,0 5-1,-2 1 1</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07.0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446 200 28,'0'0'31,"11"-6"0,-11 6-5,0 0-5,13-9-5,-13 9-4,-11-14-2,-4 3-3,2 2-2,-11-4-2,-3 2-1,-6-1-1,-4 4 1,-5 1-1,1 5 0,-3 4-1,3 5 1,5 1-1,4 3 1,8 1-1,8 4 0,12-1 0,9 4 1,14-1-1,10 1 0,9 4 0,8-1 0,4 3-1,3-1 2,-2 3-2,-6-1 2,-6 0-1,-12 0 0,-12-3 0,-12 4 1,-13-2-1,-14-3 1,-11-1-1,-9-4 0,-6-3 1,-4-5-1,-2-2 0,4-6 0,8-3-1,7-4 0,10-2-1,8-4-4,19 12-9,1-22-23,17 5 2,9-2-2,9-3 1</inkml:trace>
  <inkml:trace contextRef="#ctx0" brushRef="#br0" timeOffset="627">666 268 26,'0'0'33,"0"0"2,8-10 0,-8 10-11,0 0-11,0 0-2,0 0-5,0 0-1,-11 1 0,11-1-2,0 0-1,-6 13 0,-1-4-1,-1 5-1,-2 4 0,1 4 0,0 6 0,0 0 0,3 0 0,4 0 0,5-2 1,5-3 0,2-7 0,4-4 0,3-9 0,3-3 0,0-3 0,0-7 0,-1-6 0,-2-4 0,-1 0-1,-2 1 1,-4 1-2,0 5 1,-2 3 0,-8 10-1,20 5 1,-7 6-1,6 6 0,5 1 1,7 3-1,4-3 1,2-2 0,1-4 0,-2-8 0,-4-3 1,-7-7 0,-6-5-1,-10-9 1,-9-6 0,-8-7 0,-6-7 0,-6 3 0,-4-3-1,-4 5 0,1 2 0,1 3 1,5 8-1,5 5-2,4 3-3,12 14-11,-2-11-23,14 3 2,7 1-3,8 4 2</inkml:trace>
  <inkml:trace contextRef="#ctx0" brushRef="#br0" timeOffset="1252">1345 290 42,'0'0'33,"12"15"3,-12-15 0,5 10-20,3 2-2,-8-2-5,4 7-2,-4-2 0,4 8-2,-4-2-1,3 4-1,-3-3-2,1 1 0,-1-5 0,0-3-2,1-2-1,-1-13-3,4 13-11,-4-13-23,-1-19 0,3-2 0,1-6 0</inkml:trace>
  <inkml:trace contextRef="#ctx0" brushRef="#br0" timeOffset="1498">1357 26 81,'-7'-10'38,"7"10"-1,-10-5 1,10 5-32,0 0-3,0 0-2,0 0-2,0 0-1,0 0-4,0 0-14,0 0-17,13 14 0,-3-4-1,3 3 1</inkml:trace>
  <inkml:trace contextRef="#ctx0" brushRef="#br0" timeOffset="1801">1568 525 59,'5'-11'38,"-1"-5"-1,-3-3 2,7-1-23,-9-7-7,4 4-2,-3-1-2,3 5-1,-3 1-1,1 5 0,-1 13-2,0 0 0,0 0-1,14 5 0,-5 7 0,3 1-1,2 3 0,5 0 1,1-1 0,3-1 0,1-5 0,-1 0 0,-4-5 0,-1-3 1,-5-4 0,-1-4 0,-6-7 0,-3-10-1,-4-5 1,-1-13-1,-1-2 1,-1-4-2,2 0 0,1 1-3,7 5-2,2 3-6,19 13-16,5 5-12,12 10 0,8 1 0</inkml:trace>
  <inkml:trace contextRef="#ctx0" brushRef="#br0" timeOffset="2208">2535 221 53,'0'0'37,"-14"-5"-2,-1-12-10,5 8-9,-17-7-4,0 8-4,-11-3-1,-1 9-3,-5 7-1,0 3-1,2 7-1,5 7 0,6 3-1,11 4-1,13 0 1,13 0-1,11-5 1,9-1 1,11-5-1,2-6 1,2-4 0,1-6 0,-5-9 0,-5-2 1,-6-4-1,-4 0 0,-10 1 1,1 10-1,-3 7 0,0 12 0,5 19 0,0 15 0,5 18 0,4 12-1,6 13 1,1-2-2,-3 0 2,-4-8-2,-7-11 1,-9-14-1,-13-20 1,-18-16-1,-14-19 1,-13-14-1,-6-14 1,-7-13 0,1-13 0,5-4 2,8-4-1,18 4 1,13-1-1,17 8 2,17 4-2,14 9 1,11 6-2,11 2 1,6 3-1,3-4-2,-1 2-1,-4-7-8,2 0-29,-13 1-2,-6 3 1,-8 1-2</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0:08.7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223 330 34,'0'0'32,"-10"-6"-4,10 6-5,0 0-5,0 0-2,-10-1-4,10 1-2,0 0-4,0 0-1,-4 12-2,4-1-1,-3 2 0,1 5-1,-2 3 0,1 6 0,-1 3 0,1 5-1,1 3 1,1 4-1,0 1 0,1 0 0,0 4 0,0-4 0,1 0 0,-1-4 1,0-5-2,0-2 2,0-9-1,-1-2 0,1-5-1,0-7-1,0-9 0,0 0 0,4 9-4,-8-19-5,4 10-9,-4-18-11,-5 2-5,-1-3 1,-3-8 0</inkml:trace>
  <inkml:trace contextRef="#ctx0" brushRef="#br0" timeOffset="384">0 452 51,'5'-39'37,"2"1"-2,3 0-5,11 9-12,-4-2-9,10 8-3,1 3-3,6 3-1,2 5 0,7 6-2,0 6 1,2 8 0,-4 5-1,-3 7 0,-7 6 0,-7 2 0,-10 7 0,-11-1 0,-11 4 0,-8-4-1,-10-2 2,-4-3-2,-4-5 1,0-4-1,0-9 1,2-4-2,6-6 0,3-7-1,12 0-3,-1-10-7,19 3-15,2-5-7,5-2-2,8-1 2</inkml:trace>
  <inkml:trace contextRef="#ctx0" brushRef="#br0" timeOffset="769">609 331 1,'0'0'27,"-1"26"0,-4-13 0,4 3-8,5 8-4,-3-3-3,12 6-3,-3-9 0,10 5-1,-1-11 0,10 0 0,-3-10-2,6-2-2,-3-8 0,-1-7-1,-5-3-1,-2-3 1,-6-5-2,-4-2 0,-7-2 0,-2 2 0,-5 0-1,-2 4-1,1 5-1,-2 1-2,6 18-5,-8-19-7,8 19-15,10 0-6,-10 0 0,18 12 1</inkml:trace>
  <inkml:trace contextRef="#ctx0" brushRef="#br0" timeOffset="1154">1091 382 35,'7'21'31,"-6"3"1,-1 7-11,6 16-6,-10 3-6,6 12-3,-6-2 0,4 4-1,-3-4-2,0-3-1,-1-8 1,1-8 1,-2-12-1,4-10 1,1-19-1,-11 4 0,3-21 1,3-9-1,-2-16 0,0-11-2,-2-10 1,3-8 0,4-5-1,2 0 1,4 7-1,5 5 0,3 11-1,5 13 1,6 13-1,5 13 0,2 11 0,1 10-1,1 7 0,-6 8 0,-3 6 0,-10 2-1,-7 4 1,-9-3-1,-9 2 0,-8-5-1,-4-2-1,-3-9-2,5-3-3,-6-13-7,12 2-8,0-5-11,8-8-1,4-1 2</inkml:trace>
  <inkml:trace contextRef="#ctx0" brushRef="#br0" timeOffset="1985">1414 455 8,'0'0'26,"0"0"-1,0 0-4,0 0-3,0 0-4,0 0-2,1 9-3,-1-9-1,-1 9-2,1-9-1,-1 23 0,-1-3-1,5 8 0,-4 5-2,3 4 2,-3 4-3,2 2 0,1-1 0,-2-4-1,1-3 0,0-7 1,0-8-1,0-3 1,-1-8 0,0-9 0,0 0 0,-5-16 1,-2-9 1,0-6 0,-1-10 0,0-4 0,-4-9 1,3-3 0,-1-2-1,4 4 0,1 5-1,6 4 1,2 3-2,6 10 0,5 4-1,6 8 0,7 7 0,4 6-1,7 4 1,1 5-1,6 9 1,-4 0 0,-3 6-1,-4 0 0,-10 2 1,-8 0-1,-13 0 0,-12 0 0,-10-1 0,-9-3-1,-3-1 1,-6-4-2,1 1 1,0-6-2,9 3 0,3-9-3,10 6-8,2-9-12,12 5-11,0 0 2,15-15 0</inkml:trace>
  <inkml:trace contextRef="#ctx0" brushRef="#br0" timeOffset="3619">1977 282 30,'0'0'33,"12"-9"2,-12 9-1,10 0-15,-10 0-6,0 0-4,0 0-4,2 18-1,-3-7 1,3 7-1,-4 0 1,8 7-2,-8 0 0,6 2-1,-3-1 1,4-1-2,-2-3 1,1-2-1,2-5 0,-4-3 0,3-3-1,-5-9-1,0 0 0,0 0-2,0 0-3,-13-8-6,13 8-16,-15-25-10,7 3-1,-4-3 0,7-7 1</inkml:trace>
  <inkml:trace contextRef="#ctx0" brushRef="#br0" timeOffset="3934">2015 61 62,'2'-9'37,"-2"9"0,0 0 1,0 0-29,-3-10-3,3 10-4,0 0-3,-1-10 0,1 10-4,2-13-9,9 3-24,-2 6 2,7 0-2,0 3 2</inkml:trace>
  <inkml:trace contextRef="#ctx0" brushRef="#br0" timeOffset="4196">2258 303 34,'0'0'33,"0"0"1,0 9-9,0-9-9,18 4-2,-8-7-4,10 6 0,-5-6-2,9 3-1,-6-5-2,2 2-1,-4-5-1,-7 1-1,-4-4-1,-3 1 0,-6-1 0,-5 1 0,-7 3-3,-1 1 1,-5 4-1,2 3 1,-3 4 0,2 6 0,1 4-1,1 4 1,8 3 2,1 4-2,8 1 3,2 1-2,4-2 1,4-2-1,1-4 2,5-3-2,0-4 1,4-4 1,0-4-1,0-3 0,0-1 0,-1-4-2,2 3-2,-4-6-3,7 7-6,-12-9-15,5 5-11,-1-1-1,-3 0 0,2 3 3</inkml:trace>
  <inkml:trace contextRef="#ctx0" brushRef="#br0" timeOffset="5049">2974 313 30,'9'-10'26,"-9"10"-3,0-11-1,0 11-3,-6-11-3,6 11-3,-15-11-4,15 11-2,-17-14 0,17 14-3,-18-15-1,7 7-1,0 0 0,-3 1-1,-1 0 0,-1 2 0,-5 0-1,3 3 1,-4 0 0,3 4 0,2-2 0,0 2-1,8 3 1,9-5 0,-13 13-1,13-13 1,2 19 0,6-8 0,1 2-1,4 2 1,1 0 0,5 0-1,2 1 0,1 0 0,2 1 0,-2 1-1,2 0 1,0 1 0,-3 2 0,-3-3 0,-6 2 0,-2-1 0,-1-4 1,0 2-1,-4-3 0,-3-2 0,0-2 0,-1 0 0,-1-10 0,-4 14 1,-6-8-1,-6 0 1,-6-4 0,0 0 0,-7-4 0,-4-1 0,1-4 0,0 0 0,2-1 1,0-3-1,3 4 0,3-3 0,2 4 0,7 0 0,-1 2 0,6 1-1,10 3-1,-15-4-3,15 4-13,0 0-23,0 0 1,0 0-1,0 0 0</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39.9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-2 205 59,'2'-31'37,"4"-1"0,1 0 1,4 6-24,-7-3-6,4 10-2,-4 2-1,0 7 0,-2 0-2,-2 10 0,0 0-1,0 0-1,5 19 0,-3 5-1,0 8 0,1 8 0,0 7 0,1 8 0,0 4 0,-2-3 0,-1-3 1,1-4-1,-2-9 0,0-6 0,0-8 0,0-8 0,1-7 1,-1-11 0,0 0 0,12-15 0,-6 0 1,2-2-1,0-2 0,-1 0 0,1 3-1,4 1 0,1 10 0,4 5-1,3 4 1,2 2 0,2 6 0,3 0-1,0 2 1,-4 1 0,-5-3-1,-4 0 1,-8-1-1,-6 0 1,-9 1-1,-8-4 1,-7 2 0,-5-2 0,-4 0 0,-1-2 0,0-5 0,2 0 0,5-3-1,4-1-1,10-1-2,1-7-3,12 11-9,0-14-23,10 3 0,4-6-1,8 4 1</inkml:trace>
  <inkml:trace contextRef="#ctx0" brushRef="#br0" timeOffset="589">363 533 37,'1'9'31,"3"2"2,0-1-7,-4-10-9,12 12-5,-12-12-3,14 10-1,-14-10-1,13 4-1,-13-4-1,12-16 0,-8 2 0,1-2-1,-3-8-1,1-1-1,0-4-1,-1 1 0,1 2 0,2 2 0,2 4-1,2 1 0,5 7-1,1 2-1,4 5-1,0 0-2,7 5-4,-7-5-8,8 6-17,-5 0-3,-2 1-2,0 1 2</inkml:trace>
  <inkml:trace contextRef="#ctx0" brushRef="#br0" timeOffset="916">799 438 47,'-15'17'32,"-2"-9"1,-4-4-10,1 8-9,-7-6-5,7 6-2,-2-4-1,8 6-1,5-3-1,10-2 0,8-1-1,12-3 0,6-5 0,9-2-1,4-8 1,5-1-2,-1-7 1,0-1-1,-7-6 1,-5-1-1,-8-3 1,-7-1-1,-9 4 0,-4 1 0,-6 3 0,-1 3 0,-2 7 0,5 12-1,-13-1-1,8 13 2,1 5-1,2 7-1,1 3 1,1 2 0,3 1-1,1-1 1,3-3 0,2-4 0,1-5 1,1-5-1,1-8 1,2-4 0,0-8 0,0-2 0,0-4 0,-1-2 0,-1 2-1,-4 0-1,-8 14 1,14-6 0,-14 6 0,13 15-1,-4-1 1,1 1 0,7 2 0,3-1 0,5-4 0,-1-3 0,5-1 0,0-7 0,-1-3 0,-4-3 0,-2-5 1,-6-7-1,-4-5 0,-5-5-1,-6-3 1,-4 0-2,0 1 0,-4-2-4,4 8-5,-7-2-14,11 10-15,4 4 2,7 4-2,5 0 3</inkml:trace>
  <inkml:trace contextRef="#ctx0" brushRef="#br0" timeOffset="1666">1623 406 48,'0'0'37,"17"-14"0,-9 4 0,5 4-13,-7-7-16,3 4-3,-9 9-2,12-11-1,-12 11-1,6 12 1,-5 5-1,0 4 0,-2 4-1,0 4 0,0 2-1,0 0 2,1-4-1,1-4 0,1-7 0,3-6 0,5-5 0,2-10 0,2-8 1,5-5-1,-1-4 1,1-3 0,0-2 0,-2 3 1,-6 5-2,-2 6 1,-9 13 0,0 0-1,10 17 0,-11 2 1,0 3-2,2 3 1,-1-2 0,1-3-1,2-6-2,-3-14-5,17 11-9,-12-22-17,11-5-4,2-5-1,3-4 4,-1-9 9</inkml:trace>
  <inkml:trace contextRef="#ctx0" brushRef="#br0" timeOffset="2043">2057 377 24,'18'-5'35,"-5"11"2,-5 8-3,-2 16-9,-12-1-4,4 13-8,-10-4-5,5 1-3,-4-7-3,1-4 0,3-11-3,7-17-2,0 0-4,-5-18-14,14-12-17,3-8 0,3-7-1,1-7 1</inkml:trace>
  <inkml:trace contextRef="#ctx0" brushRef="#br0" timeOffset="2241">2164 206 26,'-1'10'27,"-8"-2"-7,12 10-3,-3-4-24,0-14-12,16 12-3,0-13-1</inkml:trace>
  <inkml:trace contextRef="#ctx0" brushRef="#br0" timeOffset="2360">2429 214 40,'19'7'27,"-3"6"2,-10 0-3,-2 7-4,-18-4-7,5 6-3,-15-6-6,4 3-2,-1-7-2,0 3 0,4-7 0,7 1 1,10-9-1,-6 16 0,7-6-1,1-1 0,-3 2 1,1 2-1,-2 1-1,0 1 0,1-2 1,-1 1 0,3-4 0,3 0 0,-4-10 0,15 15 0,-15-15 0,18 2 0,-9-4-2,-9 2-1,18-10-2,-12-1-2,9 8-5,-10-9-14,9 6-12,2-1-2,3 2 3,2 2 0</inkml:trace>
  <inkml:trace contextRef="#ctx0" brushRef="#br0" timeOffset="2776">2857 421 61,'18'-24'38,"-4"-1"0,-1 5-8,-11-8-11,2 13-9,-10-2-3,-3 8-3,-11 4-1,1 6 0,-8 3-2,5 5 0,-3 3 0,5 5-1,9 4 1,7 3-1,10 2 0,5 2 0,9 5 1,3-1-1,1 2-1,0-3 2,-7-3-1,-2-3 0,-7-4 0,-8-4 1,-4-4 0,-11-4 0,0-3 0,-8-2 0,-3 0 0,-2 0 0,-2-2 0,4 0 0,-1 0-1,6 0 0,0-2-1,3 0-1,18 0-2,-19-7-6,19 7-30,0 0-1,0 0 0,-10-5 0</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48.7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369 204 28,'2'-16'25,"1"-1"0,-1 2-2,-4-8-5,3 5-4,-10-4-3,3 4-3,-9-3-1,2 7-2,-10-2-1,0 6 1,-7 0-2,-1 7-1,-2 2 0,2 5 0,0 4-1,4 4 0,4 8 0,4 7-1,6 6 1,9 7 0,5 9-1,6 5 1,8 4 0,4 4-1,4 1 1,1-1 0,-1-1 1,0-3-1,-4-6 0,-2-1 0,-8-4 1,-2-2-1,-6-5 0,-2-2 0,-4-6 0,-1-3 0,-2-6-1,0-4 0,0-7 0,-1-2-1,9-10 0,-15 6-1,15-6-2,-15-3-3,15 3-5,-13-9-12,13 9-12,-4-16-1,3 2 1,2 2 1</inkml:trace>
  <inkml:trace contextRef="#ctx0" brushRef="#br0" timeOffset="610">6 537 48,'0'0'33,"-14"1"2,14-1 0,0 0-20,15 8-6,4-3-5,4-3-1,7 0 0,2-1-1,4-1 0,-1-2-1,0 1-1,-4-2-2,-5-4-3,1 5-11,-11-4-17,2-2-2,-3-3-2,-2-2 1</inkml:trace>
  <inkml:trace contextRef="#ctx0" brushRef="#br0" timeOffset="875">446 139 62,'0'0'35,"0"0"0,0 0-1,0 0-25,0 0-5,-6 26 0,10-4-2,3 11 1,0 6 1,2 7-1,0 3 0,1 6 0,-2-3 0,-1-1-2,-1-5 0,-3-7 0,0-6-1,-2-9-2,1-4 0,-2-9-2,0-11-5,0 0-9,12-4-17,-6-7-3,1-6 0,3 0 2</inkml:trace>
  <inkml:trace contextRef="#ctx0" brushRef="#br0" timeOffset="1160">683 444 43,'13'0'33,"-13"0"2,7 15 0,1 4-21,-8-1-4,5 7-5,-5 2 1,3 4-2,-4-2 0,2-2-2,-3-4 0,1-5-2,1-4-6,0-14-10,0 0-22,-11-11 2,8-6-1,1-7 0</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45.6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291 964 50,'-13'-9'36,"13"9"-1,-8-10-4,0-1-17,8 11-3,-3-9-3,3 9-3,0 0 0,0 0-1,-4-10-1,4 10 0,0 0-1,0 0-1,0 0 1,0 0-2,0 0 1,0 0 0,0 0-1,0 0 1,0 0-1,0 0 1,0 0 0,0 0 0,0 0-1,0 0 1,0 0-1,1 23 0,1 4 1,0 12-1,0 10 0,0 12 0,-1 9 0,-1 7 1,-2 1-1,0-3 0,-1-6 0,0-8 0,0-9 0,0-14-1,0-8 1,3-10 0,0-20 0,0 0 1,15-11-1,-3-15 1,3-9 0,1-7 0,3-4 0,1 0 0,-1 5-1,0 7 1,-2 12-1,0 13 0,0 14 0,2 17 0,-1 9 0,0 14 0,0 5 1,-1 7-1,-1 0 0,-3-1 0,-3-4-1,-1-6 1,-1-8-3,-4-13-2,4-2-6,-8-23-19,0 0-11,10-23 1,-5-6-1</inkml:trace>
  <inkml:trace contextRef="#ctx0" brushRef="#br0" timeOffset="618">691 1547 57,'6'10'38,"4"-1"-1,6 2 1,0-8-22,12 4-10,1-3-1,7 0-1,-1-7-1,0 0 0,-3-6 0,-2-3 0,-6-5 0,-3-3-1,-10-4 0,-7-4 0,-10 0-2,-5 1 1,-7 4-1,-4 5 0,-3 6 0,-3 11-1,0 10 1,1 11-1,5 10 1,2 8-1,3 6 1,6 4 0,3 3-1,7-3 1,5-2 0,3-6 1,5-8-1,5-7 0,3-12 0,4-7 0,2-11 1,2-10-1,1-5 0,0-6 0,0-2 0,0 0 0,-5 3 0,-1 4 0,-3 6-1,-2 8 2,0 8-1,-2 8 0,1 6 0,1 1 0,0 4 1,0 0-1,-1-1 1,1-6-1,-5-5 1,0-8-1,-13 0 1,9-20 0,-8-3 0,-5-6 1,-2-7 0,-2-3-1,3 0 1,1 1-1,6 1 0,4 3 0,8 5-1,8 5 0,10 4-1,8 1 0,9 0-5,-1-1-35,15-12-1,6-9-1,6-14-1</inkml:trace>
  <inkml:trace contextRef="#ctx0" brushRef="#br0" timeOffset="3694">206 429 58,'-3'-34'36,"0"-3"0,0-1-1,0-4-21,3 12-7,-1 2-2,2 9-2,-2 6 0,1 13 0,4 12 0,0 14 0,0 14 0,1 12-1,-1 12-1,1 8 1,-2 7-1,-1 1 0,-2-3-1,-1-8 0,-3-12-1,-2-12-2,2-9-3,-6-21-7,7-3-12,-11-22-10,4-10-2,-5-17 1,2-5 12,-11-21 10,4-6 9,-3-5 9,-5-11 15,9 3 11,0 2 5,10 3-2,7-1-8,20 17-8,5 5-7,17 15-2,9 11-3,11 16-1,2 7-1,1 19-1,-3 10 0,-5 9-2,-7 4 1,-9 4-1,-13 0 0,-9-4-1,-10-4 0,-10-8-2,-8-6-2,-12-14-5,5 2-13,-11-12-15,1-4 0,-2-2 0,3-3 1</inkml:trace>
  <inkml:trace contextRef="#ctx0" brushRef="#br0" timeOffset="4223">462 217 74,'59'-7'38,"3"-6"-1,0-6 0,-7-9-28,1 2-5,-14-1-2,-9 3 0,-17 1-1,-14 8 1,-17 2-1,-12 13 1,-10 10 0,-4 8-1,-6 11 0,2 9-1,3 7 1,6 4-1,12 0 0,11-1 0,12-9 0,7-3 0,11-15 0,9-7 0,7-12-1,5-9 1,4-8 0,3-9-1,0-2 1,5-4 0,-1 2 0,-2 5 0,-3 7 0,-2 7 1,-4 8 0,-4 9-1,-5 6 1,-7 6 0,-8 1-1,-5-3 1,-8-4-1,-1-14 1,-18 5-1,-2-13 1,-2-9 1,0-4-1,2-4 0,6-1 1,7 0-1,13 3 0,11 4 0,15 4 0,14 3-1,9 0-1,11 1-2,3-6-3,11 2-28,-4-7-6,-1-7 0,-4-10-2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6" charset="0"/>
                <a:ea typeface="+mn-ea"/>
                <a:cs typeface="+mn-cs"/>
              </a:defRPr>
            </a:lvl1pPr>
          </a:lstStyle>
          <a:p>
            <a:pPr>
              <a:defRPr/>
            </a:pPr>
            <a:endParaRPr lang="en-US"/>
          </a:p>
        </p:txBody>
      </p:sp>
      <p:sp>
        <p:nvSpPr>
          <p:cNvPr id="88067"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6" charset="0"/>
                <a:ea typeface="+mn-ea"/>
                <a:cs typeface="+mn-cs"/>
              </a:defRPr>
            </a:lvl1pPr>
          </a:lstStyle>
          <a:p>
            <a:pPr>
              <a:defRPr/>
            </a:pPr>
            <a:endParaRPr lang="en-US"/>
          </a:p>
        </p:txBody>
      </p:sp>
      <p:sp>
        <p:nvSpPr>
          <p:cNvPr id="110596"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9"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8070"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6" charset="0"/>
                <a:ea typeface="+mn-ea"/>
                <a:cs typeface="+mn-cs"/>
              </a:defRPr>
            </a:lvl1pPr>
          </a:lstStyle>
          <a:p>
            <a:pPr>
              <a:defRPr/>
            </a:pPr>
            <a:endParaRPr lang="en-US"/>
          </a:p>
        </p:txBody>
      </p:sp>
      <p:sp>
        <p:nvSpPr>
          <p:cNvPr id="88071"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54D8103-D0E7-45C8-B1F7-BB63A9DC6D25}" type="slidenum">
              <a:rPr lang="en-US"/>
              <a:pPr>
                <a:defRPr/>
              </a:pPr>
              <a:t>‹#›</a:t>
            </a:fld>
            <a:endParaRPr lang="en-US"/>
          </a:p>
        </p:txBody>
      </p:sp>
    </p:spTree>
    <p:extLst>
      <p:ext uri="{BB962C8B-B14F-4D97-AF65-F5344CB8AC3E}">
        <p14:creationId xmlns:p14="http://schemas.microsoft.com/office/powerpoint/2010/main" val="31621742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MS PGothic" pitchFamily="34"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fld id="{2915DFA9-8DD5-47DA-B679-11C162CFBDD4}" type="slidenum">
              <a:rPr lang="en-US" altLang="en-US" sz="1200" smtClean="0">
                <a:solidFill>
                  <a:srgbClr val="000000"/>
                </a:solidFill>
                <a:latin typeface="Arial" pitchFamily="34" charset="0"/>
              </a:rPr>
              <a:pPr/>
              <a:t>1</a:t>
            </a:fld>
            <a:endParaRPr lang="en-US" altLang="en-US" sz="1200" smtClean="0">
              <a:solidFill>
                <a:srgbClr val="000000"/>
              </a:solidFill>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195540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4D8103-D0E7-45C8-B1F7-BB63A9DC6D25}" type="slidenum">
              <a:rPr kumimoji="0" 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906522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 the first comma, it's an error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1E59B-E836-4B48-91B1-D1F802E6F178}" type="slidenum">
              <a:rPr kumimoji="0" lang="en-US" sz="13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3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93249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 the first comma, it's an error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1E59B-E836-4B48-91B1-D1F802E6F178}" type="slidenum">
              <a:rPr kumimoji="0" lang="en-US" sz="13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3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744180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2</a:t>
            </a:fld>
            <a:endParaRPr lang="en-US" altLang="en-US" sz="1200" smtClean="0">
              <a:latin typeface="Arial" pitchFamily="34" charset="0"/>
            </a:endParaRPr>
          </a:p>
        </p:txBody>
      </p:sp>
    </p:spTree>
    <p:extLst>
      <p:ext uri="{BB962C8B-B14F-4D97-AF65-F5344CB8AC3E}">
        <p14:creationId xmlns:p14="http://schemas.microsoft.com/office/powerpoint/2010/main" val="212057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4D8103-D0E7-45C8-B1F7-BB63A9DC6D25}" type="slidenum">
              <a:rPr kumimoji="0" 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441051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125</a:t>
            </a:fld>
            <a:endParaRPr lang="en-US" altLang="en-US" sz="120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126</a:t>
            </a:fld>
            <a:endParaRPr lang="en-US" altLang="en-US" sz="120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7B199F1-712A-49A6-B534-1B73984A40C1}" type="slidenum">
              <a:rPr lang="en-US" altLang="en-US" sz="1200" smtClean="0">
                <a:latin typeface="Arial" pitchFamily="34" charset="0"/>
              </a:rPr>
              <a:pPr eaLnBrk="1" hangingPunct="1"/>
              <a:t>183</a:t>
            </a:fld>
            <a:endParaRPr lang="en-US" altLang="en-US" sz="1200" smtClean="0">
              <a:latin typeface="Arial" pitchFamily="34" charset="0"/>
            </a:endParaRPr>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xfrm>
            <a:off x="1219200" y="3257550"/>
            <a:ext cx="6705600" cy="3086100"/>
          </a:xfrm>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10DC685-6A6C-483F-9257-98CE3674BB10}" type="slidenum">
              <a:rPr lang="en-US" altLang="en-US" sz="1200" smtClean="0">
                <a:latin typeface="Arial" pitchFamily="34" charset="0"/>
              </a:rPr>
              <a:pPr eaLnBrk="1" hangingPunct="1"/>
              <a:t>184</a:t>
            </a:fld>
            <a:endParaRPr lang="en-US" altLang="en-US" sz="1200" smtClean="0">
              <a:latin typeface="Arial" pitchFamily="34" charset="0"/>
            </a:endParaRPr>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xfrm>
            <a:off x="1219200" y="3257550"/>
            <a:ext cx="6705600" cy="3086100"/>
          </a:xfrm>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209</a:t>
            </a:fld>
            <a:endParaRPr lang="en-US" altLang="en-US" sz="120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223</a:t>
            </a:fld>
            <a:endParaRPr lang="en-US" altLang="en-US" sz="1200" smtClean="0">
              <a:latin typeface="Arial" pitchFamily="34" charset="0"/>
            </a:endParaRPr>
          </a:p>
        </p:txBody>
      </p:sp>
    </p:spTree>
    <p:extLst>
      <p:ext uri="{BB962C8B-B14F-4D97-AF65-F5344CB8AC3E}">
        <p14:creationId xmlns:p14="http://schemas.microsoft.com/office/powerpoint/2010/main" val="164530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840DD5-2756-42C1-943A-011EF4BFF5DA}" type="slidenum">
              <a:rPr lang="en-US"/>
              <a:pPr>
                <a:defRPr/>
              </a:pPr>
              <a:t>‹#›</a:t>
            </a:fld>
            <a:endParaRPr lang="en-US"/>
          </a:p>
        </p:txBody>
      </p:sp>
    </p:spTree>
    <p:extLst>
      <p:ext uri="{BB962C8B-B14F-4D97-AF65-F5344CB8AC3E}">
        <p14:creationId xmlns:p14="http://schemas.microsoft.com/office/powerpoint/2010/main" val="20711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B9DD76-F031-4D04-B83B-337369987E9F}" type="slidenum">
              <a:rPr lang="en-US"/>
              <a:pPr>
                <a:defRPr/>
              </a:pPr>
              <a:t>‹#›</a:t>
            </a:fld>
            <a:endParaRPr lang="en-US"/>
          </a:p>
        </p:txBody>
      </p:sp>
    </p:spTree>
    <p:extLst>
      <p:ext uri="{BB962C8B-B14F-4D97-AF65-F5344CB8AC3E}">
        <p14:creationId xmlns:p14="http://schemas.microsoft.com/office/powerpoint/2010/main" val="942381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5BE4-9E9D-4DEF-A4AB-79BCC83C3FFA}" type="slidenum">
              <a:rPr lang="en-US"/>
              <a:pPr>
                <a:defRPr/>
              </a:pPr>
              <a:t>‹#›</a:t>
            </a:fld>
            <a:endParaRPr lang="en-US"/>
          </a:p>
        </p:txBody>
      </p:sp>
    </p:spTree>
    <p:extLst>
      <p:ext uri="{BB962C8B-B14F-4D97-AF65-F5344CB8AC3E}">
        <p14:creationId xmlns:p14="http://schemas.microsoft.com/office/powerpoint/2010/main" val="1385593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840DD5-2756-42C1-943A-011EF4BFF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1472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874724-5347-48F9-B7BA-95AA2A0139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1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237E00-888F-47D0-96F9-E5EA857EC3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2141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8537DC-EF88-4EB2-8025-60CAA037BF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36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260F97F-3A50-431D-A484-A715B13BDF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33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9ACA35E-F7E2-4DEE-B3EE-5B53CF0B9E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748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E022FB6-A54A-4B57-BE2A-E9298899F2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058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9C374A-7BD9-4EC2-AE5F-33B87B83DC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027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874724-5347-48F9-B7BA-95AA2A013986}" type="slidenum">
              <a:rPr lang="en-US"/>
              <a:pPr>
                <a:defRPr/>
              </a:pPr>
              <a:t>‹#›</a:t>
            </a:fld>
            <a:endParaRPr lang="en-US"/>
          </a:p>
        </p:txBody>
      </p:sp>
    </p:spTree>
    <p:extLst>
      <p:ext uri="{BB962C8B-B14F-4D97-AF65-F5344CB8AC3E}">
        <p14:creationId xmlns:p14="http://schemas.microsoft.com/office/powerpoint/2010/main" val="2300030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A22707-15B2-454C-87B6-3D7B9E51B1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62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9DD76-F031-4D04-B83B-337369987E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5833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A75BE4-9E9D-4DEF-A4AB-79BCC83C3F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813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936CED-7BCB-BE4C-ACAC-9D768744E45C}" type="datetimeFigureOut">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169039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936CED-7BCB-BE4C-ACAC-9D768744E45C}" type="datetimeFigureOut">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630808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936CED-7BCB-BE4C-ACAC-9D768744E45C}" type="datetimeFigureOut">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853837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936CED-7BCB-BE4C-ACAC-9D768744E45C}" type="datetimeFigureOut">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2062841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936CED-7BCB-BE4C-ACAC-9D768744E45C}" type="datetimeFigureOut">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1061469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936CED-7BCB-BE4C-ACAC-9D768744E45C}" type="datetimeFigureOut">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1754298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936CED-7BCB-BE4C-ACAC-9D768744E45C}" type="datetimeFigureOut">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4010324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37E00-888F-47D0-96F9-E5EA857EC351}" type="slidenum">
              <a:rPr lang="en-US"/>
              <a:pPr>
                <a:defRPr/>
              </a:pPr>
              <a:t>‹#›</a:t>
            </a:fld>
            <a:endParaRPr lang="en-US"/>
          </a:p>
        </p:txBody>
      </p:sp>
    </p:spTree>
    <p:extLst>
      <p:ext uri="{BB962C8B-B14F-4D97-AF65-F5344CB8AC3E}">
        <p14:creationId xmlns:p14="http://schemas.microsoft.com/office/powerpoint/2010/main" val="36766683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936CED-7BCB-BE4C-ACAC-9D768744E45C}" type="datetimeFigureOut">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42043558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936CED-7BCB-BE4C-ACAC-9D768744E45C}" type="datetimeFigureOut">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3969495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936CED-7BCB-BE4C-ACAC-9D768744E45C}" type="datetimeFigureOut">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4019686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936CED-7BCB-BE4C-ACAC-9D768744E45C}" type="datetimeFigureOut">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2431761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8537DC-EF88-4EB2-8025-60CAA037BF5E}" type="slidenum">
              <a:rPr lang="en-US"/>
              <a:pPr>
                <a:defRPr/>
              </a:pPr>
              <a:t>‹#›</a:t>
            </a:fld>
            <a:endParaRPr lang="en-US"/>
          </a:p>
        </p:txBody>
      </p:sp>
    </p:spTree>
    <p:extLst>
      <p:ext uri="{BB962C8B-B14F-4D97-AF65-F5344CB8AC3E}">
        <p14:creationId xmlns:p14="http://schemas.microsoft.com/office/powerpoint/2010/main" val="2547539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260F97F-3A50-431D-A484-A715B13BDFB2}" type="slidenum">
              <a:rPr lang="en-US"/>
              <a:pPr>
                <a:defRPr/>
              </a:pPr>
              <a:t>‹#›</a:t>
            </a:fld>
            <a:endParaRPr lang="en-US"/>
          </a:p>
        </p:txBody>
      </p:sp>
    </p:spTree>
    <p:extLst>
      <p:ext uri="{BB962C8B-B14F-4D97-AF65-F5344CB8AC3E}">
        <p14:creationId xmlns:p14="http://schemas.microsoft.com/office/powerpoint/2010/main" val="4213359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9ACA35E-F7E2-4DEE-B3EE-5B53CF0B9EBD}" type="slidenum">
              <a:rPr lang="en-US"/>
              <a:pPr>
                <a:defRPr/>
              </a:pPr>
              <a:t>‹#›</a:t>
            </a:fld>
            <a:endParaRPr lang="en-US"/>
          </a:p>
        </p:txBody>
      </p:sp>
    </p:spTree>
    <p:extLst>
      <p:ext uri="{BB962C8B-B14F-4D97-AF65-F5344CB8AC3E}">
        <p14:creationId xmlns:p14="http://schemas.microsoft.com/office/powerpoint/2010/main" val="163523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022FB6-A54A-4B57-BE2A-E9298899F249}" type="slidenum">
              <a:rPr lang="en-US"/>
              <a:pPr>
                <a:defRPr/>
              </a:pPr>
              <a:t>‹#›</a:t>
            </a:fld>
            <a:endParaRPr lang="en-US"/>
          </a:p>
        </p:txBody>
      </p:sp>
    </p:spTree>
    <p:extLst>
      <p:ext uri="{BB962C8B-B14F-4D97-AF65-F5344CB8AC3E}">
        <p14:creationId xmlns:p14="http://schemas.microsoft.com/office/powerpoint/2010/main" val="2936618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9C374A-7BD9-4EC2-AE5F-33B87B83DC97}" type="slidenum">
              <a:rPr lang="en-US"/>
              <a:pPr>
                <a:defRPr/>
              </a:pPr>
              <a:t>‹#›</a:t>
            </a:fld>
            <a:endParaRPr lang="en-US"/>
          </a:p>
        </p:txBody>
      </p:sp>
    </p:spTree>
    <p:extLst>
      <p:ext uri="{BB962C8B-B14F-4D97-AF65-F5344CB8AC3E}">
        <p14:creationId xmlns:p14="http://schemas.microsoft.com/office/powerpoint/2010/main" val="4288237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A22707-15B2-454C-87B6-3D7B9E51B1A4}" type="slidenum">
              <a:rPr lang="en-US"/>
              <a:pPr>
                <a:defRPr/>
              </a:pPr>
              <a:t>‹#›</a:t>
            </a:fld>
            <a:endParaRPr lang="en-US"/>
          </a:p>
        </p:txBody>
      </p:sp>
    </p:spTree>
    <p:extLst>
      <p:ext uri="{BB962C8B-B14F-4D97-AF65-F5344CB8AC3E}">
        <p14:creationId xmlns:p14="http://schemas.microsoft.com/office/powerpoint/2010/main" val="19100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D4446CF5-3FDA-4B70-936D-D061781FEB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defRPr>
      </a:lvl6pPr>
      <a:lvl7pPr marL="914400" algn="ctr" rtl="0" fontAlgn="base">
        <a:spcBef>
          <a:spcPct val="0"/>
        </a:spcBef>
        <a:spcAft>
          <a:spcPct val="0"/>
        </a:spcAft>
        <a:defRPr sz="4400">
          <a:solidFill>
            <a:schemeClr val="tx2"/>
          </a:solidFill>
          <a:latin typeface="Arial" pitchFamily="-106" charset="0"/>
        </a:defRPr>
      </a:lvl7pPr>
      <a:lvl8pPr marL="1371600" algn="ctr" rtl="0" fontAlgn="base">
        <a:spcBef>
          <a:spcPct val="0"/>
        </a:spcBef>
        <a:spcAft>
          <a:spcPct val="0"/>
        </a:spcAft>
        <a:defRPr sz="4400">
          <a:solidFill>
            <a:schemeClr val="tx2"/>
          </a:solidFill>
          <a:latin typeface="Arial" pitchFamily="-106" charset="0"/>
        </a:defRPr>
      </a:lvl8pPr>
      <a:lvl9pPr marL="1828800" algn="ctr" rtl="0" fontAlgn="base">
        <a:spcBef>
          <a:spcPct val="0"/>
        </a:spcBef>
        <a:spcAft>
          <a:spcPct val="0"/>
        </a:spcAft>
        <a:defRPr sz="4400">
          <a:solidFill>
            <a:schemeClr val="tx2"/>
          </a:solidFill>
          <a:latin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D4446CF5-3FDA-4B70-936D-D061781FEB10}" type="slidenum">
              <a:rPr lang="en-US">
                <a:solidFill>
                  <a:srgbClr val="000000"/>
                </a:solidFill>
                <a:ea typeface="MS PGothic" pitchFamily="34" charset="-128"/>
              </a:rPr>
              <a:pPr fontAlgn="base">
                <a:spcBef>
                  <a:spcPct val="0"/>
                </a:spcBef>
                <a:spcAft>
                  <a:spcPct val="0"/>
                </a:spcAft>
                <a:defRPr/>
              </a:pPr>
              <a:t>‹#›</a:t>
            </a:fld>
            <a:endParaRPr lang="en-US">
              <a:solidFill>
                <a:srgbClr val="000000"/>
              </a:solidFill>
              <a:ea typeface="MS PGothic" pitchFamily="34" charset="-128"/>
            </a:endParaRPr>
          </a:p>
        </p:txBody>
      </p:sp>
    </p:spTree>
    <p:extLst>
      <p:ext uri="{BB962C8B-B14F-4D97-AF65-F5344CB8AC3E}">
        <p14:creationId xmlns:p14="http://schemas.microsoft.com/office/powerpoint/2010/main" val="1726441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defRPr>
      </a:lvl6pPr>
      <a:lvl7pPr marL="914400" algn="ctr" rtl="0" fontAlgn="base">
        <a:spcBef>
          <a:spcPct val="0"/>
        </a:spcBef>
        <a:spcAft>
          <a:spcPct val="0"/>
        </a:spcAft>
        <a:defRPr sz="4400">
          <a:solidFill>
            <a:schemeClr val="tx2"/>
          </a:solidFill>
          <a:latin typeface="Arial" pitchFamily="-106" charset="0"/>
        </a:defRPr>
      </a:lvl7pPr>
      <a:lvl8pPr marL="1371600" algn="ctr" rtl="0" fontAlgn="base">
        <a:spcBef>
          <a:spcPct val="0"/>
        </a:spcBef>
        <a:spcAft>
          <a:spcPct val="0"/>
        </a:spcAft>
        <a:defRPr sz="4400">
          <a:solidFill>
            <a:schemeClr val="tx2"/>
          </a:solidFill>
          <a:latin typeface="Arial" pitchFamily="-106" charset="0"/>
        </a:defRPr>
      </a:lvl8pPr>
      <a:lvl9pPr marL="1828800" algn="ctr" rtl="0" fontAlgn="base">
        <a:spcBef>
          <a:spcPct val="0"/>
        </a:spcBef>
        <a:spcAft>
          <a:spcPct val="0"/>
        </a:spcAft>
        <a:defRPr sz="4400">
          <a:solidFill>
            <a:schemeClr val="tx2"/>
          </a:solidFill>
          <a:latin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36CED-7BCB-BE4C-ACAC-9D768744E45C}" type="datetimeFigureOut">
              <a:t>12/2/2019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DECEB-090C-FF4C-9A36-05CBADEE39CE}" type="slidenum">
              <a:t>‹#›</a:t>
            </a:fld>
            <a:endParaRPr lang="en-US"/>
          </a:p>
        </p:txBody>
      </p:sp>
    </p:spTree>
    <p:extLst>
      <p:ext uri="{BB962C8B-B14F-4D97-AF65-F5344CB8AC3E}">
        <p14:creationId xmlns:p14="http://schemas.microsoft.com/office/powerpoint/2010/main" val="317453898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customXml" Target="../ink/ink32.xml"/><Relationship Id="rId4" Type="http://schemas.openxmlformats.org/officeDocument/2006/relationships/image" Target="../media/image2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441.emf"/><Relationship Id="rId2" Type="http://schemas.openxmlformats.org/officeDocument/2006/relationships/customXml" Target="../ink/ink3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491.emf"/><Relationship Id="rId2" Type="http://schemas.openxmlformats.org/officeDocument/2006/relationships/customXml" Target="../ink/ink3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customXml" Target="../ink/ink6.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501.emf"/><Relationship Id="rId2" Type="http://schemas.openxmlformats.org/officeDocument/2006/relationships/customXml" Target="../ink/ink35.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512.emf"/><Relationship Id="rId2" Type="http://schemas.openxmlformats.org/officeDocument/2006/relationships/customXml" Target="../ink/ink36.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521.emf"/><Relationship Id="rId2" Type="http://schemas.openxmlformats.org/officeDocument/2006/relationships/customXml" Target="../ink/ink37.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531.emf"/><Relationship Id="rId2" Type="http://schemas.openxmlformats.org/officeDocument/2006/relationships/customXml" Target="../ink/ink38.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541.emf"/><Relationship Id="rId2" Type="http://schemas.openxmlformats.org/officeDocument/2006/relationships/customXml" Target="../ink/ink39.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51.emf"/><Relationship Id="rId2" Type="http://schemas.openxmlformats.org/officeDocument/2006/relationships/customXml" Target="../ink/ink40.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56.emf"/><Relationship Id="rId4" Type="http://schemas.openxmlformats.org/officeDocument/2006/relationships/customXml" Target="../ink/ink41.xml"/></Relationships>
</file>

<file path=ppt/slides/_rels/slide1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81.emf"/><Relationship Id="rId5" Type="http://schemas.openxmlformats.org/officeDocument/2006/relationships/customXml" Target="../ink/ink4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60.emf"/></Relationships>
</file>

<file path=ppt/slides/_rels/slide1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25.xml.rels><?xml version="1.0" encoding="UTF-8" standalone="yes"?>
<Relationships xmlns="http://schemas.openxmlformats.org/package/2006/relationships"><Relationship Id="rId8" Type="http://schemas.openxmlformats.org/officeDocument/2006/relationships/image" Target="../media/image510.emf"/><Relationship Id="rId3" Type="http://schemas.openxmlformats.org/officeDocument/2006/relationships/image" Target="../media/image50.PNG"/><Relationship Id="rId7" Type="http://schemas.openxmlformats.org/officeDocument/2006/relationships/customXml" Target="../ink/ink44.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6.xml.rels><?xml version="1.0" encoding="UTF-8" standalone="yes"?>
<Relationships xmlns="http://schemas.openxmlformats.org/package/2006/relationships"><Relationship Id="rId8" Type="http://schemas.openxmlformats.org/officeDocument/2006/relationships/image" Target="../media/image510.emf"/><Relationship Id="rId3" Type="http://schemas.openxmlformats.org/officeDocument/2006/relationships/image" Target="../media/image51.PNG"/><Relationship Id="rId7" Type="http://schemas.openxmlformats.org/officeDocument/2006/relationships/customXml" Target="../ink/ink45.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440.emf"/><Relationship Id="rId2" Type="http://schemas.openxmlformats.org/officeDocument/2006/relationships/customXml" Target="../ink/ink46.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6.emf"/><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customXml" Target="../ink/ink47.xml"/><Relationship Id="rId5" Type="http://schemas.openxmlformats.org/officeDocument/2006/relationships/image" Target="../media/image61.png"/><Relationship Id="rId4" Type="http://schemas.openxmlformats.org/officeDocument/2006/relationships/image" Target="../media/image60.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40.xml.rels><?xml version="1.0" encoding="UTF-8" standalone="yes"?>
<Relationships xmlns="http://schemas.openxmlformats.org/package/2006/relationships"><Relationship Id="rId3" Type="http://schemas.openxmlformats.org/officeDocument/2006/relationships/image" Target="../media/image400.emf"/><Relationship Id="rId2" Type="http://schemas.openxmlformats.org/officeDocument/2006/relationships/customXml" Target="../ink/ink48.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250.emf"/><Relationship Id="rId2" Type="http://schemas.openxmlformats.org/officeDocument/2006/relationships/customXml" Target="../ink/ink49.xml"/><Relationship Id="rId1" Type="http://schemas.openxmlformats.org/officeDocument/2006/relationships/slideLayout" Target="../slideLayouts/slideLayout1.xml"/><Relationship Id="rId4" Type="http://schemas.openxmlformats.org/officeDocument/2006/relationships/customXml" Target="../ink/ink5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tags" Target="../tags/tag16.xml"/><Relationship Id="rId2" Type="http://schemas.openxmlformats.org/officeDocument/2006/relationships/tags" Target="../tags/tag6.xml"/><Relationship Id="rId16" Type="http://schemas.openxmlformats.org/officeDocument/2006/relationships/image" Target="../media/image64.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slideLayout" Target="../slideLayouts/slideLayout7.xml"/><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s>
</file>

<file path=ppt/slides/_rels/slide144.xml.rels><?xml version="1.0" encoding="UTF-8" standalone="yes"?>
<Relationships xmlns="http://schemas.openxmlformats.org/package/2006/relationships"><Relationship Id="rId3" Type="http://schemas.openxmlformats.org/officeDocument/2006/relationships/image" Target="../media/image411.emf"/><Relationship Id="rId2" Type="http://schemas.openxmlformats.org/officeDocument/2006/relationships/customXml" Target="../ink/ink51.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421.emf"/><Relationship Id="rId2" Type="http://schemas.openxmlformats.org/officeDocument/2006/relationships/customXml" Target="../ink/ink52.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430.emf"/><Relationship Id="rId2" Type="http://schemas.openxmlformats.org/officeDocument/2006/relationships/customXml" Target="../ink/ink53.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customXml" Target="../ink/ink54.xm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90.em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customXml" Target="../ink/ink55.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20.emf"/><Relationship Id="rId5" Type="http://schemas.openxmlformats.org/officeDocument/2006/relationships/customXml" Target="../ink/ink56.xml"/><Relationship Id="rId4" Type="http://schemas.openxmlformats.org/officeDocument/2006/relationships/image" Target="../media/image410.emf"/></Relationships>
</file>

<file path=ppt/slides/_rels/slide1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57.xml.rels><?xml version="1.0" encoding="UTF-8" standalone="yes"?>
<Relationships xmlns="http://schemas.openxmlformats.org/package/2006/relationships"><Relationship Id="rId13" Type="http://schemas.openxmlformats.org/officeDocument/2006/relationships/customXml" Target="../ink/ink62.xml"/><Relationship Id="rId18" Type="http://schemas.openxmlformats.org/officeDocument/2006/relationships/image" Target="../media/image540.emf"/><Relationship Id="rId26" Type="http://schemas.openxmlformats.org/officeDocument/2006/relationships/image" Target="../media/image580.emf"/><Relationship Id="rId39" Type="http://schemas.openxmlformats.org/officeDocument/2006/relationships/customXml" Target="../ink/ink75.xml"/><Relationship Id="rId21" Type="http://schemas.openxmlformats.org/officeDocument/2006/relationships/customXml" Target="../ink/ink66.xml"/><Relationship Id="rId34" Type="http://schemas.openxmlformats.org/officeDocument/2006/relationships/image" Target="../media/image620.emf"/><Relationship Id="rId42" Type="http://schemas.openxmlformats.org/officeDocument/2006/relationships/image" Target="../media/image66.emf"/><Relationship Id="rId47" Type="http://schemas.openxmlformats.org/officeDocument/2006/relationships/customXml" Target="../ink/ink79.xml"/><Relationship Id="rId50" Type="http://schemas.openxmlformats.org/officeDocument/2006/relationships/image" Target="../media/image70.emf"/><Relationship Id="rId55" Type="http://schemas.openxmlformats.org/officeDocument/2006/relationships/customXml" Target="../ink/ink83.xml"/><Relationship Id="rId63" Type="http://schemas.openxmlformats.org/officeDocument/2006/relationships/customXml" Target="../ink/ink87.xml"/><Relationship Id="rId68" Type="http://schemas.openxmlformats.org/officeDocument/2006/relationships/image" Target="../media/image790.emf"/><Relationship Id="rId7" Type="http://schemas.openxmlformats.org/officeDocument/2006/relationships/customXml" Target="../ink/ink59.xml"/><Relationship Id="rId2" Type="http://schemas.openxmlformats.org/officeDocument/2006/relationships/image" Target="../media/image78.png"/><Relationship Id="rId16" Type="http://schemas.openxmlformats.org/officeDocument/2006/relationships/image" Target="../media/image530.emf"/><Relationship Id="rId29" Type="http://schemas.openxmlformats.org/officeDocument/2006/relationships/customXml" Target="../ink/ink70.xml"/><Relationship Id="rId1" Type="http://schemas.openxmlformats.org/officeDocument/2006/relationships/slideLayout" Target="../slideLayouts/slideLayout1.xml"/><Relationship Id="rId6" Type="http://schemas.openxmlformats.org/officeDocument/2006/relationships/image" Target="../media/image490.emf"/><Relationship Id="rId11" Type="http://schemas.openxmlformats.org/officeDocument/2006/relationships/customXml" Target="../ink/ink61.xml"/><Relationship Id="rId24" Type="http://schemas.openxmlformats.org/officeDocument/2006/relationships/image" Target="../media/image570.emf"/><Relationship Id="rId32" Type="http://schemas.openxmlformats.org/officeDocument/2006/relationships/image" Target="../media/image610.emf"/><Relationship Id="rId37" Type="http://schemas.openxmlformats.org/officeDocument/2006/relationships/customXml" Target="../ink/ink74.xml"/><Relationship Id="rId40" Type="http://schemas.openxmlformats.org/officeDocument/2006/relationships/image" Target="../media/image650.emf"/><Relationship Id="rId45" Type="http://schemas.openxmlformats.org/officeDocument/2006/relationships/customXml" Target="../ink/ink78.xml"/><Relationship Id="rId53" Type="http://schemas.openxmlformats.org/officeDocument/2006/relationships/customXml" Target="../ink/ink82.xml"/><Relationship Id="rId58" Type="http://schemas.openxmlformats.org/officeDocument/2006/relationships/image" Target="../media/image74.emf"/><Relationship Id="rId66" Type="http://schemas.openxmlformats.org/officeDocument/2006/relationships/image" Target="../media/image780.emf"/><Relationship Id="rId5" Type="http://schemas.openxmlformats.org/officeDocument/2006/relationships/customXml" Target="../ink/ink58.xml"/><Relationship Id="rId15" Type="http://schemas.openxmlformats.org/officeDocument/2006/relationships/customXml" Target="../ink/ink63.xml"/><Relationship Id="rId23" Type="http://schemas.openxmlformats.org/officeDocument/2006/relationships/customXml" Target="../ink/ink67.xml"/><Relationship Id="rId28" Type="http://schemas.openxmlformats.org/officeDocument/2006/relationships/image" Target="../media/image59.emf"/><Relationship Id="rId36" Type="http://schemas.openxmlformats.org/officeDocument/2006/relationships/image" Target="../media/image630.emf"/><Relationship Id="rId49" Type="http://schemas.openxmlformats.org/officeDocument/2006/relationships/customXml" Target="../ink/ink80.xml"/><Relationship Id="rId57" Type="http://schemas.openxmlformats.org/officeDocument/2006/relationships/customXml" Target="../ink/ink84.xml"/><Relationship Id="rId61" Type="http://schemas.openxmlformats.org/officeDocument/2006/relationships/customXml" Target="../ink/ink86.xml"/><Relationship Id="rId10" Type="http://schemas.openxmlformats.org/officeDocument/2006/relationships/image" Target="../media/image511.emf"/><Relationship Id="rId19" Type="http://schemas.openxmlformats.org/officeDocument/2006/relationships/customXml" Target="../ink/ink65.xml"/><Relationship Id="rId31" Type="http://schemas.openxmlformats.org/officeDocument/2006/relationships/customXml" Target="../ink/ink71.xml"/><Relationship Id="rId44" Type="http://schemas.openxmlformats.org/officeDocument/2006/relationships/image" Target="../media/image67.emf"/><Relationship Id="rId52" Type="http://schemas.openxmlformats.org/officeDocument/2006/relationships/image" Target="../media/image71.emf"/><Relationship Id="rId60" Type="http://schemas.openxmlformats.org/officeDocument/2006/relationships/image" Target="../media/image750.emf"/><Relationship Id="rId65" Type="http://schemas.openxmlformats.org/officeDocument/2006/relationships/customXml" Target="../ink/ink88.xml"/><Relationship Id="rId4" Type="http://schemas.openxmlformats.org/officeDocument/2006/relationships/image" Target="../media/image480.emf"/><Relationship Id="rId9" Type="http://schemas.openxmlformats.org/officeDocument/2006/relationships/customXml" Target="../ink/ink60.xml"/><Relationship Id="rId14" Type="http://schemas.openxmlformats.org/officeDocument/2006/relationships/image" Target="../media/image109.emf"/><Relationship Id="rId22" Type="http://schemas.openxmlformats.org/officeDocument/2006/relationships/image" Target="../media/image560.emf"/><Relationship Id="rId27" Type="http://schemas.openxmlformats.org/officeDocument/2006/relationships/customXml" Target="../ink/ink69.xml"/><Relationship Id="rId30" Type="http://schemas.openxmlformats.org/officeDocument/2006/relationships/image" Target="../media/image600.emf"/><Relationship Id="rId35" Type="http://schemas.openxmlformats.org/officeDocument/2006/relationships/customXml" Target="../ink/ink73.xml"/><Relationship Id="rId43" Type="http://schemas.openxmlformats.org/officeDocument/2006/relationships/customXml" Target="../ink/ink77.xml"/><Relationship Id="rId48" Type="http://schemas.openxmlformats.org/officeDocument/2006/relationships/image" Target="../media/image69.emf"/><Relationship Id="rId56" Type="http://schemas.openxmlformats.org/officeDocument/2006/relationships/image" Target="../media/image730.emf"/><Relationship Id="rId64" Type="http://schemas.openxmlformats.org/officeDocument/2006/relationships/image" Target="../media/image770.emf"/><Relationship Id="rId8" Type="http://schemas.openxmlformats.org/officeDocument/2006/relationships/image" Target="../media/image500.emf"/><Relationship Id="rId51" Type="http://schemas.openxmlformats.org/officeDocument/2006/relationships/customXml" Target="../ink/ink81.xml"/><Relationship Id="rId3" Type="http://schemas.openxmlformats.org/officeDocument/2006/relationships/customXml" Target="../ink/ink57.xml"/><Relationship Id="rId12" Type="http://schemas.openxmlformats.org/officeDocument/2006/relationships/image" Target="../media/image520.emf"/><Relationship Id="rId17" Type="http://schemas.openxmlformats.org/officeDocument/2006/relationships/customXml" Target="../ink/ink64.xml"/><Relationship Id="rId25" Type="http://schemas.openxmlformats.org/officeDocument/2006/relationships/customXml" Target="../ink/ink68.xml"/><Relationship Id="rId33" Type="http://schemas.openxmlformats.org/officeDocument/2006/relationships/customXml" Target="../ink/ink72.xml"/><Relationship Id="rId38" Type="http://schemas.openxmlformats.org/officeDocument/2006/relationships/image" Target="../media/image640.emf"/><Relationship Id="rId46" Type="http://schemas.openxmlformats.org/officeDocument/2006/relationships/image" Target="../media/image68.emf"/><Relationship Id="rId59" Type="http://schemas.openxmlformats.org/officeDocument/2006/relationships/customXml" Target="../ink/ink85.xml"/><Relationship Id="rId67" Type="http://schemas.openxmlformats.org/officeDocument/2006/relationships/customXml" Target="../ink/ink89.xml"/><Relationship Id="rId20" Type="http://schemas.openxmlformats.org/officeDocument/2006/relationships/image" Target="../media/image550.emf"/><Relationship Id="rId41" Type="http://schemas.openxmlformats.org/officeDocument/2006/relationships/customXml" Target="../ink/ink76.xml"/><Relationship Id="rId54" Type="http://schemas.openxmlformats.org/officeDocument/2006/relationships/image" Target="../media/image720.emf"/><Relationship Id="rId62" Type="http://schemas.openxmlformats.org/officeDocument/2006/relationships/image" Target="../media/image76.emf"/></Relationships>
</file>

<file path=ppt/slides/_rels/slide158.xml.rels><?xml version="1.0" encoding="UTF-8" standalone="yes"?>
<Relationships xmlns="http://schemas.openxmlformats.org/package/2006/relationships"><Relationship Id="rId13" Type="http://schemas.openxmlformats.org/officeDocument/2006/relationships/customXml" Target="../ink/ink95.xml"/><Relationship Id="rId18" Type="http://schemas.openxmlformats.org/officeDocument/2006/relationships/image" Target="../media/image290.emf"/><Relationship Id="rId26" Type="http://schemas.openxmlformats.org/officeDocument/2006/relationships/image" Target="../media/image900.emf"/><Relationship Id="rId39" Type="http://schemas.openxmlformats.org/officeDocument/2006/relationships/customXml" Target="../ink/ink108.xml"/><Relationship Id="rId21" Type="http://schemas.openxmlformats.org/officeDocument/2006/relationships/customXml" Target="../ink/ink99.xml"/><Relationship Id="rId34" Type="http://schemas.openxmlformats.org/officeDocument/2006/relationships/image" Target="../media/image94.emf"/><Relationship Id="rId42" Type="http://schemas.openxmlformats.org/officeDocument/2006/relationships/image" Target="../media/image98.emf"/><Relationship Id="rId47" Type="http://schemas.openxmlformats.org/officeDocument/2006/relationships/customXml" Target="../ink/ink112.xml"/><Relationship Id="rId50" Type="http://schemas.openxmlformats.org/officeDocument/2006/relationships/image" Target="../media/image102.emf"/><Relationship Id="rId55" Type="http://schemas.openxmlformats.org/officeDocument/2006/relationships/customXml" Target="../ink/ink116.xml"/><Relationship Id="rId7" Type="http://schemas.openxmlformats.org/officeDocument/2006/relationships/customXml" Target="../ink/ink92.xml"/><Relationship Id="rId12" Type="http://schemas.openxmlformats.org/officeDocument/2006/relationships/image" Target="../media/image840.emf"/><Relationship Id="rId17" Type="http://schemas.openxmlformats.org/officeDocument/2006/relationships/customXml" Target="../ink/ink97.xml"/><Relationship Id="rId25" Type="http://schemas.openxmlformats.org/officeDocument/2006/relationships/customXml" Target="../ink/ink101.xml"/><Relationship Id="rId33" Type="http://schemas.openxmlformats.org/officeDocument/2006/relationships/customXml" Target="../ink/ink105.xml"/><Relationship Id="rId38" Type="http://schemas.openxmlformats.org/officeDocument/2006/relationships/image" Target="../media/image960.emf"/><Relationship Id="rId46" Type="http://schemas.openxmlformats.org/officeDocument/2006/relationships/image" Target="../media/image100.emf"/><Relationship Id="rId59" Type="http://schemas.openxmlformats.org/officeDocument/2006/relationships/customXml" Target="../ink/ink118.xml"/><Relationship Id="rId2" Type="http://schemas.openxmlformats.org/officeDocument/2006/relationships/image" Target="../media/image4.png"/><Relationship Id="rId16" Type="http://schemas.openxmlformats.org/officeDocument/2006/relationships/image" Target="../media/image860.emf"/><Relationship Id="rId20" Type="http://schemas.openxmlformats.org/officeDocument/2006/relationships/image" Target="../media/image870.emf"/><Relationship Id="rId29" Type="http://schemas.openxmlformats.org/officeDocument/2006/relationships/customXml" Target="../ink/ink103.xml"/><Relationship Id="rId41" Type="http://schemas.openxmlformats.org/officeDocument/2006/relationships/customXml" Target="../ink/ink109.xml"/><Relationship Id="rId54" Type="http://schemas.openxmlformats.org/officeDocument/2006/relationships/image" Target="../media/image1040.emf"/><Relationship Id="rId1" Type="http://schemas.openxmlformats.org/officeDocument/2006/relationships/slideLayout" Target="../slideLayouts/slideLayout1.xml"/><Relationship Id="rId6" Type="http://schemas.openxmlformats.org/officeDocument/2006/relationships/image" Target="../media/image810.emf"/><Relationship Id="rId11" Type="http://schemas.openxmlformats.org/officeDocument/2006/relationships/customXml" Target="../ink/ink94.xml"/><Relationship Id="rId24" Type="http://schemas.openxmlformats.org/officeDocument/2006/relationships/image" Target="../media/image890.emf"/><Relationship Id="rId32" Type="http://schemas.openxmlformats.org/officeDocument/2006/relationships/image" Target="../media/image930.emf"/><Relationship Id="rId37" Type="http://schemas.openxmlformats.org/officeDocument/2006/relationships/customXml" Target="../ink/ink107.xml"/><Relationship Id="rId40" Type="http://schemas.openxmlformats.org/officeDocument/2006/relationships/image" Target="../media/image970.emf"/><Relationship Id="rId45" Type="http://schemas.openxmlformats.org/officeDocument/2006/relationships/customXml" Target="../ink/ink111.xml"/><Relationship Id="rId53" Type="http://schemas.openxmlformats.org/officeDocument/2006/relationships/customXml" Target="../ink/ink115.xml"/><Relationship Id="rId58" Type="http://schemas.openxmlformats.org/officeDocument/2006/relationships/image" Target="../media/image106.emf"/><Relationship Id="rId5" Type="http://schemas.openxmlformats.org/officeDocument/2006/relationships/customXml" Target="../ink/ink91.xml"/><Relationship Id="rId15" Type="http://schemas.openxmlformats.org/officeDocument/2006/relationships/customXml" Target="../ink/ink96.xml"/><Relationship Id="rId23" Type="http://schemas.openxmlformats.org/officeDocument/2006/relationships/customXml" Target="../ink/ink100.xml"/><Relationship Id="rId28" Type="http://schemas.openxmlformats.org/officeDocument/2006/relationships/image" Target="../media/image910.emf"/><Relationship Id="rId36" Type="http://schemas.openxmlformats.org/officeDocument/2006/relationships/image" Target="../media/image95.emf"/><Relationship Id="rId49" Type="http://schemas.openxmlformats.org/officeDocument/2006/relationships/customXml" Target="../ink/ink113.xml"/><Relationship Id="rId57" Type="http://schemas.openxmlformats.org/officeDocument/2006/relationships/customXml" Target="../ink/ink117.xml"/><Relationship Id="rId10" Type="http://schemas.openxmlformats.org/officeDocument/2006/relationships/image" Target="../media/image83.emf"/><Relationship Id="rId19" Type="http://schemas.openxmlformats.org/officeDocument/2006/relationships/customXml" Target="../ink/ink98.xml"/><Relationship Id="rId31" Type="http://schemas.openxmlformats.org/officeDocument/2006/relationships/customXml" Target="../ink/ink104.xml"/><Relationship Id="rId44" Type="http://schemas.openxmlformats.org/officeDocument/2006/relationships/image" Target="../media/image990.emf"/><Relationship Id="rId52" Type="http://schemas.openxmlformats.org/officeDocument/2006/relationships/image" Target="../media/image1030.emf"/><Relationship Id="rId60" Type="http://schemas.openxmlformats.org/officeDocument/2006/relationships/image" Target="../media/image107.emf"/><Relationship Id="rId4" Type="http://schemas.openxmlformats.org/officeDocument/2006/relationships/image" Target="../media/image800.emf"/><Relationship Id="rId9" Type="http://schemas.openxmlformats.org/officeDocument/2006/relationships/customXml" Target="../ink/ink93.xml"/><Relationship Id="rId14" Type="http://schemas.openxmlformats.org/officeDocument/2006/relationships/image" Target="../media/image850.emf"/><Relationship Id="rId22" Type="http://schemas.openxmlformats.org/officeDocument/2006/relationships/image" Target="../media/image880.emf"/><Relationship Id="rId27" Type="http://schemas.openxmlformats.org/officeDocument/2006/relationships/customXml" Target="../ink/ink102.xml"/><Relationship Id="rId30" Type="http://schemas.openxmlformats.org/officeDocument/2006/relationships/image" Target="../media/image920.emf"/><Relationship Id="rId35" Type="http://schemas.openxmlformats.org/officeDocument/2006/relationships/customXml" Target="../ink/ink106.xml"/><Relationship Id="rId43" Type="http://schemas.openxmlformats.org/officeDocument/2006/relationships/customXml" Target="../ink/ink110.xml"/><Relationship Id="rId48" Type="http://schemas.openxmlformats.org/officeDocument/2006/relationships/image" Target="../media/image1010.emf"/><Relationship Id="rId56" Type="http://schemas.openxmlformats.org/officeDocument/2006/relationships/image" Target="../media/image1050.emf"/><Relationship Id="rId8" Type="http://schemas.openxmlformats.org/officeDocument/2006/relationships/image" Target="../media/image82.emf"/><Relationship Id="rId51" Type="http://schemas.openxmlformats.org/officeDocument/2006/relationships/customXml" Target="../ink/ink114.xml"/><Relationship Id="rId3" Type="http://schemas.openxmlformats.org/officeDocument/2006/relationships/customXml" Target="../ink/ink90.xml"/></Relationships>
</file>

<file path=ppt/slides/_rels/slide1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customXml" Target="../ink/ink8.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8" Type="http://schemas.openxmlformats.org/officeDocument/2006/relationships/customXml" Target="../ink/ink121.xml"/><Relationship Id="rId13" Type="http://schemas.openxmlformats.org/officeDocument/2006/relationships/image" Target="../media/image114.emf"/><Relationship Id="rId18" Type="http://schemas.openxmlformats.org/officeDocument/2006/relationships/customXml" Target="../ink/ink126.xml"/><Relationship Id="rId3" Type="http://schemas.openxmlformats.org/officeDocument/2006/relationships/image" Target="../media/image80.jpeg"/><Relationship Id="rId21" Type="http://schemas.openxmlformats.org/officeDocument/2006/relationships/image" Target="../media/image118.emf"/><Relationship Id="rId7" Type="http://schemas.openxmlformats.org/officeDocument/2006/relationships/image" Target="../media/image111.emf"/><Relationship Id="rId12" Type="http://schemas.openxmlformats.org/officeDocument/2006/relationships/customXml" Target="../ink/ink123.xml"/><Relationship Id="rId17" Type="http://schemas.openxmlformats.org/officeDocument/2006/relationships/image" Target="../media/image116.emf"/><Relationship Id="rId2" Type="http://schemas.openxmlformats.org/officeDocument/2006/relationships/image" Target="../media/image79.jpeg"/><Relationship Id="rId16" Type="http://schemas.openxmlformats.org/officeDocument/2006/relationships/customXml" Target="../ink/ink125.xml"/><Relationship Id="rId20" Type="http://schemas.openxmlformats.org/officeDocument/2006/relationships/customXml" Target="../ink/ink127.xml"/><Relationship Id="rId1" Type="http://schemas.openxmlformats.org/officeDocument/2006/relationships/slideLayout" Target="../slideLayouts/slideLayout1.xml"/><Relationship Id="rId6" Type="http://schemas.openxmlformats.org/officeDocument/2006/relationships/customXml" Target="../ink/ink120.xml"/><Relationship Id="rId11" Type="http://schemas.openxmlformats.org/officeDocument/2006/relationships/image" Target="../media/image113.emf"/><Relationship Id="rId5" Type="http://schemas.openxmlformats.org/officeDocument/2006/relationships/image" Target="../media/image110.emf"/><Relationship Id="rId15" Type="http://schemas.openxmlformats.org/officeDocument/2006/relationships/image" Target="../media/image115.emf"/><Relationship Id="rId10" Type="http://schemas.openxmlformats.org/officeDocument/2006/relationships/customXml" Target="../ink/ink122.xml"/><Relationship Id="rId19" Type="http://schemas.openxmlformats.org/officeDocument/2006/relationships/image" Target="../media/image117.emf"/><Relationship Id="rId4" Type="http://schemas.openxmlformats.org/officeDocument/2006/relationships/customXml" Target="../ink/ink119.xml"/><Relationship Id="rId9" Type="http://schemas.openxmlformats.org/officeDocument/2006/relationships/image" Target="../media/image112.emf"/><Relationship Id="rId14" Type="http://schemas.openxmlformats.org/officeDocument/2006/relationships/customXml" Target="../ink/ink124.xml"/></Relationships>
</file>

<file path=ppt/slides/_rels/slide1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1.png"/></Relationships>
</file>

<file path=ppt/slides/_rels/slide1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1.png"/></Relationships>
</file>

<file path=ppt/slides/_rels/slide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customXml" Target="../ink/ink9.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tags" Target="../tags/tag30.xml"/><Relationship Id="rId2" Type="http://schemas.openxmlformats.org/officeDocument/2006/relationships/tags" Target="../tags/tag20.xml"/><Relationship Id="rId16" Type="http://schemas.openxmlformats.org/officeDocument/2006/relationships/image" Target="../media/image95.pn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5" Type="http://schemas.openxmlformats.org/officeDocument/2006/relationships/tags" Target="../tags/tag23.xml"/><Relationship Id="rId15" Type="http://schemas.openxmlformats.org/officeDocument/2006/relationships/slideLayout" Target="../slideLayouts/slideLayout1.xml"/><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s>
</file>

<file path=ppt/slides/_rels/slide18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7.xml"/><Relationship Id="rId7" Type="http://schemas.openxmlformats.org/officeDocument/2006/relationships/image" Target="../media/image99.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notesSlide" Target="../notesSlides/notesSlide7.xml"/><Relationship Id="rId9" Type="http://schemas.openxmlformats.org/officeDocument/2006/relationships/image" Target="../media/image101.png"/></Relationships>
</file>

<file path=ppt/slides/_rels/slide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02.png"/></Relationships>
</file>

<file path=ppt/slides/_rels/slide1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1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2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customXml" Target="../ink/ink128.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image" Target="../media/image23.png"/></Relationships>
</file>

<file path=ppt/slides/_rels/slide21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4.png"/></Relationships>
</file>

<file path=ppt/slides/_rels/slide2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7.xml.rels><?xml version="1.0" encoding="UTF-8" standalone="yes"?>
<Relationships xmlns="http://schemas.openxmlformats.org/package/2006/relationships"><Relationship Id="rId8" Type="http://schemas.openxmlformats.org/officeDocument/2006/relationships/customXml" Target="../ink/ink129.xml"/><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117.png"/><Relationship Id="rId11" Type="http://schemas.openxmlformats.org/officeDocument/2006/relationships/image" Target="../media/image73.emf"/><Relationship Id="rId5" Type="http://schemas.openxmlformats.org/officeDocument/2006/relationships/image" Target="../media/image116.png"/><Relationship Id="rId10" Type="http://schemas.openxmlformats.org/officeDocument/2006/relationships/customXml" Target="../ink/ink130.xml"/><Relationship Id="rId4" Type="http://schemas.openxmlformats.org/officeDocument/2006/relationships/image" Target="../media/image115.png"/><Relationship Id="rId9" Type="http://schemas.openxmlformats.org/officeDocument/2006/relationships/image" Target="../media/image72.emf"/></Relationships>
</file>

<file path=ppt/slides/_rels/slide21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75.emf"/><Relationship Id="rId4" Type="http://schemas.openxmlformats.org/officeDocument/2006/relationships/image" Target="../media/image115.png"/><Relationship Id="rId9" Type="http://schemas.openxmlformats.org/officeDocument/2006/relationships/customXml" Target="../ink/ink131.xml"/></Relationships>
</file>

<file path=ppt/slides/_rels/slide21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77.emf"/><Relationship Id="rId4" Type="http://schemas.openxmlformats.org/officeDocument/2006/relationships/image" Target="../media/image115.png"/><Relationship Id="rId9" Type="http://schemas.openxmlformats.org/officeDocument/2006/relationships/customXml" Target="../ink/ink13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customXml" Target="../ink/ink133.xml"/><Relationship Id="rId1" Type="http://schemas.openxmlformats.org/officeDocument/2006/relationships/slideLayout" Target="../slideLayouts/slideLayout1.xml"/><Relationship Id="rId5" Type="http://schemas.openxmlformats.org/officeDocument/2006/relationships/image" Target="../media/image79.emf"/><Relationship Id="rId4" Type="http://schemas.openxmlformats.org/officeDocument/2006/relationships/customXml" Target="../ink/ink134.xml"/></Relationships>
</file>

<file path=ppt/slides/_rels/slide22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customXml" Target="../ink/ink135.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customXml" Target="../ink/ink136.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371.emf"/><Relationship Id="rId2" Type="http://schemas.openxmlformats.org/officeDocument/2006/relationships/customXml" Target="../ink/ink137.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46.PNG"/></Relationships>
</file>

<file path=ppt/slides/_rels/slide2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2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2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23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8" Type="http://schemas.openxmlformats.org/officeDocument/2006/relationships/image" Target="../media/image380.emf"/><Relationship Id="rId3" Type="http://schemas.openxmlformats.org/officeDocument/2006/relationships/customXml" Target="../ink/ink138.xml"/><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8" Type="http://schemas.openxmlformats.org/officeDocument/2006/relationships/image" Target="../media/image380.emf"/><Relationship Id="rId3" Type="http://schemas.openxmlformats.org/officeDocument/2006/relationships/customXml" Target="../ink/ink139.xml"/><Relationship Id="rId2" Type="http://schemas.openxmlformats.org/officeDocument/2006/relationships/image" Target="../media/image131.png"/><Relationship Id="rId20" Type="http://schemas.openxmlformats.org/officeDocument/2006/relationships/image" Target="../media/image133.png"/><Relationship Id="rId1" Type="http://schemas.openxmlformats.org/officeDocument/2006/relationships/slideLayout" Target="../slideLayouts/slideLayout1.xml"/><Relationship Id="rId19" Type="http://schemas.openxmlformats.org/officeDocument/2006/relationships/image" Target="../media/image132.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customXml" Target="../ink/ink140.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customXml" Target="../ink/ink141.xml"/><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tags" Target="../tags/tag51.xml"/><Relationship Id="rId18" Type="http://schemas.openxmlformats.org/officeDocument/2006/relationships/image" Target="../media/image47.emf"/><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tags" Target="../tags/tag50.xml"/><Relationship Id="rId17" Type="http://schemas.openxmlformats.org/officeDocument/2006/relationships/customXml" Target="../ink/ink142.xml"/><Relationship Id="rId2" Type="http://schemas.openxmlformats.org/officeDocument/2006/relationships/tags" Target="../tags/tag40.xml"/><Relationship Id="rId16" Type="http://schemas.openxmlformats.org/officeDocument/2006/relationships/notesSlide" Target="../notesSlides/notesSlide11.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tags" Target="../tags/tag49.xml"/><Relationship Id="rId5" Type="http://schemas.openxmlformats.org/officeDocument/2006/relationships/tags" Target="../tags/tag43.xml"/><Relationship Id="rId15" Type="http://schemas.openxmlformats.org/officeDocument/2006/relationships/slideLayout" Target="../slideLayouts/slideLayout2.xml"/><Relationship Id="rId10" Type="http://schemas.openxmlformats.org/officeDocument/2006/relationships/tags" Target="../tags/tag48.xml"/><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tags" Target="../tags/tag52.xml"/></Relationships>
</file>

<file path=ppt/slides/_rels/slide255.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tags" Target="../tags/tag65.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tags" Target="../tags/tag64.xml"/><Relationship Id="rId2" Type="http://schemas.openxmlformats.org/officeDocument/2006/relationships/tags" Target="../tags/tag54.xml"/><Relationship Id="rId16" Type="http://schemas.openxmlformats.org/officeDocument/2006/relationships/notesSlide" Target="../notesSlides/notesSlide12.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slideLayout" Target="../slideLayouts/slideLayout2.xml"/><Relationship Id="rId10" Type="http://schemas.openxmlformats.org/officeDocument/2006/relationships/tags" Target="../tags/tag62.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tags" Target="../tags/tag66.xml"/></Relationships>
</file>

<file path=ppt/slides/_rels/slide256.xml.rels><?xml version="1.0" encoding="UTF-8" standalone="yes"?>
<Relationships xmlns="http://schemas.openxmlformats.org/package/2006/relationships"><Relationship Id="rId3" Type="http://schemas.openxmlformats.org/officeDocument/2006/relationships/image" Target="../media/image481.emf"/><Relationship Id="rId2" Type="http://schemas.openxmlformats.org/officeDocument/2006/relationships/customXml" Target="../ink/ink143.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customXml" Target="../ink/ink10.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35.emf"/><Relationship Id="rId5" Type="http://schemas.openxmlformats.org/officeDocument/2006/relationships/customXml" Target="../ink/ink11.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36.emf"/><Relationship Id="rId5" Type="http://schemas.openxmlformats.org/officeDocument/2006/relationships/customXml" Target="../ink/ink1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customXml" Target="../ink/ink1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45.emf"/><Relationship Id="rId4" Type="http://schemas.openxmlformats.org/officeDocument/2006/relationships/customXml" Target="../ink/ink14.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48.emf"/><Relationship Id="rId4" Type="http://schemas.openxmlformats.org/officeDocument/2006/relationships/customXml" Target="../ink/ink15.xml"/></Relationships>
</file>

<file path=ppt/slides/_rels/slide4.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customXml" Target="../ink/ink1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customXml" Target="../ink/ink1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customXml" Target="../ink/ink1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customXml" Target="../ink/ink1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customXml" Target="../ink/ink2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customXml" Target="../ink/ink2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customXml" Target="../ink/ink2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7.emf"/><Relationship Id="rId5" Type="http://schemas.openxmlformats.org/officeDocument/2006/relationships/customXml" Target="../ink/ink23.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customXml" Target="../ink/ink2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1.emf"/><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customXml" Target="../ink/ink25.xml"/><Relationship Id="rId5" Type="http://schemas.openxmlformats.org/officeDocument/2006/relationships/image" Target="../media/image34.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customXml" Target="../ink/ink26.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customXml" Target="../ink/ink5.xml"/></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72.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customXml" Target="../ink/ink27.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9.emf"/></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7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0.png"/></Relationships>
</file>

<file path=ppt/slides/_rels/slide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350.emf"/></Relationships>
</file>

<file path=ppt/slides/_rels/slide98.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70.emf"/></Relationships>
</file>

<file path=ppt/slides/_rels/slide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5" name="Group 9"/>
          <p:cNvGrpSpPr>
            <a:grpSpLocks/>
          </p:cNvGrpSpPr>
          <p:nvPr/>
        </p:nvGrpSpPr>
        <p:grpSpPr bwMode="auto">
          <a:xfrm>
            <a:off x="8475705" y="338118"/>
            <a:ext cx="444500" cy="488950"/>
            <a:chOff x="2928" y="1051"/>
            <a:chExt cx="840" cy="957"/>
          </a:xfrm>
        </p:grpSpPr>
        <p:sp>
          <p:nvSpPr>
            <p:cNvPr id="3113" name="Freeform 10"/>
            <p:cNvSpPr>
              <a:spLocks/>
            </p:cNvSpPr>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114" name="Oval 11"/>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115" name="Oval 12"/>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116" name="Oval 13"/>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117" name="Oval 14"/>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118" name="Oval 15"/>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119" name="Oval 16"/>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120" name="Oval 17"/>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121" name="AutoShape 18"/>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122" name="Freeform 19"/>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123" name="Freeform 20"/>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24" name="Freeform 21"/>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125" name="Freeform 22"/>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96" name="Rectangle 55"/>
          <p:cNvSpPr>
            <a:spLocks noChangeArrowheads="1"/>
          </p:cNvSpPr>
          <p:nvPr/>
        </p:nvSpPr>
        <p:spPr bwMode="auto">
          <a:xfrm>
            <a:off x="7837530" y="105937"/>
            <a:ext cx="768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dirty="0" smtClean="0">
                <a:solidFill>
                  <a:srgbClr val="008000"/>
                </a:solidFill>
              </a:rPr>
              <a:t>Sounds good to me!</a:t>
            </a:r>
            <a:endParaRPr lang="en-US" altLang="en-US" sz="900" dirty="0"/>
          </a:p>
        </p:txBody>
      </p:sp>
      <p:sp>
        <p:nvSpPr>
          <p:cNvPr id="3102" name="Text Box 24"/>
          <p:cNvSpPr txBox="1">
            <a:spLocks noChangeArrowheads="1"/>
          </p:cNvSpPr>
          <p:nvPr/>
        </p:nvSpPr>
        <p:spPr bwMode="auto">
          <a:xfrm>
            <a:off x="3505200" y="175736"/>
            <a:ext cx="243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200" dirty="0" smtClean="0">
                <a:solidFill>
                  <a:srgbClr val="000000"/>
                </a:solidFill>
                <a:latin typeface="Cambria" panose="02040503050406030204" pitchFamily="18" charset="0"/>
              </a:rPr>
              <a:t>CS-says!</a:t>
            </a:r>
            <a:endParaRPr lang="en-US" altLang="en-US" sz="4200" dirty="0">
              <a:solidFill>
                <a:srgbClr val="000000"/>
              </a:solidFill>
              <a:latin typeface="Cambria" panose="02040503050406030204" pitchFamily="18" charset="0"/>
            </a:endParaRPr>
          </a:p>
        </p:txBody>
      </p:sp>
      <p:sp>
        <p:nvSpPr>
          <p:cNvPr id="2" name="Rectangle 1"/>
          <p:cNvSpPr/>
          <p:nvPr/>
        </p:nvSpPr>
        <p:spPr>
          <a:xfrm>
            <a:off x="303770" y="4114800"/>
            <a:ext cx="4572000" cy="2585323"/>
          </a:xfrm>
          <a:prstGeom prst="rect">
            <a:avLst/>
          </a:prstGeom>
          <a:solidFill>
            <a:schemeClr val="bg1">
              <a:lumMod val="95000"/>
            </a:schemeClr>
          </a:solidFill>
        </p:spPr>
        <p:txBody>
          <a:bodyPr>
            <a:spAutoFit/>
          </a:bodyPr>
          <a:lstStyle/>
          <a:p>
            <a:pPr lvl="0">
              <a:spcBef>
                <a:spcPct val="0"/>
              </a:spcBef>
            </a:pPr>
            <a:r>
              <a:rPr lang="en-US" altLang="en-US" sz="1800" dirty="0">
                <a:solidFill>
                  <a:srgbClr val="1F3333"/>
                </a:solidFill>
                <a:latin typeface="Calibri" panose="020F0502020204030204" pitchFamily="34" charset="0"/>
                <a:cs typeface="Calibri" panose="020F0502020204030204" pitchFamily="34" charset="0"/>
              </a:rPr>
              <a:t>I am not throwing away my shot Burr, check what to take a </a:t>
            </a:r>
            <a:r>
              <a:rPr lang="en-US" altLang="en-US" sz="1800" dirty="0" smtClean="0">
                <a:solidFill>
                  <a:srgbClr val="1F3333"/>
                </a:solidFill>
                <a:latin typeface="Calibri" panose="020F0502020204030204" pitchFamily="34" charset="0"/>
                <a:cs typeface="Calibri" panose="020F0502020204030204" pitchFamily="34" charset="0"/>
              </a:rPr>
              <a:t>hurricane </a:t>
            </a:r>
            <a:r>
              <a:rPr lang="en-US" altLang="en-US" sz="1800" dirty="0">
                <a:solidFill>
                  <a:srgbClr val="1F3333"/>
                </a:solidFill>
                <a:latin typeface="Calibri" panose="020F0502020204030204" pitchFamily="34" charset="0"/>
                <a:cs typeface="Calibri" panose="020F0502020204030204" pitchFamily="34" charset="0"/>
              </a:rPr>
              <a:t>came, and his guard up to the future drip, dripping down </a:t>
            </a:r>
            <a:r>
              <a:rPr lang="en-US" altLang="en-US" sz="1800" dirty="0" smtClean="0">
                <a:solidFill>
                  <a:srgbClr val="1F3333"/>
                </a:solidFill>
                <a:latin typeface="Calibri" panose="020F0502020204030204" pitchFamily="34" charset="0"/>
                <a:cs typeface="Calibri" panose="020F0502020204030204" pitchFamily="34" charset="0"/>
              </a:rPr>
              <a:t>the British </a:t>
            </a:r>
            <a:r>
              <a:rPr lang="en-US" altLang="en-US" sz="1800" dirty="0">
                <a:solidFill>
                  <a:srgbClr val="1F3333"/>
                </a:solidFill>
                <a:latin typeface="Calibri" panose="020F0502020204030204" pitchFamily="34" charset="0"/>
                <a:cs typeface="Calibri" panose="020F0502020204030204" pitchFamily="34" charset="0"/>
              </a:rPr>
              <a:t>henchmen </a:t>
            </a:r>
            <a:r>
              <a:rPr lang="en-US" altLang="en-US" sz="1800" dirty="0" smtClean="0">
                <a:solidFill>
                  <a:srgbClr val="1F3333"/>
                </a:solidFill>
                <a:latin typeface="Calibri" panose="020F0502020204030204" pitchFamily="34" charset="0"/>
                <a:cs typeface="Calibri" panose="020F0502020204030204" pitchFamily="34" charset="0"/>
              </a:rPr>
              <a:t>Everyone give </a:t>
            </a:r>
            <a:r>
              <a:rPr lang="en-US" altLang="en-US" sz="1800" dirty="0">
                <a:solidFill>
                  <a:srgbClr val="1F3333"/>
                </a:solidFill>
                <a:latin typeface="Calibri" panose="020F0502020204030204" pitchFamily="34" charset="0"/>
                <a:cs typeface="Calibri" panose="020F0502020204030204" pitchFamily="34" charset="0"/>
              </a:rPr>
              <a:t>it to be a forgotten Spot in with more </a:t>
            </a:r>
            <a:r>
              <a:rPr lang="en-US" altLang="en-US" sz="1800" dirty="0" smtClean="0">
                <a:solidFill>
                  <a:srgbClr val="1F3333"/>
                </a:solidFill>
                <a:latin typeface="Calibri" panose="020F0502020204030204" pitchFamily="34" charset="0"/>
                <a:cs typeface="Calibri" panose="020F0502020204030204" pitchFamily="34" charset="0"/>
              </a:rPr>
              <a:t>funds abolitionists</a:t>
            </a:r>
            <a:r>
              <a:rPr lang="en-US" altLang="en-US" sz="1800" dirty="0">
                <a:solidFill>
                  <a:srgbClr val="1F3333"/>
                </a:solidFill>
                <a:latin typeface="Calibri" panose="020F0502020204030204" pitchFamily="34" charset="0"/>
                <a:cs typeface="Calibri" panose="020F0502020204030204" pitchFamily="34" charset="0"/>
              </a:rPr>
              <a:t>? be the bottom </a:t>
            </a:r>
            <a:r>
              <a:rPr lang="en-US" altLang="en-US" sz="1800" dirty="0" smtClean="0">
                <a:solidFill>
                  <a:srgbClr val="1F3333"/>
                </a:solidFill>
                <a:latin typeface="Calibri" panose="020F0502020204030204" pitchFamily="34" charset="0"/>
                <a:cs typeface="Calibri" panose="020F0502020204030204" pitchFamily="34" charset="0"/>
              </a:rPr>
              <a:t> Just </a:t>
            </a:r>
            <a:r>
              <a:rPr lang="en-US" altLang="en-US" sz="1800" dirty="0">
                <a:solidFill>
                  <a:srgbClr val="1F3333"/>
                </a:solidFill>
                <a:latin typeface="Calibri" panose="020F0502020204030204" pitchFamily="34" charset="0"/>
                <a:cs typeface="Calibri" panose="020F0502020204030204" pitchFamily="34" charset="0"/>
              </a:rPr>
              <a:t>you Will they placed him Me? How does a </a:t>
            </a:r>
            <a:r>
              <a:rPr lang="en-US" altLang="en-US" sz="1800" dirty="0" smtClean="0">
                <a:latin typeface="Calibri" panose="020F0502020204030204" pitchFamily="34" charset="0"/>
                <a:cs typeface="Calibri" panose="020F0502020204030204" pitchFamily="34" charset="0"/>
              </a:rPr>
              <a:t>Fr</a:t>
            </a:r>
            <a:r>
              <a:rPr lang="en-US" altLang="en-US" sz="1800" dirty="0" smtClean="0">
                <a:solidFill>
                  <a:srgbClr val="1F3333"/>
                </a:solidFill>
                <a:latin typeface="Calibri" panose="020F0502020204030204" pitchFamily="34" charset="0"/>
                <a:cs typeface="Calibri" panose="020F0502020204030204" pitchFamily="34" charset="0"/>
              </a:rPr>
              <a:t>ench and </a:t>
            </a:r>
            <a:r>
              <a:rPr lang="en-US" altLang="en-US" sz="1800" dirty="0">
                <a:solidFill>
                  <a:srgbClr val="1F3333"/>
                </a:solidFill>
                <a:latin typeface="Calibri" panose="020F0502020204030204" pitchFamily="34" charset="0"/>
                <a:cs typeface="Calibri" panose="020F0502020204030204" pitchFamily="34" charset="0"/>
              </a:rPr>
              <a:t>sorrow For the damn fool that this moment last, </a:t>
            </a:r>
            <a:r>
              <a:rPr lang="en-US" altLang="en-US" sz="1800" dirty="0" smtClean="0">
                <a:solidFill>
                  <a:srgbClr val="1F3333"/>
                </a:solidFill>
                <a:latin typeface="Calibri" panose="020F0502020204030204" pitchFamily="34" charset="0"/>
                <a:cs typeface="Calibri" panose="020F0502020204030204" pitchFamily="34" charset="0"/>
              </a:rPr>
              <a:t>that’s </a:t>
            </a:r>
            <a:r>
              <a:rPr lang="en-US" altLang="en-US" sz="1800" dirty="0">
                <a:solidFill>
                  <a:srgbClr val="1F3333"/>
                </a:solidFill>
                <a:latin typeface="Calibri" panose="020F0502020204030204" pitchFamily="34" charset="0"/>
                <a:cs typeface="Calibri" panose="020F0502020204030204" pitchFamily="34" charset="0"/>
              </a:rPr>
              <a:t>plenty Scratch that this horse by working a shot</a:t>
            </a:r>
            <a:endParaRPr lang="en-US" altLang="en-US" sz="1800" dirty="0">
              <a:latin typeface="Calibri" panose="020F0502020204030204" pitchFamily="34" charset="0"/>
              <a:cs typeface="Calibri" panose="020F0502020204030204" pitchFamily="34" charset="0"/>
            </a:endParaRPr>
          </a:p>
        </p:txBody>
      </p:sp>
      <p:sp>
        <p:nvSpPr>
          <p:cNvPr id="5" name="Rectangle 4"/>
          <p:cNvSpPr/>
          <p:nvPr/>
        </p:nvSpPr>
        <p:spPr>
          <a:xfrm>
            <a:off x="266700" y="1066800"/>
            <a:ext cx="4572000" cy="2923877"/>
          </a:xfrm>
          <a:prstGeom prst="rect">
            <a:avLst/>
          </a:prstGeom>
          <a:solidFill>
            <a:srgbClr val="CCFFCC"/>
          </a:solidFill>
        </p:spPr>
        <p:txBody>
          <a:bodyPr>
            <a:spAutoFit/>
          </a:bodyPr>
          <a:lstStyle/>
          <a:p>
            <a:r>
              <a:rPr lang="en-US" sz="1600" dirty="0">
                <a:solidFill>
                  <a:srgbClr val="222222"/>
                </a:solidFill>
                <a:latin typeface="Cambria" panose="02040503050406030204" pitchFamily="18" charset="0"/>
                <a:ea typeface="Cambria" panose="02040503050406030204" pitchFamily="18" charset="0"/>
              </a:rPr>
              <a:t>The College educates students with students. Admission to make a small classes and the integration of Los Angeles, Claremont McKenna is a scenic, tree-lined residential college with 7,000 other fields. </a:t>
            </a:r>
          </a:p>
          <a:p>
            <a:r>
              <a:rPr lang="en-US" sz="1600" dirty="0">
                <a:solidFill>
                  <a:srgbClr val="222222"/>
                </a:solidFill>
                <a:latin typeface="Cambria" panose="02040503050406030204" pitchFamily="18" charset="0"/>
                <a:ea typeface="Cambria" panose="02040503050406030204" pitchFamily="18" charset="0"/>
              </a:rPr>
              <a:t>The state-of-the-art Roberts Pavilion fitness and productive lives and government, Claremont McKenna excels nationally in co-curricular activities with small group discussions, and degrees in the intimacy of a student-faculty ratio of both worlds: the classroom.</a:t>
            </a:r>
            <a:endParaRPr lang="en-US" sz="1600" b="0" i="0" dirty="0">
              <a:solidFill>
                <a:srgbClr val="222222"/>
              </a:solidFill>
              <a:effectLst/>
              <a:latin typeface="Cambria" panose="02040503050406030204" pitchFamily="18" charset="0"/>
              <a:ea typeface="Cambria" panose="02040503050406030204" pitchFamily="18" charset="0"/>
            </a:endParaRPr>
          </a:p>
        </p:txBody>
      </p:sp>
      <p:sp>
        <p:nvSpPr>
          <p:cNvPr id="6" name="Rectangle 5"/>
          <p:cNvSpPr/>
          <p:nvPr/>
        </p:nvSpPr>
        <p:spPr>
          <a:xfrm>
            <a:off x="5029200" y="4074110"/>
            <a:ext cx="4038600" cy="2631490"/>
          </a:xfrm>
          <a:prstGeom prst="rect">
            <a:avLst/>
          </a:prstGeom>
          <a:solidFill>
            <a:srgbClr val="FFCC99"/>
          </a:solidFill>
        </p:spPr>
        <p:txBody>
          <a:bodyPr wrap="square">
            <a:spAutoFit/>
          </a:bodyPr>
          <a:lstStyle/>
          <a:p>
            <a:pPr lvl="0" eaLnBrk="0" hangingPunct="0"/>
            <a:r>
              <a:rPr lang="en-US" altLang="en-US" sz="1500" dirty="0" smtClean="0">
                <a:solidFill>
                  <a:srgbClr val="1F3333"/>
                </a:solidFill>
                <a:latin typeface="Calibri" panose="020F0502020204030204" pitchFamily="34" charset="0"/>
                <a:cs typeface="Calibri" panose="020F0502020204030204" pitchFamily="34" charset="0"/>
              </a:rPr>
              <a:t>And </a:t>
            </a:r>
            <a:r>
              <a:rPr lang="en-US" altLang="en-US" sz="1500" dirty="0">
                <a:solidFill>
                  <a:srgbClr val="1F3333"/>
                </a:solidFill>
                <a:latin typeface="Calibri" panose="020F0502020204030204" pitchFamily="34" charset="0"/>
                <a:cs typeface="Calibri" panose="020F0502020204030204" pitchFamily="34" charset="0"/>
              </a:rPr>
              <a:t>if you've been bad or good for when you're awake he knows if you better not pout I'm telling you guide my sleigh </a:t>
            </a:r>
            <a:r>
              <a:rPr lang="en-US" altLang="en-US" sz="1500" dirty="0" smtClean="0">
                <a:solidFill>
                  <a:srgbClr val="1F3333"/>
                </a:solidFill>
                <a:latin typeface="Calibri" panose="020F0502020204030204" pitchFamily="34" charset="0"/>
                <a:cs typeface="Calibri" panose="020F0502020204030204" pitchFamily="34" charset="0"/>
              </a:rPr>
              <a:t>tonight</a:t>
            </a:r>
            <a:r>
              <a:rPr lang="en-US" altLang="en-US" sz="1500" dirty="0">
                <a:solidFill>
                  <a:srgbClr val="1F3333"/>
                </a:solidFill>
                <a:latin typeface="Calibri" panose="020F0502020204030204" pitchFamily="34" charset="0"/>
                <a:cs typeface="Calibri" panose="020F0502020204030204" pitchFamily="34" charset="0"/>
              </a:rPr>
              <a:t>? With little toy drums </a:t>
            </a:r>
            <a:r>
              <a:rPr lang="en-US" altLang="en-US" sz="1500" dirty="0" err="1">
                <a:solidFill>
                  <a:srgbClr val="1F3333"/>
                </a:solidFill>
                <a:latin typeface="Calibri" panose="020F0502020204030204" pitchFamily="34" charset="0"/>
                <a:cs typeface="Calibri" panose="020F0502020204030204" pitchFamily="34" charset="0"/>
              </a:rPr>
              <a:t>rooty</a:t>
            </a:r>
            <a:r>
              <a:rPr lang="en-US" altLang="en-US" sz="1500" dirty="0">
                <a:solidFill>
                  <a:srgbClr val="1F3333"/>
                </a:solidFill>
                <a:latin typeface="Calibri" panose="020F0502020204030204" pitchFamily="34" charset="0"/>
                <a:cs typeface="Calibri" panose="020F0502020204030204" pitchFamily="34" charset="0"/>
              </a:rPr>
              <a:t> toot toots and play just the streets of snow. They never let poor Rudolph join in that day So he was alive as he was hot that </a:t>
            </a:r>
            <a:r>
              <a:rPr lang="en-US" altLang="en-US" sz="1500" dirty="0" err="1">
                <a:solidFill>
                  <a:srgbClr val="1F3333"/>
                </a:solidFill>
                <a:latin typeface="Calibri" panose="020F0502020204030204" pitchFamily="34" charset="0"/>
                <a:cs typeface="Calibri" panose="020F0502020204030204" pitchFamily="34" charset="0"/>
              </a:rPr>
              <a:t>ol</a:t>
            </a:r>
            <a:r>
              <a:rPr lang="en-US" altLang="en-US" sz="1500" dirty="0">
                <a:solidFill>
                  <a:srgbClr val="1F3333"/>
                </a:solidFill>
                <a:latin typeface="Calibri" panose="020F0502020204030204" pitchFamily="34" charset="0"/>
                <a:cs typeface="Calibri" panose="020F0502020204030204" pitchFamily="34" charset="0"/>
              </a:rPr>
              <a:t>' silk hat they found for goodness sake goodness sake. </a:t>
            </a:r>
            <a:r>
              <a:rPr lang="en-US" altLang="en-US" sz="1500" dirty="0" smtClean="0">
                <a:solidFill>
                  <a:srgbClr val="1F3333"/>
                </a:solidFill>
                <a:latin typeface="Calibri" panose="020F0502020204030204" pitchFamily="34" charset="0"/>
                <a:cs typeface="Calibri" panose="020F0502020204030204" pitchFamily="34" charset="0"/>
              </a:rPr>
              <a:t>He </a:t>
            </a:r>
            <a:r>
              <a:rPr lang="en-US" altLang="en-US" sz="1500" dirty="0">
                <a:solidFill>
                  <a:srgbClr val="1F3333"/>
                </a:solidFill>
                <a:latin typeface="Calibri" panose="020F0502020204030204" pitchFamily="34" charset="0"/>
                <a:cs typeface="Calibri" panose="020F0502020204030204" pitchFamily="34" charset="0"/>
              </a:rPr>
              <a:t>sees you why Santa Claus is coming Santa Claus is coming Santa Claus is coming Santa came to laugh and little tin horns and Donner and we'll have some day. </a:t>
            </a:r>
            <a:r>
              <a:rPr lang="en-US" altLang="en-US" sz="1500" dirty="0" smtClean="0">
                <a:solidFill>
                  <a:srgbClr val="1F3333"/>
                </a:solidFill>
                <a:latin typeface="Calibri" panose="020F0502020204030204" pitchFamily="34" charset="0"/>
                <a:cs typeface="Calibri" panose="020F0502020204030204" pitchFamily="34" charset="0"/>
              </a:rPr>
              <a:t>Frosty </a:t>
            </a:r>
            <a:r>
              <a:rPr lang="en-US" altLang="en-US" sz="1500" dirty="0">
                <a:solidFill>
                  <a:srgbClr val="1F3333"/>
                </a:solidFill>
                <a:latin typeface="Calibri" panose="020F0502020204030204" pitchFamily="34" charset="0"/>
                <a:cs typeface="Calibri" panose="020F0502020204030204" pitchFamily="34" charset="0"/>
              </a:rPr>
              <a:t>the hills</a:t>
            </a:r>
            <a:endParaRPr lang="en-US" altLang="en-US" sz="1500" dirty="0">
              <a:latin typeface="Calibri" panose="020F0502020204030204" pitchFamily="34" charset="0"/>
              <a:cs typeface="Calibri" panose="020F0502020204030204" pitchFamily="34" charset="0"/>
            </a:endParaRPr>
          </a:p>
        </p:txBody>
      </p:sp>
      <p:sp>
        <p:nvSpPr>
          <p:cNvPr id="8" name="Rectangle 7"/>
          <p:cNvSpPr/>
          <p:nvPr/>
        </p:nvSpPr>
        <p:spPr>
          <a:xfrm>
            <a:off x="5202195" y="996345"/>
            <a:ext cx="3657600" cy="2862322"/>
          </a:xfrm>
          <a:prstGeom prst="rect">
            <a:avLst/>
          </a:prstGeom>
        </p:spPr>
        <p:txBody>
          <a:bodyPr wrap="square">
            <a:spAutoFit/>
          </a:bodyPr>
          <a:lstStyle/>
          <a:p>
            <a:r>
              <a:rPr lang="en-US" sz="1800" dirty="0">
                <a:solidFill>
                  <a:srgbClr val="0000FF"/>
                </a:solidFill>
                <a:latin typeface="Consolas" panose="020B0609020204030204" pitchFamily="49" charset="0"/>
              </a:rPr>
              <a:t>while True: </a:t>
            </a:r>
            <a:r>
              <a:rPr lang="en-US" sz="1800" dirty="0" err="1">
                <a:solidFill>
                  <a:srgbClr val="0000FF"/>
                </a:solidFill>
                <a:latin typeface="Consolas" panose="020B0609020204030204" pitchFamily="49" charset="0"/>
              </a:rPr>
              <a:t>fw</a:t>
            </a:r>
            <a:r>
              <a:rPr lang="en-US" sz="1800" dirty="0">
                <a:solidFill>
                  <a:srgbClr val="0000FF"/>
                </a:solidFill>
                <a:latin typeface="Consolas" panose="020B0609020204030204" pitchFamily="49" charset="0"/>
              </a:rPr>
              <a:t> = \'$\' else: if </a:t>
            </a:r>
            <a:r>
              <a:rPr lang="en-US" sz="1800" dirty="0" err="1">
                <a:solidFill>
                  <a:srgbClr val="0000FF"/>
                </a:solidFill>
                <a:latin typeface="Consolas" panose="020B0609020204030204" pitchFamily="49" charset="0"/>
              </a:rPr>
              <a:t>nw</a:t>
            </a:r>
            <a:r>
              <a:rPr lang="en-US" sz="1800" dirty="0">
                <a:solidFill>
                  <a:srgbClr val="0000FF"/>
                </a:solidFill>
                <a:latin typeface="Consolas" panose="020B0609020204030204" pitchFamily="49" charset="0"/>
              </a:rPr>
              <a:t>[-1] in range(n): </a:t>
            </a:r>
            <a:r>
              <a:rPr lang="en-US" sz="1800" dirty="0" err="1">
                <a:solidFill>
                  <a:srgbClr val="0000FF"/>
                </a:solidFill>
                <a:latin typeface="Consolas" panose="020B0609020204030204" pitchFamily="49" charset="0"/>
              </a:rPr>
              <a:t>nw</a:t>
            </a:r>
            <a:r>
              <a:rPr lang="en-US" sz="1800" dirty="0">
                <a:solidFill>
                  <a:srgbClr val="0000FF"/>
                </a:solidFill>
                <a:latin typeface="Consolas" panose="020B0609020204030204" pitchFamily="49" charset="0"/>
              </a:rPr>
              <a:t> if </a:t>
            </a:r>
            <a:r>
              <a:rPr lang="en-US" sz="1800" dirty="0" err="1">
                <a:solidFill>
                  <a:srgbClr val="0000FF"/>
                </a:solidFill>
                <a:latin typeface="Consolas" panose="020B0609020204030204" pitchFamily="49" charset="0"/>
              </a:rPr>
              <a:t>nw</a:t>
            </a:r>
            <a:r>
              <a:rPr lang="en-US" sz="1800" dirty="0">
                <a:solidFill>
                  <a:srgbClr val="0000FF"/>
                </a:solidFill>
                <a:latin typeface="Consolas" panose="020B0609020204030204" pitchFamily="49" charset="0"/>
              </a:rPr>
              <a:t>[-1] in range(n): </a:t>
            </a:r>
            <a:r>
              <a:rPr lang="en-US" sz="1800" dirty="0" err="1">
                <a:solidFill>
                  <a:srgbClr val="0000FF"/>
                </a:solidFill>
                <a:latin typeface="Consolas" panose="020B0609020204030204" pitchFamily="49" charset="0"/>
              </a:rPr>
              <a:t>nw</a:t>
            </a:r>
            <a:r>
              <a:rPr lang="en-US" sz="1800" dirty="0">
                <a:solidFill>
                  <a:srgbClr val="0000FF"/>
                </a:solidFill>
                <a:latin typeface="Consolas" panose="020B0609020204030204" pitchFamily="49" charset="0"/>
              </a:rPr>
              <a:t> return s += \' \' \' \' + </a:t>
            </a:r>
            <a:r>
              <a:rPr lang="en-US" sz="1800" dirty="0" err="1">
                <a:solidFill>
                  <a:srgbClr val="0000FF"/>
                </a:solidFill>
                <a:latin typeface="Consolas" panose="020B0609020204030204" pitchFamily="49" charset="0"/>
              </a:rPr>
              <a:t>nw</a:t>
            </a:r>
            <a:r>
              <a:rPr lang="en-US" sz="1800" dirty="0">
                <a:solidFill>
                  <a:srgbClr val="0000FF"/>
                </a:solidFill>
                <a:latin typeface="Consolas" panose="020B0609020204030204" pitchFamily="49" charset="0"/>
              </a:rPr>
              <a:t> if </a:t>
            </a:r>
            <a:r>
              <a:rPr lang="en-US" sz="1800" dirty="0" err="1">
                <a:solidFill>
                  <a:srgbClr val="0000FF"/>
                </a:solidFill>
                <a:latin typeface="Consolas" panose="020B0609020204030204" pitchFamily="49" charset="0"/>
              </a:rPr>
              <a:t>fw</a:t>
            </a:r>
            <a:r>
              <a:rPr lang="en-US" sz="1800" dirty="0">
                <a:solidFill>
                  <a:srgbClr val="0000FF"/>
                </a:solidFill>
                <a:latin typeface="Consolas" panose="020B0609020204030204" pitchFamily="49" charset="0"/>
              </a:rPr>
              <a:t>[-1] in range (n): </a:t>
            </a:r>
            <a:r>
              <a:rPr lang="en-US" sz="1800" dirty="0" err="1">
                <a:solidFill>
                  <a:srgbClr val="0000FF"/>
                </a:solidFill>
                <a:latin typeface="Consolas" panose="020B0609020204030204" pitchFamily="49" charset="0"/>
              </a:rPr>
              <a:t>nw</a:t>
            </a:r>
            <a:r>
              <a:rPr lang="en-US" sz="1800" dirty="0">
                <a:solidFill>
                  <a:srgbClr val="0000FF"/>
                </a:solidFill>
                <a:latin typeface="Consolas" panose="020B0609020204030204" pitchFamily="49" charset="0"/>
              </a:rPr>
              <a:t> return s += \' \' + </a:t>
            </a:r>
            <a:r>
              <a:rPr lang="en-US" sz="1800" dirty="0" err="1">
                <a:solidFill>
                  <a:srgbClr val="0000FF"/>
                </a:solidFill>
                <a:latin typeface="Consolas" panose="020B0609020204030204" pitchFamily="49" charset="0"/>
              </a:rPr>
              <a:t>nw</a:t>
            </a:r>
            <a:r>
              <a:rPr lang="en-US" sz="1800" dirty="0">
                <a:solidFill>
                  <a:srgbClr val="0000FF"/>
                </a:solidFill>
                <a:latin typeface="Consolas" panose="020B0609020204030204" pitchFamily="49" charset="0"/>
              </a:rPr>
              <a:t> if </a:t>
            </a:r>
            <a:r>
              <a:rPr lang="en-US" sz="1800" dirty="0" err="1">
                <a:solidFill>
                  <a:srgbClr val="0000FF"/>
                </a:solidFill>
                <a:latin typeface="Consolas" panose="020B0609020204030204" pitchFamily="49" charset="0"/>
              </a:rPr>
              <a:t>nw</a:t>
            </a:r>
            <a:r>
              <a:rPr lang="en-US" sz="1800" dirty="0">
                <a:solidFill>
                  <a:srgbClr val="0000FF"/>
                </a:solidFill>
                <a:latin typeface="Consolas" panose="020B0609020204030204" pitchFamily="49" charset="0"/>
              </a:rPr>
              <a:t>[-1] in a string of word transitions d, generated by the </a:t>
            </a:r>
            <a:r>
              <a:rPr lang="en-US" sz="1800" dirty="0" err="1">
                <a:solidFill>
                  <a:srgbClr val="0000FF"/>
                </a:solidFill>
                <a:latin typeface="Consolas" panose="020B0609020204030204" pitchFamily="49" charset="0"/>
              </a:rPr>
              <a:t>createDictionary</a:t>
            </a:r>
            <a:r>
              <a:rPr lang="en-US" sz="1800" dirty="0">
                <a:solidFill>
                  <a:srgbClr val="0000FF"/>
                </a:solidFill>
                <a:latin typeface="Consolas" panose="020B0609020204030204" pitchFamily="49" charset="0"/>
              </a:rPr>
              <a:t> function,</a:t>
            </a:r>
            <a:endParaRPr lang="en-US" sz="1800" b="0" dirty="0">
              <a:solidFill>
                <a:srgbClr val="0000FF"/>
              </a:solidFill>
              <a:effectLst/>
              <a:latin typeface="Consolas" panose="020B0609020204030204" pitchFamily="49" charset="0"/>
            </a:endParaRPr>
          </a:p>
        </p:txBody>
      </p:sp>
      <p:sp>
        <p:nvSpPr>
          <p:cNvPr id="29" name="Text Box 24"/>
          <p:cNvSpPr txBox="1">
            <a:spLocks noChangeArrowheads="1"/>
          </p:cNvSpPr>
          <p:nvPr/>
        </p:nvSpPr>
        <p:spPr bwMode="auto">
          <a:xfrm rot="21037045">
            <a:off x="-215541" y="142295"/>
            <a:ext cx="2438400" cy="584775"/>
          </a:xfrm>
          <a:prstGeom prst="rect">
            <a:avLst/>
          </a:prstGeom>
          <a:solidFill>
            <a:srgbClr val="CC3300"/>
          </a:solidFill>
          <a:ln>
            <a:no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dirty="0" smtClean="0">
                <a:solidFill>
                  <a:schemeClr val="bg1"/>
                </a:solidFill>
                <a:latin typeface="Calibri" panose="020F0502020204030204" pitchFamily="34" charset="0"/>
                <a:cs typeface="Calibri" panose="020F0502020204030204" pitchFamily="34" charset="0"/>
              </a:rPr>
              <a:t>Sources?</a:t>
            </a:r>
            <a:r>
              <a:rPr lang="en-US" altLang="en-US" sz="3200" dirty="0" smtClean="0">
                <a:solidFill>
                  <a:srgbClr val="CC3300"/>
                </a:solidFill>
                <a:latin typeface="Calibri" panose="020F0502020204030204" pitchFamily="34" charset="0"/>
                <a:cs typeface="Calibri" panose="020F0502020204030204" pitchFamily="34" charset="0"/>
              </a:rPr>
              <a:t>?</a:t>
            </a:r>
            <a:endParaRPr lang="en-US" altLang="en-US" sz="3200" dirty="0">
              <a:solidFill>
                <a:srgbClr val="CC3300"/>
              </a:solidFill>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60120" y="692640"/>
              <a:ext cx="4472280" cy="3471120"/>
            </p14:xfrm>
          </p:contentPart>
        </mc:Choice>
        <mc:Fallback xmlns="">
          <p:pic>
            <p:nvPicPr>
              <p:cNvPr id="7" name="Ink 6"/>
              <p:cNvPicPr/>
              <p:nvPr/>
            </p:nvPicPr>
            <p:blipFill>
              <a:blip r:embed="rId4"/>
              <a:stretch>
                <a:fillRect/>
              </a:stretch>
            </p:blipFill>
            <p:spPr>
              <a:xfrm>
                <a:off x="52200" y="684360"/>
                <a:ext cx="4493520" cy="3487680"/>
              </a:xfrm>
              <a:prstGeom prst="rect">
                <a:avLst/>
              </a:prstGeom>
            </p:spPr>
          </p:pic>
        </mc:Fallback>
      </mc:AlternateContent>
    </p:spTree>
    <p:extLst>
      <p:ext uri="{BB962C8B-B14F-4D97-AF65-F5344CB8AC3E}">
        <p14:creationId xmlns:p14="http://schemas.microsoft.com/office/powerpoint/2010/main" val="2119300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solidFill>
            <a:schemeClr val="bg1">
              <a:lumMod val="85000"/>
            </a:schemeClr>
          </a:solidFill>
          <a:ln w="38100">
            <a:solidFill>
              <a:schemeClr val="bg1"/>
            </a:solidFill>
            <a:miter lim="800000"/>
            <a:headEnd/>
            <a:tailEnd/>
          </a:ln>
          <a:extLst/>
        </p:spPr>
      </p:pic>
      <p:pic>
        <p:nvPicPr>
          <p:cNvPr id="11269" name="Picture 8" descr="Picture 10"/>
          <p:cNvPicPr>
            <a:picLocks noChangeAspect="1" noChangeArrowheads="1"/>
          </p:cNvPicPr>
          <p:nvPr/>
        </p:nvPicPr>
        <p:blipFill>
          <a:blip r:embed="rId3">
            <a:duotone>
              <a:schemeClr val="accent5">
                <a:shade val="45000"/>
                <a:satMod val="135000"/>
              </a:schemeClr>
              <a:prstClr val="white"/>
            </a:duotone>
          </a:blip>
          <a:srcRect/>
          <a:stretch>
            <a:fillRect/>
          </a:stretch>
        </p:blipFill>
        <p:spPr bwMode="auto">
          <a:xfrm>
            <a:off x="2362200" y="2097088"/>
            <a:ext cx="3924300" cy="2516187"/>
          </a:xfrm>
          <a:prstGeom prst="rect">
            <a:avLst/>
          </a:prstGeom>
          <a:solidFill>
            <a:schemeClr val="bg1">
              <a:lumMod val="85000"/>
            </a:schemeClr>
          </a:solidFill>
          <a:ln w="38100">
            <a:solidFill>
              <a:schemeClr val="bg1"/>
            </a:solidFill>
            <a:miter lim="800000"/>
            <a:headEnd/>
            <a:tailEnd/>
          </a:ln>
        </p:spPr>
      </p:pic>
      <p:sp>
        <p:nvSpPr>
          <p:cNvPr id="19461" name="Rectangle 11"/>
          <p:cNvSpPr>
            <a:spLocks noChangeArrowheads="1"/>
          </p:cNvSpPr>
          <p:nvPr/>
        </p:nvSpPr>
        <p:spPr bwMode="auto">
          <a:xfrm>
            <a:off x="3163396" y="2816225"/>
            <a:ext cx="2480936"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FFFFFF">
                    <a:lumMod val="75000"/>
                  </a:srgbClr>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FFFFFF">
                    <a:lumMod val="75000"/>
                  </a:srgbClr>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solidFill>
            <a:schemeClr val="bg1">
              <a:lumMod val="85000"/>
            </a:schemeClr>
          </a:solidFill>
          <a:ln w="38100">
            <a:solidFill>
              <a:schemeClr val="bg1">
                <a:lumMod val="85000"/>
              </a:schemeClr>
            </a:solidFill>
            <a:miter lim="800000"/>
            <a:headEnd/>
            <a:tailEnd/>
          </a:ln>
          <a:extLst/>
        </p:spPr>
      </p:pic>
      <p:sp>
        <p:nvSpPr>
          <p:cNvPr id="19464" name="Rectangle 10"/>
          <p:cNvSpPr>
            <a:spLocks noChangeArrowheads="1"/>
          </p:cNvSpPr>
          <p:nvPr/>
        </p:nvSpPr>
        <p:spPr bwMode="auto">
          <a:xfrm>
            <a:off x="934031" y="874713"/>
            <a:ext cx="222605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FFFFFF">
                    <a:lumMod val="75000"/>
                  </a:srgbClr>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stretch>
            <a:fillRect/>
          </a:stretch>
        </p:blipFill>
        <p:spPr>
          <a:xfrm>
            <a:off x="109130" y="4398056"/>
            <a:ext cx="2372540" cy="2372540"/>
          </a:xfrm>
          <a:prstGeom prst="rect">
            <a:avLst/>
          </a:prstGeom>
        </p:spPr>
      </p:pic>
      <p:sp>
        <p:nvSpPr>
          <p:cNvPr id="12" name="Rectangle 11"/>
          <p:cNvSpPr>
            <a:spLocks noChangeArrowheads="1"/>
          </p:cNvSpPr>
          <p:nvPr/>
        </p:nvSpPr>
        <p:spPr bwMode="auto">
          <a:xfrm>
            <a:off x="213352" y="3644723"/>
            <a:ext cx="2060179" cy="1077218"/>
          </a:xfrm>
          <a:prstGeom prst="rect">
            <a:avLst/>
          </a:prstGeom>
          <a:solidFill>
            <a:srgbClr val="FFC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0" name="Text Box 5"/>
          <p:cNvSpPr txBox="1">
            <a:spLocks noChangeArrowheads="1"/>
          </p:cNvSpPr>
          <p:nvPr/>
        </p:nvSpPr>
        <p:spPr bwMode="auto">
          <a:xfrm>
            <a:off x="2481671" y="3420333"/>
            <a:ext cx="2972248" cy="738664"/>
          </a:xfrm>
          <a:prstGeom prst="rect">
            <a:avLst/>
          </a:prstGeom>
          <a:solidFill>
            <a:schemeClr val="bg1"/>
          </a:solidFill>
          <a:ln>
            <a:solidFill>
              <a:srgbClr val="CC3399"/>
            </a:solid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CC0099"/>
                </a:solidFill>
                <a:effectLst/>
                <a:uLnTx/>
                <a:uFillTx/>
                <a:latin typeface="Cambria" panose="02040503050406030204" pitchFamily="18" charset="0"/>
                <a:ea typeface="MS PGothic" pitchFamily="34" charset="-128"/>
                <a:cs typeface="+mn-cs"/>
              </a:rPr>
              <a:t>Last week...</a:t>
            </a:r>
            <a:endParaRPr kumimoji="0" lang="en-US" altLang="en-US" sz="4200" b="0" i="0" u="none" strike="noStrike" kern="1200" cap="none" spc="0" normalizeH="0" baseline="0" noProof="0" dirty="0">
              <a:ln>
                <a:noFill/>
              </a:ln>
              <a:solidFill>
                <a:srgbClr val="CC0099"/>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21951474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673" y="2057400"/>
            <a:ext cx="2453211" cy="35108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imgs_for_Lec22\imgs_for_Lec22\JKR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47" y="533400"/>
            <a:ext cx="796655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wner\Desktop\imgs_for_Lec22\imgs_for_Lec22\JKR_2.png"/>
          <p:cNvPicPr>
            <a:picLocks noChangeAspect="1" noChangeArrowheads="1"/>
          </p:cNvPicPr>
          <p:nvPr/>
        </p:nvPicPr>
        <p:blipFill rotWithShape="1">
          <a:blip r:embed="rId4">
            <a:extLst>
              <a:ext uri="{28A0092B-C50C-407E-A947-70E740481C1C}">
                <a14:useLocalDpi xmlns:a14="http://schemas.microsoft.com/office/drawing/2010/main" val="0"/>
              </a:ext>
            </a:extLst>
          </a:blip>
          <a:srcRect b="30829"/>
          <a:stretch/>
        </p:blipFill>
        <p:spPr bwMode="auto">
          <a:xfrm>
            <a:off x="276225" y="1905000"/>
            <a:ext cx="5819775" cy="366321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6568" y="3633536"/>
            <a:ext cx="5819775" cy="809675"/>
          </a:xfrm>
          <a:prstGeom prst="roundRect">
            <a:avLst/>
          </a:prstGeom>
          <a:noFill/>
          <a:ln w="28575">
            <a:solidFill>
              <a:srgbClr val="CC3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743200" y="6477000"/>
            <a:ext cx="6324600" cy="323165"/>
          </a:xfrm>
          <a:prstGeom prst="rect">
            <a:avLst/>
          </a:prstGeom>
        </p:spPr>
        <p:txBody>
          <a:bodyPr wrap="square">
            <a:spAutoFit/>
          </a:bodyPr>
          <a:lstStyle/>
          <a:p>
            <a:pPr algn="r"/>
            <a:r>
              <a:rPr lang="en-US" sz="1500" dirty="0" smtClean="0">
                <a:latin typeface="Calibri" panose="020F0502020204030204" pitchFamily="34" charset="0"/>
              </a:rPr>
              <a:t>kottke.org/13/08/how-</a:t>
            </a:r>
            <a:r>
              <a:rPr lang="en-US" sz="1500" dirty="0" err="1" smtClean="0">
                <a:latin typeface="Calibri" panose="020F0502020204030204" pitchFamily="34" charset="0"/>
              </a:rPr>
              <a:t>jk</a:t>
            </a:r>
            <a:r>
              <a:rPr lang="en-US" sz="1500" dirty="0" smtClean="0">
                <a:latin typeface="Calibri" panose="020F0502020204030204" pitchFamily="34" charset="0"/>
              </a:rPr>
              <a:t>-</a:t>
            </a:r>
            <a:r>
              <a:rPr lang="en-US" sz="1500" dirty="0" err="1" smtClean="0">
                <a:latin typeface="Calibri" panose="020F0502020204030204" pitchFamily="34" charset="0"/>
              </a:rPr>
              <a:t>rowling</a:t>
            </a:r>
            <a:r>
              <a:rPr lang="en-US" sz="1500" dirty="0" smtClean="0">
                <a:latin typeface="Calibri" panose="020F0502020204030204" pitchFamily="34" charset="0"/>
              </a:rPr>
              <a:t>-was-found-to-be-</a:t>
            </a:r>
            <a:r>
              <a:rPr lang="en-US" sz="1500" dirty="0" err="1" smtClean="0">
                <a:latin typeface="Calibri" panose="020F0502020204030204" pitchFamily="34" charset="0"/>
              </a:rPr>
              <a:t>robert</a:t>
            </a:r>
            <a:r>
              <a:rPr lang="en-US" sz="1500" dirty="0" smtClean="0">
                <a:latin typeface="Calibri" panose="020F0502020204030204" pitchFamily="34" charset="0"/>
              </a:rPr>
              <a:t>-</a:t>
            </a:r>
            <a:r>
              <a:rPr lang="en-US" sz="1500" dirty="0" err="1" smtClean="0">
                <a:latin typeface="Calibri" panose="020F0502020204030204" pitchFamily="34" charset="0"/>
              </a:rPr>
              <a:t>galbraith</a:t>
            </a:r>
            <a:endParaRPr lang="en-US" sz="1500" dirty="0">
              <a:latin typeface="Calibri" panose="020F0502020204030204" pitchFamily="34" charset="0"/>
            </a:endParaRPr>
          </a:p>
        </p:txBody>
      </p:sp>
      <p:sp>
        <p:nvSpPr>
          <p:cNvPr id="7" name="Rounded Rectangle 6"/>
          <p:cNvSpPr/>
          <p:nvPr/>
        </p:nvSpPr>
        <p:spPr>
          <a:xfrm>
            <a:off x="220081" y="2871537"/>
            <a:ext cx="5819775" cy="721895"/>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888642" y="1422042"/>
            <a:ext cx="106680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360720" y="1902240"/>
              <a:ext cx="5351040" cy="2230200"/>
            </p14:xfrm>
          </p:contentPart>
        </mc:Choice>
        <mc:Fallback xmlns="">
          <p:pic>
            <p:nvPicPr>
              <p:cNvPr id="2" name="Ink 1"/>
              <p:cNvPicPr/>
              <p:nvPr/>
            </p:nvPicPr>
            <p:blipFill>
              <a:blip r:embed="rId6"/>
              <a:stretch>
                <a:fillRect/>
              </a:stretch>
            </p:blipFill>
            <p:spPr>
              <a:xfrm>
                <a:off x="347760" y="1893600"/>
                <a:ext cx="5373000" cy="2251080"/>
              </a:xfrm>
              <a:prstGeom prst="rect">
                <a:avLst/>
              </a:prstGeom>
            </p:spPr>
          </p:pic>
        </mc:Fallback>
      </mc:AlternateContent>
    </p:spTree>
    <p:extLst>
      <p:ext uri="{BB962C8B-B14F-4D97-AF65-F5344CB8AC3E}">
        <p14:creationId xmlns:p14="http://schemas.microsoft.com/office/powerpoint/2010/main" val="39812594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6059241" y="5023571"/>
            <a:ext cx="2414388" cy="1216232"/>
          </a:xfrm>
          <a:prstGeom prst="roundRect">
            <a:avLst/>
          </a:prstGeom>
          <a:solidFill>
            <a:srgbClr val="CCE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6098094" y="3712478"/>
            <a:ext cx="2195032" cy="1066800"/>
          </a:xfrm>
          <a:prstGeom prst="round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6059241" y="2362200"/>
            <a:ext cx="2195032" cy="1066800"/>
          </a:xfrm>
          <a:prstGeom prst="roundRect">
            <a:avLst/>
          </a:prstGeom>
          <a:solidFill>
            <a:srgbClr val="FF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37610" y="207372"/>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the </a:t>
            </a: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project</a:t>
            </a:r>
            <a:endParaRPr lang="en-US" altLang="en-US" sz="4200" dirty="0">
              <a:latin typeface="Cambria" panose="02040503050406030204" pitchFamily="18" charset="0"/>
            </a:endParaRPr>
          </a:p>
        </p:txBody>
      </p:sp>
      <p:sp>
        <p:nvSpPr>
          <p:cNvPr id="22" name="Rectangle 4"/>
          <p:cNvSpPr>
            <a:spLocks noChangeArrowheads="1"/>
          </p:cNvSpPr>
          <p:nvPr/>
        </p:nvSpPr>
        <p:spPr bwMode="auto">
          <a:xfrm>
            <a:off x="682824" y="1550520"/>
            <a:ext cx="755535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dirty="0" smtClean="0">
                <a:solidFill>
                  <a:srgbClr val="000000"/>
                </a:solidFill>
                <a:latin typeface="Cambria" panose="02040503050406030204" pitchFamily="18" charset="0"/>
                <a:cs typeface="Arial" pitchFamily="34" charset="0"/>
              </a:rPr>
              <a:t>Big idea: </a:t>
            </a:r>
          </a:p>
          <a:p>
            <a:pPr eaLnBrk="1" hangingPunct="1">
              <a:spcBef>
                <a:spcPct val="20000"/>
              </a:spcBef>
            </a:pPr>
            <a:r>
              <a:rPr lang="en-US" altLang="en-US" dirty="0">
                <a:solidFill>
                  <a:srgbClr val="000000"/>
                </a:solidFill>
                <a:latin typeface="Cambria" panose="02040503050406030204" pitchFamily="18" charset="0"/>
                <a:cs typeface="Arial" pitchFamily="34" charset="0"/>
              </a:rPr>
              <a:t> </a:t>
            </a:r>
            <a:r>
              <a:rPr lang="en-US" altLang="en-US" dirty="0" smtClean="0">
                <a:solidFill>
                  <a:srgbClr val="000000"/>
                </a:solidFill>
                <a:latin typeface="Cambria" panose="02040503050406030204" pitchFamily="18" charset="0"/>
                <a:cs typeface="Arial" pitchFamily="34" charset="0"/>
              </a:rPr>
              <a:t>    (1) Build </a:t>
            </a:r>
            <a:r>
              <a:rPr lang="en-US" altLang="en-US" b="1" i="1" dirty="0" smtClean="0">
                <a:solidFill>
                  <a:srgbClr val="000000"/>
                </a:solidFill>
                <a:latin typeface="Cambria" panose="02040503050406030204" pitchFamily="18" charset="0"/>
                <a:cs typeface="Arial" pitchFamily="34" charset="0"/>
              </a:rPr>
              <a:t>models </a:t>
            </a:r>
            <a:r>
              <a:rPr lang="en-US" altLang="en-US" dirty="0" smtClean="0">
                <a:solidFill>
                  <a:srgbClr val="000000"/>
                </a:solidFill>
                <a:latin typeface="Cambria" panose="02040503050406030204" pitchFamily="18" charset="0"/>
                <a:cs typeface="Arial" pitchFamily="34" charset="0"/>
              </a:rPr>
              <a:t>of bodies of text…</a:t>
            </a:r>
          </a:p>
          <a:p>
            <a:pPr eaLnBrk="1" hangingPunct="1">
              <a:spcBef>
                <a:spcPct val="20000"/>
              </a:spcBef>
            </a:pPr>
            <a:r>
              <a:rPr lang="en-US" altLang="en-US" dirty="0">
                <a:solidFill>
                  <a:srgbClr val="000000"/>
                </a:solidFill>
                <a:latin typeface="Cambria" panose="02040503050406030204" pitchFamily="18" charset="0"/>
                <a:cs typeface="Arial" pitchFamily="34" charset="0"/>
              </a:rPr>
              <a:t> </a:t>
            </a:r>
            <a:r>
              <a:rPr lang="en-US" altLang="en-US" dirty="0" smtClean="0">
                <a:solidFill>
                  <a:srgbClr val="000000"/>
                </a:solidFill>
                <a:latin typeface="Cambria" panose="02040503050406030204" pitchFamily="18" charset="0"/>
                <a:cs typeface="Arial" pitchFamily="34" charset="0"/>
              </a:rPr>
              <a:t>    (2) </a:t>
            </a:r>
            <a:r>
              <a:rPr lang="en-US" altLang="en-US" i="1" dirty="0" smtClean="0">
                <a:solidFill>
                  <a:srgbClr val="000000"/>
                </a:solidFill>
                <a:latin typeface="Cambria" panose="02040503050406030204" pitchFamily="18" charset="0"/>
                <a:cs typeface="Arial" pitchFamily="34" charset="0"/>
              </a:rPr>
              <a:t>Use a similarity score to measure        </a:t>
            </a:r>
            <a:r>
              <a:rPr lang="en-US" altLang="en-US" b="1" i="1" dirty="0" err="1" smtClean="0">
                <a:solidFill>
                  <a:srgbClr val="C00000"/>
                </a:solidFill>
                <a:latin typeface="Cambria" panose="02040503050406030204" pitchFamily="18" charset="0"/>
                <a:cs typeface="Arial" pitchFamily="34" charset="0"/>
              </a:rPr>
              <a:t>Rowlingness</a:t>
            </a:r>
            <a:endParaRPr lang="en-US" altLang="en-US" b="1" dirty="0" smtClean="0">
              <a:solidFill>
                <a:srgbClr val="C00000"/>
              </a:solidFill>
              <a:latin typeface="Cambria" panose="02040503050406030204" pitchFamily="18" charset="0"/>
              <a:cs typeface="Arial" pitchFamily="34" charset="0"/>
            </a:endParaRPr>
          </a:p>
        </p:txBody>
      </p:sp>
      <p:sp>
        <p:nvSpPr>
          <p:cNvPr id="2" name="Rectangle 1"/>
          <p:cNvSpPr/>
          <p:nvPr/>
        </p:nvSpPr>
        <p:spPr>
          <a:xfrm>
            <a:off x="6172200" y="2855039"/>
            <a:ext cx="2016771" cy="461665"/>
          </a:xfrm>
          <a:prstGeom prst="rect">
            <a:avLst/>
          </a:prstGeom>
        </p:spPr>
        <p:txBody>
          <a:bodyPr wrap="none">
            <a:spAutoFit/>
          </a:bodyPr>
          <a:lstStyle/>
          <a:p>
            <a:pPr eaLnBrk="1" hangingPunct="1">
              <a:spcBef>
                <a:spcPct val="20000"/>
              </a:spcBef>
            </a:pPr>
            <a:r>
              <a:rPr lang="en-US" altLang="en-US" b="1" i="1" dirty="0" err="1" smtClean="0">
                <a:solidFill>
                  <a:srgbClr val="C00000"/>
                </a:solidFill>
                <a:latin typeface="Cambria" panose="02040503050406030204" pitchFamily="18" charset="0"/>
                <a:cs typeface="Arial" pitchFamily="34" charset="0"/>
              </a:rPr>
              <a:t>Shakepearity</a:t>
            </a:r>
            <a:endParaRPr lang="en-US" altLang="en-US" b="1" dirty="0">
              <a:solidFill>
                <a:srgbClr val="C00000"/>
              </a:solidFill>
              <a:latin typeface="Cambria" panose="02040503050406030204" pitchFamily="18" charset="0"/>
              <a:cs typeface="Arial" pitchFamily="34" charset="0"/>
            </a:endParaRPr>
          </a:p>
        </p:txBody>
      </p:sp>
      <p:sp>
        <p:nvSpPr>
          <p:cNvPr id="24" name="Rectangle 23"/>
          <p:cNvSpPr/>
          <p:nvPr/>
        </p:nvSpPr>
        <p:spPr>
          <a:xfrm>
            <a:off x="6223229" y="3825520"/>
            <a:ext cx="1944763" cy="415498"/>
          </a:xfrm>
          <a:prstGeom prst="rect">
            <a:avLst/>
          </a:prstGeom>
        </p:spPr>
        <p:txBody>
          <a:bodyPr wrap="none">
            <a:spAutoFit/>
          </a:bodyPr>
          <a:lstStyle/>
          <a:p>
            <a:pPr eaLnBrk="1" hangingPunct="1">
              <a:spcBef>
                <a:spcPct val="20000"/>
              </a:spcBef>
            </a:pPr>
            <a:r>
              <a:rPr lang="en-US" altLang="en-US" sz="2100" b="1" i="1" dirty="0" err="1" smtClean="0">
                <a:solidFill>
                  <a:srgbClr val="009900"/>
                </a:solidFill>
                <a:latin typeface="Cambria" panose="02040503050406030204" pitchFamily="18" charset="0"/>
                <a:cs typeface="Arial" pitchFamily="34" charset="0"/>
              </a:rPr>
              <a:t>NYTimes-iness</a:t>
            </a:r>
            <a:endParaRPr lang="en-US" altLang="en-US" sz="2100" b="1" dirty="0">
              <a:solidFill>
                <a:srgbClr val="009900"/>
              </a:solidFill>
              <a:latin typeface="Cambria" panose="02040503050406030204" pitchFamily="18" charset="0"/>
              <a:cs typeface="Arial" pitchFamily="34" charset="0"/>
            </a:endParaRPr>
          </a:p>
        </p:txBody>
      </p:sp>
      <p:sp>
        <p:nvSpPr>
          <p:cNvPr id="25" name="Rectangle 24"/>
          <p:cNvSpPr/>
          <p:nvPr/>
        </p:nvSpPr>
        <p:spPr>
          <a:xfrm>
            <a:off x="6223229" y="4232815"/>
            <a:ext cx="1997085" cy="415498"/>
          </a:xfrm>
          <a:prstGeom prst="rect">
            <a:avLst/>
          </a:prstGeom>
        </p:spPr>
        <p:txBody>
          <a:bodyPr wrap="none">
            <a:spAutoFit/>
          </a:bodyPr>
          <a:lstStyle/>
          <a:p>
            <a:pPr eaLnBrk="1" hangingPunct="1">
              <a:spcBef>
                <a:spcPct val="20000"/>
              </a:spcBef>
            </a:pPr>
            <a:r>
              <a:rPr lang="en-US" altLang="en-US" sz="2100" b="1" i="1" dirty="0" err="1" smtClean="0">
                <a:solidFill>
                  <a:srgbClr val="009900"/>
                </a:solidFill>
                <a:latin typeface="Cambria" panose="02040503050406030204" pitchFamily="18" charset="0"/>
                <a:cs typeface="Arial" pitchFamily="34" charset="0"/>
              </a:rPr>
              <a:t>WSJournalicity</a:t>
            </a:r>
            <a:endParaRPr lang="en-US" altLang="en-US" sz="2100" b="1" dirty="0">
              <a:solidFill>
                <a:srgbClr val="009900"/>
              </a:solidFill>
              <a:latin typeface="Cambria" panose="02040503050406030204" pitchFamily="18" charset="0"/>
              <a:cs typeface="Arial" pitchFamily="34" charset="0"/>
            </a:endParaRPr>
          </a:p>
        </p:txBody>
      </p:sp>
      <p:sp>
        <p:nvSpPr>
          <p:cNvPr id="3" name="Rectangle 2"/>
          <p:cNvSpPr/>
          <p:nvPr/>
        </p:nvSpPr>
        <p:spPr>
          <a:xfrm>
            <a:off x="8064137" y="2660353"/>
            <a:ext cx="487954" cy="415498"/>
          </a:xfrm>
          <a:prstGeom prst="rect">
            <a:avLst/>
          </a:prstGeom>
        </p:spPr>
        <p:txBody>
          <a:bodyPr wrap="none">
            <a:spAutoFit/>
          </a:bodyPr>
          <a:lstStyle/>
          <a:p>
            <a:r>
              <a:rPr lang="en-US" sz="2100" dirty="0" smtClean="0">
                <a:solidFill>
                  <a:srgbClr val="000000"/>
                </a:solidFill>
                <a:latin typeface="Cambria" panose="02040503050406030204" pitchFamily="18" charset="0"/>
                <a:cs typeface="Arial" pitchFamily="34" charset="0"/>
              </a:rPr>
              <a:t>vs.</a:t>
            </a:r>
            <a:endParaRPr lang="en-US" sz="2100" dirty="0"/>
          </a:p>
        </p:txBody>
      </p:sp>
      <p:sp>
        <p:nvSpPr>
          <p:cNvPr id="27" name="Rectangle 26"/>
          <p:cNvSpPr/>
          <p:nvPr/>
        </p:nvSpPr>
        <p:spPr>
          <a:xfrm>
            <a:off x="8084412" y="4029310"/>
            <a:ext cx="487954" cy="415498"/>
          </a:xfrm>
          <a:prstGeom prst="rect">
            <a:avLst/>
          </a:prstGeom>
        </p:spPr>
        <p:txBody>
          <a:bodyPr wrap="none">
            <a:spAutoFit/>
          </a:bodyPr>
          <a:lstStyle/>
          <a:p>
            <a:r>
              <a:rPr lang="en-US" sz="2100" dirty="0" smtClean="0">
                <a:solidFill>
                  <a:srgbClr val="000000"/>
                </a:solidFill>
                <a:latin typeface="Cambria" panose="02040503050406030204" pitchFamily="18" charset="0"/>
                <a:cs typeface="Arial" pitchFamily="34" charset="0"/>
              </a:rPr>
              <a:t>vs.</a:t>
            </a:r>
            <a:endParaRPr lang="en-US" sz="2100" dirty="0"/>
          </a:p>
        </p:txBody>
      </p:sp>
      <p:sp>
        <p:nvSpPr>
          <p:cNvPr id="9" name="Rectangle 8"/>
          <p:cNvSpPr/>
          <p:nvPr/>
        </p:nvSpPr>
        <p:spPr>
          <a:xfrm>
            <a:off x="345123" y="5819301"/>
            <a:ext cx="4310590" cy="738664"/>
          </a:xfrm>
          <a:prstGeom prst="rect">
            <a:avLst/>
          </a:prstGeom>
          <a:solidFill>
            <a:schemeClr val="bg1">
              <a:lumMod val="95000"/>
            </a:schemeClr>
          </a:solidFill>
        </p:spPr>
        <p:txBody>
          <a:bodyPr wrap="square">
            <a:spAutoFit/>
          </a:bodyPr>
          <a:lstStyle/>
          <a:p>
            <a:pPr algn="ctr" eaLnBrk="1" hangingPunct="1">
              <a:spcBef>
                <a:spcPct val="20000"/>
              </a:spcBef>
            </a:pPr>
            <a:r>
              <a:rPr lang="en-US" altLang="en-US" sz="2100" b="1" dirty="0" smtClean="0">
                <a:solidFill>
                  <a:srgbClr val="000000"/>
                </a:solidFill>
                <a:latin typeface="Cambria" panose="02040503050406030204" pitchFamily="18" charset="0"/>
                <a:cs typeface="Arial" pitchFamily="34" charset="0"/>
              </a:rPr>
              <a:t>or, even better</a:t>
            </a:r>
            <a:r>
              <a:rPr lang="en-US" altLang="en-US" sz="2100" i="1" dirty="0" smtClean="0">
                <a:solidFill>
                  <a:srgbClr val="000000"/>
                </a:solidFill>
                <a:latin typeface="Cambria" panose="02040503050406030204" pitchFamily="18" charset="0"/>
                <a:cs typeface="Arial" pitchFamily="34" charset="0"/>
              </a:rPr>
              <a:t>: your own choice of two or more comparisons…</a:t>
            </a:r>
            <a:endParaRPr lang="en-US" altLang="en-US" sz="2100" dirty="0">
              <a:solidFill>
                <a:srgbClr val="000000"/>
              </a:solidFill>
              <a:latin typeface="Cambria" panose="02040503050406030204" pitchFamily="18" charset="0"/>
              <a:cs typeface="Arial" pitchFamily="34" charset="0"/>
            </a:endParaRPr>
          </a:p>
        </p:txBody>
      </p:sp>
      <p:sp>
        <p:nvSpPr>
          <p:cNvPr id="11" name="Rectangle 10"/>
          <p:cNvSpPr/>
          <p:nvPr/>
        </p:nvSpPr>
        <p:spPr>
          <a:xfrm>
            <a:off x="6211641" y="5204257"/>
            <a:ext cx="2197205" cy="415498"/>
          </a:xfrm>
          <a:prstGeom prst="rect">
            <a:avLst/>
          </a:prstGeom>
        </p:spPr>
        <p:txBody>
          <a:bodyPr wrap="none">
            <a:spAutoFit/>
          </a:bodyPr>
          <a:lstStyle/>
          <a:p>
            <a:pPr eaLnBrk="1" hangingPunct="1">
              <a:spcBef>
                <a:spcPct val="20000"/>
              </a:spcBef>
            </a:pPr>
            <a:r>
              <a:rPr lang="en-US" altLang="en-US" sz="2100" b="1" i="1" dirty="0" smtClean="0">
                <a:solidFill>
                  <a:srgbClr val="000AF9"/>
                </a:solidFill>
                <a:latin typeface="Cambria" panose="02040503050406030204" pitchFamily="18" charset="0"/>
                <a:cs typeface="Arial" pitchFamily="34" charset="0"/>
              </a:rPr>
              <a:t>Big Bang Theory</a:t>
            </a:r>
            <a:endParaRPr lang="en-US" altLang="en-US" sz="2100" b="1" dirty="0">
              <a:solidFill>
                <a:srgbClr val="000AF9"/>
              </a:solidFill>
              <a:latin typeface="Cambria" panose="02040503050406030204" pitchFamily="18" charset="0"/>
              <a:cs typeface="Arial" pitchFamily="34" charset="0"/>
            </a:endParaRPr>
          </a:p>
        </p:txBody>
      </p:sp>
      <p:sp>
        <p:nvSpPr>
          <p:cNvPr id="12" name="Rectangle 11"/>
          <p:cNvSpPr/>
          <p:nvPr/>
        </p:nvSpPr>
        <p:spPr>
          <a:xfrm>
            <a:off x="6211641" y="5611552"/>
            <a:ext cx="1997406" cy="415498"/>
          </a:xfrm>
          <a:prstGeom prst="rect">
            <a:avLst/>
          </a:prstGeom>
        </p:spPr>
        <p:txBody>
          <a:bodyPr wrap="none">
            <a:spAutoFit/>
          </a:bodyPr>
          <a:lstStyle/>
          <a:p>
            <a:pPr eaLnBrk="1" hangingPunct="1">
              <a:spcBef>
                <a:spcPct val="20000"/>
              </a:spcBef>
            </a:pPr>
            <a:r>
              <a:rPr lang="en-US" altLang="en-US" sz="2100" b="1" i="1" dirty="0" smtClean="0">
                <a:solidFill>
                  <a:srgbClr val="000AF9"/>
                </a:solidFill>
                <a:latin typeface="Cambria" panose="02040503050406030204" pitchFamily="18" charset="0"/>
                <a:cs typeface="Arial" pitchFamily="34" charset="0"/>
              </a:rPr>
              <a:t>Modern Family</a:t>
            </a:r>
            <a:endParaRPr lang="en-US" altLang="en-US" sz="2100" b="1" dirty="0">
              <a:solidFill>
                <a:srgbClr val="000AF9"/>
              </a:solidFill>
              <a:latin typeface="Cambria" panose="02040503050406030204" pitchFamily="18" charset="0"/>
              <a:cs typeface="Arial" pitchFamily="34" charset="0"/>
            </a:endParaRPr>
          </a:p>
        </p:txBody>
      </p:sp>
      <p:sp>
        <p:nvSpPr>
          <p:cNvPr id="13" name="Rectangle 12"/>
          <p:cNvSpPr/>
          <p:nvPr/>
        </p:nvSpPr>
        <p:spPr>
          <a:xfrm>
            <a:off x="8229652" y="5514281"/>
            <a:ext cx="487954" cy="415498"/>
          </a:xfrm>
          <a:prstGeom prst="rect">
            <a:avLst/>
          </a:prstGeom>
        </p:spPr>
        <p:txBody>
          <a:bodyPr wrap="none">
            <a:spAutoFit/>
          </a:bodyPr>
          <a:lstStyle/>
          <a:p>
            <a:r>
              <a:rPr lang="en-US" sz="2100" dirty="0" smtClean="0">
                <a:solidFill>
                  <a:srgbClr val="000000"/>
                </a:solidFill>
                <a:latin typeface="Cambria" panose="02040503050406030204" pitchFamily="18" charset="0"/>
                <a:cs typeface="Arial" pitchFamily="34" charset="0"/>
              </a:rPr>
              <a:t>vs.</a:t>
            </a:r>
            <a:endParaRPr lang="en-US" sz="2100" dirty="0"/>
          </a:p>
        </p:txBody>
      </p:sp>
    </p:spTree>
    <p:extLst>
      <p:ext uri="{BB962C8B-B14F-4D97-AF65-F5344CB8AC3E}">
        <p14:creationId xmlns:p14="http://schemas.microsoft.com/office/powerpoint/2010/main" val="71133733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635726" y="1942011"/>
            <a:ext cx="6125682" cy="1676952"/>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579549" y="4134118"/>
            <a:ext cx="6207617" cy="1696271"/>
          </a:xfrm>
          <a:prstGeom prst="roundRect">
            <a:avLst/>
          </a:prstGeom>
          <a:solidFill>
            <a:srgbClr val="FAE9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u="sng" dirty="0" smtClean="0">
                <a:latin typeface="Cambria" panose="02040503050406030204" pitchFamily="18" charset="0"/>
              </a:rPr>
              <a:t>model</a:t>
            </a:r>
            <a:r>
              <a:rPr lang="en-US" altLang="en-US" sz="4200" i="1" dirty="0" smtClean="0">
                <a:latin typeface="Cambria" panose="02040503050406030204" pitchFamily="18" charset="0"/>
              </a:rPr>
              <a:t>…</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838200" y="1429191"/>
            <a:ext cx="723265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eaLnBrk="1" hangingPunct="1">
              <a:spcBef>
                <a:spcPct val="50000"/>
              </a:spcBef>
            </a:pPr>
            <a:r>
              <a:rPr lang="en-US" altLang="en-US" b="1" i="1" dirty="0" smtClean="0">
                <a:latin typeface="Cambria" panose="02040503050406030204" pitchFamily="18" charset="0"/>
              </a:rPr>
              <a:t>(0) Get text from file…</a:t>
            </a:r>
          </a:p>
          <a:p>
            <a:pPr marL="0" indent="0" eaLnBrk="1" hangingPunct="1">
              <a:spcBef>
                <a:spcPct val="50000"/>
              </a:spcBef>
            </a:pPr>
            <a:r>
              <a:rPr lang="en-US" altLang="en-US" b="1" i="1" dirty="0" smtClean="0">
                <a:solidFill>
                  <a:srgbClr val="000AF9"/>
                </a:solidFill>
                <a:latin typeface="Cambria" panose="02040503050406030204" pitchFamily="18" charset="0"/>
              </a:rPr>
              <a:t>(1) Split up the text into words (first pass)</a:t>
            </a:r>
          </a:p>
          <a:p>
            <a:pPr marL="0" indent="0" eaLnBrk="1" hangingPunct="1">
              <a:spcBef>
                <a:spcPct val="50000"/>
              </a:spcBef>
            </a:pPr>
            <a:r>
              <a:rPr lang="en-US" altLang="en-US" b="1" i="1" dirty="0" smtClean="0">
                <a:solidFill>
                  <a:schemeClr val="bg1">
                    <a:lumMod val="65000"/>
                  </a:schemeClr>
                </a:solidFill>
                <a:latin typeface="Cambria" panose="02040503050406030204" pitchFamily="18" charset="0"/>
              </a:rPr>
              <a:t>(2) Model punctuation marks</a:t>
            </a:r>
            <a:r>
              <a:rPr lang="en-US" altLang="en-US" b="1" i="1" dirty="0">
                <a:solidFill>
                  <a:schemeClr val="bg1">
                    <a:lumMod val="65000"/>
                  </a:schemeClr>
                </a:solidFill>
                <a:latin typeface="Cambria" panose="02040503050406030204" pitchFamily="18" charset="0"/>
              </a:rPr>
              <a:t> </a:t>
            </a:r>
            <a:r>
              <a:rPr lang="en-US" altLang="en-US" b="1" i="1" dirty="0" smtClean="0">
                <a:solidFill>
                  <a:schemeClr val="bg1">
                    <a:lumMod val="65000"/>
                  </a:schemeClr>
                </a:solidFill>
                <a:latin typeface="Cambria" panose="02040503050406030204" pitchFamily="18" charset="0"/>
              </a:rPr>
              <a:t>(optional) </a:t>
            </a:r>
          </a:p>
          <a:p>
            <a:pPr marL="0" indent="0" eaLnBrk="1" hangingPunct="1">
              <a:spcBef>
                <a:spcPct val="50000"/>
              </a:spcBef>
            </a:pPr>
            <a:r>
              <a:rPr lang="en-US" altLang="en-US" b="1" i="1" dirty="0" smtClean="0">
                <a:solidFill>
                  <a:srgbClr val="000000"/>
                </a:solidFill>
                <a:latin typeface="Cambria" panose="02040503050406030204" pitchFamily="18" charset="0"/>
              </a:rPr>
              <a:t>(3) Model sentence lengths (using  </a:t>
            </a:r>
            <a:r>
              <a:rPr lang="en-US" altLang="en-US" b="1" dirty="0" smtClean="0">
                <a:solidFill>
                  <a:srgbClr val="000000"/>
                </a:solidFill>
                <a:latin typeface="Consolas" panose="020B0609020204030204" pitchFamily="49" charset="0"/>
                <a:cs typeface="Consolas" panose="020B0609020204030204" pitchFamily="49" charset="0"/>
              </a:rPr>
              <a:t>'.!?'</a:t>
            </a:r>
            <a:r>
              <a:rPr lang="en-US" altLang="en-US" b="1" i="1" dirty="0" smtClean="0">
                <a:solidFill>
                  <a:srgbClr val="000000"/>
                </a:solidFill>
                <a:latin typeface="Cambria" panose="02040503050406030204" pitchFamily="18" charset="0"/>
              </a:rPr>
              <a:t>)</a:t>
            </a:r>
          </a:p>
          <a:p>
            <a:pPr marL="0" indent="0" eaLnBrk="1" hangingPunct="1">
              <a:spcBef>
                <a:spcPct val="50000"/>
              </a:spcBef>
            </a:pPr>
            <a:r>
              <a:rPr lang="en-US" altLang="en-US" b="1" i="1" dirty="0" smtClean="0">
                <a:solidFill>
                  <a:srgbClr val="000000"/>
                </a:solidFill>
                <a:latin typeface="Cambria" panose="02040503050406030204" pitchFamily="18" charset="0"/>
              </a:rPr>
              <a:t>(4) Take a breather...</a:t>
            </a:r>
          </a:p>
          <a:p>
            <a:pPr marL="0" indent="0" eaLnBrk="1" hangingPunct="1">
              <a:spcBef>
                <a:spcPct val="50000"/>
              </a:spcBef>
            </a:pPr>
            <a:r>
              <a:rPr lang="en-US" altLang="en-US" b="1" i="1" dirty="0" smtClean="0">
                <a:solidFill>
                  <a:srgbClr val="CC3300"/>
                </a:solidFill>
                <a:latin typeface="Cambria" panose="02040503050406030204" pitchFamily="18" charset="0"/>
              </a:rPr>
              <a:t>(5) Clean up the words (second pass)</a:t>
            </a:r>
          </a:p>
          <a:p>
            <a:pPr marL="0" indent="0" eaLnBrk="1" hangingPunct="1">
              <a:spcBef>
                <a:spcPct val="50000"/>
              </a:spcBef>
            </a:pPr>
            <a:r>
              <a:rPr lang="en-US" altLang="en-US" b="1" i="1" dirty="0" smtClean="0">
                <a:solidFill>
                  <a:srgbClr val="000000"/>
                </a:solidFill>
                <a:latin typeface="Cambria" panose="02040503050406030204" pitchFamily="18" charset="0"/>
              </a:rPr>
              <a:t>(6) Model words and word lengths</a:t>
            </a:r>
          </a:p>
          <a:p>
            <a:pPr marL="0" indent="0" eaLnBrk="1" hangingPunct="1">
              <a:spcBef>
                <a:spcPct val="50000"/>
              </a:spcBef>
            </a:pPr>
            <a:r>
              <a:rPr lang="en-US" altLang="en-US" b="1" i="1" dirty="0" smtClean="0">
                <a:solidFill>
                  <a:srgbClr val="CC3300"/>
                </a:solidFill>
                <a:latin typeface="Cambria" panose="02040503050406030204" pitchFamily="18" charset="0"/>
              </a:rPr>
              <a:t>(7) Stem words and model those stems</a:t>
            </a:r>
          </a:p>
          <a:p>
            <a:pPr marL="0" indent="0" eaLnBrk="1" hangingPunct="1">
              <a:spcBef>
                <a:spcPct val="50000"/>
              </a:spcBef>
            </a:pPr>
            <a:r>
              <a:rPr lang="en-US" altLang="en-US" b="1" i="1" dirty="0" smtClean="0">
                <a:latin typeface="Cambria" panose="02040503050406030204" pitchFamily="18" charset="0"/>
              </a:rPr>
              <a:t>(8) You're ready to score against your model!</a:t>
            </a:r>
            <a:endParaRPr lang="en-US" altLang="en-US" b="1" i="1" dirty="0">
              <a:latin typeface="Cambria" panose="02040503050406030204" pitchFamily="18" charset="0"/>
            </a:endParaRPr>
          </a:p>
        </p:txBody>
      </p:sp>
      <p:grpSp>
        <p:nvGrpSpPr>
          <p:cNvPr id="5" name="Group 24"/>
          <p:cNvGrpSpPr>
            <a:grpSpLocks/>
          </p:cNvGrpSpPr>
          <p:nvPr/>
        </p:nvGrpSpPr>
        <p:grpSpPr bwMode="auto">
          <a:xfrm>
            <a:off x="8304115" y="594201"/>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98159" y="263878"/>
            <a:ext cx="14493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dirty="0">
                <a:solidFill>
                  <a:srgbClr val="009900"/>
                </a:solidFill>
                <a:latin typeface="Calibri" panose="020F0502020204030204" pitchFamily="34" charset="0"/>
              </a:rPr>
              <a:t>This looks familiar...</a:t>
            </a:r>
          </a:p>
        </p:txBody>
      </p:sp>
      <p:sp>
        <p:nvSpPr>
          <p:cNvPr id="24" name="Rectangle 23"/>
          <p:cNvSpPr/>
          <p:nvPr/>
        </p:nvSpPr>
        <p:spPr>
          <a:xfrm>
            <a:off x="6761408" y="2321063"/>
            <a:ext cx="2222314" cy="923330"/>
          </a:xfrm>
          <a:prstGeom prst="rect">
            <a:avLst/>
          </a:prstGeom>
          <a:noFill/>
        </p:spPr>
        <p:txBody>
          <a:bodyPr wrap="square">
            <a:spAutoFit/>
          </a:bodyPr>
          <a:lstStyle/>
          <a:p>
            <a:pPr algn="ctr"/>
            <a:r>
              <a:rPr lang="en-US" sz="1800" b="1" dirty="0" smtClean="0">
                <a:solidFill>
                  <a:srgbClr val="000AF9"/>
                </a:solidFill>
                <a:latin typeface="Calibri" panose="020F0502020204030204" pitchFamily="34" charset="0"/>
              </a:rPr>
              <a:t>text with punctuation preserved</a:t>
            </a:r>
            <a:endParaRPr lang="en-US" sz="1800" b="1" dirty="0">
              <a:solidFill>
                <a:srgbClr val="000AF9"/>
              </a:solidFill>
            </a:endParaRPr>
          </a:p>
        </p:txBody>
      </p:sp>
      <p:sp>
        <p:nvSpPr>
          <p:cNvPr id="25" name="Rectangle 24"/>
          <p:cNvSpPr/>
          <p:nvPr/>
        </p:nvSpPr>
        <p:spPr>
          <a:xfrm>
            <a:off x="6796028" y="4520588"/>
            <a:ext cx="2222314" cy="923330"/>
          </a:xfrm>
          <a:prstGeom prst="rect">
            <a:avLst/>
          </a:prstGeom>
          <a:noFill/>
        </p:spPr>
        <p:txBody>
          <a:bodyPr wrap="square">
            <a:spAutoFit/>
          </a:bodyPr>
          <a:lstStyle/>
          <a:p>
            <a:pPr algn="ctr"/>
            <a:r>
              <a:rPr lang="en-US" sz="1800" b="1" dirty="0" smtClean="0">
                <a:solidFill>
                  <a:srgbClr val="CC3300"/>
                </a:solidFill>
                <a:latin typeface="Calibri" panose="020F0502020204030204" pitchFamily="34" charset="0"/>
              </a:rPr>
              <a:t>text with punctuation removed</a:t>
            </a:r>
            <a:endParaRPr lang="en-US" sz="1800" b="1" dirty="0">
              <a:solidFill>
                <a:srgbClr val="CC3300"/>
              </a:solidFill>
            </a:endParaRPr>
          </a:p>
        </p:txBody>
      </p:sp>
    </p:spTree>
    <p:extLst>
      <p:ext uri="{BB962C8B-B14F-4D97-AF65-F5344CB8AC3E}">
        <p14:creationId xmlns:p14="http://schemas.microsoft.com/office/powerpoint/2010/main" val="23428052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532303"/>
            <a:ext cx="8764893" cy="834450"/>
          </a:xfrm>
          <a:prstGeom prst="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60728" y="2626816"/>
            <a:ext cx="8610600" cy="3877985"/>
          </a:xfrm>
          <a:prstGeom prst="rect">
            <a:avLst/>
          </a:prstGeom>
        </p:spPr>
        <p:txBody>
          <a:bodyPr wrap="square">
            <a:spAutoFit/>
          </a:bodyPr>
          <a:lstStyle/>
          <a:p>
            <a:r>
              <a:rPr lang="en-US" sz="1800" dirty="0" smtClean="0">
                <a:latin typeface="Calibri" panose="020F0502020204030204" pitchFamily="34" charset="0"/>
              </a:rPr>
              <a:t>{'and</a:t>
            </a:r>
            <a:r>
              <a:rPr lang="en-US" sz="1800" dirty="0">
                <a:latin typeface="Calibri" panose="020F0502020204030204" pitchFamily="34" charset="0"/>
              </a:rPr>
              <a:t>': 3, '</a:t>
            </a:r>
            <a:r>
              <a:rPr lang="en-US" sz="1800" dirty="0" err="1">
                <a:latin typeface="Calibri" panose="020F0502020204030204" pitchFamily="34" charset="0"/>
              </a:rPr>
              <a:t>poptartful</a:t>
            </a:r>
            <a:r>
              <a:rPr lang="en-US" sz="1800" dirty="0">
                <a:latin typeface="Calibri" panose="020F0502020204030204" pitchFamily="34" charset="0"/>
              </a:rPr>
              <a:t>': 1, 'liked': 1, '</a:t>
            </a:r>
            <a:r>
              <a:rPr lang="en-US" sz="1800" dirty="0" err="1">
                <a:latin typeface="Calibri" panose="020F0502020204030204" pitchFamily="34" charset="0"/>
              </a:rPr>
              <a:t>spamful</a:t>
            </a:r>
            <a:r>
              <a:rPr lang="en-US" sz="1800" dirty="0">
                <a:latin typeface="Calibri" panose="020F0502020204030204" pitchFamily="34" charset="0"/>
              </a:rPr>
              <a:t>': 1, 'like': 2, '': 1, 'spam': 2, '</a:t>
            </a:r>
            <a:r>
              <a:rPr lang="en-US" sz="1800" dirty="0" err="1">
                <a:latin typeface="Calibri" panose="020F0502020204030204" pitchFamily="34" charset="0"/>
              </a:rPr>
              <a:t>i</a:t>
            </a:r>
            <a:r>
              <a:rPr lang="en-US" sz="1800" dirty="0">
                <a:latin typeface="Calibri" panose="020F0502020204030204" pitchFamily="34" charset="0"/>
              </a:rPr>
              <a:t>': 1, '42': 1, 'all': 1, 'thanksgiving': 1, 'will': 1, 'bring': 1, '</a:t>
            </a:r>
            <a:r>
              <a:rPr lang="en-US" sz="1800" dirty="0" err="1">
                <a:latin typeface="Calibri" panose="020F0502020204030204" pitchFamily="34" charset="0"/>
              </a:rPr>
              <a:t>poptarts</a:t>
            </a:r>
            <a:r>
              <a:rPr lang="en-US" sz="1800" dirty="0">
                <a:latin typeface="Calibri" panose="020F0502020204030204" pitchFamily="34" charset="0"/>
              </a:rPr>
              <a:t>': 3, 'spams': 1, 'by': 1, 'are': 2}</a:t>
            </a:r>
          </a:p>
          <a:p>
            <a:endParaRPr lang="en-US" sz="1800" dirty="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0: 1, 1: 1, 2: 2, 3: 6, 4: 5, 5: 3, 7: 1, 8: 3, 10: 1, 12: 1}</a:t>
            </a:r>
          </a:p>
          <a:p>
            <a:endParaRPr lang="en-US" dirty="0" smtClean="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'and': 3, '': 1, 'all': 1, 'like': 3, '</a:t>
            </a:r>
            <a:r>
              <a:rPr lang="en-US" dirty="0" err="1">
                <a:latin typeface="Calibri" panose="020F0502020204030204" pitchFamily="34" charset="0"/>
              </a:rPr>
              <a:t>thanksgiv</a:t>
            </a:r>
            <a:r>
              <a:rPr lang="en-US" dirty="0">
                <a:latin typeface="Calibri" panose="020F0502020204030204" pitchFamily="34" charset="0"/>
              </a:rPr>
              <a:t>': 1, 'spam': 4, '</a:t>
            </a:r>
            <a:r>
              <a:rPr lang="en-US" dirty="0" err="1">
                <a:latin typeface="Calibri" panose="020F0502020204030204" pitchFamily="34" charset="0"/>
              </a:rPr>
              <a:t>i</a:t>
            </a:r>
            <a:r>
              <a:rPr lang="en-US" dirty="0">
                <a:latin typeface="Calibri" panose="020F0502020204030204" pitchFamily="34" charset="0"/>
              </a:rPr>
              <a:t>': 1, '42': 1, 'by': 1, 'will': 1, 'bring': 1, '</a:t>
            </a:r>
            <a:r>
              <a:rPr lang="en-US" dirty="0" err="1">
                <a:latin typeface="Calibri" panose="020F0502020204030204" pitchFamily="34" charset="0"/>
              </a:rPr>
              <a:t>ar</a:t>
            </a:r>
            <a:r>
              <a:rPr lang="en-US" dirty="0">
                <a:latin typeface="Calibri" panose="020F0502020204030204" pitchFamily="34" charset="0"/>
              </a:rPr>
              <a:t>': 2, '</a:t>
            </a:r>
            <a:r>
              <a:rPr lang="en-US" dirty="0" err="1">
                <a:latin typeface="Calibri" panose="020F0502020204030204" pitchFamily="34" charset="0"/>
              </a:rPr>
              <a:t>poptart</a:t>
            </a:r>
            <a:r>
              <a:rPr lang="en-US" dirty="0">
                <a:latin typeface="Calibri" panose="020F0502020204030204" pitchFamily="34" charset="0"/>
              </a:rPr>
              <a:t>': 4}</a:t>
            </a:r>
          </a:p>
          <a:p>
            <a:endParaRPr lang="en-US" dirty="0" smtClean="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12: 1, 5: 1, 7: 1}</a:t>
            </a:r>
          </a:p>
          <a:p>
            <a:endParaRPr lang="en-US" dirty="0">
              <a:latin typeface="Calibri" panose="020F0502020204030204" pitchFamily="34" charset="0"/>
            </a:endParaRPr>
          </a:p>
          <a:p>
            <a:r>
              <a:rPr lang="en-US" dirty="0" smtClean="0">
                <a:latin typeface="Calibri" panose="020F0502020204030204" pitchFamily="34" charset="0"/>
              </a:rPr>
              <a:t>         {'!': </a:t>
            </a:r>
            <a:r>
              <a:rPr lang="en-US" dirty="0">
                <a:latin typeface="Calibri" panose="020F0502020204030204" pitchFamily="34" charset="0"/>
              </a:rPr>
              <a:t>1, '-': 2, '?': 1, '_': 2, '.': 1}</a:t>
            </a:r>
            <a:endParaRPr lang="en-US" sz="3200" dirty="0">
              <a:latin typeface="Calibri" panose="020F0502020204030204" pitchFamily="34" charset="0"/>
            </a:endParaRPr>
          </a:p>
        </p:txBody>
      </p:sp>
      <p:sp>
        <p:nvSpPr>
          <p:cNvPr id="4" name="Rectangle 3"/>
          <p:cNvSpPr/>
          <p:nvPr/>
        </p:nvSpPr>
        <p:spPr>
          <a:xfrm>
            <a:off x="350818" y="1447800"/>
            <a:ext cx="2949846" cy="461665"/>
          </a:xfrm>
          <a:prstGeom prst="rect">
            <a:avLst/>
          </a:prstGeom>
          <a:solidFill>
            <a:srgbClr val="FAE9D6"/>
          </a:solidFill>
        </p:spPr>
        <p:txBody>
          <a:bodyPr wrap="none">
            <a:spAutoFit/>
          </a:bodyPr>
          <a:lstStyle/>
          <a:p>
            <a:r>
              <a:rPr lang="en-US" b="1" dirty="0" smtClean="0">
                <a:solidFill>
                  <a:srgbClr val="F6890C"/>
                </a:solidFill>
                <a:latin typeface="Courier New" panose="02070309020205020404" pitchFamily="49" charset="0"/>
                <a:cs typeface="Courier New" panose="02070309020205020404" pitchFamily="49" charset="0"/>
              </a:rPr>
              <a:t>class</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TextModel</a:t>
            </a:r>
            <a:endParaRPr lang="en-US" b="1" dirty="0">
              <a:latin typeface="Courier New" panose="02070309020205020404" pitchFamily="49" charset="0"/>
              <a:cs typeface="Courier New" panose="02070309020205020404" pitchFamily="49" charset="0"/>
            </a:endParaRPr>
          </a:p>
        </p:txBody>
      </p:sp>
      <p:sp>
        <p:nvSpPr>
          <p:cNvPr id="22" name="Rectangle 21"/>
          <p:cNvSpPr/>
          <p:nvPr/>
        </p:nvSpPr>
        <p:spPr>
          <a:xfrm>
            <a:off x="7696200" y="3495503"/>
            <a:ext cx="506870" cy="369332"/>
          </a:xfrm>
          <a:prstGeom prst="rect">
            <a:avLst/>
          </a:prstGeom>
          <a:solidFill>
            <a:srgbClr val="000AF9"/>
          </a:solidFill>
        </p:spPr>
        <p:txBody>
          <a:bodyPr wrap="none">
            <a:spAutoFit/>
          </a:bodyPr>
          <a:lstStyle/>
          <a:p>
            <a:r>
              <a:rPr lang="en-US" sz="1800" b="1" dirty="0" smtClean="0">
                <a:solidFill>
                  <a:schemeClr val="bg1"/>
                </a:solidFill>
                <a:latin typeface="Calibri" panose="020F0502020204030204" pitchFamily="34" charset="0"/>
              </a:rPr>
              <a:t>???</a:t>
            </a:r>
            <a:endParaRPr lang="en-US" sz="1800" b="1" dirty="0">
              <a:solidFill>
                <a:schemeClr val="bg1"/>
              </a:solidFill>
            </a:endParaRPr>
          </a:p>
        </p:txBody>
      </p:sp>
      <p:sp>
        <p:nvSpPr>
          <p:cNvPr id="24" name="Rectangle 23"/>
          <p:cNvSpPr/>
          <p:nvPr/>
        </p:nvSpPr>
        <p:spPr>
          <a:xfrm>
            <a:off x="7396363" y="4745321"/>
            <a:ext cx="506870" cy="369332"/>
          </a:xfrm>
          <a:prstGeom prst="rect">
            <a:avLst/>
          </a:prstGeom>
          <a:solidFill>
            <a:srgbClr val="000AF9"/>
          </a:solidFill>
        </p:spPr>
        <p:txBody>
          <a:bodyPr wrap="none">
            <a:spAutoFit/>
          </a:bodyPr>
          <a:lstStyle/>
          <a:p>
            <a:r>
              <a:rPr lang="en-US" sz="1800" b="1" dirty="0" smtClean="0">
                <a:solidFill>
                  <a:schemeClr val="bg1"/>
                </a:solidFill>
                <a:latin typeface="Calibri" panose="020F0502020204030204" pitchFamily="34" charset="0"/>
              </a:rPr>
              <a:t>???</a:t>
            </a:r>
            <a:endParaRPr lang="en-US" sz="1800" b="1" dirty="0">
              <a:solidFill>
                <a:schemeClr val="bg1"/>
              </a:solidFill>
            </a:endParaRPr>
          </a:p>
        </p:txBody>
      </p:sp>
      <p:sp>
        <p:nvSpPr>
          <p:cNvPr id="25" name="Rectangle 24"/>
          <p:cNvSpPr/>
          <p:nvPr/>
        </p:nvSpPr>
        <p:spPr>
          <a:xfrm>
            <a:off x="2590800" y="5334000"/>
            <a:ext cx="506870" cy="369332"/>
          </a:xfrm>
          <a:prstGeom prst="rect">
            <a:avLst/>
          </a:prstGeom>
          <a:solidFill>
            <a:srgbClr val="000AF9"/>
          </a:solidFill>
        </p:spPr>
        <p:txBody>
          <a:bodyPr wrap="none">
            <a:spAutoFit/>
          </a:bodyPr>
          <a:lstStyle/>
          <a:p>
            <a:r>
              <a:rPr lang="en-US" sz="1800" b="1" dirty="0" smtClean="0">
                <a:solidFill>
                  <a:schemeClr val="bg1"/>
                </a:solidFill>
                <a:latin typeface="Calibri" panose="020F0502020204030204" pitchFamily="34" charset="0"/>
              </a:rPr>
              <a:t>???</a:t>
            </a:r>
            <a:endParaRPr lang="en-US" sz="1800" b="1" dirty="0">
              <a:solidFill>
                <a:schemeClr val="bg1"/>
              </a:solidFill>
            </a:endParaRPr>
          </a:p>
        </p:txBody>
      </p:sp>
      <p:sp>
        <p:nvSpPr>
          <p:cNvPr id="26" name="Rectangle 25"/>
          <p:cNvSpPr/>
          <p:nvPr/>
        </p:nvSpPr>
        <p:spPr>
          <a:xfrm>
            <a:off x="291852" y="6069031"/>
            <a:ext cx="506870" cy="369332"/>
          </a:xfrm>
          <a:prstGeom prst="rect">
            <a:avLst/>
          </a:prstGeom>
          <a:solidFill>
            <a:srgbClr val="000AF9"/>
          </a:solidFill>
        </p:spPr>
        <p:txBody>
          <a:bodyPr wrap="none">
            <a:spAutoFit/>
          </a:bodyPr>
          <a:lstStyle/>
          <a:p>
            <a:r>
              <a:rPr lang="en-US" sz="1800" b="1" dirty="0" smtClean="0">
                <a:solidFill>
                  <a:schemeClr val="bg1"/>
                </a:solidFill>
                <a:latin typeface="Calibri" panose="020F0502020204030204" pitchFamily="34" charset="0"/>
              </a:rPr>
              <a:t>???</a:t>
            </a:r>
            <a:endParaRPr lang="en-US" sz="1800" b="1" dirty="0">
              <a:solidFill>
                <a:schemeClr val="bg1"/>
              </a:solidFill>
            </a:endParaRPr>
          </a:p>
        </p:txBody>
      </p:sp>
      <p:sp>
        <p:nvSpPr>
          <p:cNvPr id="9" name="Rectangle 8"/>
          <p:cNvSpPr/>
          <p:nvPr/>
        </p:nvSpPr>
        <p:spPr>
          <a:xfrm>
            <a:off x="616095" y="1882845"/>
            <a:ext cx="4704365" cy="369332"/>
          </a:xfrm>
          <a:prstGeom prst="rect">
            <a:avLst/>
          </a:prstGeom>
          <a:solidFill>
            <a:srgbClr val="FFEFD7"/>
          </a:solidFill>
        </p:spPr>
        <p:txBody>
          <a:bodyPr wrap="none">
            <a:spAutoFit/>
          </a:bodyPr>
          <a:lstStyle/>
          <a:p>
            <a:r>
              <a:rPr lang="en-US" sz="1800" dirty="0" smtClean="0">
                <a:latin typeface="Calibri" panose="020F0502020204030204" pitchFamily="34" charset="0"/>
              </a:rPr>
              <a:t>... contains at least five Python dictionaries, e.g.,</a:t>
            </a:r>
            <a:endParaRPr lang="en-US" sz="1400" dirty="0">
              <a:latin typeface="Calibri" panose="020F0502020204030204" pitchFamily="34" charset="0"/>
            </a:endParaRPr>
          </a:p>
        </p:txBody>
      </p:sp>
      <p:sp>
        <p:nvSpPr>
          <p:cNvPr id="27" name="Rectangle 26"/>
          <p:cNvSpPr/>
          <p:nvPr/>
        </p:nvSpPr>
        <p:spPr>
          <a:xfrm>
            <a:off x="1066800" y="648237"/>
            <a:ext cx="631903" cy="461665"/>
          </a:xfrm>
          <a:prstGeom prst="rect">
            <a:avLst/>
          </a:prstGeom>
          <a:solidFill>
            <a:srgbClr val="000AF9"/>
          </a:solidFill>
          <a:ln>
            <a:solidFill>
              <a:schemeClr val="bg1"/>
            </a:solidFill>
          </a:ln>
        </p:spPr>
        <p:txBody>
          <a:bodyPr wrap="none">
            <a:spAutoFit/>
          </a:bodyPr>
          <a:lstStyle/>
          <a:p>
            <a:pPr algn="ctr"/>
            <a:r>
              <a:rPr lang="en-US" b="1" dirty="0" smtClean="0">
                <a:solidFill>
                  <a:schemeClr val="bg1"/>
                </a:solidFill>
                <a:latin typeface="Calibri" panose="020F0502020204030204" pitchFamily="34" charset="0"/>
              </a:rPr>
              <a:t>File</a:t>
            </a:r>
            <a:endParaRPr lang="en-US" sz="1800" b="1" dirty="0">
              <a:solidFill>
                <a:schemeClr val="bg1"/>
              </a:solidFill>
              <a:latin typeface="Calibri" panose="020F0502020204030204" pitchFamily="34" charset="0"/>
            </a:endParaRPr>
          </a:p>
        </p:txBody>
      </p:sp>
      <p:sp>
        <p:nvSpPr>
          <p:cNvPr id="10" name="Rectangle 9"/>
          <p:cNvSpPr/>
          <p:nvPr/>
        </p:nvSpPr>
        <p:spPr>
          <a:xfrm>
            <a:off x="990600" y="149831"/>
            <a:ext cx="7989144" cy="1015663"/>
          </a:xfrm>
          <a:prstGeom prst="rect">
            <a:avLst/>
          </a:prstGeom>
          <a:ln>
            <a:solidFill>
              <a:srgbClr val="000AF9"/>
            </a:solidFill>
          </a:ln>
        </p:spPr>
        <p:txBody>
          <a:bodyPr wrap="square">
            <a:spAutoFit/>
          </a:bodyPr>
          <a:lstStyle/>
          <a:p>
            <a:pPr algn="r"/>
            <a:r>
              <a:rPr lang="en-US" sz="2000" dirty="0">
                <a:latin typeface="Consolas" panose="020B0609020204030204" pitchFamily="49" charset="0"/>
              </a:rPr>
              <a:t>I like </a:t>
            </a:r>
            <a:r>
              <a:rPr lang="en-US" sz="2000" dirty="0" err="1">
                <a:latin typeface="Consolas" panose="020B0609020204030204" pitchFamily="49" charset="0"/>
              </a:rPr>
              <a:t>poptarts</a:t>
            </a:r>
            <a:r>
              <a:rPr lang="en-US" sz="2000" dirty="0">
                <a:latin typeface="Consolas" panose="020B0609020204030204" pitchFamily="49" charset="0"/>
              </a:rPr>
              <a:t> and 42 and spam. </a:t>
            </a:r>
            <a:r>
              <a:rPr lang="en-US" sz="2000" dirty="0" err="1">
                <a:latin typeface="Consolas" panose="020B0609020204030204" pitchFamily="49" charset="0"/>
              </a:rPr>
              <a:t>Spamful</a:t>
            </a:r>
            <a:r>
              <a:rPr lang="en-US" sz="2000" dirty="0">
                <a:latin typeface="Consolas" panose="020B0609020204030204" pitchFamily="49" charset="0"/>
              </a:rPr>
              <a:t> </a:t>
            </a:r>
            <a:r>
              <a:rPr lang="en-US" sz="2000" dirty="0" err="1">
                <a:latin typeface="Consolas" panose="020B0609020204030204" pitchFamily="49" charset="0"/>
              </a:rPr>
              <a:t>poptarts</a:t>
            </a:r>
            <a:r>
              <a:rPr lang="en-US" sz="2000" dirty="0">
                <a:latin typeface="Consolas" panose="020B0609020204030204" pitchFamily="49" charset="0"/>
              </a:rPr>
              <a:t> are </a:t>
            </a:r>
            <a:r>
              <a:rPr lang="en-US" sz="2000" dirty="0" smtClean="0">
                <a:latin typeface="Consolas" panose="020B0609020204030204" pitchFamily="49" charset="0"/>
              </a:rPr>
              <a:t>like </a:t>
            </a:r>
            <a:r>
              <a:rPr lang="en-US" sz="2000" dirty="0" err="1">
                <a:latin typeface="Consolas" panose="020B0609020204030204" pitchFamily="49" charset="0"/>
              </a:rPr>
              <a:t>poptartful</a:t>
            </a:r>
            <a:r>
              <a:rPr lang="en-US" sz="2000" dirty="0">
                <a:latin typeface="Consolas" panose="020B0609020204030204" pitchFamily="49" charset="0"/>
              </a:rPr>
              <a:t> spams -- and are liked by all! </a:t>
            </a:r>
            <a:r>
              <a:rPr lang="en-US" sz="2000" dirty="0" smtClean="0">
                <a:latin typeface="Consolas" panose="020B0609020204030204" pitchFamily="49" charset="0"/>
              </a:rPr>
              <a:t> </a:t>
            </a:r>
          </a:p>
          <a:p>
            <a:pPr algn="r"/>
            <a:r>
              <a:rPr lang="en-US" sz="2000" dirty="0" smtClean="0">
                <a:latin typeface="Consolas" panose="020B0609020204030204" pitchFamily="49" charset="0"/>
              </a:rPr>
              <a:t>Will </a:t>
            </a:r>
            <a:r>
              <a:rPr lang="en-US" sz="2000" dirty="0">
                <a:latin typeface="Consolas" panose="020B0609020204030204" pitchFamily="49" charset="0"/>
              </a:rPr>
              <a:t>_Thanksgiving_ bring spam </a:t>
            </a:r>
            <a:r>
              <a:rPr lang="en-US" sz="2000" dirty="0" err="1">
                <a:latin typeface="Consolas" panose="020B0609020204030204" pitchFamily="49" charset="0"/>
              </a:rPr>
              <a:t>poptarts</a:t>
            </a:r>
            <a:r>
              <a:rPr lang="en-US" sz="2000" dirty="0">
                <a:latin typeface="Consolas" panose="020B0609020204030204" pitchFamily="49" charset="0"/>
              </a:rPr>
              <a:t>? </a:t>
            </a:r>
          </a:p>
        </p:txBody>
      </p:sp>
      <p:sp>
        <p:nvSpPr>
          <p:cNvPr id="28" name="Down Arrow 27"/>
          <p:cNvSpPr/>
          <p:nvPr/>
        </p:nvSpPr>
        <p:spPr>
          <a:xfrm>
            <a:off x="3750545" y="1240163"/>
            <a:ext cx="784301" cy="711926"/>
          </a:xfrm>
          <a:prstGeom prst="downArrow">
            <a:avLst/>
          </a:prstGeom>
          <a:solidFill>
            <a:srgbClr val="FAE9D6"/>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889174" y="2257484"/>
            <a:ext cx="2028119" cy="369332"/>
          </a:xfrm>
          <a:prstGeom prst="rect">
            <a:avLst/>
          </a:prstGeom>
          <a:solidFill>
            <a:srgbClr val="FFEFD7"/>
          </a:solidFill>
        </p:spPr>
        <p:txBody>
          <a:bodyPr wrap="none">
            <a:spAutoFit/>
          </a:bodyPr>
          <a:lstStyle/>
          <a:p>
            <a:r>
              <a:rPr lang="en-US" sz="1800" b="1" dirty="0" smtClean="0">
                <a:solidFill>
                  <a:schemeClr val="tx1">
                    <a:lumMod val="50000"/>
                    <a:lumOff val="50000"/>
                  </a:schemeClr>
                </a:solidFill>
                <a:latin typeface="Calibri" panose="020F0502020204030204" pitchFamily="34" charset="0"/>
              </a:rPr>
              <a:t>count of each word</a:t>
            </a:r>
            <a:endParaRPr lang="en-US" sz="1800" b="1" dirty="0">
              <a:solidFill>
                <a:schemeClr val="tx1">
                  <a:lumMod val="50000"/>
                  <a:lumOff val="50000"/>
                </a:schemeClr>
              </a:solidFill>
            </a:endParaRPr>
          </a:p>
        </p:txBody>
      </p:sp>
      <p:sp>
        <p:nvSpPr>
          <p:cNvPr id="15" name="TextBox 14"/>
          <p:cNvSpPr txBox="1"/>
          <p:nvPr/>
        </p:nvSpPr>
        <p:spPr>
          <a:xfrm>
            <a:off x="5320460" y="5810832"/>
            <a:ext cx="3308851" cy="707886"/>
          </a:xfrm>
          <a:prstGeom prst="rect">
            <a:avLst/>
          </a:prstGeom>
          <a:solidFill>
            <a:srgbClr val="FAE9D6"/>
          </a:solidFill>
        </p:spPr>
        <p:txBody>
          <a:bodyPr wrap="square" rtlCol="0">
            <a:spAutoFit/>
          </a:bodyPr>
          <a:lstStyle/>
          <a:p>
            <a:pPr algn="ctr"/>
            <a:r>
              <a:rPr lang="en-US" sz="2000" b="1" i="1" dirty="0" smtClean="0">
                <a:solidFill>
                  <a:srgbClr val="000AF9"/>
                </a:solidFill>
                <a:latin typeface="Cambria" panose="02040503050406030204" pitchFamily="18" charset="0"/>
              </a:rPr>
              <a:t>What are these four </a:t>
            </a:r>
            <a:r>
              <a:rPr lang="en-US" sz="2000" b="1" i="1" u="sng" dirty="0" smtClean="0">
                <a:solidFill>
                  <a:srgbClr val="000AF9"/>
                </a:solidFill>
                <a:latin typeface="Cambria" panose="02040503050406030204" pitchFamily="18" charset="0"/>
              </a:rPr>
              <a:t>other</a:t>
            </a:r>
            <a:r>
              <a:rPr lang="en-US" sz="2000" b="1" i="1" dirty="0" smtClean="0">
                <a:solidFill>
                  <a:srgbClr val="000AF9"/>
                </a:solidFill>
                <a:latin typeface="Cambria" panose="02040503050406030204" pitchFamily="18" charset="0"/>
              </a:rPr>
              <a:t> dictionaries counting?!</a:t>
            </a:r>
            <a:endParaRPr lang="en-US" sz="2000" b="1" i="1" dirty="0">
              <a:solidFill>
                <a:srgbClr val="000AF9"/>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222840" y="2901600"/>
              <a:ext cx="7084080" cy="3541320"/>
            </p14:xfrm>
          </p:contentPart>
        </mc:Choice>
        <mc:Fallback xmlns="">
          <p:pic>
            <p:nvPicPr>
              <p:cNvPr id="5" name="Ink 4"/>
              <p:cNvPicPr/>
              <p:nvPr/>
            </p:nvPicPr>
            <p:blipFill>
              <a:blip r:embed="rId3"/>
              <a:stretch>
                <a:fillRect/>
              </a:stretch>
            </p:blipFill>
            <p:spPr>
              <a:xfrm>
                <a:off x="212400" y="2895120"/>
                <a:ext cx="7104960" cy="3559320"/>
              </a:xfrm>
              <a:prstGeom prst="rect">
                <a:avLst/>
              </a:prstGeom>
            </p:spPr>
          </p:pic>
        </mc:Fallback>
      </mc:AlternateContent>
    </p:spTree>
    <p:extLst>
      <p:ext uri="{BB962C8B-B14F-4D97-AF65-F5344CB8AC3E}">
        <p14:creationId xmlns:p14="http://schemas.microsoft.com/office/powerpoint/2010/main" val="264248429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532303"/>
            <a:ext cx="8764893" cy="834450"/>
          </a:xfrm>
          <a:prstGeom prst="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60728" y="2626816"/>
            <a:ext cx="8610600" cy="3877985"/>
          </a:xfrm>
          <a:prstGeom prst="rect">
            <a:avLst/>
          </a:prstGeom>
        </p:spPr>
        <p:txBody>
          <a:bodyPr wrap="square">
            <a:spAutoFit/>
          </a:bodyPr>
          <a:lstStyle/>
          <a:p>
            <a:r>
              <a:rPr lang="en-US" sz="1800" dirty="0" smtClean="0">
                <a:latin typeface="Calibri" panose="020F0502020204030204" pitchFamily="34" charset="0"/>
              </a:rPr>
              <a:t>{'and</a:t>
            </a:r>
            <a:r>
              <a:rPr lang="en-US" sz="1800" dirty="0">
                <a:latin typeface="Calibri" panose="020F0502020204030204" pitchFamily="34" charset="0"/>
              </a:rPr>
              <a:t>': 3, '</a:t>
            </a:r>
            <a:r>
              <a:rPr lang="en-US" sz="1800" dirty="0" err="1">
                <a:latin typeface="Calibri" panose="020F0502020204030204" pitchFamily="34" charset="0"/>
              </a:rPr>
              <a:t>poptartful</a:t>
            </a:r>
            <a:r>
              <a:rPr lang="en-US" sz="1800" dirty="0">
                <a:latin typeface="Calibri" panose="020F0502020204030204" pitchFamily="34" charset="0"/>
              </a:rPr>
              <a:t>': 1, 'liked': 1, '</a:t>
            </a:r>
            <a:r>
              <a:rPr lang="en-US" sz="1800" dirty="0" err="1">
                <a:latin typeface="Calibri" panose="020F0502020204030204" pitchFamily="34" charset="0"/>
              </a:rPr>
              <a:t>spamful</a:t>
            </a:r>
            <a:r>
              <a:rPr lang="en-US" sz="1800" dirty="0">
                <a:latin typeface="Calibri" panose="020F0502020204030204" pitchFamily="34" charset="0"/>
              </a:rPr>
              <a:t>': 1, 'like': 2, '': 1, 'spam': 2, '</a:t>
            </a:r>
            <a:r>
              <a:rPr lang="en-US" sz="1800" dirty="0" err="1">
                <a:latin typeface="Calibri" panose="020F0502020204030204" pitchFamily="34" charset="0"/>
              </a:rPr>
              <a:t>i</a:t>
            </a:r>
            <a:r>
              <a:rPr lang="en-US" sz="1800" dirty="0">
                <a:latin typeface="Calibri" panose="020F0502020204030204" pitchFamily="34" charset="0"/>
              </a:rPr>
              <a:t>': 1, '42': 1, 'all': 1, 'thanksgiving': 1, 'will': 1, 'bring': 1, '</a:t>
            </a:r>
            <a:r>
              <a:rPr lang="en-US" sz="1800" dirty="0" err="1">
                <a:latin typeface="Calibri" panose="020F0502020204030204" pitchFamily="34" charset="0"/>
              </a:rPr>
              <a:t>poptarts</a:t>
            </a:r>
            <a:r>
              <a:rPr lang="en-US" sz="1800" dirty="0">
                <a:latin typeface="Calibri" panose="020F0502020204030204" pitchFamily="34" charset="0"/>
              </a:rPr>
              <a:t>': 3, 'spams': 1, 'by': 1, 'are': 2}</a:t>
            </a:r>
          </a:p>
          <a:p>
            <a:endParaRPr lang="en-US" sz="1800" dirty="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0: 1, 1: 1, 2: 2, 3: 6, 4: 5, 5: 3, 7: 1, 8: 3, 10: 1, 12: 1}</a:t>
            </a:r>
          </a:p>
          <a:p>
            <a:endParaRPr lang="en-US" dirty="0" smtClean="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'and': 3, '': 1, 'all': 1, 'like': 3, '</a:t>
            </a:r>
            <a:r>
              <a:rPr lang="en-US" dirty="0" err="1">
                <a:latin typeface="Calibri" panose="020F0502020204030204" pitchFamily="34" charset="0"/>
              </a:rPr>
              <a:t>thanksgiv</a:t>
            </a:r>
            <a:r>
              <a:rPr lang="en-US" dirty="0">
                <a:latin typeface="Calibri" panose="020F0502020204030204" pitchFamily="34" charset="0"/>
              </a:rPr>
              <a:t>': 1, 'spam': 4, '</a:t>
            </a:r>
            <a:r>
              <a:rPr lang="en-US" dirty="0" err="1">
                <a:latin typeface="Calibri" panose="020F0502020204030204" pitchFamily="34" charset="0"/>
              </a:rPr>
              <a:t>i</a:t>
            </a:r>
            <a:r>
              <a:rPr lang="en-US" dirty="0">
                <a:latin typeface="Calibri" panose="020F0502020204030204" pitchFamily="34" charset="0"/>
              </a:rPr>
              <a:t>': 1, '42': 1, 'by': 1, 'will': 1, 'bring': 1, '</a:t>
            </a:r>
            <a:r>
              <a:rPr lang="en-US" dirty="0" err="1">
                <a:latin typeface="Calibri" panose="020F0502020204030204" pitchFamily="34" charset="0"/>
              </a:rPr>
              <a:t>ar</a:t>
            </a:r>
            <a:r>
              <a:rPr lang="en-US" dirty="0">
                <a:latin typeface="Calibri" panose="020F0502020204030204" pitchFamily="34" charset="0"/>
              </a:rPr>
              <a:t>': 2, '</a:t>
            </a:r>
            <a:r>
              <a:rPr lang="en-US" dirty="0" err="1">
                <a:latin typeface="Calibri" panose="020F0502020204030204" pitchFamily="34" charset="0"/>
              </a:rPr>
              <a:t>poptart</a:t>
            </a:r>
            <a:r>
              <a:rPr lang="en-US" dirty="0">
                <a:latin typeface="Calibri" panose="020F0502020204030204" pitchFamily="34" charset="0"/>
              </a:rPr>
              <a:t>': 4}</a:t>
            </a:r>
          </a:p>
          <a:p>
            <a:endParaRPr lang="en-US" dirty="0" smtClean="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12: 1, 5: 1, 7: 1}</a:t>
            </a:r>
          </a:p>
          <a:p>
            <a:endParaRPr lang="en-US" dirty="0">
              <a:latin typeface="Calibri" panose="020F0502020204030204" pitchFamily="34" charset="0"/>
            </a:endParaRPr>
          </a:p>
          <a:p>
            <a:r>
              <a:rPr lang="en-US" dirty="0" smtClean="0">
                <a:latin typeface="Calibri" panose="020F0502020204030204" pitchFamily="34" charset="0"/>
              </a:rPr>
              <a:t>         {'!': </a:t>
            </a:r>
            <a:r>
              <a:rPr lang="en-US" dirty="0">
                <a:latin typeface="Calibri" panose="020F0502020204030204" pitchFamily="34" charset="0"/>
              </a:rPr>
              <a:t>1, '-': 2, '?': 1, '_': 2, '.': 1}</a:t>
            </a:r>
            <a:endParaRPr lang="en-US" sz="3200" dirty="0">
              <a:latin typeface="Calibri" panose="020F0502020204030204" pitchFamily="34" charset="0"/>
            </a:endParaRPr>
          </a:p>
        </p:txBody>
      </p:sp>
      <p:sp>
        <p:nvSpPr>
          <p:cNvPr id="4" name="Rectangle 3"/>
          <p:cNvSpPr/>
          <p:nvPr/>
        </p:nvSpPr>
        <p:spPr>
          <a:xfrm>
            <a:off x="350818" y="1447800"/>
            <a:ext cx="2949846" cy="461665"/>
          </a:xfrm>
          <a:prstGeom prst="rect">
            <a:avLst/>
          </a:prstGeom>
          <a:solidFill>
            <a:srgbClr val="FAE9D6"/>
          </a:solidFill>
        </p:spPr>
        <p:txBody>
          <a:bodyPr wrap="none">
            <a:spAutoFit/>
          </a:bodyPr>
          <a:lstStyle/>
          <a:p>
            <a:r>
              <a:rPr lang="en-US" b="1" dirty="0" smtClean="0">
                <a:solidFill>
                  <a:srgbClr val="F6890C"/>
                </a:solidFill>
                <a:latin typeface="Courier New" panose="02070309020205020404" pitchFamily="49" charset="0"/>
                <a:cs typeface="Courier New" panose="02070309020205020404" pitchFamily="49" charset="0"/>
              </a:rPr>
              <a:t>class</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TextModel</a:t>
            </a:r>
            <a:endParaRPr lang="en-US" b="1" dirty="0">
              <a:latin typeface="Courier New" panose="02070309020205020404" pitchFamily="49" charset="0"/>
              <a:cs typeface="Courier New" panose="02070309020205020404" pitchFamily="49" charset="0"/>
            </a:endParaRPr>
          </a:p>
        </p:txBody>
      </p:sp>
      <p:sp>
        <p:nvSpPr>
          <p:cNvPr id="9" name="Rectangle 8"/>
          <p:cNvSpPr/>
          <p:nvPr/>
        </p:nvSpPr>
        <p:spPr>
          <a:xfrm>
            <a:off x="616095" y="1882845"/>
            <a:ext cx="4704365" cy="369332"/>
          </a:xfrm>
          <a:prstGeom prst="rect">
            <a:avLst/>
          </a:prstGeom>
          <a:solidFill>
            <a:srgbClr val="FFEFD7"/>
          </a:solidFill>
        </p:spPr>
        <p:txBody>
          <a:bodyPr wrap="none">
            <a:spAutoFit/>
          </a:bodyPr>
          <a:lstStyle/>
          <a:p>
            <a:r>
              <a:rPr lang="en-US" sz="1800" dirty="0" smtClean="0">
                <a:latin typeface="Calibri" panose="020F0502020204030204" pitchFamily="34" charset="0"/>
              </a:rPr>
              <a:t>... contains at least five Python dictionaries, e.g.,</a:t>
            </a:r>
            <a:endParaRPr lang="en-US" sz="1400" dirty="0">
              <a:latin typeface="Calibri" panose="020F0502020204030204" pitchFamily="34" charset="0"/>
            </a:endParaRPr>
          </a:p>
        </p:txBody>
      </p:sp>
      <p:sp>
        <p:nvSpPr>
          <p:cNvPr id="27" name="Rectangle 26"/>
          <p:cNvSpPr/>
          <p:nvPr/>
        </p:nvSpPr>
        <p:spPr>
          <a:xfrm>
            <a:off x="1066800" y="648237"/>
            <a:ext cx="631903" cy="461665"/>
          </a:xfrm>
          <a:prstGeom prst="rect">
            <a:avLst/>
          </a:prstGeom>
          <a:solidFill>
            <a:srgbClr val="000AF9"/>
          </a:solidFill>
          <a:ln>
            <a:solidFill>
              <a:schemeClr val="bg1"/>
            </a:solidFill>
          </a:ln>
        </p:spPr>
        <p:txBody>
          <a:bodyPr wrap="none">
            <a:spAutoFit/>
          </a:bodyPr>
          <a:lstStyle/>
          <a:p>
            <a:pPr algn="ctr"/>
            <a:r>
              <a:rPr lang="en-US" b="1" dirty="0" smtClean="0">
                <a:solidFill>
                  <a:schemeClr val="bg1"/>
                </a:solidFill>
                <a:latin typeface="Calibri" panose="020F0502020204030204" pitchFamily="34" charset="0"/>
              </a:rPr>
              <a:t>File</a:t>
            </a:r>
            <a:endParaRPr lang="en-US" sz="1800" b="1" dirty="0">
              <a:solidFill>
                <a:schemeClr val="bg1"/>
              </a:solidFill>
              <a:latin typeface="Calibri" panose="020F0502020204030204" pitchFamily="34" charset="0"/>
            </a:endParaRPr>
          </a:p>
        </p:txBody>
      </p:sp>
      <p:sp>
        <p:nvSpPr>
          <p:cNvPr id="10" name="Rectangle 9"/>
          <p:cNvSpPr/>
          <p:nvPr/>
        </p:nvSpPr>
        <p:spPr>
          <a:xfrm>
            <a:off x="990600" y="149831"/>
            <a:ext cx="7989144" cy="1015663"/>
          </a:xfrm>
          <a:prstGeom prst="rect">
            <a:avLst/>
          </a:prstGeom>
          <a:ln>
            <a:solidFill>
              <a:srgbClr val="000AF9"/>
            </a:solidFill>
          </a:ln>
        </p:spPr>
        <p:txBody>
          <a:bodyPr wrap="square">
            <a:spAutoFit/>
          </a:bodyPr>
          <a:lstStyle/>
          <a:p>
            <a:pPr algn="r"/>
            <a:r>
              <a:rPr lang="en-US" sz="2000" dirty="0">
                <a:latin typeface="Consolas" panose="020B0609020204030204" pitchFamily="49" charset="0"/>
              </a:rPr>
              <a:t>I like </a:t>
            </a:r>
            <a:r>
              <a:rPr lang="en-US" sz="2000" dirty="0" err="1">
                <a:latin typeface="Consolas" panose="020B0609020204030204" pitchFamily="49" charset="0"/>
              </a:rPr>
              <a:t>poptarts</a:t>
            </a:r>
            <a:r>
              <a:rPr lang="en-US" sz="2000" dirty="0">
                <a:latin typeface="Consolas" panose="020B0609020204030204" pitchFamily="49" charset="0"/>
              </a:rPr>
              <a:t> and 42 and spam. </a:t>
            </a:r>
            <a:r>
              <a:rPr lang="en-US" sz="2000" dirty="0" err="1">
                <a:latin typeface="Consolas" panose="020B0609020204030204" pitchFamily="49" charset="0"/>
              </a:rPr>
              <a:t>Spamful</a:t>
            </a:r>
            <a:r>
              <a:rPr lang="en-US" sz="2000" dirty="0">
                <a:latin typeface="Consolas" panose="020B0609020204030204" pitchFamily="49" charset="0"/>
              </a:rPr>
              <a:t> </a:t>
            </a:r>
            <a:r>
              <a:rPr lang="en-US" sz="2000" dirty="0" err="1">
                <a:latin typeface="Consolas" panose="020B0609020204030204" pitchFamily="49" charset="0"/>
              </a:rPr>
              <a:t>poptarts</a:t>
            </a:r>
            <a:r>
              <a:rPr lang="en-US" sz="2000" dirty="0">
                <a:latin typeface="Consolas" panose="020B0609020204030204" pitchFamily="49" charset="0"/>
              </a:rPr>
              <a:t> are </a:t>
            </a:r>
            <a:r>
              <a:rPr lang="en-US" sz="2000" dirty="0" smtClean="0">
                <a:latin typeface="Consolas" panose="020B0609020204030204" pitchFamily="49" charset="0"/>
              </a:rPr>
              <a:t>like </a:t>
            </a:r>
            <a:r>
              <a:rPr lang="en-US" sz="2000" dirty="0" err="1">
                <a:latin typeface="Consolas" panose="020B0609020204030204" pitchFamily="49" charset="0"/>
              </a:rPr>
              <a:t>poptartful</a:t>
            </a:r>
            <a:r>
              <a:rPr lang="en-US" sz="2000" dirty="0">
                <a:latin typeface="Consolas" panose="020B0609020204030204" pitchFamily="49" charset="0"/>
              </a:rPr>
              <a:t> spams -- and are liked by all! </a:t>
            </a:r>
            <a:r>
              <a:rPr lang="en-US" sz="2000" dirty="0" smtClean="0">
                <a:latin typeface="Consolas" panose="020B0609020204030204" pitchFamily="49" charset="0"/>
              </a:rPr>
              <a:t> </a:t>
            </a:r>
          </a:p>
          <a:p>
            <a:pPr algn="r"/>
            <a:r>
              <a:rPr lang="en-US" sz="2000" dirty="0" smtClean="0">
                <a:latin typeface="Consolas" panose="020B0609020204030204" pitchFamily="49" charset="0"/>
              </a:rPr>
              <a:t>Will </a:t>
            </a:r>
            <a:r>
              <a:rPr lang="en-US" sz="2000" dirty="0">
                <a:latin typeface="Consolas" panose="020B0609020204030204" pitchFamily="49" charset="0"/>
              </a:rPr>
              <a:t>_Thanksgiving_ bring spam </a:t>
            </a:r>
            <a:r>
              <a:rPr lang="en-US" sz="2000" dirty="0" err="1">
                <a:latin typeface="Consolas" panose="020B0609020204030204" pitchFamily="49" charset="0"/>
              </a:rPr>
              <a:t>poptarts</a:t>
            </a:r>
            <a:r>
              <a:rPr lang="en-US" sz="2000" dirty="0">
                <a:latin typeface="Consolas" panose="020B0609020204030204" pitchFamily="49" charset="0"/>
              </a:rPr>
              <a:t>? </a:t>
            </a:r>
          </a:p>
        </p:txBody>
      </p:sp>
      <p:sp>
        <p:nvSpPr>
          <p:cNvPr id="28" name="Down Arrow 27"/>
          <p:cNvSpPr/>
          <p:nvPr/>
        </p:nvSpPr>
        <p:spPr>
          <a:xfrm>
            <a:off x="3750545" y="1240163"/>
            <a:ext cx="784301" cy="711926"/>
          </a:xfrm>
          <a:prstGeom prst="downArrow">
            <a:avLst/>
          </a:prstGeom>
          <a:solidFill>
            <a:srgbClr val="FAE9D6"/>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889174" y="2257484"/>
            <a:ext cx="2028119" cy="369332"/>
          </a:xfrm>
          <a:prstGeom prst="rect">
            <a:avLst/>
          </a:prstGeom>
          <a:solidFill>
            <a:srgbClr val="CCECFF"/>
          </a:solidFill>
        </p:spPr>
        <p:txBody>
          <a:bodyPr wrap="none">
            <a:spAutoFit/>
          </a:bodyPr>
          <a:lstStyle/>
          <a:p>
            <a:r>
              <a:rPr lang="en-US" sz="1800" b="1" dirty="0" smtClean="0">
                <a:solidFill>
                  <a:schemeClr val="tx1">
                    <a:lumMod val="50000"/>
                    <a:lumOff val="50000"/>
                  </a:schemeClr>
                </a:solidFill>
                <a:latin typeface="Calibri" panose="020F0502020204030204" pitchFamily="34" charset="0"/>
              </a:rPr>
              <a:t>count of each word</a:t>
            </a:r>
            <a:endParaRPr lang="en-US" sz="1800" b="1" dirty="0">
              <a:solidFill>
                <a:schemeClr val="tx1">
                  <a:lumMod val="50000"/>
                  <a:lumOff val="50000"/>
                </a:schemeClr>
              </a:solidFill>
            </a:endParaRPr>
          </a:p>
        </p:txBody>
      </p:sp>
      <p:sp>
        <p:nvSpPr>
          <p:cNvPr id="15" name="TextBox 14"/>
          <p:cNvSpPr txBox="1"/>
          <p:nvPr/>
        </p:nvSpPr>
        <p:spPr>
          <a:xfrm>
            <a:off x="5642683" y="5990846"/>
            <a:ext cx="3308851" cy="707886"/>
          </a:xfrm>
          <a:prstGeom prst="rect">
            <a:avLst/>
          </a:prstGeom>
          <a:solidFill>
            <a:srgbClr val="FAE9D6"/>
          </a:solidFill>
        </p:spPr>
        <p:txBody>
          <a:bodyPr wrap="square" rtlCol="0">
            <a:spAutoFit/>
          </a:bodyPr>
          <a:lstStyle/>
          <a:p>
            <a:pPr algn="ctr"/>
            <a:r>
              <a:rPr lang="en-US" sz="2000" b="1" i="1" dirty="0" smtClean="0">
                <a:solidFill>
                  <a:srgbClr val="000AF9"/>
                </a:solidFill>
                <a:latin typeface="Cambria" panose="02040503050406030204" pitchFamily="18" charset="0"/>
              </a:rPr>
              <a:t>What are these four other dictionaries counting?!</a:t>
            </a:r>
            <a:endParaRPr lang="en-US" sz="2000" b="1" i="1" dirty="0">
              <a:solidFill>
                <a:srgbClr val="000AF9"/>
              </a:solidFill>
              <a:latin typeface="Cambria" panose="02040503050406030204" pitchFamily="18" charset="0"/>
            </a:endParaRPr>
          </a:p>
        </p:txBody>
      </p:sp>
      <p:sp>
        <p:nvSpPr>
          <p:cNvPr id="16" name="Rectangle 15"/>
          <p:cNvSpPr/>
          <p:nvPr/>
        </p:nvSpPr>
        <p:spPr>
          <a:xfrm>
            <a:off x="113763" y="6069031"/>
            <a:ext cx="731290" cy="369332"/>
          </a:xfrm>
          <a:prstGeom prst="rect">
            <a:avLst/>
          </a:prstGeom>
          <a:solidFill>
            <a:srgbClr val="000AF9"/>
          </a:solidFill>
        </p:spPr>
        <p:txBody>
          <a:bodyPr wrap="none">
            <a:spAutoFit/>
          </a:bodyPr>
          <a:lstStyle/>
          <a:p>
            <a:pPr algn="ctr"/>
            <a:r>
              <a:rPr lang="en-US" sz="1800" b="1" dirty="0" err="1" smtClean="0">
                <a:solidFill>
                  <a:schemeClr val="bg1"/>
                </a:solidFill>
                <a:latin typeface="Calibri" panose="020F0502020204030204" pitchFamily="34" charset="0"/>
              </a:rPr>
              <a:t>punct</a:t>
            </a:r>
            <a:endParaRPr lang="en-US" sz="1800" b="1" dirty="0">
              <a:solidFill>
                <a:schemeClr val="bg1"/>
              </a:solidFill>
            </a:endParaRPr>
          </a:p>
        </p:txBody>
      </p:sp>
      <p:sp>
        <p:nvSpPr>
          <p:cNvPr id="17" name="Rectangle 16"/>
          <p:cNvSpPr/>
          <p:nvPr/>
        </p:nvSpPr>
        <p:spPr>
          <a:xfrm>
            <a:off x="6985716" y="3495503"/>
            <a:ext cx="1430200" cy="369332"/>
          </a:xfrm>
          <a:prstGeom prst="rect">
            <a:avLst/>
          </a:prstGeom>
          <a:solidFill>
            <a:srgbClr val="000AF9"/>
          </a:solidFill>
        </p:spPr>
        <p:txBody>
          <a:bodyPr wrap="none">
            <a:spAutoFit/>
          </a:bodyPr>
          <a:lstStyle/>
          <a:p>
            <a:pPr algn="ctr"/>
            <a:r>
              <a:rPr lang="en-US" sz="1800" b="1" dirty="0" smtClean="0">
                <a:solidFill>
                  <a:schemeClr val="bg1"/>
                </a:solidFill>
                <a:latin typeface="Calibri" panose="020F0502020204030204" pitchFamily="34" charset="0"/>
              </a:rPr>
              <a:t>word lengths</a:t>
            </a:r>
            <a:endParaRPr lang="en-US" sz="1800" b="1" dirty="0">
              <a:solidFill>
                <a:schemeClr val="bg1"/>
              </a:solidFill>
            </a:endParaRPr>
          </a:p>
        </p:txBody>
      </p:sp>
      <p:sp>
        <p:nvSpPr>
          <p:cNvPr id="18" name="Rectangle 17"/>
          <p:cNvSpPr/>
          <p:nvPr/>
        </p:nvSpPr>
        <p:spPr>
          <a:xfrm>
            <a:off x="8124042" y="4724400"/>
            <a:ext cx="745140" cy="369332"/>
          </a:xfrm>
          <a:prstGeom prst="rect">
            <a:avLst/>
          </a:prstGeom>
          <a:solidFill>
            <a:srgbClr val="000AF9"/>
          </a:solidFill>
        </p:spPr>
        <p:txBody>
          <a:bodyPr wrap="none">
            <a:spAutoFit/>
          </a:bodyPr>
          <a:lstStyle/>
          <a:p>
            <a:pPr algn="ctr"/>
            <a:r>
              <a:rPr lang="en-US" sz="1800" b="1" dirty="0" smtClean="0">
                <a:solidFill>
                  <a:schemeClr val="bg1"/>
                </a:solidFill>
                <a:latin typeface="Calibri" panose="020F0502020204030204" pitchFamily="34" charset="0"/>
              </a:rPr>
              <a:t>stems</a:t>
            </a:r>
            <a:endParaRPr lang="en-US" sz="1800" b="1" dirty="0">
              <a:solidFill>
                <a:schemeClr val="bg1"/>
              </a:solidFill>
            </a:endParaRPr>
          </a:p>
        </p:txBody>
      </p:sp>
      <p:sp>
        <p:nvSpPr>
          <p:cNvPr id="19" name="Rectangle 18"/>
          <p:cNvSpPr/>
          <p:nvPr/>
        </p:nvSpPr>
        <p:spPr>
          <a:xfrm>
            <a:off x="2718516" y="5334000"/>
            <a:ext cx="1790683" cy="369332"/>
          </a:xfrm>
          <a:prstGeom prst="rect">
            <a:avLst/>
          </a:prstGeom>
          <a:solidFill>
            <a:srgbClr val="000AF9"/>
          </a:solidFill>
        </p:spPr>
        <p:txBody>
          <a:bodyPr wrap="none">
            <a:spAutoFit/>
          </a:bodyPr>
          <a:lstStyle/>
          <a:p>
            <a:pPr algn="ctr"/>
            <a:r>
              <a:rPr lang="en-US" sz="1800" b="1" dirty="0" smtClean="0">
                <a:solidFill>
                  <a:schemeClr val="bg1"/>
                </a:solidFill>
                <a:latin typeface="Calibri" panose="020F0502020204030204" pitchFamily="34" charset="0"/>
              </a:rPr>
              <a:t>sentence lengths</a:t>
            </a:r>
            <a:endParaRPr lang="en-US" sz="1800" b="1" dirty="0">
              <a:solidFill>
                <a:schemeClr val="bg1"/>
              </a:solidFill>
            </a:endParaRPr>
          </a:p>
        </p:txBody>
      </p:sp>
    </p:spTree>
    <p:extLst>
      <p:ext uri="{BB962C8B-B14F-4D97-AF65-F5344CB8AC3E}">
        <p14:creationId xmlns:p14="http://schemas.microsoft.com/office/powerpoint/2010/main" val="255445478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90600"/>
            <a:ext cx="8534399" cy="5181600"/>
          </a:xfrm>
          <a:prstGeom prst="rect">
            <a:avLst/>
          </a:prstGeom>
        </p:spPr>
      </p:pic>
      <p:sp>
        <p:nvSpPr>
          <p:cNvPr id="3" name="TextBox 2"/>
          <p:cNvSpPr txBox="1"/>
          <p:nvPr/>
        </p:nvSpPr>
        <p:spPr>
          <a:xfrm>
            <a:off x="7739634" y="179923"/>
            <a:ext cx="960519" cy="584775"/>
          </a:xfrm>
          <a:prstGeom prst="rect">
            <a:avLst/>
          </a:prstGeom>
          <a:solidFill>
            <a:srgbClr val="CCFFCC"/>
          </a:solidFill>
        </p:spPr>
        <p:txBody>
          <a:bodyPr wrap="none" rtlCol="0">
            <a:spAutoFit/>
          </a:bodyPr>
          <a:lstStyle/>
          <a:p>
            <a:r>
              <a:rPr lang="en-US" sz="3200" i="1" dirty="0" smtClean="0"/>
              <a:t>Quiz</a:t>
            </a:r>
            <a:endParaRPr lang="en-US" sz="3200" i="1" dirty="0"/>
          </a:p>
        </p:txBody>
      </p:sp>
      <p:sp>
        <p:nvSpPr>
          <p:cNvPr id="5" name="TextBox 4"/>
          <p:cNvSpPr txBox="1"/>
          <p:nvPr/>
        </p:nvSpPr>
        <p:spPr>
          <a:xfrm rot="21447189">
            <a:off x="419242" y="369991"/>
            <a:ext cx="3587649" cy="400110"/>
          </a:xfrm>
          <a:prstGeom prst="rect">
            <a:avLst/>
          </a:prstGeom>
          <a:solidFill>
            <a:schemeClr val="bg1">
              <a:lumMod val="85000"/>
            </a:schemeClr>
          </a:solidFill>
        </p:spPr>
        <p:txBody>
          <a:bodyPr wrap="none" rtlCol="0">
            <a:spAutoFit/>
          </a:bodyPr>
          <a:lstStyle/>
          <a:p>
            <a:r>
              <a:rPr lang="en-US" sz="2000" dirty="0" smtClean="0">
                <a:latin typeface="Cambria" panose="02040503050406030204" pitchFamily="18" charset="0"/>
              </a:rPr>
              <a:t>Try this on the back page first...</a:t>
            </a:r>
            <a:endParaRPr lang="en-US" sz="2000" dirty="0">
              <a:latin typeface="Cambria" panose="02040503050406030204" pitchFamily="18" charset="0"/>
            </a:endParaRPr>
          </a:p>
        </p:txBody>
      </p:sp>
      <p:sp>
        <p:nvSpPr>
          <p:cNvPr id="7" name="TextBox 6"/>
          <p:cNvSpPr txBox="1"/>
          <p:nvPr/>
        </p:nvSpPr>
        <p:spPr>
          <a:xfrm rot="21120221">
            <a:off x="2910839" y="1916830"/>
            <a:ext cx="3493264" cy="523220"/>
          </a:xfrm>
          <a:prstGeom prst="rect">
            <a:avLst/>
          </a:prstGeom>
          <a:solidFill>
            <a:schemeClr val="bg1"/>
          </a:solidFill>
          <a:ln>
            <a:solidFill>
              <a:srgbClr val="009900"/>
            </a:solidFill>
          </a:ln>
        </p:spPr>
        <p:txBody>
          <a:bodyPr wrap="none" rtlCol="0">
            <a:spAutoFit/>
          </a:bodyPr>
          <a:lstStyle/>
          <a:p>
            <a:r>
              <a:rPr lang="en-US" sz="2800" i="1" dirty="0" smtClean="0"/>
              <a:t>Algorithmic Intuition...</a:t>
            </a:r>
            <a:endParaRPr lang="en-US" sz="2800" i="1" dirty="0"/>
          </a:p>
        </p:txBody>
      </p:sp>
      <p:sp>
        <p:nvSpPr>
          <p:cNvPr id="4" name="TextBox 3"/>
          <p:cNvSpPr txBox="1"/>
          <p:nvPr/>
        </p:nvSpPr>
        <p:spPr>
          <a:xfrm>
            <a:off x="1539591" y="6398102"/>
            <a:ext cx="6217215" cy="323165"/>
          </a:xfrm>
          <a:prstGeom prst="rect">
            <a:avLst/>
          </a:prstGeom>
          <a:noFill/>
        </p:spPr>
        <p:txBody>
          <a:bodyPr wrap="none" rtlCol="0">
            <a:spAutoFit/>
          </a:bodyPr>
          <a:lstStyle/>
          <a:p>
            <a:pPr algn="ctr"/>
            <a:r>
              <a:rPr lang="en-US" sz="1500" b="1" dirty="0" smtClean="0">
                <a:solidFill>
                  <a:srgbClr val="009900"/>
                </a:solidFill>
                <a:latin typeface="Calibri" panose="020F0502020204030204" pitchFamily="34" charset="0"/>
                <a:cs typeface="Calibri" panose="020F0502020204030204" pitchFamily="34" charset="0"/>
              </a:rPr>
              <a:t>Extra</a:t>
            </a:r>
            <a:r>
              <a:rPr lang="en-US" sz="1500" dirty="0" smtClean="0">
                <a:latin typeface="Calibri" panose="020F0502020204030204" pitchFamily="34" charset="0"/>
                <a:cs typeface="Calibri" panose="020F0502020204030204" pitchFamily="34" charset="0"/>
              </a:rPr>
              <a:t>:  what algorithm would you devise to quantify the two matches here?!?</a:t>
            </a:r>
            <a:endParaRPr lang="en-US"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441264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228600" y="3886200"/>
            <a:ext cx="8686799" cy="2481944"/>
          </a:xfrm>
          <a:prstGeom prst="rect">
            <a:avLst/>
          </a:prstGeom>
          <a:noFill/>
          <a:ln w="57150">
            <a:solidFill>
              <a:srgbClr val="009900"/>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096611" y="5653468"/>
            <a:ext cx="923707" cy="400110"/>
          </a:xfrm>
          <a:prstGeom prst="rect">
            <a:avLst/>
          </a:prstGeom>
          <a:solidFill>
            <a:srgbClr val="CCFFCC"/>
          </a:solidFill>
        </p:spPr>
        <p:txBody>
          <a:bodyPr wrap="square" rtlCol="0">
            <a:spAutoFit/>
          </a:bodyPr>
          <a:lstStyle/>
          <a:p>
            <a:pPr algn="ctr"/>
            <a:r>
              <a:rPr lang="en-US" sz="2000" dirty="0" smtClean="0">
                <a:latin typeface="Cambria" panose="02040503050406030204" pitchFamily="18" charset="0"/>
              </a:rPr>
              <a:t>what?!</a:t>
            </a:r>
            <a:endParaRPr lang="en-US" sz="2000" dirty="0">
              <a:latin typeface="Cambria" panose="02040503050406030204" pitchFamily="18" charset="0"/>
            </a:endParaRPr>
          </a:p>
        </p:txBody>
      </p:sp>
      <p:sp>
        <p:nvSpPr>
          <p:cNvPr id="6" name="Down Arrow 5"/>
          <p:cNvSpPr/>
          <p:nvPr/>
        </p:nvSpPr>
        <p:spPr>
          <a:xfrm rot="5400000">
            <a:off x="7472254" y="5516797"/>
            <a:ext cx="609600" cy="771307"/>
          </a:xfrm>
          <a:prstGeom prst="downArrow">
            <a:avLst/>
          </a:prstGeom>
          <a:solidFill>
            <a:srgbClr val="CCFFCC"/>
          </a:solidFill>
          <a:ln>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20943839">
            <a:off x="2140933" y="4732699"/>
            <a:ext cx="5754914" cy="461665"/>
          </a:xfrm>
          <a:prstGeom prst="rect">
            <a:avLst/>
          </a:prstGeom>
          <a:solidFill>
            <a:srgbClr val="CCFFCC"/>
          </a:solidFill>
        </p:spPr>
        <p:txBody>
          <a:bodyPr wrap="square" rtlCol="0">
            <a:spAutoFit/>
          </a:bodyPr>
          <a:lstStyle/>
          <a:p>
            <a:pPr algn="ctr"/>
            <a:r>
              <a:rPr lang="en-US" dirty="0" smtClean="0">
                <a:latin typeface="Cambria" panose="02040503050406030204" pitchFamily="18" charset="0"/>
              </a:rPr>
              <a:t>Don't take these formulas too seriously…</a:t>
            </a:r>
            <a:endParaRPr lang="en-US" dirty="0">
              <a:latin typeface="Cambria" panose="02040503050406030204" pitchFamily="18" charset="0"/>
            </a:endParaRPr>
          </a:p>
        </p:txBody>
      </p:sp>
    </p:spTree>
    <p:extLst>
      <p:ext uri="{BB962C8B-B14F-4D97-AF65-F5344CB8AC3E}">
        <p14:creationId xmlns:p14="http://schemas.microsoft.com/office/powerpoint/2010/main" val="205231362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a:t>
            </a:r>
            <a:r>
              <a:rPr lang="en-US" altLang="en-US" b="1" i="1" dirty="0" smtClean="0">
                <a:solidFill>
                  <a:srgbClr val="000000"/>
                </a:solidFill>
                <a:latin typeface="Cambria" panose="02040503050406030204" pitchFamily="18" charset="0"/>
              </a:rPr>
              <a:t>trained models</a:t>
            </a:r>
            <a:r>
              <a:rPr lang="en-US" altLang="en-US" dirty="0" smtClean="0">
                <a:solidFill>
                  <a:srgbClr val="000000"/>
                </a:solidFill>
                <a:latin typeface="Cambria" panose="02040503050406030204" pitchFamily="18" charset="0"/>
              </a:rPr>
              <a:t>:</a:t>
            </a:r>
            <a:endParaRPr lang="en-US" altLang="en-US" dirty="0">
              <a:solidFill>
                <a:srgbClr val="000000"/>
              </a:solidFill>
              <a:latin typeface="Cambria" panose="02040503050406030204" pitchFamily="18" charset="0"/>
            </a:endParaRPr>
          </a:p>
        </p:txBody>
      </p:sp>
      <p:sp>
        <p:nvSpPr>
          <p:cNvPr id="20" name="TextBox 19"/>
          <p:cNvSpPr txBox="1"/>
          <p:nvPr/>
        </p:nvSpPr>
        <p:spPr>
          <a:xfrm>
            <a:off x="685800" y="1219200"/>
            <a:ext cx="25908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"spam"</a:t>
            </a:r>
            <a:r>
              <a:rPr lang="en-US" dirty="0" smtClean="0">
                <a:latin typeface="Calibri" panose="020F0502020204030204" pitchFamily="34" charset="0"/>
              </a:rPr>
              <a:t>: 4 }</a:t>
            </a:r>
            <a:endParaRPr lang="en-US" dirty="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6790036" y="5943600"/>
            <a:ext cx="2019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dirty="0" smtClean="0">
                <a:solidFill>
                  <a:srgbClr val="000000"/>
                </a:solidFill>
                <a:latin typeface="Cambria" panose="02040503050406030204" pitchFamily="18" charset="0"/>
              </a:rPr>
              <a:t>These must have been some </a:t>
            </a:r>
            <a:r>
              <a:rPr lang="en-US" altLang="en-US" sz="1200" i="1" dirty="0" smtClean="0">
                <a:solidFill>
                  <a:srgbClr val="000000"/>
                </a:solidFill>
                <a:latin typeface="Cambria" panose="02040503050406030204" pitchFamily="18" charset="0"/>
              </a:rPr>
              <a:t>really</a:t>
            </a:r>
            <a:r>
              <a:rPr lang="en-US" altLang="en-US" sz="1200" dirty="0" smtClean="0">
                <a:solidFill>
                  <a:srgbClr val="000000"/>
                </a:solidFill>
                <a:latin typeface="Cambria" panose="02040503050406030204" pitchFamily="18" charset="0"/>
              </a:rPr>
              <a:t> avant-garde texts!</a:t>
            </a:r>
            <a:endParaRPr lang="en-US" altLang="en-US" sz="1200" dirty="0">
              <a:solidFill>
                <a:srgbClr val="000000"/>
              </a:solidFill>
              <a:latin typeface="Cambria" panose="02040503050406030204" pitchFamily="18" charset="0"/>
            </a:endParaRPr>
          </a:p>
        </p:txBody>
      </p:sp>
      <p:sp>
        <p:nvSpPr>
          <p:cNvPr id="22" name="TextBox 21"/>
          <p:cNvSpPr txBox="1"/>
          <p:nvPr/>
        </p:nvSpPr>
        <p:spPr>
          <a:xfrm>
            <a:off x="5137484" y="12192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35" name="Text Box 5"/>
          <p:cNvSpPr txBox="1">
            <a:spLocks noChangeArrowheads="1"/>
          </p:cNvSpPr>
          <p:nvPr/>
        </p:nvSpPr>
        <p:spPr bwMode="auto">
          <a:xfrm rot="21164340">
            <a:off x="2852151" y="2737078"/>
            <a:ext cx="411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dirty="0" smtClean="0">
                <a:solidFill>
                  <a:srgbClr val="000AF9"/>
                </a:solidFill>
                <a:latin typeface="Candara" panose="020E0502030303020204" pitchFamily="34" charset="0"/>
              </a:rPr>
              <a:t>how do we handle different-sized texts?</a:t>
            </a:r>
            <a:endParaRPr lang="en-US" altLang="en-US" sz="2800" b="1" i="1" dirty="0">
              <a:solidFill>
                <a:srgbClr val="000AF9"/>
              </a:solidFill>
              <a:latin typeface="Candara" panose="020E0502030303020204" pitchFamily="34" charset="0"/>
            </a:endParaRPr>
          </a:p>
        </p:txBody>
      </p:sp>
      <p:sp>
        <p:nvSpPr>
          <p:cNvPr id="36" name="Down Arrow 35"/>
          <p:cNvSpPr/>
          <p:nvPr/>
        </p:nvSpPr>
        <p:spPr>
          <a:xfrm rot="10992887">
            <a:off x="2617855"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Down Arrow 36"/>
          <p:cNvSpPr/>
          <p:nvPr/>
        </p:nvSpPr>
        <p:spPr>
          <a:xfrm rot="9956046">
            <a:off x="7339260"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150" y="3023468"/>
            <a:ext cx="1266247" cy="1609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452" r="11146"/>
          <a:stretch/>
        </p:blipFill>
        <p:spPr bwMode="auto">
          <a:xfrm>
            <a:off x="7197351" y="3023468"/>
            <a:ext cx="156410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988496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a:t>
            </a:r>
            <a:r>
              <a:rPr lang="en-US" altLang="en-US" b="1" i="1" dirty="0" smtClean="0">
                <a:solidFill>
                  <a:srgbClr val="000000"/>
                </a:solidFill>
                <a:latin typeface="Cambria" panose="02040503050406030204" pitchFamily="18" charset="0"/>
              </a:rPr>
              <a:t>trained models</a:t>
            </a:r>
            <a:r>
              <a:rPr lang="en-US" altLang="en-US" dirty="0" smtClean="0">
                <a:solidFill>
                  <a:srgbClr val="000000"/>
                </a:solidFill>
                <a:latin typeface="Cambria" panose="02040503050406030204" pitchFamily="18" charset="0"/>
              </a:rPr>
              <a:t>:</a:t>
            </a:r>
            <a:endParaRPr lang="en-US" altLang="en-US" dirty="0">
              <a:solidFill>
                <a:srgbClr val="000000"/>
              </a:solidFill>
              <a:latin typeface="Cambria" panose="02040503050406030204" pitchFamily="18" charset="0"/>
            </a:endParaRPr>
          </a:p>
        </p:txBody>
      </p:sp>
      <p:sp>
        <p:nvSpPr>
          <p:cNvPr id="20" name="TextBox 19"/>
          <p:cNvSpPr txBox="1"/>
          <p:nvPr/>
        </p:nvSpPr>
        <p:spPr>
          <a:xfrm>
            <a:off x="685800" y="1219200"/>
            <a:ext cx="25908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22" name="TextBox 21"/>
          <p:cNvSpPr txBox="1"/>
          <p:nvPr/>
        </p:nvSpPr>
        <p:spPr>
          <a:xfrm>
            <a:off x="5137484" y="12192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Down Arrow 1"/>
          <p:cNvSpPr/>
          <p:nvPr/>
        </p:nvSpPr>
        <p:spPr>
          <a:xfrm>
            <a:off x="2057400"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6436895"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85800" y="29718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2971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4" name="Text Box 5"/>
          <p:cNvSpPr txBox="1">
            <a:spLocks noChangeArrowheads="1"/>
          </p:cNvSpPr>
          <p:nvPr/>
        </p:nvSpPr>
        <p:spPr bwMode="auto">
          <a:xfrm>
            <a:off x="2378241" y="2384412"/>
            <a:ext cx="411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dirty="0" smtClean="0">
                <a:solidFill>
                  <a:srgbClr val="000AF9"/>
                </a:solidFill>
                <a:latin typeface="Candara" panose="020E0502030303020204" pitchFamily="34" charset="0"/>
              </a:rPr>
              <a:t>normalize for size</a:t>
            </a:r>
            <a:endParaRPr lang="en-US" altLang="en-US" sz="2800" b="1" i="1" dirty="0">
              <a:solidFill>
                <a:srgbClr val="000AF9"/>
              </a:solidFill>
              <a:latin typeface="Candara" panose="020E0502030303020204" pitchFamily="34" charset="0"/>
            </a:endParaRPr>
          </a:p>
        </p:txBody>
      </p:sp>
    </p:spTree>
    <p:extLst>
      <p:ext uri="{BB962C8B-B14F-4D97-AF65-F5344CB8AC3E}">
        <p14:creationId xmlns:p14="http://schemas.microsoft.com/office/powerpoint/2010/main" val="155012414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"spam"</a:t>
            </a:r>
            <a:r>
              <a:rPr lang="en-US" dirty="0" smtClean="0">
                <a:latin typeface="Calibri" panose="020F0502020204030204" pitchFamily="34" charset="0"/>
              </a:rPr>
              <a:t>: 4 }</a:t>
            </a:r>
            <a:endParaRPr lang="en-US" dirty="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163146" y="5943600"/>
            <a:ext cx="16468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dirty="0" smtClean="0">
                <a:solidFill>
                  <a:srgbClr val="000000"/>
                </a:solidFill>
                <a:latin typeface="Cambria" panose="02040503050406030204" pitchFamily="18" charset="0"/>
              </a:rPr>
              <a:t>There's </a:t>
            </a:r>
            <a:r>
              <a:rPr lang="en-US" altLang="en-US" sz="1200" u="sng" dirty="0" smtClean="0">
                <a:solidFill>
                  <a:srgbClr val="000000"/>
                </a:solidFill>
                <a:latin typeface="Cambria" panose="02040503050406030204" pitchFamily="18" charset="0"/>
              </a:rPr>
              <a:t>probably</a:t>
            </a:r>
            <a:r>
              <a:rPr lang="en-US" altLang="en-US" sz="1200" dirty="0" smtClean="0">
                <a:solidFill>
                  <a:srgbClr val="000000"/>
                </a:solidFill>
                <a:latin typeface="Cambria" panose="02040503050406030204" pitchFamily="18" charset="0"/>
              </a:rPr>
              <a:t> a way to do this!</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5" name="Text Box 5"/>
          <p:cNvSpPr txBox="1">
            <a:spLocks noChangeArrowheads="1"/>
          </p:cNvSpPr>
          <p:nvPr/>
        </p:nvSpPr>
        <p:spPr bwMode="auto">
          <a:xfrm rot="21164340">
            <a:off x="1896155" y="3072427"/>
            <a:ext cx="50746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dirty="0" smtClean="0">
                <a:solidFill>
                  <a:srgbClr val="000AF9"/>
                </a:solidFill>
                <a:latin typeface="Candara" panose="020E0502030303020204" pitchFamily="34" charset="0"/>
              </a:rPr>
              <a:t>how do we </a:t>
            </a:r>
            <a:r>
              <a:rPr lang="en-US" altLang="en-US" sz="2800" u="sng" dirty="0" smtClean="0">
                <a:solidFill>
                  <a:srgbClr val="000AF9"/>
                </a:solidFill>
                <a:latin typeface="Candara" panose="020E0502030303020204" pitchFamily="34" charset="0"/>
              </a:rPr>
              <a:t>compare</a:t>
            </a:r>
            <a:r>
              <a:rPr lang="en-US" altLang="en-US" sz="2800" dirty="0" smtClean="0">
                <a:solidFill>
                  <a:srgbClr val="000AF9"/>
                </a:solidFill>
                <a:latin typeface="Candara" panose="020E0502030303020204" pitchFamily="34" charset="0"/>
              </a:rPr>
              <a:t> the models with an unknown text?</a:t>
            </a:r>
            <a:endParaRPr lang="en-US" altLang="en-US" sz="2800" b="1" i="1" dirty="0">
              <a:solidFill>
                <a:srgbClr val="000AF9"/>
              </a:solidFill>
              <a:latin typeface="Candara" panose="020E0502030303020204" pitchFamily="34" charset="0"/>
            </a:endParaRPr>
          </a:p>
        </p:txBody>
      </p:sp>
      <p:sp>
        <p:nvSpPr>
          <p:cNvPr id="36" name="Down Arrow 35"/>
          <p:cNvSpPr/>
          <p:nvPr/>
        </p:nvSpPr>
        <p:spPr>
          <a:xfrm>
            <a:off x="4953000" y="4596064"/>
            <a:ext cx="381000" cy="476071"/>
          </a:xfrm>
          <a:prstGeom prst="down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 Box 5"/>
          <p:cNvSpPr txBox="1">
            <a:spLocks noChangeArrowheads="1"/>
          </p:cNvSpPr>
          <p:nvPr/>
        </p:nvSpPr>
        <p:spPr bwMode="auto">
          <a:xfrm>
            <a:off x="5446296" y="4551402"/>
            <a:ext cx="31983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500" dirty="0" smtClean="0">
                <a:latin typeface="Candara" panose="020E0502030303020204" pitchFamily="34" charset="0"/>
              </a:rPr>
              <a:t>What's the </a:t>
            </a:r>
            <a:r>
              <a:rPr lang="en-US" altLang="en-US" sz="1500" b="1" dirty="0" smtClean="0">
                <a:solidFill>
                  <a:srgbClr val="C00000"/>
                </a:solidFill>
                <a:latin typeface="Candara" panose="020E0502030303020204" pitchFamily="34" charset="0"/>
              </a:rPr>
              <a:t>likelihood</a:t>
            </a:r>
            <a:r>
              <a:rPr lang="en-US" altLang="en-US" sz="1500" b="1" dirty="0" smtClean="0">
                <a:solidFill>
                  <a:srgbClr val="FF0000"/>
                </a:solidFill>
                <a:latin typeface="Candara" panose="020E0502030303020204" pitchFamily="34" charset="0"/>
              </a:rPr>
              <a:t> </a:t>
            </a:r>
            <a:r>
              <a:rPr lang="en-US" altLang="en-US" sz="1500" dirty="0" smtClean="0">
                <a:latin typeface="Candara" panose="020E0502030303020204" pitchFamily="34" charset="0"/>
              </a:rPr>
              <a:t>of the new model arising from each? </a:t>
            </a:r>
            <a:endParaRPr lang="en-US" altLang="en-US" sz="1500" b="1" i="1" dirty="0">
              <a:latin typeface="Candara" panose="020E0502030303020204" pitchFamily="34" charset="0"/>
            </a:endParaRPr>
          </a:p>
        </p:txBody>
      </p:sp>
      <p:sp>
        <p:nvSpPr>
          <p:cNvPr id="38" name="TextBox 37"/>
          <p:cNvSpPr txBox="1"/>
          <p:nvPr/>
        </p:nvSpPr>
        <p:spPr>
          <a:xfrm rot="21192812">
            <a:off x="163670" y="5463827"/>
            <a:ext cx="1867451" cy="1200329"/>
          </a:xfrm>
          <a:prstGeom prst="rect">
            <a:avLst/>
          </a:prstGeom>
          <a:solidFill>
            <a:schemeClr val="bg1">
              <a:lumMod val="95000"/>
            </a:schemeClr>
          </a:solidFill>
        </p:spPr>
        <p:txBody>
          <a:bodyPr wrap="square" rtlCol="0">
            <a:spAutoFit/>
          </a:bodyPr>
          <a:lstStyle/>
          <a:p>
            <a:pPr algn="ctr"/>
            <a:r>
              <a:rPr lang="en-US" dirty="0">
                <a:latin typeface="Cambria" panose="02040503050406030204" pitchFamily="18" charset="0"/>
              </a:rPr>
              <a:t>P</a:t>
            </a:r>
            <a:r>
              <a:rPr lang="en-US" dirty="0" smtClean="0">
                <a:latin typeface="Cambria" panose="02040503050406030204" pitchFamily="18" charset="0"/>
              </a:rPr>
              <a:t>retend the words are all independent</a:t>
            </a:r>
            <a:endParaRPr lang="en-US" dirty="0">
              <a:latin typeface="Cambria" panose="02040503050406030204" pitchFamily="18" charset="0"/>
            </a:endParaRPr>
          </a:p>
        </p:txBody>
      </p:sp>
      <p:sp>
        <p:nvSpPr>
          <p:cNvPr id="3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358200" y="4442400"/>
              <a:ext cx="511560" cy="1053360"/>
            </p14:xfrm>
          </p:contentPart>
        </mc:Choice>
        <mc:Fallback xmlns="">
          <p:pic>
            <p:nvPicPr>
              <p:cNvPr id="2" name="Ink 1"/>
              <p:cNvPicPr/>
              <p:nvPr/>
            </p:nvPicPr>
            <p:blipFill>
              <a:blip r:embed="rId3"/>
              <a:stretch>
                <a:fillRect/>
              </a:stretch>
            </p:blipFill>
            <p:spPr>
              <a:xfrm>
                <a:off x="351000" y="4437000"/>
                <a:ext cx="521640" cy="1068120"/>
              </a:xfrm>
              <a:prstGeom prst="rect">
                <a:avLst/>
              </a:prstGeom>
            </p:spPr>
          </p:pic>
        </mc:Fallback>
      </mc:AlternateContent>
    </p:spTree>
    <p:extLst>
      <p:ext uri="{BB962C8B-B14F-4D97-AF65-F5344CB8AC3E}">
        <p14:creationId xmlns:p14="http://schemas.microsoft.com/office/powerpoint/2010/main" val="3938228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9"/>
          <p:cNvSpPr txBox="1">
            <a:spLocks noChangeArrowheads="1"/>
          </p:cNvSpPr>
          <p:nvPr/>
        </p:nvSpPr>
        <p:spPr bwMode="auto">
          <a:xfrm>
            <a:off x="304800" y="228600"/>
            <a:ext cx="7620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Connect Four ...</a:t>
            </a:r>
            <a:endParaRPr kumimoji="0" 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3" name="Text Box 9"/>
          <p:cNvSpPr txBox="1">
            <a:spLocks noChangeArrowheads="1"/>
          </p:cNvSpPr>
          <p:nvPr/>
        </p:nvSpPr>
        <p:spPr bwMode="auto">
          <a:xfrm>
            <a:off x="1066800" y="1143000"/>
            <a:ext cx="457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571500" marR="0" lvl="0" indent="-5715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Create an N-ply </a:t>
            </a:r>
            <a:r>
              <a:rPr kumimoji="0" 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lookahead</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4" name="Text Box 9"/>
          <p:cNvSpPr txBox="1">
            <a:spLocks noChangeArrowheads="1"/>
          </p:cNvSpPr>
          <p:nvPr/>
        </p:nvSpPr>
        <p:spPr bwMode="auto">
          <a:xfrm>
            <a:off x="1066800" y="1780401"/>
            <a:ext cx="655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571500" marR="0" lvl="0" indent="-5715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Allow computer vs. computer and computer vs. human games of any difficulty...</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5" name="Text Box 9"/>
          <p:cNvSpPr txBox="1">
            <a:spLocks noChangeArrowheads="1"/>
          </p:cNvSpPr>
          <p:nvPr/>
        </p:nvSpPr>
        <p:spPr bwMode="auto">
          <a:xfrm>
            <a:off x="1068946" y="2811819"/>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571500" marR="0" lvl="0" indent="-5715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Extend the game in some way:</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6" name="Text Box 9"/>
          <p:cNvSpPr txBox="1">
            <a:spLocks noChangeArrowheads="1"/>
          </p:cNvSpPr>
          <p:nvPr/>
        </p:nvSpPr>
        <p:spPr bwMode="auto">
          <a:xfrm>
            <a:off x="304800" y="3581400"/>
            <a:ext cx="3276600" cy="461665"/>
          </a:xfrm>
          <a:prstGeom prst="rect">
            <a:avLst/>
          </a:prstGeom>
          <a:solidFill>
            <a:srgbClr val="FFC000"/>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r>
              <a:rPr kumimoji="0" lang="en-US" sz="24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1</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Change the rules! </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7" name="Text Box 9"/>
          <p:cNvSpPr txBox="1">
            <a:spLocks noChangeArrowheads="1"/>
          </p:cNvSpPr>
          <p:nvPr/>
        </p:nvSpPr>
        <p:spPr bwMode="auto">
          <a:xfrm>
            <a:off x="1189683" y="6117813"/>
            <a:ext cx="1536879" cy="461665"/>
          </a:xfrm>
          <a:prstGeom prst="rect">
            <a:avLst/>
          </a:prstGeom>
          <a:solidFill>
            <a:srgbClr val="FFEFD7"/>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Tetris</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8" name="Text Box 9"/>
          <p:cNvSpPr txBox="1">
            <a:spLocks noChangeArrowheads="1"/>
          </p:cNvSpPr>
          <p:nvPr/>
        </p:nvSpPr>
        <p:spPr bwMode="auto">
          <a:xfrm>
            <a:off x="1189685" y="4215503"/>
            <a:ext cx="1536879" cy="461665"/>
          </a:xfrm>
          <a:prstGeom prst="rect">
            <a:avLst/>
          </a:prstGeom>
          <a:solidFill>
            <a:srgbClr val="FFEFD7"/>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Gravity</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 name="Text Box 9"/>
          <p:cNvSpPr txBox="1">
            <a:spLocks noChangeArrowheads="1"/>
          </p:cNvSpPr>
          <p:nvPr/>
        </p:nvSpPr>
        <p:spPr bwMode="auto">
          <a:xfrm>
            <a:off x="914666" y="4849606"/>
            <a:ext cx="2086915" cy="461665"/>
          </a:xfrm>
          <a:prstGeom prst="rect">
            <a:avLst/>
          </a:prstGeom>
          <a:solidFill>
            <a:srgbClr val="FFEFD7"/>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Randomness</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 name="Text Box 9"/>
          <p:cNvSpPr txBox="1">
            <a:spLocks noChangeArrowheads="1"/>
          </p:cNvSpPr>
          <p:nvPr/>
        </p:nvSpPr>
        <p:spPr bwMode="auto">
          <a:xfrm>
            <a:off x="1119923" y="5483709"/>
            <a:ext cx="1676400" cy="461665"/>
          </a:xfrm>
          <a:prstGeom prst="rect">
            <a:avLst/>
          </a:prstGeom>
          <a:solidFill>
            <a:srgbClr val="FFEFD7"/>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WildCards</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1" name="Text Box 9"/>
          <p:cNvSpPr txBox="1">
            <a:spLocks noChangeArrowheads="1"/>
          </p:cNvSpPr>
          <p:nvPr/>
        </p:nvSpPr>
        <p:spPr bwMode="auto">
          <a:xfrm>
            <a:off x="4343400" y="3886200"/>
            <a:ext cx="2209800" cy="461665"/>
          </a:xfrm>
          <a:prstGeom prst="rect">
            <a:avLst/>
          </a:prstGeom>
          <a:solidFill>
            <a:srgbClr val="000AF9"/>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Cambria" panose="02040503050406030204" pitchFamily="18" charset="0"/>
                <a:ea typeface="MS PGothic" pitchFamily="34" charset="-128"/>
                <a:cs typeface="+mn-cs"/>
              </a:rPr>
              <a:t>(</a:t>
            </a:r>
            <a:r>
              <a:rPr kumimoji="0" lang="en-US" sz="2400" b="1" i="0" u="none" strike="noStrike" kern="1200" cap="none" spc="0" normalizeH="0" baseline="0" noProof="0" dirty="0">
                <a:ln>
                  <a:noFill/>
                </a:ln>
                <a:solidFill>
                  <a:srgbClr val="FFFFFF"/>
                </a:solidFill>
                <a:effectLst/>
                <a:uLnTx/>
                <a:uFillTx/>
                <a:latin typeface="Cambria" panose="02040503050406030204" pitchFamily="18" charset="0"/>
                <a:ea typeface="MS PGothic" pitchFamily="34" charset="-128"/>
                <a:cs typeface="+mn-cs"/>
              </a:rPr>
              <a:t>2</a:t>
            </a:r>
            <a:r>
              <a:rPr kumimoji="0" lang="en-US" sz="2400" b="1" i="0" u="none" strike="noStrike" kern="1200" cap="none" spc="0" normalizeH="0" baseline="0" noProof="0" dirty="0" smtClean="0">
                <a:ln>
                  <a:noFill/>
                </a:ln>
                <a:solidFill>
                  <a:srgbClr val="FFFFFF"/>
                </a:solidFill>
                <a:effectLst/>
                <a:uLnTx/>
                <a:uFillTx/>
                <a:latin typeface="Cambria" panose="02040503050406030204" pitchFamily="18" charset="0"/>
                <a:ea typeface="MS PGothic" pitchFamily="34" charset="-128"/>
                <a:cs typeface="+mn-cs"/>
              </a:rPr>
              <a:t>)  Graphics</a:t>
            </a:r>
            <a:endParaRPr kumimoji="0" lang="en-US" sz="2400" b="1" i="0" u="none" strike="noStrike" kern="1200" cap="none" spc="0" normalizeH="0" baseline="0" noProof="0" dirty="0">
              <a:ln>
                <a:noFill/>
              </a:ln>
              <a:solidFill>
                <a:srgbClr val="FFFFFF"/>
              </a:solidFill>
              <a:effectLst/>
              <a:uLnTx/>
              <a:uFillTx/>
              <a:latin typeface="Cambria" panose="02040503050406030204" pitchFamily="18" charset="0"/>
              <a:ea typeface="MS PGothic" pitchFamily="34" charset="-128"/>
              <a:cs typeface="+mn-cs"/>
            </a:endParaRPr>
          </a:p>
        </p:txBody>
      </p:sp>
      <p:sp>
        <p:nvSpPr>
          <p:cNvPr id="26" name="Text Box 9"/>
          <p:cNvSpPr txBox="1">
            <a:spLocks noChangeArrowheads="1"/>
          </p:cNvSpPr>
          <p:nvPr/>
        </p:nvSpPr>
        <p:spPr bwMode="auto">
          <a:xfrm>
            <a:off x="6019800" y="6030861"/>
            <a:ext cx="2209800" cy="461665"/>
          </a:xfrm>
          <a:prstGeom prst="rect">
            <a:avLst/>
          </a:prstGeom>
          <a:solidFill>
            <a:srgbClr val="FFC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r>
              <a:rPr kumimoji="0" lang="en-US" sz="24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3</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Tourney!</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7" name="Text Box 9"/>
          <p:cNvSpPr txBox="1">
            <a:spLocks noChangeArrowheads="1"/>
          </p:cNvSpPr>
          <p:nvPr/>
        </p:nvSpPr>
        <p:spPr bwMode="auto">
          <a:xfrm>
            <a:off x="4717693" y="4494406"/>
            <a:ext cx="1536879" cy="461665"/>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2d or 3d</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8" name="Text Box 9"/>
          <p:cNvSpPr txBox="1">
            <a:spLocks noChangeArrowheads="1"/>
          </p:cNvSpPr>
          <p:nvPr/>
        </p:nvSpPr>
        <p:spPr bwMode="auto">
          <a:xfrm>
            <a:off x="4442674" y="5056784"/>
            <a:ext cx="2086915" cy="461665"/>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or, even, web...</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 name="Right Arrow 2"/>
          <p:cNvSpPr/>
          <p:nvPr/>
        </p:nvSpPr>
        <p:spPr>
          <a:xfrm>
            <a:off x="6858000" y="4215503"/>
            <a:ext cx="1752600" cy="864935"/>
          </a:xfrm>
          <a:prstGeom prst="rightArrow">
            <a:avLst/>
          </a:prstGeom>
          <a:solidFill>
            <a:srgbClr val="CCECFF"/>
          </a:solidFill>
          <a:ln>
            <a:solidFill>
              <a:srgbClr val="000AF9"/>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145080" y="3094200"/>
              <a:ext cx="3754800" cy="3765600"/>
            </p14:xfrm>
          </p:contentPart>
        </mc:Choice>
        <mc:Fallback xmlns="">
          <p:pic>
            <p:nvPicPr>
              <p:cNvPr id="2" name="Ink 1"/>
              <p:cNvPicPr/>
              <p:nvPr/>
            </p:nvPicPr>
            <p:blipFill>
              <a:blip r:embed="rId3"/>
              <a:stretch>
                <a:fillRect/>
              </a:stretch>
            </p:blipFill>
            <p:spPr>
              <a:xfrm>
                <a:off x="135000" y="3091680"/>
                <a:ext cx="3767400" cy="3779640"/>
              </a:xfrm>
              <a:prstGeom prst="rect">
                <a:avLst/>
              </a:prstGeom>
            </p:spPr>
          </p:pic>
        </mc:Fallback>
      </mc:AlternateContent>
    </p:spTree>
    <p:extLst>
      <p:ext uri="{BB962C8B-B14F-4D97-AF65-F5344CB8AC3E}">
        <p14:creationId xmlns:p14="http://schemas.microsoft.com/office/powerpoint/2010/main" val="241138816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696200" y="5943600"/>
            <a:ext cx="1113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dirty="0" smtClean="0">
                <a:solidFill>
                  <a:srgbClr val="000000"/>
                </a:solidFill>
                <a:latin typeface="Cambria" panose="02040503050406030204" pitchFamily="18" charset="0"/>
              </a:rPr>
              <a:t>I've got near-zero ideas on this one!</a:t>
            </a:r>
            <a:endParaRPr lang="en-US" altLang="en-US" sz="9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a:t>
            </a:r>
            <a:endParaRPr lang="en-US" sz="3200" dirty="0">
              <a:latin typeface="Calibri" panose="020F0502020204030204" pitchFamily="34" charset="0"/>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3" name="Rectangle 2"/>
          <p:cNvSpPr/>
          <p:nvPr/>
        </p:nvSpPr>
        <p:spPr>
          <a:xfrm>
            <a:off x="59037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79" name="Rectangle 78"/>
          <p:cNvSpPr/>
          <p:nvPr/>
        </p:nvSpPr>
        <p:spPr>
          <a:xfrm>
            <a:off x="112778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0" name="Rectangle 79"/>
          <p:cNvSpPr/>
          <p:nvPr/>
        </p:nvSpPr>
        <p:spPr>
          <a:xfrm>
            <a:off x="164514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1" name="Rectangle 80"/>
          <p:cNvSpPr/>
          <p:nvPr/>
        </p:nvSpPr>
        <p:spPr>
          <a:xfrm>
            <a:off x="2192986" y="4019241"/>
            <a:ext cx="52290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_?_</a:t>
            </a:r>
            <a:endParaRPr lang="en-US" sz="1800" b="1" dirty="0">
              <a:latin typeface="Calibri" panose="020F0502020204030204" pitchFamily="34" charset="0"/>
            </a:endParaRPr>
          </a:p>
        </p:txBody>
      </p:sp>
      <p:sp>
        <p:nvSpPr>
          <p:cNvPr id="82" name="Rectangle 81"/>
          <p:cNvSpPr/>
          <p:nvPr/>
        </p:nvSpPr>
        <p:spPr>
          <a:xfrm>
            <a:off x="2862608" y="4019241"/>
            <a:ext cx="292068"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83" name="Rectangle 82"/>
          <p:cNvSpPr/>
          <p:nvPr/>
        </p:nvSpPr>
        <p:spPr>
          <a:xfrm>
            <a:off x="3472208" y="4019241"/>
            <a:ext cx="292068"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84" name="Rectangle 83"/>
          <p:cNvSpPr/>
          <p:nvPr/>
        </p:nvSpPr>
        <p:spPr>
          <a:xfrm>
            <a:off x="3987231" y="4019241"/>
            <a:ext cx="292068"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85" name="Rectangle 84"/>
          <p:cNvSpPr/>
          <p:nvPr/>
        </p:nvSpPr>
        <p:spPr>
          <a:xfrm>
            <a:off x="4520631" y="4019241"/>
            <a:ext cx="292068"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86" name="Rectangle 85"/>
          <p:cNvSpPr/>
          <p:nvPr/>
        </p:nvSpPr>
        <p:spPr>
          <a:xfrm>
            <a:off x="4996208" y="4019241"/>
            <a:ext cx="292068"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87" name="Rectangle 86"/>
          <p:cNvSpPr/>
          <p:nvPr/>
        </p:nvSpPr>
        <p:spPr>
          <a:xfrm>
            <a:off x="5481480" y="4019241"/>
            <a:ext cx="292068"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Rectangle 89"/>
          <p:cNvSpPr/>
          <p:nvPr/>
        </p:nvSpPr>
        <p:spPr>
          <a:xfrm>
            <a:off x="7909686" y="5031565"/>
            <a:ext cx="739305" cy="369332"/>
          </a:xfrm>
          <a:prstGeom prst="rect">
            <a:avLst/>
          </a:prstGeom>
        </p:spPr>
        <p:txBody>
          <a:bodyPr wrap="none">
            <a:spAutoFit/>
          </a:bodyPr>
          <a:lstStyle/>
          <a:p>
            <a:pPr algn="ctr"/>
            <a:r>
              <a:rPr lang="en-US" sz="1800" dirty="0" smtClean="0">
                <a:solidFill>
                  <a:srgbClr val="000AF9"/>
                </a:solidFill>
                <a:latin typeface="Calibri" panose="020F0502020204030204" pitchFamily="34" charset="0"/>
              </a:rPr>
              <a:t>0?  1?</a:t>
            </a:r>
            <a:endParaRPr lang="en-US" sz="1800" dirty="0">
              <a:latin typeface="Calibri" panose="020F0502020204030204" pitchFamily="34" charset="0"/>
            </a:endParaRPr>
          </a:p>
        </p:txBody>
      </p:sp>
      <p:sp>
        <p:nvSpPr>
          <p:cNvPr id="91" name="TextBox 90"/>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2" name="Down Arrow 91"/>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cxnSp>
        <p:nvCxnSpPr>
          <p:cNvPr id="9" name="Straight Arrow Connector 8"/>
          <p:cNvCxnSpPr/>
          <p:nvPr/>
        </p:nvCxnSpPr>
        <p:spPr>
          <a:xfrm flipH="1" flipV="1">
            <a:off x="1491916" y="4920916"/>
            <a:ext cx="1516726" cy="87028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416968" y="4957011"/>
            <a:ext cx="1179096" cy="858253"/>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1459440" y="2005920"/>
              <a:ext cx="2383200" cy="4752360"/>
            </p14:xfrm>
          </p:contentPart>
        </mc:Choice>
        <mc:Fallback xmlns="">
          <p:pic>
            <p:nvPicPr>
              <p:cNvPr id="6" name="Ink 5"/>
              <p:cNvPicPr/>
              <p:nvPr/>
            </p:nvPicPr>
            <p:blipFill>
              <a:blip r:embed="rId3"/>
              <a:stretch>
                <a:fillRect/>
              </a:stretch>
            </p:blipFill>
            <p:spPr>
              <a:xfrm>
                <a:off x="1448640" y="1994760"/>
                <a:ext cx="2406240" cy="4775040"/>
              </a:xfrm>
              <a:prstGeom prst="rect">
                <a:avLst/>
              </a:prstGeom>
            </p:spPr>
          </p:pic>
        </mc:Fallback>
      </mc:AlternateContent>
    </p:spTree>
    <p:extLst>
      <p:ext uri="{BB962C8B-B14F-4D97-AF65-F5344CB8AC3E}">
        <p14:creationId xmlns:p14="http://schemas.microsoft.com/office/powerpoint/2010/main" val="213133015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696200" y="5943600"/>
            <a:ext cx="1113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dirty="0" smtClean="0">
                <a:solidFill>
                  <a:srgbClr val="000000"/>
                </a:solidFill>
                <a:latin typeface="Cambria" panose="02040503050406030204" pitchFamily="18" charset="0"/>
              </a:rPr>
              <a:t>I've got near-zero ideas on this one!</a:t>
            </a:r>
            <a:endParaRPr lang="en-US" altLang="en-US" sz="9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0.0</a:t>
            </a:r>
            <a:endParaRPr lang="en-US" sz="3200" dirty="0">
              <a:latin typeface="Calibri" panose="020F0502020204030204" pitchFamily="34" charset="0"/>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3" name="Rectangle 2"/>
          <p:cNvSpPr/>
          <p:nvPr/>
        </p:nvSpPr>
        <p:spPr>
          <a:xfrm>
            <a:off x="59037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79" name="Rectangle 78"/>
          <p:cNvSpPr/>
          <p:nvPr/>
        </p:nvSpPr>
        <p:spPr>
          <a:xfrm>
            <a:off x="112778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0" name="Rectangle 79"/>
          <p:cNvSpPr/>
          <p:nvPr/>
        </p:nvSpPr>
        <p:spPr>
          <a:xfrm>
            <a:off x="164514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1" name="Rectangle 80"/>
          <p:cNvSpPr/>
          <p:nvPr/>
        </p:nvSpPr>
        <p:spPr>
          <a:xfrm>
            <a:off x="221462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.42</a:t>
            </a:r>
            <a:endParaRPr lang="en-US" sz="1800" b="1" dirty="0">
              <a:latin typeface="Calibri" panose="020F0502020204030204" pitchFamily="34" charset="0"/>
            </a:endParaRPr>
          </a:p>
        </p:txBody>
      </p:sp>
      <p:sp>
        <p:nvSpPr>
          <p:cNvPr id="82" name="Rectangle 81"/>
          <p:cNvSpPr/>
          <p:nvPr/>
        </p:nvSpPr>
        <p:spPr>
          <a:xfrm>
            <a:off x="2857799"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83" name="Rectangle 82"/>
          <p:cNvSpPr/>
          <p:nvPr/>
        </p:nvSpPr>
        <p:spPr>
          <a:xfrm>
            <a:off x="3467399"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84" name="Rectangle 83"/>
          <p:cNvSpPr/>
          <p:nvPr/>
        </p:nvSpPr>
        <p:spPr>
          <a:xfrm>
            <a:off x="3982422"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85" name="Rectangle 84"/>
          <p:cNvSpPr/>
          <p:nvPr/>
        </p:nvSpPr>
        <p:spPr>
          <a:xfrm>
            <a:off x="4515822"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86" name="Rectangle 85"/>
          <p:cNvSpPr/>
          <p:nvPr/>
        </p:nvSpPr>
        <p:spPr>
          <a:xfrm>
            <a:off x="4991399"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87" name="Rectangle 86"/>
          <p:cNvSpPr/>
          <p:nvPr/>
        </p:nvSpPr>
        <p:spPr>
          <a:xfrm>
            <a:off x="5476671"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Rectangle 89"/>
          <p:cNvSpPr/>
          <p:nvPr/>
        </p:nvSpPr>
        <p:spPr>
          <a:xfrm>
            <a:off x="8025904" y="5031565"/>
            <a:ext cx="50687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91" name="TextBox 90"/>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2" name="Down Arrow 91"/>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cxnSp>
        <p:nvCxnSpPr>
          <p:cNvPr id="9" name="Straight Arrow Connector 8"/>
          <p:cNvCxnSpPr/>
          <p:nvPr/>
        </p:nvCxnSpPr>
        <p:spPr>
          <a:xfrm flipH="1" flipV="1">
            <a:off x="1491916" y="4920916"/>
            <a:ext cx="1516726" cy="87028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416968" y="4957011"/>
            <a:ext cx="1179096" cy="858253"/>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5" name="Down Arrow 94"/>
          <p:cNvSpPr/>
          <p:nvPr/>
        </p:nvSpPr>
        <p:spPr>
          <a:xfrm>
            <a:off x="7381953" y="3485841"/>
            <a:ext cx="367536" cy="509336"/>
          </a:xfrm>
          <a:prstGeom prst="downArrow">
            <a:avLst/>
          </a:prstGeom>
          <a:solidFill>
            <a:schemeClr val="bg1">
              <a:lumMod val="85000"/>
            </a:schemeClr>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6819764" y="2971800"/>
            <a:ext cx="1540042" cy="646331"/>
          </a:xfrm>
          <a:prstGeom prst="rect">
            <a:avLst/>
          </a:prstGeom>
          <a:solidFill>
            <a:schemeClr val="bg1">
              <a:lumMod val="85000"/>
            </a:schemeClr>
          </a:solidFill>
        </p:spPr>
        <p:txBody>
          <a:bodyPr wrap="square" rtlCol="0">
            <a:spAutoFit/>
          </a:bodyPr>
          <a:lstStyle/>
          <a:p>
            <a:pPr algn="ctr"/>
            <a:r>
              <a:rPr lang="en-US" sz="1800" dirty="0" smtClean="0">
                <a:solidFill>
                  <a:srgbClr val="C00000"/>
                </a:solidFill>
                <a:latin typeface="Calibri" panose="020F0502020204030204" pitchFamily="34" charset="0"/>
              </a:rPr>
              <a:t>correct, but </a:t>
            </a:r>
            <a:r>
              <a:rPr lang="en-US" sz="1800" b="1" i="1" dirty="0" smtClean="0">
                <a:solidFill>
                  <a:srgbClr val="C00000"/>
                </a:solidFill>
                <a:latin typeface="Calibri" panose="020F0502020204030204" pitchFamily="34" charset="0"/>
              </a:rPr>
              <a:t>not helpful</a:t>
            </a:r>
            <a:r>
              <a:rPr lang="en-US" sz="1800" dirty="0" smtClean="0">
                <a:solidFill>
                  <a:srgbClr val="C00000"/>
                </a:solidFill>
                <a:latin typeface="Calibri" panose="020F0502020204030204" pitchFamily="34" charset="0"/>
              </a:rPr>
              <a:t>!</a:t>
            </a:r>
            <a:endParaRPr lang="en-US" sz="1800" dirty="0">
              <a:solidFill>
                <a:srgbClr val="C00000"/>
              </a:solidFill>
              <a:latin typeface="Calibri" panose="020F0502020204030204" pitchFamily="34" charset="0"/>
            </a:endParaRPr>
          </a:p>
        </p:txBody>
      </p:sp>
    </p:spTree>
    <p:extLst>
      <p:ext uri="{BB962C8B-B14F-4D97-AF65-F5344CB8AC3E}">
        <p14:creationId xmlns:p14="http://schemas.microsoft.com/office/powerpoint/2010/main" val="7884098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696200" y="5943600"/>
            <a:ext cx="1113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dirty="0" smtClean="0">
                <a:solidFill>
                  <a:srgbClr val="000000"/>
                </a:solidFill>
                <a:latin typeface="Cambria" panose="02040503050406030204" pitchFamily="18" charset="0"/>
              </a:rPr>
              <a:t>I've got near-zero ideas on this one!</a:t>
            </a:r>
            <a:endParaRPr lang="en-US" altLang="en-US" sz="9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0.0525</a:t>
            </a:r>
            <a:endParaRPr lang="en-US" sz="3200" dirty="0">
              <a:latin typeface="Calibri" panose="020F0502020204030204" pitchFamily="34" charset="0"/>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3" name="Rectangle 2"/>
          <p:cNvSpPr/>
          <p:nvPr/>
        </p:nvSpPr>
        <p:spPr>
          <a:xfrm>
            <a:off x="59037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79" name="Rectangle 78"/>
          <p:cNvSpPr/>
          <p:nvPr/>
        </p:nvSpPr>
        <p:spPr>
          <a:xfrm>
            <a:off x="112778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0" name="Rectangle 79"/>
          <p:cNvSpPr/>
          <p:nvPr/>
        </p:nvSpPr>
        <p:spPr>
          <a:xfrm>
            <a:off x="164514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1" name="Rectangle 80"/>
          <p:cNvSpPr/>
          <p:nvPr/>
        </p:nvSpPr>
        <p:spPr>
          <a:xfrm>
            <a:off x="221462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.42</a:t>
            </a:r>
            <a:endParaRPr lang="en-US" sz="1800" b="1" dirty="0">
              <a:latin typeface="Calibri" panose="020F0502020204030204" pitchFamily="34" charset="0"/>
            </a:endParaRPr>
          </a:p>
        </p:txBody>
      </p:sp>
      <p:sp>
        <p:nvSpPr>
          <p:cNvPr id="82" name="Rectangle 81"/>
          <p:cNvSpPr/>
          <p:nvPr/>
        </p:nvSpPr>
        <p:spPr>
          <a:xfrm>
            <a:off x="2857799"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83" name="Rectangle 82"/>
          <p:cNvSpPr/>
          <p:nvPr/>
        </p:nvSpPr>
        <p:spPr>
          <a:xfrm>
            <a:off x="3467399"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84" name="Rectangle 83"/>
          <p:cNvSpPr/>
          <p:nvPr/>
        </p:nvSpPr>
        <p:spPr>
          <a:xfrm>
            <a:off x="3982422"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85" name="Rectangle 84"/>
          <p:cNvSpPr/>
          <p:nvPr/>
        </p:nvSpPr>
        <p:spPr>
          <a:xfrm>
            <a:off x="4515822"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86" name="Rectangle 85"/>
          <p:cNvSpPr/>
          <p:nvPr/>
        </p:nvSpPr>
        <p:spPr>
          <a:xfrm>
            <a:off x="4991399"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87" name="Rectangle 86"/>
          <p:cNvSpPr/>
          <p:nvPr/>
        </p:nvSpPr>
        <p:spPr>
          <a:xfrm>
            <a:off x="5476671"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Rectangle 89"/>
          <p:cNvSpPr/>
          <p:nvPr/>
        </p:nvSpPr>
        <p:spPr>
          <a:xfrm>
            <a:off x="8025904" y="5031565"/>
            <a:ext cx="50687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91" name="TextBox 90"/>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2" name="Down Arrow 91"/>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cxnSp>
        <p:nvCxnSpPr>
          <p:cNvPr id="9" name="Straight Arrow Connector 8"/>
          <p:cNvCxnSpPr/>
          <p:nvPr/>
        </p:nvCxnSpPr>
        <p:spPr>
          <a:xfrm flipH="1" flipV="1">
            <a:off x="1491916" y="4920916"/>
            <a:ext cx="1516726" cy="87028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416968" y="4957011"/>
            <a:ext cx="1179096" cy="858253"/>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rot="21241200">
            <a:off x="6441955" y="4495345"/>
            <a:ext cx="1540042" cy="923330"/>
          </a:xfrm>
          <a:prstGeom prst="rect">
            <a:avLst/>
          </a:prstGeom>
          <a:solidFill>
            <a:schemeClr val="bg1">
              <a:lumMod val="85000"/>
            </a:schemeClr>
          </a:solidFill>
        </p:spPr>
        <p:txBody>
          <a:bodyPr wrap="square" rtlCol="0">
            <a:spAutoFit/>
          </a:bodyPr>
          <a:lstStyle/>
          <a:p>
            <a:pPr algn="ctr"/>
            <a:r>
              <a:rPr lang="en-US" sz="1800" dirty="0" smtClean="0">
                <a:solidFill>
                  <a:srgbClr val="C00000"/>
                </a:solidFill>
                <a:latin typeface="Calibri" panose="020F0502020204030204" pitchFamily="34" charset="0"/>
              </a:rPr>
              <a:t>Why is this </a:t>
            </a:r>
            <a:r>
              <a:rPr lang="en-US" sz="1800" i="1" u="sng" dirty="0" smtClean="0">
                <a:solidFill>
                  <a:srgbClr val="C00000"/>
                </a:solidFill>
                <a:latin typeface="Calibri" panose="020F0502020204030204" pitchFamily="34" charset="0"/>
              </a:rPr>
              <a:t>especially</a:t>
            </a:r>
            <a:r>
              <a:rPr lang="en-US" sz="1800" dirty="0" smtClean="0">
                <a:solidFill>
                  <a:srgbClr val="C00000"/>
                </a:solidFill>
                <a:latin typeface="Calibri" panose="020F0502020204030204" pitchFamily="34" charset="0"/>
              </a:rPr>
              <a:t> incorrect?</a:t>
            </a:r>
            <a:endParaRPr lang="en-US" sz="1800" dirty="0">
              <a:solidFill>
                <a:srgbClr val="C00000"/>
              </a:solidFill>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3351960" y="1318320"/>
              <a:ext cx="5454720" cy="1750680"/>
            </p14:xfrm>
          </p:contentPart>
        </mc:Choice>
        <mc:Fallback xmlns="">
          <p:pic>
            <p:nvPicPr>
              <p:cNvPr id="6" name="Ink 5"/>
              <p:cNvPicPr/>
              <p:nvPr/>
            </p:nvPicPr>
            <p:blipFill>
              <a:blip r:embed="rId3"/>
              <a:stretch>
                <a:fillRect/>
              </a:stretch>
            </p:blipFill>
            <p:spPr>
              <a:xfrm>
                <a:off x="3340800" y="1314000"/>
                <a:ext cx="5468400" cy="1766160"/>
              </a:xfrm>
              <a:prstGeom prst="rect">
                <a:avLst/>
              </a:prstGeom>
            </p:spPr>
          </p:pic>
        </mc:Fallback>
      </mc:AlternateContent>
    </p:spTree>
    <p:extLst>
      <p:ext uri="{BB962C8B-B14F-4D97-AF65-F5344CB8AC3E}">
        <p14:creationId xmlns:p14="http://schemas.microsoft.com/office/powerpoint/2010/main" val="120350044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
        <p:nvSpPr>
          <p:cNvPr id="8" name="TextBox 7"/>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dirty="0" smtClean="0">
                <a:solidFill>
                  <a:srgbClr val="000000"/>
                </a:solidFill>
                <a:latin typeface="Cambria" panose="02040503050406030204" pitchFamily="18" charset="0"/>
              </a:rPr>
              <a:t>half of </a:t>
            </a:r>
            <a:r>
              <a:rPr lang="el-GR" altLang="en-US" sz="1200" dirty="0" smtClean="0">
                <a:solidFill>
                  <a:srgbClr val="000000"/>
                </a:solidFill>
                <a:latin typeface="Calibri" panose="020F0502020204030204" pitchFamily="34" charset="0"/>
                <a:cs typeface="Times New Roman" panose="02020603050405020304" pitchFamily="18" charset="0"/>
              </a:rPr>
              <a:t>ϵ</a:t>
            </a:r>
            <a:r>
              <a:rPr lang="en-US" altLang="en-US" sz="1200" dirty="0" smtClean="0">
                <a:solidFill>
                  <a:srgbClr val="000000"/>
                </a:solidFill>
                <a:latin typeface="Symbol" panose="05050102010706020507" pitchFamily="18" charset="2"/>
              </a:rPr>
              <a:t> !</a:t>
            </a:r>
            <a:r>
              <a:rPr lang="en-US" altLang="en-US" sz="1200" dirty="0" smtClean="0">
                <a:solidFill>
                  <a:srgbClr val="000000"/>
                </a:solidFill>
                <a:latin typeface="Cambria" panose="02040503050406030204" pitchFamily="18" charset="0"/>
              </a:rPr>
              <a:t> </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1.57e-13</a:t>
            </a:r>
            <a:endParaRPr lang="en-US" sz="3200" dirty="0">
              <a:latin typeface="Calibri" panose="020F0502020204030204" pitchFamily="34" charset="0"/>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3" name="Rectangle 2"/>
          <p:cNvSpPr/>
          <p:nvPr/>
        </p:nvSpPr>
        <p:spPr>
          <a:xfrm>
            <a:off x="59037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79" name="Rectangle 78"/>
          <p:cNvSpPr/>
          <p:nvPr/>
        </p:nvSpPr>
        <p:spPr>
          <a:xfrm>
            <a:off x="112778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0" name="Rectangle 79"/>
          <p:cNvSpPr/>
          <p:nvPr/>
        </p:nvSpPr>
        <p:spPr>
          <a:xfrm>
            <a:off x="164514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1" name="Rectangle 80"/>
          <p:cNvSpPr/>
          <p:nvPr/>
        </p:nvSpPr>
        <p:spPr>
          <a:xfrm>
            <a:off x="221462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.42</a:t>
            </a:r>
            <a:endParaRPr lang="en-US" sz="1800" b="1" dirty="0">
              <a:latin typeface="Calibri" panose="020F0502020204030204" pitchFamily="34" charset="0"/>
            </a:endParaRPr>
          </a:p>
        </p:txBody>
      </p:sp>
      <p:sp>
        <p:nvSpPr>
          <p:cNvPr id="82" name="Rectangle 81"/>
          <p:cNvSpPr/>
          <p:nvPr/>
        </p:nvSpPr>
        <p:spPr>
          <a:xfrm>
            <a:off x="2743987" y="4019241"/>
            <a:ext cx="529312" cy="323165"/>
          </a:xfrm>
          <a:prstGeom prst="rect">
            <a:avLst/>
          </a:prstGeom>
        </p:spPr>
        <p:txBody>
          <a:bodyPr wrap="none">
            <a:spAutoFit/>
          </a:bodyPr>
          <a:lstStyle/>
          <a:p>
            <a:pPr algn="ctr"/>
            <a:r>
              <a:rPr lang="en-US" sz="1500" b="1" dirty="0" smtClean="0">
                <a:solidFill>
                  <a:schemeClr val="accent6">
                    <a:lumMod val="60000"/>
                    <a:lumOff val="40000"/>
                  </a:schemeClr>
                </a:solidFill>
                <a:latin typeface="Calibri" panose="020F0502020204030204" pitchFamily="34" charset="0"/>
              </a:rPr>
              <a:t>.012</a:t>
            </a:r>
            <a:endParaRPr lang="en-US" sz="1500" b="1" dirty="0">
              <a:solidFill>
                <a:schemeClr val="accent6">
                  <a:lumMod val="60000"/>
                  <a:lumOff val="40000"/>
                </a:schemeClr>
              </a:solidFill>
              <a:latin typeface="Calibri" panose="020F0502020204030204" pitchFamily="34" charset="0"/>
            </a:endParaRPr>
          </a:p>
        </p:txBody>
      </p:sp>
      <p:sp>
        <p:nvSpPr>
          <p:cNvPr id="83" name="Rectangle 82"/>
          <p:cNvSpPr/>
          <p:nvPr/>
        </p:nvSpPr>
        <p:spPr>
          <a:xfrm>
            <a:off x="3353586" y="4019241"/>
            <a:ext cx="529311"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a:t>
            </a:r>
            <a:r>
              <a:rPr lang="en-US" sz="1500" b="1" dirty="0" smtClean="0">
                <a:solidFill>
                  <a:srgbClr val="2D2D8A">
                    <a:lumMod val="60000"/>
                    <a:lumOff val="40000"/>
                  </a:srgbClr>
                </a:solidFill>
                <a:latin typeface="Calibri" panose="020F0502020204030204" pitchFamily="34" charset="0"/>
              </a:rPr>
              <a:t>012</a:t>
            </a:r>
            <a:endParaRPr lang="en-US" sz="1500" b="1" dirty="0">
              <a:solidFill>
                <a:srgbClr val="2D2D8A">
                  <a:lumMod val="60000"/>
                  <a:lumOff val="40000"/>
                </a:srgbClr>
              </a:solidFill>
              <a:latin typeface="Calibri" panose="020F0502020204030204" pitchFamily="34" charset="0"/>
            </a:endParaRPr>
          </a:p>
        </p:txBody>
      </p:sp>
      <p:sp>
        <p:nvSpPr>
          <p:cNvPr id="84" name="Rectangle 83"/>
          <p:cNvSpPr/>
          <p:nvPr/>
        </p:nvSpPr>
        <p:spPr>
          <a:xfrm>
            <a:off x="3868609"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85" name="Rectangle 84"/>
          <p:cNvSpPr/>
          <p:nvPr/>
        </p:nvSpPr>
        <p:spPr>
          <a:xfrm>
            <a:off x="4402009" y="4019241"/>
            <a:ext cx="529311"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a:t>
            </a:r>
            <a:r>
              <a:rPr lang="en-US" sz="1500" b="1" dirty="0" smtClean="0">
                <a:solidFill>
                  <a:srgbClr val="2D2D8A">
                    <a:lumMod val="60000"/>
                    <a:lumOff val="40000"/>
                  </a:srgbClr>
                </a:solidFill>
                <a:latin typeface="Calibri" panose="020F0502020204030204" pitchFamily="34" charset="0"/>
              </a:rPr>
              <a:t>012</a:t>
            </a:r>
            <a:endParaRPr lang="en-US" sz="1500" b="1" dirty="0">
              <a:solidFill>
                <a:srgbClr val="2D2D8A">
                  <a:lumMod val="60000"/>
                  <a:lumOff val="40000"/>
                </a:srgbClr>
              </a:solidFill>
              <a:latin typeface="Calibri" panose="020F0502020204030204" pitchFamily="34" charset="0"/>
            </a:endParaRPr>
          </a:p>
        </p:txBody>
      </p:sp>
      <p:sp>
        <p:nvSpPr>
          <p:cNvPr id="86" name="Rectangle 85"/>
          <p:cNvSpPr/>
          <p:nvPr/>
        </p:nvSpPr>
        <p:spPr>
          <a:xfrm>
            <a:off x="4877586"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87" name="Rectangle 86"/>
          <p:cNvSpPr/>
          <p:nvPr/>
        </p:nvSpPr>
        <p:spPr>
          <a:xfrm>
            <a:off x="5362858"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0" name="Down Arrow 89"/>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rot="21270828">
            <a:off x="7975866" y="4469576"/>
            <a:ext cx="811441" cy="369332"/>
          </a:xfrm>
          <a:prstGeom prst="rect">
            <a:avLst/>
          </a:prstGeom>
          <a:solidFill>
            <a:srgbClr val="FFEFD7"/>
          </a:solidFill>
        </p:spPr>
        <p:txBody>
          <a:bodyPr wrap="none">
            <a:spAutoFit/>
          </a:bodyPr>
          <a:lstStyle/>
          <a:p>
            <a:pPr algn="ctr"/>
            <a:r>
              <a:rPr lang="en-US" sz="1800" i="1" dirty="0" smtClean="0">
                <a:solidFill>
                  <a:srgbClr val="000AF9"/>
                </a:solidFill>
                <a:latin typeface="Calibri" panose="020F0502020204030204" pitchFamily="34" charset="0"/>
              </a:rPr>
              <a:t>What?</a:t>
            </a:r>
            <a:endParaRPr lang="en-US" sz="1800" i="1" dirty="0">
              <a:latin typeface="Calibri" panose="020F0502020204030204" pitchFamily="34" charset="0"/>
            </a:endParaRPr>
          </a:p>
        </p:txBody>
      </p:sp>
      <p:sp>
        <p:nvSpPr>
          <p:cNvPr id="92" name="TextBox 91"/>
          <p:cNvSpPr txBox="1"/>
          <p:nvPr/>
        </p:nvSpPr>
        <p:spPr>
          <a:xfrm>
            <a:off x="3945061" y="3120179"/>
            <a:ext cx="4788568" cy="646331"/>
          </a:xfrm>
          <a:prstGeom prst="rect">
            <a:avLst/>
          </a:prstGeom>
          <a:solidFill>
            <a:schemeClr val="bg1">
              <a:lumMod val="95000"/>
            </a:schemeClr>
          </a:solidFill>
          <a:ln>
            <a:noFill/>
          </a:ln>
        </p:spPr>
        <p:txBody>
          <a:bodyPr wrap="square" rtlCol="0">
            <a:spAutoFit/>
          </a:bodyPr>
          <a:lstStyle/>
          <a:p>
            <a:pPr algn="ctr"/>
            <a:r>
              <a:rPr lang="en-US" sz="1800" dirty="0" smtClean="0">
                <a:latin typeface="Cambria" panose="02040503050406030204" pitchFamily="18" charset="0"/>
              </a:rPr>
              <a:t>for missing words, use </a:t>
            </a:r>
            <a:r>
              <a:rPr lang="en-US" sz="1800" b="1" u="sng" dirty="0" smtClean="0">
                <a:latin typeface="Cambria" panose="02040503050406030204" pitchFamily="18" charset="0"/>
              </a:rPr>
              <a:t>half</a:t>
            </a:r>
            <a:r>
              <a:rPr lang="en-US" sz="1800" dirty="0" smtClean="0">
                <a:latin typeface="Cambria" panose="02040503050406030204" pitchFamily="18" charset="0"/>
              </a:rPr>
              <a:t> the smallest value – </a:t>
            </a:r>
            <a:r>
              <a:rPr lang="en-US" sz="1800" i="1" dirty="0" smtClean="0">
                <a:latin typeface="Cambria" panose="02040503050406030204" pitchFamily="18" charset="0"/>
              </a:rPr>
              <a:t>across </a:t>
            </a:r>
            <a:r>
              <a:rPr lang="en-US" sz="1800" i="1" u="sng" dirty="0" smtClean="0">
                <a:latin typeface="Cambria" panose="02040503050406030204" pitchFamily="18" charset="0"/>
              </a:rPr>
              <a:t>both</a:t>
            </a:r>
            <a:r>
              <a:rPr lang="en-US" sz="1800" i="1" dirty="0" smtClean="0">
                <a:latin typeface="Cambria" panose="02040503050406030204" pitchFamily="18" charset="0"/>
              </a:rPr>
              <a:t> normalized models!</a:t>
            </a:r>
            <a:endParaRPr lang="en-US" sz="1800" b="1" i="1" dirty="0">
              <a:latin typeface="Calibri" panose="020F0502020204030204" pitchFamily="34" charset="0"/>
            </a:endParaRPr>
          </a:p>
        </p:txBody>
      </p:sp>
      <p:sp>
        <p:nvSpPr>
          <p:cNvPr id="7" name="Rectangle 6"/>
          <p:cNvSpPr/>
          <p:nvPr/>
        </p:nvSpPr>
        <p:spPr>
          <a:xfrm>
            <a:off x="1207906" y="4788072"/>
            <a:ext cx="340158" cy="461665"/>
          </a:xfrm>
          <a:prstGeom prst="rect">
            <a:avLst/>
          </a:prstGeom>
        </p:spPr>
        <p:txBody>
          <a:bodyPr wrap="none">
            <a:spAutoFit/>
          </a:bodyPr>
          <a:lstStyle/>
          <a:p>
            <a:r>
              <a:rPr lang="en-US" dirty="0">
                <a:solidFill>
                  <a:srgbClr val="000000"/>
                </a:solidFill>
                <a:latin typeface="Calibri" panose="020F0502020204030204" pitchFamily="34" charset="0"/>
              </a:rPr>
              <a:t>3</a:t>
            </a:r>
            <a:endParaRPr lang="en-US" dirty="0"/>
          </a:p>
        </p:txBody>
      </p:sp>
      <p:sp>
        <p:nvSpPr>
          <p:cNvPr id="93" name="Rectangle 92"/>
          <p:cNvSpPr/>
          <p:nvPr/>
        </p:nvSpPr>
        <p:spPr>
          <a:xfrm>
            <a:off x="2250642" y="4800600"/>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1</a:t>
            </a:r>
            <a:endParaRPr lang="en-US" dirty="0"/>
          </a:p>
        </p:txBody>
      </p:sp>
      <p:sp>
        <p:nvSpPr>
          <p:cNvPr id="94" name="Rectangle 93"/>
          <p:cNvSpPr/>
          <p:nvPr/>
        </p:nvSpPr>
        <p:spPr>
          <a:xfrm>
            <a:off x="3161034" y="4788568"/>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2</a:t>
            </a:r>
            <a:endParaRPr lang="en-US" dirty="0"/>
          </a:p>
        </p:txBody>
      </p:sp>
      <p:sp>
        <p:nvSpPr>
          <p:cNvPr id="95" name="Rectangle 94"/>
          <p:cNvSpPr/>
          <p:nvPr/>
        </p:nvSpPr>
        <p:spPr>
          <a:xfrm>
            <a:off x="4713106" y="4801096"/>
            <a:ext cx="340158" cy="461665"/>
          </a:xfrm>
          <a:prstGeom prst="rect">
            <a:avLst/>
          </a:prstGeom>
        </p:spPr>
        <p:txBody>
          <a:bodyPr wrap="none">
            <a:spAutoFit/>
          </a:bodyPr>
          <a:lstStyle/>
          <a:p>
            <a:r>
              <a:rPr lang="en-US" dirty="0">
                <a:solidFill>
                  <a:srgbClr val="000000"/>
                </a:solidFill>
                <a:latin typeface="Calibri" panose="020F0502020204030204" pitchFamily="34" charset="0"/>
              </a:rPr>
              <a:t>4</a:t>
            </a:r>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597000" y="4325760"/>
              <a:ext cx="2478240" cy="1858680"/>
            </p14:xfrm>
          </p:contentPart>
        </mc:Choice>
        <mc:Fallback xmlns="">
          <p:pic>
            <p:nvPicPr>
              <p:cNvPr id="6" name="Ink 5"/>
              <p:cNvPicPr/>
              <p:nvPr/>
            </p:nvPicPr>
            <p:blipFill>
              <a:blip r:embed="rId3"/>
              <a:stretch>
                <a:fillRect/>
              </a:stretch>
            </p:blipFill>
            <p:spPr>
              <a:xfrm>
                <a:off x="6584400" y="4323240"/>
                <a:ext cx="2502360" cy="1873800"/>
              </a:xfrm>
              <a:prstGeom prst="rect">
                <a:avLst/>
              </a:prstGeom>
            </p:spPr>
          </p:pic>
        </mc:Fallback>
      </mc:AlternateContent>
    </p:spTree>
    <p:extLst>
      <p:ext uri="{BB962C8B-B14F-4D97-AF65-F5344CB8AC3E}">
        <p14:creationId xmlns:p14="http://schemas.microsoft.com/office/powerpoint/2010/main" val="377651904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
        <p:nvSpPr>
          <p:cNvPr id="8" name="TextBox 7"/>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dirty="0" smtClean="0">
                <a:solidFill>
                  <a:srgbClr val="000000"/>
                </a:solidFill>
                <a:latin typeface="Cambria" panose="02040503050406030204" pitchFamily="18" charset="0"/>
              </a:rPr>
              <a:t>half of </a:t>
            </a:r>
            <a:r>
              <a:rPr lang="el-GR" altLang="en-US" sz="1200" dirty="0" smtClean="0">
                <a:solidFill>
                  <a:srgbClr val="000000"/>
                </a:solidFill>
                <a:latin typeface="Calibri" panose="020F0502020204030204" pitchFamily="34" charset="0"/>
                <a:cs typeface="Times New Roman" panose="02020603050405020304" pitchFamily="18" charset="0"/>
              </a:rPr>
              <a:t>ϵ</a:t>
            </a:r>
            <a:r>
              <a:rPr lang="en-US" altLang="en-US" sz="1200" dirty="0" smtClean="0">
                <a:solidFill>
                  <a:srgbClr val="000000"/>
                </a:solidFill>
                <a:latin typeface="Symbol" panose="05050102010706020507" pitchFamily="18" charset="2"/>
              </a:rPr>
              <a:t> !</a:t>
            </a:r>
            <a:r>
              <a:rPr lang="en-US" altLang="en-US" sz="1200" dirty="0" smtClean="0">
                <a:solidFill>
                  <a:srgbClr val="000000"/>
                </a:solidFill>
                <a:latin typeface="Cambria" panose="02040503050406030204" pitchFamily="18" charset="0"/>
              </a:rPr>
              <a:t> </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1.57e-13</a:t>
            </a:r>
            <a:endParaRPr lang="en-US" sz="3200" dirty="0">
              <a:latin typeface="Calibri" panose="020F0502020204030204" pitchFamily="34" charset="0"/>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3" name="Rectangle 2"/>
          <p:cNvSpPr/>
          <p:nvPr/>
        </p:nvSpPr>
        <p:spPr>
          <a:xfrm>
            <a:off x="59037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79" name="Rectangle 78"/>
          <p:cNvSpPr/>
          <p:nvPr/>
        </p:nvSpPr>
        <p:spPr>
          <a:xfrm>
            <a:off x="112778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0" name="Rectangle 79"/>
          <p:cNvSpPr/>
          <p:nvPr/>
        </p:nvSpPr>
        <p:spPr>
          <a:xfrm>
            <a:off x="164514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1" name="Rectangle 80"/>
          <p:cNvSpPr/>
          <p:nvPr/>
        </p:nvSpPr>
        <p:spPr>
          <a:xfrm>
            <a:off x="221462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.42</a:t>
            </a:r>
            <a:endParaRPr lang="en-US" sz="1800" b="1" dirty="0">
              <a:latin typeface="Calibri" panose="020F0502020204030204" pitchFamily="34" charset="0"/>
            </a:endParaRPr>
          </a:p>
        </p:txBody>
      </p:sp>
      <p:sp>
        <p:nvSpPr>
          <p:cNvPr id="82" name="Rectangle 81"/>
          <p:cNvSpPr/>
          <p:nvPr/>
        </p:nvSpPr>
        <p:spPr>
          <a:xfrm>
            <a:off x="2743987" y="4019241"/>
            <a:ext cx="529312" cy="323165"/>
          </a:xfrm>
          <a:prstGeom prst="rect">
            <a:avLst/>
          </a:prstGeom>
        </p:spPr>
        <p:txBody>
          <a:bodyPr wrap="none">
            <a:spAutoFit/>
          </a:bodyPr>
          <a:lstStyle/>
          <a:p>
            <a:pPr algn="ctr"/>
            <a:r>
              <a:rPr lang="en-US" sz="1500" b="1" dirty="0" smtClean="0">
                <a:solidFill>
                  <a:schemeClr val="accent6">
                    <a:lumMod val="60000"/>
                    <a:lumOff val="40000"/>
                  </a:schemeClr>
                </a:solidFill>
                <a:latin typeface="Calibri" panose="020F0502020204030204" pitchFamily="34" charset="0"/>
              </a:rPr>
              <a:t>.012</a:t>
            </a:r>
            <a:endParaRPr lang="en-US" sz="1500" b="1" dirty="0">
              <a:solidFill>
                <a:schemeClr val="accent6">
                  <a:lumMod val="60000"/>
                  <a:lumOff val="40000"/>
                </a:schemeClr>
              </a:solidFill>
              <a:latin typeface="Calibri" panose="020F0502020204030204" pitchFamily="34" charset="0"/>
            </a:endParaRPr>
          </a:p>
        </p:txBody>
      </p:sp>
      <p:sp>
        <p:nvSpPr>
          <p:cNvPr id="83" name="Rectangle 82"/>
          <p:cNvSpPr/>
          <p:nvPr/>
        </p:nvSpPr>
        <p:spPr>
          <a:xfrm>
            <a:off x="3353586" y="4019241"/>
            <a:ext cx="529311"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a:t>
            </a:r>
            <a:r>
              <a:rPr lang="en-US" sz="1500" b="1" dirty="0" smtClean="0">
                <a:solidFill>
                  <a:srgbClr val="2D2D8A">
                    <a:lumMod val="60000"/>
                    <a:lumOff val="40000"/>
                  </a:srgbClr>
                </a:solidFill>
                <a:latin typeface="Calibri" panose="020F0502020204030204" pitchFamily="34" charset="0"/>
              </a:rPr>
              <a:t>012</a:t>
            </a:r>
            <a:endParaRPr lang="en-US" sz="1500" b="1" dirty="0">
              <a:solidFill>
                <a:srgbClr val="2D2D8A">
                  <a:lumMod val="60000"/>
                  <a:lumOff val="40000"/>
                </a:srgbClr>
              </a:solidFill>
              <a:latin typeface="Calibri" panose="020F0502020204030204" pitchFamily="34" charset="0"/>
            </a:endParaRPr>
          </a:p>
        </p:txBody>
      </p:sp>
      <p:sp>
        <p:nvSpPr>
          <p:cNvPr id="84" name="Rectangle 83"/>
          <p:cNvSpPr/>
          <p:nvPr/>
        </p:nvSpPr>
        <p:spPr>
          <a:xfrm>
            <a:off x="3868609"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85" name="Rectangle 84"/>
          <p:cNvSpPr/>
          <p:nvPr/>
        </p:nvSpPr>
        <p:spPr>
          <a:xfrm>
            <a:off x="4402009" y="4019241"/>
            <a:ext cx="529311"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a:t>
            </a:r>
            <a:r>
              <a:rPr lang="en-US" sz="1500" b="1" dirty="0" smtClean="0">
                <a:solidFill>
                  <a:srgbClr val="2D2D8A">
                    <a:lumMod val="60000"/>
                    <a:lumOff val="40000"/>
                  </a:srgbClr>
                </a:solidFill>
                <a:latin typeface="Calibri" panose="020F0502020204030204" pitchFamily="34" charset="0"/>
              </a:rPr>
              <a:t>012</a:t>
            </a:r>
            <a:endParaRPr lang="en-US" sz="1500" b="1" dirty="0">
              <a:solidFill>
                <a:srgbClr val="2D2D8A">
                  <a:lumMod val="60000"/>
                  <a:lumOff val="40000"/>
                </a:srgbClr>
              </a:solidFill>
              <a:latin typeface="Calibri" panose="020F0502020204030204" pitchFamily="34" charset="0"/>
            </a:endParaRPr>
          </a:p>
        </p:txBody>
      </p:sp>
      <p:sp>
        <p:nvSpPr>
          <p:cNvPr id="86" name="Rectangle 85"/>
          <p:cNvSpPr/>
          <p:nvPr/>
        </p:nvSpPr>
        <p:spPr>
          <a:xfrm>
            <a:off x="4877586"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87" name="Rectangle 86"/>
          <p:cNvSpPr/>
          <p:nvPr/>
        </p:nvSpPr>
        <p:spPr>
          <a:xfrm>
            <a:off x="5362858"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0" name="Down Arrow 89"/>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rot="21270828">
            <a:off x="7820987" y="4469576"/>
            <a:ext cx="1121205" cy="369332"/>
          </a:xfrm>
          <a:prstGeom prst="rect">
            <a:avLst/>
          </a:prstGeom>
          <a:solidFill>
            <a:srgbClr val="FFEFD7"/>
          </a:solidFill>
        </p:spPr>
        <p:txBody>
          <a:bodyPr wrap="none">
            <a:spAutoFit/>
          </a:bodyPr>
          <a:lstStyle/>
          <a:p>
            <a:pPr algn="ctr"/>
            <a:r>
              <a:rPr lang="en-US" sz="1800" i="1" dirty="0" smtClean="0">
                <a:solidFill>
                  <a:srgbClr val="000AF9"/>
                </a:solidFill>
                <a:latin typeface="Calibri" panose="020F0502020204030204" pitchFamily="34" charset="0"/>
              </a:rPr>
              <a:t>too small!</a:t>
            </a:r>
            <a:endParaRPr lang="en-US" sz="1800" i="1" dirty="0">
              <a:latin typeface="Calibri" panose="020F0502020204030204" pitchFamily="34" charset="0"/>
            </a:endParaRPr>
          </a:p>
        </p:txBody>
      </p:sp>
      <p:sp>
        <p:nvSpPr>
          <p:cNvPr id="7" name="Rectangle 6"/>
          <p:cNvSpPr/>
          <p:nvPr/>
        </p:nvSpPr>
        <p:spPr>
          <a:xfrm>
            <a:off x="1207906" y="4788072"/>
            <a:ext cx="340158" cy="461665"/>
          </a:xfrm>
          <a:prstGeom prst="rect">
            <a:avLst/>
          </a:prstGeom>
        </p:spPr>
        <p:txBody>
          <a:bodyPr wrap="none">
            <a:spAutoFit/>
          </a:bodyPr>
          <a:lstStyle/>
          <a:p>
            <a:r>
              <a:rPr lang="en-US" dirty="0">
                <a:solidFill>
                  <a:srgbClr val="000000"/>
                </a:solidFill>
                <a:latin typeface="Calibri" panose="020F0502020204030204" pitchFamily="34" charset="0"/>
              </a:rPr>
              <a:t>3</a:t>
            </a:r>
            <a:endParaRPr lang="en-US" dirty="0"/>
          </a:p>
        </p:txBody>
      </p:sp>
      <p:sp>
        <p:nvSpPr>
          <p:cNvPr id="93" name="Rectangle 92"/>
          <p:cNvSpPr/>
          <p:nvPr/>
        </p:nvSpPr>
        <p:spPr>
          <a:xfrm>
            <a:off x="2250642" y="4800600"/>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1</a:t>
            </a:r>
            <a:endParaRPr lang="en-US" dirty="0"/>
          </a:p>
        </p:txBody>
      </p:sp>
      <p:sp>
        <p:nvSpPr>
          <p:cNvPr id="94" name="Rectangle 93"/>
          <p:cNvSpPr/>
          <p:nvPr/>
        </p:nvSpPr>
        <p:spPr>
          <a:xfrm>
            <a:off x="3161034" y="4788568"/>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2</a:t>
            </a:r>
            <a:endParaRPr lang="en-US" dirty="0"/>
          </a:p>
        </p:txBody>
      </p:sp>
      <p:sp>
        <p:nvSpPr>
          <p:cNvPr id="95" name="Rectangle 94"/>
          <p:cNvSpPr/>
          <p:nvPr/>
        </p:nvSpPr>
        <p:spPr>
          <a:xfrm>
            <a:off x="4713106" y="4801096"/>
            <a:ext cx="340158" cy="461665"/>
          </a:xfrm>
          <a:prstGeom prst="rect">
            <a:avLst/>
          </a:prstGeom>
        </p:spPr>
        <p:txBody>
          <a:bodyPr wrap="none">
            <a:spAutoFit/>
          </a:bodyPr>
          <a:lstStyle/>
          <a:p>
            <a:r>
              <a:rPr lang="en-US" dirty="0">
                <a:solidFill>
                  <a:srgbClr val="000000"/>
                </a:solidFill>
                <a:latin typeface="Calibri" panose="020F0502020204030204" pitchFamily="34" charset="0"/>
              </a:rPr>
              <a:t>4</a:t>
            </a:r>
            <a:endParaRPr lang="en-US" dirty="0"/>
          </a:p>
        </p:txBody>
      </p:sp>
      <p:sp>
        <p:nvSpPr>
          <p:cNvPr id="6" name="TextBox 5"/>
          <p:cNvSpPr txBox="1"/>
          <p:nvPr/>
        </p:nvSpPr>
        <p:spPr>
          <a:xfrm rot="21217215">
            <a:off x="4456451" y="5113885"/>
            <a:ext cx="4154166" cy="461665"/>
          </a:xfrm>
          <a:prstGeom prst="rect">
            <a:avLst/>
          </a:prstGeom>
          <a:solidFill>
            <a:srgbClr val="CCFFCC"/>
          </a:solidFill>
        </p:spPr>
        <p:txBody>
          <a:bodyPr wrap="square" rtlCol="0">
            <a:spAutoFit/>
          </a:bodyPr>
          <a:lstStyle/>
          <a:p>
            <a:pPr algn="ctr"/>
            <a:r>
              <a:rPr lang="en-US" dirty="0" smtClean="0">
                <a:solidFill>
                  <a:srgbClr val="CC3300"/>
                </a:solidFill>
                <a:latin typeface="Candara" panose="020E0502030303020204" pitchFamily="34" charset="0"/>
              </a:rPr>
              <a:t>take logs of everything!</a:t>
            </a:r>
            <a:endParaRPr lang="en-US" dirty="0">
              <a:solidFill>
                <a:srgbClr val="CC3300"/>
              </a:solidFill>
              <a:latin typeface="Candara" panose="020E0502030303020204" pitchFamily="34" charset="0"/>
            </a:endParaRPr>
          </a:p>
        </p:txBody>
      </p:sp>
      <p:sp>
        <p:nvSpPr>
          <p:cNvPr id="96" name="TextBox 95"/>
          <p:cNvSpPr txBox="1"/>
          <p:nvPr/>
        </p:nvSpPr>
        <p:spPr>
          <a:xfrm>
            <a:off x="3945061" y="3120179"/>
            <a:ext cx="4788568" cy="646331"/>
          </a:xfrm>
          <a:prstGeom prst="rect">
            <a:avLst/>
          </a:prstGeom>
          <a:solidFill>
            <a:schemeClr val="bg1">
              <a:lumMod val="95000"/>
            </a:schemeClr>
          </a:solidFill>
          <a:ln>
            <a:noFill/>
          </a:ln>
        </p:spPr>
        <p:txBody>
          <a:bodyPr wrap="square" rtlCol="0">
            <a:spAutoFit/>
          </a:bodyPr>
          <a:lstStyle/>
          <a:p>
            <a:pPr algn="ctr"/>
            <a:r>
              <a:rPr lang="en-US" sz="1800" dirty="0" smtClean="0">
                <a:latin typeface="Cambria" panose="02040503050406030204" pitchFamily="18" charset="0"/>
              </a:rPr>
              <a:t>for missing words, use </a:t>
            </a:r>
            <a:r>
              <a:rPr lang="en-US" sz="1800" b="1" u="sng" dirty="0" smtClean="0">
                <a:latin typeface="Cambria" panose="02040503050406030204" pitchFamily="18" charset="0"/>
              </a:rPr>
              <a:t>half</a:t>
            </a:r>
            <a:r>
              <a:rPr lang="en-US" sz="1800" dirty="0" smtClean="0">
                <a:latin typeface="Cambria" panose="02040503050406030204" pitchFamily="18" charset="0"/>
              </a:rPr>
              <a:t> the smallest value – </a:t>
            </a:r>
            <a:r>
              <a:rPr lang="en-US" sz="1800" i="1" dirty="0" smtClean="0">
                <a:latin typeface="Cambria" panose="02040503050406030204" pitchFamily="18" charset="0"/>
              </a:rPr>
              <a:t>across </a:t>
            </a:r>
            <a:r>
              <a:rPr lang="en-US" sz="1800" i="1" u="sng" dirty="0" smtClean="0">
                <a:latin typeface="Cambria" panose="02040503050406030204" pitchFamily="18" charset="0"/>
              </a:rPr>
              <a:t>both</a:t>
            </a:r>
            <a:r>
              <a:rPr lang="en-US" sz="1800" i="1" dirty="0" smtClean="0">
                <a:latin typeface="Cambria" panose="02040503050406030204" pitchFamily="18" charset="0"/>
              </a:rPr>
              <a:t> normalized models!</a:t>
            </a:r>
            <a:endParaRPr lang="en-US" sz="1800" b="1" i="1" dirty="0">
              <a:latin typeface="Calibri" panose="020F0502020204030204" pitchFamily="34" charset="0"/>
            </a:endParaRPr>
          </a:p>
        </p:txBody>
      </p:sp>
    </p:spTree>
    <p:extLst>
      <p:ext uri="{BB962C8B-B14F-4D97-AF65-F5344CB8AC3E}">
        <p14:creationId xmlns:p14="http://schemas.microsoft.com/office/powerpoint/2010/main" val="57578967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
        <p:nvSpPr>
          <p:cNvPr id="8" name="TextBox 7"/>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dirty="0" smtClean="0">
                <a:solidFill>
                  <a:srgbClr val="000000"/>
                </a:solidFill>
                <a:latin typeface="Cambria" panose="02040503050406030204" pitchFamily="18" charset="0"/>
              </a:rPr>
              <a:t>half of </a:t>
            </a:r>
            <a:r>
              <a:rPr lang="el-GR" altLang="en-US" sz="1200" dirty="0" smtClean="0">
                <a:solidFill>
                  <a:srgbClr val="000000"/>
                </a:solidFill>
                <a:latin typeface="Calibri" panose="020F0502020204030204" pitchFamily="34" charset="0"/>
                <a:cs typeface="Times New Roman" panose="02020603050405020304" pitchFamily="18" charset="0"/>
              </a:rPr>
              <a:t>ϵ</a:t>
            </a:r>
            <a:r>
              <a:rPr lang="en-US" altLang="en-US" sz="1200" dirty="0" smtClean="0">
                <a:solidFill>
                  <a:srgbClr val="000000"/>
                </a:solidFill>
                <a:latin typeface="Symbol" panose="05050102010706020507" pitchFamily="18" charset="2"/>
              </a:rPr>
              <a:t> !</a:t>
            </a:r>
            <a:r>
              <a:rPr lang="en-US" altLang="en-US" sz="1200" dirty="0" smtClean="0">
                <a:solidFill>
                  <a:srgbClr val="000000"/>
                </a:solidFill>
                <a:latin typeface="Cambria" panose="02040503050406030204" pitchFamily="18" charset="0"/>
              </a:rPr>
              <a:t> </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3" name="Rectangle 2"/>
          <p:cNvSpPr/>
          <p:nvPr/>
        </p:nvSpPr>
        <p:spPr>
          <a:xfrm>
            <a:off x="712007" y="3972549"/>
            <a:ext cx="1144865"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3*log(.50)</a:t>
            </a:r>
            <a:endParaRPr lang="en-US" sz="1800" b="1" dirty="0">
              <a:latin typeface="Calibri" panose="020F0502020204030204" pitchFamily="34" charset="0"/>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0" name="Down Arrow 89"/>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rot="21270828">
            <a:off x="8116132" y="4469576"/>
            <a:ext cx="530915" cy="369332"/>
          </a:xfrm>
          <a:prstGeom prst="rect">
            <a:avLst/>
          </a:prstGeom>
          <a:solidFill>
            <a:srgbClr val="FFEFD7"/>
          </a:solidFill>
        </p:spPr>
        <p:txBody>
          <a:bodyPr wrap="none">
            <a:spAutoFit/>
          </a:bodyPr>
          <a:lstStyle/>
          <a:p>
            <a:pPr algn="ctr"/>
            <a:r>
              <a:rPr lang="en-US" sz="1800" i="1" dirty="0" smtClean="0">
                <a:solidFill>
                  <a:srgbClr val="000AF9"/>
                </a:solidFill>
                <a:latin typeface="Calibri" panose="020F0502020204030204" pitchFamily="34" charset="0"/>
              </a:rPr>
              <a:t>OK!</a:t>
            </a:r>
            <a:endParaRPr lang="en-US" sz="1800" i="1" dirty="0">
              <a:latin typeface="Calibri" panose="020F0502020204030204" pitchFamily="34" charset="0"/>
            </a:endParaRPr>
          </a:p>
        </p:txBody>
      </p:sp>
      <p:sp>
        <p:nvSpPr>
          <p:cNvPr id="7" name="Rectangle 6"/>
          <p:cNvSpPr/>
          <p:nvPr/>
        </p:nvSpPr>
        <p:spPr>
          <a:xfrm>
            <a:off x="1207906" y="4788072"/>
            <a:ext cx="340158" cy="461665"/>
          </a:xfrm>
          <a:prstGeom prst="rect">
            <a:avLst/>
          </a:prstGeom>
        </p:spPr>
        <p:txBody>
          <a:bodyPr wrap="none">
            <a:spAutoFit/>
          </a:bodyPr>
          <a:lstStyle/>
          <a:p>
            <a:r>
              <a:rPr lang="en-US" dirty="0">
                <a:solidFill>
                  <a:srgbClr val="000000"/>
                </a:solidFill>
                <a:latin typeface="Calibri" panose="020F0502020204030204" pitchFamily="34" charset="0"/>
              </a:rPr>
              <a:t>3</a:t>
            </a:r>
            <a:endParaRPr lang="en-US" dirty="0"/>
          </a:p>
        </p:txBody>
      </p:sp>
      <p:sp>
        <p:nvSpPr>
          <p:cNvPr id="93" name="Rectangle 92"/>
          <p:cNvSpPr/>
          <p:nvPr/>
        </p:nvSpPr>
        <p:spPr>
          <a:xfrm>
            <a:off x="2250642" y="4800600"/>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1</a:t>
            </a:r>
            <a:endParaRPr lang="en-US" dirty="0"/>
          </a:p>
        </p:txBody>
      </p:sp>
      <p:sp>
        <p:nvSpPr>
          <p:cNvPr id="94" name="Rectangle 93"/>
          <p:cNvSpPr/>
          <p:nvPr/>
        </p:nvSpPr>
        <p:spPr>
          <a:xfrm>
            <a:off x="3161034" y="4788568"/>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2</a:t>
            </a:r>
            <a:endParaRPr lang="en-US" dirty="0"/>
          </a:p>
        </p:txBody>
      </p:sp>
      <p:sp>
        <p:nvSpPr>
          <p:cNvPr id="95" name="Rectangle 94"/>
          <p:cNvSpPr/>
          <p:nvPr/>
        </p:nvSpPr>
        <p:spPr>
          <a:xfrm>
            <a:off x="4713106" y="4801096"/>
            <a:ext cx="340158" cy="461665"/>
          </a:xfrm>
          <a:prstGeom prst="rect">
            <a:avLst/>
          </a:prstGeom>
        </p:spPr>
        <p:txBody>
          <a:bodyPr wrap="none">
            <a:spAutoFit/>
          </a:bodyPr>
          <a:lstStyle/>
          <a:p>
            <a:r>
              <a:rPr lang="en-US" dirty="0">
                <a:solidFill>
                  <a:srgbClr val="000000"/>
                </a:solidFill>
                <a:latin typeface="Calibri" panose="020F0502020204030204" pitchFamily="34" charset="0"/>
              </a:rPr>
              <a:t>4</a:t>
            </a:r>
            <a:endParaRPr lang="en-US" dirty="0"/>
          </a:p>
        </p:txBody>
      </p:sp>
      <p:sp>
        <p:nvSpPr>
          <p:cNvPr id="6" name="TextBox 5"/>
          <p:cNvSpPr txBox="1"/>
          <p:nvPr/>
        </p:nvSpPr>
        <p:spPr>
          <a:xfrm rot="21217215">
            <a:off x="4456451" y="5113885"/>
            <a:ext cx="4154166" cy="461665"/>
          </a:xfrm>
          <a:prstGeom prst="rect">
            <a:avLst/>
          </a:prstGeom>
          <a:solidFill>
            <a:srgbClr val="CCFFCC"/>
          </a:solidFill>
        </p:spPr>
        <p:txBody>
          <a:bodyPr wrap="square" rtlCol="0">
            <a:spAutoFit/>
          </a:bodyPr>
          <a:lstStyle/>
          <a:p>
            <a:pPr algn="ctr"/>
            <a:r>
              <a:rPr lang="en-US" dirty="0" smtClean="0">
                <a:solidFill>
                  <a:srgbClr val="CC3300"/>
                </a:solidFill>
                <a:latin typeface="Candara" panose="020E0502030303020204" pitchFamily="34" charset="0"/>
              </a:rPr>
              <a:t>take logs of everything!</a:t>
            </a:r>
            <a:endParaRPr lang="en-US" dirty="0">
              <a:solidFill>
                <a:srgbClr val="CC3300"/>
              </a:solidFill>
              <a:latin typeface="Candara" panose="020E0502030303020204" pitchFamily="34" charset="0"/>
            </a:endParaRPr>
          </a:p>
        </p:txBody>
      </p:sp>
      <p:sp>
        <p:nvSpPr>
          <p:cNvPr id="96" name="Rectangle 95"/>
          <p:cNvSpPr/>
          <p:nvPr/>
        </p:nvSpPr>
        <p:spPr>
          <a:xfrm>
            <a:off x="1780672" y="3972549"/>
            <a:ext cx="1080745"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log(.42)</a:t>
            </a:r>
            <a:endParaRPr lang="en-US" sz="1800" b="1" dirty="0">
              <a:latin typeface="Calibri" panose="020F0502020204030204" pitchFamily="34" charset="0"/>
            </a:endParaRPr>
          </a:p>
        </p:txBody>
      </p:sp>
      <p:sp>
        <p:nvSpPr>
          <p:cNvPr id="97" name="Rectangle 96"/>
          <p:cNvSpPr/>
          <p:nvPr/>
        </p:nvSpPr>
        <p:spPr>
          <a:xfrm>
            <a:off x="2788872" y="3972549"/>
            <a:ext cx="143020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+ 2*log(.012)</a:t>
            </a:r>
            <a:endParaRPr lang="en-US" sz="1800" b="1" dirty="0">
              <a:latin typeface="Calibri" panose="020F0502020204030204" pitchFamily="34" charset="0"/>
            </a:endParaRPr>
          </a:p>
        </p:txBody>
      </p:sp>
      <p:sp>
        <p:nvSpPr>
          <p:cNvPr id="98" name="Rectangle 97"/>
          <p:cNvSpPr/>
          <p:nvPr/>
        </p:nvSpPr>
        <p:spPr>
          <a:xfrm>
            <a:off x="4142872" y="3972549"/>
            <a:ext cx="143020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+ 4*log(.012)</a:t>
            </a:r>
            <a:endParaRPr lang="en-US" sz="1800" b="1"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rgbClr val="F6890C"/>
            </a:solidFill>
          </a:ln>
        </p:spPr>
        <p:txBody>
          <a:bodyPr wrap="square" rtlCol="0">
            <a:spAutoFit/>
          </a:bodyPr>
          <a:lstStyle/>
          <a:p>
            <a:pPr algn="ctr"/>
            <a:r>
              <a:rPr lang="en-US" sz="3200" dirty="0" smtClean="0">
                <a:latin typeface="Calibri" panose="020F0502020204030204" pitchFamily="34" charset="0"/>
              </a:rPr>
              <a:t>-29.48</a:t>
            </a:r>
            <a:endParaRPr lang="en-US" sz="3200" dirty="0">
              <a:latin typeface="Calibri" panose="020F0502020204030204" pitchFamily="34" charset="0"/>
            </a:endParaRPr>
          </a:p>
        </p:txBody>
      </p:sp>
      <p:sp>
        <p:nvSpPr>
          <p:cNvPr id="53" name="TextBox 52"/>
          <p:cNvSpPr txBox="1"/>
          <p:nvPr/>
        </p:nvSpPr>
        <p:spPr>
          <a:xfrm>
            <a:off x="3945061" y="3120179"/>
            <a:ext cx="4788568" cy="646331"/>
          </a:xfrm>
          <a:prstGeom prst="rect">
            <a:avLst/>
          </a:prstGeom>
          <a:solidFill>
            <a:schemeClr val="bg1">
              <a:lumMod val="95000"/>
            </a:schemeClr>
          </a:solidFill>
          <a:ln>
            <a:noFill/>
          </a:ln>
        </p:spPr>
        <p:txBody>
          <a:bodyPr wrap="square" rtlCol="0">
            <a:spAutoFit/>
          </a:bodyPr>
          <a:lstStyle/>
          <a:p>
            <a:pPr algn="ctr"/>
            <a:r>
              <a:rPr lang="en-US" sz="1800" dirty="0" smtClean="0">
                <a:latin typeface="Cambria" panose="02040503050406030204" pitchFamily="18" charset="0"/>
              </a:rPr>
              <a:t>for missing words, use </a:t>
            </a:r>
            <a:r>
              <a:rPr lang="en-US" sz="1800" b="1" u="sng" dirty="0" smtClean="0">
                <a:latin typeface="Cambria" panose="02040503050406030204" pitchFamily="18" charset="0"/>
              </a:rPr>
              <a:t>half</a:t>
            </a:r>
            <a:r>
              <a:rPr lang="en-US" sz="1800" dirty="0" smtClean="0">
                <a:latin typeface="Cambria" panose="02040503050406030204" pitchFamily="18" charset="0"/>
              </a:rPr>
              <a:t> the smallest value – </a:t>
            </a:r>
            <a:r>
              <a:rPr lang="en-US" sz="1800" i="1" dirty="0" smtClean="0">
                <a:latin typeface="Cambria" panose="02040503050406030204" pitchFamily="18" charset="0"/>
              </a:rPr>
              <a:t>across </a:t>
            </a:r>
            <a:r>
              <a:rPr lang="en-US" sz="1800" i="1" u="sng" dirty="0" smtClean="0">
                <a:latin typeface="Cambria" panose="02040503050406030204" pitchFamily="18" charset="0"/>
              </a:rPr>
              <a:t>both</a:t>
            </a:r>
            <a:r>
              <a:rPr lang="en-US" sz="1800" i="1" dirty="0" smtClean="0">
                <a:latin typeface="Cambria" panose="02040503050406030204" pitchFamily="18" charset="0"/>
              </a:rPr>
              <a:t> normalized models!</a:t>
            </a:r>
            <a:endParaRPr lang="en-US" sz="1800" b="1" i="1" dirty="0">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6729480" y="5338440"/>
              <a:ext cx="1240920" cy="1310760"/>
            </p14:xfrm>
          </p:contentPart>
        </mc:Choice>
        <mc:Fallback xmlns="">
          <p:pic>
            <p:nvPicPr>
              <p:cNvPr id="9" name="Ink 8"/>
              <p:cNvPicPr/>
              <p:nvPr/>
            </p:nvPicPr>
            <p:blipFill>
              <a:blip r:embed="rId3"/>
              <a:stretch>
                <a:fillRect/>
              </a:stretch>
            </p:blipFill>
            <p:spPr>
              <a:xfrm>
                <a:off x="6717960" y="5335920"/>
                <a:ext cx="1264680" cy="1325520"/>
              </a:xfrm>
              <a:prstGeom prst="rect">
                <a:avLst/>
              </a:prstGeom>
            </p:spPr>
          </p:pic>
        </mc:Fallback>
      </mc:AlternateContent>
    </p:spTree>
    <p:extLst>
      <p:ext uri="{BB962C8B-B14F-4D97-AF65-F5344CB8AC3E}">
        <p14:creationId xmlns:p14="http://schemas.microsoft.com/office/powerpoint/2010/main" val="214344935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
        <p:nvSpPr>
          <p:cNvPr id="8" name="TextBox 7"/>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dirty="0" smtClean="0">
                <a:solidFill>
                  <a:srgbClr val="000000"/>
                </a:solidFill>
                <a:latin typeface="Cambria" panose="02040503050406030204" pitchFamily="18" charset="0"/>
              </a:rPr>
              <a:t>this </a:t>
            </a:r>
            <a:r>
              <a:rPr lang="en-US" altLang="en-US" sz="1200" b="1" i="1" dirty="0" smtClean="0">
                <a:solidFill>
                  <a:srgbClr val="000000"/>
                </a:solidFill>
                <a:latin typeface="Cambria" panose="02040503050406030204" pitchFamily="18" charset="0"/>
              </a:rPr>
              <a:t>looks </a:t>
            </a:r>
            <a:r>
              <a:rPr lang="en-US" altLang="en-US" sz="1200" dirty="0" smtClean="0">
                <a:solidFill>
                  <a:srgbClr val="000000"/>
                </a:solidFill>
                <a:latin typeface="Cambria" panose="02040503050406030204" pitchFamily="18" charset="0"/>
              </a:rPr>
              <a:t>close…</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3" name="Rectangle 2"/>
          <p:cNvSpPr/>
          <p:nvPr/>
        </p:nvSpPr>
        <p:spPr>
          <a:xfrm>
            <a:off x="585536" y="3972549"/>
            <a:ext cx="1261884"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3*log(.025)</a:t>
            </a:r>
            <a:endParaRPr lang="en-US" sz="1800" b="1" dirty="0">
              <a:latin typeface="Calibri" panose="020F0502020204030204" pitchFamily="34" charset="0"/>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p:cNvSpPr txBox="1"/>
          <p:nvPr/>
        </p:nvSpPr>
        <p:spPr>
          <a:xfrm>
            <a:off x="5053435"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0" name="Down Arrow 89"/>
          <p:cNvSpPr/>
          <p:nvPr/>
        </p:nvSpPr>
        <p:spPr>
          <a:xfrm>
            <a:off x="6041459" y="2622888"/>
            <a:ext cx="367536" cy="509336"/>
          </a:xfrm>
          <a:prstGeom prst="downArrow">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07906" y="4788072"/>
            <a:ext cx="340158" cy="461665"/>
          </a:xfrm>
          <a:prstGeom prst="rect">
            <a:avLst/>
          </a:prstGeom>
        </p:spPr>
        <p:txBody>
          <a:bodyPr wrap="none">
            <a:spAutoFit/>
          </a:bodyPr>
          <a:lstStyle/>
          <a:p>
            <a:r>
              <a:rPr lang="en-US" dirty="0">
                <a:solidFill>
                  <a:srgbClr val="000000"/>
                </a:solidFill>
                <a:latin typeface="Calibri" panose="020F0502020204030204" pitchFamily="34" charset="0"/>
              </a:rPr>
              <a:t>3</a:t>
            </a:r>
            <a:endParaRPr lang="en-US" dirty="0"/>
          </a:p>
        </p:txBody>
      </p:sp>
      <p:sp>
        <p:nvSpPr>
          <p:cNvPr id="93" name="Rectangle 92"/>
          <p:cNvSpPr/>
          <p:nvPr/>
        </p:nvSpPr>
        <p:spPr>
          <a:xfrm>
            <a:off x="2250642" y="4800600"/>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1</a:t>
            </a:r>
            <a:endParaRPr lang="en-US" dirty="0"/>
          </a:p>
        </p:txBody>
      </p:sp>
      <p:sp>
        <p:nvSpPr>
          <p:cNvPr id="94" name="Rectangle 93"/>
          <p:cNvSpPr/>
          <p:nvPr/>
        </p:nvSpPr>
        <p:spPr>
          <a:xfrm>
            <a:off x="3161034" y="4788568"/>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2</a:t>
            </a:r>
            <a:endParaRPr lang="en-US" dirty="0"/>
          </a:p>
        </p:txBody>
      </p:sp>
      <p:sp>
        <p:nvSpPr>
          <p:cNvPr id="95" name="Rectangle 94"/>
          <p:cNvSpPr/>
          <p:nvPr/>
        </p:nvSpPr>
        <p:spPr>
          <a:xfrm>
            <a:off x="4713106" y="4801096"/>
            <a:ext cx="340158" cy="461665"/>
          </a:xfrm>
          <a:prstGeom prst="rect">
            <a:avLst/>
          </a:prstGeom>
        </p:spPr>
        <p:txBody>
          <a:bodyPr wrap="none">
            <a:spAutoFit/>
          </a:bodyPr>
          <a:lstStyle/>
          <a:p>
            <a:r>
              <a:rPr lang="en-US" dirty="0">
                <a:solidFill>
                  <a:srgbClr val="000000"/>
                </a:solidFill>
                <a:latin typeface="Calibri" panose="020F0502020204030204" pitchFamily="34" charset="0"/>
              </a:rPr>
              <a:t>4</a:t>
            </a:r>
            <a:endParaRPr lang="en-US" dirty="0"/>
          </a:p>
        </p:txBody>
      </p:sp>
      <p:sp>
        <p:nvSpPr>
          <p:cNvPr id="96" name="Rectangle 95"/>
          <p:cNvSpPr/>
          <p:nvPr/>
        </p:nvSpPr>
        <p:spPr>
          <a:xfrm>
            <a:off x="1782322" y="3972549"/>
            <a:ext cx="1197765"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log(.012)</a:t>
            </a:r>
            <a:endParaRPr lang="en-US" sz="1800" b="1" dirty="0">
              <a:latin typeface="Calibri" panose="020F0502020204030204" pitchFamily="34" charset="0"/>
            </a:endParaRPr>
          </a:p>
        </p:txBody>
      </p:sp>
      <p:sp>
        <p:nvSpPr>
          <p:cNvPr id="97" name="Rectangle 96"/>
          <p:cNvSpPr/>
          <p:nvPr/>
        </p:nvSpPr>
        <p:spPr>
          <a:xfrm>
            <a:off x="2966051" y="3972549"/>
            <a:ext cx="1196161"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+ 2*log(.7)</a:t>
            </a:r>
            <a:endParaRPr lang="en-US" sz="1800" b="1" dirty="0">
              <a:latin typeface="Calibri" panose="020F0502020204030204" pitchFamily="34" charset="0"/>
            </a:endParaRPr>
          </a:p>
        </p:txBody>
      </p:sp>
      <p:sp>
        <p:nvSpPr>
          <p:cNvPr id="98" name="Rectangle 97"/>
          <p:cNvSpPr/>
          <p:nvPr/>
        </p:nvSpPr>
        <p:spPr>
          <a:xfrm>
            <a:off x="4142872" y="3972549"/>
            <a:ext cx="143020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+ 4*log(.012)</a:t>
            </a:r>
            <a:endParaRPr lang="en-US" sz="1800" b="1"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rgbClr val="000AF9"/>
            </a:solidFill>
          </a:ln>
        </p:spPr>
        <p:txBody>
          <a:bodyPr wrap="square" rtlCol="0">
            <a:spAutoFit/>
          </a:bodyPr>
          <a:lstStyle/>
          <a:p>
            <a:pPr algn="ctr"/>
            <a:r>
              <a:rPr lang="en-US" sz="3200" dirty="0" smtClean="0">
                <a:latin typeface="Calibri" panose="020F0502020204030204" pitchFamily="34" charset="0"/>
              </a:rPr>
              <a:t>-33.89</a:t>
            </a:r>
            <a:endParaRPr lang="en-US" sz="3200" dirty="0">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810120" y="4471560"/>
              <a:ext cx="752400" cy="1490040"/>
            </p14:xfrm>
          </p:contentPart>
        </mc:Choice>
        <mc:Fallback xmlns="">
          <p:pic>
            <p:nvPicPr>
              <p:cNvPr id="6" name="Ink 5"/>
              <p:cNvPicPr/>
              <p:nvPr/>
            </p:nvPicPr>
            <p:blipFill>
              <a:blip r:embed="rId3"/>
              <a:stretch>
                <a:fillRect/>
              </a:stretch>
            </p:blipFill>
            <p:spPr>
              <a:xfrm>
                <a:off x="6797520" y="4461840"/>
                <a:ext cx="767520" cy="1513080"/>
              </a:xfrm>
              <a:prstGeom prst="rect">
                <a:avLst/>
              </a:prstGeom>
            </p:spPr>
          </p:pic>
        </mc:Fallback>
      </mc:AlternateContent>
    </p:spTree>
    <p:extLst>
      <p:ext uri="{BB962C8B-B14F-4D97-AF65-F5344CB8AC3E}">
        <p14:creationId xmlns:p14="http://schemas.microsoft.com/office/powerpoint/2010/main" val="354883574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
        <p:nvSpPr>
          <p:cNvPr id="8" name="TextBox 7"/>
          <p:cNvSpPr txBox="1"/>
          <p:nvPr/>
        </p:nvSpPr>
        <p:spPr>
          <a:xfrm>
            <a:off x="2667000" y="3066871"/>
            <a:ext cx="3739816" cy="1200329"/>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a:t>
            </a:r>
          </a:p>
          <a:p>
            <a:r>
              <a:rPr lang="en-US" dirty="0" smtClean="0">
                <a:latin typeface="Calibri" panose="020F0502020204030204" pitchFamily="34" charset="0"/>
              </a:rPr>
              <a:t>{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50" name="Down Arrow 49"/>
          <p:cNvSpPr/>
          <p:nvPr/>
        </p:nvSpPr>
        <p:spPr>
          <a:xfrm>
            <a:off x="1686424" y="3941518"/>
            <a:ext cx="609602" cy="873350"/>
          </a:xfrm>
          <a:prstGeom prst="downArrow">
            <a:avLst>
              <a:gd name="adj1" fmla="val 50000"/>
              <a:gd name="adj2" fmla="val 56428"/>
            </a:avLst>
          </a:prstGeom>
          <a:solidFill>
            <a:srgbClr val="FFEFD7"/>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Up-Down Arrow 50"/>
          <p:cNvSpPr/>
          <p:nvPr/>
        </p:nvSpPr>
        <p:spPr>
          <a:xfrm rot="18627196">
            <a:off x="1683825" y="2859091"/>
            <a:ext cx="533400" cy="1066800"/>
          </a:xfrm>
          <a:prstGeom prst="upDown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Down Arrow 51"/>
          <p:cNvSpPr/>
          <p:nvPr/>
        </p:nvSpPr>
        <p:spPr>
          <a:xfrm>
            <a:off x="6286499" y="3941518"/>
            <a:ext cx="609602" cy="873350"/>
          </a:xfrm>
          <a:prstGeom prst="downArrow">
            <a:avLst>
              <a:gd name="adj1" fmla="val 50000"/>
              <a:gd name="adj2" fmla="val 56428"/>
            </a:avLst>
          </a:prstGeom>
          <a:solidFill>
            <a:srgbClr val="CCECFF"/>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Up-Down Arrow 52"/>
          <p:cNvSpPr/>
          <p:nvPr/>
        </p:nvSpPr>
        <p:spPr>
          <a:xfrm rot="2767297">
            <a:off x="6324600" y="2859091"/>
            <a:ext cx="533400" cy="1066800"/>
          </a:xfrm>
          <a:prstGeom prst="upDown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ounded Rectangle 53"/>
          <p:cNvSpPr/>
          <p:nvPr/>
        </p:nvSpPr>
        <p:spPr>
          <a:xfrm>
            <a:off x="609600" y="4953000"/>
            <a:ext cx="2808779" cy="1225731"/>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1093058" y="5273477"/>
            <a:ext cx="1841862" cy="584775"/>
          </a:xfrm>
          <a:prstGeom prst="rect">
            <a:avLst/>
          </a:prstGeom>
          <a:solidFill>
            <a:schemeClr val="bg1"/>
          </a:solidFill>
          <a:ln w="28575">
            <a:solidFill>
              <a:srgbClr val="F6890C"/>
            </a:solidFill>
          </a:ln>
        </p:spPr>
        <p:txBody>
          <a:bodyPr wrap="square" rtlCol="0">
            <a:spAutoFit/>
          </a:bodyPr>
          <a:lstStyle/>
          <a:p>
            <a:pPr algn="ctr"/>
            <a:r>
              <a:rPr lang="en-US" sz="3200" dirty="0" smtClean="0">
                <a:latin typeface="Calibri" panose="020F0502020204030204" pitchFamily="34" charset="0"/>
              </a:rPr>
              <a:t>-29.48</a:t>
            </a:r>
            <a:endParaRPr lang="en-US" sz="3200" dirty="0">
              <a:latin typeface="Calibri" panose="020F0502020204030204" pitchFamily="34" charset="0"/>
            </a:endParaRPr>
          </a:p>
        </p:txBody>
      </p:sp>
      <p:sp>
        <p:nvSpPr>
          <p:cNvPr id="56" name="Rounded Rectangle 55"/>
          <p:cNvSpPr/>
          <p:nvPr/>
        </p:nvSpPr>
        <p:spPr>
          <a:xfrm>
            <a:off x="5193632" y="4940968"/>
            <a:ext cx="2808779" cy="1225731"/>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5677090" y="5261445"/>
            <a:ext cx="1841862" cy="584775"/>
          </a:xfrm>
          <a:prstGeom prst="rect">
            <a:avLst/>
          </a:prstGeom>
          <a:solidFill>
            <a:schemeClr val="bg1"/>
          </a:solidFill>
          <a:ln w="28575">
            <a:solidFill>
              <a:srgbClr val="000AF9"/>
            </a:solidFill>
          </a:ln>
        </p:spPr>
        <p:txBody>
          <a:bodyPr wrap="square" rtlCol="0">
            <a:spAutoFit/>
          </a:bodyPr>
          <a:lstStyle/>
          <a:p>
            <a:pPr algn="ctr"/>
            <a:r>
              <a:rPr lang="en-US" sz="3200" dirty="0" smtClean="0">
                <a:latin typeface="Calibri" panose="020F0502020204030204" pitchFamily="34" charset="0"/>
              </a:rPr>
              <a:t>-33.89</a:t>
            </a:r>
            <a:endParaRPr lang="en-US" sz="3200" dirty="0">
              <a:latin typeface="Calibri" panose="020F0502020204030204" pitchFamily="34" charset="0"/>
            </a:endParaRPr>
          </a:p>
        </p:txBody>
      </p:sp>
      <p:sp>
        <p:nvSpPr>
          <p:cNvPr id="6" name="Rectangle 5"/>
          <p:cNvSpPr/>
          <p:nvPr/>
        </p:nvSpPr>
        <p:spPr>
          <a:xfrm>
            <a:off x="895564" y="6075944"/>
            <a:ext cx="2254463" cy="323165"/>
          </a:xfrm>
          <a:prstGeom prst="rect">
            <a:avLst/>
          </a:prstGeom>
          <a:solidFill>
            <a:schemeClr val="bg1"/>
          </a:solidFill>
          <a:ln>
            <a:solidFill>
              <a:srgbClr val="F6890C"/>
            </a:solidFill>
          </a:ln>
        </p:spPr>
        <p:txBody>
          <a:bodyPr wrap="none">
            <a:spAutoFit/>
          </a:bodyPr>
          <a:lstStyle/>
          <a:p>
            <a:pPr algn="ctr"/>
            <a:r>
              <a:rPr lang="en-US" sz="1500" b="1" i="1" dirty="0" smtClean="0">
                <a:latin typeface="Calibri" panose="020F0502020204030204" pitchFamily="34" charset="0"/>
              </a:rPr>
              <a:t>the </a:t>
            </a:r>
            <a:r>
              <a:rPr lang="en-US" sz="1500" b="1" i="1" dirty="0" smtClean="0">
                <a:solidFill>
                  <a:srgbClr val="CC3300"/>
                </a:solidFill>
                <a:latin typeface="Calibri" panose="020F0502020204030204" pitchFamily="34" charset="0"/>
              </a:rPr>
              <a:t>(much)</a:t>
            </a:r>
            <a:r>
              <a:rPr lang="en-US" sz="1500" b="1" i="1" dirty="0" smtClean="0">
                <a:latin typeface="Calibri" panose="020F0502020204030204" pitchFamily="34" charset="0"/>
              </a:rPr>
              <a:t> better match…</a:t>
            </a:r>
            <a:endParaRPr lang="en-US" sz="1500" b="1"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653640" y="2305800"/>
              <a:ext cx="613080" cy="796320"/>
            </p14:xfrm>
          </p:contentPart>
        </mc:Choice>
        <mc:Fallback xmlns="">
          <p:pic>
            <p:nvPicPr>
              <p:cNvPr id="3" name="Ink 2"/>
              <p:cNvPicPr/>
              <p:nvPr/>
            </p:nvPicPr>
            <p:blipFill>
              <a:blip r:embed="rId3"/>
              <a:stretch>
                <a:fillRect/>
              </a:stretch>
            </p:blipFill>
            <p:spPr>
              <a:xfrm>
                <a:off x="3641760" y="2293200"/>
                <a:ext cx="635400" cy="817560"/>
              </a:xfrm>
              <a:prstGeom prst="rect">
                <a:avLst/>
              </a:prstGeom>
            </p:spPr>
          </p:pic>
        </mc:Fallback>
      </mc:AlternateContent>
    </p:spTree>
    <p:extLst>
      <p:ext uri="{BB962C8B-B14F-4D97-AF65-F5344CB8AC3E}">
        <p14:creationId xmlns:p14="http://schemas.microsoft.com/office/powerpoint/2010/main" val="233577861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228600" y="3886200"/>
            <a:ext cx="8686799" cy="2481944"/>
          </a:xfrm>
          <a:prstGeom prst="rect">
            <a:avLst/>
          </a:prstGeom>
          <a:noFill/>
          <a:ln w="57150">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083732" y="5661166"/>
            <a:ext cx="923707" cy="415498"/>
          </a:xfrm>
          <a:prstGeom prst="rect">
            <a:avLst/>
          </a:prstGeom>
          <a:solidFill>
            <a:srgbClr val="FAE9D6"/>
          </a:solidFill>
        </p:spPr>
        <p:txBody>
          <a:bodyPr wrap="square" rtlCol="0">
            <a:spAutoFit/>
          </a:bodyPr>
          <a:lstStyle/>
          <a:p>
            <a:pPr algn="ctr"/>
            <a:r>
              <a:rPr lang="en-US" sz="2100" dirty="0" smtClean="0">
                <a:latin typeface="Cambria" panose="02040503050406030204" pitchFamily="18" charset="0"/>
              </a:rPr>
              <a:t>done!</a:t>
            </a:r>
            <a:endParaRPr lang="en-US" sz="2100" dirty="0">
              <a:latin typeface="Cambria" panose="02040503050406030204" pitchFamily="18" charset="0"/>
            </a:endParaRPr>
          </a:p>
        </p:txBody>
      </p:sp>
      <p:sp>
        <p:nvSpPr>
          <p:cNvPr id="6" name="Down Arrow 5"/>
          <p:cNvSpPr/>
          <p:nvPr/>
        </p:nvSpPr>
        <p:spPr>
          <a:xfrm rot="5400000">
            <a:off x="7459375" y="5532189"/>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20943839">
            <a:off x="2140933" y="4732699"/>
            <a:ext cx="5754914" cy="461665"/>
          </a:xfrm>
          <a:prstGeom prst="rect">
            <a:avLst/>
          </a:prstGeom>
          <a:solidFill>
            <a:srgbClr val="FAE9D6"/>
          </a:solidFill>
        </p:spPr>
        <p:txBody>
          <a:bodyPr wrap="square" rtlCol="0">
            <a:spAutoFit/>
          </a:bodyPr>
          <a:lstStyle/>
          <a:p>
            <a:pPr algn="ctr"/>
            <a:r>
              <a:rPr lang="en-US" dirty="0" smtClean="0">
                <a:latin typeface="Cambria" panose="02040503050406030204" pitchFamily="18" charset="0"/>
              </a:rPr>
              <a:t>Don't take these formulas too seriously…</a:t>
            </a:r>
            <a:endParaRPr lang="en-US" dirty="0">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109160" y="828000"/>
              <a:ext cx="6274080" cy="4779720"/>
            </p14:xfrm>
          </p:contentPart>
        </mc:Choice>
        <mc:Fallback xmlns="">
          <p:pic>
            <p:nvPicPr>
              <p:cNvPr id="2" name="Ink 1"/>
              <p:cNvPicPr/>
              <p:nvPr/>
            </p:nvPicPr>
            <p:blipFill>
              <a:blip r:embed="rId5"/>
              <a:stretch>
                <a:fillRect/>
              </a:stretch>
            </p:blipFill>
            <p:spPr>
              <a:xfrm>
                <a:off x="1103760" y="824400"/>
                <a:ext cx="6282000" cy="4791600"/>
              </a:xfrm>
              <a:prstGeom prst="rect">
                <a:avLst/>
              </a:prstGeom>
            </p:spPr>
          </p:pic>
        </mc:Fallback>
      </mc:AlternateContent>
    </p:spTree>
    <p:extLst>
      <p:ext uri="{BB962C8B-B14F-4D97-AF65-F5344CB8AC3E}">
        <p14:creationId xmlns:p14="http://schemas.microsoft.com/office/powerpoint/2010/main" val="22739454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228600" y="3886200"/>
            <a:ext cx="8686799" cy="2481944"/>
          </a:xfrm>
          <a:prstGeom prst="rect">
            <a:avLst/>
          </a:prstGeom>
          <a:noFill/>
          <a:ln w="57150">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083732" y="5661166"/>
            <a:ext cx="923707" cy="415498"/>
          </a:xfrm>
          <a:prstGeom prst="rect">
            <a:avLst/>
          </a:prstGeom>
          <a:solidFill>
            <a:srgbClr val="FAE9D6"/>
          </a:solidFill>
        </p:spPr>
        <p:txBody>
          <a:bodyPr wrap="square" rtlCol="0">
            <a:spAutoFit/>
          </a:bodyPr>
          <a:lstStyle/>
          <a:p>
            <a:pPr algn="ctr"/>
            <a:r>
              <a:rPr lang="en-US" sz="2100" dirty="0" smtClean="0">
                <a:latin typeface="Cambria" panose="02040503050406030204" pitchFamily="18" charset="0"/>
              </a:rPr>
              <a:t>done!</a:t>
            </a:r>
            <a:endParaRPr lang="en-US" sz="2100" dirty="0">
              <a:latin typeface="Cambria" panose="02040503050406030204" pitchFamily="18" charset="0"/>
            </a:endParaRPr>
          </a:p>
        </p:txBody>
      </p:sp>
      <p:sp>
        <p:nvSpPr>
          <p:cNvPr id="6" name="Down Arrow 5"/>
          <p:cNvSpPr/>
          <p:nvPr/>
        </p:nvSpPr>
        <p:spPr>
          <a:xfrm rot="5400000">
            <a:off x="7459375" y="5532189"/>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20943839">
            <a:off x="2140933" y="4732699"/>
            <a:ext cx="5754914" cy="461665"/>
          </a:xfrm>
          <a:prstGeom prst="rect">
            <a:avLst/>
          </a:prstGeom>
          <a:solidFill>
            <a:srgbClr val="FAE9D6"/>
          </a:solidFill>
        </p:spPr>
        <p:txBody>
          <a:bodyPr wrap="square" rtlCol="0">
            <a:spAutoFit/>
          </a:bodyPr>
          <a:lstStyle/>
          <a:p>
            <a:pPr algn="ctr"/>
            <a:r>
              <a:rPr lang="en-US" dirty="0" smtClean="0">
                <a:latin typeface="Cambria" panose="02040503050406030204" pitchFamily="18" charset="0"/>
              </a:rPr>
              <a:t>Don't take these formulas too seriously…</a:t>
            </a:r>
            <a:endParaRPr lang="en-US" dirty="0">
              <a:latin typeface="Cambria" panose="02040503050406030204" pitchFamily="18" charset="0"/>
            </a:endParaRPr>
          </a:p>
        </p:txBody>
      </p:sp>
      <p:pic>
        <p:nvPicPr>
          <p:cNvPr id="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1822" t="55753" r="7134" b="22895"/>
          <a:stretch/>
        </p:blipFill>
        <p:spPr bwMode="auto">
          <a:xfrm rot="20952891">
            <a:off x="1527647" y="2937885"/>
            <a:ext cx="6330311" cy="1879589"/>
          </a:xfrm>
          <a:prstGeom prst="rect">
            <a:avLst/>
          </a:prstGeom>
          <a:noFill/>
          <a:ln w="9525">
            <a:solidFill>
              <a:srgbClr val="F6890C"/>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4055760" y="2301480"/>
              <a:ext cx="3735360" cy="2149560"/>
            </p14:xfrm>
          </p:contentPart>
        </mc:Choice>
        <mc:Fallback xmlns="">
          <p:pic>
            <p:nvPicPr>
              <p:cNvPr id="2" name="Ink 1"/>
              <p:cNvPicPr/>
              <p:nvPr/>
            </p:nvPicPr>
            <p:blipFill>
              <a:blip r:embed="rId6"/>
              <a:stretch>
                <a:fillRect/>
              </a:stretch>
            </p:blipFill>
            <p:spPr>
              <a:xfrm>
                <a:off x="4044960" y="2295000"/>
                <a:ext cx="3752640" cy="2166840"/>
              </a:xfrm>
              <a:prstGeom prst="rect">
                <a:avLst/>
              </a:prstGeom>
            </p:spPr>
          </p:pic>
        </mc:Fallback>
      </mc:AlternateContent>
    </p:spTree>
    <p:extLst>
      <p:ext uri="{BB962C8B-B14F-4D97-AF65-F5344CB8AC3E}">
        <p14:creationId xmlns:p14="http://schemas.microsoft.com/office/powerpoint/2010/main" val="2459786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9"/>
          <p:cNvSpPr txBox="1">
            <a:spLocks noChangeArrowheads="1"/>
          </p:cNvSpPr>
          <p:nvPr/>
        </p:nvSpPr>
        <p:spPr bwMode="auto">
          <a:xfrm>
            <a:off x="304800" y="228600"/>
            <a:ext cx="7620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Creative connect fours...</a:t>
            </a:r>
            <a:endParaRPr kumimoji="0" 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19200"/>
            <a:ext cx="4686677" cy="5239507"/>
          </a:xfrm>
          <a:prstGeom prst="rect">
            <a:avLst/>
          </a:prstGeom>
        </p:spPr>
      </p:pic>
      <p:sp>
        <p:nvSpPr>
          <p:cNvPr id="23" name="Text Box 9"/>
          <p:cNvSpPr txBox="1">
            <a:spLocks noChangeArrowheads="1"/>
          </p:cNvSpPr>
          <p:nvPr/>
        </p:nvSpPr>
        <p:spPr bwMode="auto">
          <a:xfrm>
            <a:off x="5715000" y="5720043"/>
            <a:ext cx="2209800" cy="738664"/>
          </a:xfrm>
          <a:prstGeom prst="rect">
            <a:avLst/>
          </a:prstGeom>
          <a:solidFill>
            <a:srgbClr val="F6890C"/>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200" b="0" i="0" u="none" strike="noStrike" kern="1200" cap="none" spc="0" normalizeH="0" baseline="0" noProof="0" dirty="0" smtClean="0">
                <a:ln>
                  <a:noFill/>
                </a:ln>
                <a:solidFill>
                  <a:srgbClr val="FFFFFF"/>
                </a:solidFill>
                <a:effectLst/>
                <a:uLnTx/>
                <a:uFillTx/>
                <a:latin typeface="Cambria" panose="02040503050406030204" pitchFamily="18" charset="0"/>
                <a:ea typeface="MS PGothic" pitchFamily="34" charset="-128"/>
                <a:cs typeface="+mn-cs"/>
              </a:rPr>
              <a:t>5C C4?!</a:t>
            </a:r>
            <a:endParaRPr kumimoji="0" lang="en-US" sz="4200" b="0" i="0" u="none" strike="noStrike" kern="1200" cap="none" spc="0" normalizeH="0" baseline="0" noProof="0" dirty="0">
              <a:ln>
                <a:noFill/>
              </a:ln>
              <a:solidFill>
                <a:srgbClr val="FFFFFF"/>
              </a:solidFill>
              <a:effectLst/>
              <a:uLnTx/>
              <a:uFillTx/>
              <a:latin typeface="Cambria" panose="02040503050406030204" pitchFamily="18" charset="0"/>
              <a:ea typeface="MS PGothic" pitchFamily="34" charset="-128"/>
              <a:cs typeface="+mn-cs"/>
            </a:endParaRPr>
          </a:p>
        </p:txBody>
      </p:sp>
      <p:sp>
        <p:nvSpPr>
          <p:cNvPr id="5" name="TextBox 4"/>
          <p:cNvSpPr txBox="1"/>
          <p:nvPr/>
        </p:nvSpPr>
        <p:spPr>
          <a:xfrm>
            <a:off x="8063255" y="6120153"/>
            <a:ext cx="1080745" cy="338554"/>
          </a:xfrm>
          <a:prstGeom prst="rect">
            <a:avLst/>
          </a:prstGeom>
          <a:solidFill>
            <a:schemeClr val="bg1"/>
          </a:solidFill>
          <a:ln>
            <a:noFill/>
          </a:ln>
        </p:spPr>
        <p:txBody>
          <a:bodyPr wrap="none" rtlCol="0">
            <a:spAutoFit/>
          </a:bodyPr>
          <a:lstStyle/>
          <a:p>
            <a:r>
              <a:rPr lang="en-US" sz="1600" dirty="0" smtClean="0">
                <a:solidFill>
                  <a:srgbClr val="CC3399"/>
                </a:solidFill>
              </a:rPr>
              <a:t>run </a:t>
            </a:r>
            <a:r>
              <a:rPr lang="en-US" sz="1600" dirty="0" err="1" smtClean="0">
                <a:solidFill>
                  <a:srgbClr val="CC3399"/>
                </a:solidFill>
              </a:rPr>
              <a:t>xyang</a:t>
            </a:r>
            <a:r>
              <a:rPr lang="en-US" sz="1600" dirty="0" smtClean="0">
                <a:solidFill>
                  <a:srgbClr val="CC3399"/>
                </a:solidFill>
              </a:rPr>
              <a:t>!</a:t>
            </a:r>
            <a:endParaRPr lang="en-US" sz="1600" dirty="0">
              <a:solidFill>
                <a:srgbClr val="CC3399"/>
              </a:solidFill>
            </a:endParaRPr>
          </a:p>
        </p:txBody>
      </p:sp>
    </p:spTree>
    <p:extLst>
      <p:ext uri="{BB962C8B-B14F-4D97-AF65-F5344CB8AC3E}">
        <p14:creationId xmlns:p14="http://schemas.microsoft.com/office/powerpoint/2010/main" val="182621240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flipV="1">
            <a:off x="4259179" y="3874168"/>
            <a:ext cx="4716379" cy="84221"/>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176337" y="3970421"/>
            <a:ext cx="1070810" cy="2767263"/>
          </a:xfrm>
          <a:prstGeom prst="straightConnector1">
            <a:avLst/>
          </a:prstGeom>
          <a:ln>
            <a:solidFill>
              <a:srgbClr val="0099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flipV="1">
            <a:off x="818147" y="986589"/>
            <a:ext cx="3429000" cy="2947737"/>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Project </a:t>
            </a:r>
            <a:r>
              <a:rPr lang="en-US" altLang="en-US" sz="4200" b="1" i="1" dirty="0" smtClean="0">
                <a:latin typeface="Cambria" panose="02040503050406030204" pitchFamily="18" charset="0"/>
              </a:rPr>
              <a:t>space</a:t>
            </a:r>
            <a:r>
              <a:rPr lang="en-US" altLang="en-US" sz="4200" dirty="0" smtClean="0">
                <a:latin typeface="Cambria" panose="02040503050406030204" pitchFamily="18" charset="0"/>
              </a:rPr>
              <a:t>…</a:t>
            </a:r>
            <a:endParaRPr lang="en-US" altLang="en-US" sz="4200" dirty="0">
              <a:latin typeface="Cambria" panose="02040503050406030204" pitchFamily="18" charset="0"/>
            </a:endParaRPr>
          </a:p>
        </p:txBody>
      </p:sp>
      <p:sp>
        <p:nvSpPr>
          <p:cNvPr id="19462" name="Rectangle 13"/>
          <p:cNvSpPr>
            <a:spLocks noChangeArrowheads="1"/>
          </p:cNvSpPr>
          <p:nvPr/>
        </p:nvSpPr>
        <p:spPr bwMode="auto">
          <a:xfrm>
            <a:off x="177062" y="1357481"/>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a:latin typeface="Cambria" panose="02040503050406030204" pitchFamily="18" charset="0"/>
              </a:rPr>
              <a:t>Picobot</a:t>
            </a:r>
            <a:r>
              <a:rPr lang="en-US" altLang="en-US" sz="6400" dirty="0">
                <a:latin typeface="Cambria" panose="02040503050406030204" pitchFamily="18" charset="0"/>
              </a:rPr>
              <a:t>!</a:t>
            </a:r>
          </a:p>
        </p:txBody>
      </p:sp>
      <p:sp>
        <p:nvSpPr>
          <p:cNvPr id="12" name="Rectangle 11"/>
          <p:cNvSpPr>
            <a:spLocks noChangeArrowheads="1"/>
          </p:cNvSpPr>
          <p:nvPr/>
        </p:nvSpPr>
        <p:spPr bwMode="auto">
          <a:xfrm>
            <a:off x="2438400" y="4876800"/>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TextID</a:t>
            </a:r>
            <a:endParaRPr lang="en-US" altLang="en-US" sz="6400" dirty="0">
              <a:latin typeface="Cambria" panose="02040503050406030204" pitchFamily="18" charset="0"/>
            </a:endParaRPr>
          </a:p>
        </p:txBody>
      </p:sp>
      <p:sp>
        <p:nvSpPr>
          <p:cNvPr id="13" name="Rectangle 10"/>
          <p:cNvSpPr>
            <a:spLocks noChangeArrowheads="1"/>
          </p:cNvSpPr>
          <p:nvPr/>
        </p:nvSpPr>
        <p:spPr bwMode="auto">
          <a:xfrm>
            <a:off x="5943600" y="3048000"/>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VPool</a:t>
            </a:r>
            <a:endParaRPr lang="en-US" altLang="en-US" sz="6400" dirty="0">
              <a:latin typeface="Cambria" panose="02040503050406030204" pitchFamily="18" charset="0"/>
            </a:endParaRPr>
          </a:p>
        </p:txBody>
      </p:sp>
      <p:sp>
        <p:nvSpPr>
          <p:cNvPr id="5" name="TextBox 4"/>
          <p:cNvSpPr txBox="1"/>
          <p:nvPr/>
        </p:nvSpPr>
        <p:spPr>
          <a:xfrm>
            <a:off x="990600" y="668169"/>
            <a:ext cx="2438400" cy="461665"/>
          </a:xfrm>
          <a:prstGeom prst="rect">
            <a:avLst/>
          </a:prstGeom>
          <a:noFill/>
        </p:spPr>
        <p:txBody>
          <a:bodyPr wrap="square" rtlCol="0">
            <a:spAutoFit/>
          </a:bodyPr>
          <a:lstStyle/>
          <a:p>
            <a:r>
              <a:rPr lang="en-US" b="1" dirty="0" smtClean="0">
                <a:solidFill>
                  <a:srgbClr val="C00000"/>
                </a:solidFill>
                <a:latin typeface="Candara" panose="020E0502030303020204" pitchFamily="34" charset="0"/>
              </a:rPr>
              <a:t>algorithmic</a:t>
            </a:r>
            <a:endParaRPr lang="en-US" b="1" dirty="0">
              <a:solidFill>
                <a:srgbClr val="C00000"/>
              </a:solidFill>
              <a:latin typeface="Candara" panose="020E0502030303020204" pitchFamily="34" charset="0"/>
            </a:endParaRPr>
          </a:p>
        </p:txBody>
      </p:sp>
      <p:sp>
        <p:nvSpPr>
          <p:cNvPr id="17" name="TextBox 16"/>
          <p:cNvSpPr txBox="1"/>
          <p:nvPr/>
        </p:nvSpPr>
        <p:spPr>
          <a:xfrm>
            <a:off x="3400926" y="6324600"/>
            <a:ext cx="2917825" cy="461665"/>
          </a:xfrm>
          <a:prstGeom prst="rect">
            <a:avLst/>
          </a:prstGeom>
          <a:noFill/>
        </p:spPr>
        <p:txBody>
          <a:bodyPr wrap="square" rtlCol="0">
            <a:spAutoFit/>
          </a:bodyPr>
          <a:lstStyle/>
          <a:p>
            <a:r>
              <a:rPr lang="en-US" b="1" dirty="0" smtClean="0">
                <a:solidFill>
                  <a:srgbClr val="009900"/>
                </a:solidFill>
                <a:latin typeface="Candara" panose="020E0502030303020204" pitchFamily="34" charset="0"/>
              </a:rPr>
              <a:t>practical + checkable</a:t>
            </a:r>
            <a:endParaRPr lang="en-US" b="1" dirty="0">
              <a:solidFill>
                <a:srgbClr val="009900"/>
              </a:solidFill>
              <a:latin typeface="Candara" panose="020E0502030303020204" pitchFamily="34" charset="0"/>
            </a:endParaRPr>
          </a:p>
        </p:txBody>
      </p:sp>
      <p:sp>
        <p:nvSpPr>
          <p:cNvPr id="26" name="TextBox 25"/>
          <p:cNvSpPr txBox="1"/>
          <p:nvPr/>
        </p:nvSpPr>
        <p:spPr>
          <a:xfrm>
            <a:off x="6934200" y="4186535"/>
            <a:ext cx="2053900" cy="830997"/>
          </a:xfrm>
          <a:prstGeom prst="rect">
            <a:avLst/>
          </a:prstGeom>
          <a:noFill/>
        </p:spPr>
        <p:txBody>
          <a:bodyPr wrap="square" rtlCol="0">
            <a:spAutoFit/>
          </a:bodyPr>
          <a:lstStyle/>
          <a:p>
            <a:pPr algn="r"/>
            <a:r>
              <a:rPr lang="en-US" b="1" dirty="0" smtClean="0">
                <a:solidFill>
                  <a:srgbClr val="000AF9"/>
                </a:solidFill>
                <a:latin typeface="Candara" panose="020E0502030303020204" pitchFamily="34" charset="0"/>
              </a:rPr>
              <a:t>open-ended </a:t>
            </a:r>
            <a:r>
              <a:rPr lang="en-US" sz="1500" b="1" dirty="0" smtClean="0">
                <a:solidFill>
                  <a:srgbClr val="000AF9"/>
                </a:solidFill>
                <a:latin typeface="Candara" panose="020E0502030303020204" pitchFamily="34" charset="0"/>
              </a:rPr>
              <a:t>(and 3d!)</a:t>
            </a:r>
            <a:r>
              <a:rPr lang="en-US" b="1" dirty="0" smtClean="0">
                <a:solidFill>
                  <a:srgbClr val="000AF9"/>
                </a:solidFill>
                <a:latin typeface="Candara" panose="020E0502030303020204" pitchFamily="34" charset="0"/>
              </a:rPr>
              <a:t> </a:t>
            </a:r>
            <a:endParaRPr lang="en-US" b="1" dirty="0">
              <a:solidFill>
                <a:srgbClr val="000AF9"/>
              </a:solidFill>
              <a:latin typeface="Candara" panose="020E0502030303020204" pitchFamily="34" charset="0"/>
            </a:endParaRPr>
          </a:p>
        </p:txBody>
      </p:sp>
      <p:sp>
        <p:nvSpPr>
          <p:cNvPr id="16" name="Right Arrow 15"/>
          <p:cNvSpPr/>
          <p:nvPr/>
        </p:nvSpPr>
        <p:spPr>
          <a:xfrm>
            <a:off x="8169659" y="5017532"/>
            <a:ext cx="805899" cy="545068"/>
          </a:xfrm>
          <a:prstGeom prst="rightArrow">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noChangeArrowheads="1"/>
          </p:cNvSpPr>
          <p:nvPr/>
        </p:nvSpPr>
        <p:spPr bwMode="auto">
          <a:xfrm>
            <a:off x="2022379" y="2381234"/>
            <a:ext cx="1101584"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smtClean="0">
                <a:latin typeface="Cambria" panose="02040503050406030204" pitchFamily="18" charset="0"/>
              </a:rPr>
              <a:t>C4</a:t>
            </a:r>
            <a:endParaRPr lang="en-US" altLang="en-US" sz="6400" dirty="0">
              <a:latin typeface="Cambria" panose="02040503050406030204" pitchFamily="18" charset="0"/>
            </a:endParaRPr>
          </a:p>
        </p:txBody>
      </p:sp>
    </p:spTree>
    <p:extLst>
      <p:ext uri="{BB962C8B-B14F-4D97-AF65-F5344CB8AC3E}">
        <p14:creationId xmlns:p14="http://schemas.microsoft.com/office/powerpoint/2010/main" val="344181460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692" y="1114929"/>
            <a:ext cx="8278380" cy="4629796"/>
          </a:xfrm>
          <a:prstGeom prst="rect">
            <a:avLst/>
          </a:prstGeom>
        </p:spPr>
      </p:pic>
      <p:sp>
        <p:nvSpPr>
          <p:cNvPr id="57346" name="TextBox 24"/>
          <p:cNvSpPr txBox="1">
            <a:spLocks noChangeArrowheads="1"/>
          </p:cNvSpPr>
          <p:nvPr/>
        </p:nvSpPr>
        <p:spPr bwMode="auto">
          <a:xfrm>
            <a:off x="304800" y="222947"/>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200" b="1" i="1" dirty="0" smtClean="0">
                <a:latin typeface="Calibri" pitchFamily="34" charset="0"/>
              </a:rPr>
              <a:t>Enjoy the projects!</a:t>
            </a:r>
            <a:endParaRPr lang="en-US" altLang="en-US" sz="4200" dirty="0">
              <a:latin typeface="Calibri" pitchFamily="34" charset="0"/>
            </a:endParaRPr>
          </a:p>
        </p:txBody>
      </p:sp>
      <p:grpSp>
        <p:nvGrpSpPr>
          <p:cNvPr id="57347" name="Group 25"/>
          <p:cNvGrpSpPr>
            <a:grpSpLocks/>
          </p:cNvGrpSpPr>
          <p:nvPr/>
        </p:nvGrpSpPr>
        <p:grpSpPr bwMode="auto">
          <a:xfrm>
            <a:off x="8503885" y="6173931"/>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348" name="Text Box 39"/>
          <p:cNvSpPr txBox="1">
            <a:spLocks noChangeArrowheads="1"/>
          </p:cNvSpPr>
          <p:nvPr/>
        </p:nvSpPr>
        <p:spPr bwMode="auto">
          <a:xfrm>
            <a:off x="5867400" y="5968425"/>
            <a:ext cx="2590800" cy="584775"/>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solidFill>
                  <a:srgbClr val="009900"/>
                </a:solidFill>
                <a:latin typeface="Comic Sans MS" pitchFamily="66" charset="0"/>
              </a:rPr>
              <a:t>Inspiration can come from almost anywhere...</a:t>
            </a:r>
            <a:endParaRPr lang="en-US" altLang="en-US" sz="1600" dirty="0">
              <a:solidFill>
                <a:srgbClr val="009900"/>
              </a:solidFill>
              <a:latin typeface="Comic Sans MS" pitchFamily="66" charset="0"/>
            </a:endParaRPr>
          </a:p>
        </p:txBody>
      </p:sp>
      <p:sp>
        <p:nvSpPr>
          <p:cNvPr id="2" name="Rectangle 1"/>
          <p:cNvSpPr/>
          <p:nvPr/>
        </p:nvSpPr>
        <p:spPr>
          <a:xfrm>
            <a:off x="432516" y="5730996"/>
            <a:ext cx="4572000" cy="276999"/>
          </a:xfrm>
          <a:prstGeom prst="rect">
            <a:avLst/>
          </a:prstGeom>
        </p:spPr>
        <p:txBody>
          <a:bodyPr>
            <a:spAutoFit/>
          </a:bodyPr>
          <a:lstStyle/>
          <a:p>
            <a:r>
              <a:rPr lang="en-US" sz="1200" dirty="0">
                <a:solidFill>
                  <a:schemeClr val="bg1">
                    <a:lumMod val="75000"/>
                  </a:schemeClr>
                </a:solidFill>
                <a:latin typeface="Calibri" panose="020F0502020204030204" pitchFamily="34" charset="0"/>
                <a:cs typeface="Calibri" panose="020F0502020204030204" pitchFamily="34" charset="0"/>
              </a:rPr>
              <a:t>https://www.youtube.com/watch?v=QOtuX0jL85Y</a:t>
            </a: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7919640" y="700560"/>
              <a:ext cx="1139760" cy="2329560"/>
            </p14:xfrm>
          </p:contentPart>
        </mc:Choice>
        <mc:Fallback xmlns="">
          <p:pic>
            <p:nvPicPr>
              <p:cNvPr id="4" name="Ink 3"/>
              <p:cNvPicPr/>
              <p:nvPr/>
            </p:nvPicPr>
            <p:blipFill>
              <a:blip r:embed="rId4"/>
              <a:stretch>
                <a:fillRect/>
              </a:stretch>
            </p:blipFill>
            <p:spPr>
              <a:xfrm>
                <a:off x="7906680" y="690120"/>
                <a:ext cx="1164960" cy="2344320"/>
              </a:xfrm>
              <a:prstGeom prst="rect">
                <a:avLst/>
              </a:prstGeom>
            </p:spPr>
          </p:pic>
        </mc:Fallback>
      </mc:AlternateContent>
    </p:spTree>
    <p:extLst>
      <p:ext uri="{BB962C8B-B14F-4D97-AF65-F5344CB8AC3E}">
        <p14:creationId xmlns:p14="http://schemas.microsoft.com/office/powerpoint/2010/main" val="51206707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03" y="1028251"/>
            <a:ext cx="7983064" cy="4201111"/>
          </a:xfrm>
          <a:prstGeom prst="rect">
            <a:avLst/>
          </a:prstGeom>
        </p:spPr>
      </p:pic>
      <p:sp>
        <p:nvSpPr>
          <p:cNvPr id="57346" name="TextBox 24"/>
          <p:cNvSpPr txBox="1">
            <a:spLocks noChangeArrowheads="1"/>
          </p:cNvSpPr>
          <p:nvPr/>
        </p:nvSpPr>
        <p:spPr bwMode="auto">
          <a:xfrm>
            <a:off x="304800" y="222947"/>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200" b="1" i="1" dirty="0" smtClean="0">
                <a:latin typeface="Calibri" pitchFamily="34" charset="0"/>
              </a:rPr>
              <a:t>Enjoy the projects!</a:t>
            </a:r>
            <a:endParaRPr lang="en-US" altLang="en-US" sz="4200" dirty="0">
              <a:latin typeface="Calibri" pitchFamily="34" charset="0"/>
            </a:endParaRPr>
          </a:p>
        </p:txBody>
      </p:sp>
      <p:grpSp>
        <p:nvGrpSpPr>
          <p:cNvPr id="57347" name="Group 25"/>
          <p:cNvGrpSpPr>
            <a:grpSpLocks/>
          </p:cNvGrpSpPr>
          <p:nvPr/>
        </p:nvGrpSpPr>
        <p:grpSpPr bwMode="auto">
          <a:xfrm>
            <a:off x="76200" y="6259023"/>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348" name="Text Box 39"/>
          <p:cNvSpPr txBox="1">
            <a:spLocks noChangeArrowheads="1"/>
          </p:cNvSpPr>
          <p:nvPr/>
        </p:nvSpPr>
        <p:spPr bwMode="auto">
          <a:xfrm>
            <a:off x="533400" y="6158541"/>
            <a:ext cx="3222768" cy="553998"/>
          </a:xfrm>
          <a:prstGeom prst="rect">
            <a:avLst/>
          </a:prstGeom>
          <a:no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500" dirty="0" smtClean="0">
                <a:solidFill>
                  <a:srgbClr val="009900"/>
                </a:solidFill>
                <a:latin typeface="Calibri" panose="020F0502020204030204" pitchFamily="34" charset="0"/>
                <a:cs typeface="Calibri" panose="020F0502020204030204" pitchFamily="34" charset="0"/>
              </a:rPr>
              <a:t>Not sure what to do with all that free time over Thanksgiving break?</a:t>
            </a:r>
            <a:endParaRPr lang="en-US" altLang="en-US" sz="1500" dirty="0">
              <a:solidFill>
                <a:srgbClr val="009900"/>
              </a:solidFill>
              <a:latin typeface="Calibri" panose="020F0502020204030204" pitchFamily="34" charset="0"/>
              <a:cs typeface="Calibri" panose="020F0502020204030204" pitchFamily="34" charset="0"/>
            </a:endParaRPr>
          </a:p>
        </p:txBody>
      </p:sp>
      <p:sp>
        <p:nvSpPr>
          <p:cNvPr id="20" name="TextBox 24"/>
          <p:cNvSpPr txBox="1">
            <a:spLocks noChangeArrowheads="1"/>
          </p:cNvSpPr>
          <p:nvPr/>
        </p:nvSpPr>
        <p:spPr bwMode="auto">
          <a:xfrm>
            <a:off x="5181600" y="222405"/>
            <a:ext cx="3591063" cy="461962"/>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i="1" dirty="0">
                <a:latin typeface="Calibri" pitchFamily="34" charset="0"/>
              </a:rPr>
              <a:t>… the graders certainly do!</a:t>
            </a:r>
          </a:p>
        </p:txBody>
      </p:sp>
      <p:sp>
        <p:nvSpPr>
          <p:cNvPr id="21" name="TextBox 20"/>
          <p:cNvSpPr txBox="1"/>
          <p:nvPr/>
        </p:nvSpPr>
        <p:spPr>
          <a:xfrm rot="21003318">
            <a:off x="4513271" y="4800361"/>
            <a:ext cx="4458714" cy="1384995"/>
          </a:xfrm>
          <a:prstGeom prst="rect">
            <a:avLst/>
          </a:prstGeom>
          <a:solidFill>
            <a:srgbClr val="FAE9D6"/>
          </a:solidFill>
          <a:ln>
            <a:solidFill>
              <a:srgbClr val="E97E09"/>
            </a:solidFill>
          </a:ln>
        </p:spPr>
        <p:txBody>
          <a:bodyPr wrap="square" rtlCol="0">
            <a:spAutoFit/>
          </a:bodyPr>
          <a:lstStyle/>
          <a:p>
            <a:pPr algn="ctr"/>
            <a:r>
              <a:rPr lang="en-US" sz="4200" dirty="0" smtClean="0">
                <a:latin typeface="Georgia" panose="02040502050405020303" pitchFamily="18" charset="0"/>
              </a:rPr>
              <a:t>Have a </a:t>
            </a:r>
            <a:r>
              <a:rPr lang="en-US" sz="4200" i="1" u="sng" dirty="0" smtClean="0">
                <a:latin typeface="Georgia" panose="02040502050405020303" pitchFamily="18" charset="0"/>
              </a:rPr>
              <a:t>relaxing</a:t>
            </a:r>
            <a:r>
              <a:rPr lang="en-US" sz="4200" dirty="0" smtClean="0">
                <a:latin typeface="Georgia" panose="02040502050405020303" pitchFamily="18" charset="0"/>
              </a:rPr>
              <a:t> long weekend!</a:t>
            </a:r>
            <a:endParaRPr lang="en-US" sz="4200" dirty="0">
              <a:latin typeface="Georgia" panose="02040502050405020303"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6" y="5029200"/>
            <a:ext cx="4331136" cy="1059271"/>
          </a:xfrm>
          <a:prstGeom prst="rect">
            <a:avLst/>
          </a:prstGeom>
        </p:spPr>
      </p:pic>
      <p:pic>
        <p:nvPicPr>
          <p:cNvPr id="4" name="Picture 3"/>
          <p:cNvPicPr>
            <a:picLocks noChangeAspect="1"/>
          </p:cNvPicPr>
          <p:nvPr/>
        </p:nvPicPr>
        <p:blipFill>
          <a:blip r:embed="rId4"/>
          <a:stretch>
            <a:fillRect/>
          </a:stretch>
        </p:blipFill>
        <p:spPr>
          <a:xfrm>
            <a:off x="3717280" y="5752416"/>
            <a:ext cx="758767" cy="1014911"/>
          </a:xfrm>
          <a:prstGeom prst="rect">
            <a:avLst/>
          </a:prstGeom>
        </p:spPr>
      </p:pic>
    </p:spTree>
    <p:extLst>
      <p:ext uri="{BB962C8B-B14F-4D97-AF65-F5344CB8AC3E}">
        <p14:creationId xmlns:p14="http://schemas.microsoft.com/office/powerpoint/2010/main" val="92617575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5586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solidFill>
            <a:schemeClr val="bg1">
              <a:lumMod val="85000"/>
            </a:schemeClr>
          </a:solidFill>
          <a:ln w="38100">
            <a:solidFill>
              <a:schemeClr val="bg1"/>
            </a:solidFill>
            <a:miter lim="800000"/>
            <a:headEnd/>
            <a:tailEnd/>
          </a:ln>
          <a:extLst/>
        </p:spPr>
      </p:pic>
      <p:pic>
        <p:nvPicPr>
          <p:cNvPr id="11269" name="Picture 8" descr="Picture 10"/>
          <p:cNvPicPr>
            <a:picLocks noChangeAspect="1" noChangeArrowheads="1"/>
          </p:cNvPicPr>
          <p:nvPr/>
        </p:nvPicPr>
        <p:blipFill>
          <a:blip r:embed="rId3">
            <a:duotone>
              <a:schemeClr val="accent5">
                <a:shade val="45000"/>
                <a:satMod val="135000"/>
              </a:schemeClr>
              <a:prstClr val="white"/>
            </a:duotone>
          </a:blip>
          <a:srcRect/>
          <a:stretch>
            <a:fillRect/>
          </a:stretch>
        </p:blipFill>
        <p:spPr bwMode="auto">
          <a:xfrm>
            <a:off x="2362200" y="2097088"/>
            <a:ext cx="3924300" cy="2516187"/>
          </a:xfrm>
          <a:prstGeom prst="rect">
            <a:avLst/>
          </a:prstGeom>
          <a:solidFill>
            <a:schemeClr val="bg1">
              <a:lumMod val="85000"/>
            </a:schemeClr>
          </a:solid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1" name="Rectangle 11"/>
          <p:cNvSpPr>
            <a:spLocks noChangeArrowheads="1"/>
          </p:cNvSpPr>
          <p:nvPr/>
        </p:nvSpPr>
        <p:spPr bwMode="auto">
          <a:xfrm>
            <a:off x="3163396" y="2816225"/>
            <a:ext cx="2480936"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chemeClr val="bg1">
                    <a:lumMod val="75000"/>
                  </a:schemeClr>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chemeClr val="bg1">
                    <a:lumMod val="75000"/>
                  </a:schemeClr>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solidFill>
            <a:schemeClr val="bg1">
              <a:lumMod val="85000"/>
            </a:schemeClr>
          </a:solidFill>
          <a:ln w="38100">
            <a:solidFill>
              <a:schemeClr val="bg1">
                <a:lumMod val="85000"/>
              </a:schemeClr>
            </a:solidFill>
            <a:miter lim="800000"/>
            <a:headEnd/>
            <a:tailEnd/>
          </a:ln>
          <a:extLst/>
        </p:spPr>
      </p:pic>
      <p:sp>
        <p:nvSpPr>
          <p:cNvPr id="19464" name="Rectangle 10"/>
          <p:cNvSpPr>
            <a:spLocks noChangeArrowheads="1"/>
          </p:cNvSpPr>
          <p:nvPr/>
        </p:nvSpPr>
        <p:spPr bwMode="auto">
          <a:xfrm>
            <a:off x="934031" y="874713"/>
            <a:ext cx="222605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chemeClr val="bg1">
                    <a:lumMod val="75000"/>
                  </a:schemeClr>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pic>
        <p:nvPicPr>
          <p:cNvPr id="11" name="Picture 10"/>
          <p:cNvPicPr>
            <a:picLocks noChangeAspect="1"/>
          </p:cNvPicPr>
          <p:nvPr/>
        </p:nvPicPr>
        <p:blipFill>
          <a:blip r:embed="rId5">
            <a:duotone>
              <a:schemeClr val="bg2">
                <a:shade val="45000"/>
                <a:satMod val="135000"/>
              </a:schemeClr>
              <a:prstClr val="white"/>
            </a:duotone>
          </a:blip>
          <a:stretch>
            <a:fillRect/>
          </a:stretch>
        </p:blipFill>
        <p:spPr>
          <a:xfrm>
            <a:off x="109130" y="4398056"/>
            <a:ext cx="2372540" cy="2372540"/>
          </a:xfrm>
          <a:prstGeom prst="rect">
            <a:avLst/>
          </a:prstGeom>
          <a:solidFill>
            <a:schemeClr val="bg1">
              <a:lumMod val="95000"/>
            </a:schemeClr>
          </a:solidFill>
        </p:spPr>
      </p:pic>
      <p:sp>
        <p:nvSpPr>
          <p:cNvPr id="13" name="Rectangle 12"/>
          <p:cNvSpPr>
            <a:spLocks noChangeArrowheads="1"/>
          </p:cNvSpPr>
          <p:nvPr/>
        </p:nvSpPr>
        <p:spPr bwMode="auto">
          <a:xfrm>
            <a:off x="213352" y="3644723"/>
            <a:ext cx="206017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352976674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33756" y="1793834"/>
            <a:ext cx="5346076" cy="3683011"/>
            <a:chOff x="3733756" y="1793834"/>
            <a:chExt cx="5346076" cy="368301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756" y="1793834"/>
              <a:ext cx="5346076" cy="3683011"/>
            </a:xfrm>
            <a:prstGeom prst="rect">
              <a:avLst/>
            </a:prstGeom>
          </p:spPr>
        </p:pic>
        <p:sp>
          <p:nvSpPr>
            <p:cNvPr id="4" name="Rectangle 3"/>
            <p:cNvSpPr/>
            <p:nvPr/>
          </p:nvSpPr>
          <p:spPr>
            <a:xfrm>
              <a:off x="7968797" y="1808348"/>
              <a:ext cx="1082007" cy="720766"/>
            </a:xfrm>
            <a:prstGeom prst="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388" name="Picture 38" descr="Picture 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9537"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descr="al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41"/>
          <p:cNvSpPr>
            <a:spLocks noChangeArrowheads="1"/>
          </p:cNvSpPr>
          <p:nvPr/>
        </p:nvSpPr>
        <p:spPr bwMode="auto">
          <a:xfrm>
            <a:off x="577850" y="2997200"/>
            <a:ext cx="2470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000AF9"/>
                </a:solidFill>
                <a:latin typeface="Calibri" pitchFamily="34" charset="0"/>
              </a:rPr>
              <a:t>final project</a:t>
            </a:r>
          </a:p>
        </p:txBody>
      </p:sp>
      <p:sp>
        <p:nvSpPr>
          <p:cNvPr id="16395" name="Text Box 6"/>
          <p:cNvSpPr txBox="1">
            <a:spLocks noChangeArrowheads="1"/>
          </p:cNvSpPr>
          <p:nvPr/>
        </p:nvSpPr>
        <p:spPr bwMode="auto">
          <a:xfrm>
            <a:off x="1735137" y="233997"/>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solidFill>
                  <a:schemeClr val="bg1"/>
                </a:solidFill>
                <a:latin typeface="Cambria" panose="02040503050406030204" pitchFamily="18" charset="0"/>
              </a:rPr>
              <a:t>Dec. in CS </a:t>
            </a:r>
            <a:r>
              <a:rPr lang="en-US" altLang="en-US" sz="4200" dirty="0">
                <a:solidFill>
                  <a:schemeClr val="bg1"/>
                </a:solidFill>
                <a:latin typeface="Cambria" panose="02040503050406030204" pitchFamily="18" charset="0"/>
              </a:rPr>
              <a:t>5</a:t>
            </a:r>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0537"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293812"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219200"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16405" name="TextBox 42"/>
          <p:cNvSpPr txBox="1">
            <a:spLocks noChangeArrowheads="1"/>
          </p:cNvSpPr>
          <p:nvPr/>
        </p:nvSpPr>
        <p:spPr bwMode="auto">
          <a:xfrm>
            <a:off x="6854825"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3929062"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16408" name="Rectangle 41"/>
          <p:cNvSpPr>
            <a:spLocks noChangeArrowheads="1"/>
          </p:cNvSpPr>
          <p:nvPr/>
        </p:nvSpPr>
        <p:spPr bwMode="auto">
          <a:xfrm>
            <a:off x="3913535" y="5740052"/>
            <a:ext cx="2157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C00000"/>
                </a:solidFill>
                <a:latin typeface="Calibri" pitchFamily="34" charset="0"/>
              </a:rPr>
              <a:t>final exam</a:t>
            </a:r>
          </a:p>
        </p:txBody>
      </p:sp>
      <p:sp>
        <p:nvSpPr>
          <p:cNvPr id="60" name="Rounded Rectangle 59"/>
          <p:cNvSpPr/>
          <p:nvPr/>
        </p:nvSpPr>
        <p:spPr>
          <a:xfrm>
            <a:off x="5384756" y="3508127"/>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 name="Straight Arrow Connector 15"/>
          <p:cNvCxnSpPr/>
          <p:nvPr/>
        </p:nvCxnSpPr>
        <p:spPr>
          <a:xfrm flipV="1">
            <a:off x="4996206" y="4407074"/>
            <a:ext cx="1333500" cy="1491830"/>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ounded Rectangle 65"/>
          <p:cNvSpPr/>
          <p:nvPr/>
        </p:nvSpPr>
        <p:spPr>
          <a:xfrm>
            <a:off x="7670756" y="3510305"/>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ounded Rectangle 66"/>
          <p:cNvSpPr/>
          <p:nvPr/>
        </p:nvSpPr>
        <p:spPr>
          <a:xfrm>
            <a:off x="6934302" y="3993021"/>
            <a:ext cx="494676" cy="414053"/>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ounded Rectangle 68"/>
          <p:cNvSpPr/>
          <p:nvPr/>
        </p:nvSpPr>
        <p:spPr>
          <a:xfrm>
            <a:off x="6185365" y="3993021"/>
            <a:ext cx="494676" cy="414053"/>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Text Box 45"/>
          <p:cNvSpPr txBox="1">
            <a:spLocks noChangeArrowheads="1"/>
          </p:cNvSpPr>
          <p:nvPr/>
        </p:nvSpPr>
        <p:spPr bwMode="auto">
          <a:xfrm>
            <a:off x="76200" y="2033336"/>
            <a:ext cx="3581400"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Tue., 12/8  – </a:t>
            </a:r>
            <a:r>
              <a:rPr lang="en-US" altLang="en-US" sz="1800" b="1" i="1" dirty="0" smtClean="0">
                <a:solidFill>
                  <a:srgbClr val="000AF9"/>
                </a:solidFill>
                <a:latin typeface="Calibri" pitchFamily="34" charset="0"/>
              </a:rPr>
              <a:t>hw12 + milestone due</a:t>
            </a:r>
            <a:endParaRPr lang="en-US" altLang="en-US" sz="1800" b="1" i="1" dirty="0">
              <a:solidFill>
                <a:srgbClr val="000AF9"/>
              </a:solidFill>
              <a:latin typeface="Calibri" pitchFamily="34" charset="0"/>
            </a:endParaRPr>
          </a:p>
        </p:txBody>
      </p:sp>
      <p:sp>
        <p:nvSpPr>
          <p:cNvPr id="72" name="Text Box 45"/>
          <p:cNvSpPr txBox="1">
            <a:spLocks noChangeArrowheads="1"/>
          </p:cNvSpPr>
          <p:nvPr/>
        </p:nvSpPr>
        <p:spPr bwMode="auto">
          <a:xfrm>
            <a:off x="76200" y="2514600"/>
            <a:ext cx="3403480"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Fri., </a:t>
            </a:r>
            <a:r>
              <a:rPr lang="en-US" altLang="en-US" sz="1800" b="1" dirty="0">
                <a:latin typeface="Calibri" pitchFamily="34" charset="0"/>
              </a:rPr>
              <a:t>12/11 –  </a:t>
            </a:r>
            <a:r>
              <a:rPr lang="en-US" altLang="en-US" sz="1800" b="1" dirty="0" smtClean="0">
                <a:solidFill>
                  <a:srgbClr val="000AF9"/>
                </a:solidFill>
                <a:latin typeface="Calibri" pitchFamily="34" charset="0"/>
              </a:rPr>
              <a:t>8pm: </a:t>
            </a:r>
            <a:r>
              <a:rPr lang="en-US" altLang="en-US" sz="1800" b="1" i="1" dirty="0" smtClean="0">
                <a:solidFill>
                  <a:srgbClr val="000AF9"/>
                </a:solidFill>
                <a:latin typeface="Calibri" pitchFamily="34" charset="0"/>
              </a:rPr>
              <a:t>final </a:t>
            </a:r>
            <a:r>
              <a:rPr lang="en-US" altLang="en-US" sz="1800" b="1" i="1" dirty="0" err="1" smtClean="0">
                <a:solidFill>
                  <a:srgbClr val="000AF9"/>
                </a:solidFill>
                <a:latin typeface="Calibri" pitchFamily="34" charset="0"/>
              </a:rPr>
              <a:t>proj</a:t>
            </a:r>
            <a:r>
              <a:rPr lang="en-US" altLang="en-US" sz="1800" b="1" i="1" dirty="0" smtClean="0">
                <a:solidFill>
                  <a:srgbClr val="000AF9"/>
                </a:solidFill>
                <a:latin typeface="Calibri" pitchFamily="34" charset="0"/>
              </a:rPr>
              <a:t>. due</a:t>
            </a:r>
            <a:endParaRPr lang="en-US" altLang="en-US" sz="1800" b="1" i="1" dirty="0">
              <a:solidFill>
                <a:srgbClr val="000AF9"/>
              </a:solidFill>
              <a:latin typeface="Calibri" pitchFamily="34" charset="0"/>
            </a:endParaRPr>
          </a:p>
        </p:txBody>
      </p:sp>
      <p:cxnSp>
        <p:nvCxnSpPr>
          <p:cNvPr id="74" name="Straight Arrow Connector 73"/>
          <p:cNvCxnSpPr/>
          <p:nvPr/>
        </p:nvCxnSpPr>
        <p:spPr>
          <a:xfrm>
            <a:off x="3581400" y="2699266"/>
            <a:ext cx="1808747" cy="813955"/>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4996206" y="4407074"/>
            <a:ext cx="2056935" cy="1491830"/>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3581400" y="2699266"/>
            <a:ext cx="4060371" cy="788517"/>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AutoShape 50"/>
          <p:cNvSpPr>
            <a:spLocks noChangeArrowheads="1"/>
          </p:cNvSpPr>
          <p:nvPr/>
        </p:nvSpPr>
        <p:spPr bwMode="auto">
          <a:xfrm>
            <a:off x="257641" y="4114799"/>
            <a:ext cx="3086808" cy="1697277"/>
          </a:xfrm>
          <a:prstGeom prst="roundRect">
            <a:avLst>
              <a:gd name="adj" fmla="val 16667"/>
            </a:avLst>
          </a:prstGeom>
          <a:solidFill>
            <a:srgbClr val="FAE9D6"/>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51" name="Text Box 45"/>
          <p:cNvSpPr txBox="1">
            <a:spLocks noChangeArrowheads="1"/>
          </p:cNvSpPr>
          <p:nvPr/>
        </p:nvSpPr>
        <p:spPr bwMode="auto">
          <a:xfrm>
            <a:off x="412848" y="4622421"/>
            <a:ext cx="324257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Wed., 12/16  </a:t>
            </a:r>
            <a:r>
              <a:rPr lang="en-US" altLang="en-US" sz="1800" b="1" dirty="0">
                <a:latin typeface="Calibri" pitchFamily="34" charset="0"/>
              </a:rPr>
              <a:t>7</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C00000"/>
                </a:solidFill>
                <a:latin typeface="Calibri" pitchFamily="34" charset="0"/>
              </a:rPr>
              <a:t>final</a:t>
            </a:r>
            <a:endParaRPr lang="en-US" altLang="en-US" sz="1800" b="1" dirty="0">
              <a:solidFill>
                <a:srgbClr val="C00000"/>
              </a:solidFill>
              <a:latin typeface="Calibri" pitchFamily="34" charset="0"/>
            </a:endParaRPr>
          </a:p>
        </p:txBody>
      </p:sp>
      <p:sp>
        <p:nvSpPr>
          <p:cNvPr id="52" name="Text Box 45"/>
          <p:cNvSpPr txBox="1">
            <a:spLocks noChangeArrowheads="1"/>
          </p:cNvSpPr>
          <p:nvPr/>
        </p:nvSpPr>
        <p:spPr bwMode="auto">
          <a:xfrm>
            <a:off x="412848" y="4274936"/>
            <a:ext cx="324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Tue., 12/15  7 pm – </a:t>
            </a:r>
            <a:r>
              <a:rPr lang="en-US" altLang="en-US" sz="1800" b="1" i="1" dirty="0" smtClean="0">
                <a:solidFill>
                  <a:srgbClr val="7030A0"/>
                </a:solidFill>
                <a:latin typeface="Calibri" pitchFamily="34" charset="0"/>
              </a:rPr>
              <a:t>review</a:t>
            </a:r>
            <a:endParaRPr lang="en-US" altLang="en-US" sz="1800" b="1" i="1" dirty="0">
              <a:solidFill>
                <a:srgbClr val="7030A0"/>
              </a:solidFill>
              <a:latin typeface="Calibri" pitchFamily="34" charset="0"/>
            </a:endParaRPr>
          </a:p>
        </p:txBody>
      </p:sp>
      <p:sp>
        <p:nvSpPr>
          <p:cNvPr id="54" name="Rounded Rectangle 53"/>
          <p:cNvSpPr/>
          <p:nvPr/>
        </p:nvSpPr>
        <p:spPr>
          <a:xfrm>
            <a:off x="5410200" y="4001022"/>
            <a:ext cx="494676" cy="414053"/>
          </a:xfrm>
          <a:prstGeom prst="round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7030A0"/>
              </a:solidFill>
            </a:endParaRPr>
          </a:p>
        </p:txBody>
      </p:sp>
      <p:sp>
        <p:nvSpPr>
          <p:cNvPr id="55" name="Text Box 45"/>
          <p:cNvSpPr txBox="1">
            <a:spLocks noChangeArrowheads="1"/>
          </p:cNvSpPr>
          <p:nvPr/>
        </p:nvSpPr>
        <p:spPr bwMode="auto">
          <a:xfrm>
            <a:off x="412848" y="4967287"/>
            <a:ext cx="324257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Thu.,  12/17  </a:t>
            </a:r>
            <a:r>
              <a:rPr lang="en-US" altLang="en-US" sz="1800" b="1" dirty="0">
                <a:latin typeface="Calibri" pitchFamily="34" charset="0"/>
              </a:rPr>
              <a:t>7</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C00000"/>
                </a:solidFill>
                <a:latin typeface="Calibri" pitchFamily="34" charset="0"/>
              </a:rPr>
              <a:t>final</a:t>
            </a:r>
            <a:endParaRPr lang="en-US" altLang="en-US" sz="1800" b="1" dirty="0">
              <a:solidFill>
                <a:srgbClr val="C00000"/>
              </a:solidFill>
              <a:latin typeface="Calibri" pitchFamily="34" charset="0"/>
            </a:endParaRPr>
          </a:p>
        </p:txBody>
      </p:sp>
      <p:sp>
        <p:nvSpPr>
          <p:cNvPr id="56" name="Text Box 45"/>
          <p:cNvSpPr txBox="1">
            <a:spLocks noChangeArrowheads="1"/>
          </p:cNvSpPr>
          <p:nvPr/>
        </p:nvSpPr>
        <p:spPr bwMode="auto">
          <a:xfrm>
            <a:off x="478686" y="5354206"/>
            <a:ext cx="32425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dirty="0" smtClean="0">
                <a:latin typeface="Calibri" pitchFamily="34" charset="0"/>
              </a:rPr>
              <a:t>Either exam's OK: </a:t>
            </a:r>
            <a:r>
              <a:rPr lang="en-US" altLang="en-US" sz="1600" i="1" dirty="0" smtClean="0">
                <a:latin typeface="Calibri" pitchFamily="34" charset="0"/>
              </a:rPr>
              <a:t>you choose</a:t>
            </a:r>
            <a:r>
              <a:rPr lang="en-US" altLang="en-US" sz="1600" dirty="0" smtClean="0">
                <a:latin typeface="Calibri" pitchFamily="34" charset="0"/>
              </a:rPr>
              <a:t>…</a:t>
            </a:r>
            <a:endParaRPr lang="en-US" altLang="en-US" sz="1600" dirty="0">
              <a:solidFill>
                <a:srgbClr val="C00000"/>
              </a:solidFill>
              <a:latin typeface="Calibri" pitchFamily="34" charset="0"/>
            </a:endParaRPr>
          </a:p>
        </p:txBody>
      </p:sp>
      <p:cxnSp>
        <p:nvCxnSpPr>
          <p:cNvPr id="57" name="Straight Arrow Connector 56"/>
          <p:cNvCxnSpPr/>
          <p:nvPr/>
        </p:nvCxnSpPr>
        <p:spPr>
          <a:xfrm flipV="1">
            <a:off x="3200400" y="4274936"/>
            <a:ext cx="2184356" cy="184666"/>
          </a:xfrm>
          <a:prstGeom prst="straightConnector1">
            <a:avLst/>
          </a:prstGeom>
          <a:ln>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 Box 45"/>
          <p:cNvSpPr txBox="1">
            <a:spLocks noChangeArrowheads="1"/>
          </p:cNvSpPr>
          <p:nvPr/>
        </p:nvSpPr>
        <p:spPr bwMode="auto">
          <a:xfrm>
            <a:off x="5508402" y="6482259"/>
            <a:ext cx="3571430" cy="369332"/>
          </a:xfrm>
          <a:prstGeom prst="rect">
            <a:avLst/>
          </a:prstGeom>
          <a:solidFill>
            <a:schemeClr val="tx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solidFill>
                  <a:schemeClr val="bg1"/>
                </a:solidFill>
                <a:latin typeface="Calibri" pitchFamily="34" charset="0"/>
              </a:rPr>
              <a:t>CS 5 black final exam 12/17 @ 9am</a:t>
            </a:r>
            <a:endParaRPr lang="en-US" altLang="en-US" sz="1800" b="1" dirty="0">
              <a:solidFill>
                <a:schemeClr val="bg1"/>
              </a:solidFill>
              <a:latin typeface="Calibri" pitchFamily="34" charset="0"/>
            </a:endParaRPr>
          </a:p>
        </p:txBody>
      </p:sp>
      <p:cxnSp>
        <p:nvCxnSpPr>
          <p:cNvPr id="59" name="Straight Arrow Connector 58"/>
          <p:cNvCxnSpPr/>
          <p:nvPr/>
        </p:nvCxnSpPr>
        <p:spPr>
          <a:xfrm flipV="1">
            <a:off x="6317180" y="4434214"/>
            <a:ext cx="810130" cy="20355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1803960" y="3893400"/>
              <a:ext cx="214560" cy="178920"/>
            </p14:xfrm>
          </p:contentPart>
        </mc:Choice>
        <mc:Fallback xmlns="">
          <p:pic>
            <p:nvPicPr>
              <p:cNvPr id="2" name="Ink 1"/>
              <p:cNvPicPr/>
              <p:nvPr/>
            </p:nvPicPr>
            <p:blipFill>
              <a:blip r:embed="rId8"/>
              <a:stretch>
                <a:fillRect/>
              </a:stretch>
            </p:blipFill>
            <p:spPr>
              <a:xfrm>
                <a:off x="1794600" y="3884040"/>
                <a:ext cx="233280" cy="197640"/>
              </a:xfrm>
              <a:prstGeom prst="rect">
                <a:avLst/>
              </a:prstGeom>
            </p:spPr>
          </p:pic>
        </mc:Fallback>
      </mc:AlternateContent>
    </p:spTree>
    <p:extLst>
      <p:ext uri="{BB962C8B-B14F-4D97-AF65-F5344CB8AC3E}">
        <p14:creationId xmlns:p14="http://schemas.microsoft.com/office/powerpoint/2010/main" val="191110838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525383"/>
            <a:ext cx="5503475" cy="3974036"/>
          </a:xfrm>
          <a:prstGeom prst="rect">
            <a:avLst/>
          </a:prstGeom>
        </p:spPr>
      </p:pic>
      <p:pic>
        <p:nvPicPr>
          <p:cNvPr id="16388" name="Picture 38" descr="Picture 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9537"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descr="al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41"/>
          <p:cNvSpPr>
            <a:spLocks noChangeArrowheads="1"/>
          </p:cNvSpPr>
          <p:nvPr/>
        </p:nvSpPr>
        <p:spPr bwMode="auto">
          <a:xfrm>
            <a:off x="577850" y="2997200"/>
            <a:ext cx="2470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000AF9"/>
                </a:solidFill>
                <a:latin typeface="Calibri" pitchFamily="34" charset="0"/>
              </a:rPr>
              <a:t>final project</a:t>
            </a:r>
          </a:p>
        </p:txBody>
      </p:sp>
      <p:sp>
        <p:nvSpPr>
          <p:cNvPr id="16395" name="Text Box 6"/>
          <p:cNvSpPr txBox="1">
            <a:spLocks noChangeArrowheads="1"/>
          </p:cNvSpPr>
          <p:nvPr/>
        </p:nvSpPr>
        <p:spPr bwMode="auto">
          <a:xfrm>
            <a:off x="1735137" y="270795"/>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solidFill>
                  <a:schemeClr val="bg1"/>
                </a:solidFill>
                <a:latin typeface="Cambria" panose="02040503050406030204" pitchFamily="18" charset="0"/>
              </a:rPr>
              <a:t>Dec. in CS </a:t>
            </a:r>
            <a:r>
              <a:rPr lang="en-US" altLang="en-US" sz="4200" dirty="0">
                <a:solidFill>
                  <a:schemeClr val="bg1"/>
                </a:solidFill>
                <a:latin typeface="Cambria" panose="02040503050406030204" pitchFamily="18" charset="0"/>
              </a:rPr>
              <a:t>5</a:t>
            </a:r>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0537"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293812"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219200"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16405" name="TextBox 42"/>
          <p:cNvSpPr txBox="1">
            <a:spLocks noChangeArrowheads="1"/>
          </p:cNvSpPr>
          <p:nvPr/>
        </p:nvSpPr>
        <p:spPr bwMode="auto">
          <a:xfrm>
            <a:off x="6854825"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3929062"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16408" name="Rectangle 41"/>
          <p:cNvSpPr>
            <a:spLocks noChangeArrowheads="1"/>
          </p:cNvSpPr>
          <p:nvPr/>
        </p:nvSpPr>
        <p:spPr bwMode="auto">
          <a:xfrm>
            <a:off x="3913535" y="5740052"/>
            <a:ext cx="2157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C00000"/>
                </a:solidFill>
                <a:latin typeface="Calibri" pitchFamily="34" charset="0"/>
              </a:rPr>
              <a:t>final exam</a:t>
            </a:r>
          </a:p>
        </p:txBody>
      </p:sp>
      <p:sp>
        <p:nvSpPr>
          <p:cNvPr id="60" name="Rounded Rectangle 59"/>
          <p:cNvSpPr/>
          <p:nvPr/>
        </p:nvSpPr>
        <p:spPr>
          <a:xfrm>
            <a:off x="5384756" y="3508127"/>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 name="Straight Arrow Connector 15"/>
          <p:cNvCxnSpPr/>
          <p:nvPr/>
        </p:nvCxnSpPr>
        <p:spPr>
          <a:xfrm flipV="1">
            <a:off x="4996206" y="4407074"/>
            <a:ext cx="1333500" cy="1491830"/>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ounded Rectangle 65"/>
          <p:cNvSpPr/>
          <p:nvPr/>
        </p:nvSpPr>
        <p:spPr>
          <a:xfrm>
            <a:off x="7670756" y="3510305"/>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ounded Rectangle 66"/>
          <p:cNvSpPr/>
          <p:nvPr/>
        </p:nvSpPr>
        <p:spPr>
          <a:xfrm>
            <a:off x="6934302" y="3993021"/>
            <a:ext cx="494676" cy="414053"/>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ounded Rectangle 68"/>
          <p:cNvSpPr/>
          <p:nvPr/>
        </p:nvSpPr>
        <p:spPr>
          <a:xfrm>
            <a:off x="6185365" y="3993021"/>
            <a:ext cx="494676" cy="414053"/>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Text Box 45"/>
          <p:cNvSpPr txBox="1">
            <a:spLocks noChangeArrowheads="1"/>
          </p:cNvSpPr>
          <p:nvPr/>
        </p:nvSpPr>
        <p:spPr bwMode="auto">
          <a:xfrm>
            <a:off x="76200" y="2033336"/>
            <a:ext cx="3581400"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Tue., 12/8  – </a:t>
            </a:r>
            <a:r>
              <a:rPr lang="en-US" altLang="en-US" sz="1800" b="1" i="1" dirty="0" smtClean="0">
                <a:solidFill>
                  <a:srgbClr val="000AF9"/>
                </a:solidFill>
                <a:latin typeface="Calibri" pitchFamily="34" charset="0"/>
              </a:rPr>
              <a:t>hw12 + milestone due</a:t>
            </a:r>
            <a:endParaRPr lang="en-US" altLang="en-US" sz="1800" b="1" i="1" dirty="0">
              <a:solidFill>
                <a:srgbClr val="000AF9"/>
              </a:solidFill>
              <a:latin typeface="Calibri" pitchFamily="34" charset="0"/>
            </a:endParaRPr>
          </a:p>
        </p:txBody>
      </p:sp>
      <p:sp>
        <p:nvSpPr>
          <p:cNvPr id="72" name="Text Box 45"/>
          <p:cNvSpPr txBox="1">
            <a:spLocks noChangeArrowheads="1"/>
          </p:cNvSpPr>
          <p:nvPr/>
        </p:nvSpPr>
        <p:spPr bwMode="auto">
          <a:xfrm>
            <a:off x="76200" y="2514600"/>
            <a:ext cx="3403480"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Fri., </a:t>
            </a:r>
            <a:r>
              <a:rPr lang="en-US" altLang="en-US" sz="1800" b="1" dirty="0">
                <a:latin typeface="Calibri" pitchFamily="34" charset="0"/>
              </a:rPr>
              <a:t>12/11 –  </a:t>
            </a:r>
            <a:r>
              <a:rPr lang="en-US" altLang="en-US" sz="1800" b="1" dirty="0" smtClean="0">
                <a:solidFill>
                  <a:srgbClr val="000AF9"/>
                </a:solidFill>
                <a:latin typeface="Calibri" pitchFamily="34" charset="0"/>
              </a:rPr>
              <a:t>8pm: </a:t>
            </a:r>
            <a:r>
              <a:rPr lang="en-US" altLang="en-US" sz="1800" b="1" i="1" dirty="0" smtClean="0">
                <a:solidFill>
                  <a:srgbClr val="000AF9"/>
                </a:solidFill>
                <a:latin typeface="Calibri" pitchFamily="34" charset="0"/>
              </a:rPr>
              <a:t>final </a:t>
            </a:r>
            <a:r>
              <a:rPr lang="en-US" altLang="en-US" sz="1800" b="1" i="1" dirty="0" err="1" smtClean="0">
                <a:solidFill>
                  <a:srgbClr val="000AF9"/>
                </a:solidFill>
                <a:latin typeface="Calibri" pitchFamily="34" charset="0"/>
              </a:rPr>
              <a:t>proj</a:t>
            </a:r>
            <a:r>
              <a:rPr lang="en-US" altLang="en-US" sz="1800" b="1" i="1" dirty="0" smtClean="0">
                <a:solidFill>
                  <a:srgbClr val="000AF9"/>
                </a:solidFill>
                <a:latin typeface="Calibri" pitchFamily="34" charset="0"/>
              </a:rPr>
              <a:t>. due</a:t>
            </a:r>
            <a:endParaRPr lang="en-US" altLang="en-US" sz="1800" b="1" i="1" dirty="0">
              <a:solidFill>
                <a:srgbClr val="000AF9"/>
              </a:solidFill>
              <a:latin typeface="Calibri" pitchFamily="34" charset="0"/>
            </a:endParaRPr>
          </a:p>
        </p:txBody>
      </p:sp>
      <p:cxnSp>
        <p:nvCxnSpPr>
          <p:cNvPr id="74" name="Straight Arrow Connector 73"/>
          <p:cNvCxnSpPr/>
          <p:nvPr/>
        </p:nvCxnSpPr>
        <p:spPr>
          <a:xfrm>
            <a:off x="3581400" y="2699266"/>
            <a:ext cx="1808747" cy="813955"/>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4996206" y="4407074"/>
            <a:ext cx="2056935" cy="1491830"/>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3581400" y="2699266"/>
            <a:ext cx="4060371" cy="788517"/>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AutoShape 50"/>
          <p:cNvSpPr>
            <a:spLocks noChangeArrowheads="1"/>
          </p:cNvSpPr>
          <p:nvPr/>
        </p:nvSpPr>
        <p:spPr bwMode="auto">
          <a:xfrm>
            <a:off x="257641" y="4114799"/>
            <a:ext cx="3086808" cy="1697277"/>
          </a:xfrm>
          <a:prstGeom prst="roundRect">
            <a:avLst>
              <a:gd name="adj" fmla="val 16667"/>
            </a:avLst>
          </a:prstGeom>
          <a:solidFill>
            <a:srgbClr val="FAE9D6"/>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51" name="Text Box 45"/>
          <p:cNvSpPr txBox="1">
            <a:spLocks noChangeArrowheads="1"/>
          </p:cNvSpPr>
          <p:nvPr/>
        </p:nvSpPr>
        <p:spPr bwMode="auto">
          <a:xfrm>
            <a:off x="412848" y="4622421"/>
            <a:ext cx="324257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Wed., 12/16  </a:t>
            </a:r>
            <a:r>
              <a:rPr lang="en-US" altLang="en-US" sz="1800" b="1" dirty="0">
                <a:latin typeface="Calibri" pitchFamily="34" charset="0"/>
              </a:rPr>
              <a:t>7</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C00000"/>
                </a:solidFill>
                <a:latin typeface="Calibri" pitchFamily="34" charset="0"/>
              </a:rPr>
              <a:t>final</a:t>
            </a:r>
            <a:endParaRPr lang="en-US" altLang="en-US" sz="1800" b="1" dirty="0">
              <a:solidFill>
                <a:srgbClr val="C00000"/>
              </a:solidFill>
              <a:latin typeface="Calibri" pitchFamily="34" charset="0"/>
            </a:endParaRPr>
          </a:p>
        </p:txBody>
      </p:sp>
      <p:sp>
        <p:nvSpPr>
          <p:cNvPr id="52" name="Text Box 45"/>
          <p:cNvSpPr txBox="1">
            <a:spLocks noChangeArrowheads="1"/>
          </p:cNvSpPr>
          <p:nvPr/>
        </p:nvSpPr>
        <p:spPr bwMode="auto">
          <a:xfrm>
            <a:off x="412848" y="4274936"/>
            <a:ext cx="324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Tue., 12/15  7 pm – </a:t>
            </a:r>
            <a:r>
              <a:rPr lang="en-US" altLang="en-US" sz="1800" b="1" i="1" dirty="0" smtClean="0">
                <a:solidFill>
                  <a:srgbClr val="7030A0"/>
                </a:solidFill>
                <a:latin typeface="Calibri" pitchFamily="34" charset="0"/>
              </a:rPr>
              <a:t>review</a:t>
            </a:r>
            <a:endParaRPr lang="en-US" altLang="en-US" sz="1800" b="1" i="1" dirty="0">
              <a:solidFill>
                <a:srgbClr val="7030A0"/>
              </a:solidFill>
              <a:latin typeface="Calibri" pitchFamily="34" charset="0"/>
            </a:endParaRPr>
          </a:p>
        </p:txBody>
      </p:sp>
      <p:sp>
        <p:nvSpPr>
          <p:cNvPr id="54" name="Rounded Rectangle 53"/>
          <p:cNvSpPr/>
          <p:nvPr/>
        </p:nvSpPr>
        <p:spPr>
          <a:xfrm>
            <a:off x="5410200" y="4001022"/>
            <a:ext cx="494676" cy="414053"/>
          </a:xfrm>
          <a:prstGeom prst="round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7030A0"/>
              </a:solidFill>
            </a:endParaRPr>
          </a:p>
        </p:txBody>
      </p:sp>
      <p:sp>
        <p:nvSpPr>
          <p:cNvPr id="55" name="Text Box 45"/>
          <p:cNvSpPr txBox="1">
            <a:spLocks noChangeArrowheads="1"/>
          </p:cNvSpPr>
          <p:nvPr/>
        </p:nvSpPr>
        <p:spPr bwMode="auto">
          <a:xfrm>
            <a:off x="412848" y="4967287"/>
            <a:ext cx="324257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Thu.,  12/17  </a:t>
            </a:r>
            <a:r>
              <a:rPr lang="en-US" altLang="en-US" sz="1800" b="1" dirty="0">
                <a:latin typeface="Calibri" pitchFamily="34" charset="0"/>
              </a:rPr>
              <a:t>7</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C00000"/>
                </a:solidFill>
                <a:latin typeface="Calibri" pitchFamily="34" charset="0"/>
              </a:rPr>
              <a:t>final</a:t>
            </a:r>
            <a:endParaRPr lang="en-US" altLang="en-US" sz="1800" b="1" dirty="0">
              <a:solidFill>
                <a:srgbClr val="C00000"/>
              </a:solidFill>
              <a:latin typeface="Calibri" pitchFamily="34" charset="0"/>
            </a:endParaRPr>
          </a:p>
        </p:txBody>
      </p:sp>
      <p:sp>
        <p:nvSpPr>
          <p:cNvPr id="56" name="Text Box 45"/>
          <p:cNvSpPr txBox="1">
            <a:spLocks noChangeArrowheads="1"/>
          </p:cNvSpPr>
          <p:nvPr/>
        </p:nvSpPr>
        <p:spPr bwMode="auto">
          <a:xfrm>
            <a:off x="478686" y="5354206"/>
            <a:ext cx="32425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dirty="0" smtClean="0">
                <a:latin typeface="Calibri" pitchFamily="34" charset="0"/>
              </a:rPr>
              <a:t>Either exam's OK: </a:t>
            </a:r>
            <a:r>
              <a:rPr lang="en-US" altLang="en-US" sz="1600" i="1" dirty="0" smtClean="0">
                <a:latin typeface="Calibri" pitchFamily="34" charset="0"/>
              </a:rPr>
              <a:t>you choose</a:t>
            </a:r>
            <a:r>
              <a:rPr lang="en-US" altLang="en-US" sz="1600" dirty="0" smtClean="0">
                <a:latin typeface="Calibri" pitchFamily="34" charset="0"/>
              </a:rPr>
              <a:t>…</a:t>
            </a:r>
            <a:endParaRPr lang="en-US" altLang="en-US" sz="1600" dirty="0">
              <a:solidFill>
                <a:srgbClr val="C00000"/>
              </a:solidFill>
              <a:latin typeface="Calibri" pitchFamily="34" charset="0"/>
            </a:endParaRPr>
          </a:p>
        </p:txBody>
      </p:sp>
      <p:cxnSp>
        <p:nvCxnSpPr>
          <p:cNvPr id="57" name="Straight Arrow Connector 56"/>
          <p:cNvCxnSpPr/>
          <p:nvPr/>
        </p:nvCxnSpPr>
        <p:spPr>
          <a:xfrm flipV="1">
            <a:off x="3200400" y="4274936"/>
            <a:ext cx="2184356" cy="184666"/>
          </a:xfrm>
          <a:prstGeom prst="straightConnector1">
            <a:avLst/>
          </a:prstGeom>
          <a:ln>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 Box 45"/>
          <p:cNvSpPr txBox="1">
            <a:spLocks noChangeArrowheads="1"/>
          </p:cNvSpPr>
          <p:nvPr/>
        </p:nvSpPr>
        <p:spPr bwMode="auto">
          <a:xfrm>
            <a:off x="5508402" y="6482259"/>
            <a:ext cx="3571430" cy="369332"/>
          </a:xfrm>
          <a:prstGeom prst="rect">
            <a:avLst/>
          </a:prstGeom>
          <a:solidFill>
            <a:schemeClr val="tx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solidFill>
                  <a:schemeClr val="bg1"/>
                </a:solidFill>
                <a:latin typeface="Calibri" pitchFamily="34" charset="0"/>
              </a:rPr>
              <a:t>CS 5 black final exam 12/17 @ 9am</a:t>
            </a:r>
            <a:endParaRPr lang="en-US" altLang="en-US" sz="1800" b="1" dirty="0">
              <a:solidFill>
                <a:schemeClr val="bg1"/>
              </a:solidFill>
              <a:latin typeface="Calibri" pitchFamily="34" charset="0"/>
            </a:endParaRPr>
          </a:p>
        </p:txBody>
      </p:sp>
      <p:cxnSp>
        <p:nvCxnSpPr>
          <p:cNvPr id="59" name="Straight Arrow Connector 58"/>
          <p:cNvCxnSpPr/>
          <p:nvPr/>
        </p:nvCxnSpPr>
        <p:spPr>
          <a:xfrm flipV="1">
            <a:off x="6317180" y="4434214"/>
            <a:ext cx="810130" cy="20355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1803960" y="3893400"/>
              <a:ext cx="214560" cy="178920"/>
            </p14:xfrm>
          </p:contentPart>
        </mc:Choice>
        <mc:Fallback xmlns="">
          <p:pic>
            <p:nvPicPr>
              <p:cNvPr id="2" name="Ink 1"/>
              <p:cNvPicPr/>
              <p:nvPr/>
            </p:nvPicPr>
            <p:blipFill>
              <a:blip r:embed="rId8"/>
              <a:stretch>
                <a:fillRect/>
              </a:stretch>
            </p:blipFill>
            <p:spPr>
              <a:xfrm>
                <a:off x="1794600" y="3884040"/>
                <a:ext cx="233280" cy="197640"/>
              </a:xfrm>
              <a:prstGeom prst="rect">
                <a:avLst/>
              </a:prstGeom>
            </p:spPr>
          </p:pic>
        </mc:Fallback>
      </mc:AlternateContent>
    </p:spTree>
    <p:extLst>
      <p:ext uri="{BB962C8B-B14F-4D97-AF65-F5344CB8AC3E}">
        <p14:creationId xmlns:p14="http://schemas.microsoft.com/office/powerpoint/2010/main" val="152443517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431" y="1143000"/>
            <a:ext cx="7732769" cy="5344844"/>
          </a:xfrm>
          <a:prstGeom prst="rect">
            <a:avLst/>
          </a:prstGeom>
        </p:spPr>
      </p:pic>
      <p:sp>
        <p:nvSpPr>
          <p:cNvPr id="16" name="Text Box 46"/>
          <p:cNvSpPr txBox="1">
            <a:spLocks noChangeArrowheads="1"/>
          </p:cNvSpPr>
          <p:nvPr/>
        </p:nvSpPr>
        <p:spPr bwMode="auto">
          <a:xfrm>
            <a:off x="152400" y="76200"/>
            <a:ext cx="8550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200" dirty="0" smtClean="0">
                <a:latin typeface="Cambria" panose="02040503050406030204" pitchFamily="18" charset="0"/>
              </a:rPr>
              <a:t>Connect Four </a:t>
            </a:r>
            <a:r>
              <a:rPr lang="en-US" sz="4200" i="1" dirty="0" smtClean="0">
                <a:latin typeface="Cambria" panose="02040503050406030204" pitchFamily="18" charset="0"/>
              </a:rPr>
              <a:t>continues…</a:t>
            </a:r>
            <a:endParaRPr lang="en-US" sz="4200" i="1" dirty="0">
              <a:latin typeface="Cambria" panose="02040503050406030204" pitchFamily="18" charset="0"/>
            </a:endParaRPr>
          </a:p>
        </p:txBody>
      </p:sp>
    </p:spTree>
    <p:extLst>
      <p:ext uri="{BB962C8B-B14F-4D97-AF65-F5344CB8AC3E}">
        <p14:creationId xmlns:p14="http://schemas.microsoft.com/office/powerpoint/2010/main" val="323712614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431" y="1143000"/>
            <a:ext cx="7732769" cy="5344844"/>
          </a:xfrm>
          <a:prstGeom prst="rect">
            <a:avLst/>
          </a:prstGeom>
        </p:spPr>
      </p:pic>
      <p:sp>
        <p:nvSpPr>
          <p:cNvPr id="16" name="Text Box 46"/>
          <p:cNvSpPr txBox="1">
            <a:spLocks noChangeArrowheads="1"/>
          </p:cNvSpPr>
          <p:nvPr/>
        </p:nvSpPr>
        <p:spPr bwMode="auto">
          <a:xfrm>
            <a:off x="152400" y="76200"/>
            <a:ext cx="8550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200" dirty="0" smtClean="0">
                <a:latin typeface="Cambria" panose="02040503050406030204" pitchFamily="18" charset="0"/>
              </a:rPr>
              <a:t>Connect Four </a:t>
            </a:r>
            <a:r>
              <a:rPr lang="en-US" sz="4200" i="1" dirty="0" smtClean="0">
                <a:latin typeface="Cambria" panose="02040503050406030204" pitchFamily="18" charset="0"/>
              </a:rPr>
              <a:t>extra credit…</a:t>
            </a:r>
            <a:endParaRPr lang="en-US" sz="4200" i="1" dirty="0">
              <a:latin typeface="Cambria" panose="02040503050406030204" pitchFamily="18" charset="0"/>
            </a:endParaRPr>
          </a:p>
        </p:txBody>
      </p:sp>
    </p:spTree>
    <p:extLst>
      <p:ext uri="{BB962C8B-B14F-4D97-AF65-F5344CB8AC3E}">
        <p14:creationId xmlns:p14="http://schemas.microsoft.com/office/powerpoint/2010/main" val="115087921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46"/>
          <p:cNvSpPr txBox="1">
            <a:spLocks noChangeArrowheads="1"/>
          </p:cNvSpPr>
          <p:nvPr/>
        </p:nvSpPr>
        <p:spPr bwMode="auto">
          <a:xfrm>
            <a:off x="313531" y="228600"/>
            <a:ext cx="8550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4200" dirty="0" err="1" smtClean="0">
                <a:latin typeface="Cambria" panose="02040503050406030204" pitchFamily="18" charset="0"/>
              </a:rPr>
              <a:t>Aargh</a:t>
            </a:r>
            <a:r>
              <a:rPr lang="en-US" sz="4200" dirty="0" smtClean="0">
                <a:latin typeface="Cambria" panose="02040503050406030204" pitchFamily="18" charset="0"/>
              </a:rPr>
              <a:t>!</a:t>
            </a:r>
            <a:endParaRPr lang="en-US" sz="4200" i="1" dirty="0">
              <a:latin typeface="Cambria" panose="02040503050406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14" y="1447800"/>
            <a:ext cx="8474708" cy="4798568"/>
          </a:xfrm>
          <a:prstGeom prst="rect">
            <a:avLst/>
          </a:prstGeom>
        </p:spPr>
      </p:pic>
    </p:spTree>
    <p:extLst>
      <p:ext uri="{BB962C8B-B14F-4D97-AF65-F5344CB8AC3E}">
        <p14:creationId xmlns:p14="http://schemas.microsoft.com/office/powerpoint/2010/main" val="2243560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rgbClr val="F6890C"/>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3"/>
          <a:srcRect/>
          <a:stretch>
            <a:fillRect/>
          </a:stretch>
        </p:blipFill>
        <p:spPr bwMode="auto">
          <a:xfrm>
            <a:off x="2362200" y="2097088"/>
            <a:ext cx="3924300" cy="2516187"/>
          </a:xfrm>
          <a:prstGeom prst="rect">
            <a:avLst/>
          </a:prstGeom>
          <a:no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1" name="Rectangle 11"/>
          <p:cNvSpPr>
            <a:spLocks noChangeArrowheads="1"/>
          </p:cNvSpPr>
          <p:nvPr/>
        </p:nvSpPr>
        <p:spPr bwMode="auto">
          <a:xfrm>
            <a:off x="3163396" y="2816225"/>
            <a:ext cx="2480936" cy="1077218"/>
          </a:xfrm>
          <a:prstGeom prst="rect">
            <a:avLst/>
          </a:prstGeom>
          <a:solidFill>
            <a:schemeClr val="bg1">
              <a:lumMod val="8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FFFFFF">
                    <a:lumMod val="75000"/>
                  </a:srgbClr>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chemeClr val="bg1">
              <a:lumMod val="8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FFFFFF">
                    <a:lumMod val="75000"/>
                  </a:srgbClr>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duotone>
              <a:schemeClr val="accent3">
                <a:shade val="45000"/>
                <a:satMod val="135000"/>
              </a:schemeClr>
              <a:prstClr val="white"/>
            </a:duotone>
            <a:extLst/>
          </a:blip>
          <a:stretch>
            <a:fillRect/>
          </a:stretch>
        </p:blipFill>
        <p:spPr>
          <a:xfrm>
            <a:off x="109130" y="4398056"/>
            <a:ext cx="2372540" cy="2372540"/>
          </a:xfrm>
          <a:prstGeom prst="rect">
            <a:avLst/>
          </a:prstGeom>
        </p:spPr>
      </p:pic>
      <p:sp>
        <p:nvSpPr>
          <p:cNvPr id="12" name="Rectangle 11"/>
          <p:cNvSpPr>
            <a:spLocks noChangeArrowheads="1"/>
          </p:cNvSpPr>
          <p:nvPr/>
        </p:nvSpPr>
        <p:spPr bwMode="auto">
          <a:xfrm>
            <a:off x="213352" y="3644723"/>
            <a:ext cx="206017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3" name="Right Arrow 2"/>
          <p:cNvSpPr/>
          <p:nvPr/>
        </p:nvSpPr>
        <p:spPr>
          <a:xfrm>
            <a:off x="7086600" y="2971800"/>
            <a:ext cx="1676400" cy="838200"/>
          </a:xfrm>
          <a:prstGeom prst="rightArrow">
            <a:avLst/>
          </a:prstGeom>
          <a:solidFill>
            <a:srgbClr val="F6890C"/>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3066645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46"/>
          <p:cNvSpPr txBox="1">
            <a:spLocks noChangeArrowheads="1"/>
          </p:cNvSpPr>
          <p:nvPr/>
        </p:nvSpPr>
        <p:spPr bwMode="auto">
          <a:xfrm>
            <a:off x="313531" y="228600"/>
            <a:ext cx="8550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4200" dirty="0" err="1" smtClean="0">
                <a:latin typeface="Cambria" panose="02040503050406030204" pitchFamily="18" charset="0"/>
              </a:rPr>
              <a:t>Aargh</a:t>
            </a:r>
            <a:r>
              <a:rPr lang="en-US" sz="4200" dirty="0" smtClean="0">
                <a:latin typeface="Cambria" panose="02040503050406030204" pitchFamily="18" charset="0"/>
              </a:rPr>
              <a:t>!</a:t>
            </a:r>
            <a:endParaRPr lang="en-US" sz="4200" i="1" dirty="0">
              <a:latin typeface="Cambria" panose="02040503050406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14" y="1447800"/>
            <a:ext cx="8474708" cy="4798568"/>
          </a:xfrm>
          <a:prstGeom prst="rect">
            <a:avLst/>
          </a:prstGeom>
        </p:spPr>
      </p:pic>
      <p:grpSp>
        <p:nvGrpSpPr>
          <p:cNvPr id="4" name="Group 3"/>
          <p:cNvGrpSpPr/>
          <p:nvPr/>
        </p:nvGrpSpPr>
        <p:grpSpPr>
          <a:xfrm>
            <a:off x="420925" y="1175865"/>
            <a:ext cx="8335486" cy="5342437"/>
            <a:chOff x="967168" y="1065395"/>
            <a:chExt cx="7106642" cy="4671161"/>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0058"/>
            <a:stretch/>
          </p:blipFill>
          <p:spPr>
            <a:xfrm>
              <a:off x="967168" y="1065395"/>
              <a:ext cx="7106642" cy="166577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835"/>
            <a:stretch/>
          </p:blipFill>
          <p:spPr>
            <a:xfrm>
              <a:off x="967168" y="2723147"/>
              <a:ext cx="7106642" cy="3013409"/>
            </a:xfrm>
            <a:prstGeom prst="rect">
              <a:avLst/>
            </a:prstGeom>
          </p:spPr>
        </p:pic>
      </p:grpSp>
      <p:sp>
        <p:nvSpPr>
          <p:cNvPr id="6" name="Rectangle 5"/>
          <p:cNvSpPr/>
          <p:nvPr/>
        </p:nvSpPr>
        <p:spPr>
          <a:xfrm>
            <a:off x="397042" y="1191126"/>
            <a:ext cx="8359369" cy="5514474"/>
          </a:xfrm>
          <a:prstGeom prst="rect">
            <a:avLst/>
          </a:prstGeom>
          <a:noFill/>
          <a:ln w="38100">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38344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1" y="1371600"/>
            <a:ext cx="8086406"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Text Box 79"/>
          <p:cNvSpPr txBox="1">
            <a:spLocks noChangeArrowheads="1"/>
          </p:cNvSpPr>
          <p:nvPr/>
        </p:nvSpPr>
        <p:spPr bwMode="auto">
          <a:xfrm>
            <a:off x="5369989" y="712036"/>
            <a:ext cx="3184525" cy="276999"/>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1200" dirty="0">
                <a:latin typeface="Calibri" pitchFamily="34" charset="0"/>
              </a:rPr>
              <a:t>http://crisco.seas.harvard.edu/projects/C4.html</a:t>
            </a:r>
          </a:p>
        </p:txBody>
      </p:sp>
      <p:sp>
        <p:nvSpPr>
          <p:cNvPr id="40965" name="Text Box 46"/>
          <p:cNvSpPr txBox="1">
            <a:spLocks noChangeArrowheads="1"/>
          </p:cNvSpPr>
          <p:nvPr/>
        </p:nvSpPr>
        <p:spPr bwMode="auto">
          <a:xfrm>
            <a:off x="465931" y="228600"/>
            <a:ext cx="402986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200" dirty="0" smtClean="0">
                <a:latin typeface="Cambria" panose="02040503050406030204" pitchFamily="18" charset="0"/>
              </a:rPr>
              <a:t>Give C4 a try… !</a:t>
            </a:r>
            <a:endParaRPr lang="en-US" sz="4200" i="1" dirty="0">
              <a:latin typeface="Cambria" panose="02040503050406030204" pitchFamily="18" charset="0"/>
            </a:endParaRPr>
          </a:p>
        </p:txBody>
      </p:sp>
      <p:sp>
        <p:nvSpPr>
          <p:cNvPr id="40966" name="Rectangle 1"/>
          <p:cNvSpPr>
            <a:spLocks noChangeArrowheads="1"/>
          </p:cNvSpPr>
          <p:nvPr/>
        </p:nvSpPr>
        <p:spPr bwMode="auto">
          <a:xfrm>
            <a:off x="5473970" y="262773"/>
            <a:ext cx="2976562" cy="461963"/>
          </a:xfrm>
          <a:prstGeom prst="rect">
            <a:avLst/>
          </a:prstGeom>
          <a:solidFill>
            <a:srgbClr val="CCECFF"/>
          </a:solidFill>
          <a:ln>
            <a:noFill/>
          </a:ln>
          <a:extLst/>
        </p:spPr>
        <p:txBody>
          <a:bodyPr wrap="none">
            <a:spAutoFit/>
          </a:bodyPr>
          <a:lstStyle/>
          <a:p>
            <a:pPr algn="ctr"/>
            <a:r>
              <a:rPr lang="en-US" dirty="0">
                <a:latin typeface="Calibri" pitchFamily="34" charset="0"/>
              </a:rPr>
              <a:t>Looking for a game… ?</a:t>
            </a:r>
            <a:endParaRPr lang="en-US" dirty="0"/>
          </a:p>
        </p:txBody>
      </p:sp>
    </p:spTree>
    <p:extLst>
      <p:ext uri="{BB962C8B-B14F-4D97-AF65-F5344CB8AC3E}">
        <p14:creationId xmlns:p14="http://schemas.microsoft.com/office/powerpoint/2010/main" val="358941899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81000"/>
            <a:ext cx="7315200" cy="738664"/>
          </a:xfrm>
          <a:prstGeom prst="rect">
            <a:avLst/>
          </a:prstGeom>
          <a:noFill/>
        </p:spPr>
        <p:txBody>
          <a:bodyPr wrap="square" rtlCol="0">
            <a:spAutoFit/>
          </a:bodyPr>
          <a:lstStyle/>
          <a:p>
            <a:pPr algn="ctr"/>
            <a:r>
              <a:rPr lang="en-US" sz="4200" dirty="0" smtClean="0">
                <a:latin typeface="Cambria" panose="02040503050406030204" pitchFamily="18" charset="0"/>
              </a:rPr>
              <a:t>Connect-4   </a:t>
            </a:r>
            <a:r>
              <a:rPr lang="en-US" sz="4200" b="1" i="1" dirty="0" smtClean="0">
                <a:latin typeface="Cambria" panose="02040503050406030204" pitchFamily="18" charset="0"/>
              </a:rPr>
              <a:t>tiebreaking</a:t>
            </a:r>
            <a:r>
              <a:rPr lang="en-US" sz="4200" dirty="0" smtClean="0">
                <a:latin typeface="Cambria" panose="02040503050406030204" pitchFamily="18" charset="0"/>
              </a:rPr>
              <a:t>…</a:t>
            </a:r>
            <a:endParaRPr lang="en-US" sz="4200" dirty="0">
              <a:latin typeface="Cambria" panose="02040503050406030204" pitchFamily="18" charset="0"/>
            </a:endParaRPr>
          </a:p>
        </p:txBody>
      </p:sp>
      <p:sp>
        <p:nvSpPr>
          <p:cNvPr id="4" name="Rectangle 3"/>
          <p:cNvSpPr/>
          <p:nvPr/>
        </p:nvSpPr>
        <p:spPr>
          <a:xfrm>
            <a:off x="1433513" y="1826923"/>
            <a:ext cx="6348411" cy="461665"/>
          </a:xfrm>
          <a:prstGeom prst="rect">
            <a:avLst/>
          </a:prstGeom>
        </p:spPr>
        <p:txBody>
          <a:bodyPr wrap="square">
            <a:spAutoFit/>
          </a:bodyPr>
          <a:lstStyle/>
          <a:p>
            <a:pPr algn="ctr"/>
            <a:r>
              <a:rPr lang="en-US" dirty="0" smtClean="0">
                <a:latin typeface="Cambria" panose="02040503050406030204" pitchFamily="18" charset="0"/>
              </a:rPr>
              <a:t>but which board is </a:t>
            </a:r>
            <a:r>
              <a:rPr lang="en-US" b="1" i="1" dirty="0" smtClean="0">
                <a:latin typeface="Cambria" panose="02040503050406030204" pitchFamily="18" charset="0"/>
              </a:rPr>
              <a:t>really</a:t>
            </a:r>
            <a:r>
              <a:rPr lang="en-US" dirty="0" smtClean="0">
                <a:latin typeface="Cambria" panose="02040503050406030204" pitchFamily="18" charset="0"/>
              </a:rPr>
              <a:t> better for black?</a:t>
            </a:r>
            <a:endParaRPr lang="en-US" dirty="0"/>
          </a:p>
        </p:txBody>
      </p:sp>
      <p:sp>
        <p:nvSpPr>
          <p:cNvPr id="24" name="Oval 1050"/>
          <p:cNvSpPr>
            <a:spLocks noChangeArrowheads="1"/>
          </p:cNvSpPr>
          <p:nvPr/>
        </p:nvSpPr>
        <p:spPr bwMode="auto">
          <a:xfrm>
            <a:off x="5345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5" name="Oval 1051" descr="Dark vertical"/>
          <p:cNvSpPr>
            <a:spLocks noChangeArrowheads="1"/>
          </p:cNvSpPr>
          <p:nvPr/>
        </p:nvSpPr>
        <p:spPr bwMode="auto">
          <a:xfrm>
            <a:off x="5345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6" name="Oval 1053" descr="Dark vertical"/>
          <p:cNvSpPr>
            <a:spLocks noChangeArrowheads="1"/>
          </p:cNvSpPr>
          <p:nvPr/>
        </p:nvSpPr>
        <p:spPr bwMode="auto">
          <a:xfrm>
            <a:off x="5345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8" name="Oval 1055"/>
          <p:cNvSpPr>
            <a:spLocks noChangeArrowheads="1"/>
          </p:cNvSpPr>
          <p:nvPr/>
        </p:nvSpPr>
        <p:spPr bwMode="auto">
          <a:xfrm>
            <a:off x="5345112" y="441483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9" name="Oval 1056"/>
          <p:cNvSpPr>
            <a:spLocks noChangeArrowheads="1"/>
          </p:cNvSpPr>
          <p:nvPr/>
        </p:nvSpPr>
        <p:spPr bwMode="auto">
          <a:xfrm>
            <a:off x="5726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0" name="Oval 1057"/>
          <p:cNvSpPr>
            <a:spLocks noChangeArrowheads="1"/>
          </p:cNvSpPr>
          <p:nvPr/>
        </p:nvSpPr>
        <p:spPr bwMode="auto">
          <a:xfrm>
            <a:off x="5726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1" name="Oval 1058"/>
          <p:cNvSpPr>
            <a:spLocks noChangeArrowheads="1"/>
          </p:cNvSpPr>
          <p:nvPr/>
        </p:nvSpPr>
        <p:spPr bwMode="auto">
          <a:xfrm>
            <a:off x="5726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2" name="Oval 1059"/>
          <p:cNvSpPr>
            <a:spLocks noChangeArrowheads="1"/>
          </p:cNvSpPr>
          <p:nvPr/>
        </p:nvSpPr>
        <p:spPr bwMode="auto">
          <a:xfrm>
            <a:off x="5726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3" name="Oval 1060"/>
          <p:cNvSpPr>
            <a:spLocks noChangeArrowheads="1"/>
          </p:cNvSpPr>
          <p:nvPr/>
        </p:nvSpPr>
        <p:spPr bwMode="auto">
          <a:xfrm>
            <a:off x="5726112"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4" name="Oval 1061"/>
          <p:cNvSpPr>
            <a:spLocks noChangeArrowheads="1"/>
          </p:cNvSpPr>
          <p:nvPr/>
        </p:nvSpPr>
        <p:spPr bwMode="auto">
          <a:xfrm>
            <a:off x="6107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5" name="Oval 1062"/>
          <p:cNvSpPr>
            <a:spLocks noChangeArrowheads="1"/>
          </p:cNvSpPr>
          <p:nvPr/>
        </p:nvSpPr>
        <p:spPr bwMode="auto">
          <a:xfrm>
            <a:off x="6107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6" name="Oval 1063"/>
          <p:cNvSpPr>
            <a:spLocks noChangeArrowheads="1"/>
          </p:cNvSpPr>
          <p:nvPr/>
        </p:nvSpPr>
        <p:spPr bwMode="auto">
          <a:xfrm>
            <a:off x="6107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7" name="Oval 1064"/>
          <p:cNvSpPr>
            <a:spLocks noChangeArrowheads="1"/>
          </p:cNvSpPr>
          <p:nvPr/>
        </p:nvSpPr>
        <p:spPr bwMode="auto">
          <a:xfrm>
            <a:off x="6107112" y="368776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8" name="Oval 1065"/>
          <p:cNvSpPr>
            <a:spLocks noChangeArrowheads="1"/>
          </p:cNvSpPr>
          <p:nvPr/>
        </p:nvSpPr>
        <p:spPr bwMode="auto">
          <a:xfrm>
            <a:off x="6865937" y="404971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9" name="Oval 1066"/>
          <p:cNvSpPr>
            <a:spLocks noChangeArrowheads="1"/>
          </p:cNvSpPr>
          <p:nvPr/>
        </p:nvSpPr>
        <p:spPr bwMode="auto">
          <a:xfrm>
            <a:off x="6488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0" name="Oval 1067"/>
          <p:cNvSpPr>
            <a:spLocks noChangeArrowheads="1"/>
          </p:cNvSpPr>
          <p:nvPr/>
        </p:nvSpPr>
        <p:spPr bwMode="auto">
          <a:xfrm>
            <a:off x="6488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1" name="Oval 1068"/>
          <p:cNvSpPr>
            <a:spLocks noChangeArrowheads="1"/>
          </p:cNvSpPr>
          <p:nvPr/>
        </p:nvSpPr>
        <p:spPr bwMode="auto">
          <a:xfrm>
            <a:off x="6488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2" name="Oval 1069"/>
          <p:cNvSpPr>
            <a:spLocks noChangeArrowheads="1"/>
          </p:cNvSpPr>
          <p:nvPr/>
        </p:nvSpPr>
        <p:spPr bwMode="auto">
          <a:xfrm>
            <a:off x="6488112" y="368776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3" name="Oval 1070"/>
          <p:cNvSpPr>
            <a:spLocks noChangeArrowheads="1"/>
          </p:cNvSpPr>
          <p:nvPr/>
        </p:nvSpPr>
        <p:spPr bwMode="auto">
          <a:xfrm>
            <a:off x="6488112" y="4051300"/>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4" name="Oval 1071"/>
          <p:cNvSpPr>
            <a:spLocks noChangeArrowheads="1"/>
          </p:cNvSpPr>
          <p:nvPr/>
        </p:nvSpPr>
        <p:spPr bwMode="auto">
          <a:xfrm>
            <a:off x="6869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5" name="Oval 1072"/>
          <p:cNvSpPr>
            <a:spLocks noChangeArrowheads="1"/>
          </p:cNvSpPr>
          <p:nvPr/>
        </p:nvSpPr>
        <p:spPr bwMode="auto">
          <a:xfrm>
            <a:off x="6869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6" name="Oval 1073"/>
          <p:cNvSpPr>
            <a:spLocks noChangeArrowheads="1"/>
          </p:cNvSpPr>
          <p:nvPr/>
        </p:nvSpPr>
        <p:spPr bwMode="auto">
          <a:xfrm>
            <a:off x="6869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7" name="Oval 1074"/>
          <p:cNvSpPr>
            <a:spLocks noChangeArrowheads="1"/>
          </p:cNvSpPr>
          <p:nvPr/>
        </p:nvSpPr>
        <p:spPr bwMode="auto">
          <a:xfrm>
            <a:off x="6869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8" name="Oval 1075"/>
          <p:cNvSpPr>
            <a:spLocks noChangeArrowheads="1"/>
          </p:cNvSpPr>
          <p:nvPr/>
        </p:nvSpPr>
        <p:spPr bwMode="auto">
          <a:xfrm>
            <a:off x="6869112" y="441483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9" name="Oval 1076"/>
          <p:cNvSpPr>
            <a:spLocks noChangeArrowheads="1"/>
          </p:cNvSpPr>
          <p:nvPr/>
        </p:nvSpPr>
        <p:spPr bwMode="auto">
          <a:xfrm>
            <a:off x="7250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0" name="Oval 1077"/>
          <p:cNvSpPr>
            <a:spLocks noChangeArrowheads="1"/>
          </p:cNvSpPr>
          <p:nvPr/>
        </p:nvSpPr>
        <p:spPr bwMode="auto">
          <a:xfrm>
            <a:off x="7250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1" name="Oval 1078"/>
          <p:cNvSpPr>
            <a:spLocks noChangeArrowheads="1"/>
          </p:cNvSpPr>
          <p:nvPr/>
        </p:nvSpPr>
        <p:spPr bwMode="auto">
          <a:xfrm>
            <a:off x="7250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2" name="Oval 1079"/>
          <p:cNvSpPr>
            <a:spLocks noChangeArrowheads="1"/>
          </p:cNvSpPr>
          <p:nvPr/>
        </p:nvSpPr>
        <p:spPr bwMode="auto">
          <a:xfrm>
            <a:off x="7250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3" name="Oval 1080"/>
          <p:cNvSpPr>
            <a:spLocks noChangeArrowheads="1"/>
          </p:cNvSpPr>
          <p:nvPr/>
        </p:nvSpPr>
        <p:spPr bwMode="auto">
          <a:xfrm>
            <a:off x="7250112"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4" name="Oval 1081"/>
          <p:cNvSpPr>
            <a:spLocks noChangeArrowheads="1"/>
          </p:cNvSpPr>
          <p:nvPr/>
        </p:nvSpPr>
        <p:spPr bwMode="auto">
          <a:xfrm>
            <a:off x="7631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5" name="Oval 1082"/>
          <p:cNvSpPr>
            <a:spLocks noChangeArrowheads="1"/>
          </p:cNvSpPr>
          <p:nvPr/>
        </p:nvSpPr>
        <p:spPr bwMode="auto">
          <a:xfrm>
            <a:off x="7631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6" name="Oval 1083"/>
          <p:cNvSpPr>
            <a:spLocks noChangeArrowheads="1"/>
          </p:cNvSpPr>
          <p:nvPr/>
        </p:nvSpPr>
        <p:spPr bwMode="auto">
          <a:xfrm>
            <a:off x="7631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7" name="Oval 1084"/>
          <p:cNvSpPr>
            <a:spLocks noChangeArrowheads="1"/>
          </p:cNvSpPr>
          <p:nvPr/>
        </p:nvSpPr>
        <p:spPr bwMode="auto">
          <a:xfrm>
            <a:off x="7631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8" name="Oval 1085"/>
          <p:cNvSpPr>
            <a:spLocks noChangeArrowheads="1"/>
          </p:cNvSpPr>
          <p:nvPr/>
        </p:nvSpPr>
        <p:spPr bwMode="auto">
          <a:xfrm>
            <a:off x="7631112"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0" name="Rectangle 1087"/>
          <p:cNvSpPr>
            <a:spLocks noChangeArrowheads="1"/>
          </p:cNvSpPr>
          <p:nvPr/>
        </p:nvSpPr>
        <p:spPr bwMode="auto">
          <a:xfrm>
            <a:off x="5284787" y="2514600"/>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1" name="Oval 1102" descr="Dark vertical"/>
          <p:cNvSpPr>
            <a:spLocks noChangeArrowheads="1"/>
          </p:cNvSpPr>
          <p:nvPr/>
        </p:nvSpPr>
        <p:spPr bwMode="auto">
          <a:xfrm>
            <a:off x="5735637"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2" name="Oval 1103" descr="Dark vertical"/>
          <p:cNvSpPr>
            <a:spLocks noChangeArrowheads="1"/>
          </p:cNvSpPr>
          <p:nvPr/>
        </p:nvSpPr>
        <p:spPr bwMode="auto">
          <a:xfrm>
            <a:off x="6116637"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4" name="Oval 1105" descr="Dark vertical"/>
          <p:cNvSpPr>
            <a:spLocks noChangeArrowheads="1"/>
          </p:cNvSpPr>
          <p:nvPr/>
        </p:nvSpPr>
        <p:spPr bwMode="auto">
          <a:xfrm>
            <a:off x="6110287" y="40544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5" name="Oval 1106"/>
          <p:cNvSpPr>
            <a:spLocks noChangeArrowheads="1"/>
          </p:cNvSpPr>
          <p:nvPr/>
        </p:nvSpPr>
        <p:spPr bwMode="auto">
          <a:xfrm>
            <a:off x="7250112" y="44084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6" name="Oval 1053" descr="Dark vertical"/>
          <p:cNvSpPr>
            <a:spLocks noChangeArrowheads="1"/>
          </p:cNvSpPr>
          <p:nvPr/>
        </p:nvSpPr>
        <p:spPr bwMode="auto">
          <a:xfrm>
            <a:off x="5348287" y="332105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7" name="Oval 1050"/>
          <p:cNvSpPr>
            <a:spLocks noChangeArrowheads="1"/>
          </p:cNvSpPr>
          <p:nvPr/>
        </p:nvSpPr>
        <p:spPr bwMode="auto">
          <a:xfrm>
            <a:off x="1279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8" name="Oval 1051" descr="Dark vertical"/>
          <p:cNvSpPr>
            <a:spLocks noChangeArrowheads="1"/>
          </p:cNvSpPr>
          <p:nvPr/>
        </p:nvSpPr>
        <p:spPr bwMode="auto">
          <a:xfrm>
            <a:off x="1279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9" name="Oval 1053" descr="Dark vertical"/>
          <p:cNvSpPr>
            <a:spLocks noChangeArrowheads="1"/>
          </p:cNvSpPr>
          <p:nvPr/>
        </p:nvSpPr>
        <p:spPr bwMode="auto">
          <a:xfrm>
            <a:off x="1279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0" name="Oval 1054"/>
          <p:cNvSpPr>
            <a:spLocks noChangeArrowheads="1"/>
          </p:cNvSpPr>
          <p:nvPr/>
        </p:nvSpPr>
        <p:spPr bwMode="auto">
          <a:xfrm>
            <a:off x="1279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1" name="Oval 1055"/>
          <p:cNvSpPr>
            <a:spLocks noChangeArrowheads="1"/>
          </p:cNvSpPr>
          <p:nvPr/>
        </p:nvSpPr>
        <p:spPr bwMode="auto">
          <a:xfrm>
            <a:off x="1279525" y="44148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2" name="Oval 1056"/>
          <p:cNvSpPr>
            <a:spLocks noChangeArrowheads="1"/>
          </p:cNvSpPr>
          <p:nvPr/>
        </p:nvSpPr>
        <p:spPr bwMode="auto">
          <a:xfrm>
            <a:off x="1660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3" name="Oval 1057"/>
          <p:cNvSpPr>
            <a:spLocks noChangeArrowheads="1"/>
          </p:cNvSpPr>
          <p:nvPr/>
        </p:nvSpPr>
        <p:spPr bwMode="auto">
          <a:xfrm>
            <a:off x="1660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4" name="Oval 1058"/>
          <p:cNvSpPr>
            <a:spLocks noChangeArrowheads="1"/>
          </p:cNvSpPr>
          <p:nvPr/>
        </p:nvSpPr>
        <p:spPr bwMode="auto">
          <a:xfrm>
            <a:off x="1660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5" name="Oval 1059"/>
          <p:cNvSpPr>
            <a:spLocks noChangeArrowheads="1"/>
          </p:cNvSpPr>
          <p:nvPr/>
        </p:nvSpPr>
        <p:spPr bwMode="auto">
          <a:xfrm>
            <a:off x="1660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6" name="Oval 1060"/>
          <p:cNvSpPr>
            <a:spLocks noChangeArrowheads="1"/>
          </p:cNvSpPr>
          <p:nvPr/>
        </p:nvSpPr>
        <p:spPr bwMode="auto">
          <a:xfrm>
            <a:off x="1660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7" name="Oval 1061"/>
          <p:cNvSpPr>
            <a:spLocks noChangeArrowheads="1"/>
          </p:cNvSpPr>
          <p:nvPr/>
        </p:nvSpPr>
        <p:spPr bwMode="auto">
          <a:xfrm>
            <a:off x="2041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8" name="Oval 1062"/>
          <p:cNvSpPr>
            <a:spLocks noChangeArrowheads="1"/>
          </p:cNvSpPr>
          <p:nvPr/>
        </p:nvSpPr>
        <p:spPr bwMode="auto">
          <a:xfrm>
            <a:off x="2041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9" name="Oval 1063"/>
          <p:cNvSpPr>
            <a:spLocks noChangeArrowheads="1"/>
          </p:cNvSpPr>
          <p:nvPr/>
        </p:nvSpPr>
        <p:spPr bwMode="auto">
          <a:xfrm>
            <a:off x="2041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0" name="Oval 1064"/>
          <p:cNvSpPr>
            <a:spLocks noChangeArrowheads="1"/>
          </p:cNvSpPr>
          <p:nvPr/>
        </p:nvSpPr>
        <p:spPr bwMode="auto">
          <a:xfrm>
            <a:off x="2041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1" name="Oval 1065"/>
          <p:cNvSpPr>
            <a:spLocks noChangeArrowheads="1"/>
          </p:cNvSpPr>
          <p:nvPr/>
        </p:nvSpPr>
        <p:spPr bwMode="auto">
          <a:xfrm>
            <a:off x="2800350" y="404971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2" name="Oval 1066"/>
          <p:cNvSpPr>
            <a:spLocks noChangeArrowheads="1"/>
          </p:cNvSpPr>
          <p:nvPr/>
        </p:nvSpPr>
        <p:spPr bwMode="auto">
          <a:xfrm>
            <a:off x="2422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3" name="Oval 1067"/>
          <p:cNvSpPr>
            <a:spLocks noChangeArrowheads="1"/>
          </p:cNvSpPr>
          <p:nvPr/>
        </p:nvSpPr>
        <p:spPr bwMode="auto">
          <a:xfrm>
            <a:off x="2422525" y="296068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5" name="Oval 1069"/>
          <p:cNvSpPr>
            <a:spLocks noChangeArrowheads="1"/>
          </p:cNvSpPr>
          <p:nvPr/>
        </p:nvSpPr>
        <p:spPr bwMode="auto">
          <a:xfrm>
            <a:off x="2422525" y="368776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7" name="Oval 1071"/>
          <p:cNvSpPr>
            <a:spLocks noChangeArrowheads="1"/>
          </p:cNvSpPr>
          <p:nvPr/>
        </p:nvSpPr>
        <p:spPr bwMode="auto">
          <a:xfrm>
            <a:off x="2803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8" name="Oval 1072"/>
          <p:cNvSpPr>
            <a:spLocks noChangeArrowheads="1"/>
          </p:cNvSpPr>
          <p:nvPr/>
        </p:nvSpPr>
        <p:spPr bwMode="auto">
          <a:xfrm>
            <a:off x="2803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9" name="Oval 1073"/>
          <p:cNvSpPr>
            <a:spLocks noChangeArrowheads="1"/>
          </p:cNvSpPr>
          <p:nvPr/>
        </p:nvSpPr>
        <p:spPr bwMode="auto">
          <a:xfrm>
            <a:off x="2803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0" name="Oval 1074"/>
          <p:cNvSpPr>
            <a:spLocks noChangeArrowheads="1"/>
          </p:cNvSpPr>
          <p:nvPr/>
        </p:nvSpPr>
        <p:spPr bwMode="auto">
          <a:xfrm>
            <a:off x="2803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1" name="Oval 1075"/>
          <p:cNvSpPr>
            <a:spLocks noChangeArrowheads="1"/>
          </p:cNvSpPr>
          <p:nvPr/>
        </p:nvSpPr>
        <p:spPr bwMode="auto">
          <a:xfrm>
            <a:off x="2803525" y="441483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 name="Oval 1076"/>
          <p:cNvSpPr>
            <a:spLocks noChangeArrowheads="1"/>
          </p:cNvSpPr>
          <p:nvPr/>
        </p:nvSpPr>
        <p:spPr bwMode="auto">
          <a:xfrm>
            <a:off x="3184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3" name="Oval 1077"/>
          <p:cNvSpPr>
            <a:spLocks noChangeArrowheads="1"/>
          </p:cNvSpPr>
          <p:nvPr/>
        </p:nvSpPr>
        <p:spPr bwMode="auto">
          <a:xfrm>
            <a:off x="3184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4" name="Oval 1078"/>
          <p:cNvSpPr>
            <a:spLocks noChangeArrowheads="1"/>
          </p:cNvSpPr>
          <p:nvPr/>
        </p:nvSpPr>
        <p:spPr bwMode="auto">
          <a:xfrm>
            <a:off x="3184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5" name="Oval 1079"/>
          <p:cNvSpPr>
            <a:spLocks noChangeArrowheads="1"/>
          </p:cNvSpPr>
          <p:nvPr/>
        </p:nvSpPr>
        <p:spPr bwMode="auto">
          <a:xfrm>
            <a:off x="3184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6" name="Oval 1080"/>
          <p:cNvSpPr>
            <a:spLocks noChangeArrowheads="1"/>
          </p:cNvSpPr>
          <p:nvPr/>
        </p:nvSpPr>
        <p:spPr bwMode="auto">
          <a:xfrm>
            <a:off x="3184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7" name="Oval 1081"/>
          <p:cNvSpPr>
            <a:spLocks noChangeArrowheads="1"/>
          </p:cNvSpPr>
          <p:nvPr/>
        </p:nvSpPr>
        <p:spPr bwMode="auto">
          <a:xfrm>
            <a:off x="3565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8" name="Oval 1082"/>
          <p:cNvSpPr>
            <a:spLocks noChangeArrowheads="1"/>
          </p:cNvSpPr>
          <p:nvPr/>
        </p:nvSpPr>
        <p:spPr bwMode="auto">
          <a:xfrm>
            <a:off x="3565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9" name="Oval 1083"/>
          <p:cNvSpPr>
            <a:spLocks noChangeArrowheads="1"/>
          </p:cNvSpPr>
          <p:nvPr/>
        </p:nvSpPr>
        <p:spPr bwMode="auto">
          <a:xfrm>
            <a:off x="3565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0" name="Oval 1084"/>
          <p:cNvSpPr>
            <a:spLocks noChangeArrowheads="1"/>
          </p:cNvSpPr>
          <p:nvPr/>
        </p:nvSpPr>
        <p:spPr bwMode="auto">
          <a:xfrm>
            <a:off x="3565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1" name="Oval 1085"/>
          <p:cNvSpPr>
            <a:spLocks noChangeArrowheads="1"/>
          </p:cNvSpPr>
          <p:nvPr/>
        </p:nvSpPr>
        <p:spPr bwMode="auto">
          <a:xfrm>
            <a:off x="3565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2" name="Oval 1086"/>
          <p:cNvSpPr>
            <a:spLocks noChangeArrowheads="1"/>
          </p:cNvSpPr>
          <p:nvPr/>
        </p:nvSpPr>
        <p:spPr bwMode="auto">
          <a:xfrm>
            <a:off x="3565525" y="44148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3" name="Rectangle 1087"/>
          <p:cNvSpPr>
            <a:spLocks noChangeArrowheads="1"/>
          </p:cNvSpPr>
          <p:nvPr/>
        </p:nvSpPr>
        <p:spPr bwMode="auto">
          <a:xfrm>
            <a:off x="1219200" y="2514600"/>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4" name="Oval 1102" descr="Dark vertical"/>
          <p:cNvSpPr>
            <a:spLocks noChangeArrowheads="1"/>
          </p:cNvSpPr>
          <p:nvPr/>
        </p:nvSpPr>
        <p:spPr bwMode="auto">
          <a:xfrm>
            <a:off x="1670050" y="4422775"/>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5" name="Oval 1103" descr="Dark vertical"/>
          <p:cNvSpPr>
            <a:spLocks noChangeArrowheads="1"/>
          </p:cNvSpPr>
          <p:nvPr/>
        </p:nvSpPr>
        <p:spPr bwMode="auto">
          <a:xfrm>
            <a:off x="2051050"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6" name="Oval 1104" descr="Dark vertical"/>
          <p:cNvSpPr>
            <a:spLocks noChangeArrowheads="1"/>
          </p:cNvSpPr>
          <p:nvPr/>
        </p:nvSpPr>
        <p:spPr bwMode="auto">
          <a:xfrm>
            <a:off x="2432050" y="4422775"/>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7" name="Oval 1105" descr="Dark vertical"/>
          <p:cNvSpPr>
            <a:spLocks noChangeArrowheads="1"/>
          </p:cNvSpPr>
          <p:nvPr/>
        </p:nvSpPr>
        <p:spPr bwMode="auto">
          <a:xfrm>
            <a:off x="2044700" y="40544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8" name="Oval 1106"/>
          <p:cNvSpPr>
            <a:spLocks noChangeArrowheads="1"/>
          </p:cNvSpPr>
          <p:nvPr/>
        </p:nvSpPr>
        <p:spPr bwMode="auto">
          <a:xfrm>
            <a:off x="3184525" y="44084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9" name="Oval 1053" descr="Dark vertical"/>
          <p:cNvSpPr>
            <a:spLocks noChangeArrowheads="1"/>
          </p:cNvSpPr>
          <p:nvPr/>
        </p:nvSpPr>
        <p:spPr bwMode="auto">
          <a:xfrm>
            <a:off x="1282700" y="332105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0" name="Rectangle 109"/>
          <p:cNvSpPr/>
          <p:nvPr/>
        </p:nvSpPr>
        <p:spPr>
          <a:xfrm>
            <a:off x="1475581" y="1371600"/>
            <a:ext cx="6264275" cy="461665"/>
          </a:xfrm>
          <a:prstGeom prst="rect">
            <a:avLst/>
          </a:prstGeom>
        </p:spPr>
        <p:txBody>
          <a:bodyPr wrap="square">
            <a:spAutoFit/>
          </a:bodyPr>
          <a:lstStyle/>
          <a:p>
            <a:pPr algn="ctr"/>
            <a:r>
              <a:rPr lang="en-US" b="1" dirty="0" err="1" smtClean="0">
                <a:latin typeface="Courier New" panose="02070309020205020404" pitchFamily="49" charset="0"/>
                <a:cs typeface="Courier New" panose="02070309020205020404" pitchFamily="49" charset="0"/>
              </a:rPr>
              <a:t>scoreBoard</a:t>
            </a:r>
            <a:r>
              <a:rPr lang="en-US" dirty="0" smtClean="0">
                <a:latin typeface="Cambria" panose="02040503050406030204" pitchFamily="18" charset="0"/>
              </a:rPr>
              <a:t> would give each of these 50.0</a:t>
            </a:r>
            <a:endParaRPr lang="en-US" dirty="0"/>
          </a:p>
        </p:txBody>
      </p:sp>
      <p:sp>
        <p:nvSpPr>
          <p:cNvPr id="113" name="Oval 1105" descr="Dark vertical"/>
          <p:cNvSpPr>
            <a:spLocks noChangeArrowheads="1"/>
          </p:cNvSpPr>
          <p:nvPr/>
        </p:nvSpPr>
        <p:spPr bwMode="auto">
          <a:xfrm>
            <a:off x="7634955" y="4408487"/>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4" name="Oval 1105" descr="Dark vertical"/>
          <p:cNvSpPr>
            <a:spLocks noChangeArrowheads="1"/>
          </p:cNvSpPr>
          <p:nvPr/>
        </p:nvSpPr>
        <p:spPr bwMode="auto">
          <a:xfrm>
            <a:off x="5345112" y="405130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5" name="Oval 1105" descr="Dark vertical"/>
          <p:cNvSpPr>
            <a:spLocks noChangeArrowheads="1"/>
          </p:cNvSpPr>
          <p:nvPr/>
        </p:nvSpPr>
        <p:spPr bwMode="auto">
          <a:xfrm>
            <a:off x="6488112"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6" name="Oval 1105" descr="Dark vertical"/>
          <p:cNvSpPr>
            <a:spLocks noChangeArrowheads="1"/>
          </p:cNvSpPr>
          <p:nvPr/>
        </p:nvSpPr>
        <p:spPr bwMode="auto">
          <a:xfrm>
            <a:off x="2424112" y="4049712"/>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7" name="Oval 1105" descr="Dark vertical"/>
          <p:cNvSpPr>
            <a:spLocks noChangeArrowheads="1"/>
          </p:cNvSpPr>
          <p:nvPr/>
        </p:nvSpPr>
        <p:spPr bwMode="auto">
          <a:xfrm>
            <a:off x="2422525" y="332105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8" name="Rectangle 117"/>
          <p:cNvSpPr/>
          <p:nvPr/>
        </p:nvSpPr>
        <p:spPr>
          <a:xfrm>
            <a:off x="1132221" y="5562600"/>
            <a:ext cx="6950994" cy="461665"/>
          </a:xfrm>
          <a:prstGeom prst="rect">
            <a:avLst/>
          </a:prstGeom>
          <a:solidFill>
            <a:srgbClr val="FFEFD7"/>
          </a:solidFill>
        </p:spPr>
        <p:txBody>
          <a:bodyPr wrap="square">
            <a:spAutoFit/>
          </a:bodyPr>
          <a:lstStyle/>
          <a:p>
            <a:pPr algn="ctr"/>
            <a:r>
              <a:rPr lang="en-US" dirty="0" smtClean="0">
                <a:latin typeface="Cambria" panose="02040503050406030204" pitchFamily="18" charset="0"/>
              </a:rPr>
              <a:t>Ex. Cr.:  write a  </a:t>
            </a:r>
            <a:r>
              <a:rPr lang="en-US" b="1" dirty="0" smtClean="0">
                <a:latin typeface="Courier New" panose="02070309020205020404" pitchFamily="49" charset="0"/>
                <a:cs typeface="Courier New" panose="02070309020205020404" pitchFamily="49" charset="0"/>
              </a:rPr>
              <a:t>scoreBoard4Tourney</a:t>
            </a:r>
            <a:r>
              <a:rPr lang="en-US" dirty="0">
                <a:latin typeface="Cambria" panose="02040503050406030204" pitchFamily="18" charset="0"/>
              </a:rPr>
              <a:t> </a:t>
            </a:r>
            <a:r>
              <a:rPr lang="en-US" dirty="0" err="1" smtClean="0">
                <a:latin typeface="Cambria" panose="02040503050406030204" pitchFamily="18" charset="0"/>
              </a:rPr>
              <a:t>f'n</a:t>
            </a:r>
            <a:r>
              <a:rPr lang="en-US" dirty="0" smtClean="0">
                <a:latin typeface="Cambria" panose="02040503050406030204" pitchFamily="18" charset="0"/>
              </a:rPr>
              <a:t>.</a:t>
            </a:r>
            <a:endParaRPr lang="en-US" b="1" dirty="0">
              <a:latin typeface="Courier New" panose="02070309020205020404" pitchFamily="49" charset="0"/>
              <a:cs typeface="Courier New" panose="02070309020205020404" pitchFamily="49" charset="0"/>
            </a:endParaRPr>
          </a:p>
        </p:txBody>
      </p:sp>
      <p:sp>
        <p:nvSpPr>
          <p:cNvPr id="111" name="Rectangle 110"/>
          <p:cNvSpPr/>
          <p:nvPr/>
        </p:nvSpPr>
        <p:spPr>
          <a:xfrm>
            <a:off x="5791343" y="6400436"/>
            <a:ext cx="3236353" cy="369332"/>
          </a:xfrm>
          <a:prstGeom prst="rect">
            <a:avLst/>
          </a:prstGeom>
        </p:spPr>
        <p:txBody>
          <a:bodyPr wrap="square">
            <a:spAutoFit/>
          </a:bodyPr>
          <a:lstStyle/>
          <a:p>
            <a:pPr algn="r"/>
            <a:r>
              <a:rPr lang="en-US" sz="1800" dirty="0" smtClean="0">
                <a:latin typeface="Cambria" panose="02040503050406030204" pitchFamily="18" charset="0"/>
              </a:rPr>
              <a:t>taken </a:t>
            </a:r>
            <a:r>
              <a:rPr lang="en-US" sz="1800" b="1" i="1" dirty="0" smtClean="0">
                <a:latin typeface="Cambria" panose="02040503050406030204" pitchFamily="18" charset="0"/>
              </a:rPr>
              <a:t>beyond </a:t>
            </a:r>
            <a:r>
              <a:rPr lang="en-US" sz="1800" dirty="0" smtClean="0">
                <a:latin typeface="Cambria" panose="02040503050406030204" pitchFamily="18" charset="0"/>
              </a:rPr>
              <a:t>the extreme…</a:t>
            </a:r>
            <a:endParaRPr lang="en-US" sz="1800" dirty="0"/>
          </a:p>
        </p:txBody>
      </p:sp>
    </p:spTree>
    <p:extLst>
      <p:ext uri="{BB962C8B-B14F-4D97-AF65-F5344CB8AC3E}">
        <p14:creationId xmlns:p14="http://schemas.microsoft.com/office/powerpoint/2010/main" val="166661438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307045" y="5791200"/>
            <a:ext cx="8632419" cy="914400"/>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3" name="TextBox 2"/>
          <p:cNvSpPr txBox="1"/>
          <p:nvPr/>
        </p:nvSpPr>
        <p:spPr>
          <a:xfrm>
            <a:off x="130581" y="99536"/>
            <a:ext cx="7315200" cy="738664"/>
          </a:xfrm>
          <a:prstGeom prst="rect">
            <a:avLst/>
          </a:prstGeom>
          <a:noFill/>
        </p:spPr>
        <p:txBody>
          <a:bodyPr wrap="square" rtlCol="0">
            <a:spAutoFit/>
          </a:bodyPr>
          <a:lstStyle/>
          <a:p>
            <a:r>
              <a:rPr lang="en-US" sz="4200" dirty="0" smtClean="0">
                <a:latin typeface="Cambria" panose="02040503050406030204" pitchFamily="18" charset="0"/>
              </a:rPr>
              <a:t>Quiz:  </a:t>
            </a:r>
            <a:r>
              <a:rPr lang="en-US" sz="3200" i="1" dirty="0" smtClean="0">
                <a:latin typeface="Cambria" panose="02040503050406030204" pitchFamily="18" charset="0"/>
              </a:rPr>
              <a:t>better scoring!</a:t>
            </a:r>
            <a:endParaRPr lang="en-US" sz="4200" i="1" dirty="0">
              <a:latin typeface="Cambria" panose="02040503050406030204" pitchFamily="18" charset="0"/>
            </a:endParaRPr>
          </a:p>
        </p:txBody>
      </p:sp>
      <p:sp>
        <p:nvSpPr>
          <p:cNvPr id="4" name="Rectangle 3"/>
          <p:cNvSpPr/>
          <p:nvPr/>
        </p:nvSpPr>
        <p:spPr>
          <a:xfrm>
            <a:off x="228600" y="5826475"/>
            <a:ext cx="8708619" cy="830997"/>
          </a:xfrm>
          <a:prstGeom prst="rect">
            <a:avLst/>
          </a:prstGeom>
        </p:spPr>
        <p:txBody>
          <a:bodyPr wrap="square">
            <a:spAutoFit/>
          </a:bodyPr>
          <a:lstStyle/>
          <a:p>
            <a:pPr algn="ctr"/>
            <a:r>
              <a:rPr lang="en-US" dirty="0">
                <a:latin typeface="Cambria" panose="02040503050406030204" pitchFamily="18" charset="0"/>
              </a:rPr>
              <a:t>W</a:t>
            </a:r>
            <a:r>
              <a:rPr lang="en-US" dirty="0" smtClean="0">
                <a:latin typeface="Cambria" panose="02040503050406030204" pitchFamily="18" charset="0"/>
              </a:rPr>
              <a:t>hat </a:t>
            </a:r>
            <a:r>
              <a:rPr lang="en-US" b="1" i="1" dirty="0" smtClean="0">
                <a:latin typeface="Cambria" panose="02040503050406030204" pitchFamily="18" charset="0"/>
              </a:rPr>
              <a:t>values</a:t>
            </a:r>
            <a:r>
              <a:rPr lang="en-US" dirty="0" smtClean="0">
                <a:latin typeface="Cambria" panose="02040503050406030204" pitchFamily="18" charset="0"/>
              </a:rPr>
              <a:t> might a </a:t>
            </a:r>
            <a:r>
              <a:rPr lang="en-US" i="1" dirty="0" smtClean="0">
                <a:latin typeface="Cambria" panose="02040503050406030204" pitchFamily="18" charset="0"/>
              </a:rPr>
              <a:t>better </a:t>
            </a:r>
            <a:r>
              <a:rPr lang="en-US" dirty="0" smtClean="0">
                <a:latin typeface="Cambria" panose="02040503050406030204" pitchFamily="18" charset="0"/>
              </a:rPr>
              <a:t>scorer give to each board - for black and for red?       Which side would get a </a:t>
            </a:r>
            <a:r>
              <a:rPr lang="en-US" b="1" i="1" dirty="0" smtClean="0">
                <a:latin typeface="Cambria" panose="02040503050406030204" pitchFamily="18" charset="0"/>
              </a:rPr>
              <a:t>higher </a:t>
            </a:r>
            <a:r>
              <a:rPr lang="en-US" dirty="0" smtClean="0">
                <a:latin typeface="Cambria" panose="02040503050406030204" pitchFamily="18" charset="0"/>
              </a:rPr>
              <a:t>score?</a:t>
            </a:r>
            <a:endParaRPr lang="en-US" dirty="0"/>
          </a:p>
        </p:txBody>
      </p:sp>
      <p:sp>
        <p:nvSpPr>
          <p:cNvPr id="67" name="Oval 1050"/>
          <p:cNvSpPr>
            <a:spLocks noChangeArrowheads="1"/>
          </p:cNvSpPr>
          <p:nvPr/>
        </p:nvSpPr>
        <p:spPr bwMode="auto">
          <a:xfrm>
            <a:off x="1279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8" name="Oval 1051" descr="Dark vertical"/>
          <p:cNvSpPr>
            <a:spLocks noChangeArrowheads="1"/>
          </p:cNvSpPr>
          <p:nvPr/>
        </p:nvSpPr>
        <p:spPr bwMode="auto">
          <a:xfrm>
            <a:off x="1279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9" name="Oval 1053" descr="Dark vertical"/>
          <p:cNvSpPr>
            <a:spLocks noChangeArrowheads="1"/>
          </p:cNvSpPr>
          <p:nvPr/>
        </p:nvSpPr>
        <p:spPr bwMode="auto">
          <a:xfrm>
            <a:off x="1279525"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0" name="Oval 1054"/>
          <p:cNvSpPr>
            <a:spLocks noChangeArrowheads="1"/>
          </p:cNvSpPr>
          <p:nvPr/>
        </p:nvSpPr>
        <p:spPr bwMode="auto">
          <a:xfrm>
            <a:off x="1279525"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1" name="Oval 1055"/>
          <p:cNvSpPr>
            <a:spLocks noChangeArrowheads="1"/>
          </p:cNvSpPr>
          <p:nvPr/>
        </p:nvSpPr>
        <p:spPr bwMode="auto">
          <a:xfrm>
            <a:off x="1279525" y="38131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2" name="Oval 1056"/>
          <p:cNvSpPr>
            <a:spLocks noChangeArrowheads="1"/>
          </p:cNvSpPr>
          <p:nvPr/>
        </p:nvSpPr>
        <p:spPr bwMode="auto">
          <a:xfrm>
            <a:off x="1660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3" name="Oval 1057"/>
          <p:cNvSpPr>
            <a:spLocks noChangeArrowheads="1"/>
          </p:cNvSpPr>
          <p:nvPr/>
        </p:nvSpPr>
        <p:spPr bwMode="auto">
          <a:xfrm>
            <a:off x="1660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4" name="Oval 1058"/>
          <p:cNvSpPr>
            <a:spLocks noChangeArrowheads="1"/>
          </p:cNvSpPr>
          <p:nvPr/>
        </p:nvSpPr>
        <p:spPr bwMode="auto">
          <a:xfrm>
            <a:off x="1660525"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5" name="Oval 1059"/>
          <p:cNvSpPr>
            <a:spLocks noChangeArrowheads="1"/>
          </p:cNvSpPr>
          <p:nvPr/>
        </p:nvSpPr>
        <p:spPr bwMode="auto">
          <a:xfrm>
            <a:off x="1660525"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6" name="Oval 1060"/>
          <p:cNvSpPr>
            <a:spLocks noChangeArrowheads="1"/>
          </p:cNvSpPr>
          <p:nvPr/>
        </p:nvSpPr>
        <p:spPr bwMode="auto">
          <a:xfrm>
            <a:off x="1660525"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7" name="Oval 1061"/>
          <p:cNvSpPr>
            <a:spLocks noChangeArrowheads="1"/>
          </p:cNvSpPr>
          <p:nvPr/>
        </p:nvSpPr>
        <p:spPr bwMode="auto">
          <a:xfrm>
            <a:off x="2041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8" name="Oval 1062"/>
          <p:cNvSpPr>
            <a:spLocks noChangeArrowheads="1"/>
          </p:cNvSpPr>
          <p:nvPr/>
        </p:nvSpPr>
        <p:spPr bwMode="auto">
          <a:xfrm>
            <a:off x="2041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9" name="Oval 1063"/>
          <p:cNvSpPr>
            <a:spLocks noChangeArrowheads="1"/>
          </p:cNvSpPr>
          <p:nvPr/>
        </p:nvSpPr>
        <p:spPr bwMode="auto">
          <a:xfrm>
            <a:off x="2041525"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0" name="Oval 1064"/>
          <p:cNvSpPr>
            <a:spLocks noChangeArrowheads="1"/>
          </p:cNvSpPr>
          <p:nvPr/>
        </p:nvSpPr>
        <p:spPr bwMode="auto">
          <a:xfrm>
            <a:off x="2041525"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1" name="Oval 1065"/>
          <p:cNvSpPr>
            <a:spLocks noChangeArrowheads="1"/>
          </p:cNvSpPr>
          <p:nvPr/>
        </p:nvSpPr>
        <p:spPr bwMode="auto">
          <a:xfrm>
            <a:off x="2800350" y="3448050"/>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2" name="Oval 1066"/>
          <p:cNvSpPr>
            <a:spLocks noChangeArrowheads="1"/>
          </p:cNvSpPr>
          <p:nvPr/>
        </p:nvSpPr>
        <p:spPr bwMode="auto">
          <a:xfrm>
            <a:off x="2422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3" name="Oval 1067"/>
          <p:cNvSpPr>
            <a:spLocks noChangeArrowheads="1"/>
          </p:cNvSpPr>
          <p:nvPr/>
        </p:nvSpPr>
        <p:spPr bwMode="auto">
          <a:xfrm>
            <a:off x="2422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5" name="Oval 1069"/>
          <p:cNvSpPr>
            <a:spLocks noChangeArrowheads="1"/>
          </p:cNvSpPr>
          <p:nvPr/>
        </p:nvSpPr>
        <p:spPr bwMode="auto">
          <a:xfrm>
            <a:off x="2422525" y="3086100"/>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7" name="Oval 1071"/>
          <p:cNvSpPr>
            <a:spLocks noChangeArrowheads="1"/>
          </p:cNvSpPr>
          <p:nvPr/>
        </p:nvSpPr>
        <p:spPr bwMode="auto">
          <a:xfrm>
            <a:off x="2803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8" name="Oval 1072"/>
          <p:cNvSpPr>
            <a:spLocks noChangeArrowheads="1"/>
          </p:cNvSpPr>
          <p:nvPr/>
        </p:nvSpPr>
        <p:spPr bwMode="auto">
          <a:xfrm>
            <a:off x="2803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9" name="Oval 1073"/>
          <p:cNvSpPr>
            <a:spLocks noChangeArrowheads="1"/>
          </p:cNvSpPr>
          <p:nvPr/>
        </p:nvSpPr>
        <p:spPr bwMode="auto">
          <a:xfrm>
            <a:off x="2803525" y="2722563"/>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1" name="Oval 1075"/>
          <p:cNvSpPr>
            <a:spLocks noChangeArrowheads="1"/>
          </p:cNvSpPr>
          <p:nvPr/>
        </p:nvSpPr>
        <p:spPr bwMode="auto">
          <a:xfrm>
            <a:off x="2803525" y="3813175"/>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 name="Oval 1076"/>
          <p:cNvSpPr>
            <a:spLocks noChangeArrowheads="1"/>
          </p:cNvSpPr>
          <p:nvPr/>
        </p:nvSpPr>
        <p:spPr bwMode="auto">
          <a:xfrm>
            <a:off x="3184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3" name="Oval 1077"/>
          <p:cNvSpPr>
            <a:spLocks noChangeArrowheads="1"/>
          </p:cNvSpPr>
          <p:nvPr/>
        </p:nvSpPr>
        <p:spPr bwMode="auto">
          <a:xfrm>
            <a:off x="3184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4" name="Oval 1078"/>
          <p:cNvSpPr>
            <a:spLocks noChangeArrowheads="1"/>
          </p:cNvSpPr>
          <p:nvPr/>
        </p:nvSpPr>
        <p:spPr bwMode="auto">
          <a:xfrm>
            <a:off x="3184525"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5" name="Oval 1079"/>
          <p:cNvSpPr>
            <a:spLocks noChangeArrowheads="1"/>
          </p:cNvSpPr>
          <p:nvPr/>
        </p:nvSpPr>
        <p:spPr bwMode="auto">
          <a:xfrm>
            <a:off x="3184525"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6" name="Oval 1080"/>
          <p:cNvSpPr>
            <a:spLocks noChangeArrowheads="1"/>
          </p:cNvSpPr>
          <p:nvPr/>
        </p:nvSpPr>
        <p:spPr bwMode="auto">
          <a:xfrm>
            <a:off x="3184525"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7" name="Oval 1081"/>
          <p:cNvSpPr>
            <a:spLocks noChangeArrowheads="1"/>
          </p:cNvSpPr>
          <p:nvPr/>
        </p:nvSpPr>
        <p:spPr bwMode="auto">
          <a:xfrm>
            <a:off x="3565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8" name="Oval 1082"/>
          <p:cNvSpPr>
            <a:spLocks noChangeArrowheads="1"/>
          </p:cNvSpPr>
          <p:nvPr/>
        </p:nvSpPr>
        <p:spPr bwMode="auto">
          <a:xfrm>
            <a:off x="3565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9" name="Oval 1083"/>
          <p:cNvSpPr>
            <a:spLocks noChangeArrowheads="1"/>
          </p:cNvSpPr>
          <p:nvPr/>
        </p:nvSpPr>
        <p:spPr bwMode="auto">
          <a:xfrm>
            <a:off x="3565525"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0" name="Oval 1084"/>
          <p:cNvSpPr>
            <a:spLocks noChangeArrowheads="1"/>
          </p:cNvSpPr>
          <p:nvPr/>
        </p:nvSpPr>
        <p:spPr bwMode="auto">
          <a:xfrm>
            <a:off x="3565525"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1" name="Oval 1085"/>
          <p:cNvSpPr>
            <a:spLocks noChangeArrowheads="1"/>
          </p:cNvSpPr>
          <p:nvPr/>
        </p:nvSpPr>
        <p:spPr bwMode="auto">
          <a:xfrm>
            <a:off x="3565525"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2" name="Oval 1086"/>
          <p:cNvSpPr>
            <a:spLocks noChangeArrowheads="1"/>
          </p:cNvSpPr>
          <p:nvPr/>
        </p:nvSpPr>
        <p:spPr bwMode="auto">
          <a:xfrm>
            <a:off x="3565525" y="38131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3" name="Rectangle 1087"/>
          <p:cNvSpPr>
            <a:spLocks noChangeArrowheads="1"/>
          </p:cNvSpPr>
          <p:nvPr/>
        </p:nvSpPr>
        <p:spPr bwMode="auto">
          <a:xfrm>
            <a:off x="1219200" y="1912938"/>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4" name="Oval 1102" descr="Dark vertical"/>
          <p:cNvSpPr>
            <a:spLocks noChangeArrowheads="1"/>
          </p:cNvSpPr>
          <p:nvPr/>
        </p:nvSpPr>
        <p:spPr bwMode="auto">
          <a:xfrm>
            <a:off x="1670050" y="3821113"/>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5" name="Oval 1103" descr="Dark vertical"/>
          <p:cNvSpPr>
            <a:spLocks noChangeArrowheads="1"/>
          </p:cNvSpPr>
          <p:nvPr/>
        </p:nvSpPr>
        <p:spPr bwMode="auto">
          <a:xfrm>
            <a:off x="2051050" y="3821113"/>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7" name="Oval 1105" descr="Dark vertical"/>
          <p:cNvSpPr>
            <a:spLocks noChangeArrowheads="1"/>
          </p:cNvSpPr>
          <p:nvPr/>
        </p:nvSpPr>
        <p:spPr bwMode="auto">
          <a:xfrm>
            <a:off x="2044700" y="3452813"/>
            <a:ext cx="304800" cy="304800"/>
          </a:xfrm>
          <a:prstGeom prst="ellipse">
            <a:avLst/>
          </a:prstGeom>
          <a:no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8" name="Oval 1106"/>
          <p:cNvSpPr>
            <a:spLocks noChangeArrowheads="1"/>
          </p:cNvSpPr>
          <p:nvPr/>
        </p:nvSpPr>
        <p:spPr bwMode="auto">
          <a:xfrm>
            <a:off x="3184525" y="38068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9" name="Oval 1053" descr="Dark vertical"/>
          <p:cNvSpPr>
            <a:spLocks noChangeArrowheads="1"/>
          </p:cNvSpPr>
          <p:nvPr/>
        </p:nvSpPr>
        <p:spPr bwMode="auto">
          <a:xfrm>
            <a:off x="1282700" y="271938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0" name="Rectangle 109"/>
          <p:cNvSpPr/>
          <p:nvPr/>
        </p:nvSpPr>
        <p:spPr>
          <a:xfrm>
            <a:off x="206781" y="1254839"/>
            <a:ext cx="8708619" cy="461665"/>
          </a:xfrm>
          <a:prstGeom prst="rect">
            <a:avLst/>
          </a:prstGeom>
        </p:spPr>
        <p:txBody>
          <a:bodyPr wrap="square">
            <a:spAutoFit/>
          </a:bodyPr>
          <a:lstStyle/>
          <a:p>
            <a:pPr algn="ctr"/>
            <a:r>
              <a:rPr lang="en-US" b="1" dirty="0" err="1" smtClean="0">
                <a:latin typeface="Courier New" panose="02070309020205020404" pitchFamily="49" charset="0"/>
                <a:cs typeface="Courier New" panose="02070309020205020404" pitchFamily="49" charset="0"/>
              </a:rPr>
              <a:t>scoreBoard</a:t>
            </a:r>
            <a:r>
              <a:rPr lang="en-US" dirty="0" smtClean="0">
                <a:latin typeface="Cambria" panose="02040503050406030204" pitchFamily="18" charset="0"/>
              </a:rPr>
              <a:t> would give both of these 50.0 for 'X' and 'O'</a:t>
            </a:r>
            <a:endParaRPr lang="en-US" dirty="0"/>
          </a:p>
        </p:txBody>
      </p:sp>
      <p:sp>
        <p:nvSpPr>
          <p:cNvPr id="116" name="Oval 1105" descr="Dark vertical"/>
          <p:cNvSpPr>
            <a:spLocks noChangeArrowheads="1"/>
          </p:cNvSpPr>
          <p:nvPr/>
        </p:nvSpPr>
        <p:spPr bwMode="auto">
          <a:xfrm>
            <a:off x="2424112" y="344805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7" name="Oval 1105" descr="Dark vertical"/>
          <p:cNvSpPr>
            <a:spLocks noChangeArrowheads="1"/>
          </p:cNvSpPr>
          <p:nvPr/>
        </p:nvSpPr>
        <p:spPr bwMode="auto">
          <a:xfrm>
            <a:off x="2422525" y="271938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2" name="Oval 1105" descr="Dark vertical"/>
          <p:cNvSpPr>
            <a:spLocks noChangeArrowheads="1"/>
          </p:cNvSpPr>
          <p:nvPr/>
        </p:nvSpPr>
        <p:spPr bwMode="auto">
          <a:xfrm>
            <a:off x="2795336" y="3080002"/>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9" name="Oval 1105" descr="Dark vertical"/>
          <p:cNvSpPr>
            <a:spLocks noChangeArrowheads="1"/>
          </p:cNvSpPr>
          <p:nvPr/>
        </p:nvSpPr>
        <p:spPr bwMode="auto">
          <a:xfrm>
            <a:off x="2426368" y="381393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0" name="Oval 1050"/>
          <p:cNvSpPr>
            <a:spLocks noChangeArrowheads="1"/>
          </p:cNvSpPr>
          <p:nvPr/>
        </p:nvSpPr>
        <p:spPr bwMode="auto">
          <a:xfrm>
            <a:off x="5270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1" name="Oval 1051" descr="Dark vertical"/>
          <p:cNvSpPr>
            <a:spLocks noChangeArrowheads="1"/>
          </p:cNvSpPr>
          <p:nvPr/>
        </p:nvSpPr>
        <p:spPr bwMode="auto">
          <a:xfrm>
            <a:off x="5270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2" name="Oval 1053" descr="Dark vertical"/>
          <p:cNvSpPr>
            <a:spLocks noChangeArrowheads="1"/>
          </p:cNvSpPr>
          <p:nvPr/>
        </p:nvSpPr>
        <p:spPr bwMode="auto">
          <a:xfrm>
            <a:off x="5270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3" name="Oval 1054"/>
          <p:cNvSpPr>
            <a:spLocks noChangeArrowheads="1"/>
          </p:cNvSpPr>
          <p:nvPr/>
        </p:nvSpPr>
        <p:spPr bwMode="auto">
          <a:xfrm>
            <a:off x="5270500"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4" name="Oval 1055"/>
          <p:cNvSpPr>
            <a:spLocks noChangeArrowheads="1"/>
          </p:cNvSpPr>
          <p:nvPr/>
        </p:nvSpPr>
        <p:spPr bwMode="auto">
          <a:xfrm>
            <a:off x="5270500" y="38131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5" name="Oval 1056"/>
          <p:cNvSpPr>
            <a:spLocks noChangeArrowheads="1"/>
          </p:cNvSpPr>
          <p:nvPr/>
        </p:nvSpPr>
        <p:spPr bwMode="auto">
          <a:xfrm>
            <a:off x="5651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6" name="Oval 1057"/>
          <p:cNvSpPr>
            <a:spLocks noChangeArrowheads="1"/>
          </p:cNvSpPr>
          <p:nvPr/>
        </p:nvSpPr>
        <p:spPr bwMode="auto">
          <a:xfrm>
            <a:off x="5651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7" name="Oval 1058"/>
          <p:cNvSpPr>
            <a:spLocks noChangeArrowheads="1"/>
          </p:cNvSpPr>
          <p:nvPr/>
        </p:nvSpPr>
        <p:spPr bwMode="auto">
          <a:xfrm>
            <a:off x="5651500"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8" name="Oval 1059"/>
          <p:cNvSpPr>
            <a:spLocks noChangeArrowheads="1"/>
          </p:cNvSpPr>
          <p:nvPr/>
        </p:nvSpPr>
        <p:spPr bwMode="auto">
          <a:xfrm>
            <a:off x="5651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9" name="Oval 1060"/>
          <p:cNvSpPr>
            <a:spLocks noChangeArrowheads="1"/>
          </p:cNvSpPr>
          <p:nvPr/>
        </p:nvSpPr>
        <p:spPr bwMode="auto">
          <a:xfrm>
            <a:off x="5651500"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0" name="Oval 1061"/>
          <p:cNvSpPr>
            <a:spLocks noChangeArrowheads="1"/>
          </p:cNvSpPr>
          <p:nvPr/>
        </p:nvSpPr>
        <p:spPr bwMode="auto">
          <a:xfrm>
            <a:off x="6032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1" name="Oval 1062"/>
          <p:cNvSpPr>
            <a:spLocks noChangeArrowheads="1"/>
          </p:cNvSpPr>
          <p:nvPr/>
        </p:nvSpPr>
        <p:spPr bwMode="auto">
          <a:xfrm>
            <a:off x="6032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2" name="Oval 1063"/>
          <p:cNvSpPr>
            <a:spLocks noChangeArrowheads="1"/>
          </p:cNvSpPr>
          <p:nvPr/>
        </p:nvSpPr>
        <p:spPr bwMode="auto">
          <a:xfrm>
            <a:off x="6032500"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3" name="Oval 1064"/>
          <p:cNvSpPr>
            <a:spLocks noChangeArrowheads="1"/>
          </p:cNvSpPr>
          <p:nvPr/>
        </p:nvSpPr>
        <p:spPr bwMode="auto">
          <a:xfrm>
            <a:off x="6032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4" name="Oval 1065"/>
          <p:cNvSpPr>
            <a:spLocks noChangeArrowheads="1"/>
          </p:cNvSpPr>
          <p:nvPr/>
        </p:nvSpPr>
        <p:spPr bwMode="auto">
          <a:xfrm>
            <a:off x="6791325" y="344805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5" name="Oval 1066"/>
          <p:cNvSpPr>
            <a:spLocks noChangeArrowheads="1"/>
          </p:cNvSpPr>
          <p:nvPr/>
        </p:nvSpPr>
        <p:spPr bwMode="auto">
          <a:xfrm>
            <a:off x="6413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6" name="Oval 1067"/>
          <p:cNvSpPr>
            <a:spLocks noChangeArrowheads="1"/>
          </p:cNvSpPr>
          <p:nvPr/>
        </p:nvSpPr>
        <p:spPr bwMode="auto">
          <a:xfrm>
            <a:off x="6413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7" name="Oval 1069"/>
          <p:cNvSpPr>
            <a:spLocks noChangeArrowheads="1"/>
          </p:cNvSpPr>
          <p:nvPr/>
        </p:nvSpPr>
        <p:spPr bwMode="auto">
          <a:xfrm>
            <a:off x="6413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8" name="Oval 1071"/>
          <p:cNvSpPr>
            <a:spLocks noChangeArrowheads="1"/>
          </p:cNvSpPr>
          <p:nvPr/>
        </p:nvSpPr>
        <p:spPr bwMode="auto">
          <a:xfrm>
            <a:off x="6794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9" name="Oval 1072"/>
          <p:cNvSpPr>
            <a:spLocks noChangeArrowheads="1"/>
          </p:cNvSpPr>
          <p:nvPr/>
        </p:nvSpPr>
        <p:spPr bwMode="auto">
          <a:xfrm>
            <a:off x="6794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0" name="Oval 1073"/>
          <p:cNvSpPr>
            <a:spLocks noChangeArrowheads="1"/>
          </p:cNvSpPr>
          <p:nvPr/>
        </p:nvSpPr>
        <p:spPr bwMode="auto">
          <a:xfrm>
            <a:off x="6794500"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1" name="Oval 1075"/>
          <p:cNvSpPr>
            <a:spLocks noChangeArrowheads="1"/>
          </p:cNvSpPr>
          <p:nvPr/>
        </p:nvSpPr>
        <p:spPr bwMode="auto">
          <a:xfrm>
            <a:off x="6794500" y="38131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2" name="Oval 1076"/>
          <p:cNvSpPr>
            <a:spLocks noChangeArrowheads="1"/>
          </p:cNvSpPr>
          <p:nvPr/>
        </p:nvSpPr>
        <p:spPr bwMode="auto">
          <a:xfrm>
            <a:off x="7175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3" name="Oval 1077"/>
          <p:cNvSpPr>
            <a:spLocks noChangeArrowheads="1"/>
          </p:cNvSpPr>
          <p:nvPr/>
        </p:nvSpPr>
        <p:spPr bwMode="auto">
          <a:xfrm>
            <a:off x="7175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4" name="Oval 1078"/>
          <p:cNvSpPr>
            <a:spLocks noChangeArrowheads="1"/>
          </p:cNvSpPr>
          <p:nvPr/>
        </p:nvSpPr>
        <p:spPr bwMode="auto">
          <a:xfrm>
            <a:off x="7175500"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5" name="Oval 1079"/>
          <p:cNvSpPr>
            <a:spLocks noChangeArrowheads="1"/>
          </p:cNvSpPr>
          <p:nvPr/>
        </p:nvSpPr>
        <p:spPr bwMode="auto">
          <a:xfrm>
            <a:off x="7175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6" name="Oval 1080"/>
          <p:cNvSpPr>
            <a:spLocks noChangeArrowheads="1"/>
          </p:cNvSpPr>
          <p:nvPr/>
        </p:nvSpPr>
        <p:spPr bwMode="auto">
          <a:xfrm>
            <a:off x="7175500"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7" name="Oval 1081"/>
          <p:cNvSpPr>
            <a:spLocks noChangeArrowheads="1"/>
          </p:cNvSpPr>
          <p:nvPr/>
        </p:nvSpPr>
        <p:spPr bwMode="auto">
          <a:xfrm>
            <a:off x="7556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8" name="Oval 1082"/>
          <p:cNvSpPr>
            <a:spLocks noChangeArrowheads="1"/>
          </p:cNvSpPr>
          <p:nvPr/>
        </p:nvSpPr>
        <p:spPr bwMode="auto">
          <a:xfrm>
            <a:off x="7556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9" name="Oval 1083"/>
          <p:cNvSpPr>
            <a:spLocks noChangeArrowheads="1"/>
          </p:cNvSpPr>
          <p:nvPr/>
        </p:nvSpPr>
        <p:spPr bwMode="auto">
          <a:xfrm>
            <a:off x="7556500"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0" name="Oval 1084"/>
          <p:cNvSpPr>
            <a:spLocks noChangeArrowheads="1"/>
          </p:cNvSpPr>
          <p:nvPr/>
        </p:nvSpPr>
        <p:spPr bwMode="auto">
          <a:xfrm>
            <a:off x="7556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1" name="Oval 1085"/>
          <p:cNvSpPr>
            <a:spLocks noChangeArrowheads="1"/>
          </p:cNvSpPr>
          <p:nvPr/>
        </p:nvSpPr>
        <p:spPr bwMode="auto">
          <a:xfrm>
            <a:off x="7556500"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2" name="Oval 1086"/>
          <p:cNvSpPr>
            <a:spLocks noChangeArrowheads="1"/>
          </p:cNvSpPr>
          <p:nvPr/>
        </p:nvSpPr>
        <p:spPr bwMode="auto">
          <a:xfrm>
            <a:off x="7556500" y="38131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3" name="Rectangle 1087"/>
          <p:cNvSpPr>
            <a:spLocks noChangeArrowheads="1"/>
          </p:cNvSpPr>
          <p:nvPr/>
        </p:nvSpPr>
        <p:spPr bwMode="auto">
          <a:xfrm>
            <a:off x="5210175" y="1912938"/>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4" name="Oval 1102" descr="Dark vertical"/>
          <p:cNvSpPr>
            <a:spLocks noChangeArrowheads="1"/>
          </p:cNvSpPr>
          <p:nvPr/>
        </p:nvSpPr>
        <p:spPr bwMode="auto">
          <a:xfrm>
            <a:off x="5661025" y="3821113"/>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5" name="Oval 1103" descr="Dark vertical"/>
          <p:cNvSpPr>
            <a:spLocks noChangeArrowheads="1"/>
          </p:cNvSpPr>
          <p:nvPr/>
        </p:nvSpPr>
        <p:spPr bwMode="auto">
          <a:xfrm>
            <a:off x="6042025" y="3821113"/>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6" name="Oval 1105" descr="Dark vertical"/>
          <p:cNvSpPr>
            <a:spLocks noChangeArrowheads="1"/>
          </p:cNvSpPr>
          <p:nvPr/>
        </p:nvSpPr>
        <p:spPr bwMode="auto">
          <a:xfrm>
            <a:off x="6035675" y="3452813"/>
            <a:ext cx="304800" cy="304800"/>
          </a:xfrm>
          <a:prstGeom prst="ellipse">
            <a:avLst/>
          </a:prstGeom>
          <a:no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7" name="Oval 1106"/>
          <p:cNvSpPr>
            <a:spLocks noChangeArrowheads="1"/>
          </p:cNvSpPr>
          <p:nvPr/>
        </p:nvSpPr>
        <p:spPr bwMode="auto">
          <a:xfrm>
            <a:off x="7175500" y="38068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8" name="Oval 1053" descr="Dark vertical"/>
          <p:cNvSpPr>
            <a:spLocks noChangeArrowheads="1"/>
          </p:cNvSpPr>
          <p:nvPr/>
        </p:nvSpPr>
        <p:spPr bwMode="auto">
          <a:xfrm>
            <a:off x="5273675" y="271938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9" name="Oval 1105" descr="Dark vertical"/>
          <p:cNvSpPr>
            <a:spLocks noChangeArrowheads="1"/>
          </p:cNvSpPr>
          <p:nvPr/>
        </p:nvSpPr>
        <p:spPr bwMode="auto">
          <a:xfrm>
            <a:off x="6415087" y="344805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0" name="Oval 1105" descr="Dark vertical"/>
          <p:cNvSpPr>
            <a:spLocks noChangeArrowheads="1"/>
          </p:cNvSpPr>
          <p:nvPr/>
        </p:nvSpPr>
        <p:spPr bwMode="auto">
          <a:xfrm>
            <a:off x="6413500" y="271938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1" name="Oval 1105" descr="Dark vertical"/>
          <p:cNvSpPr>
            <a:spLocks noChangeArrowheads="1"/>
          </p:cNvSpPr>
          <p:nvPr/>
        </p:nvSpPr>
        <p:spPr bwMode="auto">
          <a:xfrm>
            <a:off x="6786311" y="308000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2" name="Oval 1105" descr="Dark vertical"/>
          <p:cNvSpPr>
            <a:spLocks noChangeArrowheads="1"/>
          </p:cNvSpPr>
          <p:nvPr/>
        </p:nvSpPr>
        <p:spPr bwMode="auto">
          <a:xfrm>
            <a:off x="6417343" y="381393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3" name="Oval 1073"/>
          <p:cNvSpPr>
            <a:spLocks noChangeArrowheads="1"/>
          </p:cNvSpPr>
          <p:nvPr/>
        </p:nvSpPr>
        <p:spPr bwMode="auto">
          <a:xfrm>
            <a:off x="7023100" y="914400"/>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4" name="Oval 1105" descr="Dark vertical"/>
          <p:cNvSpPr>
            <a:spLocks noChangeArrowheads="1"/>
          </p:cNvSpPr>
          <p:nvPr/>
        </p:nvSpPr>
        <p:spPr bwMode="auto">
          <a:xfrm>
            <a:off x="7963151" y="91440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5" name="Oval 1073"/>
          <p:cNvSpPr>
            <a:spLocks noChangeArrowheads="1"/>
          </p:cNvSpPr>
          <p:nvPr/>
        </p:nvSpPr>
        <p:spPr bwMode="auto">
          <a:xfrm>
            <a:off x="1384327" y="4498033"/>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6" name="Oval 1105" descr="Dark vertical"/>
          <p:cNvSpPr>
            <a:spLocks noChangeArrowheads="1"/>
          </p:cNvSpPr>
          <p:nvPr/>
        </p:nvSpPr>
        <p:spPr bwMode="auto">
          <a:xfrm>
            <a:off x="1375638" y="5107633"/>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 name="Rectangle 4"/>
          <p:cNvSpPr/>
          <p:nvPr/>
        </p:nvSpPr>
        <p:spPr>
          <a:xfrm>
            <a:off x="1842363" y="4419600"/>
            <a:ext cx="1033681" cy="461665"/>
          </a:xfrm>
          <a:prstGeom prst="rect">
            <a:avLst/>
          </a:prstGeom>
        </p:spPr>
        <p:txBody>
          <a:bodyPr wrap="none">
            <a:spAutoFit/>
          </a:bodyPr>
          <a:lstStyle/>
          <a:p>
            <a:r>
              <a:rPr lang="en-US" dirty="0" smtClean="0">
                <a:latin typeface="Cambria" panose="02040503050406030204" pitchFamily="18" charset="0"/>
              </a:rPr>
              <a:t>for 'X':</a:t>
            </a:r>
            <a:endParaRPr lang="en-US" dirty="0"/>
          </a:p>
        </p:txBody>
      </p:sp>
      <p:sp>
        <p:nvSpPr>
          <p:cNvPr id="167" name="Rectangle 166"/>
          <p:cNvSpPr/>
          <p:nvPr/>
        </p:nvSpPr>
        <p:spPr>
          <a:xfrm>
            <a:off x="1842363" y="5029200"/>
            <a:ext cx="1053237" cy="461665"/>
          </a:xfrm>
          <a:prstGeom prst="rect">
            <a:avLst/>
          </a:prstGeom>
        </p:spPr>
        <p:txBody>
          <a:bodyPr wrap="none">
            <a:spAutoFit/>
          </a:bodyPr>
          <a:lstStyle/>
          <a:p>
            <a:r>
              <a:rPr lang="en-US" dirty="0" smtClean="0">
                <a:latin typeface="Cambria" panose="02040503050406030204" pitchFamily="18" charset="0"/>
              </a:rPr>
              <a:t>for 'O':</a:t>
            </a:r>
            <a:endParaRPr lang="en-US" dirty="0"/>
          </a:p>
        </p:txBody>
      </p:sp>
      <p:sp>
        <p:nvSpPr>
          <p:cNvPr id="168" name="Oval 1073"/>
          <p:cNvSpPr>
            <a:spLocks noChangeArrowheads="1"/>
          </p:cNvSpPr>
          <p:nvPr/>
        </p:nvSpPr>
        <p:spPr bwMode="auto">
          <a:xfrm>
            <a:off x="5499127" y="449803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9" name="Oval 1105" descr="Dark vertical"/>
          <p:cNvSpPr>
            <a:spLocks noChangeArrowheads="1"/>
          </p:cNvSpPr>
          <p:nvPr/>
        </p:nvSpPr>
        <p:spPr bwMode="auto">
          <a:xfrm>
            <a:off x="5490438" y="5107632"/>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70" name="Rectangle 169"/>
          <p:cNvSpPr/>
          <p:nvPr/>
        </p:nvSpPr>
        <p:spPr>
          <a:xfrm>
            <a:off x="5957163" y="4419599"/>
            <a:ext cx="1033681" cy="461665"/>
          </a:xfrm>
          <a:prstGeom prst="rect">
            <a:avLst/>
          </a:prstGeom>
        </p:spPr>
        <p:txBody>
          <a:bodyPr wrap="none">
            <a:spAutoFit/>
          </a:bodyPr>
          <a:lstStyle/>
          <a:p>
            <a:r>
              <a:rPr lang="en-US" dirty="0" smtClean="0">
                <a:latin typeface="Cambria" panose="02040503050406030204" pitchFamily="18" charset="0"/>
              </a:rPr>
              <a:t>for 'X':</a:t>
            </a:r>
            <a:endParaRPr lang="en-US" dirty="0"/>
          </a:p>
        </p:txBody>
      </p:sp>
      <p:sp>
        <p:nvSpPr>
          <p:cNvPr id="171" name="Rectangle 170"/>
          <p:cNvSpPr/>
          <p:nvPr/>
        </p:nvSpPr>
        <p:spPr>
          <a:xfrm>
            <a:off x="5957163" y="5029199"/>
            <a:ext cx="1053237" cy="461665"/>
          </a:xfrm>
          <a:prstGeom prst="rect">
            <a:avLst/>
          </a:prstGeom>
        </p:spPr>
        <p:txBody>
          <a:bodyPr wrap="none">
            <a:spAutoFit/>
          </a:bodyPr>
          <a:lstStyle/>
          <a:p>
            <a:r>
              <a:rPr lang="en-US" dirty="0" smtClean="0">
                <a:latin typeface="Cambria" panose="02040503050406030204" pitchFamily="18" charset="0"/>
              </a:rPr>
              <a:t>for 'O':</a:t>
            </a:r>
            <a:endParaRPr lang="en-US" dirty="0"/>
          </a:p>
        </p:txBody>
      </p:sp>
      <p:sp>
        <p:nvSpPr>
          <p:cNvPr id="172" name="TextBox 171"/>
          <p:cNvSpPr txBox="1"/>
          <p:nvPr/>
        </p:nvSpPr>
        <p:spPr>
          <a:xfrm>
            <a:off x="4965032" y="136360"/>
            <a:ext cx="3962400" cy="415498"/>
          </a:xfrm>
          <a:prstGeom prst="rect">
            <a:avLst/>
          </a:prstGeom>
          <a:noFill/>
        </p:spPr>
        <p:txBody>
          <a:bodyPr wrap="square" rtlCol="0">
            <a:spAutoFit/>
          </a:bodyPr>
          <a:lstStyle/>
          <a:p>
            <a:pPr algn="r"/>
            <a:r>
              <a:rPr lang="en-US" sz="2100" dirty="0" smtClean="0">
                <a:latin typeface="Cambria" panose="02040503050406030204" pitchFamily="18" charset="0"/>
              </a:rPr>
              <a:t>Name(s): __________________________</a:t>
            </a:r>
            <a:endParaRPr lang="en-US" sz="2100" i="1" dirty="0">
              <a:latin typeface="Cambria" panose="02040503050406030204" pitchFamily="18" charset="0"/>
            </a:endParaRPr>
          </a:p>
        </p:txBody>
      </p:sp>
    </p:spTree>
    <p:extLst>
      <p:ext uri="{BB962C8B-B14F-4D97-AF65-F5344CB8AC3E}">
        <p14:creationId xmlns:p14="http://schemas.microsoft.com/office/powerpoint/2010/main" val="96813248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latin typeface="Cambria" panose="02040503050406030204" pitchFamily="18" charset="0"/>
              </a:rPr>
              <a:t>What'</a:t>
            </a:r>
            <a:r>
              <a:rPr lang="en-US" altLang="ja-JP" sz="4200" dirty="0">
                <a:latin typeface="Cambria" panose="02040503050406030204" pitchFamily="18" charset="0"/>
              </a:rPr>
              <a:t>s due?</a:t>
            </a:r>
            <a:endParaRPr lang="en-US" altLang="en-US" sz="4200" dirty="0">
              <a:latin typeface="Cambria" panose="02040503050406030204" pitchFamily="18" charset="0"/>
            </a:endParaRPr>
          </a:p>
        </p:txBody>
      </p:sp>
      <p:grpSp>
        <p:nvGrpSpPr>
          <p:cNvPr id="55303" name="Group 13"/>
          <p:cNvGrpSpPr>
            <a:grpSpLocks/>
          </p:cNvGrpSpPr>
          <p:nvPr/>
        </p:nvGrpSpPr>
        <p:grpSpPr bwMode="auto">
          <a:xfrm>
            <a:off x="6687482" y="6064250"/>
            <a:ext cx="381000" cy="488950"/>
            <a:chOff x="2928" y="1051"/>
            <a:chExt cx="840" cy="957"/>
          </a:xfrm>
        </p:grpSpPr>
        <p:sp>
          <p:nvSpPr>
            <p:cNvPr id="55313" name="Freeform 1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5314" name="Oval 1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5" name="Oval 1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6" name="Oval 1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7" name="Oval 1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8" name="Oval 1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9" name="Oval 2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20" name="Oval 2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21" name="AutoShape 2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22" name="Freeform 2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5323" name="Freeform 2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5324" name="Freeform 2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5325" name="Freeform 2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55304" name="Picture 27"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536474"/>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28" descr="mile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240" y="5257800"/>
            <a:ext cx="17208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AutoShape 29"/>
          <p:cNvSpPr>
            <a:spLocks noChangeArrowheads="1"/>
          </p:cNvSpPr>
          <p:nvPr/>
        </p:nvSpPr>
        <p:spPr bwMode="auto">
          <a:xfrm>
            <a:off x="1636713" y="5307874"/>
            <a:ext cx="1210653" cy="609600"/>
          </a:xfrm>
          <a:prstGeom prst="wedgeRectCallout">
            <a:avLst>
              <a:gd name="adj1" fmla="val -87824"/>
              <a:gd name="adj2" fmla="val 40625"/>
            </a:avLst>
          </a:prstGeom>
          <a:solidFill>
            <a:schemeClr val="bg1">
              <a:lumMod val="85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dirty="0">
                <a:latin typeface="Cambria" panose="02040503050406030204" pitchFamily="18" charset="0"/>
              </a:rPr>
              <a:t>Nice milestone!</a:t>
            </a:r>
          </a:p>
        </p:txBody>
      </p:sp>
      <p:sp>
        <p:nvSpPr>
          <p:cNvPr id="55307" name="AutoShape 30"/>
          <p:cNvSpPr>
            <a:spLocks noChangeArrowheads="1"/>
          </p:cNvSpPr>
          <p:nvPr/>
        </p:nvSpPr>
        <p:spPr bwMode="auto">
          <a:xfrm>
            <a:off x="4767152" y="5494338"/>
            <a:ext cx="1546225" cy="685800"/>
          </a:xfrm>
          <a:prstGeom prst="wedgeRectCallout">
            <a:avLst>
              <a:gd name="adj1" fmla="val 72060"/>
              <a:gd name="adj2" fmla="val 46528"/>
            </a:avLst>
          </a:prstGeom>
          <a:solidFill>
            <a:srgbClr val="CCFFCC"/>
          </a:solidFill>
          <a:ln w="9525">
            <a:solidFill>
              <a:srgbClr val="000000"/>
            </a:solidFill>
            <a:miter lim="800000"/>
            <a:headEnd/>
            <a:tailEnd/>
          </a:ln>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ja-JP" sz="1600" dirty="0" smtClean="0">
                <a:latin typeface="Cambria" panose="02040503050406030204" pitchFamily="18" charset="0"/>
              </a:rPr>
              <a:t>It's a kilometer stone, actually!</a:t>
            </a:r>
            <a:endParaRPr lang="en-US" altLang="en-US" sz="1600" dirty="0">
              <a:latin typeface="Cambria" panose="02040503050406030204" pitchFamily="18" charset="0"/>
            </a:endParaRPr>
          </a:p>
        </p:txBody>
      </p:sp>
      <p:sp>
        <p:nvSpPr>
          <p:cNvPr id="2" name="Rectangle 1"/>
          <p:cNvSpPr/>
          <p:nvPr/>
        </p:nvSpPr>
        <p:spPr>
          <a:xfrm>
            <a:off x="762000" y="1219200"/>
            <a:ext cx="2113014" cy="646331"/>
          </a:xfrm>
          <a:prstGeom prst="rect">
            <a:avLst/>
          </a:prstGeom>
          <a:solidFill>
            <a:srgbClr val="CCECFF"/>
          </a:solidFill>
        </p:spPr>
        <p:txBody>
          <a:bodyPr wrap="none">
            <a:spAutoFit/>
          </a:bodyPr>
          <a:lstStyle/>
          <a:p>
            <a:pPr algn="ctr"/>
            <a:r>
              <a:rPr lang="en-US" altLang="ja-JP" sz="3600" dirty="0" smtClean="0">
                <a:latin typeface="Cambria" panose="02040503050406030204" pitchFamily="18" charset="0"/>
              </a:rPr>
              <a:t>Tue. 12/8</a:t>
            </a:r>
            <a:endParaRPr lang="en-US" sz="3600" dirty="0"/>
          </a:p>
        </p:txBody>
      </p:sp>
      <p:sp>
        <p:nvSpPr>
          <p:cNvPr id="31" name="Rectangle 30"/>
          <p:cNvSpPr/>
          <p:nvPr/>
        </p:nvSpPr>
        <p:spPr>
          <a:xfrm>
            <a:off x="5228113" y="1219199"/>
            <a:ext cx="2184188" cy="646331"/>
          </a:xfrm>
          <a:prstGeom prst="rect">
            <a:avLst/>
          </a:prstGeom>
          <a:solidFill>
            <a:srgbClr val="FFEFD7"/>
          </a:solidFill>
        </p:spPr>
        <p:txBody>
          <a:bodyPr wrap="none">
            <a:spAutoFit/>
          </a:bodyPr>
          <a:lstStyle/>
          <a:p>
            <a:pPr algn="ctr"/>
            <a:r>
              <a:rPr lang="en-US" altLang="ja-JP" sz="3600" dirty="0" smtClean="0">
                <a:latin typeface="Cambria" panose="02040503050406030204" pitchFamily="18" charset="0"/>
              </a:rPr>
              <a:t>Fri. 12/11</a:t>
            </a:r>
            <a:endParaRPr lang="en-US" sz="3600" dirty="0"/>
          </a:p>
        </p:txBody>
      </p:sp>
      <p:sp>
        <p:nvSpPr>
          <p:cNvPr id="3" name="TextBox 2"/>
          <p:cNvSpPr txBox="1"/>
          <p:nvPr/>
        </p:nvSpPr>
        <p:spPr>
          <a:xfrm>
            <a:off x="661193" y="2123926"/>
            <a:ext cx="2638425" cy="461665"/>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The "milestone"</a:t>
            </a:r>
            <a:endParaRPr lang="en-US" dirty="0">
              <a:latin typeface="Cambria" panose="02040503050406030204" pitchFamily="18" charset="0"/>
            </a:endParaRPr>
          </a:p>
        </p:txBody>
      </p:sp>
      <p:sp>
        <p:nvSpPr>
          <p:cNvPr id="33" name="TextBox 32"/>
          <p:cNvSpPr txBox="1"/>
          <p:nvPr/>
        </p:nvSpPr>
        <p:spPr>
          <a:xfrm>
            <a:off x="657390" y="2879229"/>
            <a:ext cx="3457410" cy="1692771"/>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project-specific tasks ~ ensuring that everyone has </a:t>
            </a:r>
            <a:r>
              <a:rPr lang="en-US" b="1" i="1" u="sng" dirty="0" smtClean="0">
                <a:latin typeface="Cambria" panose="02040503050406030204" pitchFamily="18" charset="0"/>
              </a:rPr>
              <a:t>started</a:t>
            </a:r>
            <a:r>
              <a:rPr lang="en-US" dirty="0" smtClean="0">
                <a:latin typeface="Cambria" panose="02040503050406030204" pitchFamily="18" charset="0"/>
              </a:rPr>
              <a:t>!       </a:t>
            </a:r>
          </a:p>
          <a:p>
            <a:pPr marL="342900" indent="-342900">
              <a:buFont typeface="Arial" panose="020B0604020202020204" pitchFamily="34" charset="0"/>
              <a:buChar char="•"/>
            </a:pPr>
            <a:endParaRPr lang="en-US" sz="1600" i="1" dirty="0">
              <a:latin typeface="Cambria" panose="02040503050406030204" pitchFamily="18" charset="0"/>
            </a:endParaRPr>
          </a:p>
          <a:p>
            <a:r>
              <a:rPr lang="en-US" sz="1600" i="1" dirty="0" smtClean="0">
                <a:latin typeface="Cambria" panose="02040503050406030204" pitchFamily="18" charset="0"/>
              </a:rPr>
              <a:t>       (we </a:t>
            </a:r>
            <a:r>
              <a:rPr lang="en-US" sz="1600" b="1" i="1" dirty="0" smtClean="0">
                <a:latin typeface="Cambria" panose="02040503050406030204" pitchFamily="18" charset="0"/>
              </a:rPr>
              <a:t>can't</a:t>
            </a:r>
            <a:r>
              <a:rPr lang="en-US" sz="1600" i="1" dirty="0" smtClean="0">
                <a:latin typeface="Cambria" panose="02040503050406030204" pitchFamily="18" charset="0"/>
              </a:rPr>
              <a:t> grade these in time)</a:t>
            </a:r>
            <a:endParaRPr lang="en-US" sz="1600" i="1" dirty="0">
              <a:latin typeface="Cambria" panose="02040503050406030204" pitchFamily="18" charset="0"/>
            </a:endParaRPr>
          </a:p>
        </p:txBody>
      </p:sp>
      <p:sp>
        <p:nvSpPr>
          <p:cNvPr id="34" name="TextBox 33"/>
          <p:cNvSpPr txBox="1"/>
          <p:nvPr/>
        </p:nvSpPr>
        <p:spPr>
          <a:xfrm>
            <a:off x="4880603" y="2121694"/>
            <a:ext cx="3529807" cy="461665"/>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The "final" @ 8:00pm</a:t>
            </a:r>
            <a:endParaRPr lang="en-US" dirty="0">
              <a:latin typeface="Cambria" panose="02040503050406030204" pitchFamily="18" charset="0"/>
            </a:endParaRPr>
          </a:p>
        </p:txBody>
      </p:sp>
      <p:sp>
        <p:nvSpPr>
          <p:cNvPr id="35" name="TextBox 34"/>
          <p:cNvSpPr txBox="1"/>
          <p:nvPr/>
        </p:nvSpPr>
        <p:spPr>
          <a:xfrm>
            <a:off x="4876800" y="2876997"/>
            <a:ext cx="3810000" cy="1569660"/>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A zip file with everything needed to run your final project and a </a:t>
            </a:r>
            <a:r>
              <a:rPr lang="en-US" b="1" dirty="0" smtClean="0">
                <a:latin typeface="Courier New" panose="02070309020205020404" pitchFamily="49" charset="0"/>
                <a:cs typeface="Courier New" panose="02070309020205020404" pitchFamily="49" charset="0"/>
              </a:rPr>
              <a:t>.txt</a:t>
            </a:r>
            <a:r>
              <a:rPr lang="en-US" dirty="0" smtClean="0">
                <a:latin typeface="Cambria" panose="02040503050406030204" pitchFamily="18" charset="0"/>
              </a:rPr>
              <a:t>  file describing how to do so!</a:t>
            </a:r>
            <a:endParaRPr lang="en-US" dirty="0">
              <a:latin typeface="Cambria" panose="02040503050406030204" pitchFamily="18" charset="0"/>
            </a:endParaRPr>
          </a:p>
        </p:txBody>
      </p:sp>
    </p:spTree>
    <p:extLst>
      <p:ext uri="{BB962C8B-B14F-4D97-AF65-F5344CB8AC3E}">
        <p14:creationId xmlns:p14="http://schemas.microsoft.com/office/powerpoint/2010/main" val="97524085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4226145" y="121600"/>
            <a:ext cx="146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i="1" dirty="0" smtClean="0">
                <a:solidFill>
                  <a:srgbClr val="009900"/>
                </a:solidFill>
                <a:latin typeface="Cambria" panose="02040503050406030204" pitchFamily="18" charset="0"/>
              </a:rPr>
              <a:t>getting to the root of the problem…</a:t>
            </a:r>
            <a:endParaRPr lang="en-US" altLang="en-US" sz="1200" i="1" dirty="0">
              <a:solidFill>
                <a:srgbClr val="009900"/>
              </a:solidFill>
              <a:latin typeface="Cambria" panose="02040503050406030204" pitchFamily="18" charset="0"/>
            </a:endParaRPr>
          </a:p>
        </p:txBody>
      </p:sp>
      <p:grpSp>
        <p:nvGrpSpPr>
          <p:cNvPr id="14" name="Group 13"/>
          <p:cNvGrpSpPr/>
          <p:nvPr/>
        </p:nvGrpSpPr>
        <p:grpSpPr>
          <a:xfrm>
            <a:off x="5834057" y="121600"/>
            <a:ext cx="2838190" cy="473995"/>
            <a:chOff x="170016" y="228152"/>
            <a:chExt cx="2838190" cy="473995"/>
          </a:xfrm>
        </p:grpSpPr>
        <p:sp>
          <p:nvSpPr>
            <p:cNvPr id="4" name="Rounded Rectangle 3"/>
            <p:cNvSpPr/>
            <p:nvPr/>
          </p:nvSpPr>
          <p:spPr>
            <a:xfrm>
              <a:off x="170016" y="228152"/>
              <a:ext cx="2838190" cy="461963"/>
            </a:xfrm>
            <a:prstGeom prst="round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7" name="Text Box 10"/>
            <p:cNvSpPr txBox="1">
              <a:spLocks noChangeArrowheads="1"/>
            </p:cNvSpPr>
            <p:nvPr/>
          </p:nvSpPr>
          <p:spPr bwMode="auto">
            <a:xfrm>
              <a:off x="218144" y="240184"/>
              <a:ext cx="276283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grpSp>
        <p:nvGrpSpPr>
          <p:cNvPr id="41988" name="Group 15"/>
          <p:cNvGrpSpPr>
            <a:grpSpLocks/>
          </p:cNvGrpSpPr>
          <p:nvPr/>
        </p:nvGrpSpPr>
        <p:grpSpPr bwMode="auto">
          <a:xfrm>
            <a:off x="3867484" y="326049"/>
            <a:ext cx="445766" cy="43002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2001" name="Rectangle 40"/>
          <p:cNvSpPr>
            <a:spLocks noChangeArrowheads="1"/>
          </p:cNvSpPr>
          <p:nvPr/>
        </p:nvSpPr>
        <p:spPr bwMode="auto">
          <a:xfrm>
            <a:off x="5691052" y="812074"/>
            <a:ext cx="3124200" cy="553998"/>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dirty="0" smtClean="0">
                <a:solidFill>
                  <a:srgbClr val="000000"/>
                </a:solidFill>
                <a:latin typeface="Calibri" panose="020F0502020204030204" pitchFamily="34" charset="0"/>
              </a:rPr>
              <a:t>Find an English exception to each of these stemming patterns:</a:t>
            </a:r>
            <a:endParaRPr lang="en-US" altLang="en-US" sz="1500" dirty="0">
              <a:solidFill>
                <a:srgbClr val="000000"/>
              </a:solidFill>
              <a:latin typeface="Calibri" panose="020F0502020204030204" pitchFamily="34" charset="0"/>
            </a:endParaRPr>
          </a:p>
        </p:txBody>
      </p:sp>
      <p:sp>
        <p:nvSpPr>
          <p:cNvPr id="48" name="Text Box 5"/>
          <p:cNvSpPr txBox="1">
            <a:spLocks noChangeArrowheads="1"/>
          </p:cNvSpPr>
          <p:nvPr/>
        </p:nvSpPr>
        <p:spPr bwMode="auto">
          <a:xfrm>
            <a:off x="58019" y="929976"/>
            <a:ext cx="450091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i="1" dirty="0" smtClean="0">
                <a:solidFill>
                  <a:srgbClr val="000000"/>
                </a:solidFill>
                <a:latin typeface="Cambria" panose="02040503050406030204" pitchFamily="18" charset="0"/>
              </a:rPr>
              <a:t>Name(s): ______________________________</a:t>
            </a:r>
            <a:endParaRPr lang="en-US" altLang="en-US" sz="2100" i="1" dirty="0">
              <a:solidFill>
                <a:srgbClr val="000000"/>
              </a:solidFill>
              <a:latin typeface="Cambria" panose="02040503050406030204" pitchFamily="18" charset="0"/>
            </a:endParaRPr>
          </a:p>
        </p:txBody>
      </p:sp>
      <p:grpSp>
        <p:nvGrpSpPr>
          <p:cNvPr id="13" name="Group 12"/>
          <p:cNvGrpSpPr/>
          <p:nvPr/>
        </p:nvGrpSpPr>
        <p:grpSpPr>
          <a:xfrm>
            <a:off x="-127967" y="5562600"/>
            <a:ext cx="6366044" cy="461665"/>
            <a:chOff x="253033" y="6091535"/>
            <a:chExt cx="6366044" cy="461665"/>
          </a:xfrm>
        </p:grpSpPr>
        <p:sp>
          <p:nvSpPr>
            <p:cNvPr id="44"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'stemming'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49"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2" name="Right Arrow 1"/>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p:cNvGrpSpPr/>
          <p:nvPr/>
        </p:nvGrpSpPr>
        <p:grpSpPr>
          <a:xfrm>
            <a:off x="-152400" y="2100943"/>
            <a:ext cx="6366044" cy="461665"/>
            <a:chOff x="228600" y="2667000"/>
            <a:chExt cx="6366044" cy="461665"/>
          </a:xfrm>
        </p:grpSpPr>
        <p:sp>
          <p:nvSpPr>
            <p:cNvPr id="50" name="Text Box 10"/>
            <p:cNvSpPr txBox="1">
              <a:spLocks noChangeArrowheads="1"/>
            </p:cNvSpPr>
            <p:nvPr/>
          </p:nvSpPr>
          <p:spPr bwMode="auto">
            <a:xfrm>
              <a:off x="228600" y="2667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1" name="Text Box 10"/>
            <p:cNvSpPr txBox="1">
              <a:spLocks noChangeArrowheads="1"/>
            </p:cNvSpPr>
            <p:nvPr/>
          </p:nvSpPr>
          <p:spPr bwMode="auto">
            <a:xfrm>
              <a:off x="4471367" y="2667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2" name="Right Arrow 51"/>
            <p:cNvSpPr/>
            <p:nvPr/>
          </p:nvSpPr>
          <p:spPr>
            <a:xfrm>
              <a:off x="3906994" y="2692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152400" y="1524000"/>
            <a:ext cx="6366044" cy="461665"/>
            <a:chOff x="228600" y="1905000"/>
            <a:chExt cx="6366044" cy="461665"/>
          </a:xfrm>
        </p:grpSpPr>
        <p:sp>
          <p:nvSpPr>
            <p:cNvPr id="53" name="Text Box 10"/>
            <p:cNvSpPr txBox="1">
              <a:spLocks noChangeArrowheads="1"/>
            </p:cNvSpPr>
            <p:nvPr/>
          </p:nvSpPr>
          <p:spPr bwMode="auto">
            <a:xfrm>
              <a:off x="228600" y="1905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'parties'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4" name="Text Box 10"/>
            <p:cNvSpPr txBox="1">
              <a:spLocks noChangeArrowheads="1"/>
            </p:cNvSpPr>
            <p:nvPr/>
          </p:nvSpPr>
          <p:spPr bwMode="auto">
            <a:xfrm>
              <a:off x="4471367" y="1905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5" name="Right Arrow 54"/>
            <p:cNvSpPr/>
            <p:nvPr/>
          </p:nvSpPr>
          <p:spPr>
            <a:xfrm>
              <a:off x="3906994" y="1930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p:cNvGrpSpPr/>
          <p:nvPr/>
        </p:nvGrpSpPr>
        <p:grpSpPr>
          <a:xfrm>
            <a:off x="-152400" y="3254829"/>
            <a:ext cx="6366044" cy="461665"/>
            <a:chOff x="228600" y="3957935"/>
            <a:chExt cx="6366044" cy="461665"/>
          </a:xfrm>
        </p:grpSpPr>
        <p:sp>
          <p:nvSpPr>
            <p:cNvPr id="56" name="Text Box 10"/>
            <p:cNvSpPr txBox="1">
              <a:spLocks noChangeArrowheads="1"/>
            </p:cNvSpPr>
            <p:nvPr/>
          </p:nvSpPr>
          <p:spPr bwMode="auto">
            <a:xfrm>
              <a:off x="228600" y="39579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7" name="Text Box 10"/>
            <p:cNvSpPr txBox="1">
              <a:spLocks noChangeArrowheads="1"/>
            </p:cNvSpPr>
            <p:nvPr/>
          </p:nvSpPr>
          <p:spPr bwMode="auto">
            <a:xfrm>
              <a:off x="4471367" y="39579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8" name="Right Arrow 57"/>
            <p:cNvSpPr/>
            <p:nvPr/>
          </p:nvSpPr>
          <p:spPr>
            <a:xfrm>
              <a:off x="3906994" y="39830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p:cNvGrpSpPr/>
          <p:nvPr/>
        </p:nvGrpSpPr>
        <p:grpSpPr>
          <a:xfrm>
            <a:off x="-152400" y="2677886"/>
            <a:ext cx="6366044" cy="461665"/>
            <a:chOff x="228600" y="3348335"/>
            <a:chExt cx="6366044" cy="461665"/>
          </a:xfrm>
        </p:grpSpPr>
        <p:sp>
          <p:nvSpPr>
            <p:cNvPr id="59" name="Text Box 10"/>
            <p:cNvSpPr txBox="1">
              <a:spLocks noChangeArrowheads="1"/>
            </p:cNvSpPr>
            <p:nvPr/>
          </p:nvSpPr>
          <p:spPr bwMode="auto">
            <a:xfrm>
              <a:off x="228600" y="33483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'love'</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0" name="Text Box 10"/>
            <p:cNvSpPr txBox="1">
              <a:spLocks noChangeArrowheads="1"/>
            </p:cNvSpPr>
            <p:nvPr/>
          </p:nvSpPr>
          <p:spPr bwMode="auto">
            <a:xfrm>
              <a:off x="4471367" y="33483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1" name="Right Arrow 60"/>
            <p:cNvSpPr/>
            <p:nvPr/>
          </p:nvSpPr>
          <p:spPr>
            <a:xfrm>
              <a:off x="3906994" y="33734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p:cNvGrpSpPr/>
          <p:nvPr/>
        </p:nvGrpSpPr>
        <p:grpSpPr>
          <a:xfrm>
            <a:off x="-152400" y="3831772"/>
            <a:ext cx="6366044" cy="461665"/>
            <a:chOff x="228600" y="4572000"/>
            <a:chExt cx="6366044" cy="461665"/>
          </a:xfrm>
        </p:grpSpPr>
        <p:sp>
          <p:nvSpPr>
            <p:cNvPr id="62" name="Text Box 10"/>
            <p:cNvSpPr txBox="1">
              <a:spLocks noChangeArrowheads="1"/>
            </p:cNvSpPr>
            <p:nvPr/>
          </p:nvSpPr>
          <p:spPr bwMode="auto">
            <a:xfrm>
              <a:off x="228600" y="4572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'quickly'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3" name="Text Box 10"/>
            <p:cNvSpPr txBox="1">
              <a:spLocks noChangeArrowheads="1"/>
            </p:cNvSpPr>
            <p:nvPr/>
          </p:nvSpPr>
          <p:spPr bwMode="auto">
            <a:xfrm>
              <a:off x="4471367" y="4572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4" name="Right Arrow 63"/>
            <p:cNvSpPr/>
            <p:nvPr/>
          </p:nvSpPr>
          <p:spPr>
            <a:xfrm>
              <a:off x="3906994" y="4597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 name="Group 11"/>
          <p:cNvGrpSpPr/>
          <p:nvPr/>
        </p:nvGrpSpPr>
        <p:grpSpPr>
          <a:xfrm>
            <a:off x="-152400" y="4985658"/>
            <a:ext cx="6366044" cy="461665"/>
            <a:chOff x="228600" y="5558135"/>
            <a:chExt cx="6366044" cy="461665"/>
          </a:xfrm>
        </p:grpSpPr>
        <p:sp>
          <p:nvSpPr>
            <p:cNvPr id="65" name="Text Box 10"/>
            <p:cNvSpPr txBox="1">
              <a:spLocks noChangeArrowheads="1"/>
            </p:cNvSpPr>
            <p:nvPr/>
          </p:nvSpPr>
          <p:spPr bwMode="auto">
            <a:xfrm>
              <a:off x="228600" y="55581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6" name="Text Box 10"/>
            <p:cNvSpPr txBox="1">
              <a:spLocks noChangeArrowheads="1"/>
            </p:cNvSpPr>
            <p:nvPr/>
          </p:nvSpPr>
          <p:spPr bwMode="auto">
            <a:xfrm>
              <a:off x="4471367" y="55581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7" name="Right Arrow 66"/>
            <p:cNvSpPr/>
            <p:nvPr/>
          </p:nvSpPr>
          <p:spPr>
            <a:xfrm>
              <a:off x="3906994" y="55832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p:cNvGrpSpPr/>
          <p:nvPr/>
        </p:nvGrpSpPr>
        <p:grpSpPr>
          <a:xfrm>
            <a:off x="-152400" y="4408715"/>
            <a:ext cx="6366044" cy="461665"/>
            <a:chOff x="228600" y="5024735"/>
            <a:chExt cx="6366044" cy="461665"/>
          </a:xfrm>
        </p:grpSpPr>
        <p:sp>
          <p:nvSpPr>
            <p:cNvPr id="68" name="Text Box 10"/>
            <p:cNvSpPr txBox="1">
              <a:spLocks noChangeArrowheads="1"/>
            </p:cNvSpPr>
            <p:nvPr/>
          </p:nvSpPr>
          <p:spPr bwMode="auto">
            <a:xfrm>
              <a:off x="228600" y="50247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'quickest'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9" name="Text Box 10"/>
            <p:cNvSpPr txBox="1">
              <a:spLocks noChangeArrowheads="1"/>
            </p:cNvSpPr>
            <p:nvPr/>
          </p:nvSpPr>
          <p:spPr bwMode="auto">
            <a:xfrm>
              <a:off x="4471367" y="50247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0" name="Right Arrow 69"/>
            <p:cNvSpPr/>
            <p:nvPr/>
          </p:nvSpPr>
          <p:spPr>
            <a:xfrm>
              <a:off x="3906994" y="50498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2" name="Group 71"/>
          <p:cNvGrpSpPr/>
          <p:nvPr/>
        </p:nvGrpSpPr>
        <p:grpSpPr>
          <a:xfrm>
            <a:off x="-126274" y="6167735"/>
            <a:ext cx="6366044" cy="461665"/>
            <a:chOff x="253033" y="6091535"/>
            <a:chExt cx="6366044" cy="461665"/>
          </a:xfrm>
        </p:grpSpPr>
        <p:sp>
          <p:nvSpPr>
            <p:cNvPr id="73"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__________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4"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 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5" name="Right Arrow 74"/>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 name="Text Box 5"/>
          <p:cNvSpPr txBox="1">
            <a:spLocks noChangeArrowheads="1"/>
          </p:cNvSpPr>
          <p:nvPr/>
        </p:nvSpPr>
        <p:spPr bwMode="auto">
          <a:xfrm>
            <a:off x="1853111" y="1815737"/>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ies</a:t>
            </a:r>
            <a:endParaRPr lang="en-US" altLang="en-US" sz="900" i="1" dirty="0">
              <a:solidFill>
                <a:srgbClr val="000000"/>
              </a:solidFill>
              <a:latin typeface="Cambria" panose="02040503050406030204" pitchFamily="18" charset="0"/>
            </a:endParaRPr>
          </a:p>
        </p:txBody>
      </p:sp>
      <p:sp>
        <p:nvSpPr>
          <p:cNvPr id="77" name="Text Box 5"/>
          <p:cNvSpPr txBox="1">
            <a:spLocks noChangeArrowheads="1"/>
          </p:cNvSpPr>
          <p:nvPr/>
        </p:nvSpPr>
        <p:spPr bwMode="auto">
          <a:xfrm>
            <a:off x="1676400" y="2423105"/>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cons + y</a:t>
            </a:r>
            <a:endParaRPr lang="en-US" altLang="en-US" sz="900" i="1" dirty="0">
              <a:solidFill>
                <a:srgbClr val="000000"/>
              </a:solidFill>
              <a:latin typeface="Cambria" panose="02040503050406030204" pitchFamily="18" charset="0"/>
            </a:endParaRPr>
          </a:p>
        </p:txBody>
      </p:sp>
      <p:sp>
        <p:nvSpPr>
          <p:cNvPr id="78" name="Text Box 5"/>
          <p:cNvSpPr txBox="1">
            <a:spLocks noChangeArrowheads="1"/>
          </p:cNvSpPr>
          <p:nvPr/>
        </p:nvSpPr>
        <p:spPr bwMode="auto">
          <a:xfrm>
            <a:off x="1754778" y="2970751"/>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e</a:t>
            </a:r>
            <a:endParaRPr lang="en-US" altLang="en-US" sz="900" i="1" dirty="0">
              <a:solidFill>
                <a:srgbClr val="000000"/>
              </a:solidFill>
              <a:latin typeface="Cambria" panose="02040503050406030204" pitchFamily="18" charset="0"/>
            </a:endParaRPr>
          </a:p>
        </p:txBody>
      </p:sp>
      <p:sp>
        <p:nvSpPr>
          <p:cNvPr id="79" name="Text Box 5"/>
          <p:cNvSpPr txBox="1">
            <a:spLocks noChangeArrowheads="1"/>
          </p:cNvSpPr>
          <p:nvPr/>
        </p:nvSpPr>
        <p:spPr bwMode="auto">
          <a:xfrm>
            <a:off x="1576426" y="357497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0" name="Text Box 5"/>
          <p:cNvSpPr txBox="1">
            <a:spLocks noChangeArrowheads="1"/>
          </p:cNvSpPr>
          <p:nvPr/>
        </p:nvSpPr>
        <p:spPr bwMode="auto">
          <a:xfrm>
            <a:off x="1421674" y="5878231"/>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+ 2*cons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1" name="Text Box 5"/>
          <p:cNvSpPr txBox="1">
            <a:spLocks noChangeArrowheads="1"/>
          </p:cNvSpPr>
          <p:nvPr/>
        </p:nvSpPr>
        <p:spPr bwMode="auto">
          <a:xfrm>
            <a:off x="1490372" y="4175840"/>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ly</a:t>
            </a:r>
            <a:endParaRPr lang="en-US" altLang="en-US" sz="900" i="1" dirty="0">
              <a:solidFill>
                <a:srgbClr val="000000"/>
              </a:solidFill>
              <a:latin typeface="Cambria" panose="02040503050406030204" pitchFamily="18" charset="0"/>
            </a:endParaRPr>
          </a:p>
        </p:txBody>
      </p:sp>
      <p:sp>
        <p:nvSpPr>
          <p:cNvPr id="82" name="Text Box 5"/>
          <p:cNvSpPr txBox="1">
            <a:spLocks noChangeArrowheads="1"/>
          </p:cNvSpPr>
          <p:nvPr/>
        </p:nvSpPr>
        <p:spPr bwMode="auto">
          <a:xfrm>
            <a:off x="1423852" y="4722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est</a:t>
            </a:r>
            <a:endParaRPr lang="en-US" altLang="en-US" sz="900" i="1" dirty="0">
              <a:solidFill>
                <a:srgbClr val="000000"/>
              </a:solidFill>
              <a:latin typeface="Cambria" panose="02040503050406030204" pitchFamily="18" charset="0"/>
            </a:endParaRPr>
          </a:p>
        </p:txBody>
      </p:sp>
      <p:sp>
        <p:nvSpPr>
          <p:cNvPr id="83" name="Text Box 5"/>
          <p:cNvSpPr txBox="1">
            <a:spLocks noChangeArrowheads="1"/>
          </p:cNvSpPr>
          <p:nvPr/>
        </p:nvSpPr>
        <p:spPr bwMode="auto">
          <a:xfrm>
            <a:off x="1637439" y="5292579"/>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s</a:t>
            </a:r>
            <a:endParaRPr lang="en-US" altLang="en-US" sz="900" i="1" dirty="0">
              <a:solidFill>
                <a:srgbClr val="000000"/>
              </a:solidFill>
              <a:latin typeface="Cambria" panose="02040503050406030204" pitchFamily="18" charset="0"/>
            </a:endParaRPr>
          </a:p>
        </p:txBody>
      </p:sp>
      <p:sp>
        <p:nvSpPr>
          <p:cNvPr id="84" name="Text Box 5"/>
          <p:cNvSpPr txBox="1">
            <a:spLocks noChangeArrowheads="1"/>
          </p:cNvSpPr>
          <p:nvPr/>
        </p:nvSpPr>
        <p:spPr bwMode="auto">
          <a:xfrm>
            <a:off x="1308463" y="6550968"/>
            <a:ext cx="17292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create your own stemming rule</a:t>
            </a:r>
            <a:endParaRPr lang="en-US" altLang="en-US" sz="900" i="1" dirty="0">
              <a:solidFill>
                <a:srgbClr val="000000"/>
              </a:solidFill>
              <a:latin typeface="Cambria" panose="02040503050406030204" pitchFamily="18" charset="0"/>
            </a:endParaRPr>
          </a:p>
        </p:txBody>
      </p:sp>
      <p:sp>
        <p:nvSpPr>
          <p:cNvPr id="86" name="Text Box 5"/>
          <p:cNvSpPr txBox="1">
            <a:spLocks noChangeArrowheads="1"/>
          </p:cNvSpPr>
          <p:nvPr/>
        </p:nvSpPr>
        <p:spPr bwMode="auto">
          <a:xfrm>
            <a:off x="190516" y="141403"/>
            <a:ext cx="45009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i="1" dirty="0" smtClean="0">
                <a:solidFill>
                  <a:srgbClr val="000000"/>
                </a:solidFill>
                <a:latin typeface="Cambria" panose="02040503050406030204" pitchFamily="18" charset="0"/>
              </a:rPr>
              <a:t>Stemming!</a:t>
            </a:r>
            <a:endParaRPr lang="en-US" altLang="en-US" sz="4200" i="1" dirty="0">
              <a:solidFill>
                <a:srgbClr val="000000"/>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115920" y="616320"/>
              <a:ext cx="8957160" cy="5733000"/>
            </p14:xfrm>
          </p:contentPart>
        </mc:Choice>
        <mc:Fallback xmlns="">
          <p:pic>
            <p:nvPicPr>
              <p:cNvPr id="3" name="Ink 2"/>
              <p:cNvPicPr/>
              <p:nvPr/>
            </p:nvPicPr>
            <p:blipFill>
              <a:blip r:embed="rId3"/>
              <a:stretch>
                <a:fillRect/>
              </a:stretch>
            </p:blipFill>
            <p:spPr>
              <a:xfrm>
                <a:off x="106560" y="606960"/>
                <a:ext cx="8975880" cy="5751720"/>
              </a:xfrm>
              <a:prstGeom prst="rect">
                <a:avLst/>
              </a:prstGeom>
            </p:spPr>
          </p:pic>
        </mc:Fallback>
      </mc:AlternateContent>
    </p:spTree>
    <p:extLst>
      <p:ext uri="{BB962C8B-B14F-4D97-AF65-F5344CB8AC3E}">
        <p14:creationId xmlns:p14="http://schemas.microsoft.com/office/powerpoint/2010/main" val="116674026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228600"/>
            <a:ext cx="7239000" cy="738664"/>
          </a:xfrm>
          <a:prstGeom prst="rect">
            <a:avLst/>
          </a:prstGeom>
          <a:noFill/>
        </p:spPr>
        <p:txBody>
          <a:bodyPr wrap="square" rtlCol="0">
            <a:spAutoFit/>
          </a:bodyPr>
          <a:lstStyle/>
          <a:p>
            <a:pPr algn="ctr"/>
            <a:r>
              <a:rPr lang="en-US" sz="4200" dirty="0" smtClean="0">
                <a:latin typeface="Cambria" panose="02040503050406030204" pitchFamily="18" charset="0"/>
              </a:rPr>
              <a:t>After Deep Blue…</a:t>
            </a:r>
            <a:endParaRPr lang="en-US" sz="4200" dirty="0">
              <a:latin typeface="Cambria" panose="02040503050406030204"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40" t="46336" r="29582" b="2367"/>
          <a:stretch/>
        </p:blipFill>
        <p:spPr bwMode="auto">
          <a:xfrm>
            <a:off x="276685" y="1447800"/>
            <a:ext cx="8714915" cy="4946303"/>
          </a:xfrm>
          <a:prstGeom prst="rect">
            <a:avLst/>
          </a:prstGeom>
          <a:noFill/>
          <a:ln w="38100">
            <a:solidFill>
              <a:srgbClr val="CCECFF"/>
            </a:solidFill>
            <a:miter lim="800000"/>
            <a:headEnd/>
            <a:tailEnd/>
          </a:ln>
          <a:extLst>
            <a:ext uri="{909E8E84-426E-40DD-AFC4-6F175D3DCCD1}">
              <a14:hiddenFill xmlns:a14="http://schemas.microsoft.com/office/drawing/2010/main">
                <a:solidFill>
                  <a:schemeClr val="accent1"/>
                </a:solidFill>
              </a14:hiddenFill>
            </a:ext>
          </a:extLst>
        </p:spPr>
      </p:pic>
      <p:sp>
        <p:nvSpPr>
          <p:cNvPr id="2" name="Rounded Rectangle 1"/>
          <p:cNvSpPr/>
          <p:nvPr/>
        </p:nvSpPr>
        <p:spPr bwMode="auto">
          <a:xfrm>
            <a:off x="300749" y="1524000"/>
            <a:ext cx="2009315" cy="381000"/>
          </a:xfrm>
          <a:prstGeom prst="roundRect">
            <a:avLst/>
          </a:prstGeom>
          <a:noFill/>
          <a:ln w="19050" cap="flat" cmpd="sng" algn="ctr">
            <a:solidFill>
              <a:srgbClr val="000AF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68993568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19600" y="204537"/>
            <a:ext cx="3619500" cy="738664"/>
          </a:xfrm>
          <a:prstGeom prst="rect">
            <a:avLst/>
          </a:prstGeom>
          <a:noFill/>
        </p:spPr>
        <p:txBody>
          <a:bodyPr wrap="square" rtlCol="0">
            <a:spAutoFit/>
          </a:bodyPr>
          <a:lstStyle/>
          <a:p>
            <a:pPr algn="ctr"/>
            <a:r>
              <a:rPr lang="en-US" sz="4200" dirty="0" smtClean="0">
                <a:latin typeface="Cambria" panose="02040503050406030204" pitchFamily="18" charset="0"/>
              </a:rPr>
              <a:t>In reality?</a:t>
            </a:r>
            <a:endParaRPr lang="en-US" sz="4200" dirty="0">
              <a:latin typeface="Cambria" panose="02040503050406030204" pitchFamily="18"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1" t="63099" r="46201" b="24234"/>
          <a:stretch/>
        </p:blipFill>
        <p:spPr bwMode="auto">
          <a:xfrm>
            <a:off x="4041328" y="1447800"/>
            <a:ext cx="4416872" cy="79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72" t="14336" r="41124" b="2091"/>
          <a:stretch/>
        </p:blipFill>
        <p:spPr bwMode="auto">
          <a:xfrm>
            <a:off x="152400" y="152400"/>
            <a:ext cx="3830617" cy="451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05" t="70515" r="25033" b="6147"/>
          <a:stretch/>
        </p:blipFill>
        <p:spPr bwMode="auto">
          <a:xfrm>
            <a:off x="1354416" y="5042410"/>
            <a:ext cx="6646584" cy="1586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2616694" y="943201"/>
            <a:ext cx="1366323" cy="37290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66" t="45483" r="16501" b="22042"/>
          <a:stretch/>
        </p:blipFill>
        <p:spPr bwMode="auto">
          <a:xfrm>
            <a:off x="3048000" y="2971800"/>
            <a:ext cx="5727206" cy="130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651353" y="5006920"/>
            <a:ext cx="740641" cy="17070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cxnSp>
        <p:nvCxnSpPr>
          <p:cNvPr id="5" name="Straight Connector 4"/>
          <p:cNvCxnSpPr/>
          <p:nvPr/>
        </p:nvCxnSpPr>
        <p:spPr bwMode="auto">
          <a:xfrm>
            <a:off x="2541538" y="6019800"/>
            <a:ext cx="5384306" cy="0"/>
          </a:xfrm>
          <a:prstGeom prst="line">
            <a:avLst/>
          </a:prstGeom>
          <a:noFill/>
          <a:ln w="9525" cap="flat" cmpd="sng" algn="ctr">
            <a:solidFill>
              <a:srgbClr val="F6890C"/>
            </a:solidFill>
            <a:prstDash val="solid"/>
            <a:round/>
            <a:headEnd type="none" w="med" len="med"/>
            <a:tailEnd type="none" w="med" len="med"/>
          </a:ln>
          <a:effectLst/>
        </p:spPr>
      </p:cxnSp>
      <p:cxnSp>
        <p:nvCxnSpPr>
          <p:cNvPr id="11" name="Straight Connector 10"/>
          <p:cNvCxnSpPr/>
          <p:nvPr/>
        </p:nvCxnSpPr>
        <p:spPr bwMode="auto">
          <a:xfrm>
            <a:off x="1385170" y="6260926"/>
            <a:ext cx="6568857" cy="0"/>
          </a:xfrm>
          <a:prstGeom prst="line">
            <a:avLst/>
          </a:prstGeom>
          <a:noFill/>
          <a:ln w="9525" cap="flat" cmpd="sng" algn="ctr">
            <a:solidFill>
              <a:srgbClr val="F6890C"/>
            </a:solidFill>
            <a:prstDash val="solid"/>
            <a:round/>
            <a:headEnd type="none" w="med" len="med"/>
            <a:tailEnd type="none" w="med" len="med"/>
          </a:ln>
          <a:effectLst/>
        </p:spPr>
      </p:cxnSp>
      <p:cxnSp>
        <p:nvCxnSpPr>
          <p:cNvPr id="13" name="Straight Connector 12"/>
          <p:cNvCxnSpPr/>
          <p:nvPr/>
        </p:nvCxnSpPr>
        <p:spPr bwMode="auto">
          <a:xfrm>
            <a:off x="1410222" y="6514578"/>
            <a:ext cx="4138808" cy="0"/>
          </a:xfrm>
          <a:prstGeom prst="line">
            <a:avLst/>
          </a:prstGeom>
          <a:noFill/>
          <a:ln w="9525" cap="flat" cmpd="sng" algn="ctr">
            <a:solidFill>
              <a:srgbClr val="F6890C"/>
            </a:solidFill>
            <a:prstDash val="solid"/>
            <a:round/>
            <a:headEnd type="none" w="med" len="med"/>
            <a:tailEnd type="none" w="med" len="med"/>
          </a:ln>
          <a:effectLst/>
        </p:spPr>
      </p:cxnSp>
      <p:sp>
        <p:nvSpPr>
          <p:cNvPr id="9" name="Down Arrow 8"/>
          <p:cNvSpPr/>
          <p:nvPr/>
        </p:nvSpPr>
        <p:spPr bwMode="auto">
          <a:xfrm>
            <a:off x="4953000" y="4365356"/>
            <a:ext cx="626390" cy="641564"/>
          </a:xfrm>
          <a:prstGeom prst="downArrow">
            <a:avLst>
              <a:gd name="adj1" fmla="val 44043"/>
              <a:gd name="adj2" fmla="val 55773"/>
            </a:avLst>
          </a:prstGeom>
          <a:solidFill>
            <a:srgbClr val="FAE9D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10" name="Rectangle 9"/>
          <p:cNvSpPr/>
          <p:nvPr/>
        </p:nvSpPr>
        <p:spPr>
          <a:xfrm>
            <a:off x="8025064" y="5505906"/>
            <a:ext cx="990600" cy="553998"/>
          </a:xfrm>
          <a:prstGeom prst="rect">
            <a:avLst/>
          </a:prstGeom>
          <a:solidFill>
            <a:srgbClr val="FAE9D6"/>
          </a:solidFill>
        </p:spPr>
        <p:txBody>
          <a:bodyPr wrap="square">
            <a:spAutoFit/>
          </a:bodyPr>
          <a:lstStyle/>
          <a:p>
            <a:pPr algn="ctr"/>
            <a:r>
              <a:rPr lang="en-US" sz="1500" dirty="0" smtClean="0">
                <a:latin typeface="Cambria" panose="02040503050406030204" pitchFamily="18" charset="0"/>
              </a:rPr>
              <a:t>Humans adapt!</a:t>
            </a:r>
            <a:endParaRPr lang="en-US" sz="1500" dirty="0"/>
          </a:p>
        </p:txBody>
      </p:sp>
      <p:sp>
        <p:nvSpPr>
          <p:cNvPr id="14" name="Text Box 46"/>
          <p:cNvSpPr txBox="1">
            <a:spLocks noChangeArrowheads="1"/>
          </p:cNvSpPr>
          <p:nvPr/>
        </p:nvSpPr>
        <p:spPr bwMode="auto">
          <a:xfrm rot="20917302">
            <a:off x="2187355" y="2555491"/>
            <a:ext cx="4506914" cy="2308324"/>
          </a:xfrm>
          <a:prstGeom prst="rect">
            <a:avLst/>
          </a:prstGeom>
          <a:solidFill>
            <a:srgbClr val="FFCCCC"/>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hangingPunct="0">
              <a:spcBef>
                <a:spcPct val="50000"/>
              </a:spcBef>
            </a:pPr>
            <a:r>
              <a:rPr lang="en-US" sz="7200" dirty="0" err="1" smtClean="0">
                <a:solidFill>
                  <a:srgbClr val="000000"/>
                </a:solidFill>
                <a:latin typeface="Cambria" panose="02040503050406030204" pitchFamily="18" charset="0"/>
              </a:rPr>
              <a:t>Xiaoyu</a:t>
            </a:r>
            <a:r>
              <a:rPr lang="en-US" sz="7200" dirty="0" smtClean="0">
                <a:solidFill>
                  <a:srgbClr val="000000"/>
                </a:solidFill>
                <a:latin typeface="Cambria" panose="02040503050406030204" pitchFamily="18" charset="0"/>
              </a:rPr>
              <a:t> Y.'s C4 game…</a:t>
            </a:r>
            <a:endParaRPr lang="en-US" sz="7200" i="1" dirty="0">
              <a:solidFill>
                <a:srgbClr val="000000"/>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6840000" y="6518520"/>
              <a:ext cx="1250640" cy="134280"/>
            </p14:xfrm>
          </p:contentPart>
        </mc:Choice>
        <mc:Fallback xmlns="">
          <p:pic>
            <p:nvPicPr>
              <p:cNvPr id="4" name="Ink 3"/>
              <p:cNvPicPr/>
              <p:nvPr/>
            </p:nvPicPr>
            <p:blipFill>
              <a:blip r:embed="rId7"/>
              <a:stretch>
                <a:fillRect/>
              </a:stretch>
            </p:blipFill>
            <p:spPr>
              <a:xfrm>
                <a:off x="6830640" y="6509160"/>
                <a:ext cx="1269360" cy="153000"/>
              </a:xfrm>
              <a:prstGeom prst="rect">
                <a:avLst/>
              </a:prstGeom>
            </p:spPr>
          </p:pic>
        </mc:Fallback>
      </mc:AlternateContent>
    </p:spTree>
    <p:extLst>
      <p:ext uri="{BB962C8B-B14F-4D97-AF65-F5344CB8AC3E}">
        <p14:creationId xmlns:p14="http://schemas.microsoft.com/office/powerpoint/2010/main" val="410100762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219200" y="2743200"/>
            <a:ext cx="6905897" cy="0"/>
          </a:xfrm>
          <a:prstGeom prst="line">
            <a:avLst/>
          </a:prstGeom>
          <a:ln w="762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1" name="Text Box 5"/>
          <p:cNvSpPr txBox="1">
            <a:spLocks noChangeArrowheads="1"/>
          </p:cNvSpPr>
          <p:nvPr/>
        </p:nvSpPr>
        <p:spPr bwMode="auto">
          <a:xfrm>
            <a:off x="304800" y="182562"/>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a:t>
            </a:r>
            <a:r>
              <a:rPr lang="en-US" altLang="en-US" sz="4200" b="1" i="1" dirty="0" smtClean="0">
                <a:latin typeface="Cambria" panose="02040503050406030204" pitchFamily="18" charset="0"/>
              </a:rPr>
              <a:t>model</a:t>
            </a:r>
            <a:endParaRPr lang="en-US" altLang="en-US" sz="4200" b="1" i="1" dirty="0">
              <a:latin typeface="Cambria" panose="02040503050406030204" pitchFamily="18" charset="0"/>
            </a:endParaRPr>
          </a:p>
        </p:txBody>
      </p:sp>
      <p:sp>
        <p:nvSpPr>
          <p:cNvPr id="4" name="Rectangle 3"/>
          <p:cNvSpPr/>
          <p:nvPr/>
        </p:nvSpPr>
        <p:spPr>
          <a:xfrm>
            <a:off x="5311699" y="376535"/>
            <a:ext cx="2949846" cy="461665"/>
          </a:xfrm>
          <a:prstGeom prst="rect">
            <a:avLst/>
          </a:prstGeom>
        </p:spPr>
        <p:txBody>
          <a:bodyPr wrap="none">
            <a:spAutoFit/>
          </a:bodyPr>
          <a:lstStyle/>
          <a:p>
            <a:r>
              <a:rPr lang="en-US" b="1" dirty="0" smtClean="0">
                <a:solidFill>
                  <a:srgbClr val="F6890C"/>
                </a:solidFill>
                <a:latin typeface="Courier New" panose="02070309020205020404" pitchFamily="49" charset="0"/>
                <a:cs typeface="Courier New" panose="02070309020205020404" pitchFamily="49" charset="0"/>
              </a:rPr>
              <a:t>class</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TextModel</a:t>
            </a:r>
            <a:endParaRPr lang="en-US" b="1" dirty="0">
              <a:latin typeface="Courier New" panose="02070309020205020404" pitchFamily="49" charset="0"/>
              <a:cs typeface="Courier New" panose="02070309020205020404" pitchFamily="49" charset="0"/>
            </a:endParaRPr>
          </a:p>
        </p:txBody>
      </p:sp>
      <p:sp>
        <p:nvSpPr>
          <p:cNvPr id="6" name="TextBox 5"/>
          <p:cNvSpPr txBox="1"/>
          <p:nvPr/>
        </p:nvSpPr>
        <p:spPr>
          <a:xfrm>
            <a:off x="549729" y="1600200"/>
            <a:ext cx="2328027" cy="584775"/>
          </a:xfrm>
          <a:prstGeom prst="rect">
            <a:avLst/>
          </a:prstGeom>
          <a:solidFill>
            <a:srgbClr val="CCECFF"/>
          </a:solidFill>
        </p:spPr>
        <p:txBody>
          <a:bodyPr wrap="square" rtlCol="0">
            <a:spAutoFit/>
          </a:bodyPr>
          <a:lstStyle/>
          <a:p>
            <a:pPr algn="ctr"/>
            <a:r>
              <a:rPr lang="en-US" sz="3200" dirty="0" smtClean="0">
                <a:latin typeface="Cambria" panose="02040503050406030204" pitchFamily="18" charset="0"/>
              </a:rPr>
              <a:t>file w/text:</a:t>
            </a:r>
            <a:endParaRPr lang="en-US" sz="3200" dirty="0">
              <a:latin typeface="Cambria" panose="02040503050406030204" pitchFamily="18" charset="0"/>
            </a:endParaRPr>
          </a:p>
        </p:txBody>
      </p:sp>
      <p:sp>
        <p:nvSpPr>
          <p:cNvPr id="7" name="TextBox 6"/>
          <p:cNvSpPr txBox="1"/>
          <p:nvPr/>
        </p:nvSpPr>
        <p:spPr>
          <a:xfrm>
            <a:off x="704918" y="4547175"/>
            <a:ext cx="2017647" cy="1938992"/>
          </a:xfrm>
          <a:prstGeom prst="rect">
            <a:avLst/>
          </a:prstGeom>
          <a:solidFill>
            <a:srgbClr val="FAE9D6"/>
          </a:solidFill>
        </p:spPr>
        <p:txBody>
          <a:bodyPr wrap="square" rtlCol="0">
            <a:spAutoFit/>
          </a:bodyPr>
          <a:lstStyle/>
          <a:p>
            <a:pPr algn="ctr"/>
            <a:r>
              <a:rPr lang="en-US" sz="2000" dirty="0" smtClean="0">
                <a:latin typeface="Calibri" panose="020F0502020204030204" pitchFamily="34" charset="0"/>
              </a:rPr>
              <a:t>at least 5 Python </a:t>
            </a:r>
            <a:r>
              <a:rPr lang="en-US" sz="2000" b="1" i="1" dirty="0" smtClean="0">
                <a:solidFill>
                  <a:srgbClr val="000AF9"/>
                </a:solidFill>
                <a:latin typeface="Calibri" panose="020F0502020204030204" pitchFamily="34" charset="0"/>
              </a:rPr>
              <a:t>dictionaries</a:t>
            </a:r>
            <a:r>
              <a:rPr lang="en-US" sz="2000" dirty="0" smtClean="0">
                <a:latin typeface="Calibri" panose="020F0502020204030204" pitchFamily="34" charset="0"/>
              </a:rPr>
              <a:t>…</a:t>
            </a:r>
          </a:p>
          <a:p>
            <a:pPr algn="ctr"/>
            <a:endParaRPr lang="en-US" sz="2000" dirty="0">
              <a:latin typeface="Calibri" panose="020F0502020204030204" pitchFamily="34" charset="0"/>
            </a:endParaRPr>
          </a:p>
          <a:p>
            <a:pPr algn="ctr"/>
            <a:r>
              <a:rPr lang="en-US" sz="2000" dirty="0" smtClean="0">
                <a:latin typeface="Calibri" panose="020F0502020204030204" pitchFamily="34" charset="0"/>
              </a:rPr>
              <a:t> </a:t>
            </a:r>
            <a:r>
              <a:rPr lang="en-US" sz="2000" dirty="0">
                <a:latin typeface="Calibri" panose="020F0502020204030204" pitchFamily="34" charset="0"/>
              </a:rPr>
              <a:t>here are the five for the above "Feynman" </a:t>
            </a:r>
            <a:r>
              <a:rPr lang="en-US" sz="2000" dirty="0" smtClean="0">
                <a:latin typeface="Calibri" panose="020F0502020204030204" pitchFamily="34" charset="0"/>
              </a:rPr>
              <a:t>file</a:t>
            </a:r>
            <a:r>
              <a:rPr lang="en-US" sz="2000" dirty="0">
                <a:latin typeface="Calibri" panose="020F0502020204030204" pitchFamily="34" charset="0"/>
              </a:rPr>
              <a:t>:</a:t>
            </a:r>
          </a:p>
        </p:txBody>
      </p:sp>
      <p:sp>
        <p:nvSpPr>
          <p:cNvPr id="22" name="TextBox 21"/>
          <p:cNvSpPr txBox="1"/>
          <p:nvPr/>
        </p:nvSpPr>
        <p:spPr>
          <a:xfrm>
            <a:off x="549729" y="3505200"/>
            <a:ext cx="2328027" cy="584775"/>
          </a:xfrm>
          <a:prstGeom prst="rect">
            <a:avLst/>
          </a:prstGeom>
          <a:solidFill>
            <a:srgbClr val="FAE9D6"/>
          </a:solidFill>
        </p:spPr>
        <p:txBody>
          <a:bodyPr wrap="square" rtlCol="0">
            <a:spAutoFit/>
          </a:bodyPr>
          <a:lstStyle/>
          <a:p>
            <a:pPr algn="ctr"/>
            <a:r>
              <a:rPr lang="en-US" sz="3200" dirty="0" smtClean="0">
                <a:latin typeface="Cambria" panose="02040503050406030204" pitchFamily="18" charset="0"/>
              </a:rPr>
              <a:t>the model!</a:t>
            </a:r>
            <a:endParaRPr lang="en-US" sz="3200" dirty="0">
              <a:latin typeface="Cambria" panose="02040503050406030204" pitchFamily="18" charset="0"/>
            </a:endParaRPr>
          </a:p>
        </p:txBody>
      </p:sp>
      <p:sp>
        <p:nvSpPr>
          <p:cNvPr id="3" name="Down Arrow 2"/>
          <p:cNvSpPr/>
          <p:nvPr/>
        </p:nvSpPr>
        <p:spPr>
          <a:xfrm>
            <a:off x="5692699" y="2412274"/>
            <a:ext cx="784301" cy="711926"/>
          </a:xfrm>
          <a:prstGeom prst="downArrow">
            <a:avLst/>
          </a:prstGeom>
          <a:solidFill>
            <a:schemeClr val="bg1">
              <a:lumMod val="8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14400" y="2589311"/>
            <a:ext cx="2362200" cy="307777"/>
          </a:xfrm>
          <a:prstGeom prst="rect">
            <a:avLst/>
          </a:prstGeom>
          <a:solidFill>
            <a:schemeClr val="bg1">
              <a:lumMod val="85000"/>
            </a:schemeClr>
          </a:solidFill>
        </p:spPr>
        <p:txBody>
          <a:bodyPr wrap="square" rtlCol="0">
            <a:spAutoFit/>
          </a:bodyPr>
          <a:lstStyle/>
          <a:p>
            <a:pPr algn="ctr"/>
            <a:r>
              <a:rPr lang="en-US" sz="1400" dirty="0" smtClean="0">
                <a:latin typeface="Calibri" panose="020F0502020204030204" pitchFamily="34" charset="0"/>
              </a:rPr>
              <a:t>algorithmic building blocks</a:t>
            </a:r>
            <a:endParaRPr lang="en-US" sz="1400" dirty="0">
              <a:latin typeface="Calibri" panose="020F0502020204030204" pitchFamily="34" charset="0"/>
            </a:endParaRPr>
          </a:p>
        </p:txBody>
      </p:sp>
      <p:sp>
        <p:nvSpPr>
          <p:cNvPr id="25" name="Rectangle 24"/>
          <p:cNvSpPr/>
          <p:nvPr/>
        </p:nvSpPr>
        <p:spPr>
          <a:xfrm>
            <a:off x="3373970" y="1410789"/>
            <a:ext cx="5491356" cy="923330"/>
          </a:xfrm>
          <a:prstGeom prst="rect">
            <a:avLst/>
          </a:prstGeom>
        </p:spPr>
        <p:txBody>
          <a:bodyPr wrap="square">
            <a:spAutoFit/>
          </a:bodyPr>
          <a:lstStyle/>
          <a:p>
            <a:r>
              <a:rPr lang="en-US" sz="1800" b="1" dirty="0">
                <a:latin typeface="Calibri" panose="020F0502020204030204" pitchFamily="34" charset="0"/>
              </a:rPr>
              <a:t>Surely you're joking, Mr. </a:t>
            </a:r>
            <a:r>
              <a:rPr lang="en-US" sz="1800" b="1" dirty="0" smtClean="0">
                <a:latin typeface="Calibri" panose="020F0502020204030204" pitchFamily="34" charset="0"/>
              </a:rPr>
              <a:t>Feynman!  Aren't </a:t>
            </a:r>
            <a:r>
              <a:rPr lang="en-US" sz="1800" b="1" dirty="0" err="1">
                <a:latin typeface="Calibri" panose="020F0502020204030204" pitchFamily="34" charset="0"/>
              </a:rPr>
              <a:t>poptarts</a:t>
            </a:r>
            <a:r>
              <a:rPr lang="en-US" sz="1800" b="1" dirty="0">
                <a:latin typeface="Calibri" panose="020F0502020204030204" pitchFamily="34" charset="0"/>
              </a:rPr>
              <a:t> and spam always quantum-entangled? </a:t>
            </a:r>
            <a:r>
              <a:rPr lang="en-US" sz="1800" b="1" dirty="0" smtClean="0">
                <a:latin typeface="Calibri" panose="020F0502020204030204" pitchFamily="34" charset="0"/>
              </a:rPr>
              <a:t> Dr</a:t>
            </a:r>
            <a:r>
              <a:rPr lang="en-US" sz="1800" b="1" dirty="0">
                <a:latin typeface="Calibri" panose="020F0502020204030204" pitchFamily="34" charset="0"/>
              </a:rPr>
              <a:t>. G. </a:t>
            </a:r>
            <a:r>
              <a:rPr lang="en-US" sz="1800" b="1" dirty="0" err="1">
                <a:latin typeface="Calibri" panose="020F0502020204030204" pitchFamily="34" charset="0"/>
              </a:rPr>
              <a:t>Kuenning</a:t>
            </a:r>
            <a:r>
              <a:rPr lang="en-US" sz="1800" b="1" dirty="0">
                <a:latin typeface="Calibri" panose="020F0502020204030204" pitchFamily="34" charset="0"/>
              </a:rPr>
              <a:t> jokes that spam </a:t>
            </a:r>
            <a:r>
              <a:rPr lang="en-US" sz="1800" b="1" dirty="0" err="1">
                <a:latin typeface="Calibri" panose="020F0502020204030204" pitchFamily="34" charset="0"/>
              </a:rPr>
              <a:t>poptarts</a:t>
            </a:r>
            <a:r>
              <a:rPr lang="en-US" sz="1800" b="1" dirty="0">
                <a:latin typeface="Calibri" panose="020F0502020204030204" pitchFamily="34" charset="0"/>
              </a:rPr>
              <a:t> don't exist. </a:t>
            </a:r>
            <a:r>
              <a:rPr lang="en-US" sz="1800" b="1" dirty="0" smtClean="0">
                <a:latin typeface="Calibri" panose="020F0502020204030204" pitchFamily="34" charset="0"/>
              </a:rPr>
              <a:t>That's </a:t>
            </a:r>
            <a:r>
              <a:rPr lang="en-US" sz="1800" b="1" dirty="0">
                <a:latin typeface="Calibri" panose="020F0502020204030204" pitchFamily="34" charset="0"/>
              </a:rPr>
              <a:t>no joke!</a:t>
            </a:r>
          </a:p>
        </p:txBody>
      </p:sp>
      <p:sp>
        <p:nvSpPr>
          <p:cNvPr id="26" name="Rectangle 25"/>
          <p:cNvSpPr/>
          <p:nvPr/>
        </p:nvSpPr>
        <p:spPr>
          <a:xfrm>
            <a:off x="3384928" y="3124200"/>
            <a:ext cx="5301872" cy="3662541"/>
          </a:xfrm>
          <a:prstGeom prst="rect">
            <a:avLst/>
          </a:prstGeom>
        </p:spPr>
        <p:txBody>
          <a:bodyPr wrap="square">
            <a:spAutoFit/>
          </a:bodyPr>
          <a:lstStyle/>
          <a:p>
            <a:r>
              <a:rPr lang="en-US" sz="1600" dirty="0" smtClean="0">
                <a:latin typeface="Calibri" panose="020F0502020204030204" pitchFamily="34" charset="0"/>
              </a:rPr>
              <a:t>{</a:t>
            </a:r>
            <a:r>
              <a:rPr lang="en-US" sz="1600" dirty="0">
                <a:latin typeface="Calibri" panose="020F0502020204030204" pitchFamily="34" charset="0"/>
              </a:rPr>
              <a:t>'and': 1, 'no': 1, 'jokes': 1, '</a:t>
            </a:r>
            <a:r>
              <a:rPr lang="en-US" sz="1600" dirty="0" err="1">
                <a:latin typeface="Calibri" panose="020F0502020204030204" pitchFamily="34" charset="0"/>
              </a:rPr>
              <a:t>quantumentangled</a:t>
            </a:r>
            <a:r>
              <a:rPr lang="en-US" sz="1600" dirty="0">
                <a:latin typeface="Calibri" panose="020F0502020204030204" pitchFamily="34" charset="0"/>
              </a:rPr>
              <a:t>': 1, 'joking': 1, 'spam': 2, 'always': 1, '</a:t>
            </a:r>
            <a:r>
              <a:rPr lang="en-US" sz="1600" dirty="0" err="1">
                <a:latin typeface="Calibri" panose="020F0502020204030204" pitchFamily="34" charset="0"/>
              </a:rPr>
              <a:t>youre</a:t>
            </a:r>
            <a:r>
              <a:rPr lang="en-US" sz="1600" dirty="0">
                <a:latin typeface="Calibri" panose="020F0502020204030204" pitchFamily="34" charset="0"/>
              </a:rPr>
              <a:t>': 1, 'g': 1, 'joke': 1, '</a:t>
            </a:r>
            <a:r>
              <a:rPr lang="en-US" sz="1600" dirty="0" err="1">
                <a:latin typeface="Calibri" panose="020F0502020204030204" pitchFamily="34" charset="0"/>
              </a:rPr>
              <a:t>thats</a:t>
            </a:r>
            <a:r>
              <a:rPr lang="en-US" sz="1600" dirty="0">
                <a:latin typeface="Calibri" panose="020F0502020204030204" pitchFamily="34" charset="0"/>
              </a:rPr>
              <a:t>': 1, '</a:t>
            </a:r>
            <a:r>
              <a:rPr lang="en-US" sz="1600" dirty="0" err="1">
                <a:latin typeface="Calibri" panose="020F0502020204030204" pitchFamily="34" charset="0"/>
              </a:rPr>
              <a:t>feynman</a:t>
            </a:r>
            <a:r>
              <a:rPr lang="en-US" sz="1600" dirty="0">
                <a:latin typeface="Calibri" panose="020F0502020204030204" pitchFamily="34" charset="0"/>
              </a:rPr>
              <a:t>': 1, 'that': 1, 'surely': 1, '</a:t>
            </a:r>
            <a:r>
              <a:rPr lang="en-US" sz="1600" dirty="0" err="1">
                <a:latin typeface="Calibri" panose="020F0502020204030204" pitchFamily="34" charset="0"/>
              </a:rPr>
              <a:t>arent</a:t>
            </a:r>
            <a:r>
              <a:rPr lang="en-US" sz="1600" dirty="0">
                <a:latin typeface="Calibri" panose="020F0502020204030204" pitchFamily="34" charset="0"/>
              </a:rPr>
              <a:t>': 1, '</a:t>
            </a:r>
            <a:r>
              <a:rPr lang="en-US" sz="1600" dirty="0" err="1">
                <a:latin typeface="Calibri" panose="020F0502020204030204" pitchFamily="34" charset="0"/>
              </a:rPr>
              <a:t>mr</a:t>
            </a:r>
            <a:r>
              <a:rPr lang="en-US" sz="1600" dirty="0">
                <a:latin typeface="Calibri" panose="020F0502020204030204" pitchFamily="34" charset="0"/>
              </a:rPr>
              <a:t>': 1, '</a:t>
            </a:r>
            <a:r>
              <a:rPr lang="en-US" sz="1600" dirty="0" err="1">
                <a:latin typeface="Calibri" panose="020F0502020204030204" pitchFamily="34" charset="0"/>
              </a:rPr>
              <a:t>dont</a:t>
            </a:r>
            <a:r>
              <a:rPr lang="en-US" sz="1600" dirty="0">
                <a:latin typeface="Calibri" panose="020F0502020204030204" pitchFamily="34" charset="0"/>
              </a:rPr>
              <a:t>': 1, 'exist': 1, '</a:t>
            </a:r>
            <a:r>
              <a:rPr lang="en-US" sz="1600" dirty="0" err="1">
                <a:latin typeface="Calibri" panose="020F0502020204030204" pitchFamily="34" charset="0"/>
              </a:rPr>
              <a:t>kuenning</a:t>
            </a:r>
            <a:r>
              <a:rPr lang="en-US" sz="1600" dirty="0">
                <a:latin typeface="Calibri" panose="020F0502020204030204" pitchFamily="34" charset="0"/>
              </a:rPr>
              <a:t>': 1, '</a:t>
            </a:r>
            <a:r>
              <a:rPr lang="en-US" sz="1600" dirty="0" err="1">
                <a:latin typeface="Calibri" panose="020F0502020204030204" pitchFamily="34" charset="0"/>
              </a:rPr>
              <a:t>dr</a:t>
            </a:r>
            <a:r>
              <a:rPr lang="en-US" sz="1600" dirty="0">
                <a:latin typeface="Calibri" panose="020F0502020204030204" pitchFamily="34" charset="0"/>
              </a:rPr>
              <a:t>': 1, '</a:t>
            </a:r>
            <a:r>
              <a:rPr lang="en-US" sz="1600" dirty="0" err="1">
                <a:latin typeface="Calibri" panose="020F0502020204030204" pitchFamily="34" charset="0"/>
              </a:rPr>
              <a:t>poptarts</a:t>
            </a:r>
            <a:r>
              <a:rPr lang="en-US" sz="1600" dirty="0">
                <a:latin typeface="Calibri" panose="020F0502020204030204" pitchFamily="34" charset="0"/>
              </a:rPr>
              <a:t>': 2}</a:t>
            </a:r>
          </a:p>
          <a:p>
            <a:endParaRPr lang="en-US" sz="1600" dirty="0">
              <a:latin typeface="Calibri" panose="020F0502020204030204" pitchFamily="34" charset="0"/>
            </a:endParaRPr>
          </a:p>
          <a:p>
            <a:r>
              <a:rPr lang="en-US" sz="1800" dirty="0">
                <a:latin typeface="Calibri" panose="020F0502020204030204" pitchFamily="34" charset="0"/>
              </a:rPr>
              <a:t>{1: 1, 2: 3, 3: 1, 4: 5, 5: 5, 6: 3, 7: 1, 8: 3, 16: 1}</a:t>
            </a:r>
          </a:p>
          <a:p>
            <a:endParaRPr lang="en-US" sz="1600" dirty="0">
              <a:latin typeface="Calibri" panose="020F0502020204030204" pitchFamily="34" charset="0"/>
            </a:endParaRPr>
          </a:p>
          <a:p>
            <a:r>
              <a:rPr lang="en-US" sz="1600" dirty="0">
                <a:latin typeface="Calibri" panose="020F0502020204030204" pitchFamily="34" charset="0"/>
              </a:rPr>
              <a:t>{'and': 1, '</a:t>
            </a:r>
            <a:r>
              <a:rPr lang="en-US" sz="1600" dirty="0" err="1">
                <a:latin typeface="Calibri" panose="020F0502020204030204" pitchFamily="34" charset="0"/>
              </a:rPr>
              <a:t>alwai</a:t>
            </a:r>
            <a:r>
              <a:rPr lang="en-US" sz="1600" dirty="0">
                <a:latin typeface="Calibri" panose="020F0502020204030204" pitchFamily="34" charset="0"/>
              </a:rPr>
              <a:t>': 1, 'sure': 1, '</a:t>
            </a:r>
            <a:r>
              <a:rPr lang="en-US" sz="1600" dirty="0" err="1">
                <a:latin typeface="Calibri" panose="020F0502020204030204" pitchFamily="34" charset="0"/>
              </a:rPr>
              <a:t>quantumentangl</a:t>
            </a:r>
            <a:r>
              <a:rPr lang="en-US" sz="1600" dirty="0">
                <a:latin typeface="Calibri" panose="020F0502020204030204" pitchFamily="34" charset="0"/>
              </a:rPr>
              <a:t>': 1, '</a:t>
            </a:r>
            <a:r>
              <a:rPr lang="en-US" sz="1600" dirty="0" err="1">
                <a:latin typeface="Calibri" panose="020F0502020204030204" pitchFamily="34" charset="0"/>
              </a:rPr>
              <a:t>dont</a:t>
            </a:r>
            <a:r>
              <a:rPr lang="en-US" sz="1600" dirty="0">
                <a:latin typeface="Calibri" panose="020F0502020204030204" pitchFamily="34" charset="0"/>
              </a:rPr>
              <a:t>': 1, 'g': 1, 'spam': 2, 'joke': 3, 'that': 2, '</a:t>
            </a:r>
            <a:r>
              <a:rPr lang="en-US" sz="1600" dirty="0" err="1">
                <a:latin typeface="Calibri" panose="020F0502020204030204" pitchFamily="34" charset="0"/>
              </a:rPr>
              <a:t>poptart</a:t>
            </a:r>
            <a:r>
              <a:rPr lang="en-US" sz="1600" dirty="0">
                <a:latin typeface="Calibri" panose="020F0502020204030204" pitchFamily="34" charset="0"/>
              </a:rPr>
              <a:t>': 2, '</a:t>
            </a:r>
            <a:r>
              <a:rPr lang="en-US" sz="1600" dirty="0" err="1">
                <a:latin typeface="Calibri" panose="020F0502020204030204" pitchFamily="34" charset="0"/>
              </a:rPr>
              <a:t>feynman</a:t>
            </a:r>
            <a:r>
              <a:rPr lang="en-US" sz="1600" dirty="0">
                <a:latin typeface="Calibri" panose="020F0502020204030204" pitchFamily="34" charset="0"/>
              </a:rPr>
              <a:t>': 1, '</a:t>
            </a:r>
            <a:r>
              <a:rPr lang="en-US" sz="1600" dirty="0" err="1">
                <a:latin typeface="Calibri" panose="020F0502020204030204" pitchFamily="34" charset="0"/>
              </a:rPr>
              <a:t>kuen</a:t>
            </a:r>
            <a:r>
              <a:rPr lang="en-US" sz="1600" dirty="0">
                <a:latin typeface="Calibri" panose="020F0502020204030204" pitchFamily="34" charset="0"/>
              </a:rPr>
              <a:t>': 1, '</a:t>
            </a:r>
            <a:r>
              <a:rPr lang="en-US" sz="1600" dirty="0" err="1">
                <a:latin typeface="Calibri" panose="020F0502020204030204" pitchFamily="34" charset="0"/>
              </a:rPr>
              <a:t>arent</a:t>
            </a:r>
            <a:r>
              <a:rPr lang="en-US" sz="1600" dirty="0">
                <a:latin typeface="Calibri" panose="020F0502020204030204" pitchFamily="34" charset="0"/>
              </a:rPr>
              <a:t>': 1, '</a:t>
            </a:r>
            <a:r>
              <a:rPr lang="en-US" sz="1600" dirty="0" err="1">
                <a:latin typeface="Calibri" panose="020F0502020204030204" pitchFamily="34" charset="0"/>
              </a:rPr>
              <a:t>mr</a:t>
            </a:r>
            <a:r>
              <a:rPr lang="en-US" sz="1600" dirty="0">
                <a:latin typeface="Calibri" panose="020F0502020204030204" pitchFamily="34" charset="0"/>
              </a:rPr>
              <a:t>': 1, 'no': 1, 'exist': 1, '</a:t>
            </a:r>
            <a:r>
              <a:rPr lang="en-US" sz="1600" dirty="0" err="1">
                <a:latin typeface="Calibri" panose="020F0502020204030204" pitchFamily="34" charset="0"/>
              </a:rPr>
              <a:t>dr</a:t>
            </a:r>
            <a:r>
              <a:rPr lang="en-US" sz="1600" dirty="0">
                <a:latin typeface="Calibri" panose="020F0502020204030204" pitchFamily="34" charset="0"/>
              </a:rPr>
              <a:t>': 1, 'your': 1}</a:t>
            </a:r>
          </a:p>
          <a:p>
            <a:endParaRPr lang="en-US" sz="1600" dirty="0">
              <a:latin typeface="Calibri" panose="020F0502020204030204" pitchFamily="34" charset="0"/>
            </a:endParaRPr>
          </a:p>
          <a:p>
            <a:r>
              <a:rPr lang="en-US" sz="1800" dirty="0">
                <a:latin typeface="Calibri" panose="020F0502020204030204" pitchFamily="34" charset="0"/>
              </a:rPr>
              <a:t>{9: 1, 3: 1, 5: 1, 6: 1}</a:t>
            </a:r>
          </a:p>
          <a:p>
            <a:endParaRPr lang="en-US" sz="1800" dirty="0">
              <a:latin typeface="Calibri" panose="020F0502020204030204" pitchFamily="34" charset="0"/>
            </a:endParaRPr>
          </a:p>
          <a:p>
            <a:r>
              <a:rPr lang="en-US" sz="1800" dirty="0">
                <a:latin typeface="Calibri" panose="020F0502020204030204" pitchFamily="34" charset="0"/>
              </a:rPr>
              <a:t>{'!': 2, "'": 4, '-': 1, ',': 1, '.': 4, '?': 1}</a:t>
            </a:r>
          </a:p>
        </p:txBody>
      </p:sp>
    </p:spTree>
    <p:extLst>
      <p:ext uri="{BB962C8B-B14F-4D97-AF65-F5344CB8AC3E}">
        <p14:creationId xmlns:p14="http://schemas.microsoft.com/office/powerpoint/2010/main" val="391859494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27" y="182562"/>
            <a:ext cx="3606483" cy="2704862"/>
          </a:xfrm>
          <a:prstGeom prst="rect">
            <a:avLst/>
          </a:prstGeom>
        </p:spPr>
      </p:pic>
      <p:sp>
        <p:nvSpPr>
          <p:cNvPr id="21" name="Text Box 5"/>
          <p:cNvSpPr txBox="1">
            <a:spLocks noChangeArrowheads="1"/>
          </p:cNvSpPr>
          <p:nvPr/>
        </p:nvSpPr>
        <p:spPr bwMode="auto">
          <a:xfrm>
            <a:off x="4191000" y="381000"/>
            <a:ext cx="4343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building blocks… ?</a:t>
            </a:r>
            <a:endParaRPr lang="en-US" altLang="en-US" sz="4200" b="1" i="1" dirty="0">
              <a:latin typeface="Cambria" panose="02040503050406030204" pitchFamily="18" charset="0"/>
            </a:endParaRPr>
          </a:p>
        </p:txBody>
      </p:sp>
      <p:grpSp>
        <p:nvGrpSpPr>
          <p:cNvPr id="5" name="Group 24"/>
          <p:cNvGrpSpPr>
            <a:grpSpLocks/>
          </p:cNvGrpSpPr>
          <p:nvPr/>
        </p:nvGrpSpPr>
        <p:grpSpPr bwMode="auto">
          <a:xfrm>
            <a:off x="228600" y="5973572"/>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95026" y="5844466"/>
            <a:ext cx="10784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400" dirty="0" smtClean="0">
                <a:solidFill>
                  <a:srgbClr val="009900"/>
                </a:solidFill>
                <a:latin typeface="Calibri" panose="020F0502020204030204" pitchFamily="34" charset="0"/>
              </a:rPr>
              <a:t>I don't see a difference!</a:t>
            </a:r>
            <a:endParaRPr lang="en-US" altLang="en-US" sz="1400" dirty="0">
              <a:solidFill>
                <a:srgbClr val="009900"/>
              </a:solidFill>
              <a:latin typeface="Calibri" panose="020F050202020403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645" y="2343264"/>
            <a:ext cx="5607252" cy="4348111"/>
          </a:xfrm>
          <a:prstGeom prst="rect">
            <a:avLst/>
          </a:prstGeom>
        </p:spPr>
      </p:pic>
    </p:spTree>
    <p:extLst>
      <p:ext uri="{BB962C8B-B14F-4D97-AF65-F5344CB8AC3E}">
        <p14:creationId xmlns:p14="http://schemas.microsoft.com/office/powerpoint/2010/main" val="41838042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1403925" y="1229178"/>
            <a:ext cx="755535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Arial" pitchFamily="34" charset="0"/>
              </a:rPr>
              <a:t>     (1) Implement </a:t>
            </a:r>
            <a:r>
              <a:rPr kumimoji="0" lang="en-US" altLang="en-US" sz="2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Arial" pitchFamily="34" charset="0"/>
              </a:rPr>
              <a:t>Picobot</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Arial" pitchFamily="34" charset="0"/>
              </a:rPr>
              <a:t> </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Arial" pitchFamily="34" charset="0"/>
              </a:rPr>
              <a:t>in Python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Arial" pitchFamily="34" charset="0"/>
              </a:rPr>
              <a:t>     (2) </a:t>
            </a:r>
            <a:r>
              <a:rPr kumimoji="0" lang="en-US" altLang="en-US" sz="24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Arial" pitchFamily="34" charset="0"/>
              </a:rPr>
              <a:t>Train Python to write successful </a:t>
            </a:r>
            <a:r>
              <a:rPr kumimoji="0" lang="en-US" altLang="en-US" sz="2400" b="0" i="1"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Arial" pitchFamily="34" charset="0"/>
              </a:rPr>
              <a:t>Picobot</a:t>
            </a:r>
            <a:r>
              <a:rPr kumimoji="0" lang="en-US" altLang="en-US" sz="24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Arial" pitchFamily="34" charset="0"/>
              </a:rPr>
              <a:t> programs!</a:t>
            </a:r>
            <a:endPar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Arial" pitchFamily="34" charset="0"/>
            </a:endParaRPr>
          </a:p>
        </p:txBody>
      </p:sp>
      <p:sp>
        <p:nvSpPr>
          <p:cNvPr id="46083" name="Text Box 8"/>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The </a:t>
            </a:r>
            <a:r>
              <a:rPr kumimoji="0" lang="en-US" altLang="en-US" sz="42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project</a:t>
            </a:r>
          </a:p>
        </p:txBody>
      </p:sp>
      <p:grpSp>
        <p:nvGrpSpPr>
          <p:cNvPr id="46084" name="Group 5"/>
          <p:cNvGrpSpPr>
            <a:grpSpLocks/>
          </p:cNvGrpSpPr>
          <p:nvPr/>
        </p:nvGrpSpPr>
        <p:grpSpPr bwMode="auto">
          <a:xfrm>
            <a:off x="8384397" y="6020985"/>
            <a:ext cx="518840" cy="647421"/>
            <a:chOff x="2928" y="1051"/>
            <a:chExt cx="840" cy="957"/>
          </a:xfrm>
        </p:grpSpPr>
        <p:sp>
          <p:nvSpPr>
            <p:cNvPr id="46087"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88"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89"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0"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1"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2"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3"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4"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5"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6"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7"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8"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9"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46085" name="Rectangle 24"/>
          <p:cNvSpPr>
            <a:spLocks noChangeArrowheads="1"/>
          </p:cNvSpPr>
          <p:nvPr/>
        </p:nvSpPr>
        <p:spPr bwMode="auto">
          <a:xfrm>
            <a:off x="5882863" y="5732957"/>
            <a:ext cx="25494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rPr>
              <a:t>talk </a:t>
            </a:r>
            <a:r>
              <a:rPr kumimoji="0" lang="en-US" altLang="en-US" sz="16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about going </a:t>
            </a:r>
            <a:r>
              <a:rPr kumimoji="0" lang="en-US" altLang="en-US" sz="1600" b="0" i="1"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rPr>
              <a:t>full circle...</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46086" name="Picture 25" descr="Picture 1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19400"/>
            <a:ext cx="36576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7441" y="1143000"/>
            <a:ext cx="1236559" cy="1077218"/>
          </a:xfrm>
          <a:prstGeom prst="rect">
            <a:avLst/>
          </a:prstGeom>
          <a:solidFill>
            <a:srgbClr val="FFEFD7"/>
          </a:solidFill>
          <a:ln>
            <a:solidFill>
              <a:srgbClr val="F6890C"/>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Arial" pitchFamily="34" charset="0"/>
              </a:rPr>
              <a:t>Big </a:t>
            </a: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Arial" pitchFamily="34" charset="0"/>
              </a:rPr>
              <a:t>idea </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Arial" pitchFamily="34"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6243480" y="1210320"/>
              <a:ext cx="1565280" cy="1017360"/>
            </p14:xfrm>
          </p:contentPart>
        </mc:Choice>
        <mc:Fallback xmlns="">
          <p:pic>
            <p:nvPicPr>
              <p:cNvPr id="3" name="Ink 2"/>
              <p:cNvPicPr/>
              <p:nvPr/>
            </p:nvPicPr>
            <p:blipFill>
              <a:blip r:embed="rId4"/>
              <a:stretch>
                <a:fillRect/>
              </a:stretch>
            </p:blipFill>
            <p:spPr>
              <a:xfrm>
                <a:off x="6237720" y="1205280"/>
                <a:ext cx="1581840" cy="1028880"/>
              </a:xfrm>
              <a:prstGeom prst="rect">
                <a:avLst/>
              </a:prstGeom>
            </p:spPr>
          </p:pic>
        </mc:Fallback>
      </mc:AlternateContent>
    </p:spTree>
    <p:extLst>
      <p:ext uri="{BB962C8B-B14F-4D97-AF65-F5344CB8AC3E}">
        <p14:creationId xmlns:p14="http://schemas.microsoft.com/office/powerpoint/2010/main" val="187879977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1872916" y="1066827"/>
            <a:ext cx="556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dictionaries:</a:t>
            </a:r>
            <a:endParaRPr lang="en-US" altLang="en-US" dirty="0">
              <a:solidFill>
                <a:srgbClr val="000000"/>
              </a:solidFill>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4" name="Text Box 23"/>
          <p:cNvSpPr txBox="1">
            <a:spLocks noChangeArrowheads="1"/>
          </p:cNvSpPr>
          <p:nvPr/>
        </p:nvSpPr>
        <p:spPr bwMode="auto">
          <a:xfrm>
            <a:off x="1612232" y="5791200"/>
            <a:ext cx="5823284" cy="830997"/>
          </a:xfrm>
          <a:prstGeom prst="rect">
            <a:avLst/>
          </a:prstGeom>
          <a:solidFill>
            <a:schemeClr val="bg1">
              <a:lumMod val="8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How could we give a match score for this </a:t>
            </a:r>
            <a:r>
              <a:rPr lang="en-US" altLang="en-US" b="1" dirty="0" smtClean="0">
                <a:solidFill>
                  <a:srgbClr val="000000"/>
                </a:solidFill>
                <a:latin typeface="Calibri" panose="020F0502020204030204" pitchFamily="34" charset="0"/>
              </a:rPr>
              <a:t>New</a:t>
            </a:r>
            <a:r>
              <a:rPr lang="en-US" altLang="en-US" dirty="0" smtClean="0">
                <a:solidFill>
                  <a:srgbClr val="000000"/>
                </a:solidFill>
                <a:latin typeface="Cambria" panose="02040503050406030204" pitchFamily="18" charset="0"/>
              </a:rPr>
              <a:t> dictionary against each one above?</a:t>
            </a:r>
            <a:endParaRPr lang="en-US" altLang="en-US" dirty="0">
              <a:solidFill>
                <a:srgbClr val="000000"/>
              </a:solidFill>
              <a:latin typeface="Cambria" panose="02040503050406030204" pitchFamily="18" charset="0"/>
            </a:endParaRPr>
          </a:p>
        </p:txBody>
      </p:sp>
      <p:sp>
        <p:nvSpPr>
          <p:cNvPr id="25" name="TextBox 24"/>
          <p:cNvSpPr txBox="1"/>
          <p:nvPr/>
        </p:nvSpPr>
        <p:spPr>
          <a:xfrm>
            <a:off x="2490242" y="4648200"/>
            <a:ext cx="4327948" cy="830997"/>
          </a:xfrm>
          <a:prstGeom prst="rect">
            <a:avLst/>
          </a:prstGeom>
          <a:noFill/>
        </p:spPr>
        <p:txBody>
          <a:bodyPr wrap="square" rtlCol="0">
            <a:spAutoFit/>
          </a:bodyPr>
          <a:lstStyle/>
          <a:p>
            <a:r>
              <a:rPr lang="en-US" b="1" dirty="0" smtClean="0">
                <a:latin typeface="Calibri" panose="020F0502020204030204" pitchFamily="34" charset="0"/>
              </a:rPr>
              <a:t>New</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437400" y="991080"/>
              <a:ext cx="7376400" cy="4456440"/>
            </p14:xfrm>
          </p:contentPart>
        </mc:Choice>
        <mc:Fallback xmlns="">
          <p:pic>
            <p:nvPicPr>
              <p:cNvPr id="5" name="Ink 4"/>
              <p:cNvPicPr/>
              <p:nvPr/>
            </p:nvPicPr>
            <p:blipFill>
              <a:blip r:embed="rId3"/>
              <a:stretch>
                <a:fillRect/>
              </a:stretch>
            </p:blipFill>
            <p:spPr>
              <a:xfrm>
                <a:off x="428040" y="981720"/>
                <a:ext cx="7395120" cy="4475160"/>
              </a:xfrm>
              <a:prstGeom prst="rect">
                <a:avLst/>
              </a:prstGeom>
            </p:spPr>
          </p:pic>
        </mc:Fallback>
      </mc:AlternateContent>
    </p:spTree>
    <p:extLst>
      <p:ext uri="{BB962C8B-B14F-4D97-AF65-F5344CB8AC3E}">
        <p14:creationId xmlns:p14="http://schemas.microsoft.com/office/powerpoint/2010/main" val="209795398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2872" y="1054768"/>
            <a:ext cx="2838190" cy="461963"/>
          </a:xfrm>
          <a:prstGeom prst="roundRect">
            <a:avLst/>
          </a:prstGeom>
          <a:solidFill>
            <a:srgbClr val="CCEC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6" name="Text Box 5"/>
          <p:cNvSpPr txBox="1">
            <a:spLocks noChangeArrowheads="1"/>
          </p:cNvSpPr>
          <p:nvPr/>
        </p:nvSpPr>
        <p:spPr bwMode="auto">
          <a:xfrm>
            <a:off x="3863975" y="217097"/>
            <a:ext cx="146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i="1" dirty="0" smtClean="0">
                <a:solidFill>
                  <a:srgbClr val="000000"/>
                </a:solidFill>
                <a:latin typeface="Cambria" panose="02040503050406030204" pitchFamily="18" charset="0"/>
              </a:rPr>
              <a:t>getting to the root of the problem…</a:t>
            </a:r>
            <a:endParaRPr lang="en-US" altLang="en-US" sz="1200" i="1" dirty="0">
              <a:solidFill>
                <a:srgbClr val="000000"/>
              </a:solidFill>
              <a:latin typeface="Cambria" panose="02040503050406030204" pitchFamily="18" charset="0"/>
            </a:endParaRPr>
          </a:p>
        </p:txBody>
      </p:sp>
      <p:sp>
        <p:nvSpPr>
          <p:cNvPr id="41987" name="Text Box 10"/>
          <p:cNvSpPr txBox="1">
            <a:spLocks noChangeArrowheads="1"/>
          </p:cNvSpPr>
          <p:nvPr/>
        </p:nvSpPr>
        <p:spPr bwMode="auto">
          <a:xfrm>
            <a:off x="381000" y="1066800"/>
            <a:ext cx="276283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nvGrpSpPr>
          <p:cNvPr id="41988" name="Group 15"/>
          <p:cNvGrpSpPr>
            <a:grpSpLocks/>
          </p:cNvGrpSpPr>
          <p:nvPr/>
        </p:nvGrpSpPr>
        <p:grpSpPr bwMode="auto">
          <a:xfrm>
            <a:off x="3124200" y="248742"/>
            <a:ext cx="445766" cy="43002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1989" name="Text Box 29"/>
          <p:cNvSpPr txBox="1">
            <a:spLocks noChangeArrowheads="1"/>
          </p:cNvSpPr>
          <p:nvPr/>
        </p:nvSpPr>
        <p:spPr bwMode="auto">
          <a:xfrm>
            <a:off x="6294438" y="2895600"/>
            <a:ext cx="2777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smtClean="0">
                <a:solidFill>
                  <a:srgbClr val="000AF9"/>
                </a:solidFill>
                <a:latin typeface="Calibri" panose="020F0502020204030204" pitchFamily="34" charset="0"/>
              </a:rPr>
              <a:t>What's this doing?</a:t>
            </a:r>
          </a:p>
          <a:p>
            <a:pPr eaLnBrk="1" hangingPunct="1"/>
            <a:r>
              <a:rPr lang="en-US" altLang="en-US" sz="1400" dirty="0" smtClean="0">
                <a:solidFill>
                  <a:srgbClr val="000AF9"/>
                </a:solidFill>
                <a:latin typeface="Calibri" panose="020F0502020204030204" pitchFamily="34" charset="0"/>
              </a:rPr>
              <a:t>What's an example where it works?</a:t>
            </a:r>
            <a:endParaRPr lang="en-US" altLang="en-US" sz="1400" dirty="0">
              <a:solidFill>
                <a:srgbClr val="000AF9"/>
              </a:solidFill>
              <a:latin typeface="Calibri" panose="020F0502020204030204" pitchFamily="34" charset="0"/>
            </a:endParaRPr>
          </a:p>
        </p:txBody>
      </p:sp>
      <p:sp>
        <p:nvSpPr>
          <p:cNvPr id="41992" name="Text Box 29"/>
          <p:cNvSpPr txBox="1">
            <a:spLocks noChangeArrowheads="1"/>
          </p:cNvSpPr>
          <p:nvPr/>
        </p:nvSpPr>
        <p:spPr bwMode="auto">
          <a:xfrm>
            <a:off x="6294438" y="1885950"/>
            <a:ext cx="12018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a:latin typeface="Calibri" panose="020F0502020204030204" pitchFamily="34" charset="0"/>
              </a:rPr>
              <a:t>This works for</a:t>
            </a:r>
          </a:p>
        </p:txBody>
      </p:sp>
      <p:sp>
        <p:nvSpPr>
          <p:cNvPr id="41993" name="Text Box 10"/>
          <p:cNvSpPr txBox="1">
            <a:spLocks noChangeArrowheads="1"/>
          </p:cNvSpPr>
          <p:nvPr/>
        </p:nvSpPr>
        <p:spPr bwMode="auto">
          <a:xfrm>
            <a:off x="860425" y="1752600"/>
            <a:ext cx="36872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a:solidFill>
                  <a:srgbClr val="FF6600"/>
                </a:solidFill>
                <a:latin typeface="Courier New" pitchFamily="49" charset="0"/>
              </a:rPr>
              <a:t>if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smtClean="0">
                <a:solidFill>
                  <a:srgbClr val="008000"/>
                </a:solidFill>
                <a:latin typeface="Courier New" pitchFamily="49" charset="0"/>
              </a:rPr>
              <a:t>'</a:t>
            </a:r>
            <a:r>
              <a:rPr lang="en-US" altLang="en-US" b="1" dirty="0" err="1" smtClean="0">
                <a:solidFill>
                  <a:srgbClr val="008000"/>
                </a:solidFill>
                <a:latin typeface="Courier New" pitchFamily="49" charset="0"/>
              </a:rPr>
              <a:t>ies</a:t>
            </a:r>
            <a:r>
              <a:rPr lang="en-US" altLang="en-US" b="1" dirty="0" smtClean="0">
                <a:solidFill>
                  <a:srgbClr val="008000"/>
                </a:solidFill>
                <a:latin typeface="Courier New" pitchFamily="49" charset="0"/>
              </a:rPr>
              <a:t>'</a:t>
            </a:r>
            <a:r>
              <a:rPr lang="en-US" altLang="en-US" b="1" dirty="0" smtClean="0">
                <a:solidFill>
                  <a:srgbClr val="000000"/>
                </a:solidFill>
                <a:latin typeface="Courier New" pitchFamily="49" charset="0"/>
              </a:rPr>
              <a:t>:</a:t>
            </a:r>
            <a:endParaRPr lang="en-US" altLang="en-US" b="1" dirty="0">
              <a:solidFill>
                <a:srgbClr val="000000"/>
              </a:solidFill>
              <a:latin typeface="Courier New" pitchFamily="49" charset="0"/>
            </a:endParaRPr>
          </a:p>
          <a:p>
            <a:pPr eaLnBrk="1" hangingPunct="1"/>
            <a:r>
              <a:rPr lang="en-US" altLang="en-US" b="1" dirty="0">
                <a:solidFill>
                  <a:srgbClr val="000000"/>
                </a:solidFill>
                <a:latin typeface="Courier New" pitchFamily="49" charset="0"/>
              </a:rPr>
              <a:t>   </a:t>
            </a:r>
            <a:r>
              <a:rPr lang="en-US" altLang="en-US" b="1" dirty="0" smtClean="0">
                <a:solidFill>
                  <a:srgbClr val="7030A0"/>
                </a:solidFill>
                <a:latin typeface="Courier New" pitchFamily="49" charset="0"/>
              </a:rPr>
              <a:t>return</a:t>
            </a:r>
            <a:r>
              <a:rPr lang="en-US" altLang="en-US" b="1" dirty="0" smtClean="0">
                <a:solidFill>
                  <a:srgbClr val="000000"/>
                </a:solidFill>
                <a:latin typeface="Courier New" pitchFamily="49" charset="0"/>
              </a:rPr>
              <a:t> w[:-2]</a:t>
            </a:r>
            <a:endParaRPr lang="en-US" altLang="en-US" b="1" dirty="0">
              <a:solidFill>
                <a:srgbClr val="009900"/>
              </a:solidFill>
              <a:latin typeface="Courier New" pitchFamily="49" charset="0"/>
            </a:endParaRPr>
          </a:p>
        </p:txBody>
      </p:sp>
      <p:sp>
        <p:nvSpPr>
          <p:cNvPr id="41994" name="Text Box 10"/>
          <p:cNvSpPr txBox="1">
            <a:spLocks noChangeArrowheads="1"/>
          </p:cNvSpPr>
          <p:nvPr/>
        </p:nvSpPr>
        <p:spPr bwMode="auto">
          <a:xfrm>
            <a:off x="874713" y="2814473"/>
            <a:ext cx="51619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elif</a:t>
            </a:r>
            <a:r>
              <a:rPr lang="en-US" altLang="en-US" b="1" dirty="0">
                <a:solidFill>
                  <a:srgbClr val="FF66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smtClean="0">
                <a:solidFill>
                  <a:srgbClr val="008000"/>
                </a:solidFill>
                <a:latin typeface="Courier New" pitchFamily="49" charset="0"/>
              </a:rPr>
              <a:t>'</a:t>
            </a:r>
            <a:r>
              <a:rPr lang="en-US" altLang="en-US" b="1" dirty="0" err="1" smtClean="0">
                <a:solidFill>
                  <a:srgbClr val="008000"/>
                </a:solidFill>
                <a:latin typeface="Courier New" pitchFamily="49" charset="0"/>
              </a:rPr>
              <a:t>ing</a:t>
            </a:r>
            <a:r>
              <a:rPr lang="en-US" altLang="en-US" b="1" dirty="0" smtClean="0">
                <a:solidFill>
                  <a:srgbClr val="008000"/>
                </a:solidFill>
                <a:latin typeface="Courier New" pitchFamily="49" charset="0"/>
              </a:rPr>
              <a:t>' </a:t>
            </a:r>
            <a:r>
              <a:rPr lang="en-US" altLang="en-US" b="1" dirty="0" smtClean="0">
                <a:solidFill>
                  <a:srgbClr val="E97E09"/>
                </a:solidFill>
                <a:latin typeface="Courier New" pitchFamily="49" charset="0"/>
              </a:rPr>
              <a:t>and </a:t>
            </a:r>
            <a:r>
              <a:rPr lang="en-US" altLang="en-US" b="1" dirty="0" smtClean="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    w[-4:-3] == w[-5:-4]:</a:t>
            </a:r>
            <a:endParaRPr lang="en-US" altLang="en-US" b="1" dirty="0">
              <a:solidFill>
                <a:srgbClr val="000000"/>
              </a:solidFill>
              <a:latin typeface="Courier New" pitchFamily="49" charset="0"/>
            </a:endParaRPr>
          </a:p>
          <a:p>
            <a:pPr eaLnBrk="1" hangingPunct="1"/>
            <a:r>
              <a:rPr lang="en-US" altLang="en-US" b="1" dirty="0">
                <a:solidFill>
                  <a:srgbClr val="000000"/>
                </a:solidFill>
                <a:latin typeface="Courier New" pitchFamily="49" charset="0"/>
              </a:rPr>
              <a:t>   </a:t>
            </a:r>
            <a:r>
              <a:rPr lang="en-US" altLang="en-US" b="1" dirty="0" smtClean="0">
                <a:solidFill>
                  <a:srgbClr val="7030A0"/>
                </a:solidFill>
                <a:latin typeface="Courier New" pitchFamily="49" charset="0"/>
              </a:rPr>
              <a:t>return</a:t>
            </a:r>
            <a:r>
              <a:rPr lang="en-US" altLang="en-US" b="1" dirty="0" smtClean="0">
                <a:solidFill>
                  <a:srgbClr val="000000"/>
                </a:solidFill>
                <a:latin typeface="Courier New" pitchFamily="49" charset="0"/>
              </a:rPr>
              <a:t>  w[:-4]</a:t>
            </a:r>
            <a:endParaRPr lang="en-US" altLang="en-US" b="1" dirty="0">
              <a:solidFill>
                <a:srgbClr val="008000"/>
              </a:solidFill>
              <a:latin typeface="Courier New" pitchFamily="49" charset="0"/>
            </a:endParaRPr>
          </a:p>
        </p:txBody>
      </p:sp>
      <p:sp>
        <p:nvSpPr>
          <p:cNvPr id="41995" name="Text Box 10"/>
          <p:cNvSpPr txBox="1">
            <a:spLocks noChangeArrowheads="1"/>
          </p:cNvSpPr>
          <p:nvPr/>
        </p:nvSpPr>
        <p:spPr bwMode="auto">
          <a:xfrm>
            <a:off x="874713" y="4262735"/>
            <a:ext cx="9220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smtClean="0">
                <a:solidFill>
                  <a:srgbClr val="FF6600"/>
                </a:solidFill>
                <a:latin typeface="Courier New" pitchFamily="49" charset="0"/>
              </a:rPr>
              <a:t>elif</a:t>
            </a:r>
            <a:endParaRPr lang="en-US" altLang="en-US" b="1" dirty="0">
              <a:solidFill>
                <a:srgbClr val="000000"/>
              </a:solidFill>
              <a:latin typeface="Courier New" pitchFamily="49" charset="0"/>
            </a:endParaRPr>
          </a:p>
        </p:txBody>
      </p:sp>
      <p:sp>
        <p:nvSpPr>
          <p:cNvPr id="41996" name="Text Box 29"/>
          <p:cNvSpPr txBox="1">
            <a:spLocks noChangeArrowheads="1"/>
          </p:cNvSpPr>
          <p:nvPr/>
        </p:nvSpPr>
        <p:spPr bwMode="auto">
          <a:xfrm>
            <a:off x="6294438" y="2170113"/>
            <a:ext cx="8666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a:latin typeface="Calibri" panose="020F0502020204030204" pitchFamily="34" charset="0"/>
              </a:rPr>
              <a:t>it fails </a:t>
            </a:r>
            <a:r>
              <a:rPr lang="en-US" altLang="en-US" sz="1400" dirty="0" smtClean="0">
                <a:latin typeface="Calibri" panose="020F0502020204030204" pitchFamily="34" charset="0"/>
              </a:rPr>
              <a:t>for</a:t>
            </a:r>
            <a:endParaRPr lang="en-US" altLang="en-US" sz="1400" dirty="0">
              <a:latin typeface="Calibri" panose="020F0502020204030204" pitchFamily="34" charset="0"/>
            </a:endParaRPr>
          </a:p>
        </p:txBody>
      </p:sp>
      <p:sp>
        <p:nvSpPr>
          <p:cNvPr id="41997" name="Text Box 29"/>
          <p:cNvSpPr txBox="1">
            <a:spLocks noChangeArrowheads="1"/>
          </p:cNvSpPr>
          <p:nvPr/>
        </p:nvSpPr>
        <p:spPr bwMode="auto">
          <a:xfrm>
            <a:off x="6294438" y="3314283"/>
            <a:ext cx="26349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smtClean="0">
                <a:solidFill>
                  <a:srgbClr val="000AF9"/>
                </a:solidFill>
                <a:latin typeface="Calibri" panose="020F0502020204030204" pitchFamily="34" charset="0"/>
              </a:rPr>
              <a:t>What's an example where it fails?</a:t>
            </a:r>
            <a:endParaRPr lang="en-US" altLang="en-US" sz="1400" dirty="0">
              <a:solidFill>
                <a:srgbClr val="000AF9"/>
              </a:solidFill>
              <a:latin typeface="Calibri" panose="020F0502020204030204" pitchFamily="34" charset="0"/>
            </a:endParaRPr>
          </a:p>
        </p:txBody>
      </p:sp>
      <p:sp>
        <p:nvSpPr>
          <p:cNvPr id="42001" name="Rectangle 40"/>
          <p:cNvSpPr>
            <a:spLocks noChangeArrowheads="1"/>
          </p:cNvSpPr>
          <p:nvPr/>
        </p:nvSpPr>
        <p:spPr bwMode="auto">
          <a:xfrm>
            <a:off x="6359525" y="4352925"/>
            <a:ext cx="2493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dirty="0">
                <a:solidFill>
                  <a:srgbClr val="000000"/>
                </a:solidFill>
                <a:latin typeface="Calibri" panose="020F0502020204030204" pitchFamily="34" charset="0"/>
              </a:rPr>
              <a:t>Write a rule to handle </a:t>
            </a:r>
            <a:r>
              <a:rPr lang="en-US" altLang="en-US" sz="1200" dirty="0" smtClean="0">
                <a:solidFill>
                  <a:srgbClr val="000000"/>
                </a:solidFill>
                <a:latin typeface="Calibri" panose="020F0502020204030204" pitchFamily="34" charset="0"/>
              </a:rPr>
              <a:t> </a:t>
            </a:r>
            <a:r>
              <a:rPr lang="en-US" altLang="en-US" sz="1200" b="1" u="sng" dirty="0" smtClean="0">
                <a:solidFill>
                  <a:srgbClr val="000000"/>
                </a:solidFill>
                <a:latin typeface="Calibri" panose="020F0502020204030204" pitchFamily="34" charset="0"/>
              </a:rPr>
              <a:t>plurals</a:t>
            </a:r>
            <a:r>
              <a:rPr lang="en-US" altLang="en-US" sz="1200" dirty="0" smtClean="0">
                <a:solidFill>
                  <a:srgbClr val="000000"/>
                </a:solidFill>
                <a:latin typeface="Calibri" panose="020F0502020204030204" pitchFamily="34" charset="0"/>
              </a:rPr>
              <a:t> </a:t>
            </a:r>
            <a:r>
              <a:rPr lang="en-US" altLang="en-US" sz="1200" dirty="0">
                <a:solidFill>
                  <a:srgbClr val="000000"/>
                </a:solidFill>
                <a:latin typeface="Calibri" panose="020F0502020204030204" pitchFamily="34" charset="0"/>
              </a:rPr>
              <a:t>...  </a:t>
            </a:r>
          </a:p>
          <a:p>
            <a:pPr eaLnBrk="1" hangingPunct="1"/>
            <a:r>
              <a:rPr lang="en-US" altLang="en-US" sz="1200" dirty="0">
                <a:solidFill>
                  <a:srgbClr val="000000"/>
                </a:solidFill>
                <a:latin typeface="Calibri" panose="020F0502020204030204" pitchFamily="34" charset="0"/>
              </a:rPr>
              <a:t>(1) </a:t>
            </a:r>
            <a:r>
              <a:rPr lang="en-US" altLang="en-US" sz="1200" dirty="0" smtClean="0">
                <a:solidFill>
                  <a:srgbClr val="000000"/>
                </a:solidFill>
                <a:latin typeface="Calibri" panose="020F0502020204030204" pitchFamily="34" charset="0"/>
              </a:rPr>
              <a:t>What is a case where it will fail?</a:t>
            </a:r>
          </a:p>
          <a:p>
            <a:pPr eaLnBrk="1" hangingPunct="1"/>
            <a:r>
              <a:rPr lang="en-US" altLang="en-US" sz="1200" dirty="0" smtClean="0">
                <a:solidFill>
                  <a:srgbClr val="000000"/>
                </a:solidFill>
                <a:latin typeface="Calibri" panose="020F0502020204030204" pitchFamily="34" charset="0"/>
              </a:rPr>
              <a:t>(2</a:t>
            </a:r>
            <a:r>
              <a:rPr lang="en-US" altLang="en-US" sz="1200" dirty="0">
                <a:solidFill>
                  <a:srgbClr val="000000"/>
                </a:solidFill>
                <a:latin typeface="Calibri" panose="020F0502020204030204" pitchFamily="34" charset="0"/>
              </a:rPr>
              <a:t>) How </a:t>
            </a:r>
            <a:r>
              <a:rPr lang="en-US" altLang="en-US" sz="1200" dirty="0" smtClean="0">
                <a:solidFill>
                  <a:srgbClr val="000000"/>
                </a:solidFill>
                <a:latin typeface="Calibri" panose="020F0502020204030204" pitchFamily="34" charset="0"/>
              </a:rPr>
              <a:t>could you </a:t>
            </a:r>
            <a:r>
              <a:rPr lang="en-US" altLang="en-US" sz="1200" dirty="0">
                <a:solidFill>
                  <a:srgbClr val="000000"/>
                </a:solidFill>
                <a:latin typeface="Calibri" panose="020F0502020204030204" pitchFamily="34" charset="0"/>
              </a:rPr>
              <a:t>fix </a:t>
            </a:r>
            <a:r>
              <a:rPr lang="en-US" altLang="en-US" sz="1200" dirty="0" smtClean="0">
                <a:solidFill>
                  <a:srgbClr val="000000"/>
                </a:solidFill>
                <a:latin typeface="Calibri" panose="020F0502020204030204" pitchFamily="34" charset="0"/>
              </a:rPr>
              <a:t>that case?</a:t>
            </a:r>
            <a:endParaRPr lang="en-US" altLang="en-US" dirty="0">
              <a:solidFill>
                <a:srgbClr val="000000"/>
              </a:solidFill>
              <a:latin typeface="Calibri" panose="020F0502020204030204" pitchFamily="34" charset="0"/>
            </a:endParaRPr>
          </a:p>
        </p:txBody>
      </p:sp>
      <p:sp>
        <p:nvSpPr>
          <p:cNvPr id="42" name="Right Brace 41"/>
          <p:cNvSpPr/>
          <p:nvPr/>
        </p:nvSpPr>
        <p:spPr>
          <a:xfrm>
            <a:off x="6096000" y="1763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3" name="Right Brace 42"/>
          <p:cNvSpPr/>
          <p:nvPr/>
        </p:nvSpPr>
        <p:spPr>
          <a:xfrm>
            <a:off x="6096000" y="2847472"/>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5" name="Right Brace 44"/>
          <p:cNvSpPr/>
          <p:nvPr/>
        </p:nvSpPr>
        <p:spPr>
          <a:xfrm>
            <a:off x="6096000" y="4267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mc:AlternateContent xmlns:mc="http://schemas.openxmlformats.org/markup-compatibility/2006" xmlns:p14="http://schemas.microsoft.com/office/powerpoint/2010/main">
        <mc:Choice Requires="p14">
          <p:contentPart p14:bwMode="auto" r:id="rId2">
            <p14:nvContentPartPr>
              <p14:cNvPr id="2057" name="Ink 43"/>
              <p14:cNvContentPartPr>
                <a14:cpLocks xmlns:a14="http://schemas.microsoft.com/office/drawing/2010/main" noRot="1" noChangeAspect="1" noEditPoints="1" noChangeArrowheads="1" noChangeShapeType="1"/>
              </p14:cNvContentPartPr>
              <p14:nvPr/>
            </p14:nvContentPartPr>
            <p14:xfrm>
              <a:off x="7745413" y="3830221"/>
              <a:ext cx="3175" cy="15875"/>
            </p14:xfrm>
          </p:contentPart>
        </mc:Choice>
        <mc:Fallback xmlns="">
          <p:pic>
            <p:nvPicPr>
              <p:cNvPr id="2057" name="Ink 43"/>
              <p:cNvPicPr>
                <a:picLocks noRot="1" noChangeAspect="1" noEditPoints="1" noChangeArrowheads="1" noChangeShapeType="1"/>
              </p:cNvPicPr>
              <p:nvPr/>
            </p:nvPicPr>
            <p:blipFill>
              <a:blip r:embed="rId3"/>
              <a:stretch>
                <a:fillRect/>
              </a:stretch>
            </p:blipFill>
            <p:spPr>
              <a:xfrm>
                <a:off x="7737475" y="3824809"/>
                <a:ext cx="17463" cy="25977"/>
              </a:xfrm>
              <a:prstGeom prst="rect">
                <a:avLst/>
              </a:prstGeom>
            </p:spPr>
          </p:pic>
        </mc:Fallback>
      </mc:AlternateContent>
      <p:sp>
        <p:nvSpPr>
          <p:cNvPr id="42008" name="Rectangle 1"/>
          <p:cNvSpPr>
            <a:spLocks noChangeArrowheads="1"/>
          </p:cNvSpPr>
          <p:nvPr/>
        </p:nvSpPr>
        <p:spPr bwMode="auto">
          <a:xfrm>
            <a:off x="7527607" y="1898688"/>
            <a:ext cx="1493166" cy="323165"/>
          </a:xfrm>
          <a:prstGeom prst="rect">
            <a:avLst/>
          </a:prstGeom>
          <a:solidFill>
            <a:srgbClr val="FAE9D6"/>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i="1" dirty="0" smtClean="0">
                <a:solidFill>
                  <a:srgbClr val="000000"/>
                </a:solidFill>
                <a:latin typeface="Cambria" panose="02040503050406030204" pitchFamily="18" charset="0"/>
              </a:rPr>
              <a:t>parties -&gt; </a:t>
            </a:r>
            <a:r>
              <a:rPr lang="en-US" altLang="en-US" sz="1500" b="1" i="1" dirty="0" err="1" smtClean="0">
                <a:solidFill>
                  <a:srgbClr val="000000"/>
                </a:solidFill>
                <a:latin typeface="Cambria" panose="02040503050406030204" pitchFamily="18" charset="0"/>
              </a:rPr>
              <a:t>parti</a:t>
            </a:r>
            <a:endParaRPr lang="en-US" altLang="en-US" sz="1500" b="1" dirty="0">
              <a:solidFill>
                <a:srgbClr val="000000"/>
              </a:solidFill>
              <a:latin typeface="Cambria" panose="02040503050406030204" pitchFamily="18" charset="0"/>
            </a:endParaRPr>
          </a:p>
        </p:txBody>
      </p:sp>
      <p:sp>
        <p:nvSpPr>
          <p:cNvPr id="40" name="Rectangle 40"/>
          <p:cNvSpPr>
            <a:spLocks noChangeArrowheads="1"/>
          </p:cNvSpPr>
          <p:nvPr/>
        </p:nvSpPr>
        <p:spPr bwMode="auto">
          <a:xfrm>
            <a:off x="6359525" y="5701816"/>
            <a:ext cx="20248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dirty="0" smtClean="0">
                <a:solidFill>
                  <a:srgbClr val="000AF9"/>
                </a:solidFill>
                <a:latin typeface="Calibri" panose="020F0502020204030204" pitchFamily="34" charset="0"/>
              </a:rPr>
              <a:t>Choose any other stemming rule and implement it here!</a:t>
            </a:r>
            <a:endParaRPr lang="en-US" altLang="en-US" dirty="0">
              <a:solidFill>
                <a:srgbClr val="000AF9"/>
              </a:solidFill>
              <a:latin typeface="Calibri" panose="020F0502020204030204" pitchFamily="34" charset="0"/>
            </a:endParaRPr>
          </a:p>
        </p:txBody>
      </p:sp>
      <p:sp>
        <p:nvSpPr>
          <p:cNvPr id="41" name="Right Brace 40"/>
          <p:cNvSpPr/>
          <p:nvPr/>
        </p:nvSpPr>
        <p:spPr>
          <a:xfrm>
            <a:off x="6096000" y="5529817"/>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mc:AlternateContent xmlns:mc="http://schemas.openxmlformats.org/markup-compatibility/2006" xmlns:p14="http://schemas.microsoft.com/office/powerpoint/2010/main">
        <mc:Choice Requires="p14">
          <p:contentPart p14:bwMode="auto" r:id="rId4">
            <p14:nvContentPartPr>
              <p14:cNvPr id="46" name="Ink 43"/>
              <p14:cNvContentPartPr>
                <a14:cpLocks xmlns:a14="http://schemas.microsoft.com/office/drawing/2010/main" noRot="1" noChangeAspect="1" noEditPoints="1" noChangeArrowheads="1" noChangeShapeType="1"/>
              </p14:cNvContentPartPr>
              <p14:nvPr/>
            </p14:nvContentPartPr>
            <p14:xfrm>
              <a:off x="7745413" y="5371134"/>
              <a:ext cx="3175" cy="15875"/>
            </p14:xfrm>
          </p:contentPart>
        </mc:Choice>
        <mc:Fallback xmlns="">
          <p:pic>
            <p:nvPicPr>
              <p:cNvPr id="46" name="Ink 43"/>
              <p:cNvPicPr>
                <a:picLocks noRot="1" noChangeAspect="1" noEditPoints="1" noChangeArrowheads="1" noChangeShapeType="1"/>
              </p:cNvPicPr>
              <p:nvPr/>
            </p:nvPicPr>
            <p:blipFill>
              <a:blip r:embed="rId3"/>
              <a:stretch>
                <a:fillRect/>
              </a:stretch>
            </p:blipFill>
            <p:spPr>
              <a:xfrm>
                <a:off x="7737475" y="5365722"/>
                <a:ext cx="17463" cy="25977"/>
              </a:xfrm>
              <a:prstGeom prst="rect">
                <a:avLst/>
              </a:prstGeom>
            </p:spPr>
          </p:pic>
        </mc:Fallback>
      </mc:AlternateContent>
      <p:sp>
        <p:nvSpPr>
          <p:cNvPr id="3" name="Rectangle 2"/>
          <p:cNvSpPr/>
          <p:nvPr/>
        </p:nvSpPr>
        <p:spPr>
          <a:xfrm>
            <a:off x="874713" y="5534211"/>
            <a:ext cx="922047" cy="461665"/>
          </a:xfrm>
          <a:prstGeom prst="rect">
            <a:avLst/>
          </a:prstGeom>
        </p:spPr>
        <p:txBody>
          <a:bodyPr wrap="none">
            <a:spAutoFit/>
          </a:bodyPr>
          <a:lstStyle/>
          <a:p>
            <a:pPr eaLnBrk="1" hangingPunct="1"/>
            <a:r>
              <a:rPr lang="en-US" altLang="en-US" b="1" dirty="0" err="1">
                <a:solidFill>
                  <a:srgbClr val="E97E09"/>
                </a:solidFill>
                <a:latin typeface="Courier New" pitchFamily="49" charset="0"/>
              </a:rPr>
              <a:t>elif</a:t>
            </a:r>
            <a:endParaRPr lang="en-US" altLang="en-US" b="1" dirty="0">
              <a:solidFill>
                <a:srgbClr val="E97E09"/>
              </a:solidFill>
              <a:latin typeface="Courier New" pitchFamily="49" charset="0"/>
            </a:endParaRPr>
          </a:p>
        </p:txBody>
      </p:sp>
      <p:sp>
        <p:nvSpPr>
          <p:cNvPr id="47" name="Text Box 5"/>
          <p:cNvSpPr txBox="1">
            <a:spLocks noChangeArrowheads="1"/>
          </p:cNvSpPr>
          <p:nvPr/>
        </p:nvSpPr>
        <p:spPr bwMode="auto">
          <a:xfrm>
            <a:off x="45060" y="53649"/>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solidFill>
                  <a:srgbClr val="000000"/>
                </a:solidFill>
                <a:latin typeface="Cambria" panose="02040503050406030204" pitchFamily="18" charset="0"/>
              </a:rPr>
              <a:t>Stemming</a:t>
            </a:r>
          </a:p>
        </p:txBody>
      </p:sp>
      <p:sp>
        <p:nvSpPr>
          <p:cNvPr id="48" name="Text Box 5"/>
          <p:cNvSpPr txBox="1">
            <a:spLocks noChangeArrowheads="1"/>
          </p:cNvSpPr>
          <p:nvPr/>
        </p:nvSpPr>
        <p:spPr bwMode="auto">
          <a:xfrm>
            <a:off x="5690746" y="243870"/>
            <a:ext cx="32470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i="1" dirty="0" smtClean="0">
                <a:solidFill>
                  <a:srgbClr val="000000"/>
                </a:solidFill>
                <a:latin typeface="Cambria" panose="02040503050406030204" pitchFamily="18" charset="0"/>
              </a:rPr>
              <a:t>Name(s): ____________________</a:t>
            </a:r>
            <a:endParaRPr lang="en-US" altLang="en-US" sz="2100" i="1" dirty="0">
              <a:solidFill>
                <a:srgbClr val="000000"/>
              </a:solidFill>
              <a:latin typeface="Cambria" panose="02040503050406030204" pitchFamily="18" charset="0"/>
            </a:endParaRPr>
          </a:p>
        </p:txBody>
      </p:sp>
      <p:sp>
        <p:nvSpPr>
          <p:cNvPr id="39" name="Text Box 10"/>
          <p:cNvSpPr txBox="1">
            <a:spLocks noChangeArrowheads="1"/>
          </p:cNvSpPr>
          <p:nvPr/>
        </p:nvSpPr>
        <p:spPr bwMode="auto">
          <a:xfrm>
            <a:off x="3779027" y="1046059"/>
            <a:ext cx="460297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dirty="0" smtClean="0">
                <a:latin typeface="Calibri" panose="020F0502020204030204" pitchFamily="34" charset="0"/>
              </a:rPr>
              <a:t>thought experiments…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100622900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635726" y="1942011"/>
            <a:ext cx="5978640" cy="609600"/>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635726" y="4114800"/>
            <a:ext cx="5978640" cy="609600"/>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635726" y="5220789"/>
            <a:ext cx="5978640" cy="609600"/>
          </a:xfrm>
          <a:prstGeom prst="roundRect">
            <a:avLst/>
          </a:prstGeom>
          <a:solidFill>
            <a:srgbClr val="FAE9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building blocks…</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838200" y="1429191"/>
            <a:ext cx="723265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eaLnBrk="1" hangingPunct="1">
              <a:spcBef>
                <a:spcPct val="50000"/>
              </a:spcBef>
            </a:pPr>
            <a:r>
              <a:rPr lang="en-US" altLang="en-US" b="1" i="1" dirty="0" smtClean="0">
                <a:solidFill>
                  <a:srgbClr val="000AF9"/>
                </a:solidFill>
                <a:latin typeface="Cambria" panose="02040503050406030204" pitchFamily="18" charset="0"/>
              </a:rPr>
              <a:t>Get text from file…</a:t>
            </a: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endParaRPr lang="en-US" altLang="en-US" b="1" i="1" dirty="0">
              <a:solidFill>
                <a:srgbClr val="000AF9"/>
              </a:solidFill>
              <a:latin typeface="Cambria" panose="02040503050406030204" pitchFamily="18" charset="0"/>
            </a:endParaRP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endParaRPr lang="en-US" altLang="en-US" b="1" i="1" dirty="0">
              <a:solidFill>
                <a:srgbClr val="000AF9"/>
              </a:solidFill>
              <a:latin typeface="Cambria" panose="02040503050406030204" pitchFamily="18" charset="0"/>
            </a:endParaRP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endParaRPr lang="en-US" altLang="en-US" b="1" i="1" dirty="0">
              <a:solidFill>
                <a:srgbClr val="000AF9"/>
              </a:solidFill>
              <a:latin typeface="Cambria" panose="02040503050406030204" pitchFamily="18" charset="0"/>
            </a:endParaRP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r>
              <a:rPr lang="en-US" altLang="en-US" b="1" i="1" dirty="0" smtClean="0">
                <a:solidFill>
                  <a:srgbClr val="000AF9"/>
                </a:solidFill>
                <a:latin typeface="Cambria" panose="02040503050406030204" pitchFamily="18" charset="0"/>
              </a:rPr>
              <a:t>You're ready to score against your model!</a:t>
            </a:r>
            <a:endParaRPr lang="en-US" altLang="en-US" b="1" i="1" dirty="0">
              <a:solidFill>
                <a:srgbClr val="000AF9"/>
              </a:solidFill>
              <a:latin typeface="Cambria" panose="02040503050406030204" pitchFamily="18" charset="0"/>
            </a:endParaRPr>
          </a:p>
        </p:txBody>
      </p:sp>
      <p:grpSp>
        <p:nvGrpSpPr>
          <p:cNvPr id="5" name="Group 24"/>
          <p:cNvGrpSpPr>
            <a:grpSpLocks/>
          </p:cNvGrpSpPr>
          <p:nvPr/>
        </p:nvGrpSpPr>
        <p:grpSpPr bwMode="auto">
          <a:xfrm>
            <a:off x="8304115" y="594201"/>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98159" y="263878"/>
            <a:ext cx="14493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dirty="0">
                <a:solidFill>
                  <a:srgbClr val="009900"/>
                </a:solidFill>
                <a:latin typeface="Calibri" panose="020F0502020204030204" pitchFamily="34" charset="0"/>
              </a:rPr>
              <a:t>This looks familiar...</a:t>
            </a:r>
          </a:p>
        </p:txBody>
      </p:sp>
    </p:spTree>
    <p:extLst>
      <p:ext uri="{BB962C8B-B14F-4D97-AF65-F5344CB8AC3E}">
        <p14:creationId xmlns:p14="http://schemas.microsoft.com/office/powerpoint/2010/main" val="119869285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6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4935" y="1209675"/>
            <a:ext cx="534987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bwMode="auto">
          <a:xfrm>
            <a:off x="5071888" y="3190875"/>
            <a:ext cx="3650134" cy="11430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3" name="TextBox 2"/>
          <p:cNvSpPr txBox="1"/>
          <p:nvPr/>
        </p:nvSpPr>
        <p:spPr>
          <a:xfrm>
            <a:off x="990600" y="152400"/>
            <a:ext cx="7315200" cy="738664"/>
          </a:xfrm>
          <a:prstGeom prst="rect">
            <a:avLst/>
          </a:prstGeom>
          <a:noFill/>
        </p:spPr>
        <p:txBody>
          <a:bodyPr wrap="square" rtlCol="0">
            <a:spAutoFit/>
          </a:bodyPr>
          <a:lstStyle/>
          <a:p>
            <a:pPr algn="ctr"/>
            <a:r>
              <a:rPr lang="en-US" sz="4200" dirty="0" smtClean="0">
                <a:latin typeface="Cambria" panose="02040503050406030204" pitchFamily="18" charset="0"/>
              </a:rPr>
              <a:t>More Connect Four?</a:t>
            </a:r>
            <a:endParaRPr lang="en-US" sz="4200" dirty="0">
              <a:latin typeface="Cambria" panose="02040503050406030204" pitchFamily="18" charset="0"/>
            </a:endParaRPr>
          </a:p>
        </p:txBody>
      </p:sp>
      <p:grpSp>
        <p:nvGrpSpPr>
          <p:cNvPr id="26" name="Group 32"/>
          <p:cNvGrpSpPr>
            <a:grpSpLocks/>
          </p:cNvGrpSpPr>
          <p:nvPr>
            <p:custDataLst>
              <p:tags r:id="rId1"/>
            </p:custDataLst>
          </p:nvPr>
        </p:nvGrpSpPr>
        <p:grpSpPr bwMode="auto">
          <a:xfrm>
            <a:off x="8458244" y="6216352"/>
            <a:ext cx="428625" cy="530225"/>
            <a:chOff x="2928" y="1051"/>
            <a:chExt cx="840" cy="957"/>
          </a:xfrm>
        </p:grpSpPr>
        <p:sp>
          <p:nvSpPr>
            <p:cNvPr id="27" name="Freeform 33"/>
            <p:cNvSpPr>
              <a:spLocks/>
            </p:cNvSpPr>
            <p:nvPr>
              <p:custDataLst>
                <p:tags r:id="rId2"/>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8" name="Oval 3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9" name="Oval 35"/>
            <p:cNvSpPr>
              <a:spLocks noChangeArrowheads="1"/>
            </p:cNvSpPr>
            <p:nvPr>
              <p:custDataLst>
                <p:tags r:id="rId4"/>
              </p:custDataLst>
            </p:nvPr>
          </p:nvSpPr>
          <p:spPr bwMode="auto">
            <a:xfrm rot="-1967255">
              <a:off x="3039" y="1383"/>
              <a:ext cx="186" cy="1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0" name="Oval 36"/>
            <p:cNvSpPr>
              <a:spLocks noChangeArrowheads="1"/>
            </p:cNvSpPr>
            <p:nvPr>
              <p:custDataLst>
                <p:tags r:id="rId5"/>
              </p:custDataLst>
            </p:nvPr>
          </p:nvSpPr>
          <p:spPr bwMode="auto">
            <a:xfrm>
              <a:off x="3262" y="1383"/>
              <a:ext cx="222" cy="2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1" name="Oval 37"/>
            <p:cNvSpPr>
              <a:spLocks noChangeArrowheads="1"/>
            </p:cNvSpPr>
            <p:nvPr>
              <p:custDataLst>
                <p:tags r:id="rId6"/>
              </p:custDataLst>
            </p:nvPr>
          </p:nvSpPr>
          <p:spPr bwMode="auto">
            <a:xfrm rot="-2071034">
              <a:off x="3521" y="1431"/>
              <a:ext cx="149" cy="2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2" name="Oval 38"/>
            <p:cNvSpPr>
              <a:spLocks noChangeArrowheads="1"/>
            </p:cNvSpPr>
            <p:nvPr>
              <p:custDataLst>
                <p:tags r:id="rId7"/>
              </p:custDataLst>
            </p:nvPr>
          </p:nvSpPr>
          <p:spPr bwMode="auto">
            <a:xfrm>
              <a:off x="3118" y="1479"/>
              <a:ext cx="56" cy="6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3" name="Oval 39"/>
            <p:cNvSpPr>
              <a:spLocks noChangeArrowheads="1"/>
            </p:cNvSpPr>
            <p:nvPr>
              <p:custDataLst>
                <p:tags r:id="rId8"/>
              </p:custDataLst>
            </p:nvPr>
          </p:nvSpPr>
          <p:spPr bwMode="auto">
            <a:xfrm>
              <a:off x="3341" y="1495"/>
              <a:ext cx="55" cy="6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4" name="Oval 40"/>
            <p:cNvSpPr>
              <a:spLocks noChangeArrowheads="1"/>
            </p:cNvSpPr>
            <p:nvPr>
              <p:custDataLst>
                <p:tags r:id="rId9"/>
              </p:custDataLst>
            </p:nvPr>
          </p:nvSpPr>
          <p:spPr bwMode="auto">
            <a:xfrm>
              <a:off x="3543" y="1549"/>
              <a:ext cx="54" cy="6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5" name="AutoShape 41"/>
            <p:cNvSpPr>
              <a:spLocks noChangeArrowheads="1"/>
            </p:cNvSpPr>
            <p:nvPr>
              <p:custDataLst>
                <p:tags r:id="rId10"/>
              </p:custDataLst>
            </p:nvPr>
          </p:nvSpPr>
          <p:spPr bwMode="auto">
            <a:xfrm rot="-5400000">
              <a:off x="3291" y="1540"/>
              <a:ext cx="77" cy="445"/>
            </a:xfrm>
            <a:prstGeom prst="moon">
              <a:avLst>
                <a:gd name="adj" fmla="val 50000"/>
              </a:avLst>
            </a:prstGeom>
            <a:solidFill>
              <a:srgbClr val="808080"/>
            </a:solidFill>
            <a:ln w="9525">
              <a:solidFill>
                <a:srgbClr val="0000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6" name="Freeform 4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7" name="Freeform 4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8" name="Freeform 4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9" name="Freeform 4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grpSp>
      <p:sp>
        <p:nvSpPr>
          <p:cNvPr id="40" name="Text Box 46"/>
          <p:cNvSpPr txBox="1">
            <a:spLocks noChangeArrowheads="1"/>
          </p:cNvSpPr>
          <p:nvPr/>
        </p:nvSpPr>
        <p:spPr bwMode="auto">
          <a:xfrm>
            <a:off x="1659815" y="6019800"/>
            <a:ext cx="67983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0" hangingPunct="0">
              <a:spcBef>
                <a:spcPct val="50000"/>
              </a:spcBef>
            </a:pPr>
            <a:r>
              <a:rPr lang="en-US" dirty="0" smtClean="0">
                <a:solidFill>
                  <a:srgbClr val="000000"/>
                </a:solidFill>
                <a:latin typeface="Cambria" panose="02040503050406030204" pitchFamily="18" charset="0"/>
              </a:rPr>
              <a:t>Anyone defeated by their own program yet?</a:t>
            </a:r>
            <a:endParaRPr lang="en-US" i="1" dirty="0">
              <a:solidFill>
                <a:srgbClr val="000000"/>
              </a:solidFill>
              <a:latin typeface="Cambria" panose="02040503050406030204" pitchFamily="18" charset="0"/>
            </a:endParaRPr>
          </a:p>
        </p:txBody>
      </p:sp>
      <p:sp>
        <p:nvSpPr>
          <p:cNvPr id="41" name="Rectangle 1"/>
          <p:cNvSpPr>
            <a:spLocks noChangeArrowheads="1"/>
          </p:cNvSpPr>
          <p:nvPr/>
        </p:nvSpPr>
        <p:spPr bwMode="auto">
          <a:xfrm>
            <a:off x="5437013" y="3352800"/>
            <a:ext cx="2976562" cy="461963"/>
          </a:xfrm>
          <a:prstGeom prst="rect">
            <a:avLst/>
          </a:prstGeom>
          <a:solidFill>
            <a:srgbClr val="CCECFF"/>
          </a:solidFill>
          <a:ln>
            <a:noFill/>
          </a:ln>
          <a:extLst/>
        </p:spPr>
        <p:txBody>
          <a:bodyPr wrap="none">
            <a:spAutoFit/>
          </a:bodyPr>
          <a:lstStyle/>
          <a:p>
            <a:pPr algn="ctr" eaLnBrk="0" hangingPunct="0"/>
            <a:r>
              <a:rPr lang="en-US" dirty="0">
                <a:solidFill>
                  <a:srgbClr val="000000"/>
                </a:solidFill>
                <a:latin typeface="Calibri" pitchFamily="34" charset="0"/>
              </a:rPr>
              <a:t>Looking for a game… ?</a:t>
            </a:r>
            <a:endParaRPr lang="en-US" dirty="0">
              <a:solidFill>
                <a:srgbClr val="000000"/>
              </a:solidFill>
              <a:latin typeface="Arial" pitchFamily="34" charset="0"/>
            </a:endParaRPr>
          </a:p>
        </p:txBody>
      </p:sp>
      <p:sp>
        <p:nvSpPr>
          <p:cNvPr id="42" name="Rectangle 2"/>
          <p:cNvSpPr>
            <a:spLocks noChangeArrowheads="1"/>
          </p:cNvSpPr>
          <p:nvPr/>
        </p:nvSpPr>
        <p:spPr bwMode="auto">
          <a:xfrm>
            <a:off x="5251275" y="3846512"/>
            <a:ext cx="3262313" cy="277813"/>
          </a:xfrm>
          <a:prstGeom prst="rect">
            <a:avLst/>
          </a:prstGeom>
          <a:solidFill>
            <a:srgbClr val="CCECFF"/>
          </a:solidFill>
          <a:ln>
            <a:noFill/>
          </a:ln>
          <a:extLst/>
        </p:spPr>
        <p:txBody>
          <a:bodyPr>
            <a:spAutoFit/>
          </a:bodyPr>
          <a:lstStyle/>
          <a:p>
            <a:pPr algn="ctr" eaLnBrk="0" hangingPunct="0"/>
            <a:r>
              <a:rPr lang="en-US" sz="1200" dirty="0" smtClean="0">
                <a:solidFill>
                  <a:srgbClr val="000000"/>
                </a:solidFill>
                <a:latin typeface="Calibri" pitchFamily="34" charset="0"/>
              </a:rPr>
              <a:t>crisco.seas.harvard.edu/projects</a:t>
            </a:r>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61078205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a:xfrm>
            <a:off x="709484" y="3626677"/>
            <a:ext cx="3272969" cy="1366428"/>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257799" y="3581399"/>
            <a:ext cx="3356811" cy="1411705"/>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5" name="TextBox 24"/>
          <p:cNvSpPr txBox="1"/>
          <p:nvPr/>
        </p:nvSpPr>
        <p:spPr>
          <a:xfrm>
            <a:off x="2490242" y="5638800"/>
            <a:ext cx="4327948" cy="830997"/>
          </a:xfrm>
          <a:prstGeom prst="rect">
            <a:avLst/>
          </a:prstGeom>
          <a:noFill/>
        </p:spPr>
        <p:txBody>
          <a:bodyPr wrap="square" rtlCol="0">
            <a:spAutoFit/>
          </a:bodyPr>
          <a:lstStyle/>
          <a:p>
            <a:r>
              <a:rPr lang="en-US" dirty="0" smtClean="0">
                <a:latin typeface="Calibri" panose="020F0502020204030204" pitchFamily="34" charset="0"/>
              </a:rPr>
              <a:t>New: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3" name="TextBox 2"/>
          <p:cNvSpPr txBox="1"/>
          <p:nvPr/>
        </p:nvSpPr>
        <p:spPr>
          <a:xfrm>
            <a:off x="296779" y="3364468"/>
            <a:ext cx="1752600" cy="369332"/>
          </a:xfrm>
          <a:prstGeom prst="rect">
            <a:avLst/>
          </a:prstGeom>
          <a:solidFill>
            <a:srgbClr val="CCFFCC"/>
          </a:solidFill>
          <a:ln>
            <a:solidFill>
              <a:srgbClr val="009900"/>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WS</a:t>
            </a:r>
            <a:r>
              <a:rPr lang="en-US" sz="1800" dirty="0" smtClean="0">
                <a:latin typeface="Cambria" panose="02040503050406030204" pitchFamily="18" charset="0"/>
              </a:rPr>
              <a:t> </a:t>
            </a:r>
            <a:endParaRPr lang="en-US" sz="1800" dirty="0">
              <a:latin typeface="Cambria" panose="02040503050406030204" pitchFamily="18" charset="0"/>
            </a:endParaRPr>
          </a:p>
        </p:txBody>
      </p:sp>
      <p:sp>
        <p:nvSpPr>
          <p:cNvPr id="12" name="TextBox 11"/>
          <p:cNvSpPr txBox="1"/>
          <p:nvPr/>
        </p:nvSpPr>
        <p:spPr>
          <a:xfrm>
            <a:off x="7086600" y="3364468"/>
            <a:ext cx="1752600" cy="369332"/>
          </a:xfrm>
          <a:prstGeom prst="rect">
            <a:avLst/>
          </a:prstGeom>
          <a:solidFill>
            <a:srgbClr val="CCECFF"/>
          </a:solidFill>
          <a:ln>
            <a:solidFill>
              <a:srgbClr val="000AF9"/>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JKR</a:t>
            </a:r>
            <a:r>
              <a:rPr lang="en-US" sz="1800" dirty="0" smtClean="0">
                <a:latin typeface="Cambria" panose="02040503050406030204" pitchFamily="18" charset="0"/>
              </a:rPr>
              <a:t> </a:t>
            </a:r>
            <a:endParaRPr lang="en-US" sz="1800" dirty="0">
              <a:latin typeface="Cambria" panose="02040503050406030204" pitchFamily="18" charset="0"/>
            </a:endParaRPr>
          </a:p>
        </p:txBody>
      </p:sp>
      <p:grpSp>
        <p:nvGrpSpPr>
          <p:cNvPr id="8" name="Group 7"/>
          <p:cNvGrpSpPr/>
          <p:nvPr/>
        </p:nvGrpSpPr>
        <p:grpSpPr>
          <a:xfrm>
            <a:off x="990600" y="3962400"/>
            <a:ext cx="478016" cy="551765"/>
            <a:chOff x="545432" y="3962400"/>
            <a:chExt cx="478016" cy="551765"/>
          </a:xfrm>
        </p:grpSpPr>
        <p:sp>
          <p:nvSpPr>
            <p:cNvPr id="5" name="Rectangle 4"/>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4" name="Rectangle 1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7" name="Straight Connector 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524000" y="3962400"/>
            <a:ext cx="478016" cy="551765"/>
            <a:chOff x="545432" y="3962400"/>
            <a:chExt cx="478016" cy="551765"/>
          </a:xfrm>
        </p:grpSpPr>
        <p:sp>
          <p:nvSpPr>
            <p:cNvPr id="39" name="Rectangle 38"/>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0" name="Rectangle 39"/>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1" name="Straight Connector 4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032576" y="3962400"/>
            <a:ext cx="478016" cy="551765"/>
            <a:chOff x="545432" y="3962400"/>
            <a:chExt cx="478016" cy="551765"/>
          </a:xfrm>
        </p:grpSpPr>
        <p:sp>
          <p:nvSpPr>
            <p:cNvPr id="43" name="Rectangle 42"/>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4" name="Rectangle 4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5" name="Straight Connector 4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569984" y="3962400"/>
            <a:ext cx="478016" cy="551765"/>
            <a:chOff x="545432" y="3962400"/>
            <a:chExt cx="478016" cy="551765"/>
          </a:xfrm>
        </p:grpSpPr>
        <p:sp>
          <p:nvSpPr>
            <p:cNvPr id="47" name="Rectangle 4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48" name="Rectangle 47"/>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9" name="Straight Connector 4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3103384" y="3962400"/>
            <a:ext cx="478016" cy="551765"/>
            <a:chOff x="545432" y="3962400"/>
            <a:chExt cx="478016" cy="551765"/>
          </a:xfrm>
        </p:grpSpPr>
        <p:sp>
          <p:nvSpPr>
            <p:cNvPr id="51" name="Rectangle 50"/>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52" name="Rectangle 51"/>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3" name="Straight Connector 5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5486400" y="3915117"/>
            <a:ext cx="575800" cy="551765"/>
            <a:chOff x="496540" y="3962400"/>
            <a:chExt cx="575800" cy="551765"/>
          </a:xfrm>
        </p:grpSpPr>
        <p:sp>
          <p:nvSpPr>
            <p:cNvPr id="59" name="Rectangle 58"/>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0" name="Rectangle 59"/>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1" name="Straight Connector 6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6096000" y="3915117"/>
            <a:ext cx="575800" cy="551765"/>
            <a:chOff x="496540" y="3962400"/>
            <a:chExt cx="575800" cy="551765"/>
          </a:xfrm>
        </p:grpSpPr>
        <p:sp>
          <p:nvSpPr>
            <p:cNvPr id="63" name="Rectangle 62"/>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4" name="Rectangle 63"/>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5" name="Straight Connector 6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6705600" y="3915117"/>
            <a:ext cx="575800" cy="551765"/>
            <a:chOff x="496540" y="3962400"/>
            <a:chExt cx="575800" cy="551765"/>
          </a:xfrm>
        </p:grpSpPr>
        <p:sp>
          <p:nvSpPr>
            <p:cNvPr id="67" name="Rectangle 6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8" name="Rectangle 67"/>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9" name="Straight Connector 6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7245492" y="3915117"/>
            <a:ext cx="575800" cy="551765"/>
            <a:chOff x="496540" y="3962400"/>
            <a:chExt cx="575800" cy="551765"/>
          </a:xfrm>
        </p:grpSpPr>
        <p:sp>
          <p:nvSpPr>
            <p:cNvPr id="71" name="Rectangle 70"/>
            <p:cNvSpPr/>
            <p:nvPr/>
          </p:nvSpPr>
          <p:spPr>
            <a:xfrm>
              <a:off x="658489" y="3962400"/>
              <a:ext cx="282450" cy="323165"/>
            </a:xfrm>
            <a:prstGeom prst="rect">
              <a:avLst/>
            </a:prstGeom>
          </p:spPr>
          <p:txBody>
            <a:bodyPr wrap="none">
              <a:spAutoFit/>
            </a:bodyPr>
            <a:lstStyle/>
            <a:p>
              <a:pPr algn="ctr"/>
              <a:r>
                <a:rPr lang="en-US" sz="1500" dirty="0">
                  <a:latin typeface="Calibri" panose="020F0502020204030204" pitchFamily="34" charset="0"/>
                </a:rPr>
                <a:t>0</a:t>
              </a:r>
              <a:endParaRPr lang="en-US" sz="1500" dirty="0"/>
            </a:p>
          </p:txBody>
        </p:sp>
        <p:sp>
          <p:nvSpPr>
            <p:cNvPr id="72" name="Rectangle 71"/>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3" name="Straight Connector 7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7778892" y="3915117"/>
            <a:ext cx="575800" cy="551765"/>
            <a:chOff x="496540" y="3962400"/>
            <a:chExt cx="575800" cy="551765"/>
          </a:xfrm>
        </p:grpSpPr>
        <p:sp>
          <p:nvSpPr>
            <p:cNvPr id="75" name="Rectangle 74"/>
            <p:cNvSpPr/>
            <p:nvPr/>
          </p:nvSpPr>
          <p:spPr>
            <a:xfrm>
              <a:off x="560707" y="3962400"/>
              <a:ext cx="478016" cy="323165"/>
            </a:xfrm>
            <a:prstGeom prst="rect">
              <a:avLst/>
            </a:prstGeom>
          </p:spPr>
          <p:txBody>
            <a:bodyPr wrap="none">
              <a:spAutoFit/>
            </a:bodyPr>
            <a:lstStyle/>
            <a:p>
              <a:pPr algn="ctr"/>
              <a:r>
                <a:rPr lang="en-US" sz="1500" dirty="0" smtClean="0">
                  <a:latin typeface="Calibri" panose="020F0502020204030204" pitchFamily="34" charset="0"/>
                </a:rPr>
                <a:t>700</a:t>
              </a:r>
              <a:endParaRPr lang="en-US" sz="1500" dirty="0"/>
            </a:p>
          </p:txBody>
        </p:sp>
        <p:sp>
          <p:nvSpPr>
            <p:cNvPr id="76" name="Rectangle 75"/>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7" name="Straight Connector 7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p:nvPr/>
        </p:nvSpPr>
        <p:spPr>
          <a:xfrm>
            <a:off x="14782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20116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521016"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066448"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6071935"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667191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254864"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77623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rot="21371194">
            <a:off x="6007396" y="198430"/>
            <a:ext cx="2709004" cy="923330"/>
          </a:xfrm>
          <a:prstGeom prst="rect">
            <a:avLst/>
          </a:prstGeom>
          <a:solidFill>
            <a:schemeClr val="bg1">
              <a:lumMod val="85000"/>
            </a:schemeClr>
          </a:solidFill>
        </p:spPr>
        <p:txBody>
          <a:bodyPr wrap="square" rtlCol="0">
            <a:spAutoFit/>
          </a:bodyPr>
          <a:lstStyle/>
          <a:p>
            <a:pPr algn="ctr"/>
            <a:r>
              <a:rPr lang="en-US" sz="1800" dirty="0">
                <a:latin typeface="Cambria" panose="02040503050406030204" pitchFamily="18" charset="0"/>
              </a:rPr>
              <a:t>multiply </a:t>
            </a:r>
            <a:r>
              <a:rPr lang="en-US" sz="1800" dirty="0" smtClean="0">
                <a:latin typeface="Cambria" panose="02040503050406030204" pitchFamily="18" charset="0"/>
              </a:rPr>
              <a:t>each word's probability as if they were all independent</a:t>
            </a:r>
            <a:endParaRPr lang="en-US" sz="1800" dirty="0">
              <a:latin typeface="Cambria" panose="02040503050406030204" pitchFamily="18" charset="0"/>
            </a:endParaRPr>
          </a:p>
        </p:txBody>
      </p:sp>
      <p:sp>
        <p:nvSpPr>
          <p:cNvPr id="16" name="Rectangle 15"/>
          <p:cNvSpPr/>
          <p:nvPr/>
        </p:nvSpPr>
        <p:spPr>
          <a:xfrm rot="21122613">
            <a:off x="7567969" y="5873485"/>
            <a:ext cx="1300164"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problems?</a:t>
            </a:r>
            <a:endParaRPr lang="en-US" b="1" dirty="0">
              <a:solidFill>
                <a:srgbClr val="E97E09"/>
              </a:solidFill>
            </a:endParaRPr>
          </a:p>
        </p:txBody>
      </p:sp>
      <p:sp>
        <p:nvSpPr>
          <p:cNvPr id="86" name="Rectangle 85"/>
          <p:cNvSpPr/>
          <p:nvPr/>
        </p:nvSpPr>
        <p:spPr>
          <a:xfrm rot="21122613">
            <a:off x="7611868" y="6300197"/>
            <a:ext cx="1268296"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solutions?</a:t>
            </a:r>
            <a:endParaRPr lang="en-US" b="1" dirty="0">
              <a:solidFill>
                <a:srgbClr val="E97E09"/>
              </a:solidFill>
            </a:endParaRPr>
          </a:p>
        </p:txBody>
      </p:sp>
      <p:sp>
        <p:nvSpPr>
          <p:cNvPr id="87" name="Rectangle 86"/>
          <p:cNvSpPr/>
          <p:nvPr/>
        </p:nvSpPr>
        <p:spPr>
          <a:xfrm rot="20163774">
            <a:off x="995862"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8" name="Rectangle 87"/>
          <p:cNvSpPr/>
          <p:nvPr/>
        </p:nvSpPr>
        <p:spPr>
          <a:xfrm rot="20163774">
            <a:off x="1522845"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9" name="Rectangle 88"/>
          <p:cNvSpPr/>
          <p:nvPr/>
        </p:nvSpPr>
        <p:spPr>
          <a:xfrm rot="20163774">
            <a:off x="2028173"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0" name="Rectangle 89"/>
          <p:cNvSpPr/>
          <p:nvPr/>
        </p:nvSpPr>
        <p:spPr>
          <a:xfrm rot="20163774">
            <a:off x="2577334" y="4512776"/>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1" name="Rectangle 90"/>
          <p:cNvSpPr/>
          <p:nvPr/>
        </p:nvSpPr>
        <p:spPr>
          <a:xfrm rot="20163774">
            <a:off x="3074196" y="4512776"/>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2" name="Rectangle 91"/>
          <p:cNvSpPr/>
          <p:nvPr/>
        </p:nvSpPr>
        <p:spPr>
          <a:xfrm rot="20163774">
            <a:off x="5544649"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3" name="Rectangle 92"/>
          <p:cNvSpPr/>
          <p:nvPr/>
        </p:nvSpPr>
        <p:spPr>
          <a:xfrm rot="20163774">
            <a:off x="6145073"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4" name="Rectangle 93"/>
          <p:cNvSpPr/>
          <p:nvPr/>
        </p:nvSpPr>
        <p:spPr>
          <a:xfrm rot="20163774">
            <a:off x="6769464"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5" name="Rectangle 94"/>
          <p:cNvSpPr/>
          <p:nvPr/>
        </p:nvSpPr>
        <p:spPr>
          <a:xfrm rot="20163774">
            <a:off x="7306593" y="4524369"/>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6" name="Rectangle 95"/>
          <p:cNvSpPr/>
          <p:nvPr/>
        </p:nvSpPr>
        <p:spPr>
          <a:xfrm rot="20163774">
            <a:off x="7803455" y="4524369"/>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7" name="Rectangle 96"/>
          <p:cNvSpPr/>
          <p:nvPr/>
        </p:nvSpPr>
        <p:spPr>
          <a:xfrm>
            <a:off x="1640304" y="5014936"/>
            <a:ext cx="1298561" cy="461665"/>
          </a:xfrm>
          <a:prstGeom prst="rect">
            <a:avLst/>
          </a:prstGeom>
          <a:solidFill>
            <a:srgbClr val="FAE9D6"/>
          </a:solidFill>
        </p:spPr>
        <p:txBody>
          <a:bodyPr wrap="none">
            <a:spAutoFit/>
          </a:bodyPr>
          <a:lstStyle/>
          <a:p>
            <a:r>
              <a:rPr lang="en-US" dirty="0" smtClean="0">
                <a:latin typeface="Calibri" panose="020F0502020204030204" pitchFamily="34" charset="0"/>
              </a:rPr>
              <a:t>score = 0</a:t>
            </a:r>
            <a:endParaRPr lang="en-US" dirty="0"/>
          </a:p>
        </p:txBody>
      </p:sp>
      <p:sp>
        <p:nvSpPr>
          <p:cNvPr id="98" name="Rectangle 97"/>
          <p:cNvSpPr/>
          <p:nvPr/>
        </p:nvSpPr>
        <p:spPr>
          <a:xfrm>
            <a:off x="6369712" y="5014936"/>
            <a:ext cx="1298561" cy="461665"/>
          </a:xfrm>
          <a:prstGeom prst="rect">
            <a:avLst/>
          </a:prstGeom>
          <a:solidFill>
            <a:srgbClr val="FAE9D6"/>
          </a:solidFill>
        </p:spPr>
        <p:txBody>
          <a:bodyPr wrap="none">
            <a:spAutoFit/>
          </a:bodyPr>
          <a:lstStyle/>
          <a:p>
            <a:r>
              <a:rPr lang="en-US" dirty="0" smtClean="0">
                <a:latin typeface="Calibri" panose="020F0502020204030204" pitchFamily="34" charset="0"/>
              </a:rPr>
              <a:t>score = 0</a:t>
            </a:r>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3223440" y="3920040"/>
              <a:ext cx="4492080" cy="2607840"/>
            </p14:xfrm>
          </p:contentPart>
        </mc:Choice>
        <mc:Fallback xmlns="">
          <p:pic>
            <p:nvPicPr>
              <p:cNvPr id="6" name="Ink 5"/>
              <p:cNvPicPr/>
              <p:nvPr/>
            </p:nvPicPr>
            <p:blipFill>
              <a:blip r:embed="rId3"/>
              <a:stretch>
                <a:fillRect/>
              </a:stretch>
            </p:blipFill>
            <p:spPr>
              <a:xfrm>
                <a:off x="3214080" y="3910680"/>
                <a:ext cx="4510800" cy="2626560"/>
              </a:xfrm>
              <a:prstGeom prst="rect">
                <a:avLst/>
              </a:prstGeom>
            </p:spPr>
          </p:pic>
        </mc:Fallback>
      </mc:AlternateContent>
    </p:spTree>
    <p:extLst>
      <p:ext uri="{BB962C8B-B14F-4D97-AF65-F5344CB8AC3E}">
        <p14:creationId xmlns:p14="http://schemas.microsoft.com/office/powerpoint/2010/main" val="89498003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a:xfrm>
            <a:off x="709484" y="3626677"/>
            <a:ext cx="3272969" cy="1366428"/>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257799" y="3581399"/>
            <a:ext cx="3356811" cy="1411705"/>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5" name="TextBox 24"/>
          <p:cNvSpPr txBox="1"/>
          <p:nvPr/>
        </p:nvSpPr>
        <p:spPr>
          <a:xfrm>
            <a:off x="2490242" y="5638800"/>
            <a:ext cx="4327948" cy="830997"/>
          </a:xfrm>
          <a:prstGeom prst="rect">
            <a:avLst/>
          </a:prstGeom>
          <a:noFill/>
        </p:spPr>
        <p:txBody>
          <a:bodyPr wrap="square" rtlCol="0">
            <a:spAutoFit/>
          </a:bodyPr>
          <a:lstStyle/>
          <a:p>
            <a:r>
              <a:rPr lang="en-US" dirty="0" smtClean="0">
                <a:latin typeface="Calibri" panose="020F0502020204030204" pitchFamily="34" charset="0"/>
              </a:rPr>
              <a:t>New: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3" name="TextBox 2"/>
          <p:cNvSpPr txBox="1"/>
          <p:nvPr/>
        </p:nvSpPr>
        <p:spPr>
          <a:xfrm>
            <a:off x="296779" y="3364468"/>
            <a:ext cx="1752600" cy="369332"/>
          </a:xfrm>
          <a:prstGeom prst="rect">
            <a:avLst/>
          </a:prstGeom>
          <a:solidFill>
            <a:srgbClr val="CCFFCC"/>
          </a:solidFill>
          <a:ln>
            <a:solidFill>
              <a:srgbClr val="009900"/>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WS</a:t>
            </a:r>
            <a:r>
              <a:rPr lang="en-US" sz="1800" dirty="0" smtClean="0">
                <a:latin typeface="Cambria" panose="02040503050406030204" pitchFamily="18" charset="0"/>
              </a:rPr>
              <a:t> </a:t>
            </a:r>
            <a:endParaRPr lang="en-US" sz="1800" dirty="0">
              <a:latin typeface="Cambria" panose="02040503050406030204" pitchFamily="18" charset="0"/>
            </a:endParaRPr>
          </a:p>
        </p:txBody>
      </p:sp>
      <p:sp>
        <p:nvSpPr>
          <p:cNvPr id="12" name="TextBox 11"/>
          <p:cNvSpPr txBox="1"/>
          <p:nvPr/>
        </p:nvSpPr>
        <p:spPr>
          <a:xfrm>
            <a:off x="7086600" y="3364468"/>
            <a:ext cx="1752600" cy="369332"/>
          </a:xfrm>
          <a:prstGeom prst="rect">
            <a:avLst/>
          </a:prstGeom>
          <a:solidFill>
            <a:srgbClr val="CCECFF"/>
          </a:solidFill>
          <a:ln>
            <a:solidFill>
              <a:srgbClr val="000AF9"/>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JKR</a:t>
            </a:r>
            <a:r>
              <a:rPr lang="en-US" sz="1800" dirty="0" smtClean="0">
                <a:latin typeface="Cambria" panose="02040503050406030204" pitchFamily="18" charset="0"/>
              </a:rPr>
              <a:t> </a:t>
            </a:r>
            <a:endParaRPr lang="en-US" sz="1800" dirty="0">
              <a:latin typeface="Cambria" panose="02040503050406030204" pitchFamily="18" charset="0"/>
            </a:endParaRPr>
          </a:p>
        </p:txBody>
      </p:sp>
      <p:grpSp>
        <p:nvGrpSpPr>
          <p:cNvPr id="8" name="Group 7"/>
          <p:cNvGrpSpPr/>
          <p:nvPr/>
        </p:nvGrpSpPr>
        <p:grpSpPr>
          <a:xfrm>
            <a:off x="990600" y="3962400"/>
            <a:ext cx="478016" cy="551765"/>
            <a:chOff x="545432" y="3962400"/>
            <a:chExt cx="478016" cy="551765"/>
          </a:xfrm>
        </p:grpSpPr>
        <p:sp>
          <p:nvSpPr>
            <p:cNvPr id="5" name="Rectangle 4"/>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4" name="Rectangle 1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7" name="Straight Connector 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524000" y="3962400"/>
            <a:ext cx="478016" cy="551765"/>
            <a:chOff x="545432" y="3962400"/>
            <a:chExt cx="478016" cy="551765"/>
          </a:xfrm>
        </p:grpSpPr>
        <p:sp>
          <p:nvSpPr>
            <p:cNvPr id="39" name="Rectangle 38"/>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0" name="Rectangle 39"/>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1" name="Straight Connector 4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032576" y="3962400"/>
            <a:ext cx="478016" cy="551765"/>
            <a:chOff x="545432" y="3962400"/>
            <a:chExt cx="478016" cy="551765"/>
          </a:xfrm>
        </p:grpSpPr>
        <p:sp>
          <p:nvSpPr>
            <p:cNvPr id="43" name="Rectangle 42"/>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4" name="Rectangle 4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5" name="Straight Connector 4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569984" y="3962400"/>
            <a:ext cx="478016" cy="551765"/>
            <a:chOff x="545432" y="3962400"/>
            <a:chExt cx="478016" cy="551765"/>
          </a:xfrm>
        </p:grpSpPr>
        <p:sp>
          <p:nvSpPr>
            <p:cNvPr id="47" name="Rectangle 4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48" name="Rectangle 47"/>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9" name="Straight Connector 4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3103384" y="3962400"/>
            <a:ext cx="478016" cy="551765"/>
            <a:chOff x="545432" y="3962400"/>
            <a:chExt cx="478016" cy="551765"/>
          </a:xfrm>
        </p:grpSpPr>
        <p:sp>
          <p:nvSpPr>
            <p:cNvPr id="51" name="Rectangle 50"/>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52" name="Rectangle 51"/>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3" name="Straight Connector 5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5486400" y="3915117"/>
            <a:ext cx="575800" cy="551765"/>
            <a:chOff x="496540" y="3962400"/>
            <a:chExt cx="575800" cy="551765"/>
          </a:xfrm>
        </p:grpSpPr>
        <p:sp>
          <p:nvSpPr>
            <p:cNvPr id="59" name="Rectangle 58"/>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0" name="Rectangle 59"/>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1" name="Straight Connector 6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6096000" y="3915117"/>
            <a:ext cx="575800" cy="551765"/>
            <a:chOff x="496540" y="3962400"/>
            <a:chExt cx="575800" cy="551765"/>
          </a:xfrm>
        </p:grpSpPr>
        <p:sp>
          <p:nvSpPr>
            <p:cNvPr id="63" name="Rectangle 62"/>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4" name="Rectangle 63"/>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5" name="Straight Connector 6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6705600" y="3915117"/>
            <a:ext cx="575800" cy="551765"/>
            <a:chOff x="496540" y="3962400"/>
            <a:chExt cx="575800" cy="551765"/>
          </a:xfrm>
        </p:grpSpPr>
        <p:sp>
          <p:nvSpPr>
            <p:cNvPr id="67" name="Rectangle 6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8" name="Rectangle 67"/>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9" name="Straight Connector 6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7245492" y="3915117"/>
            <a:ext cx="575800" cy="551765"/>
            <a:chOff x="496540" y="3962400"/>
            <a:chExt cx="575800" cy="551765"/>
          </a:xfrm>
        </p:grpSpPr>
        <p:sp>
          <p:nvSpPr>
            <p:cNvPr id="71" name="Rectangle 70"/>
            <p:cNvSpPr/>
            <p:nvPr/>
          </p:nvSpPr>
          <p:spPr>
            <a:xfrm>
              <a:off x="658489" y="3962400"/>
              <a:ext cx="282450" cy="323165"/>
            </a:xfrm>
            <a:prstGeom prst="rect">
              <a:avLst/>
            </a:prstGeom>
          </p:spPr>
          <p:txBody>
            <a:bodyPr wrap="none">
              <a:spAutoFit/>
            </a:bodyPr>
            <a:lstStyle/>
            <a:p>
              <a:pPr algn="ctr"/>
              <a:r>
                <a:rPr lang="en-US" sz="1500" dirty="0">
                  <a:latin typeface="Calibri" panose="020F0502020204030204" pitchFamily="34" charset="0"/>
                </a:rPr>
                <a:t>0</a:t>
              </a:r>
              <a:endParaRPr lang="en-US" sz="1500" dirty="0"/>
            </a:p>
          </p:txBody>
        </p:sp>
        <p:sp>
          <p:nvSpPr>
            <p:cNvPr id="72" name="Rectangle 71"/>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3" name="Straight Connector 7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7778892" y="3915117"/>
            <a:ext cx="575800" cy="551765"/>
            <a:chOff x="496540" y="3962400"/>
            <a:chExt cx="575800" cy="551765"/>
          </a:xfrm>
        </p:grpSpPr>
        <p:sp>
          <p:nvSpPr>
            <p:cNvPr id="75" name="Rectangle 74"/>
            <p:cNvSpPr/>
            <p:nvPr/>
          </p:nvSpPr>
          <p:spPr>
            <a:xfrm>
              <a:off x="560707" y="3962400"/>
              <a:ext cx="478016" cy="323165"/>
            </a:xfrm>
            <a:prstGeom prst="rect">
              <a:avLst/>
            </a:prstGeom>
          </p:spPr>
          <p:txBody>
            <a:bodyPr wrap="none">
              <a:spAutoFit/>
            </a:bodyPr>
            <a:lstStyle/>
            <a:p>
              <a:pPr algn="ctr"/>
              <a:r>
                <a:rPr lang="en-US" sz="1500" dirty="0" smtClean="0">
                  <a:latin typeface="Calibri" panose="020F0502020204030204" pitchFamily="34" charset="0"/>
                </a:rPr>
                <a:t>700</a:t>
              </a:r>
              <a:endParaRPr lang="en-US" sz="1500" dirty="0"/>
            </a:p>
          </p:txBody>
        </p:sp>
        <p:sp>
          <p:nvSpPr>
            <p:cNvPr id="76" name="Rectangle 75"/>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7" name="Straight Connector 7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p:nvPr/>
        </p:nvSpPr>
        <p:spPr>
          <a:xfrm>
            <a:off x="14782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20116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521016"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066448"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6071935"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667191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254864"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77623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rot="21371194">
            <a:off x="6007396" y="198430"/>
            <a:ext cx="2709004" cy="923330"/>
          </a:xfrm>
          <a:prstGeom prst="rect">
            <a:avLst/>
          </a:prstGeom>
          <a:solidFill>
            <a:schemeClr val="bg1">
              <a:lumMod val="85000"/>
            </a:schemeClr>
          </a:solidFill>
        </p:spPr>
        <p:txBody>
          <a:bodyPr wrap="square" rtlCol="0">
            <a:spAutoFit/>
          </a:bodyPr>
          <a:lstStyle/>
          <a:p>
            <a:pPr algn="ctr"/>
            <a:r>
              <a:rPr lang="en-US" sz="1800" dirty="0">
                <a:latin typeface="Cambria" panose="02040503050406030204" pitchFamily="18" charset="0"/>
              </a:rPr>
              <a:t>multiply </a:t>
            </a:r>
            <a:r>
              <a:rPr lang="en-US" sz="1800" dirty="0" smtClean="0">
                <a:latin typeface="Cambria" panose="02040503050406030204" pitchFamily="18" charset="0"/>
              </a:rPr>
              <a:t>each word's probability as if they were all independent</a:t>
            </a:r>
            <a:endParaRPr lang="en-US" sz="1800" dirty="0">
              <a:latin typeface="Cambria" panose="02040503050406030204" pitchFamily="18" charset="0"/>
            </a:endParaRPr>
          </a:p>
        </p:txBody>
      </p:sp>
      <p:sp>
        <p:nvSpPr>
          <p:cNvPr id="16" name="Rectangle 15"/>
          <p:cNvSpPr/>
          <p:nvPr/>
        </p:nvSpPr>
        <p:spPr>
          <a:xfrm rot="21122613">
            <a:off x="7567969" y="5873485"/>
            <a:ext cx="1300164"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problems?</a:t>
            </a:r>
            <a:endParaRPr lang="en-US" b="1" dirty="0">
              <a:solidFill>
                <a:srgbClr val="E97E09"/>
              </a:solidFill>
            </a:endParaRPr>
          </a:p>
        </p:txBody>
      </p:sp>
      <p:sp>
        <p:nvSpPr>
          <p:cNvPr id="86" name="Rectangle 85"/>
          <p:cNvSpPr/>
          <p:nvPr/>
        </p:nvSpPr>
        <p:spPr>
          <a:xfrm rot="21122613">
            <a:off x="7611868" y="6300197"/>
            <a:ext cx="1268296"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solutions?</a:t>
            </a:r>
            <a:endParaRPr lang="en-US" b="1" dirty="0">
              <a:solidFill>
                <a:srgbClr val="E97E09"/>
              </a:solidFill>
            </a:endParaRPr>
          </a:p>
        </p:txBody>
      </p:sp>
      <p:sp>
        <p:nvSpPr>
          <p:cNvPr id="87" name="Rectangle 86"/>
          <p:cNvSpPr/>
          <p:nvPr/>
        </p:nvSpPr>
        <p:spPr>
          <a:xfrm rot="20163774">
            <a:off x="995862"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8" name="Rectangle 87"/>
          <p:cNvSpPr/>
          <p:nvPr/>
        </p:nvSpPr>
        <p:spPr>
          <a:xfrm rot="20163774">
            <a:off x="1522845"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9" name="Rectangle 88"/>
          <p:cNvSpPr/>
          <p:nvPr/>
        </p:nvSpPr>
        <p:spPr>
          <a:xfrm rot="20163774">
            <a:off x="2028173"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0" name="Rectangle 89"/>
          <p:cNvSpPr/>
          <p:nvPr/>
        </p:nvSpPr>
        <p:spPr>
          <a:xfrm rot="20163774">
            <a:off x="2577334" y="4512776"/>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1" name="Rectangle 90"/>
          <p:cNvSpPr/>
          <p:nvPr/>
        </p:nvSpPr>
        <p:spPr>
          <a:xfrm rot="20163774">
            <a:off x="3074196" y="4512776"/>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2" name="Rectangle 91"/>
          <p:cNvSpPr/>
          <p:nvPr/>
        </p:nvSpPr>
        <p:spPr>
          <a:xfrm rot="20163774">
            <a:off x="5544649"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3" name="Rectangle 92"/>
          <p:cNvSpPr/>
          <p:nvPr/>
        </p:nvSpPr>
        <p:spPr>
          <a:xfrm rot="20163774">
            <a:off x="6145073"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4" name="Rectangle 93"/>
          <p:cNvSpPr/>
          <p:nvPr/>
        </p:nvSpPr>
        <p:spPr>
          <a:xfrm rot="20163774">
            <a:off x="6769464"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5" name="Rectangle 94"/>
          <p:cNvSpPr/>
          <p:nvPr/>
        </p:nvSpPr>
        <p:spPr>
          <a:xfrm rot="20163774">
            <a:off x="7306593" y="4524369"/>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6" name="Rectangle 95"/>
          <p:cNvSpPr/>
          <p:nvPr/>
        </p:nvSpPr>
        <p:spPr>
          <a:xfrm rot="20163774">
            <a:off x="7803455" y="4524369"/>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7" name="Rectangle 96"/>
          <p:cNvSpPr/>
          <p:nvPr/>
        </p:nvSpPr>
        <p:spPr>
          <a:xfrm>
            <a:off x="1326488" y="5014936"/>
            <a:ext cx="1997470" cy="461665"/>
          </a:xfrm>
          <a:prstGeom prst="rect">
            <a:avLst/>
          </a:prstGeom>
          <a:solidFill>
            <a:srgbClr val="FAE9D6"/>
          </a:solidFill>
        </p:spPr>
        <p:txBody>
          <a:bodyPr wrap="none">
            <a:spAutoFit/>
          </a:bodyPr>
          <a:lstStyle/>
          <a:p>
            <a:r>
              <a:rPr lang="en-US" dirty="0" smtClean="0">
                <a:latin typeface="Calibri" panose="020F0502020204030204" pitchFamily="34" charset="0"/>
              </a:rPr>
              <a:t>score = 0.0525</a:t>
            </a:r>
            <a:endParaRPr lang="en-US" dirty="0"/>
          </a:p>
        </p:txBody>
      </p:sp>
      <p:sp>
        <p:nvSpPr>
          <p:cNvPr id="98" name="Rectangle 97"/>
          <p:cNvSpPr/>
          <p:nvPr/>
        </p:nvSpPr>
        <p:spPr>
          <a:xfrm>
            <a:off x="5791200" y="5014936"/>
            <a:ext cx="2308452" cy="461665"/>
          </a:xfrm>
          <a:prstGeom prst="rect">
            <a:avLst/>
          </a:prstGeom>
          <a:solidFill>
            <a:srgbClr val="FAE9D6"/>
          </a:solidFill>
        </p:spPr>
        <p:txBody>
          <a:bodyPr wrap="none">
            <a:spAutoFit/>
          </a:bodyPr>
          <a:lstStyle/>
          <a:p>
            <a:r>
              <a:rPr lang="en-US" dirty="0" smtClean="0">
                <a:latin typeface="Calibri" panose="020F0502020204030204" pitchFamily="34" charset="0"/>
              </a:rPr>
              <a:t>score = 0.000011</a:t>
            </a:r>
            <a:endParaRPr lang="en-US" dirty="0"/>
          </a:p>
        </p:txBody>
      </p:sp>
      <p:sp>
        <p:nvSpPr>
          <p:cNvPr id="4" name="Rectangle 3"/>
          <p:cNvSpPr/>
          <p:nvPr/>
        </p:nvSpPr>
        <p:spPr>
          <a:xfrm>
            <a:off x="3007285" y="3162189"/>
            <a:ext cx="3201774" cy="738664"/>
          </a:xfrm>
          <a:prstGeom prst="rect">
            <a:avLst/>
          </a:prstGeom>
          <a:solidFill>
            <a:schemeClr val="bg1"/>
          </a:solidFill>
          <a:ln>
            <a:solidFill>
              <a:schemeClr val="bg1">
                <a:lumMod val="65000"/>
              </a:schemeClr>
            </a:solidFill>
          </a:ln>
        </p:spPr>
        <p:txBody>
          <a:bodyPr wrap="none">
            <a:spAutoFit/>
          </a:bodyPr>
          <a:lstStyle/>
          <a:p>
            <a:pPr algn="ctr"/>
            <a:r>
              <a:rPr lang="en-US" altLang="en-US" sz="4200" dirty="0" smtClean="0">
                <a:latin typeface="Cambria" panose="02040503050406030204" pitchFamily="18" charset="0"/>
              </a:rPr>
              <a:t>Ignore zeros!</a:t>
            </a:r>
            <a:endParaRPr lang="en-US" sz="4200" dirty="0"/>
          </a:p>
        </p:txBody>
      </p:sp>
      <mc:AlternateContent xmlns:mc="http://schemas.openxmlformats.org/markup-compatibility/2006" xmlns:p14="http://schemas.microsoft.com/office/powerpoint/2010/main">
        <mc:Choice Requires="p14">
          <p:contentPart p14:bwMode="auto" r:id="rId2">
            <p14:nvContentPartPr>
              <p14:cNvPr id="11" name="Ink 10"/>
              <p14:cNvContentPartPr/>
              <p14:nvPr/>
            </p14:nvContentPartPr>
            <p14:xfrm>
              <a:off x="6750720" y="5366880"/>
              <a:ext cx="1509480" cy="669960"/>
            </p14:xfrm>
          </p:contentPart>
        </mc:Choice>
        <mc:Fallback xmlns="">
          <p:pic>
            <p:nvPicPr>
              <p:cNvPr id="11" name="Ink 10"/>
              <p:cNvPicPr/>
              <p:nvPr/>
            </p:nvPicPr>
            <p:blipFill>
              <a:blip r:embed="rId3"/>
              <a:stretch>
                <a:fillRect/>
              </a:stretch>
            </p:blipFill>
            <p:spPr>
              <a:xfrm>
                <a:off x="6741360" y="5357520"/>
                <a:ext cx="1528200" cy="688680"/>
              </a:xfrm>
              <a:prstGeom prst="rect">
                <a:avLst/>
              </a:prstGeom>
            </p:spPr>
          </p:pic>
        </mc:Fallback>
      </mc:AlternateContent>
    </p:spTree>
    <p:extLst>
      <p:ext uri="{BB962C8B-B14F-4D97-AF65-F5344CB8AC3E}">
        <p14:creationId xmlns:p14="http://schemas.microsoft.com/office/powerpoint/2010/main" val="40215268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a:xfrm>
            <a:off x="709484" y="3626677"/>
            <a:ext cx="3272969" cy="1366428"/>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257799" y="3581399"/>
            <a:ext cx="3356811" cy="1411705"/>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5" name="TextBox 24"/>
          <p:cNvSpPr txBox="1"/>
          <p:nvPr/>
        </p:nvSpPr>
        <p:spPr>
          <a:xfrm>
            <a:off x="2490242" y="5638800"/>
            <a:ext cx="4327948" cy="830997"/>
          </a:xfrm>
          <a:prstGeom prst="rect">
            <a:avLst/>
          </a:prstGeom>
          <a:noFill/>
        </p:spPr>
        <p:txBody>
          <a:bodyPr wrap="square" rtlCol="0">
            <a:spAutoFit/>
          </a:bodyPr>
          <a:lstStyle/>
          <a:p>
            <a:r>
              <a:rPr lang="en-US" dirty="0" smtClean="0">
                <a:latin typeface="Calibri" panose="020F0502020204030204" pitchFamily="34" charset="0"/>
              </a:rPr>
              <a:t>New: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3" name="TextBox 2"/>
          <p:cNvSpPr txBox="1"/>
          <p:nvPr/>
        </p:nvSpPr>
        <p:spPr>
          <a:xfrm>
            <a:off x="296779" y="3364468"/>
            <a:ext cx="1752600" cy="369332"/>
          </a:xfrm>
          <a:prstGeom prst="rect">
            <a:avLst/>
          </a:prstGeom>
          <a:solidFill>
            <a:srgbClr val="CCFFCC"/>
          </a:solidFill>
          <a:ln>
            <a:solidFill>
              <a:srgbClr val="009900"/>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WS</a:t>
            </a:r>
            <a:r>
              <a:rPr lang="en-US" sz="1800" dirty="0" smtClean="0">
                <a:latin typeface="Cambria" panose="02040503050406030204" pitchFamily="18" charset="0"/>
              </a:rPr>
              <a:t> </a:t>
            </a:r>
            <a:endParaRPr lang="en-US" sz="1800" dirty="0">
              <a:latin typeface="Cambria" panose="02040503050406030204" pitchFamily="18" charset="0"/>
            </a:endParaRPr>
          </a:p>
        </p:txBody>
      </p:sp>
      <p:sp>
        <p:nvSpPr>
          <p:cNvPr id="12" name="TextBox 11"/>
          <p:cNvSpPr txBox="1"/>
          <p:nvPr/>
        </p:nvSpPr>
        <p:spPr>
          <a:xfrm>
            <a:off x="7086600" y="3364468"/>
            <a:ext cx="1752600" cy="369332"/>
          </a:xfrm>
          <a:prstGeom prst="rect">
            <a:avLst/>
          </a:prstGeom>
          <a:solidFill>
            <a:srgbClr val="CCECFF"/>
          </a:solidFill>
          <a:ln>
            <a:solidFill>
              <a:srgbClr val="000AF9"/>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JKR</a:t>
            </a:r>
            <a:r>
              <a:rPr lang="en-US" sz="1800" dirty="0" smtClean="0">
                <a:latin typeface="Cambria" panose="02040503050406030204" pitchFamily="18" charset="0"/>
              </a:rPr>
              <a:t> </a:t>
            </a:r>
            <a:endParaRPr lang="en-US" sz="1800" dirty="0">
              <a:latin typeface="Cambria" panose="02040503050406030204" pitchFamily="18" charset="0"/>
            </a:endParaRPr>
          </a:p>
        </p:txBody>
      </p:sp>
      <p:grpSp>
        <p:nvGrpSpPr>
          <p:cNvPr id="8" name="Group 7"/>
          <p:cNvGrpSpPr/>
          <p:nvPr/>
        </p:nvGrpSpPr>
        <p:grpSpPr>
          <a:xfrm>
            <a:off x="990600" y="3962400"/>
            <a:ext cx="478016" cy="551765"/>
            <a:chOff x="545432" y="3962400"/>
            <a:chExt cx="478016" cy="551765"/>
          </a:xfrm>
        </p:grpSpPr>
        <p:sp>
          <p:nvSpPr>
            <p:cNvPr id="5" name="Rectangle 4"/>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4" name="Rectangle 1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7" name="Straight Connector 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524000" y="3962400"/>
            <a:ext cx="478016" cy="551765"/>
            <a:chOff x="545432" y="3962400"/>
            <a:chExt cx="478016" cy="551765"/>
          </a:xfrm>
        </p:grpSpPr>
        <p:sp>
          <p:nvSpPr>
            <p:cNvPr id="39" name="Rectangle 38"/>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0" name="Rectangle 39"/>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1" name="Straight Connector 4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032576" y="3962400"/>
            <a:ext cx="478016" cy="551765"/>
            <a:chOff x="545432" y="3962400"/>
            <a:chExt cx="478016" cy="551765"/>
          </a:xfrm>
        </p:grpSpPr>
        <p:sp>
          <p:nvSpPr>
            <p:cNvPr id="43" name="Rectangle 42"/>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4" name="Rectangle 4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5" name="Straight Connector 4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569984" y="3962400"/>
            <a:ext cx="478016" cy="551765"/>
            <a:chOff x="545432" y="3962400"/>
            <a:chExt cx="478016" cy="551765"/>
          </a:xfrm>
        </p:grpSpPr>
        <p:sp>
          <p:nvSpPr>
            <p:cNvPr id="47" name="Rectangle 4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48" name="Rectangle 47"/>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9" name="Straight Connector 4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3103384" y="3962400"/>
            <a:ext cx="478016" cy="551765"/>
            <a:chOff x="545432" y="3962400"/>
            <a:chExt cx="478016" cy="551765"/>
          </a:xfrm>
        </p:grpSpPr>
        <p:sp>
          <p:nvSpPr>
            <p:cNvPr id="51" name="Rectangle 50"/>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52" name="Rectangle 51"/>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3" name="Straight Connector 5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5486400" y="3915117"/>
            <a:ext cx="575800" cy="551765"/>
            <a:chOff x="496540" y="3962400"/>
            <a:chExt cx="575800" cy="551765"/>
          </a:xfrm>
        </p:grpSpPr>
        <p:sp>
          <p:nvSpPr>
            <p:cNvPr id="59" name="Rectangle 58"/>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0" name="Rectangle 59"/>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1" name="Straight Connector 6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6096000" y="3915117"/>
            <a:ext cx="575800" cy="551765"/>
            <a:chOff x="496540" y="3962400"/>
            <a:chExt cx="575800" cy="551765"/>
          </a:xfrm>
        </p:grpSpPr>
        <p:sp>
          <p:nvSpPr>
            <p:cNvPr id="63" name="Rectangle 62"/>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4" name="Rectangle 63"/>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5" name="Straight Connector 6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6705600" y="3915117"/>
            <a:ext cx="575800" cy="551765"/>
            <a:chOff x="496540" y="3962400"/>
            <a:chExt cx="575800" cy="551765"/>
          </a:xfrm>
        </p:grpSpPr>
        <p:sp>
          <p:nvSpPr>
            <p:cNvPr id="67" name="Rectangle 6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8" name="Rectangle 67"/>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9" name="Straight Connector 6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7245492" y="3915117"/>
            <a:ext cx="575800" cy="551765"/>
            <a:chOff x="496540" y="3962400"/>
            <a:chExt cx="575800" cy="551765"/>
          </a:xfrm>
        </p:grpSpPr>
        <p:sp>
          <p:nvSpPr>
            <p:cNvPr id="71" name="Rectangle 70"/>
            <p:cNvSpPr/>
            <p:nvPr/>
          </p:nvSpPr>
          <p:spPr>
            <a:xfrm>
              <a:off x="658489" y="3962400"/>
              <a:ext cx="282450" cy="323165"/>
            </a:xfrm>
            <a:prstGeom prst="rect">
              <a:avLst/>
            </a:prstGeom>
          </p:spPr>
          <p:txBody>
            <a:bodyPr wrap="none">
              <a:spAutoFit/>
            </a:bodyPr>
            <a:lstStyle/>
            <a:p>
              <a:pPr algn="ctr"/>
              <a:r>
                <a:rPr lang="en-US" sz="1500" dirty="0">
                  <a:latin typeface="Calibri" panose="020F0502020204030204" pitchFamily="34" charset="0"/>
                </a:rPr>
                <a:t>0</a:t>
              </a:r>
              <a:endParaRPr lang="en-US" sz="1500" dirty="0"/>
            </a:p>
          </p:txBody>
        </p:sp>
        <p:sp>
          <p:nvSpPr>
            <p:cNvPr id="72" name="Rectangle 71"/>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3" name="Straight Connector 7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7778892" y="3915117"/>
            <a:ext cx="575800" cy="551765"/>
            <a:chOff x="496540" y="3962400"/>
            <a:chExt cx="575800" cy="551765"/>
          </a:xfrm>
        </p:grpSpPr>
        <p:sp>
          <p:nvSpPr>
            <p:cNvPr id="75" name="Rectangle 74"/>
            <p:cNvSpPr/>
            <p:nvPr/>
          </p:nvSpPr>
          <p:spPr>
            <a:xfrm>
              <a:off x="560707" y="3962400"/>
              <a:ext cx="478016" cy="323165"/>
            </a:xfrm>
            <a:prstGeom prst="rect">
              <a:avLst/>
            </a:prstGeom>
          </p:spPr>
          <p:txBody>
            <a:bodyPr wrap="none">
              <a:spAutoFit/>
            </a:bodyPr>
            <a:lstStyle/>
            <a:p>
              <a:pPr algn="ctr"/>
              <a:r>
                <a:rPr lang="en-US" sz="1500" dirty="0" smtClean="0">
                  <a:latin typeface="Calibri" panose="020F0502020204030204" pitchFamily="34" charset="0"/>
                </a:rPr>
                <a:t>700</a:t>
              </a:r>
              <a:endParaRPr lang="en-US" sz="1500" dirty="0"/>
            </a:p>
          </p:txBody>
        </p:sp>
        <p:sp>
          <p:nvSpPr>
            <p:cNvPr id="76" name="Rectangle 75"/>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7" name="Straight Connector 7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p:nvPr/>
        </p:nvSpPr>
        <p:spPr>
          <a:xfrm>
            <a:off x="14782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20116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521016"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066448"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6071935"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667191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254864"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77623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rot="21371194">
            <a:off x="6007396" y="198430"/>
            <a:ext cx="2709004" cy="923330"/>
          </a:xfrm>
          <a:prstGeom prst="rect">
            <a:avLst/>
          </a:prstGeom>
          <a:solidFill>
            <a:schemeClr val="bg1">
              <a:lumMod val="85000"/>
            </a:schemeClr>
          </a:solidFill>
        </p:spPr>
        <p:txBody>
          <a:bodyPr wrap="square" rtlCol="0">
            <a:spAutoFit/>
          </a:bodyPr>
          <a:lstStyle/>
          <a:p>
            <a:pPr algn="ctr"/>
            <a:r>
              <a:rPr lang="en-US" sz="1800" dirty="0">
                <a:latin typeface="Cambria" panose="02040503050406030204" pitchFamily="18" charset="0"/>
              </a:rPr>
              <a:t>multiply </a:t>
            </a:r>
            <a:r>
              <a:rPr lang="en-US" sz="1800" dirty="0" smtClean="0">
                <a:latin typeface="Cambria" panose="02040503050406030204" pitchFamily="18" charset="0"/>
              </a:rPr>
              <a:t>each word's probability as if they were all independent</a:t>
            </a:r>
            <a:endParaRPr lang="en-US" sz="1800" dirty="0">
              <a:latin typeface="Cambria" panose="02040503050406030204" pitchFamily="18" charset="0"/>
            </a:endParaRPr>
          </a:p>
        </p:txBody>
      </p:sp>
      <p:sp>
        <p:nvSpPr>
          <p:cNvPr id="16" name="Rectangle 15"/>
          <p:cNvSpPr/>
          <p:nvPr/>
        </p:nvSpPr>
        <p:spPr>
          <a:xfrm rot="21122613">
            <a:off x="7567969" y="5873485"/>
            <a:ext cx="1300164"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problems?</a:t>
            </a:r>
            <a:endParaRPr lang="en-US" b="1" dirty="0">
              <a:solidFill>
                <a:srgbClr val="E97E09"/>
              </a:solidFill>
            </a:endParaRPr>
          </a:p>
        </p:txBody>
      </p:sp>
      <p:sp>
        <p:nvSpPr>
          <p:cNvPr id="86" name="Rectangle 85"/>
          <p:cNvSpPr/>
          <p:nvPr/>
        </p:nvSpPr>
        <p:spPr>
          <a:xfrm rot="21122613">
            <a:off x="7611868" y="6300197"/>
            <a:ext cx="1268296"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solutions?</a:t>
            </a:r>
            <a:endParaRPr lang="en-US" b="1" dirty="0">
              <a:solidFill>
                <a:srgbClr val="E97E09"/>
              </a:solidFill>
            </a:endParaRPr>
          </a:p>
        </p:txBody>
      </p:sp>
      <p:sp>
        <p:nvSpPr>
          <p:cNvPr id="87" name="Rectangle 86"/>
          <p:cNvSpPr/>
          <p:nvPr/>
        </p:nvSpPr>
        <p:spPr>
          <a:xfrm rot="20163774">
            <a:off x="995862"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8" name="Rectangle 87"/>
          <p:cNvSpPr/>
          <p:nvPr/>
        </p:nvSpPr>
        <p:spPr>
          <a:xfrm rot="20163774">
            <a:off x="1522845"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9" name="Rectangle 88"/>
          <p:cNvSpPr/>
          <p:nvPr/>
        </p:nvSpPr>
        <p:spPr>
          <a:xfrm rot="20163774">
            <a:off x="2028173"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0" name="Rectangle 89"/>
          <p:cNvSpPr/>
          <p:nvPr/>
        </p:nvSpPr>
        <p:spPr>
          <a:xfrm rot="20163774">
            <a:off x="2577334" y="4512776"/>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1" name="Rectangle 90"/>
          <p:cNvSpPr/>
          <p:nvPr/>
        </p:nvSpPr>
        <p:spPr>
          <a:xfrm rot="20163774">
            <a:off x="3074196" y="4512776"/>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2" name="Rectangle 91"/>
          <p:cNvSpPr/>
          <p:nvPr/>
        </p:nvSpPr>
        <p:spPr>
          <a:xfrm rot="20163774">
            <a:off x="5544649"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3" name="Rectangle 92"/>
          <p:cNvSpPr/>
          <p:nvPr/>
        </p:nvSpPr>
        <p:spPr>
          <a:xfrm rot="20163774">
            <a:off x="6145073"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4" name="Rectangle 93"/>
          <p:cNvSpPr/>
          <p:nvPr/>
        </p:nvSpPr>
        <p:spPr>
          <a:xfrm rot="20163774">
            <a:off x="6769464"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5" name="Rectangle 94"/>
          <p:cNvSpPr/>
          <p:nvPr/>
        </p:nvSpPr>
        <p:spPr>
          <a:xfrm rot="20163774">
            <a:off x="7306593" y="4524369"/>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6" name="Rectangle 95"/>
          <p:cNvSpPr/>
          <p:nvPr/>
        </p:nvSpPr>
        <p:spPr>
          <a:xfrm rot="20163774">
            <a:off x="7803455" y="4524369"/>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7" name="Rectangle 96"/>
          <p:cNvSpPr/>
          <p:nvPr/>
        </p:nvSpPr>
        <p:spPr>
          <a:xfrm>
            <a:off x="1326488" y="5014936"/>
            <a:ext cx="1781065" cy="461665"/>
          </a:xfrm>
          <a:prstGeom prst="rect">
            <a:avLst/>
          </a:prstGeom>
          <a:solidFill>
            <a:srgbClr val="FAE9D6"/>
          </a:solidFill>
        </p:spPr>
        <p:txBody>
          <a:bodyPr wrap="none">
            <a:spAutoFit/>
          </a:bodyPr>
          <a:lstStyle/>
          <a:p>
            <a:r>
              <a:rPr lang="en-US" dirty="0" smtClean="0">
                <a:latin typeface="Calibri" panose="020F0502020204030204" pitchFamily="34" charset="0"/>
              </a:rPr>
              <a:t>score = </a:t>
            </a:r>
            <a:r>
              <a:rPr lang="en-US" b="1" dirty="0" smtClean="0">
                <a:latin typeface="Calibri" panose="020F0502020204030204" pitchFamily="34" charset="0"/>
              </a:rPr>
              <a:t>-1.27</a:t>
            </a:r>
            <a:endParaRPr lang="en-US" b="1" dirty="0"/>
          </a:p>
        </p:txBody>
      </p:sp>
      <p:sp>
        <p:nvSpPr>
          <p:cNvPr id="98" name="Rectangle 97"/>
          <p:cNvSpPr/>
          <p:nvPr/>
        </p:nvSpPr>
        <p:spPr>
          <a:xfrm>
            <a:off x="6067535" y="5014936"/>
            <a:ext cx="1781065" cy="461665"/>
          </a:xfrm>
          <a:prstGeom prst="rect">
            <a:avLst/>
          </a:prstGeom>
          <a:solidFill>
            <a:srgbClr val="FAE9D6"/>
          </a:solidFill>
        </p:spPr>
        <p:txBody>
          <a:bodyPr wrap="none">
            <a:spAutoFit/>
          </a:bodyPr>
          <a:lstStyle/>
          <a:p>
            <a:r>
              <a:rPr lang="en-US" dirty="0" smtClean="0">
                <a:latin typeface="Calibri" panose="020F0502020204030204" pitchFamily="34" charset="0"/>
              </a:rPr>
              <a:t>score = </a:t>
            </a:r>
            <a:r>
              <a:rPr lang="en-US" b="1" dirty="0" smtClean="0">
                <a:latin typeface="Calibri" panose="020F0502020204030204" pitchFamily="34" charset="0"/>
              </a:rPr>
              <a:t>-4.96</a:t>
            </a:r>
            <a:endParaRPr lang="en-US" b="1" dirty="0"/>
          </a:p>
        </p:txBody>
      </p:sp>
      <p:sp>
        <p:nvSpPr>
          <p:cNvPr id="4" name="Rectangle 3"/>
          <p:cNvSpPr/>
          <p:nvPr/>
        </p:nvSpPr>
        <p:spPr>
          <a:xfrm>
            <a:off x="3483559" y="4138136"/>
            <a:ext cx="2271777" cy="738664"/>
          </a:xfrm>
          <a:prstGeom prst="rect">
            <a:avLst/>
          </a:prstGeom>
          <a:solidFill>
            <a:schemeClr val="bg1"/>
          </a:solidFill>
          <a:ln>
            <a:solidFill>
              <a:schemeClr val="bg1">
                <a:lumMod val="65000"/>
              </a:schemeClr>
            </a:solidFill>
          </a:ln>
        </p:spPr>
        <p:txBody>
          <a:bodyPr wrap="none">
            <a:spAutoFit/>
          </a:bodyPr>
          <a:lstStyle/>
          <a:p>
            <a:pPr algn="ctr"/>
            <a:r>
              <a:rPr lang="en-US" altLang="en-US" sz="4200" dirty="0" smtClean="0">
                <a:latin typeface="Cambria" panose="02040503050406030204" pitchFamily="18" charset="0"/>
              </a:rPr>
              <a:t>Use </a:t>
            </a:r>
            <a:r>
              <a:rPr lang="en-US" altLang="en-US" sz="4200" b="1" dirty="0" smtClean="0">
                <a:latin typeface="Courier New" panose="02070309020205020404" pitchFamily="49" charset="0"/>
                <a:cs typeface="Courier New" panose="02070309020205020404" pitchFamily="49" charset="0"/>
              </a:rPr>
              <a:t>log</a:t>
            </a:r>
            <a:r>
              <a:rPr lang="en-US" altLang="en-US" sz="4200" dirty="0" smtClean="0">
                <a:latin typeface="Cambria" panose="02040503050406030204" pitchFamily="18" charset="0"/>
              </a:rPr>
              <a:t>!</a:t>
            </a:r>
            <a:endParaRPr lang="en-US" sz="4200" dirty="0"/>
          </a:p>
        </p:txBody>
      </p:sp>
      <p:sp>
        <p:nvSpPr>
          <p:cNvPr id="99" name="Rectangle 98"/>
          <p:cNvSpPr/>
          <p:nvPr/>
        </p:nvSpPr>
        <p:spPr>
          <a:xfrm>
            <a:off x="3007285" y="3162189"/>
            <a:ext cx="3201774" cy="738664"/>
          </a:xfrm>
          <a:prstGeom prst="rect">
            <a:avLst/>
          </a:prstGeom>
          <a:solidFill>
            <a:schemeClr val="bg1"/>
          </a:solidFill>
          <a:ln>
            <a:solidFill>
              <a:schemeClr val="bg1">
                <a:lumMod val="65000"/>
              </a:schemeClr>
            </a:solidFill>
          </a:ln>
        </p:spPr>
        <p:txBody>
          <a:bodyPr wrap="none">
            <a:spAutoFit/>
          </a:bodyPr>
          <a:lstStyle/>
          <a:p>
            <a:pPr algn="ctr"/>
            <a:r>
              <a:rPr lang="en-US" altLang="en-US" sz="4200" dirty="0" smtClean="0">
                <a:latin typeface="Cambria" panose="02040503050406030204" pitchFamily="18" charset="0"/>
              </a:rPr>
              <a:t>Ignore zeros!</a:t>
            </a:r>
            <a:endParaRPr lang="en-US" sz="4200"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964440" y="3670200"/>
              <a:ext cx="3750840" cy="973440"/>
            </p14:xfrm>
          </p:contentPart>
        </mc:Choice>
        <mc:Fallback xmlns="">
          <p:pic>
            <p:nvPicPr>
              <p:cNvPr id="6" name="Ink 5"/>
              <p:cNvPicPr/>
              <p:nvPr/>
            </p:nvPicPr>
            <p:blipFill>
              <a:blip r:embed="rId3"/>
              <a:stretch>
                <a:fillRect/>
              </a:stretch>
            </p:blipFill>
            <p:spPr>
              <a:xfrm>
                <a:off x="955080" y="3660840"/>
                <a:ext cx="3769560" cy="992160"/>
              </a:xfrm>
              <a:prstGeom prst="rect">
                <a:avLst/>
              </a:prstGeom>
            </p:spPr>
          </p:pic>
        </mc:Fallback>
      </mc:AlternateContent>
      <p:sp>
        <p:nvSpPr>
          <p:cNvPr id="100" name="Rectangle 99"/>
          <p:cNvSpPr/>
          <p:nvPr/>
        </p:nvSpPr>
        <p:spPr>
          <a:xfrm rot="20599857">
            <a:off x="165339" y="1112286"/>
            <a:ext cx="8129601" cy="2554545"/>
          </a:xfrm>
          <a:prstGeom prst="rect">
            <a:avLst/>
          </a:prstGeom>
          <a:solidFill>
            <a:schemeClr val="bg1"/>
          </a:solidFill>
          <a:ln>
            <a:solidFill>
              <a:schemeClr val="bg1">
                <a:lumMod val="65000"/>
              </a:schemeClr>
            </a:solidFill>
          </a:ln>
        </p:spPr>
        <p:txBody>
          <a:bodyPr wrap="square">
            <a:spAutoFit/>
          </a:bodyPr>
          <a:lstStyle/>
          <a:p>
            <a:pPr algn="ctr"/>
            <a:r>
              <a:rPr lang="en-US" altLang="en-US" sz="3200" dirty="0" smtClean="0">
                <a:latin typeface="Cambria" panose="02040503050406030204" pitchFamily="18" charset="0"/>
              </a:rPr>
              <a:t>fix example to handle words that appear in one but not the other – give some low (non-zero) probability, e.g., the min frequency across all words in that model or all models (or </a:t>
            </a:r>
            <a:r>
              <a:rPr lang="en-US" altLang="en-US" sz="3200" smtClean="0">
                <a:latin typeface="Cambria" panose="02040503050406030204" pitchFamily="18" charset="0"/>
              </a:rPr>
              <a:t>just some </a:t>
            </a:r>
            <a:r>
              <a:rPr lang="en-US" altLang="en-US" sz="3200" dirty="0" smtClean="0">
                <a:latin typeface="Cambria" panose="02040503050406030204" pitchFamily="18" charset="0"/>
              </a:rPr>
              <a:t>small number) </a:t>
            </a:r>
            <a:endParaRPr lang="en-US" sz="3200" dirty="0"/>
          </a:p>
        </p:txBody>
      </p:sp>
    </p:spTree>
    <p:extLst>
      <p:ext uri="{BB962C8B-B14F-4D97-AF65-F5344CB8AC3E}">
        <p14:creationId xmlns:p14="http://schemas.microsoft.com/office/powerpoint/2010/main" val="125236260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project</a:t>
            </a:r>
            <a:endParaRPr lang="en-US" altLang="en-US" sz="4200" dirty="0">
              <a:latin typeface="Cambria" panose="02040503050406030204" pitchFamily="18" charset="0"/>
            </a:endParaRPr>
          </a:p>
        </p:txBody>
      </p:sp>
      <p:pic>
        <p:nvPicPr>
          <p:cNvPr id="36867" name="Picture 8" descr="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27162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9" descr="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57400"/>
            <a:ext cx="61722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descr="Picture 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946275"/>
            <a:ext cx="7034213"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25"/>
          <p:cNvSpPr>
            <a:spLocks noChangeArrowheads="1"/>
          </p:cNvSpPr>
          <p:nvPr/>
        </p:nvSpPr>
        <p:spPr bwMode="auto">
          <a:xfrm>
            <a:off x="8037513" y="6038850"/>
            <a:ext cx="8731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mbria" pitchFamily="18" charset="0"/>
              </a:rPr>
              <a:t>merges?</a:t>
            </a:r>
          </a:p>
        </p:txBody>
      </p:sp>
      <p:pic>
        <p:nvPicPr>
          <p:cNvPr id="36871" name="Picture 12"/>
          <p:cNvPicPr>
            <a:picLocks noChangeAspect="1" noChangeArrowheads="1"/>
          </p:cNvPicPr>
          <p:nvPr/>
        </p:nvPicPr>
        <p:blipFill>
          <a:blip r:embed="rId5">
            <a:extLst>
              <a:ext uri="{28A0092B-C50C-407E-A947-70E740481C1C}">
                <a14:useLocalDpi xmlns:a14="http://schemas.microsoft.com/office/drawing/2010/main" val="0"/>
              </a:ext>
            </a:extLst>
          </a:blip>
          <a:srcRect l="10173" t="24928" r="13219" b="7184"/>
          <a:stretch>
            <a:fillRect/>
          </a:stretch>
        </p:blipFill>
        <p:spPr bwMode="auto">
          <a:xfrm>
            <a:off x="1208088" y="1905000"/>
            <a:ext cx="66405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2805113" y="3779838"/>
            <a:ext cx="10668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3687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5" y="1295400"/>
            <a:ext cx="7472363" cy="534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4" name="Rectangle 24"/>
          <p:cNvSpPr>
            <a:spLocks noChangeArrowheads="1"/>
          </p:cNvSpPr>
          <p:nvPr/>
        </p:nvSpPr>
        <p:spPr bwMode="auto">
          <a:xfrm>
            <a:off x="6172200" y="1219200"/>
            <a:ext cx="622300" cy="323850"/>
          </a:xfrm>
          <a:prstGeom prst="rect">
            <a:avLst/>
          </a:prstGeom>
          <a:solidFill>
            <a:srgbClr val="F9B5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mbria" pitchFamily="18" charset="0"/>
              </a:rPr>
              <a:t>2012</a:t>
            </a:r>
          </a:p>
        </p:txBody>
      </p:sp>
      <p:sp>
        <p:nvSpPr>
          <p:cNvPr id="36875" name="Text Box 10"/>
          <p:cNvSpPr txBox="1">
            <a:spLocks noChangeArrowheads="1"/>
          </p:cNvSpPr>
          <p:nvPr/>
        </p:nvSpPr>
        <p:spPr bwMode="auto">
          <a:xfrm>
            <a:off x="7620000" y="4235450"/>
            <a:ext cx="760413" cy="641350"/>
          </a:xfrm>
          <a:prstGeom prst="rect">
            <a:avLst/>
          </a:prstGeom>
          <a:solidFill>
            <a:srgbClr val="FFFFFF"/>
          </a:solidFill>
          <a:ln w="9525">
            <a:solidFill>
              <a:srgbClr val="000AF9"/>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i="1">
                <a:solidFill>
                  <a:srgbClr val="000AF9"/>
                </a:solidFill>
                <a:latin typeface="Comic Sans MS" pitchFamily="66" charset="0"/>
              </a:rPr>
              <a:t>tag </a:t>
            </a:r>
            <a:r>
              <a:rPr lang="en-US" altLang="en-US" sz="1800">
                <a:solidFill>
                  <a:srgbClr val="000AF9"/>
                </a:solidFill>
                <a:latin typeface="Comic Sans MS" pitchFamily="66" charset="0"/>
              </a:rPr>
              <a:t>cloud</a:t>
            </a:r>
            <a:endParaRPr lang="en-US" altLang="en-US">
              <a:solidFill>
                <a:srgbClr val="000000"/>
              </a:solidFill>
            </a:endParaRPr>
          </a:p>
        </p:txBody>
      </p:sp>
    </p:spTree>
    <p:extLst>
      <p:ext uri="{BB962C8B-B14F-4D97-AF65-F5344CB8AC3E}">
        <p14:creationId xmlns:p14="http://schemas.microsoft.com/office/powerpoint/2010/main" val="140050351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pic>
        <p:nvPicPr>
          <p:cNvPr id="37891" name="Picture 8" descr="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519238"/>
            <a:ext cx="5780088" cy="3705225"/>
          </a:xfrm>
          <a:prstGeom prst="rect">
            <a:avLst/>
          </a:prstGeom>
          <a:noFill/>
          <a:ln w="12700">
            <a:solidFill>
              <a:srgbClr val="000AF9"/>
            </a:solidFill>
            <a:miter lim="800000"/>
            <a:headEnd/>
            <a:tailEnd/>
          </a:ln>
          <a:extLst>
            <a:ext uri="{909E8E84-426E-40DD-AFC4-6F175D3DCCD1}">
              <a14:hiddenFill xmlns:a14="http://schemas.microsoft.com/office/drawing/2010/main">
                <a:solidFill>
                  <a:srgbClr val="FFFFFF"/>
                </a:solidFill>
              </a14:hiddenFill>
            </a:ext>
          </a:extLst>
        </p:spPr>
      </p:pic>
      <p:sp>
        <p:nvSpPr>
          <p:cNvPr id="37892" name="Text Box 9"/>
          <p:cNvSpPr txBox="1">
            <a:spLocks noChangeArrowheads="1"/>
          </p:cNvSpPr>
          <p:nvPr/>
        </p:nvSpPr>
        <p:spPr bwMode="auto">
          <a:xfrm>
            <a:off x="6188075" y="1527175"/>
            <a:ext cx="1289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solidFill>
                  <a:srgbClr val="000AF9"/>
                </a:solidFill>
                <a:latin typeface="Comic Sans MS" pitchFamily="66" charset="0"/>
              </a:rPr>
              <a:t>text cloud</a:t>
            </a:r>
            <a:endParaRPr lang="en-US" altLang="en-US">
              <a:solidFill>
                <a:srgbClr val="000000"/>
              </a:solidFill>
            </a:endParaRPr>
          </a:p>
        </p:txBody>
      </p:sp>
      <p:sp>
        <p:nvSpPr>
          <p:cNvPr id="37893" name="Text Box 10"/>
          <p:cNvSpPr txBox="1">
            <a:spLocks noChangeArrowheads="1"/>
          </p:cNvSpPr>
          <p:nvPr/>
        </p:nvSpPr>
        <p:spPr bwMode="auto">
          <a:xfrm>
            <a:off x="376238" y="5410200"/>
            <a:ext cx="55673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a:solidFill>
                  <a:srgbClr val="000000"/>
                </a:solidFill>
              </a:rPr>
              <a:t>Summary of the words in a body of text, </a:t>
            </a:r>
            <a:r>
              <a:rPr lang="en-US" altLang="en-US" b="1" i="1">
                <a:solidFill>
                  <a:srgbClr val="000000"/>
                </a:solidFill>
              </a:rPr>
              <a:t>sized</a:t>
            </a:r>
            <a:r>
              <a:rPr lang="en-US" altLang="en-US">
                <a:solidFill>
                  <a:srgbClr val="000000"/>
                </a:solidFill>
              </a:rPr>
              <a:t> according to their frequency.</a:t>
            </a:r>
          </a:p>
        </p:txBody>
      </p:sp>
      <p:grpSp>
        <p:nvGrpSpPr>
          <p:cNvPr id="37894" name="Group 11"/>
          <p:cNvGrpSpPr>
            <a:grpSpLocks/>
          </p:cNvGrpSpPr>
          <p:nvPr/>
        </p:nvGrpSpPr>
        <p:grpSpPr bwMode="auto">
          <a:xfrm>
            <a:off x="7669213" y="5022850"/>
            <a:ext cx="417512" cy="517525"/>
            <a:chOff x="2928" y="1051"/>
            <a:chExt cx="840" cy="957"/>
          </a:xfrm>
        </p:grpSpPr>
        <p:sp>
          <p:nvSpPr>
            <p:cNvPr id="37896"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7897"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8"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9"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0"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1"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2"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3"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4"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5"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6"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7"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7908"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7895" name="Text Box 25"/>
          <p:cNvSpPr txBox="1">
            <a:spLocks noChangeArrowheads="1"/>
          </p:cNvSpPr>
          <p:nvPr/>
        </p:nvSpPr>
        <p:spPr bwMode="auto">
          <a:xfrm>
            <a:off x="6235700" y="4725988"/>
            <a:ext cx="1909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this doesn't look nearly colorful enough…</a:t>
            </a:r>
          </a:p>
        </p:txBody>
      </p:sp>
    </p:spTree>
    <p:extLst>
      <p:ext uri="{BB962C8B-B14F-4D97-AF65-F5344CB8AC3E}">
        <p14:creationId xmlns:p14="http://schemas.microsoft.com/office/powerpoint/2010/main" val="42179098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pic>
        <p:nvPicPr>
          <p:cNvPr id="38915" name="Picture 11" descr="Picture 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850" y="3908425"/>
            <a:ext cx="6107113"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16" name="Picture 12" descr="Picture 14.png"/>
          <p:cNvPicPr>
            <a:picLocks noChangeAspect="1"/>
          </p:cNvPicPr>
          <p:nvPr/>
        </p:nvPicPr>
        <p:blipFill>
          <a:blip r:embed="rId3">
            <a:extLst>
              <a:ext uri="{28A0092B-C50C-407E-A947-70E740481C1C}">
                <a14:useLocalDpi xmlns:a14="http://schemas.microsoft.com/office/drawing/2010/main" val="0"/>
              </a:ext>
            </a:extLst>
          </a:blip>
          <a:srcRect b="7996"/>
          <a:stretch>
            <a:fillRect/>
          </a:stretch>
        </p:blipFill>
        <p:spPr bwMode="auto">
          <a:xfrm>
            <a:off x="450850" y="1241425"/>
            <a:ext cx="6081713" cy="2519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5"/>
          <p:cNvSpPr>
            <a:spLocks noChangeArrowheads="1"/>
          </p:cNvSpPr>
          <p:nvPr/>
        </p:nvSpPr>
        <p:spPr bwMode="auto">
          <a:xfrm>
            <a:off x="2736850" y="3375025"/>
            <a:ext cx="4233863" cy="276225"/>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200" dirty="0">
                <a:solidFill>
                  <a:srgbClr val="000AF9"/>
                </a:solidFill>
                <a:latin typeface="Cambria" pitchFamily="18" charset="0"/>
                <a:ea typeface="ＭＳ Ｐゴシック" pitchFamily="-106" charset="-128"/>
                <a:cs typeface="ＭＳ Ｐゴシック" pitchFamily="-106" charset="-128"/>
              </a:rPr>
              <a:t>http://www.cs.hmc.edu/~cs5grad/cs5/textcloud/page1.html</a:t>
            </a:r>
          </a:p>
        </p:txBody>
      </p:sp>
      <p:sp>
        <p:nvSpPr>
          <p:cNvPr id="14" name="Rectangle 25"/>
          <p:cNvSpPr>
            <a:spLocks noChangeArrowheads="1"/>
          </p:cNvSpPr>
          <p:nvPr/>
        </p:nvSpPr>
        <p:spPr bwMode="auto">
          <a:xfrm>
            <a:off x="1258888" y="4167188"/>
            <a:ext cx="4445000" cy="276225"/>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200" dirty="0">
                <a:solidFill>
                  <a:srgbClr val="000AF9"/>
                </a:solidFill>
                <a:latin typeface="Cambria" pitchFamily="18" charset="0"/>
                <a:ea typeface="ＭＳ Ｐゴシック" pitchFamily="-106" charset="-128"/>
                <a:cs typeface="ＭＳ Ｐゴシック" pitchFamily="-106" charset="-128"/>
              </a:rPr>
              <a:t>http://www.cs.hmc.edu/~cs5grad/cs5/textcloud/textcloud.html</a:t>
            </a:r>
          </a:p>
        </p:txBody>
      </p:sp>
      <p:sp>
        <p:nvSpPr>
          <p:cNvPr id="38919" name="Rectangle 14"/>
          <p:cNvSpPr>
            <a:spLocks noChangeArrowheads="1"/>
          </p:cNvSpPr>
          <p:nvPr/>
        </p:nvSpPr>
        <p:spPr bwMode="auto">
          <a:xfrm>
            <a:off x="6626225" y="1247775"/>
            <a:ext cx="107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latin typeface="Calibri" pitchFamily="34" charset="0"/>
              </a:rPr>
              <a:t>Input</a:t>
            </a:r>
          </a:p>
        </p:txBody>
      </p:sp>
      <p:sp>
        <p:nvSpPr>
          <p:cNvPr id="38920" name="Rectangle 15"/>
          <p:cNvSpPr>
            <a:spLocks noChangeArrowheads="1"/>
          </p:cNvSpPr>
          <p:nvPr/>
        </p:nvSpPr>
        <p:spPr bwMode="auto">
          <a:xfrm>
            <a:off x="6623050" y="5621338"/>
            <a:ext cx="1377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latin typeface="Calibri" pitchFamily="34" charset="0"/>
              </a:rPr>
              <a:t>Output</a:t>
            </a:r>
          </a:p>
        </p:txBody>
      </p:sp>
      <p:grpSp>
        <p:nvGrpSpPr>
          <p:cNvPr id="38921" name="Group 11"/>
          <p:cNvGrpSpPr>
            <a:grpSpLocks/>
          </p:cNvGrpSpPr>
          <p:nvPr/>
        </p:nvGrpSpPr>
        <p:grpSpPr bwMode="auto">
          <a:xfrm>
            <a:off x="574675" y="4991100"/>
            <a:ext cx="417513" cy="517525"/>
            <a:chOff x="2928" y="1051"/>
            <a:chExt cx="840" cy="957"/>
          </a:xfrm>
        </p:grpSpPr>
        <p:sp>
          <p:nvSpPr>
            <p:cNvPr id="38926"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8927"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28"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29"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0"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1"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2"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3"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4"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5"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8936"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8937"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8938"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8922" name="Text Box 25"/>
          <p:cNvSpPr txBox="1">
            <a:spLocks noChangeArrowheads="1"/>
          </p:cNvSpPr>
          <p:nvPr/>
        </p:nvSpPr>
        <p:spPr bwMode="auto">
          <a:xfrm>
            <a:off x="1041400" y="4930775"/>
            <a:ext cx="1506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Hey! Where did these come from?</a:t>
            </a:r>
          </a:p>
        </p:txBody>
      </p:sp>
      <p:pic>
        <p:nvPicPr>
          <p:cNvPr id="38923" name="Picture 8"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013" y="5889625"/>
            <a:ext cx="4841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29"/>
          <p:cNvSpPr txBox="1">
            <a:spLocks noChangeArrowheads="1"/>
          </p:cNvSpPr>
          <p:nvPr/>
        </p:nvSpPr>
        <p:spPr bwMode="auto">
          <a:xfrm>
            <a:off x="2908300" y="6088063"/>
            <a:ext cx="25558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 think spam should go to 11!</a:t>
            </a:r>
          </a:p>
        </p:txBody>
      </p:sp>
      <p:cxnSp>
        <p:nvCxnSpPr>
          <p:cNvPr id="35" name="Straight Arrow Connector 34"/>
          <p:cNvCxnSpPr/>
          <p:nvPr/>
        </p:nvCxnSpPr>
        <p:spPr>
          <a:xfrm rot="10800000">
            <a:off x="5159375" y="5951538"/>
            <a:ext cx="331788" cy="77787"/>
          </a:xfrm>
          <a:prstGeom prst="straightConnector1">
            <a:avLst/>
          </a:prstGeom>
          <a:ln w="6350" cap="flat" cmpd="sng" algn="ctr">
            <a:solidFill>
              <a:srgbClr val="800000"/>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2302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09" y="1219200"/>
            <a:ext cx="8023508" cy="535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Text Box 5"/>
          <p:cNvSpPr txBox="1">
            <a:spLocks noChangeArrowheads="1"/>
          </p:cNvSpPr>
          <p:nvPr/>
        </p:nvSpPr>
        <p:spPr bwMode="auto">
          <a:xfrm>
            <a:off x="304800" y="304800"/>
            <a:ext cx="6858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behind the curtain...</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7108" name="Rectangle 6"/>
          <p:cNvSpPr>
            <a:spLocks noChangeArrowheads="1"/>
          </p:cNvSpPr>
          <p:nvPr/>
        </p:nvSpPr>
        <p:spPr bwMode="auto">
          <a:xfrm rot="21002162">
            <a:off x="5257800" y="5181600"/>
            <a:ext cx="3676650" cy="1200150"/>
          </a:xfrm>
          <a:prstGeom prst="rect">
            <a:avLst/>
          </a:prstGeom>
          <a:solidFill>
            <a:srgbClr val="FFEFD7"/>
          </a:solidFill>
          <a:ln w="9525">
            <a:solidFill>
              <a:srgbClr val="F6890C"/>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Arial" pitchFamily="34" charset="0"/>
              </a:rPr>
              <a:t>What data structures (classes) might be helpful in implementing </a:t>
            </a:r>
            <a:r>
              <a:rPr kumimoji="0" lang="en-US" altLang="en-US" sz="2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Arial" pitchFamily="34" charset="0"/>
              </a:rPr>
              <a:t>Picobot</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Arial" pitchFamily="34" charset="0"/>
              </a:rPr>
              <a:t>?</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349896483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638" y="3568700"/>
            <a:ext cx="658812"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sp>
        <p:nvSpPr>
          <p:cNvPr id="39940" name="Rectangle 6"/>
          <p:cNvSpPr>
            <a:spLocks noChangeArrowheads="1"/>
          </p:cNvSpPr>
          <p:nvPr/>
        </p:nvSpPr>
        <p:spPr bwMode="auto">
          <a:xfrm>
            <a:off x="1274763" y="1219200"/>
            <a:ext cx="608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AF9"/>
                </a:solidFill>
                <a:latin typeface="Arial" pitchFamily="34" charset="0"/>
              </a:rPr>
              <a:t>http://www.cs.hmc.edu/~cs5grad/cs5/textcloud/page1.html</a:t>
            </a:r>
          </a:p>
        </p:txBody>
      </p:sp>
      <p:sp>
        <p:nvSpPr>
          <p:cNvPr id="39941" name="Rectangle 7"/>
          <p:cNvSpPr>
            <a:spLocks noChangeArrowheads="1"/>
          </p:cNvSpPr>
          <p:nvPr/>
        </p:nvSpPr>
        <p:spPr bwMode="auto">
          <a:xfrm>
            <a:off x="223838" y="1790700"/>
            <a:ext cx="85518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200" b="1">
                <a:solidFill>
                  <a:srgbClr val="000000"/>
                </a:solidFill>
              </a:rPr>
              <a:t>Spamming spammers spammed spam. Spam spam spam! I love spam!</a:t>
            </a:r>
          </a:p>
        </p:txBody>
      </p:sp>
      <p:sp>
        <p:nvSpPr>
          <p:cNvPr id="39942" name="Text Box 8"/>
          <p:cNvSpPr txBox="1">
            <a:spLocks noChangeArrowheads="1"/>
          </p:cNvSpPr>
          <p:nvPr/>
        </p:nvSpPr>
        <p:spPr bwMode="auto">
          <a:xfrm>
            <a:off x="304800" y="4503738"/>
            <a:ext cx="8232775" cy="5810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solidFill>
                  <a:srgbClr val="000000"/>
                </a:solidFill>
                <a:latin typeface="Courier New" pitchFamily="49" charset="0"/>
              </a:rPr>
              <a:t>['spamming', 'spammers', spammed', 'spam', 'spam', 'spam', 'spam',</a:t>
            </a:r>
          </a:p>
          <a:p>
            <a:pPr eaLnBrk="1" hangingPunct="1"/>
            <a:r>
              <a:rPr lang="en-US" altLang="en-US" sz="1600" b="1">
                <a:solidFill>
                  <a:srgbClr val="000000"/>
                </a:solidFill>
                <a:latin typeface="Courier New" pitchFamily="49" charset="0"/>
              </a:rPr>
              <a:t>'love', 'spam', 'page', '2'] </a:t>
            </a:r>
          </a:p>
        </p:txBody>
      </p:sp>
      <p:sp>
        <p:nvSpPr>
          <p:cNvPr id="39943" name="Line 9"/>
          <p:cNvSpPr>
            <a:spLocks noChangeShapeType="1"/>
          </p:cNvSpPr>
          <p:nvPr/>
        </p:nvSpPr>
        <p:spPr bwMode="auto">
          <a:xfrm>
            <a:off x="4579938" y="2286000"/>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9944" name="Text Box 10"/>
          <p:cNvSpPr txBox="1">
            <a:spLocks noChangeArrowheads="1"/>
          </p:cNvSpPr>
          <p:nvPr/>
        </p:nvSpPr>
        <p:spPr bwMode="auto">
          <a:xfrm>
            <a:off x="381000" y="3008313"/>
            <a:ext cx="8475663" cy="5810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solidFill>
                  <a:srgbClr val="000000"/>
                </a:solidFill>
                <a:latin typeface="Courier New" pitchFamily="49" charset="0"/>
              </a:rPr>
              <a:t>['spamming', 'spammers', spammed', 'spam.', 'spam', 'spam', 'spam!',</a:t>
            </a:r>
          </a:p>
          <a:p>
            <a:pPr eaLnBrk="1" hangingPunct="1"/>
            <a:r>
              <a:rPr lang="en-US" altLang="en-US" sz="1600" b="1">
                <a:solidFill>
                  <a:srgbClr val="000000"/>
                </a:solidFill>
                <a:latin typeface="Courier New" pitchFamily="49" charset="0"/>
              </a:rPr>
              <a:t>'I', 'love', 'spam!', 'page', '2'] </a:t>
            </a:r>
          </a:p>
        </p:txBody>
      </p:sp>
      <p:sp>
        <p:nvSpPr>
          <p:cNvPr id="39945" name="Text Box 11"/>
          <p:cNvSpPr txBox="1">
            <a:spLocks noChangeArrowheads="1"/>
          </p:cNvSpPr>
          <p:nvPr/>
        </p:nvSpPr>
        <p:spPr bwMode="auto">
          <a:xfrm>
            <a:off x="381000" y="5905500"/>
            <a:ext cx="6891338" cy="5810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solidFill>
                  <a:srgbClr val="000000"/>
                </a:solidFill>
                <a:latin typeface="Courier New" pitchFamily="49" charset="0"/>
              </a:rPr>
              <a:t>['spam', 'spam', spam', 'spam', 'spam', 'spam', 'spam',</a:t>
            </a:r>
          </a:p>
          <a:p>
            <a:pPr eaLnBrk="1" hangingPunct="1"/>
            <a:r>
              <a:rPr lang="en-US" altLang="en-US" sz="1600" b="1">
                <a:solidFill>
                  <a:srgbClr val="000000"/>
                </a:solidFill>
                <a:latin typeface="Courier New" pitchFamily="49" charset="0"/>
              </a:rPr>
              <a:t>'love', 'spam', 'page', '2'] </a:t>
            </a:r>
          </a:p>
        </p:txBody>
      </p:sp>
      <p:sp>
        <p:nvSpPr>
          <p:cNvPr id="39946" name="Line 13"/>
          <p:cNvSpPr>
            <a:spLocks noChangeShapeType="1"/>
          </p:cNvSpPr>
          <p:nvPr/>
        </p:nvSpPr>
        <p:spPr bwMode="auto">
          <a:xfrm>
            <a:off x="4572000" y="3810000"/>
            <a:ext cx="0" cy="60960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9947" name="Line 14"/>
          <p:cNvSpPr>
            <a:spLocks noChangeShapeType="1"/>
          </p:cNvSpPr>
          <p:nvPr/>
        </p:nvSpPr>
        <p:spPr bwMode="auto">
          <a:xfrm>
            <a:off x="4552950" y="5214938"/>
            <a:ext cx="0" cy="609600"/>
          </a:xfrm>
          <a:prstGeom prst="line">
            <a:avLst/>
          </a:prstGeom>
          <a:noFill/>
          <a:ln w="28575">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nvGrpSpPr>
          <p:cNvPr id="39948" name="Group 15"/>
          <p:cNvGrpSpPr>
            <a:grpSpLocks/>
          </p:cNvGrpSpPr>
          <p:nvPr/>
        </p:nvGrpSpPr>
        <p:grpSpPr bwMode="auto">
          <a:xfrm>
            <a:off x="5884863" y="5262563"/>
            <a:ext cx="484187" cy="590550"/>
            <a:chOff x="2928" y="1051"/>
            <a:chExt cx="840" cy="957"/>
          </a:xfrm>
        </p:grpSpPr>
        <p:sp>
          <p:nvSpPr>
            <p:cNvPr id="39952"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9953"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4"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5"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6"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7"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8"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9"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60"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61"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9962"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9963"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9964"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9949" name="Text Box 29"/>
          <p:cNvSpPr txBox="1">
            <a:spLocks noChangeArrowheads="1"/>
          </p:cNvSpPr>
          <p:nvPr/>
        </p:nvSpPr>
        <p:spPr bwMode="auto">
          <a:xfrm>
            <a:off x="4840288" y="5321300"/>
            <a:ext cx="1049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And here?</a:t>
            </a:r>
          </a:p>
        </p:txBody>
      </p:sp>
      <p:sp>
        <p:nvSpPr>
          <p:cNvPr id="39950" name="Text Box 30"/>
          <p:cNvSpPr txBox="1">
            <a:spLocks noChangeArrowheads="1"/>
          </p:cNvSpPr>
          <p:nvPr/>
        </p:nvSpPr>
        <p:spPr bwMode="auto">
          <a:xfrm>
            <a:off x="7683500" y="6473825"/>
            <a:ext cx="1339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What's next?</a:t>
            </a:r>
          </a:p>
        </p:txBody>
      </p:sp>
      <p:sp>
        <p:nvSpPr>
          <p:cNvPr id="39951" name="Text Box 29"/>
          <p:cNvSpPr txBox="1">
            <a:spLocks noChangeArrowheads="1"/>
          </p:cNvSpPr>
          <p:nvPr/>
        </p:nvSpPr>
        <p:spPr bwMode="auto">
          <a:xfrm>
            <a:off x="4818063" y="3854450"/>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What happened here?</a:t>
            </a:r>
          </a:p>
        </p:txBody>
      </p:sp>
    </p:spTree>
    <p:extLst>
      <p:ext uri="{BB962C8B-B14F-4D97-AF65-F5344CB8AC3E}">
        <p14:creationId xmlns:p14="http://schemas.microsoft.com/office/powerpoint/2010/main" val="197371789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sp>
        <p:nvSpPr>
          <p:cNvPr id="40963" name="Text Box 6"/>
          <p:cNvSpPr txBox="1">
            <a:spLocks noChangeArrowheads="1"/>
          </p:cNvSpPr>
          <p:nvPr/>
        </p:nvSpPr>
        <p:spPr bwMode="auto">
          <a:xfrm>
            <a:off x="482600" y="144145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From text…</a:t>
            </a:r>
          </a:p>
        </p:txBody>
      </p:sp>
      <p:sp>
        <p:nvSpPr>
          <p:cNvPr id="40964" name="Text Box 7"/>
          <p:cNvSpPr txBox="1">
            <a:spLocks noChangeArrowheads="1"/>
          </p:cNvSpPr>
          <p:nvPr/>
        </p:nvSpPr>
        <p:spPr bwMode="auto">
          <a:xfrm>
            <a:off x="3886200" y="62484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000AF9"/>
                </a:solidFill>
                <a:latin typeface="Comic Sans MS" pitchFamily="66" charset="0"/>
              </a:rPr>
              <a:t>… to cloud</a:t>
            </a:r>
          </a:p>
        </p:txBody>
      </p:sp>
      <p:sp>
        <p:nvSpPr>
          <p:cNvPr id="40965" name="Text Box 23"/>
          <p:cNvSpPr txBox="1">
            <a:spLocks noChangeArrowheads="1"/>
          </p:cNvSpPr>
          <p:nvPr/>
        </p:nvSpPr>
        <p:spPr bwMode="auto">
          <a:xfrm>
            <a:off x="1071563" y="1998663"/>
            <a:ext cx="6781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AutoNum type="arabicPeriod"/>
            </a:pPr>
            <a:r>
              <a:rPr lang="en-US" altLang="en-US">
                <a:solidFill>
                  <a:srgbClr val="000000"/>
                </a:solidFill>
              </a:rPr>
              <a:t>Start with text…</a:t>
            </a:r>
          </a:p>
          <a:p>
            <a:pPr eaLnBrk="1" hangingPunct="1">
              <a:spcBef>
                <a:spcPct val="50000"/>
              </a:spcBef>
              <a:buFontTx/>
              <a:buAutoNum type="arabicPeriod"/>
            </a:pPr>
            <a:r>
              <a:rPr lang="en-US" altLang="en-US">
                <a:solidFill>
                  <a:srgbClr val="000000"/>
                </a:solidFill>
              </a:rPr>
              <a:t>Split it into words…</a:t>
            </a:r>
          </a:p>
          <a:p>
            <a:pPr eaLnBrk="1" hangingPunct="1">
              <a:spcBef>
                <a:spcPct val="50000"/>
              </a:spcBef>
              <a:buFontTx/>
              <a:buAutoNum type="arabicPeriod"/>
            </a:pPr>
            <a:r>
              <a:rPr lang="en-US" altLang="en-US">
                <a:solidFill>
                  <a:srgbClr val="000000"/>
                </a:solidFill>
              </a:rPr>
              <a:t>With the list of words</a:t>
            </a:r>
          </a:p>
          <a:p>
            <a:pPr eaLnBrk="1" hangingPunct="1">
              <a:spcBef>
                <a:spcPct val="50000"/>
              </a:spcBef>
              <a:buFontTx/>
              <a:buAutoNum type="arabicPeriod"/>
            </a:pPr>
            <a:r>
              <a:rPr lang="en-US" altLang="en-US" b="1" i="1">
                <a:solidFill>
                  <a:srgbClr val="000AF9"/>
                </a:solidFill>
              </a:rPr>
              <a:t>  Clean the words</a:t>
            </a:r>
          </a:p>
          <a:p>
            <a:pPr eaLnBrk="1" hangingPunct="1">
              <a:spcBef>
                <a:spcPct val="50000"/>
              </a:spcBef>
              <a:buFontTx/>
              <a:buAutoNum type="arabicPeriod"/>
            </a:pPr>
            <a:r>
              <a:rPr lang="en-US" altLang="en-US" b="1" i="1">
                <a:solidFill>
                  <a:srgbClr val="000AF9"/>
                </a:solidFill>
              </a:rPr>
              <a:t>  Stem the words</a:t>
            </a:r>
          </a:p>
          <a:p>
            <a:pPr eaLnBrk="1" hangingPunct="1">
              <a:spcBef>
                <a:spcPct val="50000"/>
              </a:spcBef>
              <a:buFontTx/>
              <a:buAutoNum type="arabicPeriod"/>
            </a:pPr>
            <a:r>
              <a:rPr lang="en-US" altLang="en-US">
                <a:solidFill>
                  <a:srgbClr val="000000"/>
                </a:solidFill>
              </a:rPr>
              <a:t>Count the words</a:t>
            </a:r>
          </a:p>
          <a:p>
            <a:pPr eaLnBrk="1" hangingPunct="1">
              <a:spcBef>
                <a:spcPct val="50000"/>
              </a:spcBef>
              <a:buFontTx/>
              <a:buAutoNum type="arabicPeriod"/>
            </a:pPr>
            <a:r>
              <a:rPr lang="en-US" altLang="en-US">
                <a:solidFill>
                  <a:srgbClr val="000000"/>
                </a:solidFill>
              </a:rPr>
              <a:t>Return a string with frequencies</a:t>
            </a:r>
          </a:p>
          <a:p>
            <a:pPr eaLnBrk="1" hangingPunct="1">
              <a:spcBef>
                <a:spcPct val="50000"/>
              </a:spcBef>
              <a:buFontTx/>
              <a:buAutoNum type="arabicPeriod"/>
            </a:pPr>
            <a:r>
              <a:rPr lang="en-US" altLang="en-US">
                <a:solidFill>
                  <a:srgbClr val="000000"/>
                </a:solidFill>
              </a:rPr>
              <a:t>Add advanced features…</a:t>
            </a:r>
          </a:p>
        </p:txBody>
      </p:sp>
      <p:grpSp>
        <p:nvGrpSpPr>
          <p:cNvPr id="40966" name="Group 24"/>
          <p:cNvGrpSpPr>
            <a:grpSpLocks/>
          </p:cNvGrpSpPr>
          <p:nvPr/>
        </p:nvGrpSpPr>
        <p:grpSpPr bwMode="auto">
          <a:xfrm>
            <a:off x="8064500" y="2740025"/>
            <a:ext cx="546100" cy="654050"/>
            <a:chOff x="2928" y="1051"/>
            <a:chExt cx="840" cy="957"/>
          </a:xfrm>
        </p:grpSpPr>
        <p:sp>
          <p:nvSpPr>
            <p:cNvPr id="40972"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0973"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4"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5"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6"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7"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8"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9"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80"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81"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0982"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0983"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0984"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0967" name="Text Box 40"/>
          <p:cNvSpPr txBox="1">
            <a:spLocks noChangeArrowheads="1"/>
          </p:cNvSpPr>
          <p:nvPr/>
        </p:nvSpPr>
        <p:spPr bwMode="auto">
          <a:xfrm>
            <a:off x="6129338" y="2643188"/>
            <a:ext cx="19827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This looks familiar...</a:t>
            </a:r>
          </a:p>
        </p:txBody>
      </p:sp>
      <p:sp>
        <p:nvSpPr>
          <p:cNvPr id="40968" name="Text Box 40"/>
          <p:cNvSpPr txBox="1">
            <a:spLocks noChangeArrowheads="1"/>
          </p:cNvSpPr>
          <p:nvPr/>
        </p:nvSpPr>
        <p:spPr bwMode="auto">
          <a:xfrm>
            <a:off x="6173788" y="5059363"/>
            <a:ext cx="13430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So does this!</a:t>
            </a:r>
          </a:p>
        </p:txBody>
      </p:sp>
      <p:pic>
        <p:nvPicPr>
          <p:cNvPr id="40969"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825" y="4953000"/>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ight Brace 39"/>
          <p:cNvSpPr/>
          <p:nvPr/>
        </p:nvSpPr>
        <p:spPr>
          <a:xfrm>
            <a:off x="5667375" y="2065338"/>
            <a:ext cx="228600" cy="135096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1" name="Right Brace 40"/>
          <p:cNvSpPr/>
          <p:nvPr/>
        </p:nvSpPr>
        <p:spPr>
          <a:xfrm>
            <a:off x="5915025" y="4703763"/>
            <a:ext cx="228600" cy="102711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Tree>
    <p:extLst>
      <p:ext uri="{BB962C8B-B14F-4D97-AF65-F5344CB8AC3E}">
        <p14:creationId xmlns:p14="http://schemas.microsoft.com/office/powerpoint/2010/main" val="22565714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5992813" y="152400"/>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i="1">
                <a:solidFill>
                  <a:srgbClr val="000000"/>
                </a:solidFill>
              </a:rPr>
              <a:t>Stemming</a:t>
            </a:r>
          </a:p>
        </p:txBody>
      </p:sp>
      <p:sp>
        <p:nvSpPr>
          <p:cNvPr id="41987" name="Text Box 10"/>
          <p:cNvSpPr txBox="1">
            <a:spLocks noChangeArrowheads="1"/>
          </p:cNvSpPr>
          <p:nvPr/>
        </p:nvSpPr>
        <p:spPr bwMode="auto">
          <a:xfrm>
            <a:off x="381000" y="1066800"/>
            <a:ext cx="348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nvGrpSpPr>
          <p:cNvPr id="41988" name="Group 15"/>
          <p:cNvGrpSpPr>
            <a:grpSpLocks/>
          </p:cNvGrpSpPr>
          <p:nvPr/>
        </p:nvGrpSpPr>
        <p:grpSpPr bwMode="auto">
          <a:xfrm>
            <a:off x="8591550" y="6376988"/>
            <a:ext cx="377825" cy="36195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1989" name="Text Box 29"/>
          <p:cNvSpPr txBox="1">
            <a:spLocks noChangeArrowheads="1"/>
          </p:cNvSpPr>
          <p:nvPr/>
        </p:nvSpPr>
        <p:spPr bwMode="auto">
          <a:xfrm>
            <a:off x="6294438" y="298291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This works for  _________</a:t>
            </a:r>
          </a:p>
        </p:txBody>
      </p:sp>
      <p:sp>
        <p:nvSpPr>
          <p:cNvPr id="41990" name="Text Box 30"/>
          <p:cNvSpPr txBox="1">
            <a:spLocks noChangeArrowheads="1"/>
          </p:cNvSpPr>
          <p:nvPr/>
        </p:nvSpPr>
        <p:spPr bwMode="auto">
          <a:xfrm>
            <a:off x="6294438" y="417036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This works for  _________</a:t>
            </a:r>
          </a:p>
        </p:txBody>
      </p:sp>
      <p:pic>
        <p:nvPicPr>
          <p:cNvPr id="41991"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075" y="85725"/>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29"/>
          <p:cNvSpPr txBox="1">
            <a:spLocks noChangeArrowheads="1"/>
          </p:cNvSpPr>
          <p:nvPr/>
        </p:nvSpPr>
        <p:spPr bwMode="auto">
          <a:xfrm>
            <a:off x="6294438" y="2038350"/>
            <a:ext cx="1416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This works for</a:t>
            </a:r>
          </a:p>
        </p:txBody>
      </p:sp>
      <p:sp>
        <p:nvSpPr>
          <p:cNvPr id="41993" name="Text Box 10"/>
          <p:cNvSpPr txBox="1">
            <a:spLocks noChangeArrowheads="1"/>
          </p:cNvSpPr>
          <p:nvPr/>
        </p:nvSpPr>
        <p:spPr bwMode="auto">
          <a:xfrm>
            <a:off x="860425" y="1905000"/>
            <a:ext cx="36872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a:solidFill>
                  <a:srgbClr val="FF6600"/>
                </a:solidFill>
                <a:latin typeface="Courier New" pitchFamily="49" charset="0"/>
              </a:rPr>
              <a:t>if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a:solidFill>
                  <a:srgbClr val="008000"/>
                </a:solidFill>
                <a:latin typeface="Courier New" pitchFamily="49" charset="0"/>
              </a:rPr>
              <a:t>'</a:t>
            </a:r>
            <a:r>
              <a:rPr lang="en-US" altLang="en-US" b="1" dirty="0" err="1">
                <a:solidFill>
                  <a:srgbClr val="008000"/>
                </a:solidFill>
                <a:latin typeface="Courier New" pitchFamily="49" charset="0"/>
              </a:rPr>
              <a:t>ing</a:t>
            </a:r>
            <a:r>
              <a:rPr lang="en-US" altLang="en-US" b="1" dirty="0">
                <a:solidFill>
                  <a:srgbClr val="008000"/>
                </a:solidFill>
                <a:latin typeface="Courier New" pitchFamily="49" charset="0"/>
              </a:rPr>
              <a:t>'</a:t>
            </a:r>
            <a:r>
              <a:rPr lang="en-US" altLang="en-US" b="1" dirty="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4]</a:t>
            </a:r>
          </a:p>
        </p:txBody>
      </p:sp>
      <p:sp>
        <p:nvSpPr>
          <p:cNvPr id="41994" name="Text Box 10"/>
          <p:cNvSpPr txBox="1">
            <a:spLocks noChangeArrowheads="1"/>
          </p:cNvSpPr>
          <p:nvPr/>
        </p:nvSpPr>
        <p:spPr bwMode="auto">
          <a:xfrm>
            <a:off x="874713" y="2906713"/>
            <a:ext cx="40559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elif</a:t>
            </a:r>
            <a:r>
              <a:rPr lang="en-US" altLang="en-US" b="1" dirty="0">
                <a:solidFill>
                  <a:srgbClr val="FF66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a:solidFill>
                  <a:srgbClr val="008000"/>
                </a:solidFill>
                <a:latin typeface="Courier New" pitchFamily="49" charset="0"/>
              </a:rPr>
              <a:t>'</a:t>
            </a:r>
            <a:r>
              <a:rPr lang="en-US" altLang="en-US" b="1" dirty="0" err="1">
                <a:solidFill>
                  <a:srgbClr val="008000"/>
                </a:solidFill>
                <a:latin typeface="Courier New" pitchFamily="49" charset="0"/>
              </a:rPr>
              <a:t>ies</a:t>
            </a:r>
            <a:r>
              <a:rPr lang="en-US" altLang="en-US" b="1" dirty="0">
                <a:solidFill>
                  <a:srgbClr val="008000"/>
                </a:solidFill>
                <a:latin typeface="Courier New" pitchFamily="49" charset="0"/>
              </a:rPr>
              <a:t>'</a:t>
            </a:r>
            <a:r>
              <a:rPr lang="en-US" altLang="en-US" b="1" dirty="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a:solidFill>
                  <a:srgbClr val="008000"/>
                </a:solidFill>
                <a:latin typeface="Courier New" pitchFamily="49" charset="0"/>
              </a:rPr>
              <a:t>'y'</a:t>
            </a:r>
          </a:p>
        </p:txBody>
      </p:sp>
      <p:sp>
        <p:nvSpPr>
          <p:cNvPr id="41995" name="Text Box 10"/>
          <p:cNvSpPr txBox="1">
            <a:spLocks noChangeArrowheads="1"/>
          </p:cNvSpPr>
          <p:nvPr/>
        </p:nvSpPr>
        <p:spPr bwMode="auto">
          <a:xfrm>
            <a:off x="874713" y="4049713"/>
            <a:ext cx="3871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elif</a:t>
            </a:r>
            <a:r>
              <a:rPr lang="en-US" altLang="en-US" b="1" dirty="0">
                <a:solidFill>
                  <a:srgbClr val="FF66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2:] == </a:t>
            </a:r>
            <a:r>
              <a:rPr lang="en-US" altLang="en-US" b="1" dirty="0">
                <a:solidFill>
                  <a:srgbClr val="008000"/>
                </a:solidFill>
                <a:latin typeface="Courier New" pitchFamily="49" charset="0"/>
              </a:rPr>
              <a:t>'</a:t>
            </a:r>
            <a:r>
              <a:rPr lang="en-US" altLang="en-US" b="1" dirty="0" err="1">
                <a:solidFill>
                  <a:srgbClr val="008000"/>
                </a:solidFill>
                <a:latin typeface="Courier New" pitchFamily="49" charset="0"/>
              </a:rPr>
              <a:t>er</a:t>
            </a:r>
            <a:r>
              <a:rPr lang="en-US" altLang="en-US" b="1" dirty="0">
                <a:solidFill>
                  <a:srgbClr val="008000"/>
                </a:solidFill>
                <a:latin typeface="Courier New" pitchFamily="49" charset="0"/>
              </a:rPr>
              <a:t>'</a:t>
            </a:r>
            <a:r>
              <a:rPr lang="en-US" altLang="en-US" b="1" dirty="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a:t>
            </a:r>
          </a:p>
        </p:txBody>
      </p:sp>
      <p:sp>
        <p:nvSpPr>
          <p:cNvPr id="41996" name="Text Box 29"/>
          <p:cNvSpPr txBox="1">
            <a:spLocks noChangeArrowheads="1"/>
          </p:cNvSpPr>
          <p:nvPr/>
        </p:nvSpPr>
        <p:spPr bwMode="auto">
          <a:xfrm>
            <a:off x="6294438" y="2322513"/>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it fails for  _________</a:t>
            </a:r>
          </a:p>
        </p:txBody>
      </p:sp>
      <p:sp>
        <p:nvSpPr>
          <p:cNvPr id="41997" name="Text Box 29"/>
          <p:cNvSpPr txBox="1">
            <a:spLocks noChangeArrowheads="1"/>
          </p:cNvSpPr>
          <p:nvPr/>
        </p:nvSpPr>
        <p:spPr bwMode="auto">
          <a:xfrm>
            <a:off x="6294438" y="3289300"/>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it fails for  _________</a:t>
            </a:r>
          </a:p>
        </p:txBody>
      </p:sp>
      <p:sp>
        <p:nvSpPr>
          <p:cNvPr id="41998" name="Text Box 30"/>
          <p:cNvSpPr txBox="1">
            <a:spLocks noChangeArrowheads="1"/>
          </p:cNvSpPr>
          <p:nvPr/>
        </p:nvSpPr>
        <p:spPr bwMode="auto">
          <a:xfrm>
            <a:off x="6294438" y="4471988"/>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it fails for  _________</a:t>
            </a:r>
          </a:p>
        </p:txBody>
      </p:sp>
      <p:sp>
        <p:nvSpPr>
          <p:cNvPr id="41999" name="Rectangle 38"/>
          <p:cNvSpPr>
            <a:spLocks noChangeArrowheads="1"/>
          </p:cNvSpPr>
          <p:nvPr/>
        </p:nvSpPr>
        <p:spPr bwMode="auto">
          <a:xfrm>
            <a:off x="838200" y="6254750"/>
            <a:ext cx="1659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a:solidFill>
                  <a:srgbClr val="FF6600"/>
                </a:solidFill>
                <a:latin typeface="Courier New" pitchFamily="49" charset="0"/>
              </a:rPr>
              <a:t>return </a:t>
            </a:r>
            <a:r>
              <a:rPr lang="en-US" altLang="en-US" b="1" dirty="0" smtClean="0">
                <a:solidFill>
                  <a:srgbClr val="000000"/>
                </a:solidFill>
                <a:latin typeface="Courier New" pitchFamily="49" charset="0"/>
              </a:rPr>
              <a:t>w</a:t>
            </a:r>
            <a:endParaRPr lang="en-US" altLang="en-US" dirty="0">
              <a:solidFill>
                <a:srgbClr val="000000"/>
              </a:solidFill>
            </a:endParaRPr>
          </a:p>
        </p:txBody>
      </p:sp>
      <p:sp>
        <p:nvSpPr>
          <p:cNvPr id="42000" name="Rectangle 39"/>
          <p:cNvSpPr>
            <a:spLocks noChangeArrowheads="1"/>
          </p:cNvSpPr>
          <p:nvPr/>
        </p:nvSpPr>
        <p:spPr bwMode="auto">
          <a:xfrm>
            <a:off x="311150" y="192088"/>
            <a:ext cx="4024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solidFill>
                  <a:srgbClr val="000000"/>
                </a:solidFill>
                <a:latin typeface="Comic Sans MS" pitchFamily="66" charset="0"/>
              </a:rPr>
              <a:t>What is a word for which each of these rules "works" and "fails." Then, add a new rule that handles one of the failures – or an entirely new case! </a:t>
            </a:r>
            <a:endParaRPr lang="en-US" altLang="en-US" sz="1200">
              <a:solidFill>
                <a:srgbClr val="000000"/>
              </a:solidFill>
            </a:endParaRPr>
          </a:p>
        </p:txBody>
      </p:sp>
      <p:sp>
        <p:nvSpPr>
          <p:cNvPr id="42001" name="Rectangle 40"/>
          <p:cNvSpPr>
            <a:spLocks noChangeArrowheads="1"/>
          </p:cNvSpPr>
          <p:nvPr/>
        </p:nvSpPr>
        <p:spPr bwMode="auto">
          <a:xfrm>
            <a:off x="6359525" y="5495925"/>
            <a:ext cx="249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Comic Sans MS" pitchFamily="66" charset="0"/>
              </a:rPr>
              <a:t>Write a rule to handle </a:t>
            </a:r>
            <a:r>
              <a:rPr lang="en-US" altLang="en-US" sz="1200" b="1" u="sng">
                <a:solidFill>
                  <a:srgbClr val="000000"/>
                </a:solidFill>
                <a:latin typeface="Comic Sans MS" pitchFamily="66" charset="0"/>
              </a:rPr>
              <a:t>plurals</a:t>
            </a:r>
            <a:r>
              <a:rPr lang="en-US" altLang="en-US" sz="1200">
                <a:solidFill>
                  <a:srgbClr val="000000"/>
                </a:solidFill>
                <a:latin typeface="Comic Sans MS" pitchFamily="66" charset="0"/>
              </a:rPr>
              <a:t> ...  </a:t>
            </a:r>
          </a:p>
          <a:p>
            <a:pPr eaLnBrk="1" hangingPunct="1"/>
            <a:r>
              <a:rPr lang="en-US" altLang="en-US" sz="1200">
                <a:solidFill>
                  <a:srgbClr val="000000"/>
                </a:solidFill>
                <a:latin typeface="Comic Sans MS" pitchFamily="66" charset="0"/>
              </a:rPr>
              <a:t>(1) What might go wrong?</a:t>
            </a:r>
          </a:p>
          <a:p>
            <a:pPr eaLnBrk="1" hangingPunct="1"/>
            <a:r>
              <a:rPr lang="en-US" altLang="en-US" sz="1200">
                <a:solidFill>
                  <a:srgbClr val="000000"/>
                </a:solidFill>
                <a:latin typeface="Comic Sans MS" pitchFamily="66" charset="0"/>
              </a:rPr>
              <a:t>(2) How might you fix it?</a:t>
            </a:r>
            <a:endParaRPr lang="en-US" altLang="en-US">
              <a:solidFill>
                <a:srgbClr val="000000"/>
              </a:solidFill>
            </a:endParaRPr>
          </a:p>
        </p:txBody>
      </p:sp>
      <p:sp>
        <p:nvSpPr>
          <p:cNvPr id="42" name="Right Brace 41"/>
          <p:cNvSpPr/>
          <p:nvPr/>
        </p:nvSpPr>
        <p:spPr>
          <a:xfrm>
            <a:off x="6096000" y="19161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3" name="Right Brace 42"/>
          <p:cNvSpPr/>
          <p:nvPr/>
        </p:nvSpPr>
        <p:spPr>
          <a:xfrm>
            <a:off x="6096000" y="2906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4" name="Right Brace 43"/>
          <p:cNvSpPr/>
          <p:nvPr/>
        </p:nvSpPr>
        <p:spPr>
          <a:xfrm>
            <a:off x="6096000" y="4049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5" name="Right Brace 44"/>
          <p:cNvSpPr/>
          <p:nvPr/>
        </p:nvSpPr>
        <p:spPr>
          <a:xfrm>
            <a:off x="6096000" y="5410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2006" name="Rectangle 45"/>
          <p:cNvSpPr>
            <a:spLocks noChangeArrowheads="1"/>
          </p:cNvSpPr>
          <p:nvPr/>
        </p:nvSpPr>
        <p:spPr bwMode="auto">
          <a:xfrm>
            <a:off x="7162800" y="6307138"/>
            <a:ext cx="14509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900">
                <a:solidFill>
                  <a:srgbClr val="009900"/>
                </a:solidFill>
                <a:latin typeface="Comic Sans MS" pitchFamily="66" charset="0"/>
              </a:rPr>
              <a:t>It's easy to </a:t>
            </a:r>
            <a:r>
              <a:rPr lang="en-US" altLang="en-US" sz="900" b="1" u="sng">
                <a:solidFill>
                  <a:srgbClr val="009900"/>
                </a:solidFill>
                <a:latin typeface="Comic Sans MS" pitchFamily="66" charset="0"/>
              </a:rPr>
              <a:t>miss</a:t>
            </a:r>
            <a:r>
              <a:rPr lang="en-US" altLang="en-US" sz="900">
                <a:solidFill>
                  <a:srgbClr val="009900"/>
                </a:solidFill>
                <a:latin typeface="Comic Sans MS" pitchFamily="66" charset="0"/>
              </a:rPr>
              <a:t> cases!</a:t>
            </a:r>
            <a:endParaRPr lang="en-US" altLang="en-US" sz="900">
              <a:solidFill>
                <a:srgbClr val="009900"/>
              </a:solidFill>
            </a:endParaRPr>
          </a:p>
        </p:txBody>
      </p:sp>
      <mc:AlternateContent xmlns:mc="http://schemas.openxmlformats.org/markup-compatibility/2006" xmlns:p14="http://schemas.microsoft.com/office/powerpoint/2010/main">
        <mc:Choice Requires="p14">
          <p:contentPart p14:bwMode="auto" r:id="rId3">
            <p14:nvContentPartPr>
              <p14:cNvPr id="2057" name="Ink 43"/>
              <p14:cNvContentPartPr>
                <a14:cpLocks xmlns:a14="http://schemas.microsoft.com/office/drawing/2010/main" noRot="1" noChangeAspect="1" noEditPoints="1" noChangeArrowheads="1" noChangeShapeType="1"/>
              </p14:cNvContentPartPr>
              <p14:nvPr/>
            </p14:nvContentPartPr>
            <p14:xfrm>
              <a:off x="7745413" y="3690938"/>
              <a:ext cx="3175" cy="15875"/>
            </p14:xfrm>
          </p:contentPart>
        </mc:Choice>
        <mc:Fallback xmlns="">
          <p:pic>
            <p:nvPicPr>
              <p:cNvPr id="2057" name="Ink 43"/>
              <p:cNvPicPr>
                <a:picLocks noRot="1" noChangeAspect="1" noEditPoints="1" noChangeArrowheads="1" noChangeShapeType="1"/>
              </p:cNvPicPr>
              <p:nvPr/>
            </p:nvPicPr>
            <p:blipFill>
              <a:blip r:embed="rId4"/>
              <a:stretch>
                <a:fillRect/>
              </a:stretch>
            </p:blipFill>
            <p:spPr>
              <a:xfrm>
                <a:off x="7737475" y="3685526"/>
                <a:ext cx="17463" cy="25977"/>
              </a:xfrm>
              <a:prstGeom prst="rect">
                <a:avLst/>
              </a:prstGeom>
            </p:spPr>
          </p:pic>
        </mc:Fallback>
      </mc:AlternateContent>
      <p:sp>
        <p:nvSpPr>
          <p:cNvPr id="42008" name="Rectangle 1"/>
          <p:cNvSpPr>
            <a:spLocks noChangeArrowheads="1"/>
          </p:cNvSpPr>
          <p:nvPr/>
        </p:nvSpPr>
        <p:spPr bwMode="auto">
          <a:xfrm>
            <a:off x="7743825" y="2004180"/>
            <a:ext cx="1147763" cy="369887"/>
          </a:xfrm>
          <a:prstGeom prst="rect">
            <a:avLst/>
          </a:prstGeom>
          <a:solidFill>
            <a:srgbClr val="FCD4C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i="1">
                <a:solidFill>
                  <a:srgbClr val="000000"/>
                </a:solidFill>
              </a:rPr>
              <a:t>Stemming</a:t>
            </a:r>
            <a:endParaRPr lang="en-US" altLang="en-US" sz="1800" b="1">
              <a:solidFill>
                <a:srgbClr val="000000"/>
              </a:solidFill>
            </a:endParaRPr>
          </a:p>
        </p:txBody>
      </p:sp>
    </p:spTree>
    <p:extLst>
      <p:ext uri="{BB962C8B-B14F-4D97-AF65-F5344CB8AC3E}">
        <p14:creationId xmlns:p14="http://schemas.microsoft.com/office/powerpoint/2010/main" val="255220994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8300" y="1166813"/>
            <a:ext cx="8382000" cy="1295400"/>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301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sp>
        <p:nvSpPr>
          <p:cNvPr id="43012" name="Text Box 6"/>
          <p:cNvSpPr txBox="1">
            <a:spLocks noChangeArrowheads="1"/>
          </p:cNvSpPr>
          <p:nvPr/>
        </p:nvSpPr>
        <p:spPr bwMode="auto">
          <a:xfrm>
            <a:off x="709613" y="1611313"/>
            <a:ext cx="3656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First:</a:t>
            </a:r>
          </a:p>
        </p:txBody>
      </p:sp>
      <p:sp>
        <p:nvSpPr>
          <p:cNvPr id="43013" name="Text Box 8"/>
          <p:cNvSpPr txBox="1">
            <a:spLocks noChangeArrowheads="1"/>
          </p:cNvSpPr>
          <p:nvPr/>
        </p:nvSpPr>
        <p:spPr bwMode="auto">
          <a:xfrm>
            <a:off x="1851025" y="1471613"/>
            <a:ext cx="3200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solidFill>
                  <a:srgbClr val="000000"/>
                </a:solidFill>
                <a:latin typeface="Calibri" pitchFamily="34" charset="0"/>
              </a:rPr>
              <a:t>Develop the </a:t>
            </a:r>
            <a:r>
              <a:rPr lang="en-US" altLang="en-US" sz="2100" b="1" i="1">
                <a:solidFill>
                  <a:srgbClr val="000000"/>
                </a:solidFill>
                <a:latin typeface="Calibri" pitchFamily="34" charset="0"/>
              </a:rPr>
              <a:t>basic</a:t>
            </a:r>
            <a:r>
              <a:rPr lang="en-US" altLang="en-US" sz="2100">
                <a:solidFill>
                  <a:srgbClr val="000000"/>
                </a:solidFill>
                <a:latin typeface="Calibri" pitchFamily="34" charset="0"/>
              </a:rPr>
              <a:t> text-processing in Python+IDLE.</a:t>
            </a:r>
          </a:p>
        </p:txBody>
      </p:sp>
      <p:grpSp>
        <p:nvGrpSpPr>
          <p:cNvPr id="43014" name="Group 11"/>
          <p:cNvGrpSpPr>
            <a:grpSpLocks/>
          </p:cNvGrpSpPr>
          <p:nvPr/>
        </p:nvGrpSpPr>
        <p:grpSpPr bwMode="auto">
          <a:xfrm>
            <a:off x="7369175" y="4975225"/>
            <a:ext cx="423863" cy="493713"/>
            <a:chOff x="2928" y="1051"/>
            <a:chExt cx="840" cy="957"/>
          </a:xfrm>
        </p:grpSpPr>
        <p:sp>
          <p:nvSpPr>
            <p:cNvPr id="43025"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3026"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27"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28"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29"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0"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1"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2"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3"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4"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3035"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3036"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3037"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3015" name="Text Box 25"/>
          <p:cNvSpPr txBox="1">
            <a:spLocks noChangeArrowheads="1"/>
          </p:cNvSpPr>
          <p:nvPr/>
        </p:nvSpPr>
        <p:spPr bwMode="auto">
          <a:xfrm>
            <a:off x="6096000" y="4767263"/>
            <a:ext cx="14541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latin typeface="Calibri" pitchFamily="34" charset="0"/>
              </a:rPr>
              <a:t>Building a web </a:t>
            </a:r>
            <a:r>
              <a:rPr lang="en-US" altLang="en-US" sz="1500" b="1" i="1">
                <a:solidFill>
                  <a:srgbClr val="000AF9"/>
                </a:solidFill>
                <a:latin typeface="Calibri" pitchFamily="34" charset="0"/>
              </a:rPr>
              <a:t>crawler</a:t>
            </a:r>
            <a:r>
              <a:rPr lang="en-US" altLang="en-US" sz="1500" i="1">
                <a:solidFill>
                  <a:srgbClr val="000000"/>
                </a:solidFill>
                <a:latin typeface="Calibri" pitchFamily="34" charset="0"/>
              </a:rPr>
              <a:t> ...</a:t>
            </a:r>
            <a:endParaRPr lang="en-US" altLang="en-US" sz="1500">
              <a:solidFill>
                <a:srgbClr val="000000"/>
              </a:solidFill>
              <a:latin typeface="Calibri" pitchFamily="34" charset="0"/>
            </a:endParaRPr>
          </a:p>
        </p:txBody>
      </p:sp>
      <p:sp>
        <p:nvSpPr>
          <p:cNvPr id="43016" name="Text Box 30"/>
          <p:cNvSpPr txBox="1">
            <a:spLocks noChangeArrowheads="1"/>
          </p:cNvSpPr>
          <p:nvPr/>
        </p:nvSpPr>
        <p:spPr bwMode="auto">
          <a:xfrm>
            <a:off x="930275" y="6213475"/>
            <a:ext cx="63801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solidFill>
                  <a:srgbClr val="000000"/>
                </a:solidFill>
                <a:latin typeface="Arial" pitchFamily="34" charset="0"/>
              </a:rPr>
              <a:t> </a:t>
            </a:r>
            <a:r>
              <a:rPr lang="en-US" altLang="en-US" sz="1800" b="1" i="1">
                <a:solidFill>
                  <a:srgbClr val="009900"/>
                </a:solidFill>
                <a:latin typeface="Arial" pitchFamily="34" charset="0"/>
              </a:rPr>
              <a:t>Personalize</a:t>
            </a:r>
            <a:r>
              <a:rPr lang="en-US" altLang="en-US" sz="1800">
                <a:solidFill>
                  <a:srgbClr val="000000"/>
                </a:solidFill>
                <a:latin typeface="Arial" pitchFamily="34" charset="0"/>
              </a:rPr>
              <a:t>   -  There are lots of ways to do this!</a:t>
            </a:r>
          </a:p>
        </p:txBody>
      </p:sp>
      <p:sp>
        <p:nvSpPr>
          <p:cNvPr id="43017" name="Text Box 35"/>
          <p:cNvSpPr txBox="1">
            <a:spLocks noChangeArrowheads="1"/>
          </p:cNvSpPr>
          <p:nvPr/>
        </p:nvSpPr>
        <p:spPr bwMode="auto">
          <a:xfrm>
            <a:off x="930275" y="4529138"/>
            <a:ext cx="63801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60000"/>
              </a:lnSpc>
              <a:spcBef>
                <a:spcPct val="50000"/>
              </a:spcBef>
              <a:buFontTx/>
              <a:buChar char="•"/>
            </a:pPr>
            <a:r>
              <a:rPr lang="en-US" altLang="en-US" sz="1800">
                <a:solidFill>
                  <a:srgbClr val="000000"/>
                </a:solidFill>
                <a:latin typeface="Arial" pitchFamily="34" charset="0"/>
              </a:rPr>
              <a:t> Once you have things working, move on to </a:t>
            </a:r>
          </a:p>
          <a:p>
            <a:pPr eaLnBrk="1" hangingPunct="1">
              <a:lnSpc>
                <a:spcPct val="60000"/>
              </a:lnSpc>
              <a:spcBef>
                <a:spcPct val="50000"/>
              </a:spcBef>
            </a:pPr>
            <a:r>
              <a:rPr lang="en-US" altLang="en-US" sz="1800">
                <a:solidFill>
                  <a:srgbClr val="000000"/>
                </a:solidFill>
                <a:latin typeface="Arial" pitchFamily="34" charset="0"/>
              </a:rPr>
              <a:t>	</a:t>
            </a:r>
            <a:r>
              <a:rPr lang="en-US" altLang="en-US" sz="1800" b="1" i="1">
                <a:solidFill>
                  <a:srgbClr val="A30107"/>
                </a:solidFill>
                <a:latin typeface="Arial" pitchFamily="34" charset="0"/>
              </a:rPr>
              <a:t>writing</a:t>
            </a:r>
            <a:r>
              <a:rPr lang="en-US" altLang="en-US" sz="1800">
                <a:solidFill>
                  <a:srgbClr val="000000"/>
                </a:solidFill>
                <a:latin typeface="Arial" pitchFamily="34" charset="0"/>
              </a:rPr>
              <a:t> HTML</a:t>
            </a:r>
          </a:p>
          <a:p>
            <a:pPr eaLnBrk="1" hangingPunct="1">
              <a:lnSpc>
                <a:spcPct val="60000"/>
              </a:lnSpc>
              <a:spcBef>
                <a:spcPct val="50000"/>
              </a:spcBef>
            </a:pPr>
            <a:r>
              <a:rPr lang="en-US" altLang="en-US" sz="1800">
                <a:solidFill>
                  <a:srgbClr val="000000"/>
                </a:solidFill>
                <a:latin typeface="Arial" pitchFamily="34" charset="0"/>
              </a:rPr>
              <a:t>	</a:t>
            </a:r>
            <a:r>
              <a:rPr lang="en-US" altLang="en-US" sz="1800" b="1" i="1">
                <a:solidFill>
                  <a:srgbClr val="A30107"/>
                </a:solidFill>
                <a:latin typeface="Arial" pitchFamily="34" charset="0"/>
              </a:rPr>
              <a:t>following links</a:t>
            </a:r>
            <a:r>
              <a:rPr lang="en-US" altLang="en-US" sz="1800">
                <a:solidFill>
                  <a:srgbClr val="000000"/>
                </a:solidFill>
                <a:latin typeface="Arial" pitchFamily="34" charset="0"/>
              </a:rPr>
              <a:t> beyond depth 1</a:t>
            </a:r>
          </a:p>
        </p:txBody>
      </p:sp>
      <p:sp>
        <p:nvSpPr>
          <p:cNvPr id="43018" name="Text Box 36"/>
          <p:cNvSpPr txBox="1">
            <a:spLocks noChangeArrowheads="1"/>
          </p:cNvSpPr>
          <p:nvPr/>
        </p:nvSpPr>
        <p:spPr bwMode="auto">
          <a:xfrm>
            <a:off x="930275" y="3527425"/>
            <a:ext cx="51657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solidFill>
                  <a:srgbClr val="000000"/>
                </a:solidFill>
                <a:latin typeface="Arial" pitchFamily="34" charset="0"/>
              </a:rPr>
              <a:t> Use the provided code to </a:t>
            </a:r>
            <a:r>
              <a:rPr lang="en-US" altLang="en-US" sz="1800" b="1" i="1">
                <a:solidFill>
                  <a:srgbClr val="A30107"/>
                </a:solidFill>
                <a:latin typeface="Arial" pitchFamily="34" charset="0"/>
              </a:rPr>
              <a:t>read</a:t>
            </a:r>
            <a:r>
              <a:rPr lang="en-US" altLang="en-US" sz="1800">
                <a:solidFill>
                  <a:srgbClr val="000000"/>
                </a:solidFill>
                <a:latin typeface="Arial" pitchFamily="34" charset="0"/>
              </a:rPr>
              <a:t>  HTML + </a:t>
            </a:r>
            <a:r>
              <a:rPr lang="en-US" altLang="en-US" sz="1800" b="1" i="1">
                <a:solidFill>
                  <a:srgbClr val="A30107"/>
                </a:solidFill>
                <a:latin typeface="Arial" pitchFamily="34" charset="0"/>
              </a:rPr>
              <a:t>process</a:t>
            </a:r>
            <a:r>
              <a:rPr lang="en-US" altLang="en-US" sz="1800" b="1" i="1">
                <a:solidFill>
                  <a:srgbClr val="000000"/>
                </a:solidFill>
                <a:latin typeface="Arial" pitchFamily="34" charset="0"/>
              </a:rPr>
              <a:t> </a:t>
            </a:r>
            <a:r>
              <a:rPr lang="en-US" altLang="en-US" sz="1800">
                <a:solidFill>
                  <a:srgbClr val="000000"/>
                </a:solidFill>
                <a:latin typeface="Arial" pitchFamily="34" charset="0"/>
              </a:rPr>
              <a:t> the results into ordered lists of words…</a:t>
            </a:r>
          </a:p>
        </p:txBody>
      </p:sp>
      <p:sp>
        <p:nvSpPr>
          <p:cNvPr id="28" name="Right Arrow 27"/>
          <p:cNvSpPr>
            <a:spLocks noChangeArrowheads="1"/>
          </p:cNvSpPr>
          <p:nvPr/>
        </p:nvSpPr>
        <p:spPr bwMode="auto">
          <a:xfrm>
            <a:off x="5127625" y="1687513"/>
            <a:ext cx="457200" cy="304800"/>
          </a:xfrm>
          <a:prstGeom prst="rightArrow">
            <a:avLst>
              <a:gd name="adj1" fmla="val 50000"/>
              <a:gd name="adj2" fmla="val 50000"/>
            </a:avLst>
          </a:prstGeom>
          <a:solidFill>
            <a:srgbClr val="000AF9"/>
          </a:soli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endParaRPr lang="en-US">
              <a:solidFill>
                <a:srgbClr val="FFFFFF"/>
              </a:solidFill>
              <a:latin typeface="Arial"/>
              <a:ea typeface="+mn-ea"/>
            </a:endParaRPr>
          </a:p>
        </p:txBody>
      </p:sp>
      <p:sp>
        <p:nvSpPr>
          <p:cNvPr id="43020" name="Rectangle 28"/>
          <p:cNvSpPr>
            <a:spLocks noChangeArrowheads="1"/>
          </p:cNvSpPr>
          <p:nvPr/>
        </p:nvSpPr>
        <p:spPr bwMode="auto">
          <a:xfrm>
            <a:off x="5726113" y="1471613"/>
            <a:ext cx="27717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100" i="1">
                <a:solidFill>
                  <a:srgbClr val="000000"/>
                </a:solidFill>
                <a:latin typeface="Calibri" pitchFamily="34" charset="0"/>
              </a:rPr>
              <a:t>After that  works</a:t>
            </a:r>
            <a:r>
              <a:rPr lang="en-US" altLang="en-US" sz="2100">
                <a:solidFill>
                  <a:srgbClr val="000000"/>
                </a:solidFill>
                <a:latin typeface="Calibri" pitchFamily="34" charset="0"/>
              </a:rPr>
              <a:t>, use a webpage to deploy it...</a:t>
            </a:r>
          </a:p>
        </p:txBody>
      </p:sp>
      <p:sp>
        <p:nvSpPr>
          <p:cNvPr id="30" name="Right Brace 29"/>
          <p:cNvSpPr/>
          <p:nvPr/>
        </p:nvSpPr>
        <p:spPr>
          <a:xfrm>
            <a:off x="5929313" y="4456113"/>
            <a:ext cx="228600" cy="116205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3022" name="Rectangle 30"/>
          <p:cNvSpPr>
            <a:spLocks noChangeArrowheads="1"/>
          </p:cNvSpPr>
          <p:nvPr/>
        </p:nvSpPr>
        <p:spPr bwMode="auto">
          <a:xfrm>
            <a:off x="7127875" y="5618163"/>
            <a:ext cx="17795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i="1">
                <a:solidFill>
                  <a:srgbClr val="000AF9"/>
                </a:solidFill>
                <a:latin typeface="Calibri" pitchFamily="34" charset="0"/>
              </a:rPr>
              <a:t>What will you need to look out for? </a:t>
            </a:r>
            <a:endParaRPr lang="en-US" altLang="en-US" sz="1500">
              <a:solidFill>
                <a:srgbClr val="000000"/>
              </a:solidFill>
            </a:endParaRPr>
          </a:p>
        </p:txBody>
      </p:sp>
      <p:sp>
        <p:nvSpPr>
          <p:cNvPr id="43023" name="Text Box 6"/>
          <p:cNvSpPr txBox="1">
            <a:spLocks noChangeArrowheads="1"/>
          </p:cNvSpPr>
          <p:nvPr/>
        </p:nvSpPr>
        <p:spPr bwMode="auto">
          <a:xfrm>
            <a:off x="609600" y="2852738"/>
            <a:ext cx="1066800" cy="457200"/>
          </a:xfrm>
          <a:prstGeom prst="rect">
            <a:avLst/>
          </a:prstGeom>
          <a:solidFill>
            <a:srgbClr val="FAE9D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C00000"/>
                </a:solidFill>
                <a:latin typeface="Comic Sans MS" pitchFamily="66" charset="0"/>
              </a:rPr>
              <a:t>Then: </a:t>
            </a:r>
          </a:p>
        </p:txBody>
      </p:sp>
      <p:sp>
        <p:nvSpPr>
          <p:cNvPr id="43024" name="Text Box 6"/>
          <p:cNvSpPr txBox="1">
            <a:spLocks noChangeArrowheads="1"/>
          </p:cNvSpPr>
          <p:nvPr/>
        </p:nvSpPr>
        <p:spPr bwMode="auto">
          <a:xfrm>
            <a:off x="609600" y="5562600"/>
            <a:ext cx="1241425" cy="4572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9900"/>
                </a:solidFill>
                <a:latin typeface="Comic Sans MS" pitchFamily="66" charset="0"/>
              </a:rPr>
              <a:t>Finally:</a:t>
            </a:r>
          </a:p>
        </p:txBody>
      </p:sp>
    </p:spTree>
    <p:extLst>
      <p:ext uri="{BB962C8B-B14F-4D97-AF65-F5344CB8AC3E}">
        <p14:creationId xmlns:p14="http://schemas.microsoft.com/office/powerpoint/2010/main" val="336210945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000"/>
                </a:solidFill>
              </a:rPr>
              <a:t>Text-cloud history</a:t>
            </a:r>
          </a:p>
        </p:txBody>
      </p:sp>
      <p:pic>
        <p:nvPicPr>
          <p:cNvPr id="44035" name="Picture 29" descr="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428038"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0"/>
          <p:cNvSpPr>
            <a:spLocks noChangeArrowheads="1"/>
          </p:cNvSpPr>
          <p:nvPr/>
        </p:nvSpPr>
        <p:spPr bwMode="auto">
          <a:xfrm>
            <a:off x="6432550" y="769938"/>
            <a:ext cx="2360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Arial" pitchFamily="34" charset="0"/>
              </a:rPr>
              <a:t>http://chir.ag/phernalia/preztags/</a:t>
            </a:r>
          </a:p>
        </p:txBody>
      </p:sp>
    </p:spTree>
    <p:extLst>
      <p:ext uri="{BB962C8B-B14F-4D97-AF65-F5344CB8AC3E}">
        <p14:creationId xmlns:p14="http://schemas.microsoft.com/office/powerpoint/2010/main" val="182568217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58371"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58372" name="Rectangle 19"/>
          <p:cNvSpPr>
            <a:spLocks noChangeArrowheads="1"/>
          </p:cNvSpPr>
          <p:nvPr/>
        </p:nvSpPr>
        <p:spPr bwMode="auto">
          <a:xfrm>
            <a:off x="1430338" y="6203950"/>
            <a:ext cx="305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finite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58375"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58376"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58379"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58380"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58382"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58383"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58384"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58385"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58386"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58387"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8"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mc:AlternateContent xmlns:mc="http://schemas.openxmlformats.org/markup-compatibility/2006" xmlns:p14="http://schemas.microsoft.com/office/powerpoint/2010/main">
        <mc:Choice Requires="p14">
          <p:contentPart p14:bwMode="auto" r:id="rId3">
            <p14:nvContentPartPr>
              <p14:cNvPr id="3074" name="Ink 24"/>
              <p14:cNvContentPartPr>
                <a14:cpLocks xmlns:a14="http://schemas.microsoft.com/office/drawing/2010/main" noRot="1" noChangeAspect="1" noEditPoints="1" noChangeArrowheads="1" noChangeShapeType="1"/>
              </p14:cNvContentPartPr>
              <p14:nvPr/>
            </p14:nvContentPartPr>
            <p14:xfrm>
              <a:off x="4852988" y="3025775"/>
              <a:ext cx="2973387" cy="2127250"/>
            </p14:xfrm>
          </p:contentPart>
        </mc:Choice>
        <mc:Fallback xmlns="">
          <p:pic>
            <p:nvPicPr>
              <p:cNvPr id="3074" name="Ink 24"/>
              <p:cNvPicPr>
                <a:picLocks noRot="1" noChangeAspect="1" noEditPoints="1" noChangeArrowheads="1" noChangeShapeType="1"/>
              </p:cNvPicPr>
              <p:nvPr/>
            </p:nvPicPr>
            <p:blipFill>
              <a:blip r:embed="rId4"/>
              <a:stretch>
                <a:fillRect/>
              </a:stretch>
            </p:blipFill>
            <p:spPr>
              <a:xfrm>
                <a:off x="4841467" y="3011375"/>
                <a:ext cx="2999668" cy="215317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75" name="Ink 25"/>
              <p14:cNvContentPartPr>
                <a14:cpLocks xmlns:a14="http://schemas.microsoft.com/office/drawing/2010/main" noRot="1" noChangeAspect="1" noEditPoints="1" noChangeArrowheads="1" noChangeShapeType="1"/>
              </p14:cNvContentPartPr>
              <p14:nvPr/>
            </p14:nvContentPartPr>
            <p14:xfrm>
              <a:off x="4892675" y="5003800"/>
              <a:ext cx="2819400" cy="1322388"/>
            </p14:xfrm>
          </p:contentPart>
        </mc:Choice>
        <mc:Fallback xmlns="">
          <p:pic>
            <p:nvPicPr>
              <p:cNvPr id="3075" name="Ink 25"/>
              <p:cNvPicPr>
                <a:picLocks noRot="1" noChangeAspect="1" noEditPoints="1" noChangeArrowheads="1" noChangeShapeType="1"/>
              </p:cNvPicPr>
              <p:nvPr/>
            </p:nvPicPr>
            <p:blipFill>
              <a:blip r:embed="rId6"/>
              <a:stretch>
                <a:fillRect/>
              </a:stretch>
            </p:blipFill>
            <p:spPr>
              <a:xfrm>
                <a:off x="4879714" y="4988679"/>
                <a:ext cx="2837402" cy="1351190"/>
              </a:xfrm>
              <a:prstGeom prst="rect">
                <a:avLst/>
              </a:prstGeom>
            </p:spPr>
          </p:pic>
        </mc:Fallback>
      </mc:AlternateContent>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5"/>
          <p:cNvSpPr txBox="1">
            <a:spLocks noChangeArrowheads="1"/>
          </p:cNvSpPr>
          <p:nvPr/>
        </p:nvSpPr>
        <p:spPr bwMode="auto">
          <a:xfrm>
            <a:off x="2117725" y="215900"/>
            <a:ext cx="464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CS 5 currency…</a:t>
            </a:r>
          </a:p>
        </p:txBody>
      </p:sp>
      <p:pic>
        <p:nvPicPr>
          <p:cNvPr id="59395" name="Picture 6" descr="20040727042030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3" y="1295400"/>
            <a:ext cx="31162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22"/>
          <p:cNvSpPr txBox="1">
            <a:spLocks noChangeArrowheads="1"/>
          </p:cNvSpPr>
          <p:nvPr/>
        </p:nvSpPr>
        <p:spPr bwMode="auto">
          <a:xfrm>
            <a:off x="4343400" y="1298575"/>
            <a:ext cx="45085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i="1">
                <a:solidFill>
                  <a:srgbClr val="A30107"/>
                </a:solidFill>
              </a:rPr>
              <a:t>Final project:</a:t>
            </a:r>
            <a:r>
              <a:rPr lang="en-US" altLang="en-US" b="1" i="1">
                <a:solidFill>
                  <a:srgbClr val="FF0208"/>
                </a:solidFill>
              </a:rPr>
              <a:t>  </a:t>
            </a:r>
            <a:r>
              <a:rPr lang="en-US" altLang="en-US" sz="1800"/>
              <a:t>1 Euro for each deadline</a:t>
            </a:r>
          </a:p>
          <a:p>
            <a:pPr algn="ctr" eaLnBrk="1" hangingPunct="1">
              <a:spcBef>
                <a:spcPct val="50000"/>
              </a:spcBef>
            </a:pPr>
            <a:r>
              <a:rPr lang="en-US" altLang="en-US" sz="1800">
                <a:solidFill>
                  <a:srgbClr val="FF0000"/>
                </a:solidFill>
              </a:rPr>
              <a:t>as long as one partner has a Euro left....</a:t>
            </a:r>
            <a:endParaRPr lang="en-US" altLang="en-US">
              <a:solidFill>
                <a:srgbClr val="FF0000"/>
              </a:solidFill>
            </a:endParaRPr>
          </a:p>
        </p:txBody>
      </p:sp>
      <p:pic>
        <p:nvPicPr>
          <p:cNvPr id="59397" name="Picture 23" descr="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2332038"/>
            <a:ext cx="29241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98" name="Group 25"/>
          <p:cNvGrpSpPr>
            <a:grpSpLocks/>
          </p:cNvGrpSpPr>
          <p:nvPr/>
        </p:nvGrpSpPr>
        <p:grpSpPr bwMode="auto">
          <a:xfrm>
            <a:off x="5334000" y="5741988"/>
            <a:ext cx="685800" cy="673100"/>
            <a:chOff x="2928" y="1051"/>
            <a:chExt cx="840" cy="957"/>
          </a:xfrm>
        </p:grpSpPr>
        <p:sp>
          <p:nvSpPr>
            <p:cNvPr id="59403"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9404"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5"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6"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7"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8"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9"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10"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11"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12"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9413"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9414"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9415"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9399" name="Text Box 39"/>
          <p:cNvSpPr txBox="1">
            <a:spLocks noChangeArrowheads="1"/>
          </p:cNvSpPr>
          <p:nvPr/>
        </p:nvSpPr>
        <p:spPr bwMode="auto">
          <a:xfrm>
            <a:off x="6019800" y="5653088"/>
            <a:ext cx="2820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Also ask about our Euro "buy-back" plan: convert your unused  Euros to more valuable currency (like M&amp;Ms)</a:t>
            </a:r>
          </a:p>
        </p:txBody>
      </p:sp>
      <p:pic>
        <p:nvPicPr>
          <p:cNvPr id="59400" name="Picture 41"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5224463"/>
            <a:ext cx="3357563" cy="974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9401" name="Picture 24"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875" y="5186363"/>
            <a:ext cx="3546475" cy="1047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86" name="Picture 26"/>
          <p:cNvPicPr>
            <a:picLocks noChangeAspect="1" noChangeArrowheads="1"/>
          </p:cNvPicPr>
          <p:nvPr/>
        </p:nvPicPr>
        <p:blipFill>
          <a:blip r:embed="rId6"/>
          <a:srcRect l="14655" t="60073" r="40745" b="6868"/>
          <a:stretch>
            <a:fillRect/>
          </a:stretch>
        </p:blipFill>
        <p:spPr bwMode="auto">
          <a:xfrm>
            <a:off x="457200" y="4891088"/>
            <a:ext cx="4197350" cy="1438275"/>
          </a:xfrm>
          <a:prstGeom prst="rect">
            <a:avLst/>
          </a:prstGeom>
          <a:noFill/>
          <a:ln w="9525">
            <a:solidFill>
              <a:schemeClr val="bg1">
                <a:lumMod val="65000"/>
              </a:schemeClr>
            </a:solid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2398713" y="93663"/>
            <a:ext cx="5726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solidFill>
                  <a:srgbClr val="000000"/>
                </a:solidFill>
                <a:latin typeface="Calibri" pitchFamily="34" charset="0"/>
              </a:rPr>
              <a:t>Getting familiar with VPython's API...</a:t>
            </a:r>
          </a:p>
        </p:txBody>
      </p:sp>
      <p:sp>
        <p:nvSpPr>
          <p:cNvPr id="60419" name="Text Box 11"/>
          <p:cNvSpPr txBox="1">
            <a:spLocks noChangeArrowheads="1"/>
          </p:cNvSpPr>
          <p:nvPr/>
        </p:nvSpPr>
        <p:spPr bwMode="auto">
          <a:xfrm>
            <a:off x="381000" y="1905000"/>
            <a:ext cx="8458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from</a:t>
            </a:r>
            <a:r>
              <a:rPr lang="en-US" altLang="en-US" sz="1800" b="1">
                <a:solidFill>
                  <a:srgbClr val="000000"/>
                </a:solidFill>
                <a:latin typeface="Courier New" pitchFamily="49" charset="0"/>
              </a:rPr>
              <a:t> visual </a:t>
            </a:r>
            <a:r>
              <a:rPr lang="en-US" altLang="en-US" sz="1800" b="1">
                <a:solidFill>
                  <a:srgbClr val="F7890C"/>
                </a:solidFill>
                <a:latin typeface="Courier New" pitchFamily="49" charset="0"/>
              </a:rPr>
              <a:t>import</a:t>
            </a:r>
            <a:r>
              <a:rPr lang="en-US" altLang="en-US" sz="1800" b="1">
                <a:solidFill>
                  <a:srgbClr val="000000"/>
                </a:solidFill>
                <a:latin typeface="Courier New" pitchFamily="49" charset="0"/>
              </a:rPr>
              <a:t> *</a:t>
            </a:r>
          </a:p>
          <a:p>
            <a:pPr eaLnBrk="1" hangingPunct="1"/>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floor = box( pos=(0,0,0), length=4, height=0.5, </a:t>
            </a:r>
          </a:p>
          <a:p>
            <a:pPr eaLnBrk="1" hangingPunct="1"/>
            <a:r>
              <a:rPr lang="en-US" altLang="en-US" sz="1800" b="1">
                <a:solidFill>
                  <a:srgbClr val="000000"/>
                </a:solidFill>
                <a:latin typeface="Courier New" pitchFamily="49" charset="0"/>
              </a:rPr>
              <a:t>	      width=4, color=color.blue)</a:t>
            </a:r>
          </a:p>
          <a:p>
            <a:pPr eaLnBrk="1" hangingPunct="1"/>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ball = sphere( pos=(0,4,0), radius=1, color=color.red)</a:t>
            </a:r>
          </a:p>
          <a:p>
            <a:pPr eaLnBrk="1" hangingPunct="1"/>
            <a:r>
              <a:rPr lang="en-US" altLang="en-US" sz="1800" b="1">
                <a:solidFill>
                  <a:srgbClr val="000000"/>
                </a:solidFill>
                <a:latin typeface="Courier New" pitchFamily="49" charset="0"/>
              </a:rPr>
              <a:t>ball.velocity = vector(0,-1,0)</a:t>
            </a:r>
          </a:p>
          <a:p>
            <a:pPr eaLnBrk="1" hangingPunct="1"/>
            <a:r>
              <a:rPr lang="en-US" altLang="en-US" sz="1800" b="1">
                <a:solidFill>
                  <a:srgbClr val="000000"/>
                </a:solidFill>
                <a:latin typeface="Courier New" pitchFamily="49" charset="0"/>
              </a:rPr>
              <a:t>dt = 0.01</a:t>
            </a:r>
            <a:endParaRPr lang="en-US" altLang="en-US" sz="1800">
              <a:solidFill>
                <a:srgbClr val="000000"/>
              </a:solidFill>
              <a:latin typeface="Courier New" pitchFamily="49" charset="0"/>
              <a:ea typeface="ヒラギノ角ゴ Pro W3" charset="-128"/>
            </a:endParaRPr>
          </a:p>
          <a:p>
            <a:pPr eaLnBrk="1" hangingPunct="1"/>
            <a:endParaRPr lang="en-US" altLang="en-US" sz="1800">
              <a:solidFill>
                <a:srgbClr val="000000"/>
              </a:solidFill>
              <a:latin typeface="Courier New" pitchFamily="49" charset="0"/>
              <a:ea typeface="ヒラギノ角ゴ Pro W3" charset="-128"/>
            </a:endParaRPr>
          </a:p>
          <a:p>
            <a:pPr eaLnBrk="1" hangingPunct="1"/>
            <a:r>
              <a:rPr lang="en-US" altLang="en-US" sz="1800" b="1">
                <a:solidFill>
                  <a:srgbClr val="F7890C"/>
                </a:solidFill>
                <a:latin typeface="Courier New" pitchFamily="49" charset="0"/>
              </a:rPr>
              <a:t>while</a:t>
            </a:r>
            <a:r>
              <a:rPr lang="en-US" altLang="en-US" sz="1800" b="1">
                <a:solidFill>
                  <a:srgbClr val="000000"/>
                </a:solidFill>
                <a:latin typeface="Courier New" pitchFamily="49" charset="0"/>
              </a:rPr>
              <a:t> </a:t>
            </a:r>
            <a:r>
              <a:rPr lang="en-US" altLang="en-US" sz="1800" b="1">
                <a:solidFill>
                  <a:srgbClr val="C00000"/>
                </a:solidFill>
                <a:latin typeface="Courier New" pitchFamily="49" charset="0"/>
              </a:rPr>
              <a:t>True</a:t>
            </a:r>
            <a:r>
              <a:rPr lang="en-US" altLang="en-US" sz="1800" b="1">
                <a:solidFill>
                  <a:srgbClr val="000000"/>
                </a:solidFill>
                <a:latin typeface="Courier New" pitchFamily="49" charset="0"/>
              </a:rPr>
              <a:t>:</a:t>
            </a:r>
          </a:p>
          <a:p>
            <a:pPr eaLnBrk="1" hangingPunct="1"/>
            <a:r>
              <a:rPr lang="en-US" altLang="en-US" sz="1800" b="1">
                <a:solidFill>
                  <a:srgbClr val="000000"/>
                </a:solidFill>
                <a:latin typeface="Courier New" pitchFamily="49" charset="0"/>
              </a:rPr>
              <a:t>    </a:t>
            </a:r>
            <a:r>
              <a:rPr lang="en-US" altLang="en-US" sz="1800" b="1">
                <a:solidFill>
                  <a:srgbClr val="009900"/>
                </a:solidFill>
                <a:latin typeface="Courier New" pitchFamily="49" charset="0"/>
              </a:rPr>
              <a:t>rate(100)</a:t>
            </a:r>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    ball.pos = ball.pos + ball.velocity*dt</a:t>
            </a:r>
          </a:p>
          <a:p>
            <a:pPr eaLnBrk="1" hangingPunct="1"/>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    </a:t>
            </a:r>
            <a:r>
              <a:rPr lang="en-US" altLang="en-US" sz="1800" b="1">
                <a:solidFill>
                  <a:srgbClr val="F7890C"/>
                </a:solidFill>
                <a:latin typeface="Courier New" pitchFamily="49" charset="0"/>
              </a:rPr>
              <a:t>if</a:t>
            </a:r>
            <a:r>
              <a:rPr lang="en-US" altLang="en-US" sz="1800" b="1">
                <a:solidFill>
                  <a:srgbClr val="000000"/>
                </a:solidFill>
                <a:latin typeface="Courier New" pitchFamily="49" charset="0"/>
              </a:rPr>
              <a:t> ball.pos.y &lt; ball.radius:</a:t>
            </a:r>
          </a:p>
          <a:p>
            <a:pPr eaLnBrk="1" hangingPunct="1"/>
            <a:r>
              <a:rPr lang="en-US" altLang="en-US" sz="1800" b="1">
                <a:solidFill>
                  <a:srgbClr val="000000"/>
                </a:solidFill>
                <a:latin typeface="Courier New" pitchFamily="49" charset="0"/>
              </a:rPr>
              <a:t>        ball.velocity.y = -ball.velocity.y</a:t>
            </a:r>
          </a:p>
          <a:p>
            <a:pPr eaLnBrk="1" hangingPunct="1"/>
            <a:r>
              <a:rPr lang="en-US" altLang="en-US" sz="1800" b="1">
                <a:solidFill>
                  <a:srgbClr val="000000"/>
                </a:solidFill>
                <a:latin typeface="Courier New" pitchFamily="49" charset="0"/>
              </a:rPr>
              <a:t>    </a:t>
            </a:r>
            <a:r>
              <a:rPr lang="en-US" altLang="en-US" sz="1800" b="1">
                <a:solidFill>
                  <a:srgbClr val="F7890C"/>
                </a:solidFill>
                <a:latin typeface="Courier New" pitchFamily="49" charset="0"/>
              </a:rPr>
              <a:t>else</a:t>
            </a:r>
            <a:r>
              <a:rPr lang="en-US" altLang="en-US" sz="1800" b="1">
                <a:solidFill>
                  <a:srgbClr val="000000"/>
                </a:solidFill>
                <a:latin typeface="Courier New" pitchFamily="49" charset="0"/>
              </a:rPr>
              <a:t>:</a:t>
            </a:r>
          </a:p>
          <a:p>
            <a:pPr eaLnBrk="1" hangingPunct="1"/>
            <a:r>
              <a:rPr lang="en-US" altLang="en-US" sz="1800" b="1">
                <a:solidFill>
                  <a:srgbClr val="000000"/>
                </a:solidFill>
                <a:latin typeface="Courier New" pitchFamily="49" charset="0"/>
              </a:rPr>
              <a:t>        ball.velocity.y = ball.velocity.y - 9.8*dt</a:t>
            </a:r>
          </a:p>
        </p:txBody>
      </p:sp>
      <p:sp>
        <p:nvSpPr>
          <p:cNvPr id="60420" name="Text Box 33"/>
          <p:cNvSpPr txBox="1">
            <a:spLocks noChangeArrowheads="1"/>
          </p:cNvSpPr>
          <p:nvPr/>
        </p:nvSpPr>
        <p:spPr bwMode="auto">
          <a:xfrm>
            <a:off x="4152900" y="657225"/>
            <a:ext cx="46101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70000"/>
              </a:lnSpc>
              <a:spcBef>
                <a:spcPct val="50000"/>
              </a:spcBef>
            </a:pPr>
            <a:r>
              <a:rPr lang="en-US" altLang="en-US" sz="1500">
                <a:solidFill>
                  <a:srgbClr val="000AF9"/>
                </a:solidFill>
                <a:latin typeface="Calibri" pitchFamily="34" charset="0"/>
              </a:rPr>
              <a:t>(0) How many tuples appear in this code?  ________</a:t>
            </a:r>
          </a:p>
          <a:p>
            <a:pPr eaLnBrk="1" hangingPunct="1">
              <a:lnSpc>
                <a:spcPct val="70000"/>
              </a:lnSpc>
              <a:spcBef>
                <a:spcPct val="50000"/>
              </a:spcBef>
            </a:pPr>
            <a:r>
              <a:rPr lang="en-US" altLang="en-US" sz="1500">
                <a:solidFill>
                  <a:srgbClr val="000AF9"/>
                </a:solidFill>
                <a:latin typeface="Calibri" pitchFamily="34" charset="0"/>
              </a:rPr>
              <a:t>(1) How many classes are used here?  ________</a:t>
            </a:r>
          </a:p>
          <a:p>
            <a:pPr eaLnBrk="1" hangingPunct="1">
              <a:lnSpc>
                <a:spcPct val="70000"/>
              </a:lnSpc>
              <a:spcBef>
                <a:spcPct val="50000"/>
              </a:spcBef>
            </a:pPr>
            <a:r>
              <a:rPr lang="en-US" altLang="en-US" sz="1500">
                <a:solidFill>
                  <a:srgbClr val="000AF9"/>
                </a:solidFill>
                <a:latin typeface="Calibri" pitchFamily="34" charset="0"/>
              </a:rPr>
              <a:t>(2) How many objects are used here?  ________</a:t>
            </a:r>
          </a:p>
          <a:p>
            <a:pPr eaLnBrk="1" hangingPunct="1">
              <a:lnSpc>
                <a:spcPct val="70000"/>
              </a:lnSpc>
              <a:spcBef>
                <a:spcPct val="50000"/>
              </a:spcBef>
            </a:pPr>
            <a:r>
              <a:rPr lang="en-US" altLang="en-US" sz="1500">
                <a:solidFill>
                  <a:srgbClr val="000AF9"/>
                </a:solidFill>
                <a:latin typeface="Calibri" pitchFamily="34" charset="0"/>
              </a:rPr>
              <a:t>(3) How are the collisions working? </a:t>
            </a:r>
          </a:p>
        </p:txBody>
      </p:sp>
      <p:pic>
        <p:nvPicPr>
          <p:cNvPr id="60421" name="Picture 34" descr="bounce"/>
          <p:cNvPicPr>
            <a:picLocks noChangeAspect="1" noChangeArrowheads="1"/>
          </p:cNvPicPr>
          <p:nvPr/>
        </p:nvPicPr>
        <p:blipFill>
          <a:blip r:embed="rId2">
            <a:lum bright="30000" contrast="20000"/>
            <a:extLst>
              <a:ext uri="{28A0092B-C50C-407E-A947-70E740481C1C}">
                <a14:useLocalDpi xmlns:a14="http://schemas.microsoft.com/office/drawing/2010/main" val="0"/>
              </a:ext>
            </a:extLst>
          </a:blip>
          <a:srcRect l="20689" r="17241" b="18236"/>
          <a:stretch>
            <a:fillRect/>
          </a:stretch>
        </p:blipFill>
        <p:spPr bwMode="auto">
          <a:xfrm>
            <a:off x="228600" y="228600"/>
            <a:ext cx="137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35"/>
          <p:cNvSpPr>
            <a:spLocks noChangeArrowheads="1"/>
          </p:cNvSpPr>
          <p:nvPr/>
        </p:nvSpPr>
        <p:spPr bwMode="auto">
          <a:xfrm>
            <a:off x="7543800" y="5741988"/>
            <a:ext cx="1306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solidFill>
                  <a:srgbClr val="000AF9"/>
                </a:solidFill>
                <a:latin typeface="Arial" pitchFamily="34" charset="0"/>
              </a:rPr>
              <a:t>What's this </a:t>
            </a:r>
            <a:r>
              <a:rPr lang="en-US" altLang="en-US" sz="1200" b="1">
                <a:solidFill>
                  <a:srgbClr val="F7890C"/>
                </a:solidFill>
                <a:latin typeface="Courier New" pitchFamily="49" charset="0"/>
              </a:rPr>
              <a:t>if/else</a:t>
            </a:r>
            <a:r>
              <a:rPr lang="en-US" altLang="en-US" sz="1200">
                <a:solidFill>
                  <a:srgbClr val="000AF9"/>
                </a:solidFill>
                <a:latin typeface="Arial" pitchFamily="34" charset="0"/>
              </a:rPr>
              <a:t> doing?</a:t>
            </a:r>
          </a:p>
        </p:txBody>
      </p:sp>
      <p:sp>
        <p:nvSpPr>
          <p:cNvPr id="60423" name="Rectangle 9"/>
          <p:cNvSpPr>
            <a:spLocks noChangeArrowheads="1"/>
          </p:cNvSpPr>
          <p:nvPr/>
        </p:nvSpPr>
        <p:spPr bwMode="auto">
          <a:xfrm>
            <a:off x="1752600" y="914400"/>
            <a:ext cx="24590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500">
                <a:solidFill>
                  <a:srgbClr val="000000"/>
                </a:solidFill>
                <a:latin typeface="Calibri" pitchFamily="34" charset="0"/>
              </a:rPr>
              <a:t>Look over this VPython program to determine</a:t>
            </a:r>
          </a:p>
        </p:txBody>
      </p:sp>
      <p:cxnSp>
        <p:nvCxnSpPr>
          <p:cNvPr id="23" name="Straight Arrow Connector 22"/>
          <p:cNvCxnSpPr>
            <a:cxnSpLocks noChangeShapeType="1"/>
          </p:cNvCxnSpPr>
          <p:nvPr/>
        </p:nvCxnSpPr>
        <p:spPr bwMode="auto">
          <a:xfrm>
            <a:off x="1371600" y="609600"/>
            <a:ext cx="0" cy="533400"/>
          </a:xfrm>
          <a:prstGeom prst="straightConnector1">
            <a:avLst/>
          </a:prstGeom>
          <a:noFill/>
          <a:ln w="25400">
            <a:solidFill>
              <a:schemeClr val="bg1"/>
            </a:solidFill>
            <a:round/>
            <a:headEnd type="arrow" w="med" len="med"/>
            <a:tailEnd type="arrow" w="med" len="med"/>
          </a:ln>
          <a:effectLst>
            <a:outerShdw blurRad="63500" dist="20000" dir="5400000" rotWithShape="0">
              <a:srgbClr val="000000">
                <a:alpha val="37999"/>
              </a:srgbClr>
            </a:outerShdw>
          </a:effectLst>
          <a:extLst/>
        </p:spPr>
      </p:cxnSp>
      <mc:AlternateContent xmlns:mc="http://schemas.openxmlformats.org/markup-compatibility/2006" xmlns:p14="http://schemas.microsoft.com/office/powerpoint/2010/main">
        <mc:Choice Requires="p14">
          <p:contentPart p14:bwMode="auto" r:id="rId3">
            <p14:nvContentPartPr>
              <p14:cNvPr id="2050" name="Ink 8"/>
              <p14:cNvContentPartPr>
                <a14:cpLocks xmlns:a14="http://schemas.microsoft.com/office/drawing/2010/main" noRot="1" noChangeAspect="1" noEditPoints="1" noChangeArrowheads="1" noChangeShapeType="1"/>
              </p14:cNvContentPartPr>
              <p14:nvPr/>
            </p14:nvContentPartPr>
            <p14:xfrm>
              <a:off x="339725" y="2359025"/>
              <a:ext cx="1649413" cy="487363"/>
            </p14:xfrm>
          </p:contentPart>
        </mc:Choice>
        <mc:Fallback xmlns="">
          <p:pic>
            <p:nvPicPr>
              <p:cNvPr id="2050" name="Ink 8"/>
              <p:cNvPicPr>
                <a:picLocks noRot="1" noChangeAspect="1" noEditPoints="1" noChangeArrowheads="1" noChangeShapeType="1"/>
              </p:cNvPicPr>
              <p:nvPr/>
            </p:nvPicPr>
            <p:blipFill>
              <a:blip r:embed="rId4"/>
              <a:stretch>
                <a:fillRect/>
              </a:stretch>
            </p:blipFill>
            <p:spPr>
              <a:xfrm>
                <a:off x="323886" y="2343907"/>
                <a:ext cx="1681091" cy="51795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51" name="Ink 9"/>
              <p14:cNvContentPartPr>
                <a14:cpLocks xmlns:a14="http://schemas.microsoft.com/office/drawing/2010/main" noRot="1" noChangeAspect="1" noEditPoints="1" noChangeArrowheads="1" noChangeShapeType="1"/>
              </p14:cNvContentPartPr>
              <p14:nvPr/>
            </p14:nvContentPartPr>
            <p14:xfrm>
              <a:off x="4214813" y="2692400"/>
              <a:ext cx="1441450" cy="385763"/>
            </p14:xfrm>
          </p:contentPart>
        </mc:Choice>
        <mc:Fallback xmlns="">
          <p:pic>
            <p:nvPicPr>
              <p:cNvPr id="2051" name="Ink 9"/>
              <p:cNvPicPr>
                <a:picLocks noRot="1" noChangeAspect="1" noEditPoints="1" noChangeArrowheads="1" noChangeShapeType="1"/>
              </p:cNvPicPr>
              <p:nvPr/>
            </p:nvPicPr>
            <p:blipFill>
              <a:blip r:embed="rId6"/>
              <a:stretch>
                <a:fillRect/>
              </a:stretch>
            </p:blipFill>
            <p:spPr>
              <a:xfrm>
                <a:off x="4199693" y="2687002"/>
                <a:ext cx="1472770" cy="4073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52" name="Ink 10"/>
              <p14:cNvContentPartPr>
                <a14:cpLocks xmlns:a14="http://schemas.microsoft.com/office/drawing/2010/main" noRot="1" noChangeAspect="1" noEditPoints="1" noChangeArrowheads="1" noChangeShapeType="1"/>
              </p14:cNvContentPartPr>
              <p14:nvPr/>
            </p14:nvContentPartPr>
            <p14:xfrm>
              <a:off x="6456363" y="3232150"/>
              <a:ext cx="1301750" cy="373063"/>
            </p14:xfrm>
          </p:contentPart>
        </mc:Choice>
        <mc:Fallback xmlns="">
          <p:pic>
            <p:nvPicPr>
              <p:cNvPr id="2052" name="Ink 10"/>
              <p:cNvPicPr>
                <a:picLocks noRot="1" noChangeAspect="1" noEditPoints="1" noChangeArrowheads="1" noChangeShapeType="1"/>
              </p:cNvPicPr>
              <p:nvPr/>
            </p:nvPicPr>
            <p:blipFill>
              <a:blip r:embed="rId8"/>
              <a:stretch>
                <a:fillRect/>
              </a:stretch>
            </p:blipFill>
            <p:spPr>
              <a:xfrm>
                <a:off x="6444480" y="3216666"/>
                <a:ext cx="1329477" cy="40439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53" name="Ink 11"/>
              <p14:cNvContentPartPr>
                <a14:cpLocks xmlns:a14="http://schemas.microsoft.com/office/drawing/2010/main" noRot="1" noChangeAspect="1" noEditPoints="1" noChangeArrowheads="1" noChangeShapeType="1"/>
              </p14:cNvContentPartPr>
              <p14:nvPr/>
            </p14:nvContentPartPr>
            <p14:xfrm>
              <a:off x="369888" y="3208338"/>
              <a:ext cx="1800225" cy="436562"/>
            </p14:xfrm>
          </p:contentPart>
        </mc:Choice>
        <mc:Fallback xmlns="">
          <p:pic>
            <p:nvPicPr>
              <p:cNvPr id="2053" name="Ink 11"/>
              <p:cNvPicPr>
                <a:picLocks noRot="1" noChangeAspect="1" noEditPoints="1" noChangeArrowheads="1" noChangeShapeType="1"/>
              </p:cNvPicPr>
              <p:nvPr/>
            </p:nvPicPr>
            <p:blipFill>
              <a:blip r:embed="rId10"/>
              <a:stretch>
                <a:fillRect/>
              </a:stretch>
            </p:blipFill>
            <p:spPr>
              <a:xfrm>
                <a:off x="353689" y="3192849"/>
                <a:ext cx="1822543" cy="46789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54" name="Ink 12"/>
              <p14:cNvContentPartPr>
                <a14:cpLocks xmlns:a14="http://schemas.microsoft.com/office/drawing/2010/main" noRot="1" noChangeAspect="1" noEditPoints="1" noChangeArrowheads="1" noChangeShapeType="1"/>
              </p14:cNvContentPartPr>
              <p14:nvPr/>
            </p14:nvContentPartPr>
            <p14:xfrm>
              <a:off x="2708275" y="3538538"/>
              <a:ext cx="4337050" cy="557212"/>
            </p14:xfrm>
          </p:contentPart>
        </mc:Choice>
        <mc:Fallback xmlns="">
          <p:pic>
            <p:nvPicPr>
              <p:cNvPr id="2054" name="Ink 12"/>
              <p:cNvPicPr>
                <a:picLocks noRot="1" noChangeAspect="1" noEditPoints="1" noChangeArrowheads="1" noChangeShapeType="1"/>
              </p:cNvPicPr>
              <p:nvPr/>
            </p:nvPicPr>
            <p:blipFill>
              <a:blip r:embed="rId12"/>
              <a:stretch>
                <a:fillRect/>
              </a:stretch>
            </p:blipFill>
            <p:spPr>
              <a:xfrm>
                <a:off x="2693875" y="3527739"/>
                <a:ext cx="4368011" cy="58384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55" name="Ink 13"/>
              <p14:cNvContentPartPr>
                <a14:cpLocks xmlns:a14="http://schemas.microsoft.com/office/drawing/2010/main" noRot="1" noChangeAspect="1" noEditPoints="1" noChangeArrowheads="1" noChangeShapeType="1"/>
              </p14:cNvContentPartPr>
              <p14:nvPr/>
            </p14:nvContentPartPr>
            <p14:xfrm>
              <a:off x="5289550" y="4203700"/>
              <a:ext cx="1588" cy="11113"/>
            </p14:xfrm>
          </p:contentPart>
        </mc:Choice>
        <mc:Fallback xmlns="">
          <p:pic>
            <p:nvPicPr>
              <p:cNvPr id="2055" name="Ink 13"/>
              <p:cNvPicPr>
                <a:picLocks noRot="1" noChangeAspect="1" noEditPoints="1" noChangeArrowheads="1" noChangeShapeType="1"/>
              </p:cNvPicPr>
              <p:nvPr/>
            </p:nvPicPr>
            <p:blipFill>
              <a:blip r:embed="rId14"/>
              <a:stretch>
                <a:fillRect/>
              </a:stretch>
            </p:blipFill>
            <p:spPr>
              <a:xfrm>
                <a:off x="5281292" y="4194738"/>
                <a:ext cx="20962" cy="3047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56" name="Ink 14"/>
              <p14:cNvContentPartPr>
                <a14:cpLocks xmlns:a14="http://schemas.microsoft.com/office/drawing/2010/main" noRot="1" noChangeAspect="1" noEditPoints="1" noChangeArrowheads="1" noChangeShapeType="1"/>
              </p14:cNvContentPartPr>
              <p14:nvPr/>
            </p14:nvContentPartPr>
            <p14:xfrm>
              <a:off x="390525" y="4094163"/>
              <a:ext cx="1497013" cy="150812"/>
            </p14:xfrm>
          </p:contentPart>
        </mc:Choice>
        <mc:Fallback xmlns="">
          <p:pic>
            <p:nvPicPr>
              <p:cNvPr id="2056" name="Ink 14"/>
              <p:cNvPicPr>
                <a:picLocks noRot="1" noChangeAspect="1" noEditPoints="1" noChangeArrowheads="1" noChangeShapeType="1"/>
              </p:cNvPicPr>
              <p:nvPr/>
            </p:nvPicPr>
            <p:blipFill>
              <a:blip r:embed="rId16"/>
              <a:stretch>
                <a:fillRect/>
              </a:stretch>
            </p:blipFill>
            <p:spPr>
              <a:xfrm>
                <a:off x="382604" y="4082285"/>
                <a:ext cx="1515015" cy="17780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57" name="Ink 15"/>
              <p14:cNvContentPartPr>
                <a14:cpLocks xmlns:a14="http://schemas.microsoft.com/office/drawing/2010/main" noRot="1" noChangeAspect="1" noEditPoints="1" noChangeArrowheads="1" noChangeShapeType="1"/>
              </p14:cNvContentPartPr>
              <p14:nvPr/>
            </p14:nvContentPartPr>
            <p14:xfrm>
              <a:off x="3776663" y="3997325"/>
              <a:ext cx="1443037" cy="344488"/>
            </p14:xfrm>
          </p:contentPart>
        </mc:Choice>
        <mc:Fallback xmlns="">
          <p:pic>
            <p:nvPicPr>
              <p:cNvPr id="2057" name="Ink 15"/>
              <p:cNvPicPr>
                <a:picLocks noRot="1" noChangeAspect="1" noEditPoints="1" noChangeArrowheads="1" noChangeShapeType="1"/>
              </p:cNvPicPr>
              <p:nvPr/>
            </p:nvPicPr>
            <p:blipFill>
              <a:blip r:embed="rId18"/>
              <a:stretch>
                <a:fillRect/>
              </a:stretch>
            </p:blipFill>
            <p:spPr>
              <a:xfrm>
                <a:off x="3764062" y="3986166"/>
                <a:ext cx="1460319" cy="36968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58" name="Ink 16"/>
              <p14:cNvContentPartPr>
                <a14:cpLocks xmlns:a14="http://schemas.microsoft.com/office/drawing/2010/main" noRot="1" noChangeAspect="1" noEditPoints="1" noChangeArrowheads="1" noChangeShapeType="1"/>
              </p14:cNvContentPartPr>
              <p14:nvPr/>
            </p14:nvContentPartPr>
            <p14:xfrm>
              <a:off x="830263" y="4916488"/>
              <a:ext cx="147637" cy="311150"/>
            </p14:xfrm>
          </p:contentPart>
        </mc:Choice>
        <mc:Fallback xmlns="">
          <p:pic>
            <p:nvPicPr>
              <p:cNvPr id="2058" name="Ink 16"/>
              <p:cNvPicPr>
                <a:picLocks noRot="1" noChangeAspect="1" noEditPoints="1" noChangeArrowheads="1" noChangeShapeType="1"/>
              </p:cNvPicPr>
              <p:nvPr/>
            </p:nvPicPr>
            <p:blipFill>
              <a:blip r:embed="rId20"/>
              <a:stretch>
                <a:fillRect/>
              </a:stretch>
            </p:blipFill>
            <p:spPr>
              <a:xfrm>
                <a:off x="814458" y="4904604"/>
                <a:ext cx="168831" cy="338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59" name="Ink 17"/>
              <p14:cNvContentPartPr>
                <a14:cpLocks xmlns:a14="http://schemas.microsoft.com/office/drawing/2010/main" noRot="1" noChangeAspect="1" noEditPoints="1" noChangeArrowheads="1" noChangeShapeType="1"/>
              </p14:cNvContentPartPr>
              <p14:nvPr/>
            </p14:nvContentPartPr>
            <p14:xfrm>
              <a:off x="2798763" y="2149475"/>
              <a:ext cx="860425" cy="306388"/>
            </p14:xfrm>
          </p:contentPart>
        </mc:Choice>
        <mc:Fallback xmlns="">
          <p:pic>
            <p:nvPicPr>
              <p:cNvPr id="2059" name="Ink 17"/>
              <p:cNvPicPr>
                <a:picLocks noRot="1" noChangeAspect="1" noEditPoints="1" noChangeArrowheads="1" noChangeShapeType="1"/>
              </p:cNvPicPr>
              <p:nvPr/>
            </p:nvPicPr>
            <p:blipFill>
              <a:blip r:embed="rId22"/>
              <a:stretch>
                <a:fillRect/>
              </a:stretch>
            </p:blipFill>
            <p:spPr>
              <a:xfrm>
                <a:off x="2784363" y="2145875"/>
                <a:ext cx="889586" cy="31826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60" name="Ink 18"/>
              <p14:cNvContentPartPr>
                <a14:cpLocks xmlns:a14="http://schemas.microsoft.com/office/drawing/2010/main" noRot="1" noChangeAspect="1" noEditPoints="1" noChangeArrowheads="1" noChangeShapeType="1"/>
              </p14:cNvContentPartPr>
              <p14:nvPr/>
            </p14:nvContentPartPr>
            <p14:xfrm>
              <a:off x="3084513" y="3051175"/>
              <a:ext cx="915987" cy="238125"/>
            </p14:xfrm>
          </p:contentPart>
        </mc:Choice>
        <mc:Fallback xmlns="">
          <p:pic>
            <p:nvPicPr>
              <p:cNvPr id="2060" name="Ink 18"/>
              <p:cNvPicPr>
                <a:picLocks noRot="1" noChangeAspect="1" noEditPoints="1" noChangeArrowheads="1" noChangeShapeType="1"/>
              </p:cNvPicPr>
              <p:nvPr/>
            </p:nvPicPr>
            <p:blipFill>
              <a:blip r:embed="rId24"/>
              <a:stretch>
                <a:fillRect/>
              </a:stretch>
            </p:blipFill>
            <p:spPr>
              <a:xfrm>
                <a:off x="3069751" y="3044341"/>
                <a:ext cx="937590" cy="25143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61" name="Ink 19"/>
              <p14:cNvContentPartPr>
                <a14:cpLocks xmlns:a14="http://schemas.microsoft.com/office/drawing/2010/main" noRot="1" noChangeAspect="1" noEditPoints="1" noChangeArrowheads="1" noChangeShapeType="1"/>
              </p14:cNvContentPartPr>
              <p14:nvPr/>
            </p14:nvContentPartPr>
            <p14:xfrm>
              <a:off x="6329363" y="5126038"/>
              <a:ext cx="1316037" cy="1319212"/>
            </p14:xfrm>
          </p:contentPart>
        </mc:Choice>
        <mc:Fallback xmlns="">
          <p:pic>
            <p:nvPicPr>
              <p:cNvPr id="2061" name="Ink 19"/>
              <p:cNvPicPr>
                <a:picLocks noRot="1" noChangeAspect="1" noEditPoints="1" noChangeArrowheads="1" noChangeShapeType="1"/>
              </p:cNvPicPr>
              <p:nvPr/>
            </p:nvPicPr>
            <p:blipFill>
              <a:blip r:embed="rId26"/>
              <a:stretch>
                <a:fillRect/>
              </a:stretch>
            </p:blipFill>
            <p:spPr>
              <a:xfrm>
                <a:off x="6314960" y="5111640"/>
                <a:ext cx="1344482" cy="134836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62" name="Ink 20"/>
              <p14:cNvContentPartPr>
                <a14:cpLocks xmlns:a14="http://schemas.microsoft.com/office/drawing/2010/main" noRot="1" noChangeAspect="1" noEditPoints="1" noChangeArrowheads="1" noChangeShapeType="1"/>
              </p14:cNvContentPartPr>
              <p14:nvPr/>
            </p14:nvContentPartPr>
            <p14:xfrm>
              <a:off x="842963" y="6267450"/>
              <a:ext cx="128587" cy="184150"/>
            </p14:xfrm>
          </p:contentPart>
        </mc:Choice>
        <mc:Fallback xmlns="">
          <p:pic>
            <p:nvPicPr>
              <p:cNvPr id="2062" name="Ink 20"/>
              <p:cNvPicPr>
                <a:picLocks noRot="1" noChangeAspect="1" noEditPoints="1" noChangeArrowheads="1" noChangeShapeType="1"/>
              </p:cNvPicPr>
              <p:nvPr/>
            </p:nvPicPr>
            <p:blipFill>
              <a:blip r:embed="rId28"/>
              <a:stretch>
                <a:fillRect/>
              </a:stretch>
            </p:blipFill>
            <p:spPr>
              <a:xfrm>
                <a:off x="826441" y="6250873"/>
                <a:ext cx="158758" cy="21189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63" name="Ink 21"/>
              <p14:cNvContentPartPr>
                <a14:cpLocks xmlns:a14="http://schemas.microsoft.com/office/drawing/2010/main" noRot="1" noChangeAspect="1" noEditPoints="1" noChangeArrowheads="1" noChangeShapeType="1"/>
              </p14:cNvContentPartPr>
              <p14:nvPr/>
            </p14:nvContentPartPr>
            <p14:xfrm>
              <a:off x="1433513" y="5203825"/>
              <a:ext cx="136525" cy="185738"/>
            </p14:xfrm>
          </p:contentPart>
        </mc:Choice>
        <mc:Fallback xmlns="">
          <p:pic>
            <p:nvPicPr>
              <p:cNvPr id="2063" name="Ink 21"/>
              <p:cNvPicPr>
                <a:picLocks noRot="1" noChangeAspect="1" noEditPoints="1" noChangeArrowheads="1" noChangeShapeType="1"/>
              </p:cNvPicPr>
              <p:nvPr/>
            </p:nvPicPr>
            <p:blipFill>
              <a:blip r:embed="rId30"/>
              <a:stretch>
                <a:fillRect/>
              </a:stretch>
            </p:blipFill>
            <p:spPr>
              <a:xfrm>
                <a:off x="1418384" y="5188707"/>
                <a:ext cx="159579" cy="21381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64" name="Ink 22"/>
              <p14:cNvContentPartPr>
                <a14:cpLocks xmlns:a14="http://schemas.microsoft.com/office/drawing/2010/main" noRot="1" noChangeAspect="1" noEditPoints="1" noChangeArrowheads="1" noChangeShapeType="1"/>
              </p14:cNvContentPartPr>
              <p14:nvPr/>
            </p14:nvContentPartPr>
            <p14:xfrm>
              <a:off x="2239963" y="5207000"/>
              <a:ext cx="111125" cy="88900"/>
            </p14:xfrm>
          </p:contentPart>
        </mc:Choice>
        <mc:Fallback xmlns="">
          <p:pic>
            <p:nvPicPr>
              <p:cNvPr id="2064" name="Ink 22"/>
              <p:cNvPicPr>
                <a:picLocks noRot="1" noChangeAspect="1" noEditPoints="1" noChangeArrowheads="1" noChangeShapeType="1"/>
              </p:cNvPicPr>
              <p:nvPr/>
            </p:nvPicPr>
            <p:blipFill>
              <a:blip r:embed="rId32"/>
              <a:stretch>
                <a:fillRect/>
              </a:stretch>
            </p:blipFill>
            <p:spPr>
              <a:xfrm>
                <a:off x="2231304" y="5194763"/>
                <a:ext cx="129526" cy="11445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65" name="Ink 23"/>
              <p14:cNvContentPartPr>
                <a14:cpLocks xmlns:a14="http://schemas.microsoft.com/office/drawing/2010/main" noRot="1" noChangeAspect="1" noEditPoints="1" noChangeArrowheads="1" noChangeShapeType="1"/>
              </p14:cNvContentPartPr>
              <p14:nvPr/>
            </p14:nvContentPartPr>
            <p14:xfrm>
              <a:off x="2944813" y="5195888"/>
              <a:ext cx="288925" cy="209550"/>
            </p14:xfrm>
          </p:contentPart>
        </mc:Choice>
        <mc:Fallback xmlns="">
          <p:pic>
            <p:nvPicPr>
              <p:cNvPr id="2065" name="Ink 23"/>
              <p:cNvPicPr>
                <a:picLocks noRot="1" noChangeAspect="1" noEditPoints="1" noChangeArrowheads="1" noChangeShapeType="1"/>
              </p:cNvPicPr>
              <p:nvPr/>
            </p:nvPicPr>
            <p:blipFill>
              <a:blip r:embed="rId34"/>
              <a:stretch>
                <a:fillRect/>
              </a:stretch>
            </p:blipFill>
            <p:spPr>
              <a:xfrm>
                <a:off x="2930061" y="5182566"/>
                <a:ext cx="318429" cy="23727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66" name="Ink 24"/>
              <p14:cNvContentPartPr>
                <a14:cpLocks xmlns:a14="http://schemas.microsoft.com/office/drawing/2010/main" noRot="1" noChangeAspect="1" noEditPoints="1" noChangeArrowheads="1" noChangeShapeType="1"/>
              </p14:cNvContentPartPr>
              <p14:nvPr/>
            </p14:nvContentPartPr>
            <p14:xfrm>
              <a:off x="3556000" y="5257800"/>
              <a:ext cx="139700" cy="63500"/>
            </p14:xfrm>
          </p:contentPart>
        </mc:Choice>
        <mc:Fallback xmlns="">
          <p:pic>
            <p:nvPicPr>
              <p:cNvPr id="2066" name="Ink 24"/>
              <p:cNvPicPr>
                <a:picLocks noRot="1" noChangeAspect="1" noEditPoints="1" noChangeArrowheads="1" noChangeShapeType="1"/>
              </p:cNvPicPr>
              <p:nvPr/>
            </p:nvPicPr>
            <p:blipFill>
              <a:blip r:embed="rId36"/>
              <a:stretch>
                <a:fillRect/>
              </a:stretch>
            </p:blipFill>
            <p:spPr>
              <a:xfrm>
                <a:off x="3546999" y="5243729"/>
                <a:ext cx="154822" cy="8478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067" name="Ink 25"/>
              <p14:cNvContentPartPr>
                <a14:cpLocks xmlns:a14="http://schemas.microsoft.com/office/drawing/2010/main" noRot="1" noChangeAspect="1" noEditPoints="1" noChangeArrowheads="1" noChangeShapeType="1"/>
              </p14:cNvContentPartPr>
              <p14:nvPr/>
            </p14:nvContentPartPr>
            <p14:xfrm>
              <a:off x="3902075" y="5159375"/>
              <a:ext cx="366713" cy="193675"/>
            </p14:xfrm>
          </p:contentPart>
        </mc:Choice>
        <mc:Fallback xmlns="">
          <p:pic>
            <p:nvPicPr>
              <p:cNvPr id="2067" name="Ink 25"/>
              <p:cNvPicPr>
                <a:picLocks noRot="1" noChangeAspect="1" noEditPoints="1" noChangeArrowheads="1" noChangeShapeType="1"/>
              </p:cNvPicPr>
              <p:nvPr/>
            </p:nvPicPr>
            <p:blipFill>
              <a:blip r:embed="rId38"/>
              <a:stretch>
                <a:fillRect/>
              </a:stretch>
            </p:blipFill>
            <p:spPr>
              <a:xfrm>
                <a:off x="3889119" y="5145335"/>
                <a:ext cx="384707" cy="222114"/>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068" name="Ink 26"/>
              <p14:cNvContentPartPr>
                <a14:cpLocks xmlns:a14="http://schemas.microsoft.com/office/drawing/2010/main" noRot="1" noChangeAspect="1" noEditPoints="1" noChangeArrowheads="1" noChangeShapeType="1"/>
              </p14:cNvContentPartPr>
              <p14:nvPr/>
            </p14:nvContentPartPr>
            <p14:xfrm>
              <a:off x="7600950" y="479425"/>
              <a:ext cx="236538" cy="322263"/>
            </p14:xfrm>
          </p:contentPart>
        </mc:Choice>
        <mc:Fallback xmlns="">
          <p:pic>
            <p:nvPicPr>
              <p:cNvPr id="2068" name="Ink 26"/>
              <p:cNvPicPr>
                <a:picLocks noRot="1" noChangeAspect="1" noEditPoints="1" noChangeArrowheads="1" noChangeShapeType="1"/>
              </p:cNvPicPr>
              <p:nvPr/>
            </p:nvPicPr>
            <p:blipFill>
              <a:blip r:embed="rId40"/>
              <a:stretch>
                <a:fillRect/>
              </a:stretch>
            </p:blipFill>
            <p:spPr>
              <a:xfrm>
                <a:off x="7587629" y="466462"/>
                <a:ext cx="254179" cy="34854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069" name="Ink 27"/>
              <p14:cNvContentPartPr>
                <a14:cpLocks xmlns:a14="http://schemas.microsoft.com/office/drawing/2010/main" noRot="1" noChangeAspect="1" noEditPoints="1" noChangeArrowheads="1" noChangeShapeType="1"/>
              </p14:cNvContentPartPr>
              <p14:nvPr/>
            </p14:nvContentPartPr>
            <p14:xfrm>
              <a:off x="7316788" y="931863"/>
              <a:ext cx="98425" cy="63500"/>
            </p14:xfrm>
          </p:contentPart>
        </mc:Choice>
        <mc:Fallback xmlns="">
          <p:pic>
            <p:nvPicPr>
              <p:cNvPr id="2069" name="Ink 27"/>
              <p:cNvPicPr>
                <a:picLocks noRot="1" noChangeAspect="1" noEditPoints="1" noChangeArrowheads="1" noChangeShapeType="1"/>
              </p:cNvPicPr>
              <p:nvPr/>
            </p:nvPicPr>
            <p:blipFill>
              <a:blip r:embed="rId42"/>
              <a:stretch>
                <a:fillRect/>
              </a:stretch>
            </p:blipFill>
            <p:spPr>
              <a:xfrm>
                <a:off x="7303088" y="918589"/>
                <a:ext cx="121860" cy="9076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070" name="Ink 28"/>
              <p14:cNvContentPartPr>
                <a14:cpLocks xmlns:a14="http://schemas.microsoft.com/office/drawing/2010/main" noRot="1" noChangeAspect="1" noEditPoints="1" noChangeArrowheads="1" noChangeShapeType="1"/>
              </p14:cNvContentPartPr>
              <p14:nvPr/>
            </p14:nvContentPartPr>
            <p14:xfrm>
              <a:off x="7426325" y="876300"/>
              <a:ext cx="19050" cy="260350"/>
            </p14:xfrm>
          </p:contentPart>
        </mc:Choice>
        <mc:Fallback xmlns="">
          <p:pic>
            <p:nvPicPr>
              <p:cNvPr id="2070" name="Ink 28"/>
              <p:cNvPicPr>
                <a:picLocks noRot="1" noChangeAspect="1" noEditPoints="1" noChangeArrowheads="1" noChangeShapeType="1"/>
              </p:cNvPicPr>
              <p:nvPr/>
            </p:nvPicPr>
            <p:blipFill>
              <a:blip r:embed="rId44"/>
              <a:stretch>
                <a:fillRect/>
              </a:stretch>
            </p:blipFill>
            <p:spPr>
              <a:xfrm>
                <a:off x="7413026" y="863337"/>
                <a:ext cx="44210" cy="287357"/>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071" name="Ink 29"/>
              <p14:cNvContentPartPr>
                <a14:cpLocks xmlns:a14="http://schemas.microsoft.com/office/drawing/2010/main" noRot="1" noChangeAspect="1" noEditPoints="1" noChangeArrowheads="1" noChangeShapeType="1"/>
              </p14:cNvContentPartPr>
              <p14:nvPr/>
            </p14:nvContentPartPr>
            <p14:xfrm>
              <a:off x="7334250" y="1185863"/>
              <a:ext cx="198438" cy="300037"/>
            </p14:xfrm>
          </p:contentPart>
        </mc:Choice>
        <mc:Fallback xmlns="">
          <p:pic>
            <p:nvPicPr>
              <p:cNvPr id="2071" name="Ink 29"/>
              <p:cNvPicPr>
                <a:picLocks noRot="1" noChangeAspect="1" noEditPoints="1" noChangeArrowheads="1" noChangeShapeType="1"/>
              </p:cNvPicPr>
              <p:nvPr/>
            </p:nvPicPr>
            <p:blipFill>
              <a:blip r:embed="rId46"/>
              <a:stretch>
                <a:fillRect/>
              </a:stretch>
            </p:blipFill>
            <p:spPr>
              <a:xfrm>
                <a:off x="7320230" y="1172176"/>
                <a:ext cx="226838" cy="32849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072" name="Ink 30"/>
              <p14:cNvContentPartPr>
                <a14:cpLocks xmlns:a14="http://schemas.microsoft.com/office/drawing/2010/main" noRot="1" noChangeAspect="1" noEditPoints="1" noChangeArrowheads="1" noChangeShapeType="1"/>
              </p14:cNvContentPartPr>
              <p14:nvPr/>
            </p14:nvContentPartPr>
            <p14:xfrm>
              <a:off x="7934325" y="303213"/>
              <a:ext cx="341313" cy="279400"/>
            </p14:xfrm>
          </p:contentPart>
        </mc:Choice>
        <mc:Fallback xmlns="">
          <p:pic>
            <p:nvPicPr>
              <p:cNvPr id="2072" name="Ink 30"/>
              <p:cNvPicPr>
                <a:picLocks noRot="1" noChangeAspect="1" noEditPoints="1" noChangeArrowheads="1" noChangeShapeType="1"/>
              </p:cNvPicPr>
              <p:nvPr/>
            </p:nvPicPr>
            <p:blipFill>
              <a:blip r:embed="rId48"/>
              <a:stretch>
                <a:fillRect/>
              </a:stretch>
            </p:blipFill>
            <p:spPr>
              <a:xfrm>
                <a:off x="7919564" y="290251"/>
                <a:ext cx="369036" cy="307124"/>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73" name="Ink 31"/>
              <p14:cNvContentPartPr>
                <a14:cpLocks xmlns:a14="http://schemas.microsoft.com/office/drawing/2010/main" noRot="1" noChangeAspect="1" noEditPoints="1" noChangeArrowheads="1" noChangeShapeType="1"/>
              </p14:cNvContentPartPr>
              <p14:nvPr/>
            </p14:nvContentPartPr>
            <p14:xfrm>
              <a:off x="7762875" y="914400"/>
              <a:ext cx="66675" cy="247650"/>
            </p14:xfrm>
          </p:contentPart>
        </mc:Choice>
        <mc:Fallback xmlns="">
          <p:pic>
            <p:nvPicPr>
              <p:cNvPr id="2073" name="Ink 31"/>
              <p:cNvPicPr>
                <a:picLocks noRot="1" noChangeAspect="1" noEditPoints="1" noChangeArrowheads="1" noChangeShapeType="1"/>
              </p:cNvPicPr>
              <p:nvPr/>
            </p:nvPicPr>
            <p:blipFill>
              <a:blip r:embed="rId50"/>
              <a:stretch>
                <a:fillRect/>
              </a:stretch>
            </p:blipFill>
            <p:spPr>
              <a:xfrm>
                <a:off x="7748819" y="900362"/>
                <a:ext cx="83974" cy="27644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074" name="Ink 32"/>
              <p14:cNvContentPartPr>
                <a14:cpLocks xmlns:a14="http://schemas.microsoft.com/office/drawing/2010/main" noRot="1" noChangeAspect="1" noEditPoints="1" noChangeArrowheads="1" noChangeShapeType="1"/>
              </p14:cNvContentPartPr>
              <p14:nvPr/>
            </p14:nvContentPartPr>
            <p14:xfrm>
              <a:off x="7856538" y="936625"/>
              <a:ext cx="34925" cy="206375"/>
            </p14:xfrm>
          </p:contentPart>
        </mc:Choice>
        <mc:Fallback xmlns="">
          <p:pic>
            <p:nvPicPr>
              <p:cNvPr id="2074" name="Ink 32"/>
              <p:cNvPicPr>
                <a:picLocks noRot="1" noChangeAspect="1" noEditPoints="1" noChangeArrowheads="1" noChangeShapeType="1"/>
              </p:cNvPicPr>
              <p:nvPr/>
            </p:nvPicPr>
            <p:blipFill>
              <a:blip r:embed="rId52"/>
              <a:stretch>
                <a:fillRect/>
              </a:stretch>
            </p:blipFill>
            <p:spPr>
              <a:xfrm>
                <a:off x="7843216" y="922963"/>
                <a:ext cx="62649" cy="231902"/>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075" name="Ink 33"/>
              <p14:cNvContentPartPr>
                <a14:cpLocks xmlns:a14="http://schemas.microsoft.com/office/drawing/2010/main" noRot="1" noChangeAspect="1" noEditPoints="1" noChangeArrowheads="1" noChangeShapeType="1"/>
              </p14:cNvContentPartPr>
              <p14:nvPr/>
            </p14:nvContentPartPr>
            <p14:xfrm>
              <a:off x="7954963" y="944563"/>
              <a:ext cx="39687" cy="228600"/>
            </p14:xfrm>
          </p:contentPart>
        </mc:Choice>
        <mc:Fallback xmlns="">
          <p:pic>
            <p:nvPicPr>
              <p:cNvPr id="2075" name="Ink 33"/>
              <p:cNvPicPr>
                <a:picLocks noRot="1" noChangeAspect="1" noEditPoints="1" noChangeArrowheads="1" noChangeShapeType="1"/>
              </p:cNvPicPr>
              <p:nvPr/>
            </p:nvPicPr>
            <p:blipFill>
              <a:blip r:embed="rId54"/>
              <a:stretch>
                <a:fillRect/>
              </a:stretch>
            </p:blipFill>
            <p:spPr>
              <a:xfrm>
                <a:off x="7939810" y="929443"/>
                <a:ext cx="70354"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076" name="Ink 34"/>
              <p14:cNvContentPartPr>
                <a14:cpLocks xmlns:a14="http://schemas.microsoft.com/office/drawing/2010/main" noRot="1" noChangeAspect="1" noEditPoints="1" noChangeArrowheads="1" noChangeShapeType="1"/>
              </p14:cNvContentPartPr>
              <p14:nvPr/>
            </p14:nvContentPartPr>
            <p14:xfrm>
              <a:off x="8047038" y="928688"/>
              <a:ext cx="15875" cy="238125"/>
            </p14:xfrm>
          </p:contentPart>
        </mc:Choice>
        <mc:Fallback xmlns="">
          <p:pic>
            <p:nvPicPr>
              <p:cNvPr id="2076" name="Ink 34"/>
              <p:cNvPicPr>
                <a:picLocks noRot="1" noChangeAspect="1" noEditPoints="1" noChangeArrowheads="1" noChangeShapeType="1"/>
              </p:cNvPicPr>
              <p:nvPr/>
            </p:nvPicPr>
            <p:blipFill>
              <a:blip r:embed="rId56"/>
              <a:stretch>
                <a:fillRect/>
              </a:stretch>
            </p:blipFill>
            <p:spPr>
              <a:xfrm>
                <a:off x="8032927" y="914300"/>
                <a:ext cx="44450" cy="267261"/>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077" name="Ink 35"/>
              <p14:cNvContentPartPr>
                <a14:cpLocks xmlns:a14="http://schemas.microsoft.com/office/drawing/2010/main" noRot="1" noChangeAspect="1" noEditPoints="1" noChangeArrowheads="1" noChangeShapeType="1"/>
              </p14:cNvContentPartPr>
              <p14:nvPr/>
            </p14:nvContentPartPr>
            <p14:xfrm>
              <a:off x="7769225" y="1228725"/>
              <a:ext cx="22225" cy="246063"/>
            </p14:xfrm>
          </p:contentPart>
        </mc:Choice>
        <mc:Fallback xmlns="">
          <p:pic>
            <p:nvPicPr>
              <p:cNvPr id="2077" name="Ink 35"/>
              <p:cNvPicPr>
                <a:picLocks noRot="1" noChangeAspect="1" noEditPoints="1" noChangeArrowheads="1" noChangeShapeType="1"/>
              </p:cNvPicPr>
              <p:nvPr/>
            </p:nvPicPr>
            <p:blipFill>
              <a:blip r:embed="rId58"/>
              <a:stretch>
                <a:fillRect/>
              </a:stretch>
            </p:blipFill>
            <p:spPr>
              <a:xfrm>
                <a:off x="7763490" y="1214335"/>
                <a:ext cx="37639" cy="275562"/>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078" name="Ink 36"/>
              <p14:cNvContentPartPr>
                <a14:cpLocks xmlns:a14="http://schemas.microsoft.com/office/drawing/2010/main" noRot="1" noChangeAspect="1" noEditPoints="1" noChangeArrowheads="1" noChangeShapeType="1"/>
              </p14:cNvContentPartPr>
              <p14:nvPr/>
            </p14:nvContentPartPr>
            <p14:xfrm>
              <a:off x="7824788" y="1271588"/>
              <a:ext cx="68262" cy="217487"/>
            </p14:xfrm>
          </p:contentPart>
        </mc:Choice>
        <mc:Fallback xmlns="">
          <p:pic>
            <p:nvPicPr>
              <p:cNvPr id="2078" name="Ink 36"/>
              <p:cNvPicPr>
                <a:picLocks noRot="1" noChangeAspect="1" noEditPoints="1" noChangeArrowheads="1" noChangeShapeType="1"/>
              </p:cNvPicPr>
              <p:nvPr/>
            </p:nvPicPr>
            <p:blipFill>
              <a:blip r:embed="rId60"/>
              <a:stretch>
                <a:fillRect/>
              </a:stretch>
            </p:blipFill>
            <p:spPr>
              <a:xfrm>
                <a:off x="7819758" y="1256465"/>
                <a:ext cx="86585" cy="248454"/>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079" name="Ink 37"/>
              <p14:cNvContentPartPr>
                <a14:cpLocks xmlns:a14="http://schemas.microsoft.com/office/drawing/2010/main" noRot="1" noChangeAspect="1" noEditPoints="1" noChangeArrowheads="1" noChangeShapeType="1"/>
              </p14:cNvContentPartPr>
              <p14:nvPr/>
            </p14:nvContentPartPr>
            <p14:xfrm>
              <a:off x="7966075" y="1239838"/>
              <a:ext cx="79375" cy="250825"/>
            </p14:xfrm>
          </p:contentPart>
        </mc:Choice>
        <mc:Fallback xmlns="">
          <p:pic>
            <p:nvPicPr>
              <p:cNvPr id="2079" name="Ink 37"/>
              <p:cNvPicPr>
                <a:picLocks noRot="1" noChangeAspect="1" noEditPoints="1" noChangeArrowheads="1" noChangeShapeType="1"/>
              </p:cNvPicPr>
              <p:nvPr/>
            </p:nvPicPr>
            <p:blipFill>
              <a:blip r:embed="rId62"/>
              <a:stretch>
                <a:fillRect/>
              </a:stretch>
            </p:blipFill>
            <p:spPr>
              <a:xfrm>
                <a:off x="7952004" y="1224724"/>
                <a:ext cx="108599" cy="281413"/>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2080" name="Ink 38"/>
              <p14:cNvContentPartPr>
                <a14:cpLocks xmlns:a14="http://schemas.microsoft.com/office/drawing/2010/main" noRot="1" noChangeAspect="1" noEditPoints="1" noChangeArrowheads="1" noChangeShapeType="1"/>
              </p14:cNvContentPartPr>
              <p14:nvPr/>
            </p14:nvContentPartPr>
            <p14:xfrm>
              <a:off x="8110538" y="1249363"/>
              <a:ext cx="39687" cy="247650"/>
            </p14:xfrm>
          </p:contentPart>
        </mc:Choice>
        <mc:Fallback xmlns="">
          <p:pic>
            <p:nvPicPr>
              <p:cNvPr id="2080" name="Ink 38"/>
              <p:cNvPicPr>
                <a:picLocks noRot="1" noChangeAspect="1" noEditPoints="1" noChangeArrowheads="1" noChangeShapeType="1"/>
              </p:cNvPicPr>
              <p:nvPr/>
            </p:nvPicPr>
            <p:blipFill>
              <a:blip r:embed="rId64"/>
              <a:stretch>
                <a:fillRect/>
              </a:stretch>
            </p:blipFill>
            <p:spPr>
              <a:xfrm>
                <a:off x="8098271" y="1234965"/>
                <a:ext cx="66386" cy="277886"/>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2081" name="Ink 39"/>
              <p14:cNvContentPartPr>
                <a14:cpLocks xmlns:a14="http://schemas.microsoft.com/office/drawing/2010/main" noRot="1" noChangeAspect="1" noEditPoints="1" noChangeArrowheads="1" noChangeShapeType="1"/>
              </p14:cNvContentPartPr>
              <p14:nvPr/>
            </p14:nvContentPartPr>
            <p14:xfrm>
              <a:off x="7664450" y="1304925"/>
              <a:ext cx="652463" cy="147638"/>
            </p14:xfrm>
          </p:contentPart>
        </mc:Choice>
        <mc:Fallback xmlns="">
          <p:pic>
            <p:nvPicPr>
              <p:cNvPr id="2081" name="Ink 39"/>
              <p:cNvPicPr>
                <a:picLocks noRot="1" noChangeAspect="1" noEditPoints="1" noChangeArrowheads="1" noChangeShapeType="1"/>
              </p:cNvPicPr>
              <p:nvPr/>
            </p:nvPicPr>
            <p:blipFill>
              <a:blip r:embed="rId66"/>
              <a:stretch>
                <a:fillRect/>
              </a:stretch>
            </p:blipFill>
            <p:spPr>
              <a:xfrm>
                <a:off x="7650407" y="1296304"/>
                <a:ext cx="671547" cy="170269"/>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082" name="Ink 40"/>
              <p14:cNvContentPartPr>
                <a14:cpLocks xmlns:a14="http://schemas.microsoft.com/office/drawing/2010/main" noRot="1" noChangeAspect="1" noEditPoints="1" noChangeArrowheads="1" noChangeShapeType="1"/>
              </p14:cNvContentPartPr>
              <p14:nvPr/>
            </p14:nvContentPartPr>
            <p14:xfrm>
              <a:off x="8493125" y="1250950"/>
              <a:ext cx="39688" cy="268288"/>
            </p14:xfrm>
          </p:contentPart>
        </mc:Choice>
        <mc:Fallback xmlns="">
          <p:pic>
            <p:nvPicPr>
              <p:cNvPr id="2082" name="Ink 40"/>
              <p:cNvPicPr>
                <a:picLocks noRot="1" noChangeAspect="1" noEditPoints="1" noChangeArrowheads="1" noChangeShapeType="1"/>
              </p:cNvPicPr>
              <p:nvPr/>
            </p:nvPicPr>
            <p:blipFill>
              <a:blip r:embed="rId68"/>
              <a:stretch>
                <a:fillRect/>
              </a:stretch>
            </p:blipFill>
            <p:spPr>
              <a:xfrm>
                <a:off x="8487352" y="1237266"/>
                <a:ext cx="59171" cy="296737"/>
              </a:xfrm>
              <a:prstGeom prst="rect">
                <a:avLst/>
              </a:prstGeom>
            </p:spPr>
          </p:pic>
        </mc:Fallback>
      </mc:AlternateContent>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5"/>
          <p:cNvSpPr txBox="1">
            <a:spLocks noChangeArrowheads="1"/>
          </p:cNvSpPr>
          <p:nvPr/>
        </p:nvSpPr>
        <p:spPr bwMode="auto">
          <a:xfrm>
            <a:off x="5992813" y="152400"/>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i="1">
                <a:solidFill>
                  <a:srgbClr val="000000"/>
                </a:solidFill>
              </a:rPr>
              <a:t>Stemming</a:t>
            </a:r>
          </a:p>
        </p:txBody>
      </p:sp>
      <p:sp>
        <p:nvSpPr>
          <p:cNvPr id="61443" name="Text Box 10"/>
          <p:cNvSpPr txBox="1">
            <a:spLocks noChangeArrowheads="1"/>
          </p:cNvSpPr>
          <p:nvPr/>
        </p:nvSpPr>
        <p:spPr bwMode="auto">
          <a:xfrm>
            <a:off x="381000" y="1066800"/>
            <a:ext cx="348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def </a:t>
            </a:r>
            <a:r>
              <a:rPr lang="en-US" altLang="en-US" b="1">
                <a:latin typeface="Courier New" pitchFamily="49" charset="0"/>
              </a:rPr>
              <a:t>stem( wd ):   </a:t>
            </a:r>
          </a:p>
        </p:txBody>
      </p:sp>
      <p:grpSp>
        <p:nvGrpSpPr>
          <p:cNvPr id="61444" name="Group 15"/>
          <p:cNvGrpSpPr>
            <a:grpSpLocks/>
          </p:cNvGrpSpPr>
          <p:nvPr/>
        </p:nvGrpSpPr>
        <p:grpSpPr bwMode="auto">
          <a:xfrm>
            <a:off x="8591550" y="6376988"/>
            <a:ext cx="377825" cy="361950"/>
            <a:chOff x="2928" y="1051"/>
            <a:chExt cx="840" cy="957"/>
          </a:xfrm>
        </p:grpSpPr>
        <p:sp>
          <p:nvSpPr>
            <p:cNvPr id="61493"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1494"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5"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6"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7"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8"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9"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500"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501"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502"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1503"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1504"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1505"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1445" name="Text Box 29"/>
          <p:cNvSpPr txBox="1">
            <a:spLocks noChangeArrowheads="1"/>
          </p:cNvSpPr>
          <p:nvPr/>
        </p:nvSpPr>
        <p:spPr bwMode="auto">
          <a:xfrm>
            <a:off x="6294438" y="298291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This works for  _________</a:t>
            </a:r>
          </a:p>
        </p:txBody>
      </p:sp>
      <p:sp>
        <p:nvSpPr>
          <p:cNvPr id="61446" name="Text Box 30"/>
          <p:cNvSpPr txBox="1">
            <a:spLocks noChangeArrowheads="1"/>
          </p:cNvSpPr>
          <p:nvPr/>
        </p:nvSpPr>
        <p:spPr bwMode="auto">
          <a:xfrm>
            <a:off x="6294438" y="417036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This works for  _________</a:t>
            </a:r>
          </a:p>
        </p:txBody>
      </p:sp>
      <p:pic>
        <p:nvPicPr>
          <p:cNvPr id="61447"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075" y="85725"/>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Text Box 29"/>
          <p:cNvSpPr txBox="1">
            <a:spLocks noChangeArrowheads="1"/>
          </p:cNvSpPr>
          <p:nvPr/>
        </p:nvSpPr>
        <p:spPr bwMode="auto">
          <a:xfrm>
            <a:off x="6294438" y="2038350"/>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This works for  _________</a:t>
            </a:r>
          </a:p>
        </p:txBody>
      </p:sp>
      <p:sp>
        <p:nvSpPr>
          <p:cNvPr id="61449" name="Text Box 10"/>
          <p:cNvSpPr txBox="1">
            <a:spLocks noChangeArrowheads="1"/>
          </p:cNvSpPr>
          <p:nvPr/>
        </p:nvSpPr>
        <p:spPr bwMode="auto">
          <a:xfrm>
            <a:off x="860425" y="1905000"/>
            <a:ext cx="3878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if </a:t>
            </a:r>
            <a:r>
              <a:rPr lang="en-US" altLang="en-US" b="1">
                <a:latin typeface="Courier New" pitchFamily="49" charset="0"/>
              </a:rPr>
              <a:t>wd[-3:] == </a:t>
            </a:r>
            <a:r>
              <a:rPr lang="en-US" altLang="en-US" b="1">
                <a:solidFill>
                  <a:srgbClr val="008000"/>
                </a:solidFill>
                <a:latin typeface="Courier New" pitchFamily="49" charset="0"/>
              </a:rPr>
              <a:t>'ing'</a:t>
            </a:r>
            <a:r>
              <a:rPr lang="en-US" altLang="en-US" b="1">
                <a:latin typeface="Courier New" pitchFamily="49" charset="0"/>
              </a:rPr>
              <a:t>:</a:t>
            </a:r>
          </a:p>
          <a:p>
            <a:pPr eaLnBrk="1" hangingPunct="1"/>
            <a:r>
              <a:rPr lang="en-US" altLang="en-US" b="1">
                <a:latin typeface="Courier New" pitchFamily="49" charset="0"/>
              </a:rPr>
              <a:t>    wd = wd[:-3]</a:t>
            </a:r>
          </a:p>
        </p:txBody>
      </p:sp>
      <p:sp>
        <p:nvSpPr>
          <p:cNvPr id="61450" name="Text Box 10"/>
          <p:cNvSpPr txBox="1">
            <a:spLocks noChangeArrowheads="1"/>
          </p:cNvSpPr>
          <p:nvPr/>
        </p:nvSpPr>
        <p:spPr bwMode="auto">
          <a:xfrm>
            <a:off x="874713" y="2906713"/>
            <a:ext cx="4248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wd[-3:] == </a:t>
            </a:r>
            <a:r>
              <a:rPr lang="en-US" altLang="en-US" b="1">
                <a:solidFill>
                  <a:srgbClr val="008000"/>
                </a:solidFill>
                <a:latin typeface="Courier New" pitchFamily="49" charset="0"/>
              </a:rPr>
              <a:t>'ies'</a:t>
            </a:r>
            <a:r>
              <a:rPr lang="en-US" altLang="en-US" b="1">
                <a:latin typeface="Courier New" pitchFamily="49" charset="0"/>
              </a:rPr>
              <a:t>:</a:t>
            </a:r>
          </a:p>
          <a:p>
            <a:pPr eaLnBrk="1" hangingPunct="1"/>
            <a:r>
              <a:rPr lang="en-US" altLang="en-US" b="1">
                <a:latin typeface="Courier New" pitchFamily="49" charset="0"/>
              </a:rPr>
              <a:t>    wd = wd[:-3] + </a:t>
            </a:r>
            <a:r>
              <a:rPr lang="en-US" altLang="en-US" b="1">
                <a:solidFill>
                  <a:srgbClr val="008000"/>
                </a:solidFill>
                <a:latin typeface="Courier New" pitchFamily="49" charset="0"/>
              </a:rPr>
              <a:t>'y'</a:t>
            </a:r>
          </a:p>
        </p:txBody>
      </p:sp>
      <p:sp>
        <p:nvSpPr>
          <p:cNvPr id="61451" name="Text Box 10"/>
          <p:cNvSpPr txBox="1">
            <a:spLocks noChangeArrowheads="1"/>
          </p:cNvSpPr>
          <p:nvPr/>
        </p:nvSpPr>
        <p:spPr bwMode="auto">
          <a:xfrm>
            <a:off x="874713" y="4049713"/>
            <a:ext cx="4056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wd[-2:] == </a:t>
            </a:r>
            <a:r>
              <a:rPr lang="en-US" altLang="en-US" b="1">
                <a:solidFill>
                  <a:srgbClr val="008000"/>
                </a:solidFill>
                <a:latin typeface="Courier New" pitchFamily="49" charset="0"/>
              </a:rPr>
              <a:t>'er'</a:t>
            </a:r>
            <a:r>
              <a:rPr lang="en-US" altLang="en-US" b="1">
                <a:latin typeface="Courier New" pitchFamily="49" charset="0"/>
              </a:rPr>
              <a:t>:</a:t>
            </a:r>
          </a:p>
          <a:p>
            <a:pPr eaLnBrk="1" hangingPunct="1"/>
            <a:r>
              <a:rPr lang="en-US" altLang="en-US" b="1">
                <a:latin typeface="Courier New" pitchFamily="49" charset="0"/>
              </a:rPr>
              <a:t>    wd = wd[:-3]</a:t>
            </a:r>
          </a:p>
        </p:txBody>
      </p:sp>
      <p:sp>
        <p:nvSpPr>
          <p:cNvPr id="61452" name="Text Box 29"/>
          <p:cNvSpPr txBox="1">
            <a:spLocks noChangeArrowheads="1"/>
          </p:cNvSpPr>
          <p:nvPr/>
        </p:nvSpPr>
        <p:spPr bwMode="auto">
          <a:xfrm>
            <a:off x="6294438" y="2322513"/>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it fails for  _________</a:t>
            </a:r>
          </a:p>
        </p:txBody>
      </p:sp>
      <p:sp>
        <p:nvSpPr>
          <p:cNvPr id="61453" name="Text Box 29"/>
          <p:cNvSpPr txBox="1">
            <a:spLocks noChangeArrowheads="1"/>
          </p:cNvSpPr>
          <p:nvPr/>
        </p:nvSpPr>
        <p:spPr bwMode="auto">
          <a:xfrm>
            <a:off x="6294438" y="3289300"/>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it fails for  _________</a:t>
            </a:r>
          </a:p>
        </p:txBody>
      </p:sp>
      <p:sp>
        <p:nvSpPr>
          <p:cNvPr id="61454" name="Text Box 30"/>
          <p:cNvSpPr txBox="1">
            <a:spLocks noChangeArrowheads="1"/>
          </p:cNvSpPr>
          <p:nvPr/>
        </p:nvSpPr>
        <p:spPr bwMode="auto">
          <a:xfrm>
            <a:off x="6294438" y="4471988"/>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it fails for  _________</a:t>
            </a:r>
          </a:p>
        </p:txBody>
      </p:sp>
      <p:sp>
        <p:nvSpPr>
          <p:cNvPr id="61455" name="Rectangle 38"/>
          <p:cNvSpPr>
            <a:spLocks noChangeArrowheads="1"/>
          </p:cNvSpPr>
          <p:nvPr/>
        </p:nvSpPr>
        <p:spPr bwMode="auto">
          <a:xfrm>
            <a:off x="838200" y="6254750"/>
            <a:ext cx="1846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return </a:t>
            </a:r>
            <a:r>
              <a:rPr lang="en-US" altLang="en-US" b="1">
                <a:latin typeface="Courier New" pitchFamily="49" charset="0"/>
              </a:rPr>
              <a:t>wd</a:t>
            </a:r>
            <a:endParaRPr lang="en-US" altLang="en-US"/>
          </a:p>
        </p:txBody>
      </p:sp>
      <p:sp>
        <p:nvSpPr>
          <p:cNvPr id="61456" name="Rectangle 39"/>
          <p:cNvSpPr>
            <a:spLocks noChangeArrowheads="1"/>
          </p:cNvSpPr>
          <p:nvPr/>
        </p:nvSpPr>
        <p:spPr bwMode="auto">
          <a:xfrm>
            <a:off x="311150" y="192088"/>
            <a:ext cx="4024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latin typeface="Comic Sans MS" pitchFamily="66" charset="0"/>
              </a:rPr>
              <a:t>What is a word for which each of these rules "works" and "fails." Then, add a new rule that handles one of the failures – or an entirely new case! </a:t>
            </a:r>
            <a:endParaRPr lang="en-US" altLang="en-US" sz="1200"/>
          </a:p>
        </p:txBody>
      </p:sp>
      <p:sp>
        <p:nvSpPr>
          <p:cNvPr id="61457" name="Rectangle 40"/>
          <p:cNvSpPr>
            <a:spLocks noChangeArrowheads="1"/>
          </p:cNvSpPr>
          <p:nvPr/>
        </p:nvSpPr>
        <p:spPr bwMode="auto">
          <a:xfrm>
            <a:off x="6359525" y="5495925"/>
            <a:ext cx="249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Comic Sans MS" pitchFamily="66" charset="0"/>
              </a:rPr>
              <a:t>Write a rule to handle </a:t>
            </a:r>
            <a:r>
              <a:rPr lang="en-US" altLang="en-US" sz="1200" b="1" u="sng">
                <a:solidFill>
                  <a:srgbClr val="000000"/>
                </a:solidFill>
                <a:latin typeface="Comic Sans MS" pitchFamily="66" charset="0"/>
              </a:rPr>
              <a:t>plurals</a:t>
            </a:r>
            <a:r>
              <a:rPr lang="en-US" altLang="en-US" sz="1200">
                <a:solidFill>
                  <a:srgbClr val="000000"/>
                </a:solidFill>
                <a:latin typeface="Comic Sans MS" pitchFamily="66" charset="0"/>
              </a:rPr>
              <a:t> ...  </a:t>
            </a:r>
          </a:p>
          <a:p>
            <a:pPr eaLnBrk="1" hangingPunct="1"/>
            <a:r>
              <a:rPr lang="en-US" altLang="en-US" sz="1200">
                <a:solidFill>
                  <a:srgbClr val="000000"/>
                </a:solidFill>
                <a:latin typeface="Comic Sans MS" pitchFamily="66" charset="0"/>
              </a:rPr>
              <a:t>(1) What might go wrong?</a:t>
            </a:r>
          </a:p>
          <a:p>
            <a:pPr eaLnBrk="1" hangingPunct="1"/>
            <a:r>
              <a:rPr lang="en-US" altLang="en-US" sz="1200">
                <a:solidFill>
                  <a:srgbClr val="000000"/>
                </a:solidFill>
                <a:latin typeface="Comic Sans MS" pitchFamily="66" charset="0"/>
              </a:rPr>
              <a:t>(2) How might you fix it?</a:t>
            </a:r>
            <a:endParaRPr lang="en-US" altLang="en-US"/>
          </a:p>
        </p:txBody>
      </p:sp>
      <p:sp>
        <p:nvSpPr>
          <p:cNvPr id="42" name="Right Brace 41"/>
          <p:cNvSpPr/>
          <p:nvPr/>
        </p:nvSpPr>
        <p:spPr>
          <a:xfrm>
            <a:off x="6096000" y="19161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3" name="Right Brace 42"/>
          <p:cNvSpPr/>
          <p:nvPr/>
        </p:nvSpPr>
        <p:spPr>
          <a:xfrm>
            <a:off x="6096000" y="2906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4" name="Right Brace 43"/>
          <p:cNvSpPr/>
          <p:nvPr/>
        </p:nvSpPr>
        <p:spPr>
          <a:xfrm>
            <a:off x="6096000" y="4049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5" name="Right Brace 44"/>
          <p:cNvSpPr/>
          <p:nvPr/>
        </p:nvSpPr>
        <p:spPr>
          <a:xfrm>
            <a:off x="6096000" y="5410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1462" name="Rectangle 45"/>
          <p:cNvSpPr>
            <a:spLocks noChangeArrowheads="1"/>
          </p:cNvSpPr>
          <p:nvPr/>
        </p:nvSpPr>
        <p:spPr bwMode="auto">
          <a:xfrm>
            <a:off x="7162800" y="6307138"/>
            <a:ext cx="14509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900">
                <a:solidFill>
                  <a:srgbClr val="009900"/>
                </a:solidFill>
                <a:latin typeface="Comic Sans MS" pitchFamily="66" charset="0"/>
              </a:rPr>
              <a:t>It's easy to </a:t>
            </a:r>
            <a:r>
              <a:rPr lang="en-US" altLang="en-US" sz="900" b="1" u="sng">
                <a:solidFill>
                  <a:srgbClr val="009900"/>
                </a:solidFill>
                <a:latin typeface="Comic Sans MS" pitchFamily="66" charset="0"/>
              </a:rPr>
              <a:t>miss</a:t>
            </a:r>
            <a:r>
              <a:rPr lang="en-US" altLang="en-US" sz="900">
                <a:solidFill>
                  <a:srgbClr val="009900"/>
                </a:solidFill>
                <a:latin typeface="Comic Sans MS" pitchFamily="66" charset="0"/>
              </a:rPr>
              <a:t> cases!</a:t>
            </a:r>
            <a:endParaRPr lang="en-US" altLang="en-US" sz="900">
              <a:solidFill>
                <a:srgbClr val="009900"/>
              </a:solidFill>
            </a:endParaRPr>
          </a:p>
        </p:txBody>
      </p:sp>
      <p:sp>
        <p:nvSpPr>
          <p:cNvPr id="61463" name="Ink 37"/>
          <p:cNvSpPr>
            <a:spLocks noRot="1" noChangeAspect="1" noEditPoints="1" noChangeArrowheads="1" noChangeShapeType="1" noTextEdit="1"/>
          </p:cNvSpPr>
          <p:nvPr/>
        </p:nvSpPr>
        <p:spPr bwMode="auto">
          <a:xfrm>
            <a:off x="8394700" y="1978025"/>
            <a:ext cx="7938" cy="7938"/>
          </a:xfrm>
          <a:custGeom>
            <a:avLst/>
            <a:gdLst>
              <a:gd name="T0" fmla="*/ 0 w 21"/>
              <a:gd name="T1" fmla="*/ 2147483647 h 23"/>
              <a:gd name="T2" fmla="*/ 2147483647 w 21"/>
              <a:gd name="T3" fmla="*/ 2147483647 h 23"/>
              <a:gd name="T4" fmla="*/ 0 60000 65536"/>
              <a:gd name="T5" fmla="*/ 0 60000 65536"/>
              <a:gd name="T6" fmla="*/ 0 w 21"/>
              <a:gd name="T7" fmla="*/ 0 h 23"/>
              <a:gd name="T8" fmla="*/ 21 w 21"/>
              <a:gd name="T9" fmla="*/ 23 h 23"/>
            </a:gdLst>
            <a:ahLst/>
            <a:cxnLst>
              <a:cxn ang="T4">
                <a:pos x="T0" y="T1"/>
              </a:cxn>
              <a:cxn ang="T5">
                <a:pos x="T2" y="T3"/>
              </a:cxn>
            </a:cxnLst>
            <a:rect l="T6" t="T7" r="T8" b="T9"/>
            <a:pathLst>
              <a:path w="21" h="23" extrusionOk="0">
                <a:moveTo>
                  <a:pt x="0" y="0"/>
                </a:moveTo>
                <a:cubicBezTo>
                  <a:pt x="7" y="13"/>
                  <a:pt x="10" y="18"/>
                  <a:pt x="20" y="2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3">
            <p14:nvContentPartPr>
              <p14:cNvPr id="2050" name="Ink 36"/>
              <p14:cNvContentPartPr>
                <a14:cpLocks xmlns:a14="http://schemas.microsoft.com/office/drawing/2010/main" noRot="1" noChangeAspect="1" noEditPoints="1" noChangeArrowheads="1" noChangeShapeType="1"/>
              </p14:cNvContentPartPr>
              <p14:nvPr/>
            </p14:nvContentPartPr>
            <p14:xfrm>
              <a:off x="2495550" y="511175"/>
              <a:ext cx="1116013" cy="496888"/>
            </p14:xfrm>
          </p:contentPart>
        </mc:Choice>
        <mc:Fallback xmlns="">
          <p:pic>
            <p:nvPicPr>
              <p:cNvPr id="2050" name="Ink 36"/>
              <p:cNvPicPr>
                <a:picLocks noRot="1" noChangeAspect="1" noEditPoints="1" noChangeArrowheads="1" noChangeShapeType="1"/>
              </p:cNvPicPr>
              <p:nvPr/>
            </p:nvPicPr>
            <p:blipFill>
              <a:blip r:embed="rId4"/>
              <a:stretch>
                <a:fillRect/>
              </a:stretch>
            </p:blipFill>
            <p:spPr>
              <a:xfrm>
                <a:off x="2481514" y="501813"/>
                <a:ext cx="1142645" cy="51849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51" name="Ink 37"/>
              <p14:cNvContentPartPr>
                <a14:cpLocks xmlns:a14="http://schemas.microsoft.com/office/drawing/2010/main" noRot="1" noChangeAspect="1" noEditPoints="1" noChangeArrowheads="1" noChangeShapeType="1"/>
              </p14:cNvContentPartPr>
              <p14:nvPr/>
            </p14:nvContentPartPr>
            <p14:xfrm>
              <a:off x="1243013" y="1482725"/>
              <a:ext cx="538162" cy="58738"/>
            </p14:xfrm>
          </p:contentPart>
        </mc:Choice>
        <mc:Fallback xmlns="">
          <p:pic>
            <p:nvPicPr>
              <p:cNvPr id="2051" name="Ink 37"/>
              <p:cNvPicPr>
                <a:picLocks noRot="1" noChangeAspect="1" noEditPoints="1" noChangeArrowheads="1" noChangeShapeType="1"/>
              </p:cNvPicPr>
              <p:nvPr/>
            </p:nvPicPr>
            <p:blipFill>
              <a:blip r:embed="rId6"/>
              <a:stretch>
                <a:fillRect/>
              </a:stretch>
            </p:blipFill>
            <p:spPr>
              <a:xfrm>
                <a:off x="1239053" y="1470113"/>
                <a:ext cx="546801" cy="8288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52" name="Ink 38"/>
              <p14:cNvContentPartPr>
                <a14:cpLocks xmlns:a14="http://schemas.microsoft.com/office/drawing/2010/main" noRot="1" noChangeAspect="1" noEditPoints="1" noChangeArrowheads="1" noChangeShapeType="1"/>
              </p14:cNvContentPartPr>
              <p14:nvPr/>
            </p14:nvContentPartPr>
            <p14:xfrm>
              <a:off x="7488238" y="1308100"/>
              <a:ext cx="854075" cy="414338"/>
            </p14:xfrm>
          </p:contentPart>
        </mc:Choice>
        <mc:Fallback xmlns="">
          <p:pic>
            <p:nvPicPr>
              <p:cNvPr id="2052" name="Ink 38"/>
              <p:cNvPicPr>
                <a:picLocks noRot="1" noChangeAspect="1" noEditPoints="1" noChangeArrowheads="1" noChangeShapeType="1"/>
              </p:cNvPicPr>
              <p:nvPr/>
            </p:nvPicPr>
            <p:blipFill>
              <a:blip r:embed="rId8"/>
              <a:stretch>
                <a:fillRect/>
              </a:stretch>
            </p:blipFill>
            <p:spPr>
              <a:xfrm>
                <a:off x="7474916" y="1296941"/>
                <a:ext cx="882520" cy="44025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53" name="Ink 39"/>
              <p14:cNvContentPartPr>
                <a14:cpLocks xmlns:a14="http://schemas.microsoft.com/office/drawing/2010/main" noRot="1" noChangeAspect="1" noEditPoints="1" noChangeArrowheads="1" noChangeShapeType="1"/>
              </p14:cNvContentPartPr>
              <p14:nvPr/>
            </p14:nvContentPartPr>
            <p14:xfrm>
              <a:off x="7402513" y="1776413"/>
              <a:ext cx="1212850" cy="447675"/>
            </p14:xfrm>
          </p:contentPart>
        </mc:Choice>
        <mc:Fallback xmlns="">
          <p:pic>
            <p:nvPicPr>
              <p:cNvPr id="2053" name="Ink 39"/>
              <p:cNvPicPr>
                <a:picLocks noRot="1" noChangeAspect="1" noEditPoints="1" noChangeArrowheads="1" noChangeShapeType="1"/>
              </p:cNvPicPr>
              <p:nvPr/>
            </p:nvPicPr>
            <p:blipFill>
              <a:blip r:embed="rId10"/>
              <a:stretch>
                <a:fillRect/>
              </a:stretch>
            </p:blipFill>
            <p:spPr>
              <a:xfrm>
                <a:off x="7389557" y="1770295"/>
                <a:ext cx="1240562" cy="46854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54" name="Ink 40"/>
              <p14:cNvContentPartPr>
                <a14:cpLocks xmlns:a14="http://schemas.microsoft.com/office/drawing/2010/main" noRot="1" noChangeAspect="1" noEditPoints="1" noChangeArrowheads="1" noChangeShapeType="1"/>
              </p14:cNvContentPartPr>
              <p14:nvPr/>
            </p14:nvContentPartPr>
            <p14:xfrm>
              <a:off x="7324725" y="2324100"/>
              <a:ext cx="1014413" cy="420688"/>
            </p14:xfrm>
          </p:contentPart>
        </mc:Choice>
        <mc:Fallback xmlns="">
          <p:pic>
            <p:nvPicPr>
              <p:cNvPr id="2054" name="Ink 40"/>
              <p:cNvPicPr>
                <a:picLocks noRot="1" noChangeAspect="1" noEditPoints="1" noChangeArrowheads="1" noChangeShapeType="1"/>
              </p:cNvPicPr>
              <p:nvPr/>
            </p:nvPicPr>
            <p:blipFill>
              <a:blip r:embed="rId12"/>
              <a:stretch>
                <a:fillRect/>
              </a:stretch>
            </p:blipFill>
            <p:spPr>
              <a:xfrm>
                <a:off x="7311406" y="2316543"/>
                <a:ext cx="1032772" cy="442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55" name="Ink 41"/>
              <p14:cNvContentPartPr>
                <a14:cpLocks xmlns:a14="http://schemas.microsoft.com/office/drawing/2010/main" noRot="1" noChangeAspect="1" noEditPoints="1" noChangeArrowheads="1" noChangeShapeType="1"/>
              </p14:cNvContentPartPr>
              <p14:nvPr/>
            </p14:nvContentPartPr>
            <p14:xfrm>
              <a:off x="7639050" y="2941638"/>
              <a:ext cx="1085850" cy="358775"/>
            </p14:xfrm>
          </p:contentPart>
        </mc:Choice>
        <mc:Fallback xmlns="">
          <p:pic>
            <p:nvPicPr>
              <p:cNvPr id="2055" name="Ink 41"/>
              <p:cNvPicPr>
                <a:picLocks noRot="1" noChangeAspect="1" noEditPoints="1" noChangeArrowheads="1" noChangeShapeType="1"/>
              </p:cNvPicPr>
              <p:nvPr/>
            </p:nvPicPr>
            <p:blipFill>
              <a:blip r:embed="rId14"/>
              <a:stretch>
                <a:fillRect/>
              </a:stretch>
            </p:blipFill>
            <p:spPr>
              <a:xfrm>
                <a:off x="7633650" y="2935161"/>
                <a:ext cx="1104572" cy="37784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56" name="Ink 42"/>
              <p14:cNvContentPartPr>
                <a14:cpLocks xmlns:a14="http://schemas.microsoft.com/office/drawing/2010/main" noRot="1" noChangeAspect="1" noEditPoints="1" noChangeArrowheads="1" noChangeShapeType="1"/>
              </p14:cNvContentPartPr>
              <p14:nvPr/>
            </p14:nvContentPartPr>
            <p14:xfrm>
              <a:off x="7370763" y="3276600"/>
              <a:ext cx="1046162" cy="249238"/>
            </p14:xfrm>
          </p:contentPart>
        </mc:Choice>
        <mc:Fallback xmlns="">
          <p:pic>
            <p:nvPicPr>
              <p:cNvPr id="2056" name="Ink 42"/>
              <p:cNvPicPr>
                <a:picLocks noRot="1" noChangeAspect="1" noEditPoints="1" noChangeArrowheads="1" noChangeShapeType="1"/>
              </p:cNvPicPr>
              <p:nvPr/>
            </p:nvPicPr>
            <p:blipFill>
              <a:blip r:embed="rId16"/>
              <a:stretch>
                <a:fillRect/>
              </a:stretch>
            </p:blipFill>
            <p:spPr>
              <a:xfrm>
                <a:off x="7363563" y="3261833"/>
                <a:ext cx="1066682" cy="27913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57" name="Ink 43"/>
              <p14:cNvContentPartPr>
                <a14:cpLocks xmlns:a14="http://schemas.microsoft.com/office/drawing/2010/main" noRot="1" noChangeAspect="1" noEditPoints="1" noChangeArrowheads="1" noChangeShapeType="1"/>
              </p14:cNvContentPartPr>
              <p14:nvPr/>
            </p14:nvContentPartPr>
            <p14:xfrm>
              <a:off x="7745413" y="3690938"/>
              <a:ext cx="3175" cy="15875"/>
            </p14:xfrm>
          </p:contentPart>
        </mc:Choice>
        <mc:Fallback xmlns="">
          <p:pic>
            <p:nvPicPr>
              <p:cNvPr id="2057" name="Ink 43"/>
              <p:cNvPicPr>
                <a:picLocks noRot="1" noChangeAspect="1" noEditPoints="1" noChangeArrowheads="1" noChangeShapeType="1"/>
              </p:cNvPicPr>
              <p:nvPr/>
            </p:nvPicPr>
            <p:blipFill>
              <a:blip r:embed="rId18"/>
              <a:stretch>
                <a:fillRect/>
              </a:stretch>
            </p:blipFill>
            <p:spPr>
              <a:xfrm>
                <a:off x="7737475" y="3685526"/>
                <a:ext cx="17463" cy="2597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58" name="Ink 44"/>
              <p14:cNvContentPartPr>
                <a14:cpLocks xmlns:a14="http://schemas.microsoft.com/office/drawing/2010/main" noRot="1" noChangeAspect="1" noEditPoints="1" noChangeArrowheads="1" noChangeShapeType="1"/>
              </p14:cNvContentPartPr>
              <p14:nvPr/>
            </p14:nvContentPartPr>
            <p14:xfrm>
              <a:off x="7499350" y="3595688"/>
              <a:ext cx="258763" cy="365125"/>
            </p14:xfrm>
          </p:contentPart>
        </mc:Choice>
        <mc:Fallback xmlns="">
          <p:pic>
            <p:nvPicPr>
              <p:cNvPr id="2058" name="Ink 44"/>
              <p:cNvPicPr>
                <a:picLocks noRot="1" noChangeAspect="1" noEditPoints="1" noChangeArrowheads="1" noChangeShapeType="1"/>
              </p:cNvPicPr>
              <p:nvPr/>
            </p:nvPicPr>
            <p:blipFill>
              <a:blip r:embed="rId20"/>
              <a:stretch>
                <a:fillRect/>
              </a:stretch>
            </p:blipFill>
            <p:spPr>
              <a:xfrm>
                <a:off x="7487833" y="3583097"/>
                <a:ext cx="283236" cy="39138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59" name="Ink 45"/>
              <p14:cNvContentPartPr>
                <a14:cpLocks xmlns:a14="http://schemas.microsoft.com/office/drawing/2010/main" noRot="1" noChangeAspect="1" noEditPoints="1" noChangeArrowheads="1" noChangeShapeType="1"/>
              </p14:cNvContentPartPr>
              <p14:nvPr/>
            </p14:nvContentPartPr>
            <p14:xfrm>
              <a:off x="7442200" y="4497388"/>
              <a:ext cx="608013" cy="674687"/>
            </p14:xfrm>
          </p:contentPart>
        </mc:Choice>
        <mc:Fallback xmlns="">
          <p:pic>
            <p:nvPicPr>
              <p:cNvPr id="2059" name="Ink 45"/>
              <p:cNvPicPr>
                <a:picLocks noRot="1" noChangeAspect="1" noEditPoints="1" noChangeArrowheads="1" noChangeShapeType="1"/>
              </p:cNvPicPr>
              <p:nvPr/>
            </p:nvPicPr>
            <p:blipFill>
              <a:blip r:embed="rId22"/>
              <a:stretch>
                <a:fillRect/>
              </a:stretch>
            </p:blipFill>
            <p:spPr>
              <a:xfrm>
                <a:off x="7430681" y="4483347"/>
                <a:ext cx="625292" cy="70276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60" name="Ink 46"/>
              <p14:cNvContentPartPr>
                <a14:cpLocks xmlns:a14="http://schemas.microsoft.com/office/drawing/2010/main" noRot="1" noChangeAspect="1" noEditPoints="1" noChangeArrowheads="1" noChangeShapeType="1"/>
              </p14:cNvContentPartPr>
              <p14:nvPr/>
            </p14:nvContentPartPr>
            <p14:xfrm>
              <a:off x="7799388" y="3730625"/>
              <a:ext cx="204787" cy="123825"/>
            </p14:xfrm>
          </p:contentPart>
        </mc:Choice>
        <mc:Fallback xmlns="">
          <p:pic>
            <p:nvPicPr>
              <p:cNvPr id="2060" name="Ink 46"/>
              <p:cNvPicPr>
                <a:picLocks noRot="1" noChangeAspect="1" noEditPoints="1" noChangeArrowheads="1" noChangeShapeType="1"/>
              </p:cNvPicPr>
              <p:nvPr/>
            </p:nvPicPr>
            <p:blipFill>
              <a:blip r:embed="rId24"/>
              <a:stretch>
                <a:fillRect/>
              </a:stretch>
            </p:blipFill>
            <p:spPr>
              <a:xfrm>
                <a:off x="7785712" y="3717307"/>
                <a:ext cx="232140" cy="15046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61" name="Ink 47"/>
              <p14:cNvContentPartPr>
                <a14:cpLocks xmlns:a14="http://schemas.microsoft.com/office/drawing/2010/main" noRot="1" noChangeAspect="1" noEditPoints="1" noChangeArrowheads="1" noChangeShapeType="1"/>
              </p14:cNvContentPartPr>
              <p14:nvPr/>
            </p14:nvContentPartPr>
            <p14:xfrm>
              <a:off x="2779713" y="4478338"/>
              <a:ext cx="3005137" cy="638175"/>
            </p14:xfrm>
          </p:contentPart>
        </mc:Choice>
        <mc:Fallback xmlns="">
          <p:pic>
            <p:nvPicPr>
              <p:cNvPr id="2061" name="Ink 47"/>
              <p:cNvPicPr>
                <a:picLocks noRot="1" noChangeAspect="1" noEditPoints="1" noChangeArrowheads="1" noChangeShapeType="1"/>
              </p:cNvPicPr>
              <p:nvPr/>
            </p:nvPicPr>
            <p:blipFill>
              <a:blip r:embed="rId26"/>
              <a:stretch>
                <a:fillRect/>
              </a:stretch>
            </p:blipFill>
            <p:spPr>
              <a:xfrm>
                <a:off x="2766754" y="4463220"/>
                <a:ext cx="3033936" cy="66877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62" name="Ink 48"/>
              <p14:cNvContentPartPr>
                <a14:cpLocks xmlns:a14="http://schemas.microsoft.com/office/drawing/2010/main" noRot="1" noChangeAspect="1" noEditPoints="1" noChangeArrowheads="1" noChangeShapeType="1"/>
              </p14:cNvContentPartPr>
              <p14:nvPr/>
            </p14:nvContentPartPr>
            <p14:xfrm>
              <a:off x="7575550" y="4186238"/>
              <a:ext cx="1089025" cy="350837"/>
            </p14:xfrm>
          </p:contentPart>
        </mc:Choice>
        <mc:Fallback xmlns="">
          <p:pic>
            <p:nvPicPr>
              <p:cNvPr id="2062" name="Ink 48"/>
              <p:cNvPicPr>
                <a:picLocks noRot="1" noChangeAspect="1" noEditPoints="1" noChangeArrowheads="1" noChangeShapeType="1"/>
              </p:cNvPicPr>
              <p:nvPr/>
            </p:nvPicPr>
            <p:blipFill>
              <a:blip r:embed="rId28"/>
              <a:stretch>
                <a:fillRect/>
              </a:stretch>
            </p:blipFill>
            <p:spPr>
              <a:xfrm>
                <a:off x="7569790" y="4181920"/>
                <a:ext cx="1099105" cy="36846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63" name="Ink 49"/>
              <p14:cNvContentPartPr>
                <a14:cpLocks xmlns:a14="http://schemas.microsoft.com/office/drawing/2010/main" noRot="1" noChangeAspect="1" noEditPoints="1" noChangeArrowheads="1" noChangeShapeType="1"/>
              </p14:cNvContentPartPr>
              <p14:nvPr/>
            </p14:nvContentPartPr>
            <p14:xfrm>
              <a:off x="3352800" y="5386388"/>
              <a:ext cx="92075" cy="31750"/>
            </p14:xfrm>
          </p:contentPart>
        </mc:Choice>
        <mc:Fallback xmlns="">
          <p:pic>
            <p:nvPicPr>
              <p:cNvPr id="2063" name="Ink 49"/>
              <p:cNvPicPr>
                <a:picLocks noRot="1" noChangeAspect="1" noEditPoints="1" noChangeArrowheads="1" noChangeShapeType="1"/>
              </p:cNvPicPr>
              <p:nvPr/>
            </p:nvPicPr>
            <p:blipFill>
              <a:blip r:embed="rId30"/>
              <a:stretch>
                <a:fillRect/>
              </a:stretch>
            </p:blipFill>
            <p:spPr>
              <a:xfrm>
                <a:off x="3344528" y="5379894"/>
                <a:ext cx="105023" cy="5123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64" name="Ink 50"/>
              <p14:cNvContentPartPr>
                <a14:cpLocks xmlns:a14="http://schemas.microsoft.com/office/drawing/2010/main" noRot="1" noChangeAspect="1" noEditPoints="1" noChangeArrowheads="1" noChangeShapeType="1"/>
              </p14:cNvContentPartPr>
              <p14:nvPr/>
            </p14:nvContentPartPr>
            <p14:xfrm>
              <a:off x="1019175" y="5051425"/>
              <a:ext cx="536575" cy="720725"/>
            </p14:xfrm>
          </p:contentPart>
        </mc:Choice>
        <mc:Fallback xmlns="">
          <p:pic>
            <p:nvPicPr>
              <p:cNvPr id="2064" name="Ink 50"/>
              <p:cNvPicPr>
                <a:picLocks noRot="1" noChangeAspect="1" noEditPoints="1" noChangeArrowheads="1" noChangeShapeType="1"/>
              </p:cNvPicPr>
              <p:nvPr/>
            </p:nvPicPr>
            <p:blipFill>
              <a:blip r:embed="rId32"/>
              <a:stretch>
                <a:fillRect/>
              </a:stretch>
            </p:blipFill>
            <p:spPr>
              <a:xfrm>
                <a:off x="1004410" y="5036305"/>
                <a:ext cx="556381" cy="74700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65" name="Ink 51"/>
              <p14:cNvContentPartPr>
                <a14:cpLocks xmlns:a14="http://schemas.microsoft.com/office/drawing/2010/main" noRot="1" noChangeAspect="1" noEditPoints="1" noChangeArrowheads="1" noChangeShapeType="1"/>
              </p14:cNvContentPartPr>
              <p14:nvPr/>
            </p14:nvContentPartPr>
            <p14:xfrm>
              <a:off x="1933575" y="5167313"/>
              <a:ext cx="965200" cy="438150"/>
            </p14:xfrm>
          </p:contentPart>
        </mc:Choice>
        <mc:Fallback xmlns="">
          <p:pic>
            <p:nvPicPr>
              <p:cNvPr id="2065" name="Ink 51"/>
              <p:cNvPicPr>
                <a:picLocks noRot="1" noChangeAspect="1" noEditPoints="1" noChangeArrowheads="1" noChangeShapeType="1"/>
              </p:cNvPicPr>
              <p:nvPr/>
            </p:nvPicPr>
            <p:blipFill>
              <a:blip r:embed="rId34"/>
              <a:stretch>
                <a:fillRect/>
              </a:stretch>
            </p:blipFill>
            <p:spPr>
              <a:xfrm>
                <a:off x="1922055" y="5153272"/>
                <a:ext cx="990761" cy="461192"/>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66" name="Ink 52"/>
              <p14:cNvContentPartPr>
                <a14:cpLocks xmlns:a14="http://schemas.microsoft.com/office/drawing/2010/main" noRot="1" noChangeAspect="1" noEditPoints="1" noChangeArrowheads="1" noChangeShapeType="1"/>
              </p14:cNvContentPartPr>
              <p14:nvPr/>
            </p14:nvContentPartPr>
            <p14:xfrm>
              <a:off x="3081338" y="5300663"/>
              <a:ext cx="350837" cy="122237"/>
            </p14:xfrm>
          </p:contentPart>
        </mc:Choice>
        <mc:Fallback xmlns="">
          <p:pic>
            <p:nvPicPr>
              <p:cNvPr id="2066" name="Ink 52"/>
              <p:cNvPicPr>
                <a:picLocks noRot="1" noChangeAspect="1" noEditPoints="1" noChangeArrowheads="1" noChangeShapeType="1"/>
              </p:cNvPicPr>
              <p:nvPr/>
            </p:nvPicPr>
            <p:blipFill>
              <a:blip r:embed="rId36"/>
              <a:stretch>
                <a:fillRect/>
              </a:stretch>
            </p:blipFill>
            <p:spPr>
              <a:xfrm>
                <a:off x="3074141" y="5296708"/>
                <a:ext cx="363791" cy="138415"/>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067" name="Ink 53"/>
              <p14:cNvContentPartPr>
                <a14:cpLocks xmlns:a14="http://schemas.microsoft.com/office/drawing/2010/main" noRot="1" noChangeAspect="1" noEditPoints="1" noChangeArrowheads="1" noChangeShapeType="1"/>
              </p14:cNvContentPartPr>
              <p14:nvPr/>
            </p14:nvContentPartPr>
            <p14:xfrm>
              <a:off x="3700463" y="5192713"/>
              <a:ext cx="46037" cy="123825"/>
            </p14:xfrm>
          </p:contentPart>
        </mc:Choice>
        <mc:Fallback xmlns="">
          <p:pic>
            <p:nvPicPr>
              <p:cNvPr id="2067" name="Ink 53"/>
              <p:cNvPicPr>
                <a:picLocks noRot="1" noChangeAspect="1" noEditPoints="1" noChangeArrowheads="1" noChangeShapeType="1"/>
              </p:cNvPicPr>
              <p:nvPr/>
            </p:nvPicPr>
            <p:blipFill>
              <a:blip r:embed="rId38"/>
              <a:stretch>
                <a:fillRect/>
              </a:stretch>
            </p:blipFill>
            <p:spPr>
              <a:xfrm>
                <a:off x="3693270" y="5185514"/>
                <a:ext cx="57546" cy="135344"/>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068" name="Ink 54"/>
              <p14:cNvContentPartPr>
                <a14:cpLocks xmlns:a14="http://schemas.microsoft.com/office/drawing/2010/main" noRot="1" noChangeAspect="1" noEditPoints="1" noChangeArrowheads="1" noChangeShapeType="1"/>
              </p14:cNvContentPartPr>
              <p14:nvPr/>
            </p14:nvContentPartPr>
            <p14:xfrm>
              <a:off x="3860800" y="5189538"/>
              <a:ext cx="174625" cy="252412"/>
            </p14:xfrm>
          </p:contentPart>
        </mc:Choice>
        <mc:Fallback xmlns="">
          <p:pic>
            <p:nvPicPr>
              <p:cNvPr id="2068" name="Ink 54"/>
              <p:cNvPicPr>
                <a:picLocks noRot="1" noChangeAspect="1" noEditPoints="1" noChangeArrowheads="1" noChangeShapeType="1"/>
              </p:cNvPicPr>
              <p:nvPr/>
            </p:nvPicPr>
            <p:blipFill>
              <a:blip r:embed="rId40"/>
              <a:stretch>
                <a:fillRect/>
              </a:stretch>
            </p:blipFill>
            <p:spPr>
              <a:xfrm>
                <a:off x="3848558" y="5182337"/>
                <a:ext cx="191187" cy="274377"/>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069" name="Ink 55"/>
              <p14:cNvContentPartPr>
                <a14:cpLocks xmlns:a14="http://schemas.microsoft.com/office/drawing/2010/main" noRot="1" noChangeAspect="1" noEditPoints="1" noChangeArrowheads="1" noChangeShapeType="1"/>
              </p14:cNvContentPartPr>
              <p14:nvPr/>
            </p14:nvContentPartPr>
            <p14:xfrm>
              <a:off x="4813300" y="5187950"/>
              <a:ext cx="792163" cy="519113"/>
            </p14:xfrm>
          </p:contentPart>
        </mc:Choice>
        <mc:Fallback xmlns="">
          <p:pic>
            <p:nvPicPr>
              <p:cNvPr id="2069" name="Ink 55"/>
              <p:cNvPicPr>
                <a:picLocks noRot="1" noChangeAspect="1" noEditPoints="1" noChangeArrowheads="1" noChangeShapeType="1"/>
              </p:cNvPicPr>
              <p:nvPr/>
            </p:nvPicPr>
            <p:blipFill>
              <a:blip r:embed="rId42"/>
              <a:stretch>
                <a:fillRect/>
              </a:stretch>
            </p:blipFill>
            <p:spPr>
              <a:xfrm>
                <a:off x="4799617" y="5174990"/>
                <a:ext cx="816648" cy="543233"/>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070" name="Ink 56"/>
              <p14:cNvContentPartPr>
                <a14:cpLocks xmlns:a14="http://schemas.microsoft.com/office/drawing/2010/main" noRot="1" noChangeAspect="1" noEditPoints="1" noChangeArrowheads="1" noChangeShapeType="1"/>
              </p14:cNvContentPartPr>
              <p14:nvPr/>
            </p14:nvContentPartPr>
            <p14:xfrm>
              <a:off x="2439988" y="5864225"/>
              <a:ext cx="68262" cy="39688"/>
            </p14:xfrm>
          </p:contentPart>
        </mc:Choice>
        <mc:Fallback xmlns="">
          <p:pic>
            <p:nvPicPr>
              <p:cNvPr id="2070" name="Ink 56"/>
              <p:cNvPicPr>
                <a:picLocks noRot="1" noChangeAspect="1" noEditPoints="1" noChangeArrowheads="1" noChangeShapeType="1"/>
              </p:cNvPicPr>
              <p:nvPr/>
            </p:nvPicPr>
            <p:blipFill>
              <a:blip r:embed="rId44"/>
              <a:stretch>
                <a:fillRect/>
              </a:stretch>
            </p:blipFill>
            <p:spPr>
              <a:xfrm>
                <a:off x="2432084" y="5859219"/>
                <a:ext cx="80118" cy="5434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071" name="Ink 57"/>
              <p14:cNvContentPartPr>
                <a14:cpLocks xmlns:a14="http://schemas.microsoft.com/office/drawing/2010/main" noRot="1" noChangeAspect="1" noEditPoints="1" noChangeArrowheads="1" noChangeShapeType="1"/>
              </p14:cNvContentPartPr>
              <p14:nvPr/>
            </p14:nvContentPartPr>
            <p14:xfrm>
              <a:off x="1936750" y="5676900"/>
              <a:ext cx="522288" cy="327025"/>
            </p14:xfrm>
          </p:contentPart>
        </mc:Choice>
        <mc:Fallback xmlns="">
          <p:pic>
            <p:nvPicPr>
              <p:cNvPr id="2071" name="Ink 57"/>
              <p:cNvPicPr>
                <a:picLocks noRot="1" noChangeAspect="1" noEditPoints="1" noChangeArrowheads="1" noChangeShapeType="1"/>
              </p:cNvPicPr>
              <p:nvPr/>
            </p:nvPicPr>
            <p:blipFill>
              <a:blip r:embed="rId46"/>
              <a:stretch>
                <a:fillRect/>
              </a:stretch>
            </p:blipFill>
            <p:spPr>
              <a:xfrm>
                <a:off x="1924512" y="5666095"/>
                <a:ext cx="538486" cy="350435"/>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072" name="Ink 58"/>
              <p14:cNvContentPartPr>
                <a14:cpLocks xmlns:a14="http://schemas.microsoft.com/office/drawing/2010/main" noRot="1" noChangeAspect="1" noEditPoints="1" noChangeArrowheads="1" noChangeShapeType="1"/>
              </p14:cNvContentPartPr>
              <p14:nvPr/>
            </p14:nvContentPartPr>
            <p14:xfrm>
              <a:off x="2743200" y="5624513"/>
              <a:ext cx="1062038" cy="465137"/>
            </p14:xfrm>
          </p:contentPart>
        </mc:Choice>
        <mc:Fallback xmlns="">
          <p:pic>
            <p:nvPicPr>
              <p:cNvPr id="2072" name="Ink 58"/>
              <p:cNvPicPr>
                <a:picLocks noRot="1" noChangeAspect="1" noEditPoints="1" noChangeArrowheads="1" noChangeShapeType="1"/>
              </p:cNvPicPr>
              <p:nvPr/>
            </p:nvPicPr>
            <p:blipFill>
              <a:blip r:embed="rId48"/>
              <a:stretch>
                <a:fillRect/>
              </a:stretch>
            </p:blipFill>
            <p:spPr>
              <a:xfrm>
                <a:off x="2730600" y="5610472"/>
                <a:ext cx="1088319" cy="49285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73" name="Ink 59"/>
              <p14:cNvContentPartPr>
                <a14:cpLocks xmlns:a14="http://schemas.microsoft.com/office/drawing/2010/main" noRot="1" noChangeAspect="1" noEditPoints="1" noChangeArrowheads="1" noChangeShapeType="1"/>
              </p14:cNvContentPartPr>
              <p14:nvPr/>
            </p14:nvContentPartPr>
            <p14:xfrm>
              <a:off x="2138363" y="6256338"/>
              <a:ext cx="590550" cy="412750"/>
            </p14:xfrm>
          </p:contentPart>
        </mc:Choice>
        <mc:Fallback xmlns="">
          <p:pic>
            <p:nvPicPr>
              <p:cNvPr id="2073" name="Ink 59"/>
              <p:cNvPicPr>
                <a:picLocks noRot="1" noChangeAspect="1" noEditPoints="1" noChangeArrowheads="1" noChangeShapeType="1"/>
              </p:cNvPicPr>
              <p:nvPr/>
            </p:nvPicPr>
            <p:blipFill>
              <a:blip r:embed="rId50"/>
              <a:stretch>
                <a:fillRect/>
              </a:stretch>
            </p:blipFill>
            <p:spPr>
              <a:xfrm>
                <a:off x="2125048" y="6243732"/>
                <a:ext cx="617540" cy="438682"/>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074" name="Ink 60"/>
              <p14:cNvContentPartPr>
                <a14:cpLocks xmlns:a14="http://schemas.microsoft.com/office/drawing/2010/main" noRot="1" noChangeAspect="1" noEditPoints="1" noChangeArrowheads="1" noChangeShapeType="1"/>
              </p14:cNvContentPartPr>
              <p14:nvPr/>
            </p14:nvContentPartPr>
            <p14:xfrm>
              <a:off x="2017713" y="4387850"/>
              <a:ext cx="973137" cy="76200"/>
            </p14:xfrm>
          </p:contentPart>
        </mc:Choice>
        <mc:Fallback xmlns="">
          <p:pic>
            <p:nvPicPr>
              <p:cNvPr id="2074" name="Ink 60"/>
              <p:cNvPicPr>
                <a:picLocks noRot="1" noChangeAspect="1" noEditPoints="1" noChangeArrowheads="1" noChangeShapeType="1"/>
              </p:cNvPicPr>
              <p:nvPr/>
            </p:nvPicPr>
            <p:blipFill>
              <a:blip r:embed="rId52"/>
              <a:stretch>
                <a:fillRect/>
              </a:stretch>
            </p:blipFill>
            <p:spPr>
              <a:xfrm>
                <a:off x="2005832" y="4381021"/>
                <a:ext cx="996538" cy="96328"/>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075" name="Ink 61"/>
              <p14:cNvContentPartPr>
                <a14:cpLocks xmlns:a14="http://schemas.microsoft.com/office/drawing/2010/main" noRot="1" noChangeAspect="1" noEditPoints="1" noChangeArrowheads="1" noChangeShapeType="1"/>
              </p14:cNvContentPartPr>
              <p14:nvPr/>
            </p14:nvContentPartPr>
            <p14:xfrm>
              <a:off x="4889500" y="3727450"/>
              <a:ext cx="758825" cy="639763"/>
            </p14:xfrm>
          </p:contentPart>
        </mc:Choice>
        <mc:Fallback xmlns="">
          <p:pic>
            <p:nvPicPr>
              <p:cNvPr id="2075" name="Ink 61"/>
              <p:cNvPicPr>
                <a:picLocks noRot="1" noChangeAspect="1" noEditPoints="1" noChangeArrowheads="1" noChangeShapeType="1"/>
              </p:cNvPicPr>
              <p:nvPr/>
            </p:nvPicPr>
            <p:blipFill>
              <a:blip r:embed="rId54"/>
              <a:stretch>
                <a:fillRect/>
              </a:stretch>
            </p:blipFill>
            <p:spPr>
              <a:xfrm>
                <a:off x="4876901" y="3712329"/>
                <a:ext cx="777904" cy="666405"/>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076" name="Ink 62"/>
              <p14:cNvContentPartPr>
                <a14:cpLocks xmlns:a14="http://schemas.microsoft.com/office/drawing/2010/main" noRot="1" noChangeAspect="1" noEditPoints="1" noChangeArrowheads="1" noChangeShapeType="1"/>
              </p14:cNvContentPartPr>
              <p14:nvPr/>
            </p14:nvContentPartPr>
            <p14:xfrm>
              <a:off x="5041900" y="1173163"/>
              <a:ext cx="1524000" cy="604837"/>
            </p14:xfrm>
          </p:contentPart>
        </mc:Choice>
        <mc:Fallback xmlns="">
          <p:pic>
            <p:nvPicPr>
              <p:cNvPr id="2076" name="Ink 62"/>
              <p:cNvPicPr>
                <a:picLocks noRot="1" noChangeAspect="1" noEditPoints="1" noChangeArrowheads="1" noChangeShapeType="1"/>
              </p:cNvPicPr>
              <p:nvPr/>
            </p:nvPicPr>
            <p:blipFill>
              <a:blip r:embed="rId56"/>
              <a:stretch>
                <a:fillRect/>
              </a:stretch>
            </p:blipFill>
            <p:spPr>
              <a:xfrm>
                <a:off x="5026419" y="1158042"/>
                <a:ext cx="1549202" cy="63543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077" name="Ink 63"/>
              <p14:cNvContentPartPr>
                <a14:cpLocks xmlns:a14="http://schemas.microsoft.com/office/drawing/2010/main" noRot="1" noChangeAspect="1" noEditPoints="1" noChangeArrowheads="1" noChangeShapeType="1"/>
              </p14:cNvContentPartPr>
              <p14:nvPr/>
            </p14:nvContentPartPr>
            <p14:xfrm>
              <a:off x="7185025" y="1616075"/>
              <a:ext cx="1687513" cy="490538"/>
            </p14:xfrm>
          </p:contentPart>
        </mc:Choice>
        <mc:Fallback xmlns="">
          <p:pic>
            <p:nvPicPr>
              <p:cNvPr id="2077" name="Ink 63"/>
              <p:cNvPicPr>
                <a:picLocks noRot="1" noChangeAspect="1" noEditPoints="1" noChangeArrowheads="1" noChangeShapeType="1"/>
              </p:cNvPicPr>
              <p:nvPr/>
            </p:nvPicPr>
            <p:blipFill>
              <a:blip r:embed="rId58"/>
              <a:stretch>
                <a:fillRect/>
              </a:stretch>
            </p:blipFill>
            <p:spPr>
              <a:xfrm>
                <a:off x="7170986" y="1603479"/>
                <a:ext cx="1716310" cy="51753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078" name="Ink 64"/>
              <p14:cNvContentPartPr>
                <a14:cpLocks xmlns:a14="http://schemas.microsoft.com/office/drawing/2010/main" noRot="1" noChangeAspect="1" noEditPoints="1" noChangeArrowheads="1" noChangeShapeType="1"/>
              </p14:cNvContentPartPr>
              <p14:nvPr/>
            </p14:nvContentPartPr>
            <p14:xfrm>
              <a:off x="4540250" y="717550"/>
              <a:ext cx="2382838" cy="1246188"/>
            </p14:xfrm>
          </p:contentPart>
        </mc:Choice>
        <mc:Fallback xmlns="">
          <p:pic>
            <p:nvPicPr>
              <p:cNvPr id="2078" name="Ink 64"/>
              <p:cNvPicPr>
                <a:picLocks noRot="1" noChangeAspect="1" noEditPoints="1" noChangeArrowheads="1" noChangeShapeType="1"/>
              </p:cNvPicPr>
              <p:nvPr/>
            </p:nvPicPr>
            <p:blipFill>
              <a:blip r:embed="rId60"/>
              <a:stretch>
                <a:fillRect/>
              </a:stretch>
            </p:blipFill>
            <p:spPr>
              <a:xfrm>
                <a:off x="4528730" y="705671"/>
                <a:ext cx="2406598" cy="1269945"/>
              </a:xfrm>
              <a:prstGeom prst="rect">
                <a:avLst/>
              </a:prstGeom>
            </p:spPr>
          </p:pic>
        </mc:Fallback>
      </mc:AlternateContent>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8" descr="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788696"/>
            <a:ext cx="5780088" cy="3705225"/>
          </a:xfrm>
          <a:prstGeom prst="rect">
            <a:avLst/>
          </a:prstGeom>
          <a:noFill/>
          <a:ln w="38100">
            <a:solidFill>
              <a:srgbClr val="CCECFF"/>
            </a:solidFill>
            <a:miter lim="800000"/>
            <a:headEnd/>
            <a:tailEnd/>
          </a:ln>
          <a:extLst>
            <a:ext uri="{909E8E84-426E-40DD-AFC4-6F175D3DCCD1}">
              <a14:hiddenFill xmlns:a14="http://schemas.microsoft.com/office/drawing/2010/main">
                <a:solidFill>
                  <a:srgbClr val="FFFFFF"/>
                </a:solidFill>
              </a14:hiddenFill>
            </a:ext>
          </a:extLst>
        </p:spPr>
      </p:pic>
      <p:sp>
        <p:nvSpPr>
          <p:cNvPr id="37892" name="Text Box 9"/>
          <p:cNvSpPr txBox="1">
            <a:spLocks noChangeArrowheads="1"/>
          </p:cNvSpPr>
          <p:nvPr/>
        </p:nvSpPr>
        <p:spPr bwMode="auto">
          <a:xfrm>
            <a:off x="6127915" y="1752600"/>
            <a:ext cx="1289050" cy="366713"/>
          </a:xfrm>
          <a:prstGeom prst="rect">
            <a:avLst/>
          </a:prstGeom>
          <a:solidFill>
            <a:srgbClr val="CCECFF"/>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dirty="0">
                <a:solidFill>
                  <a:srgbClr val="000AF9"/>
                </a:solidFill>
                <a:latin typeface="Cambria" panose="02040503050406030204" pitchFamily="18" charset="0"/>
              </a:rPr>
              <a:t>text </a:t>
            </a:r>
            <a:r>
              <a:rPr lang="en-US" altLang="en-US" sz="1800" dirty="0">
                <a:latin typeface="Cambria" panose="02040503050406030204" pitchFamily="18" charset="0"/>
              </a:rPr>
              <a:t>cloud</a:t>
            </a:r>
            <a:endParaRPr lang="en-US" altLang="en-US" dirty="0">
              <a:latin typeface="Cambria" panose="02040503050406030204" pitchFamily="18" charset="0"/>
            </a:endParaRPr>
          </a:p>
        </p:txBody>
      </p:sp>
      <p:sp>
        <p:nvSpPr>
          <p:cNvPr id="37893" name="Text Box 10"/>
          <p:cNvSpPr txBox="1">
            <a:spLocks noChangeArrowheads="1"/>
          </p:cNvSpPr>
          <p:nvPr/>
        </p:nvSpPr>
        <p:spPr bwMode="auto">
          <a:xfrm>
            <a:off x="6553200" y="2495385"/>
            <a:ext cx="2062162" cy="1708160"/>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dirty="0">
                <a:solidFill>
                  <a:srgbClr val="000000"/>
                </a:solidFill>
                <a:latin typeface="Cambria" panose="02040503050406030204" pitchFamily="18" charset="0"/>
              </a:rPr>
              <a:t>Summary of the words in a body of text, </a:t>
            </a:r>
            <a:r>
              <a:rPr lang="en-US" altLang="en-US" sz="2100" b="1" i="1" dirty="0">
                <a:solidFill>
                  <a:srgbClr val="000000"/>
                </a:solidFill>
                <a:latin typeface="Cambria" panose="02040503050406030204" pitchFamily="18" charset="0"/>
              </a:rPr>
              <a:t>sized</a:t>
            </a:r>
            <a:r>
              <a:rPr lang="en-US" altLang="en-US" sz="2100" dirty="0">
                <a:solidFill>
                  <a:srgbClr val="000000"/>
                </a:solidFill>
                <a:latin typeface="Cambria" panose="02040503050406030204" pitchFamily="18" charset="0"/>
              </a:rPr>
              <a:t> according to their frequency.</a:t>
            </a:r>
          </a:p>
        </p:txBody>
      </p:sp>
      <p:grpSp>
        <p:nvGrpSpPr>
          <p:cNvPr id="37894" name="Group 11"/>
          <p:cNvGrpSpPr>
            <a:grpSpLocks/>
          </p:cNvGrpSpPr>
          <p:nvPr/>
        </p:nvGrpSpPr>
        <p:grpSpPr bwMode="auto">
          <a:xfrm>
            <a:off x="8406606" y="4940861"/>
            <a:ext cx="417512" cy="517525"/>
            <a:chOff x="2928" y="1051"/>
            <a:chExt cx="840" cy="957"/>
          </a:xfrm>
        </p:grpSpPr>
        <p:sp>
          <p:nvSpPr>
            <p:cNvPr id="37896"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7897"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8"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9"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0"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1"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2"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3"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4"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5"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6"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7"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7908"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7895" name="Text Box 25"/>
          <p:cNvSpPr txBox="1">
            <a:spLocks noChangeArrowheads="1"/>
          </p:cNvSpPr>
          <p:nvPr/>
        </p:nvSpPr>
        <p:spPr bwMode="auto">
          <a:xfrm>
            <a:off x="6718025" y="4679550"/>
            <a:ext cx="1909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dirty="0">
                <a:solidFill>
                  <a:srgbClr val="009900"/>
                </a:solidFill>
                <a:latin typeface="Cambria" panose="02040503050406030204" pitchFamily="18" charset="0"/>
              </a:rPr>
              <a:t>this doesn't look nearly colorful enough…</a:t>
            </a:r>
          </a:p>
        </p:txBody>
      </p:sp>
      <p:sp>
        <p:nvSpPr>
          <p:cNvPr id="2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b="1" i="1" dirty="0" smtClean="0">
                <a:latin typeface="Cambria" panose="02040503050406030204" pitchFamily="18" charset="0"/>
              </a:rPr>
              <a:t>Extra:   </a:t>
            </a:r>
            <a:r>
              <a:rPr lang="en-US" altLang="en-US" sz="4200" dirty="0" smtClean="0">
                <a:latin typeface="Cambria" panose="02040503050406030204" pitchFamily="18" charset="0"/>
              </a:rPr>
              <a:t>Text </a:t>
            </a:r>
            <a:r>
              <a:rPr lang="en-US" altLang="en-US" sz="4200" i="1" dirty="0" smtClean="0">
                <a:latin typeface="Cambria" panose="02040503050406030204" pitchFamily="18" charset="0"/>
              </a:rPr>
              <a:t>Clouds</a:t>
            </a:r>
            <a:endParaRPr lang="en-US" altLang="en-US" sz="4200" i="1" dirty="0">
              <a:latin typeface="Cambria" panose="02040503050406030204" pitchFamily="18" charset="0"/>
            </a:endParaRPr>
          </a:p>
        </p:txBody>
      </p:sp>
      <p:sp>
        <p:nvSpPr>
          <p:cNvPr id="22" name="Text Box 9"/>
          <p:cNvSpPr txBox="1">
            <a:spLocks noChangeArrowheads="1"/>
          </p:cNvSpPr>
          <p:nvPr/>
        </p:nvSpPr>
        <p:spPr bwMode="auto">
          <a:xfrm>
            <a:off x="7621538" y="6355556"/>
            <a:ext cx="1289050" cy="366713"/>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dirty="0" smtClean="0">
                <a:latin typeface="Cambria" panose="02040503050406030204" pitchFamily="18" charset="0"/>
              </a:rPr>
              <a:t>demos… ?</a:t>
            </a:r>
            <a:endParaRPr lang="en-US" altLang="en-US" dirty="0">
              <a:latin typeface="Cambria" panose="02040503050406030204" pitchFamily="18" charset="0"/>
            </a:endParaRPr>
          </a:p>
        </p:txBody>
      </p:sp>
    </p:spTree>
    <p:extLst>
      <p:ext uri="{BB962C8B-B14F-4D97-AF65-F5344CB8AC3E}">
        <p14:creationId xmlns:p14="http://schemas.microsoft.com/office/powerpoint/2010/main" val="1836919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classes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 name="TextBox 2"/>
          <p:cNvSpPr txBox="1"/>
          <p:nvPr/>
        </p:nvSpPr>
        <p:spPr>
          <a:xfrm>
            <a:off x="1410890" y="1065113"/>
            <a:ext cx="5027613" cy="64633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F6890C"/>
                </a:solidFill>
                <a:effectLst/>
                <a:uLnTx/>
                <a:uFillTx/>
                <a:latin typeface="Courier New" panose="02070309020205020404" pitchFamily="49" charset="0"/>
                <a:ea typeface="MS PGothic" pitchFamily="34" charset="-128"/>
                <a:cs typeface="Courier New" panose="02070309020205020404" pitchFamily="49" charset="0"/>
              </a:rPr>
              <a:t>class</a:t>
            </a:r>
            <a:r>
              <a:rPr kumimoji="0" lang="en-US" sz="36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Program:</a:t>
            </a:r>
            <a:endPar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14" name="Rectangle 13"/>
          <p:cNvSpPr/>
          <p:nvPr/>
        </p:nvSpPr>
        <p:spPr>
          <a:xfrm>
            <a:off x="6400800" y="0"/>
            <a:ext cx="2438400" cy="563231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N 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W 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S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S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E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E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N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N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 </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a:t>
            </a:r>
            <a:endPar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S</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1    </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E 1 </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E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W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W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W</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7" name="TextBox 6"/>
          <p:cNvSpPr txBox="1"/>
          <p:nvPr/>
        </p:nvSpPr>
        <p:spPr>
          <a:xfrm>
            <a:off x="4267200" y="6008814"/>
            <a:ext cx="502761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F6890C"/>
                </a:solidFill>
                <a:effectLst/>
                <a:uLnTx/>
                <a:uFillTx/>
                <a:latin typeface="Courier New" panose="02070309020205020404" pitchFamily="49" charset="0"/>
                <a:ea typeface="MS PGothic" pitchFamily="34" charset="-128"/>
                <a:cs typeface="Courier New" panose="02070309020205020404" pitchFamily="49" charset="0"/>
              </a:rPr>
              <a:t>class</a:t>
            </a:r>
            <a:r>
              <a:rPr kumimoji="0" lang="en-US" sz="36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World:</a:t>
            </a:r>
            <a:endPar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8" name="Rectangle 7"/>
          <p:cNvSpPr/>
          <p:nvPr/>
        </p:nvSpPr>
        <p:spPr>
          <a:xfrm>
            <a:off x="-464031" y="2715605"/>
            <a:ext cx="4388728" cy="3939540"/>
          </a:xfrm>
          <a:prstGeom prst="rect">
            <a:avLst/>
          </a:prstGeom>
        </p:spPr>
        <p:txBody>
          <a:bodyPr wrap="square">
            <a:spAutoFit/>
          </a:bodyPr>
          <a:lstStyle/>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oooooPooooooooooooooooo</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ooooooooooooooooooooooo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9" name="TextBox 8"/>
          <p:cNvSpPr txBox="1"/>
          <p:nvPr/>
        </p:nvSpPr>
        <p:spPr>
          <a:xfrm rot="21217823">
            <a:off x="4308096" y="2746436"/>
            <a:ext cx="1684708" cy="830997"/>
          </a:xfrm>
          <a:prstGeom prst="rect">
            <a:avLst/>
          </a:prstGeom>
          <a:solidFill>
            <a:schemeClr val="bg1">
              <a:lumMod val="95000"/>
            </a:schemeClr>
          </a:solidFill>
          <a:ln>
            <a:solidFill>
              <a:srgbClr val="F6890C"/>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design</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thoughts?</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0" name="TextBox 9"/>
          <p:cNvSpPr txBox="1"/>
          <p:nvPr/>
        </p:nvSpPr>
        <p:spPr>
          <a:xfrm rot="21217823">
            <a:off x="4222942" y="3911295"/>
            <a:ext cx="2077839" cy="1200329"/>
          </a:xfrm>
          <a:prstGeom prst="rect">
            <a:avLst/>
          </a:prstGeom>
          <a:solidFill>
            <a:srgbClr val="FAE9D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classes that we've</a:t>
            </a:r>
            <a:r>
              <a:rPr kumimoji="0" lang="en-US" sz="1800" b="0" strike="noStrike" kern="1200" cap="none" spc="0" normalizeH="0" noProof="0" dirty="0" smtClean="0">
                <a:ln>
                  <a:noFill/>
                </a:ln>
                <a:solidFill>
                  <a:srgbClr val="000000"/>
                </a:solidFill>
                <a:effectLst/>
                <a:uLnTx/>
                <a:uFillTx/>
                <a:latin typeface="Cambria" panose="02040503050406030204" pitchFamily="18" charset="0"/>
                <a:ea typeface="MS PGothic" pitchFamily="34" charset="-128"/>
                <a:cs typeface="+mn-cs"/>
              </a:rPr>
              <a:t> already used would work best for these two?</a:t>
            </a:r>
            <a:endParaRPr kumimoji="0" lang="en-US" sz="1800" b="0"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673920" y="1359720"/>
              <a:ext cx="7784640" cy="4195080"/>
            </p14:xfrm>
          </p:contentPart>
        </mc:Choice>
        <mc:Fallback xmlns="">
          <p:pic>
            <p:nvPicPr>
              <p:cNvPr id="2" name="Ink 1"/>
              <p:cNvPicPr/>
              <p:nvPr/>
            </p:nvPicPr>
            <p:blipFill>
              <a:blip r:embed="rId3"/>
              <a:stretch>
                <a:fillRect/>
              </a:stretch>
            </p:blipFill>
            <p:spPr>
              <a:xfrm>
                <a:off x="660960" y="1346760"/>
                <a:ext cx="7809120" cy="4213080"/>
              </a:xfrm>
              <a:prstGeom prst="rect">
                <a:avLst/>
              </a:prstGeom>
            </p:spPr>
          </p:pic>
        </mc:Fallback>
      </mc:AlternateContent>
    </p:spTree>
    <p:extLst>
      <p:ext uri="{BB962C8B-B14F-4D97-AF65-F5344CB8AC3E}">
        <p14:creationId xmlns:p14="http://schemas.microsoft.com/office/powerpoint/2010/main" val="209644908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solidFill>
                  <a:srgbClr val="000000"/>
                </a:solidFill>
                <a:latin typeface="Cambria" panose="02040503050406030204" pitchFamily="18" charset="0"/>
              </a:rPr>
              <a:t>Text-cloud history</a:t>
            </a:r>
          </a:p>
        </p:txBody>
      </p:sp>
      <p:pic>
        <p:nvPicPr>
          <p:cNvPr id="44035" name="Picture 29" descr="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428038"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0"/>
          <p:cNvSpPr>
            <a:spLocks noChangeArrowheads="1"/>
          </p:cNvSpPr>
          <p:nvPr/>
        </p:nvSpPr>
        <p:spPr bwMode="auto">
          <a:xfrm>
            <a:off x="6553200" y="6324600"/>
            <a:ext cx="2360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dirty="0">
                <a:solidFill>
                  <a:srgbClr val="000000"/>
                </a:solidFill>
                <a:latin typeface="Calibri" panose="020F0502020204030204" pitchFamily="34" charset="0"/>
              </a:rPr>
              <a:t>http://chir.ag/phernalia/preztags/</a:t>
            </a:r>
          </a:p>
        </p:txBody>
      </p:sp>
    </p:spTree>
    <p:extLst>
      <p:ext uri="{BB962C8B-B14F-4D97-AF65-F5344CB8AC3E}">
        <p14:creationId xmlns:p14="http://schemas.microsoft.com/office/powerpoint/2010/main" val="149468023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0" descr="p2.jpg"/>
          <p:cNvPicPr>
            <a:picLocks noChangeAspect="1"/>
          </p:cNvPicPr>
          <p:nvPr/>
        </p:nvPicPr>
        <p:blipFill>
          <a:blip r:embed="rId2">
            <a:extLst>
              <a:ext uri="{28A0092B-C50C-407E-A947-70E740481C1C}">
                <a14:useLocalDpi xmlns:a14="http://schemas.microsoft.com/office/drawing/2010/main" val="0"/>
              </a:ext>
            </a:extLst>
          </a:blip>
          <a:srcRect l="37448"/>
          <a:stretch>
            <a:fillRect/>
          </a:stretch>
        </p:blipFill>
        <p:spPr bwMode="auto">
          <a:xfrm>
            <a:off x="7239000" y="4203700"/>
            <a:ext cx="14017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29" descr="p1.jpg"/>
          <p:cNvPicPr>
            <a:picLocks noChangeAspect="1"/>
          </p:cNvPicPr>
          <p:nvPr/>
        </p:nvPicPr>
        <p:blipFill>
          <a:blip r:embed="rId3">
            <a:extLst>
              <a:ext uri="{28A0092B-C50C-407E-A947-70E740481C1C}">
                <a14:useLocalDpi xmlns:a14="http://schemas.microsoft.com/office/drawing/2010/main" val="0"/>
              </a:ext>
            </a:extLst>
          </a:blip>
          <a:srcRect l="37276"/>
          <a:stretch>
            <a:fillRect/>
          </a:stretch>
        </p:blipFill>
        <p:spPr bwMode="auto">
          <a:xfrm>
            <a:off x="7248525" y="1524000"/>
            <a:ext cx="1381125"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5"/>
          <p:cNvSpPr txBox="1">
            <a:spLocks noChangeArrowheads="1"/>
          </p:cNvSpPr>
          <p:nvPr/>
        </p:nvSpPr>
        <p:spPr bwMode="auto">
          <a:xfrm>
            <a:off x="1504950" y="192088"/>
            <a:ext cx="57959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solidFill>
                  <a:srgbClr val="000AF9"/>
                </a:solidFill>
              </a:rPr>
              <a:t>vPool</a:t>
            </a:r>
            <a:r>
              <a:rPr lang="en-US" altLang="en-US" sz="4200"/>
              <a:t> </a:t>
            </a:r>
            <a:r>
              <a:rPr lang="en-US" altLang="en-US" sz="4200" i="1"/>
              <a:t>collisions</a:t>
            </a:r>
          </a:p>
        </p:txBody>
      </p:sp>
      <p:sp>
        <p:nvSpPr>
          <p:cNvPr id="62469" name="Text Box 11"/>
          <p:cNvSpPr txBox="1">
            <a:spLocks noChangeArrowheads="1"/>
          </p:cNvSpPr>
          <p:nvPr/>
        </p:nvSpPr>
        <p:spPr bwMode="auto">
          <a:xfrm>
            <a:off x="311150" y="1652588"/>
            <a:ext cx="8458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from</a:t>
            </a:r>
            <a:r>
              <a:rPr lang="en-US" altLang="en-US" sz="1800" b="1">
                <a:latin typeface="Courier New" pitchFamily="49" charset="0"/>
              </a:rPr>
              <a:t> visual </a:t>
            </a:r>
            <a:r>
              <a:rPr lang="en-US" altLang="en-US" sz="1800" b="1">
                <a:solidFill>
                  <a:srgbClr val="F7890C"/>
                </a:solidFill>
                <a:latin typeface="Courier New" pitchFamily="49" charset="0"/>
              </a:rPr>
              <a:t>import</a:t>
            </a:r>
            <a:r>
              <a:rPr lang="en-US" altLang="en-US" sz="1800" b="1">
                <a:latin typeface="Courier New" pitchFamily="49" charset="0"/>
              </a:rPr>
              <a:t> *</a:t>
            </a:r>
          </a:p>
          <a:p>
            <a:pPr eaLnBrk="1" hangingPunct="1"/>
            <a:endParaRPr lang="en-US" altLang="en-US" sz="1800" b="1">
              <a:latin typeface="Courier New" pitchFamily="49" charset="0"/>
            </a:endParaRPr>
          </a:p>
          <a:p>
            <a:pPr eaLnBrk="1" hangingPunct="1"/>
            <a:r>
              <a:rPr lang="en-US" altLang="en-US" sz="1800" b="1">
                <a:latin typeface="Courier New" pitchFamily="49" charset="0"/>
              </a:rPr>
              <a:t>wall = box( ... )</a:t>
            </a:r>
          </a:p>
          <a:p>
            <a:pPr eaLnBrk="1" hangingPunct="1"/>
            <a:r>
              <a:rPr lang="en-US" altLang="en-US" sz="1800" b="1">
                <a:latin typeface="Courier New" pitchFamily="49" charset="0"/>
              </a:rPr>
              <a:t>ball = sphere( pos=(10,0,0), radius=1 )</a:t>
            </a:r>
          </a:p>
          <a:p>
            <a:pPr eaLnBrk="1" hangingPunct="1"/>
            <a:r>
              <a:rPr lang="en-US" altLang="en-US" sz="1800" b="1">
                <a:latin typeface="Courier New" pitchFamily="49" charset="0"/>
              </a:rPr>
              <a:t>ball.velocity = vector(-2,0,0)</a:t>
            </a:r>
          </a:p>
          <a:p>
            <a:pPr eaLnBrk="1" hangingPunct="1"/>
            <a:endParaRPr lang="en-US" altLang="en-US" sz="1800" b="1">
              <a:latin typeface="Courier New" pitchFamily="49" charset="0"/>
            </a:endParaRPr>
          </a:p>
          <a:p>
            <a:pPr eaLnBrk="1" hangingPunct="1"/>
            <a:r>
              <a:rPr lang="en-US" altLang="en-US" sz="1800" b="1">
                <a:latin typeface="Courier New" pitchFamily="49" charset="0"/>
              </a:rPr>
              <a:t>RATE = 30</a:t>
            </a:r>
          </a:p>
          <a:p>
            <a:pPr eaLnBrk="1" hangingPunct="1"/>
            <a:r>
              <a:rPr lang="en-US" altLang="en-US" sz="1800" b="1">
                <a:latin typeface="Courier New" pitchFamily="49" charset="0"/>
              </a:rPr>
              <a:t>dt = 1/RATE</a:t>
            </a:r>
            <a:endParaRPr lang="en-US" altLang="en-US" sz="1800">
              <a:latin typeface="Courier New" pitchFamily="49" charset="0"/>
              <a:ea typeface="ヒラギノ角ゴ Pro W3" charset="-128"/>
            </a:endParaRPr>
          </a:p>
          <a:p>
            <a:pPr eaLnBrk="1" hangingPunct="1"/>
            <a:endParaRPr lang="en-US" altLang="en-US" sz="1800">
              <a:latin typeface="Courier New" pitchFamily="49" charset="0"/>
              <a:ea typeface="ヒラギノ角ゴ Pro W3" charset="-128"/>
            </a:endParaRPr>
          </a:p>
          <a:p>
            <a:pPr eaLnBrk="1" hangingPunct="1"/>
            <a:r>
              <a:rPr lang="en-US" altLang="en-US" sz="1800" b="1">
                <a:solidFill>
                  <a:srgbClr val="F7890C"/>
                </a:solidFill>
                <a:latin typeface="Courier New" pitchFamily="49" charset="0"/>
                <a:ea typeface="ヒラギノ角ゴ Pro W3" charset="-128"/>
              </a:rPr>
              <a:t>while</a:t>
            </a:r>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True</a:t>
            </a:r>
            <a:r>
              <a:rPr lang="en-US" altLang="en-US" sz="1800" b="1">
                <a:latin typeface="Courier New" pitchFamily="49" charset="0"/>
                <a:ea typeface="ヒラギノ角ゴ Pro W3" charset="-128"/>
              </a:rPr>
              <a:t>:</a:t>
            </a:r>
          </a:p>
          <a:p>
            <a:pPr eaLnBrk="1" hangingPunct="1"/>
            <a:r>
              <a:rPr lang="en-US" altLang="en-US" sz="1800" b="1">
                <a:latin typeface="Courier New" pitchFamily="49" charset="0"/>
                <a:ea typeface="ヒラギノ角ゴ Pro W3" charset="-128"/>
              </a:rPr>
              <a:t>    rate(RATE)</a:t>
            </a:r>
          </a:p>
          <a:p>
            <a:pPr eaLnBrk="1" hangingPunct="1"/>
            <a:r>
              <a:rPr lang="en-US" altLang="en-US" sz="1800" b="1">
                <a:latin typeface="Courier New" pitchFamily="49" charset="0"/>
                <a:ea typeface="ヒラギノ角ゴ Pro W3" charset="-128"/>
              </a:rPr>
              <a:t>    ball.pos += ball.velocity * dt</a:t>
            </a:r>
          </a:p>
          <a:p>
            <a:pPr eaLnBrk="1" hangingPunct="1"/>
            <a:endParaRPr lang="en-US" altLang="en-US" sz="1800" b="1">
              <a:latin typeface="Courier New" pitchFamily="49" charset="0"/>
              <a:ea typeface="ヒラギノ角ゴ Pro W3" charset="-128"/>
            </a:endParaRPr>
          </a:p>
          <a:p>
            <a:pPr eaLnBrk="1" hangingPunct="1"/>
            <a:r>
              <a:rPr lang="en-US" altLang="en-US" sz="1800" b="1">
                <a:latin typeface="Courier New" pitchFamily="49" charset="0"/>
                <a:ea typeface="ヒラギノ角ゴ Pro W3" charset="-128"/>
              </a:rPr>
              <a:t>    </a:t>
            </a:r>
            <a:r>
              <a:rPr lang="en-US" altLang="en-US" sz="1800" b="1">
                <a:solidFill>
                  <a:srgbClr val="F7890C"/>
                </a:solidFill>
                <a:latin typeface="Courier New" pitchFamily="49" charset="0"/>
                <a:ea typeface="ヒラギノ角ゴ Pro W3" charset="-128"/>
              </a:rPr>
              <a:t>if</a:t>
            </a:r>
            <a:r>
              <a:rPr lang="en-US" altLang="en-US" sz="1800" b="1">
                <a:latin typeface="Courier New" pitchFamily="49" charset="0"/>
                <a:ea typeface="ヒラギノ角ゴ Pro W3" charset="-128"/>
              </a:rPr>
              <a:t> ball.pos.x &lt; 2.0:</a:t>
            </a:r>
          </a:p>
          <a:p>
            <a:pPr eaLnBrk="1" hangingPunct="1"/>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print </a:t>
            </a:r>
            <a:r>
              <a:rPr lang="en-US" altLang="en-US" sz="1800" b="1">
                <a:solidFill>
                  <a:srgbClr val="008000"/>
                </a:solidFill>
                <a:latin typeface="Courier New" pitchFamily="49" charset="0"/>
                <a:ea typeface="ヒラギノ角ゴ Pro W3" charset="-128"/>
              </a:rPr>
              <a:t>"Collide!"</a:t>
            </a:r>
          </a:p>
          <a:p>
            <a:pPr eaLnBrk="1" hangingPunct="1"/>
            <a:r>
              <a:rPr lang="en-US" altLang="en-US" sz="1800" b="1">
                <a:latin typeface="Courier New" pitchFamily="49" charset="0"/>
                <a:ea typeface="ヒラギノ角ゴ Pro W3" charset="-128"/>
              </a:rPr>
              <a:t>        ball.velocity = -ball.velocity</a:t>
            </a:r>
          </a:p>
        </p:txBody>
      </p:sp>
      <p:sp>
        <p:nvSpPr>
          <p:cNvPr id="62470" name="Rectangle 35"/>
          <p:cNvSpPr>
            <a:spLocks noChangeArrowheads="1"/>
          </p:cNvSpPr>
          <p:nvPr/>
        </p:nvSpPr>
        <p:spPr bwMode="auto">
          <a:xfrm>
            <a:off x="766763" y="6305550"/>
            <a:ext cx="5100637" cy="3238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AF9"/>
                </a:solidFill>
                <a:latin typeface="Cambria" pitchFamily="18" charset="0"/>
              </a:rPr>
              <a:t>What errors – in coding or logic or both – are here? </a:t>
            </a:r>
          </a:p>
        </p:txBody>
      </p:sp>
      <p:grpSp>
        <p:nvGrpSpPr>
          <p:cNvPr id="62471" name="Group 20"/>
          <p:cNvGrpSpPr>
            <a:grpSpLocks/>
          </p:cNvGrpSpPr>
          <p:nvPr/>
        </p:nvGrpSpPr>
        <p:grpSpPr bwMode="auto">
          <a:xfrm>
            <a:off x="8631238" y="604838"/>
            <a:ext cx="365125" cy="433387"/>
            <a:chOff x="2928" y="1051"/>
            <a:chExt cx="840" cy="957"/>
          </a:xfrm>
        </p:grpSpPr>
        <p:sp>
          <p:nvSpPr>
            <p:cNvPr id="62487"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2488"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89"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0"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1"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2"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3"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4"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5"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6"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2497"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2498"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2499"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2472" name="Text Box 50"/>
          <p:cNvSpPr txBox="1">
            <a:spLocks noChangeArrowheads="1"/>
          </p:cNvSpPr>
          <p:nvPr/>
        </p:nvSpPr>
        <p:spPr bwMode="auto">
          <a:xfrm>
            <a:off x="7048500" y="238125"/>
            <a:ext cx="203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8000"/>
                </a:solidFill>
                <a:latin typeface="Arial" pitchFamily="34" charset="0"/>
              </a:rPr>
              <a:t>I guess I'll </a:t>
            </a:r>
            <a:r>
              <a:rPr lang="en-US" altLang="en-US" sz="1200" i="1">
                <a:solidFill>
                  <a:srgbClr val="008000"/>
                </a:solidFill>
                <a:latin typeface="Arial" pitchFamily="34" charset="0"/>
              </a:rPr>
              <a:t>watch out </a:t>
            </a:r>
            <a:r>
              <a:rPr lang="en-US" altLang="en-US" sz="1200">
                <a:solidFill>
                  <a:srgbClr val="008000"/>
                </a:solidFill>
                <a:latin typeface="Arial" pitchFamily="34" charset="0"/>
              </a:rPr>
              <a:t>for VPython collisions...!</a:t>
            </a:r>
          </a:p>
        </p:txBody>
      </p:sp>
      <p:sp>
        <p:nvSpPr>
          <p:cNvPr id="62473" name="Rectangle 27"/>
          <p:cNvSpPr>
            <a:spLocks noChangeArrowheads="1"/>
          </p:cNvSpPr>
          <p:nvPr/>
        </p:nvSpPr>
        <p:spPr bwMode="auto">
          <a:xfrm>
            <a:off x="7813675" y="3397250"/>
            <a:ext cx="636588"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Start...</a:t>
            </a:r>
            <a:endParaRPr lang="en-US" altLang="en-US"/>
          </a:p>
        </p:txBody>
      </p:sp>
      <p:sp>
        <p:nvSpPr>
          <p:cNvPr id="62474" name="Rectangle 28"/>
          <p:cNvSpPr>
            <a:spLocks noChangeArrowheads="1"/>
          </p:cNvSpPr>
          <p:nvPr/>
        </p:nvSpPr>
        <p:spPr bwMode="auto">
          <a:xfrm>
            <a:off x="7869238" y="6119813"/>
            <a:ext cx="6127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Stuck!</a:t>
            </a:r>
            <a:endParaRPr lang="en-US" altLang="en-US"/>
          </a:p>
        </p:txBody>
      </p:sp>
      <p:cxnSp>
        <p:nvCxnSpPr>
          <p:cNvPr id="33" name="Straight Connector 32"/>
          <p:cNvCxnSpPr/>
          <p:nvPr/>
        </p:nvCxnSpPr>
        <p:spPr>
          <a:xfrm rot="5400000">
            <a:off x="7595394" y="4009231"/>
            <a:ext cx="228600" cy="1588"/>
          </a:xfrm>
          <a:prstGeom prst="line">
            <a:avLst/>
          </a:prstGeom>
          <a:ln w="12700" cap="flat" cmpd="sng" algn="ctr">
            <a:solidFill>
              <a:srgbClr val="000AF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2476" name="Rectangle 33"/>
          <p:cNvSpPr>
            <a:spLocks noChangeArrowheads="1"/>
          </p:cNvSpPr>
          <p:nvPr/>
        </p:nvSpPr>
        <p:spPr bwMode="auto">
          <a:xfrm>
            <a:off x="7705725" y="3883025"/>
            <a:ext cx="104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this is x == 2</a:t>
            </a:r>
            <a:endParaRPr lang="en-US" altLang="en-US"/>
          </a:p>
        </p:txBody>
      </p:sp>
      <p:sp>
        <p:nvSpPr>
          <p:cNvPr id="62477" name="Ink 35"/>
          <p:cNvSpPr>
            <a:spLocks noRot="1" noChangeAspect="1" noEditPoints="1" noChangeArrowheads="1" noChangeShapeType="1" noTextEdit="1"/>
          </p:cNvSpPr>
          <p:nvPr/>
        </p:nvSpPr>
        <p:spPr bwMode="auto">
          <a:xfrm>
            <a:off x="5583238" y="5133975"/>
            <a:ext cx="11112" cy="6350"/>
          </a:xfrm>
          <a:custGeom>
            <a:avLst/>
            <a:gdLst>
              <a:gd name="T0" fmla="*/ 2147483647 w 31"/>
              <a:gd name="T1" fmla="*/ 2147483647 h 19"/>
              <a:gd name="T2" fmla="*/ 2147483647 w 31"/>
              <a:gd name="T3" fmla="*/ 2147483647 h 19"/>
              <a:gd name="T4" fmla="*/ 0 60000 65536"/>
              <a:gd name="T5" fmla="*/ 0 60000 65536"/>
              <a:gd name="T6" fmla="*/ 0 w 31"/>
              <a:gd name="T7" fmla="*/ 0 h 19"/>
              <a:gd name="T8" fmla="*/ 31 w 31"/>
              <a:gd name="T9" fmla="*/ 19 h 19"/>
            </a:gdLst>
            <a:ahLst/>
            <a:cxnLst>
              <a:cxn ang="T4">
                <a:pos x="T0" y="T1"/>
              </a:cxn>
              <a:cxn ang="T5">
                <a:pos x="T2" y="T3"/>
              </a:cxn>
            </a:cxnLst>
            <a:rect l="T6" t="T7" r="T8" b="T9"/>
            <a:pathLst>
              <a:path w="31" h="19" extrusionOk="0">
                <a:moveTo>
                  <a:pt x="22" y="18"/>
                </a:moveTo>
                <a:cubicBezTo>
                  <a:pt x="-10" y="10"/>
                  <a:pt x="6" y="7"/>
                  <a:pt x="30"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4">
            <p14:nvContentPartPr>
              <p14:cNvPr id="1026" name="Ink 30"/>
              <p14:cNvContentPartPr>
                <a14:cpLocks xmlns:a14="http://schemas.microsoft.com/office/drawing/2010/main" noRot="1" noChangeAspect="1" noEditPoints="1" noChangeArrowheads="1" noChangeShapeType="1"/>
              </p14:cNvContentPartPr>
              <p14:nvPr/>
            </p14:nvContentPartPr>
            <p14:xfrm>
              <a:off x="2493963" y="3870325"/>
              <a:ext cx="2786062" cy="1438275"/>
            </p14:xfrm>
          </p:contentPart>
        </mc:Choice>
        <mc:Fallback xmlns="">
          <p:pic>
            <p:nvPicPr>
              <p:cNvPr id="1026" name="Ink 30"/>
              <p:cNvPicPr>
                <a:picLocks noRot="1" noChangeAspect="1" noEditPoints="1" noChangeArrowheads="1" noChangeShapeType="1"/>
              </p:cNvPicPr>
              <p:nvPr/>
            </p:nvPicPr>
            <p:blipFill>
              <a:blip r:embed="rId5"/>
              <a:stretch>
                <a:fillRect/>
              </a:stretch>
            </p:blipFill>
            <p:spPr>
              <a:xfrm>
                <a:off x="2481003" y="3864205"/>
                <a:ext cx="2812342" cy="145915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27" name="Ink 31"/>
              <p14:cNvContentPartPr>
                <a14:cpLocks xmlns:a14="http://schemas.microsoft.com/office/drawing/2010/main" noRot="1" noChangeAspect="1" noEditPoints="1" noChangeArrowheads="1" noChangeShapeType="1"/>
              </p14:cNvContentPartPr>
              <p14:nvPr/>
            </p14:nvContentPartPr>
            <p14:xfrm>
              <a:off x="2757488" y="5041900"/>
              <a:ext cx="361950" cy="377825"/>
            </p14:xfrm>
          </p:contentPart>
        </mc:Choice>
        <mc:Fallback xmlns="">
          <p:pic>
            <p:nvPicPr>
              <p:cNvPr id="1027" name="Ink 31"/>
              <p:cNvPicPr>
                <a:picLocks noRot="1" noChangeAspect="1" noEditPoints="1" noChangeArrowheads="1" noChangeShapeType="1"/>
              </p:cNvPicPr>
              <p:nvPr/>
            </p:nvPicPr>
            <p:blipFill>
              <a:blip r:embed="rId7"/>
              <a:stretch>
                <a:fillRect/>
              </a:stretch>
            </p:blipFill>
            <p:spPr>
              <a:xfrm>
                <a:off x="2744162" y="5032904"/>
                <a:ext cx="381038" cy="40121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28" name="Ink 32"/>
              <p14:cNvContentPartPr>
                <a14:cpLocks xmlns:a14="http://schemas.microsoft.com/office/drawing/2010/main" noRot="1" noChangeAspect="1" noEditPoints="1" noChangeArrowheads="1" noChangeShapeType="1"/>
              </p14:cNvContentPartPr>
              <p14:nvPr/>
            </p14:nvContentPartPr>
            <p14:xfrm>
              <a:off x="3738563" y="5132388"/>
              <a:ext cx="349250" cy="323850"/>
            </p14:xfrm>
          </p:contentPart>
        </mc:Choice>
        <mc:Fallback xmlns="">
          <p:pic>
            <p:nvPicPr>
              <p:cNvPr id="1028" name="Ink 32"/>
              <p:cNvPicPr>
                <a:picLocks noRot="1" noChangeAspect="1" noEditPoints="1" noChangeArrowheads="1" noChangeShapeType="1"/>
              </p:cNvPicPr>
              <p:nvPr/>
            </p:nvPicPr>
            <p:blipFill>
              <a:blip r:embed="rId9"/>
              <a:stretch>
                <a:fillRect/>
              </a:stretch>
            </p:blipFill>
            <p:spPr>
              <a:xfrm>
                <a:off x="3724161" y="5125551"/>
                <a:ext cx="378414" cy="345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29" name="Ink 33"/>
              <p14:cNvContentPartPr>
                <a14:cpLocks xmlns:a14="http://schemas.microsoft.com/office/drawing/2010/main" noRot="1" noChangeAspect="1" noEditPoints="1" noChangeArrowheads="1" noChangeShapeType="1"/>
              </p14:cNvContentPartPr>
              <p14:nvPr/>
            </p14:nvContentPartPr>
            <p14:xfrm>
              <a:off x="4354513" y="4984750"/>
              <a:ext cx="1925637" cy="431800"/>
            </p14:xfrm>
          </p:contentPart>
        </mc:Choice>
        <mc:Fallback xmlns="">
          <p:pic>
            <p:nvPicPr>
              <p:cNvPr id="1029" name="Ink 33"/>
              <p:cNvPicPr>
                <a:picLocks noRot="1" noChangeAspect="1" noEditPoints="1" noChangeArrowheads="1" noChangeShapeType="1"/>
              </p:cNvPicPr>
              <p:nvPr/>
            </p:nvPicPr>
            <p:blipFill>
              <a:blip r:embed="rId11"/>
              <a:stretch>
                <a:fillRect/>
              </a:stretch>
            </p:blipFill>
            <p:spPr>
              <a:xfrm>
                <a:off x="4341193" y="4969264"/>
                <a:ext cx="1953357" cy="46169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30" name="Ink 34"/>
              <p14:cNvContentPartPr>
                <a14:cpLocks xmlns:a14="http://schemas.microsoft.com/office/drawing/2010/main" noRot="1" noChangeAspect="1" noEditPoints="1" noChangeArrowheads="1" noChangeShapeType="1"/>
              </p14:cNvContentPartPr>
              <p14:nvPr/>
            </p14:nvContentPartPr>
            <p14:xfrm>
              <a:off x="3732213" y="5664200"/>
              <a:ext cx="128587" cy="144463"/>
            </p14:xfrm>
          </p:contentPart>
        </mc:Choice>
        <mc:Fallback xmlns="">
          <p:pic>
            <p:nvPicPr>
              <p:cNvPr id="1030" name="Ink 34"/>
              <p:cNvPicPr>
                <a:picLocks noRot="1" noChangeAspect="1" noEditPoints="1" noChangeArrowheads="1" noChangeShapeType="1"/>
              </p:cNvPicPr>
              <p:nvPr/>
            </p:nvPicPr>
            <p:blipFill>
              <a:blip r:embed="rId13"/>
              <a:stretch>
                <a:fillRect/>
              </a:stretch>
            </p:blipFill>
            <p:spPr>
              <a:xfrm>
                <a:off x="3718166" y="5650185"/>
                <a:ext cx="156682" cy="16925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31" name="Ink 35"/>
              <p14:cNvContentPartPr>
                <a14:cpLocks xmlns:a14="http://schemas.microsoft.com/office/drawing/2010/main" noRot="1" noChangeAspect="1" noEditPoints="1" noChangeArrowheads="1" noChangeShapeType="1"/>
              </p14:cNvContentPartPr>
              <p14:nvPr/>
            </p14:nvContentPartPr>
            <p14:xfrm>
              <a:off x="4075113" y="5557838"/>
              <a:ext cx="2112962" cy="406400"/>
            </p14:xfrm>
          </p:contentPart>
        </mc:Choice>
        <mc:Fallback xmlns="">
          <p:pic>
            <p:nvPicPr>
              <p:cNvPr id="1031" name="Ink 35"/>
              <p:cNvPicPr>
                <a:picLocks noRot="1" noChangeAspect="1" noEditPoints="1" noChangeArrowheads="1" noChangeShapeType="1"/>
              </p:cNvPicPr>
              <p:nvPr/>
            </p:nvPicPr>
            <p:blipFill>
              <a:blip r:embed="rId15"/>
              <a:stretch>
                <a:fillRect/>
              </a:stretch>
            </p:blipFill>
            <p:spPr>
              <a:xfrm>
                <a:off x="4062512" y="5550999"/>
                <a:ext cx="2132763" cy="42691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32" name="Ink 36"/>
              <p14:cNvContentPartPr>
                <a14:cpLocks xmlns:a14="http://schemas.microsoft.com/office/drawing/2010/main" noRot="1" noChangeAspect="1" noEditPoints="1" noChangeArrowheads="1" noChangeShapeType="1"/>
              </p14:cNvContentPartPr>
              <p14:nvPr/>
            </p14:nvContentPartPr>
            <p14:xfrm>
              <a:off x="317500" y="4327525"/>
              <a:ext cx="609600" cy="1630363"/>
            </p14:xfrm>
          </p:contentPart>
        </mc:Choice>
        <mc:Fallback xmlns="">
          <p:pic>
            <p:nvPicPr>
              <p:cNvPr id="1032" name="Ink 36"/>
              <p:cNvPicPr>
                <a:picLocks noRot="1" noChangeAspect="1" noEditPoints="1" noChangeArrowheads="1" noChangeShapeType="1"/>
              </p:cNvPicPr>
              <p:nvPr/>
            </p:nvPicPr>
            <p:blipFill>
              <a:blip r:embed="rId17"/>
              <a:stretch>
                <a:fillRect/>
              </a:stretch>
            </p:blipFill>
            <p:spPr>
              <a:xfrm>
                <a:off x="302377" y="4311686"/>
                <a:ext cx="638406" cy="166060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33" name="Ink 37"/>
              <p14:cNvContentPartPr>
                <a14:cpLocks xmlns:a14="http://schemas.microsoft.com/office/drawing/2010/main" noRot="1" noChangeAspect="1" noEditPoints="1" noChangeArrowheads="1" noChangeShapeType="1"/>
              </p14:cNvContentPartPr>
              <p14:nvPr/>
            </p14:nvContentPartPr>
            <p14:xfrm>
              <a:off x="1106488" y="3957638"/>
              <a:ext cx="752475" cy="60325"/>
            </p14:xfrm>
          </p:contentPart>
        </mc:Choice>
        <mc:Fallback xmlns="">
          <p:pic>
            <p:nvPicPr>
              <p:cNvPr id="1033" name="Ink 37"/>
              <p:cNvPicPr>
                <a:picLocks noRot="1" noChangeAspect="1" noEditPoints="1" noChangeArrowheads="1" noChangeShapeType="1"/>
              </p:cNvPicPr>
              <p:nvPr/>
            </p:nvPicPr>
            <p:blipFill>
              <a:blip r:embed="rId19"/>
              <a:stretch>
                <a:fillRect/>
              </a:stretch>
            </p:blipFill>
            <p:spPr>
              <a:xfrm>
                <a:off x="1099647" y="3950456"/>
                <a:ext cx="764356" cy="8187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34" name="Ink 38"/>
              <p14:cNvContentPartPr>
                <a14:cpLocks xmlns:a14="http://schemas.microsoft.com/office/drawing/2010/main" noRot="1" noChangeAspect="1" noEditPoints="1" noChangeArrowheads="1" noChangeShapeType="1"/>
              </p14:cNvContentPartPr>
              <p14:nvPr/>
            </p14:nvContentPartPr>
            <p14:xfrm>
              <a:off x="2320925" y="3425825"/>
              <a:ext cx="1954213" cy="458788"/>
            </p14:xfrm>
          </p:contentPart>
        </mc:Choice>
        <mc:Fallback xmlns="">
          <p:pic>
            <p:nvPicPr>
              <p:cNvPr id="1034" name="Ink 38"/>
              <p:cNvPicPr>
                <a:picLocks noRot="1" noChangeAspect="1" noEditPoints="1" noChangeArrowheads="1" noChangeShapeType="1"/>
              </p:cNvPicPr>
              <p:nvPr/>
            </p:nvPicPr>
            <p:blipFill>
              <a:blip r:embed="rId21"/>
              <a:stretch>
                <a:fillRect/>
              </a:stretch>
            </p:blipFill>
            <p:spPr>
              <a:xfrm>
                <a:off x="2306164" y="3417902"/>
                <a:ext cx="1983375" cy="476074"/>
              </a:xfrm>
              <a:prstGeom prst="rect">
                <a:avLst/>
              </a:prstGeom>
            </p:spPr>
          </p:pic>
        </mc:Fallback>
      </mc:AlternateContent>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0" descr="p2.jpg"/>
          <p:cNvPicPr>
            <a:picLocks noChangeAspect="1"/>
          </p:cNvPicPr>
          <p:nvPr/>
        </p:nvPicPr>
        <p:blipFill>
          <a:blip r:embed="rId2">
            <a:extLst>
              <a:ext uri="{28A0092B-C50C-407E-A947-70E740481C1C}">
                <a14:useLocalDpi xmlns:a14="http://schemas.microsoft.com/office/drawing/2010/main" val="0"/>
              </a:ext>
            </a:extLst>
          </a:blip>
          <a:srcRect l="37448"/>
          <a:stretch>
            <a:fillRect/>
          </a:stretch>
        </p:blipFill>
        <p:spPr bwMode="auto">
          <a:xfrm>
            <a:off x="7239000" y="4203700"/>
            <a:ext cx="14017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29" descr="p1.jpg"/>
          <p:cNvPicPr>
            <a:picLocks noChangeAspect="1"/>
          </p:cNvPicPr>
          <p:nvPr/>
        </p:nvPicPr>
        <p:blipFill>
          <a:blip r:embed="rId3">
            <a:extLst>
              <a:ext uri="{28A0092B-C50C-407E-A947-70E740481C1C}">
                <a14:useLocalDpi xmlns:a14="http://schemas.microsoft.com/office/drawing/2010/main" val="0"/>
              </a:ext>
            </a:extLst>
          </a:blip>
          <a:srcRect l="37276"/>
          <a:stretch>
            <a:fillRect/>
          </a:stretch>
        </p:blipFill>
        <p:spPr bwMode="auto">
          <a:xfrm>
            <a:off x="7248525" y="1524000"/>
            <a:ext cx="1381125"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5"/>
          <p:cNvSpPr txBox="1">
            <a:spLocks noChangeArrowheads="1"/>
          </p:cNvSpPr>
          <p:nvPr/>
        </p:nvSpPr>
        <p:spPr bwMode="auto">
          <a:xfrm>
            <a:off x="609600" y="300038"/>
            <a:ext cx="57959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solidFill>
                  <a:srgbClr val="000AF9"/>
                </a:solidFill>
              </a:rPr>
              <a:t>vPool</a:t>
            </a:r>
            <a:r>
              <a:rPr lang="en-US" altLang="en-US" sz="4200"/>
              <a:t> </a:t>
            </a:r>
            <a:r>
              <a:rPr lang="en-US" altLang="en-US" sz="4200" i="1"/>
              <a:t>collisions</a:t>
            </a:r>
          </a:p>
        </p:txBody>
      </p:sp>
      <p:sp>
        <p:nvSpPr>
          <p:cNvPr id="63493" name="Text Box 11"/>
          <p:cNvSpPr txBox="1">
            <a:spLocks noChangeArrowheads="1"/>
          </p:cNvSpPr>
          <p:nvPr/>
        </p:nvSpPr>
        <p:spPr bwMode="auto">
          <a:xfrm>
            <a:off x="311150" y="1652588"/>
            <a:ext cx="8458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from</a:t>
            </a:r>
            <a:r>
              <a:rPr lang="en-US" altLang="en-US" sz="1800" b="1">
                <a:latin typeface="Courier New" pitchFamily="49" charset="0"/>
              </a:rPr>
              <a:t> visual </a:t>
            </a:r>
            <a:r>
              <a:rPr lang="en-US" altLang="en-US" sz="1800" b="1">
                <a:solidFill>
                  <a:srgbClr val="F7890C"/>
                </a:solidFill>
                <a:latin typeface="Courier New" pitchFamily="49" charset="0"/>
              </a:rPr>
              <a:t>import</a:t>
            </a:r>
            <a:r>
              <a:rPr lang="en-US" altLang="en-US" sz="1800" b="1">
                <a:latin typeface="Courier New" pitchFamily="49" charset="0"/>
              </a:rPr>
              <a:t> *</a:t>
            </a:r>
          </a:p>
          <a:p>
            <a:pPr eaLnBrk="1" hangingPunct="1"/>
            <a:endParaRPr lang="en-US" altLang="en-US" sz="1800" b="1">
              <a:latin typeface="Courier New" pitchFamily="49" charset="0"/>
            </a:endParaRPr>
          </a:p>
          <a:p>
            <a:pPr eaLnBrk="1" hangingPunct="1"/>
            <a:r>
              <a:rPr lang="en-US" altLang="en-US" sz="1800" b="1">
                <a:latin typeface="Courier New" pitchFamily="49" charset="0"/>
              </a:rPr>
              <a:t>wall = box( ... )</a:t>
            </a:r>
          </a:p>
          <a:p>
            <a:pPr eaLnBrk="1" hangingPunct="1"/>
            <a:r>
              <a:rPr lang="en-US" altLang="en-US" sz="1800" b="1">
                <a:latin typeface="Courier New" pitchFamily="49" charset="0"/>
              </a:rPr>
              <a:t>ball = sphere( pos=(10,0,0), radius=1 )</a:t>
            </a:r>
          </a:p>
          <a:p>
            <a:pPr eaLnBrk="1" hangingPunct="1"/>
            <a:r>
              <a:rPr lang="en-US" altLang="en-US" sz="1800" b="1">
                <a:latin typeface="Courier New" pitchFamily="49" charset="0"/>
              </a:rPr>
              <a:t>ball.velocity = vector(-2,0,0)</a:t>
            </a:r>
          </a:p>
          <a:p>
            <a:pPr eaLnBrk="1" hangingPunct="1"/>
            <a:endParaRPr lang="en-US" altLang="en-US" sz="1800" b="1">
              <a:latin typeface="Courier New" pitchFamily="49" charset="0"/>
            </a:endParaRPr>
          </a:p>
          <a:p>
            <a:pPr eaLnBrk="1" hangingPunct="1"/>
            <a:r>
              <a:rPr lang="en-US" altLang="en-US" sz="1800" b="1">
                <a:latin typeface="Courier New" pitchFamily="49" charset="0"/>
              </a:rPr>
              <a:t>RATE = 30</a:t>
            </a:r>
          </a:p>
          <a:p>
            <a:pPr eaLnBrk="1" hangingPunct="1"/>
            <a:r>
              <a:rPr lang="en-US" altLang="en-US" sz="1800" b="1">
                <a:latin typeface="Courier New" pitchFamily="49" charset="0"/>
              </a:rPr>
              <a:t>dt = 1/RATE</a:t>
            </a:r>
            <a:endParaRPr lang="en-US" altLang="en-US" sz="1800">
              <a:latin typeface="Courier New" pitchFamily="49" charset="0"/>
              <a:ea typeface="ヒラギノ角ゴ Pro W3" charset="-128"/>
            </a:endParaRPr>
          </a:p>
          <a:p>
            <a:pPr eaLnBrk="1" hangingPunct="1"/>
            <a:endParaRPr lang="en-US" altLang="en-US" sz="1800">
              <a:latin typeface="Courier New" pitchFamily="49" charset="0"/>
              <a:ea typeface="ヒラギノ角ゴ Pro W3" charset="-128"/>
            </a:endParaRPr>
          </a:p>
          <a:p>
            <a:pPr eaLnBrk="1" hangingPunct="1"/>
            <a:r>
              <a:rPr lang="en-US" altLang="en-US" sz="1800" b="1">
                <a:solidFill>
                  <a:srgbClr val="F7890C"/>
                </a:solidFill>
                <a:latin typeface="Courier New" pitchFamily="49" charset="0"/>
                <a:ea typeface="ヒラギノ角ゴ Pro W3" charset="-128"/>
              </a:rPr>
              <a:t>while</a:t>
            </a:r>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True</a:t>
            </a:r>
            <a:r>
              <a:rPr lang="en-US" altLang="en-US" sz="1800" b="1">
                <a:latin typeface="Courier New" pitchFamily="49" charset="0"/>
                <a:ea typeface="ヒラギノ角ゴ Pro W3" charset="-128"/>
              </a:rPr>
              <a:t>:</a:t>
            </a:r>
          </a:p>
          <a:p>
            <a:pPr eaLnBrk="1" hangingPunct="1"/>
            <a:r>
              <a:rPr lang="en-US" altLang="en-US" sz="1800" b="1">
                <a:latin typeface="Courier New" pitchFamily="49" charset="0"/>
                <a:ea typeface="ヒラギノ角ゴ Pro W3" charset="-128"/>
              </a:rPr>
              <a:t>    rate(RATE)</a:t>
            </a:r>
          </a:p>
          <a:p>
            <a:pPr eaLnBrk="1" hangingPunct="1"/>
            <a:r>
              <a:rPr lang="en-US" altLang="en-US" sz="1800" b="1">
                <a:latin typeface="Courier New" pitchFamily="49" charset="0"/>
                <a:ea typeface="ヒラギノ角ゴ Pro W3" charset="-128"/>
              </a:rPr>
              <a:t>    ball.pos += ball.velocity * dt</a:t>
            </a:r>
          </a:p>
          <a:p>
            <a:pPr eaLnBrk="1" hangingPunct="1"/>
            <a:endParaRPr lang="en-US" altLang="en-US" sz="1800" b="1">
              <a:latin typeface="Courier New" pitchFamily="49" charset="0"/>
              <a:ea typeface="ヒラギノ角ゴ Pro W3" charset="-128"/>
            </a:endParaRPr>
          </a:p>
          <a:p>
            <a:pPr eaLnBrk="1" hangingPunct="1"/>
            <a:r>
              <a:rPr lang="en-US" altLang="en-US" sz="1800" b="1">
                <a:latin typeface="Courier New" pitchFamily="49" charset="0"/>
                <a:ea typeface="ヒラギノ角ゴ Pro W3" charset="-128"/>
              </a:rPr>
              <a:t>    </a:t>
            </a:r>
            <a:r>
              <a:rPr lang="en-US" altLang="en-US" sz="1800" b="1">
                <a:solidFill>
                  <a:srgbClr val="F7890C"/>
                </a:solidFill>
                <a:latin typeface="Courier New" pitchFamily="49" charset="0"/>
                <a:ea typeface="ヒラギノ角ゴ Pro W3" charset="-128"/>
              </a:rPr>
              <a:t>if</a:t>
            </a:r>
            <a:r>
              <a:rPr lang="en-US" altLang="en-US" sz="1800" b="1">
                <a:latin typeface="Courier New" pitchFamily="49" charset="0"/>
                <a:ea typeface="ヒラギノ角ゴ Pro W3" charset="-128"/>
              </a:rPr>
              <a:t> ball.pos.x &lt; 2.0:</a:t>
            </a:r>
          </a:p>
          <a:p>
            <a:pPr eaLnBrk="1" hangingPunct="1"/>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print </a:t>
            </a:r>
            <a:r>
              <a:rPr lang="en-US" altLang="en-US" sz="1800" b="1">
                <a:solidFill>
                  <a:srgbClr val="008000"/>
                </a:solidFill>
                <a:latin typeface="Courier New" pitchFamily="49" charset="0"/>
                <a:ea typeface="ヒラギノ角ゴ Pro W3" charset="-128"/>
              </a:rPr>
              <a:t>"Collide!"</a:t>
            </a:r>
          </a:p>
          <a:p>
            <a:pPr eaLnBrk="1" hangingPunct="1"/>
            <a:r>
              <a:rPr lang="en-US" altLang="en-US" sz="1800" b="1">
                <a:latin typeface="Courier New" pitchFamily="49" charset="0"/>
                <a:ea typeface="ヒラギノ角ゴ Pro W3" charset="-128"/>
              </a:rPr>
              <a:t>        ball.velocity = -ball.velocity</a:t>
            </a:r>
          </a:p>
        </p:txBody>
      </p:sp>
      <p:sp>
        <p:nvSpPr>
          <p:cNvPr id="63494" name="Rectangle 35"/>
          <p:cNvSpPr>
            <a:spLocks noChangeArrowheads="1"/>
          </p:cNvSpPr>
          <p:nvPr/>
        </p:nvSpPr>
        <p:spPr bwMode="auto">
          <a:xfrm>
            <a:off x="766763" y="6305550"/>
            <a:ext cx="5100637" cy="3238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AF9"/>
                </a:solidFill>
                <a:latin typeface="Cambria" pitchFamily="18" charset="0"/>
              </a:rPr>
              <a:t>What errors – in coding or logic or both – are here? </a:t>
            </a:r>
          </a:p>
        </p:txBody>
      </p:sp>
      <p:grpSp>
        <p:nvGrpSpPr>
          <p:cNvPr id="63495" name="Group 20"/>
          <p:cNvGrpSpPr>
            <a:grpSpLocks/>
          </p:cNvGrpSpPr>
          <p:nvPr/>
        </p:nvGrpSpPr>
        <p:grpSpPr bwMode="auto">
          <a:xfrm>
            <a:off x="8631238" y="604838"/>
            <a:ext cx="365125" cy="433387"/>
            <a:chOff x="2928" y="1051"/>
            <a:chExt cx="840" cy="957"/>
          </a:xfrm>
        </p:grpSpPr>
        <p:sp>
          <p:nvSpPr>
            <p:cNvPr id="635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35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35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35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35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3496" name="Text Box 50"/>
          <p:cNvSpPr txBox="1">
            <a:spLocks noChangeArrowheads="1"/>
          </p:cNvSpPr>
          <p:nvPr/>
        </p:nvSpPr>
        <p:spPr bwMode="auto">
          <a:xfrm>
            <a:off x="7048500" y="238125"/>
            <a:ext cx="203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AF9"/>
                </a:solidFill>
                <a:latin typeface="Arial" pitchFamily="34" charset="0"/>
              </a:rPr>
              <a:t>I guess I'll </a:t>
            </a:r>
            <a:r>
              <a:rPr lang="en-US" altLang="en-US" sz="1200" i="1">
                <a:solidFill>
                  <a:srgbClr val="000AF9"/>
                </a:solidFill>
                <a:latin typeface="Arial" pitchFamily="34" charset="0"/>
              </a:rPr>
              <a:t>watch out </a:t>
            </a:r>
            <a:r>
              <a:rPr lang="en-US" altLang="en-US" sz="1200">
                <a:solidFill>
                  <a:srgbClr val="000AF9"/>
                </a:solidFill>
                <a:latin typeface="Arial" pitchFamily="34" charset="0"/>
              </a:rPr>
              <a:t>for VPython collisions...!</a:t>
            </a:r>
          </a:p>
        </p:txBody>
      </p:sp>
      <p:sp>
        <p:nvSpPr>
          <p:cNvPr id="63497" name="Rectangle 27"/>
          <p:cNvSpPr>
            <a:spLocks noChangeArrowheads="1"/>
          </p:cNvSpPr>
          <p:nvPr/>
        </p:nvSpPr>
        <p:spPr bwMode="auto">
          <a:xfrm>
            <a:off x="7813675" y="3397250"/>
            <a:ext cx="636588"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Start...</a:t>
            </a:r>
            <a:endParaRPr lang="en-US" altLang="en-US"/>
          </a:p>
        </p:txBody>
      </p:sp>
      <p:sp>
        <p:nvSpPr>
          <p:cNvPr id="63498" name="Rectangle 28"/>
          <p:cNvSpPr>
            <a:spLocks noChangeArrowheads="1"/>
          </p:cNvSpPr>
          <p:nvPr/>
        </p:nvSpPr>
        <p:spPr bwMode="auto">
          <a:xfrm>
            <a:off x="7869238" y="6119813"/>
            <a:ext cx="6127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Stuck!</a:t>
            </a:r>
            <a:endParaRPr lang="en-US" altLang="en-US"/>
          </a:p>
        </p:txBody>
      </p:sp>
      <p:cxnSp>
        <p:nvCxnSpPr>
          <p:cNvPr id="33" name="Straight Connector 32"/>
          <p:cNvCxnSpPr/>
          <p:nvPr/>
        </p:nvCxnSpPr>
        <p:spPr>
          <a:xfrm rot="5400000">
            <a:off x="7595394" y="4009231"/>
            <a:ext cx="228600" cy="1588"/>
          </a:xfrm>
          <a:prstGeom prst="line">
            <a:avLst/>
          </a:prstGeom>
          <a:ln w="12700" cap="flat" cmpd="sng" algn="ctr">
            <a:solidFill>
              <a:srgbClr val="000AF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3500" name="Rectangle 33"/>
          <p:cNvSpPr>
            <a:spLocks noChangeArrowheads="1"/>
          </p:cNvSpPr>
          <p:nvPr/>
        </p:nvSpPr>
        <p:spPr bwMode="auto">
          <a:xfrm>
            <a:off x="7705725" y="3883025"/>
            <a:ext cx="104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this is x == 2</a:t>
            </a:r>
            <a:endParaRPr lang="en-US" altLang="en-US"/>
          </a:p>
        </p:txBody>
      </p:sp>
      <p:sp>
        <p:nvSpPr>
          <p:cNvPr id="63501" name="Ink 35"/>
          <p:cNvSpPr>
            <a:spLocks noRot="1" noChangeAspect="1" noEditPoints="1" noChangeArrowheads="1" noChangeShapeType="1" noTextEdit="1"/>
          </p:cNvSpPr>
          <p:nvPr/>
        </p:nvSpPr>
        <p:spPr bwMode="auto">
          <a:xfrm>
            <a:off x="5583238" y="5133975"/>
            <a:ext cx="11112" cy="6350"/>
          </a:xfrm>
          <a:custGeom>
            <a:avLst/>
            <a:gdLst>
              <a:gd name="T0" fmla="*/ 2147483647 w 31"/>
              <a:gd name="T1" fmla="*/ 2147483647 h 19"/>
              <a:gd name="T2" fmla="*/ 2147483647 w 31"/>
              <a:gd name="T3" fmla="*/ 2147483647 h 19"/>
              <a:gd name="T4" fmla="*/ 0 60000 65536"/>
              <a:gd name="T5" fmla="*/ 0 60000 65536"/>
              <a:gd name="T6" fmla="*/ 0 w 31"/>
              <a:gd name="T7" fmla="*/ 0 h 19"/>
              <a:gd name="T8" fmla="*/ 31 w 31"/>
              <a:gd name="T9" fmla="*/ 19 h 19"/>
            </a:gdLst>
            <a:ahLst/>
            <a:cxnLst>
              <a:cxn ang="T4">
                <a:pos x="T0" y="T1"/>
              </a:cxn>
              <a:cxn ang="T5">
                <a:pos x="T2" y="T3"/>
              </a:cxn>
            </a:cxnLst>
            <a:rect l="T6" t="T7" r="T8" b="T9"/>
            <a:pathLst>
              <a:path w="31" h="19" extrusionOk="0">
                <a:moveTo>
                  <a:pt x="22" y="18"/>
                </a:moveTo>
                <a:cubicBezTo>
                  <a:pt x="-10" y="10"/>
                  <a:pt x="6" y="7"/>
                  <a:pt x="30"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5"/>
          <p:cNvSpPr txBox="1">
            <a:spLocks noChangeArrowheads="1"/>
          </p:cNvSpPr>
          <p:nvPr/>
        </p:nvSpPr>
        <p:spPr bwMode="auto">
          <a:xfrm>
            <a:off x="1147763" y="204788"/>
            <a:ext cx="30432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Labs?</a:t>
            </a:r>
          </a:p>
        </p:txBody>
      </p:sp>
      <p:sp>
        <p:nvSpPr>
          <p:cNvPr id="64515" name="Text Box 6"/>
          <p:cNvSpPr txBox="1">
            <a:spLocks noChangeArrowheads="1"/>
          </p:cNvSpPr>
          <p:nvPr/>
        </p:nvSpPr>
        <p:spPr bwMode="auto">
          <a:xfrm>
            <a:off x="457200" y="15494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b="1" i="1">
                <a:solidFill>
                  <a:srgbClr val="000AF9"/>
                </a:solidFill>
              </a:rPr>
              <a:t>December's </a:t>
            </a:r>
            <a:r>
              <a:rPr lang="en-US" altLang="en-US" sz="3200">
                <a:solidFill>
                  <a:srgbClr val="000AF9"/>
                </a:solidFill>
              </a:rPr>
              <a:t>labs are final-project based:</a:t>
            </a:r>
          </a:p>
        </p:txBody>
      </p:sp>
      <p:sp>
        <p:nvSpPr>
          <p:cNvPr id="64516" name="Text Box 7"/>
          <p:cNvSpPr txBox="1">
            <a:spLocks noChangeArrowheads="1"/>
          </p:cNvSpPr>
          <p:nvPr/>
        </p:nvSpPr>
        <p:spPr bwMode="auto">
          <a:xfrm>
            <a:off x="1228725" y="2362200"/>
            <a:ext cx="7818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optional, but helpful!  </a:t>
            </a:r>
            <a:r>
              <a:rPr lang="en-US" altLang="en-US" i="1"/>
              <a:t>(even more optional than usual...)</a:t>
            </a:r>
          </a:p>
        </p:txBody>
      </p:sp>
      <p:sp>
        <p:nvSpPr>
          <p:cNvPr id="64517" name="Text Box 9"/>
          <p:cNvSpPr txBox="1">
            <a:spLocks noChangeArrowheads="1"/>
          </p:cNvSpPr>
          <p:nvPr/>
        </p:nvSpPr>
        <p:spPr bwMode="auto">
          <a:xfrm>
            <a:off x="1228725" y="2833688"/>
            <a:ext cx="5465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a natural opportunity to work in a pair</a:t>
            </a:r>
          </a:p>
        </p:txBody>
      </p:sp>
      <p:sp>
        <p:nvSpPr>
          <p:cNvPr id="64518" name="Text Box 10"/>
          <p:cNvSpPr txBox="1">
            <a:spLocks noChangeArrowheads="1"/>
          </p:cNvSpPr>
          <p:nvPr/>
        </p:nvSpPr>
        <p:spPr bwMode="auto">
          <a:xfrm>
            <a:off x="1228725" y="3290888"/>
            <a:ext cx="6523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work on your laptop or the CS machines</a:t>
            </a:r>
          </a:p>
        </p:txBody>
      </p:sp>
      <p:sp>
        <p:nvSpPr>
          <p:cNvPr id="64519" name="Text Box 12"/>
          <p:cNvSpPr txBox="1">
            <a:spLocks noChangeArrowheads="1"/>
          </p:cNvSpPr>
          <p:nvPr/>
        </p:nvSpPr>
        <p:spPr bwMode="auto">
          <a:xfrm>
            <a:off x="1228725" y="3741738"/>
            <a:ext cx="6523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easy access to help</a:t>
            </a:r>
          </a:p>
        </p:txBody>
      </p:sp>
      <p:sp>
        <p:nvSpPr>
          <p:cNvPr id="64520" name="Text Box 13"/>
          <p:cNvSpPr txBox="1">
            <a:spLocks noChangeArrowheads="1"/>
          </p:cNvSpPr>
          <p:nvPr/>
        </p:nvSpPr>
        <p:spPr bwMode="auto">
          <a:xfrm>
            <a:off x="1228725" y="4192588"/>
            <a:ext cx="6218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solidFill>
                  <a:srgbClr val="A30107"/>
                </a:solidFill>
              </a:rPr>
              <a:t> unspeakably fun!</a:t>
            </a:r>
          </a:p>
        </p:txBody>
      </p:sp>
      <p:grpSp>
        <p:nvGrpSpPr>
          <p:cNvPr id="64521" name="Group 14"/>
          <p:cNvGrpSpPr>
            <a:grpSpLocks/>
          </p:cNvGrpSpPr>
          <p:nvPr/>
        </p:nvGrpSpPr>
        <p:grpSpPr bwMode="auto">
          <a:xfrm>
            <a:off x="8208963" y="3887788"/>
            <a:ext cx="388937" cy="487362"/>
            <a:chOff x="2928" y="1051"/>
            <a:chExt cx="840" cy="957"/>
          </a:xfrm>
        </p:grpSpPr>
        <p:sp>
          <p:nvSpPr>
            <p:cNvPr id="64526" name="Freeform 1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4527" name="Oval 1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28" name="Oval 1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29" name="Oval 1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0" name="Oval 1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1" name="Oval 2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2" name="Oval 2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3" name="Oval 2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4" name="AutoShape 2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5" name="Freeform 2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536" name="Freeform 2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4537" name="Freeform 2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4538" name="Freeform 2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4522" name="Text Box 28"/>
          <p:cNvSpPr txBox="1">
            <a:spLocks noChangeArrowheads="1"/>
          </p:cNvSpPr>
          <p:nvPr/>
        </p:nvSpPr>
        <p:spPr bwMode="auto">
          <a:xfrm>
            <a:off x="6213475" y="3786188"/>
            <a:ext cx="1970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a:solidFill>
                  <a:srgbClr val="009900"/>
                </a:solidFill>
                <a:latin typeface="Comic Sans MS" pitchFamily="66" charset="0"/>
              </a:rPr>
              <a:t>and some of the CS machines do need work!</a:t>
            </a:r>
          </a:p>
        </p:txBody>
      </p:sp>
      <p:pic>
        <p:nvPicPr>
          <p:cNvPr id="64523" name="Picture 3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288" y="5059363"/>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AutoShape 31"/>
          <p:cNvSpPr>
            <a:spLocks noChangeArrowheads="1"/>
          </p:cNvSpPr>
          <p:nvPr/>
        </p:nvSpPr>
        <p:spPr bwMode="auto">
          <a:xfrm>
            <a:off x="3886200" y="4800600"/>
            <a:ext cx="1262063" cy="309563"/>
          </a:xfrm>
          <a:prstGeom prst="wedgeRectCallout">
            <a:avLst>
              <a:gd name="adj1" fmla="val -85847"/>
              <a:gd name="adj2" fmla="val 135639"/>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A30107"/>
                </a:solidFill>
                <a:latin typeface="Comic Sans MS" pitchFamily="66" charset="0"/>
              </a:rPr>
              <a:t>Don't say it!</a:t>
            </a:r>
          </a:p>
        </p:txBody>
      </p:sp>
      <p:sp>
        <p:nvSpPr>
          <p:cNvPr id="64525" name="Text Box 5"/>
          <p:cNvSpPr txBox="1">
            <a:spLocks noChangeArrowheads="1"/>
          </p:cNvSpPr>
          <p:nvPr/>
        </p:nvSpPr>
        <p:spPr bwMode="auto">
          <a:xfrm>
            <a:off x="4038600" y="346075"/>
            <a:ext cx="4724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i="1"/>
              <a:t>(this week is VPython)</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9"/>
          <p:cNvSpPr txBox="1">
            <a:spLocks noChangeArrowheads="1"/>
          </p:cNvSpPr>
          <p:nvPr/>
        </p:nvSpPr>
        <p:spPr bwMode="auto">
          <a:xfrm>
            <a:off x="5378450" y="5973763"/>
            <a:ext cx="28305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200">
                <a:solidFill>
                  <a:srgbClr val="0900FF"/>
                </a:solidFill>
                <a:latin typeface="Comic Sans MS" pitchFamily="66" charset="0"/>
              </a:rPr>
              <a:t>What does each state MEAN ? </a:t>
            </a:r>
          </a:p>
        </p:txBody>
      </p:sp>
      <p:sp>
        <p:nvSpPr>
          <p:cNvPr id="65539" name="Text Box 5"/>
          <p:cNvSpPr txBox="1">
            <a:spLocks noChangeArrowheads="1"/>
          </p:cNvSpPr>
          <p:nvPr/>
        </p:nvSpPr>
        <p:spPr bwMode="auto">
          <a:xfrm>
            <a:off x="706438" y="293688"/>
            <a:ext cx="7781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000">
                <a:latin typeface="Times" charset="0"/>
              </a:rPr>
              <a:t>Is this a computer?</a:t>
            </a:r>
          </a:p>
        </p:txBody>
      </p:sp>
      <p:sp>
        <p:nvSpPr>
          <p:cNvPr id="65540" name="Oval 7"/>
          <p:cNvSpPr>
            <a:spLocks noChangeArrowheads="1"/>
          </p:cNvSpPr>
          <p:nvPr/>
        </p:nvSpPr>
        <p:spPr bwMode="auto">
          <a:xfrm>
            <a:off x="1600200" y="2819400"/>
            <a:ext cx="1566863" cy="15652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41" name="Text Box 8"/>
          <p:cNvSpPr txBox="1">
            <a:spLocks noChangeArrowheads="1"/>
          </p:cNvSpPr>
          <p:nvPr/>
        </p:nvSpPr>
        <p:spPr bwMode="auto">
          <a:xfrm>
            <a:off x="1838325" y="3344863"/>
            <a:ext cx="107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latin typeface="Times" charset="0"/>
              </a:rPr>
              <a:t>State 0</a:t>
            </a:r>
          </a:p>
        </p:txBody>
      </p:sp>
      <p:sp>
        <p:nvSpPr>
          <p:cNvPr id="65542" name="Freeform 17"/>
          <p:cNvSpPr>
            <a:spLocks/>
          </p:cNvSpPr>
          <p:nvPr/>
        </p:nvSpPr>
        <p:spPr bwMode="auto">
          <a:xfrm>
            <a:off x="3233738" y="3810000"/>
            <a:ext cx="2819400" cy="457200"/>
          </a:xfrm>
          <a:custGeom>
            <a:avLst/>
            <a:gdLst>
              <a:gd name="T0" fmla="*/ 0 w 1014"/>
              <a:gd name="T1" fmla="*/ 0 h 102"/>
              <a:gd name="T2" fmla="*/ 2147483647 w 1014"/>
              <a:gd name="T3" fmla="*/ 2147483647 h 102"/>
              <a:gd name="T4" fmla="*/ 2147483647 w 1014"/>
              <a:gd name="T5" fmla="*/ 2147483647 h 102"/>
              <a:gd name="T6" fmla="*/ 0 60000 65536"/>
              <a:gd name="T7" fmla="*/ 0 60000 65536"/>
              <a:gd name="T8" fmla="*/ 0 60000 65536"/>
              <a:gd name="T9" fmla="*/ 0 w 1014"/>
              <a:gd name="T10" fmla="*/ 0 h 102"/>
              <a:gd name="T11" fmla="*/ 1014 w 1014"/>
              <a:gd name="T12" fmla="*/ 102 h 102"/>
            </a:gdLst>
            <a:ahLst/>
            <a:cxnLst>
              <a:cxn ang="T6">
                <a:pos x="T0" y="T1"/>
              </a:cxn>
              <a:cxn ang="T7">
                <a:pos x="T2" y="T3"/>
              </a:cxn>
              <a:cxn ang="T8">
                <a:pos x="T4" y="T5"/>
              </a:cxn>
            </a:cxnLst>
            <a:rect l="T9" t="T10" r="T11" b="T12"/>
            <a:pathLst>
              <a:path w="1014" h="102">
                <a:moveTo>
                  <a:pt x="0" y="0"/>
                </a:moveTo>
                <a:cubicBezTo>
                  <a:pt x="172" y="47"/>
                  <a:pt x="344" y="94"/>
                  <a:pt x="513" y="98"/>
                </a:cubicBezTo>
                <a:cubicBezTo>
                  <a:pt x="682" y="102"/>
                  <a:pt x="848" y="63"/>
                  <a:pt x="1014" y="24"/>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3" name="Freeform 18"/>
          <p:cNvSpPr>
            <a:spLocks/>
          </p:cNvSpPr>
          <p:nvPr/>
        </p:nvSpPr>
        <p:spPr bwMode="auto">
          <a:xfrm>
            <a:off x="3200400" y="2819400"/>
            <a:ext cx="2743200" cy="457200"/>
          </a:xfrm>
          <a:custGeom>
            <a:avLst/>
            <a:gdLst>
              <a:gd name="T0" fmla="*/ 0 w 1014"/>
              <a:gd name="T1" fmla="*/ 2147483647 h 116"/>
              <a:gd name="T2" fmla="*/ 2147483647 w 1014"/>
              <a:gd name="T3" fmla="*/ 0 h 116"/>
              <a:gd name="T4" fmla="*/ 2147483647 w 1014"/>
              <a:gd name="T5" fmla="*/ 2147483647 h 116"/>
              <a:gd name="T6" fmla="*/ 0 60000 65536"/>
              <a:gd name="T7" fmla="*/ 0 60000 65536"/>
              <a:gd name="T8" fmla="*/ 0 60000 65536"/>
              <a:gd name="T9" fmla="*/ 0 w 1014"/>
              <a:gd name="T10" fmla="*/ 0 h 116"/>
              <a:gd name="T11" fmla="*/ 1014 w 1014"/>
              <a:gd name="T12" fmla="*/ 116 h 116"/>
            </a:gdLst>
            <a:ahLst/>
            <a:cxnLst>
              <a:cxn ang="T6">
                <a:pos x="T0" y="T1"/>
              </a:cxn>
              <a:cxn ang="T7">
                <a:pos x="T2" y="T3"/>
              </a:cxn>
              <a:cxn ang="T8">
                <a:pos x="T4" y="T5"/>
              </a:cxn>
            </a:cxnLst>
            <a:rect l="T9" t="T10" r="T11" b="T12"/>
            <a:pathLst>
              <a:path w="1014" h="116">
                <a:moveTo>
                  <a:pt x="0" y="116"/>
                </a:moveTo>
                <a:cubicBezTo>
                  <a:pt x="172" y="58"/>
                  <a:pt x="344" y="0"/>
                  <a:pt x="513" y="0"/>
                </a:cubicBezTo>
                <a:cubicBezTo>
                  <a:pt x="682" y="0"/>
                  <a:pt x="848" y="58"/>
                  <a:pt x="1014" y="116"/>
                </a:cubicBezTo>
              </a:path>
            </a:pathLst>
          </a:custGeom>
          <a:noFill/>
          <a:ln w="19050">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4" name="Text Box 20"/>
          <p:cNvSpPr txBox="1">
            <a:spLocks noChangeArrowheads="1"/>
          </p:cNvSpPr>
          <p:nvPr/>
        </p:nvSpPr>
        <p:spPr bwMode="auto">
          <a:xfrm>
            <a:off x="2406650" y="1720850"/>
            <a:ext cx="1582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0</a:t>
            </a:r>
          </a:p>
        </p:txBody>
      </p:sp>
      <p:sp>
        <p:nvSpPr>
          <p:cNvPr id="65545" name="Freeform 24"/>
          <p:cNvSpPr>
            <a:spLocks/>
          </p:cNvSpPr>
          <p:nvPr/>
        </p:nvSpPr>
        <p:spPr bwMode="auto">
          <a:xfrm>
            <a:off x="1825625" y="1939925"/>
            <a:ext cx="806450" cy="89217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6" name="Freeform 26"/>
          <p:cNvSpPr>
            <a:spLocks/>
          </p:cNvSpPr>
          <p:nvPr/>
        </p:nvSpPr>
        <p:spPr bwMode="auto">
          <a:xfrm>
            <a:off x="1403350" y="3429000"/>
            <a:ext cx="174625" cy="339725"/>
          </a:xfrm>
          <a:custGeom>
            <a:avLst/>
            <a:gdLst>
              <a:gd name="T0" fmla="*/ 0 w 110"/>
              <a:gd name="T1" fmla="*/ 0 h 214"/>
              <a:gd name="T2" fmla="*/ 0 w 110"/>
              <a:gd name="T3" fmla="*/ 2147483647 h 214"/>
              <a:gd name="T4" fmla="*/ 2147483647 w 110"/>
              <a:gd name="T5" fmla="*/ 2147483647 h 214"/>
              <a:gd name="T6" fmla="*/ 0 w 110"/>
              <a:gd name="T7" fmla="*/ 0 h 214"/>
              <a:gd name="T8" fmla="*/ 0 60000 65536"/>
              <a:gd name="T9" fmla="*/ 0 60000 65536"/>
              <a:gd name="T10" fmla="*/ 0 60000 65536"/>
              <a:gd name="T11" fmla="*/ 0 60000 65536"/>
              <a:gd name="T12" fmla="*/ 0 w 110"/>
              <a:gd name="T13" fmla="*/ 0 h 214"/>
              <a:gd name="T14" fmla="*/ 110 w 110"/>
              <a:gd name="T15" fmla="*/ 214 h 214"/>
            </a:gdLst>
            <a:ahLst/>
            <a:cxnLst>
              <a:cxn ang="T8">
                <a:pos x="T0" y="T1"/>
              </a:cxn>
              <a:cxn ang="T9">
                <a:pos x="T2" y="T3"/>
              </a:cxn>
              <a:cxn ang="T10">
                <a:pos x="T4" y="T5"/>
              </a:cxn>
              <a:cxn ang="T11">
                <a:pos x="T6" y="T7"/>
              </a:cxn>
            </a:cxnLst>
            <a:rect l="T12" t="T13" r="T14" b="T15"/>
            <a:pathLst>
              <a:path w="110" h="214">
                <a:moveTo>
                  <a:pt x="0" y="0"/>
                </a:moveTo>
                <a:cubicBezTo>
                  <a:pt x="0" y="71"/>
                  <a:pt x="0" y="142"/>
                  <a:pt x="0" y="214"/>
                </a:cubicBezTo>
                <a:lnTo>
                  <a:pt x="110" y="104"/>
                </a:lnTo>
                <a:lnTo>
                  <a:pt x="0" y="0"/>
                </a:lnTo>
                <a:close/>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7" name="Text Box 33"/>
          <p:cNvSpPr txBox="1">
            <a:spLocks noChangeArrowheads="1"/>
          </p:cNvSpPr>
          <p:nvPr/>
        </p:nvSpPr>
        <p:spPr bwMode="auto">
          <a:xfrm>
            <a:off x="1951038" y="5913438"/>
            <a:ext cx="3352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200" b="1">
                <a:latin typeface="Courier New" pitchFamily="49" charset="0"/>
              </a:rPr>
              <a:t>0010111</a:t>
            </a:r>
          </a:p>
        </p:txBody>
      </p:sp>
      <p:sp>
        <p:nvSpPr>
          <p:cNvPr id="65548" name="Text Box 34"/>
          <p:cNvSpPr txBox="1">
            <a:spLocks noChangeArrowheads="1"/>
          </p:cNvSpPr>
          <p:nvPr/>
        </p:nvSpPr>
        <p:spPr bwMode="auto">
          <a:xfrm>
            <a:off x="160338" y="5978525"/>
            <a:ext cx="1512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Sand" charset="0"/>
              </a:rPr>
              <a:t>an input sequence</a:t>
            </a:r>
          </a:p>
        </p:txBody>
      </p:sp>
      <p:grpSp>
        <p:nvGrpSpPr>
          <p:cNvPr id="65549" name="Group 35"/>
          <p:cNvGrpSpPr>
            <a:grpSpLocks/>
          </p:cNvGrpSpPr>
          <p:nvPr/>
        </p:nvGrpSpPr>
        <p:grpSpPr bwMode="auto">
          <a:xfrm>
            <a:off x="8391525" y="6061075"/>
            <a:ext cx="479425" cy="522288"/>
            <a:chOff x="2928" y="1051"/>
            <a:chExt cx="840" cy="957"/>
          </a:xfrm>
        </p:grpSpPr>
        <p:sp>
          <p:nvSpPr>
            <p:cNvPr id="65560" name="Freeform 36"/>
            <p:cNvSpPr>
              <a:spLocks/>
            </p:cNvSpPr>
            <p:nvPr/>
          </p:nvSpPr>
          <p:spPr bwMode="auto">
            <a:xfrm>
              <a:off x="2928" y="1759"/>
              <a:ext cx="810" cy="249"/>
            </a:xfrm>
            <a:custGeom>
              <a:avLst/>
              <a:gdLst>
                <a:gd name="T0" fmla="*/ 87 w 1048"/>
                <a:gd name="T1" fmla="*/ 21 h 250"/>
                <a:gd name="T2" fmla="*/ 150 w 1048"/>
                <a:gd name="T3" fmla="*/ 83 h 250"/>
                <a:gd name="T4" fmla="*/ 157 w 1048"/>
                <a:gd name="T5" fmla="*/ 111 h 250"/>
                <a:gd name="T6" fmla="*/ 164 w 1048"/>
                <a:gd name="T7" fmla="*/ 131 h 250"/>
                <a:gd name="T8" fmla="*/ 172 w 1048"/>
                <a:gd name="T9" fmla="*/ 172 h 250"/>
                <a:gd name="T10" fmla="*/ 123 w 1048"/>
                <a:gd name="T11" fmla="*/ 241 h 250"/>
                <a:gd name="T12" fmla="*/ 13 w 1048"/>
                <a:gd name="T13" fmla="*/ 221 h 250"/>
                <a:gd name="T14" fmla="*/ 0 w 1048"/>
                <a:gd name="T15" fmla="*/ 200 h 250"/>
                <a:gd name="T16" fmla="*/ 2 w 1048"/>
                <a:gd name="T17" fmla="*/ 166 h 250"/>
                <a:gd name="T18" fmla="*/ 15 w 1048"/>
                <a:gd name="T19" fmla="*/ 125 h 250"/>
                <a:gd name="T20" fmla="*/ 34 w 1048"/>
                <a:gd name="T21" fmla="*/ 76 h 250"/>
                <a:gd name="T22" fmla="*/ 46 w 1048"/>
                <a:gd name="T23" fmla="*/ 55 h 250"/>
                <a:gd name="T24" fmla="*/ 53 w 1048"/>
                <a:gd name="T25" fmla="*/ 28 h 250"/>
                <a:gd name="T26" fmla="*/ 62 w 1048"/>
                <a:gd name="T27" fmla="*/ 14 h 250"/>
                <a:gd name="T28" fmla="*/ 83 w 1048"/>
                <a:gd name="T29" fmla="*/ 28 h 250"/>
                <a:gd name="T30" fmla="*/ 8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5561" name="Oval 3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2" name="Oval 3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3" name="Oval 3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4" name="Oval 4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5" name="Oval 4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6" name="Oval 4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7" name="Oval 4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8" name="AutoShape 4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9" name="Freeform 4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5570" name="Freeform 4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571" name="Freeform 4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5572" name="Freeform 4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5550" name="Oval 50"/>
          <p:cNvSpPr>
            <a:spLocks noChangeArrowheads="1"/>
          </p:cNvSpPr>
          <p:nvPr/>
        </p:nvSpPr>
        <p:spPr bwMode="auto">
          <a:xfrm>
            <a:off x="6019800" y="2743200"/>
            <a:ext cx="1566863" cy="15652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51" name="Text Box 51"/>
          <p:cNvSpPr txBox="1">
            <a:spLocks noChangeArrowheads="1"/>
          </p:cNvSpPr>
          <p:nvPr/>
        </p:nvSpPr>
        <p:spPr bwMode="auto">
          <a:xfrm>
            <a:off x="6259513" y="3265488"/>
            <a:ext cx="107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latin typeface="Times" charset="0"/>
              </a:rPr>
              <a:t>State 1</a:t>
            </a:r>
          </a:p>
        </p:txBody>
      </p:sp>
      <p:sp>
        <p:nvSpPr>
          <p:cNvPr id="65552" name="Text Box 52"/>
          <p:cNvSpPr txBox="1">
            <a:spLocks noChangeArrowheads="1"/>
          </p:cNvSpPr>
          <p:nvPr/>
        </p:nvSpPr>
        <p:spPr bwMode="auto">
          <a:xfrm>
            <a:off x="5378450" y="6335713"/>
            <a:ext cx="28305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200">
                <a:solidFill>
                  <a:srgbClr val="0900FF"/>
                </a:solidFill>
                <a:latin typeface="Comic Sans MS" pitchFamily="66" charset="0"/>
              </a:rPr>
              <a:t>What does this FSM do overall?</a:t>
            </a:r>
          </a:p>
        </p:txBody>
      </p:sp>
      <p:sp>
        <p:nvSpPr>
          <p:cNvPr id="65553" name="Text Box 55"/>
          <p:cNvSpPr txBox="1">
            <a:spLocks noChangeArrowheads="1"/>
          </p:cNvSpPr>
          <p:nvPr/>
        </p:nvSpPr>
        <p:spPr bwMode="auto">
          <a:xfrm>
            <a:off x="6931025" y="1641475"/>
            <a:ext cx="158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0</a:t>
            </a:r>
          </a:p>
        </p:txBody>
      </p:sp>
      <p:sp>
        <p:nvSpPr>
          <p:cNvPr id="65554" name="Freeform 56"/>
          <p:cNvSpPr>
            <a:spLocks/>
          </p:cNvSpPr>
          <p:nvPr/>
        </p:nvSpPr>
        <p:spPr bwMode="auto">
          <a:xfrm>
            <a:off x="6340475" y="1843088"/>
            <a:ext cx="806450" cy="89217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5" name="Text Box 57"/>
          <p:cNvSpPr txBox="1">
            <a:spLocks noChangeArrowheads="1"/>
          </p:cNvSpPr>
          <p:nvPr/>
        </p:nvSpPr>
        <p:spPr bwMode="auto">
          <a:xfrm>
            <a:off x="3841750" y="4249738"/>
            <a:ext cx="15509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1</a:t>
            </a:r>
          </a:p>
        </p:txBody>
      </p:sp>
      <p:sp>
        <p:nvSpPr>
          <p:cNvPr id="65556" name="Text Box 58"/>
          <p:cNvSpPr txBox="1">
            <a:spLocks noChangeArrowheads="1"/>
          </p:cNvSpPr>
          <p:nvPr/>
        </p:nvSpPr>
        <p:spPr bwMode="auto">
          <a:xfrm>
            <a:off x="3841750" y="2460625"/>
            <a:ext cx="1550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1</a:t>
            </a:r>
          </a:p>
        </p:txBody>
      </p:sp>
      <p:sp>
        <p:nvSpPr>
          <p:cNvPr id="65557" name="Oval 59"/>
          <p:cNvSpPr>
            <a:spLocks noChangeArrowheads="1"/>
          </p:cNvSpPr>
          <p:nvPr/>
        </p:nvSpPr>
        <p:spPr bwMode="auto">
          <a:xfrm>
            <a:off x="6103938" y="2825750"/>
            <a:ext cx="1390650" cy="1389063"/>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cxnSp>
        <p:nvCxnSpPr>
          <p:cNvPr id="65558" name="Straight Arrow Connector 39"/>
          <p:cNvCxnSpPr>
            <a:cxnSpLocks noChangeShapeType="1"/>
            <a:endCxn id="65547" idx="2"/>
          </p:cNvCxnSpPr>
          <p:nvPr/>
        </p:nvCxnSpPr>
        <p:spPr bwMode="auto">
          <a:xfrm>
            <a:off x="2133600" y="6629400"/>
            <a:ext cx="1493838" cy="15875"/>
          </a:xfrm>
          <a:prstGeom prst="straightConnector1">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sp>
        <p:nvSpPr>
          <p:cNvPr id="65559" name="Rectangle 40"/>
          <p:cNvSpPr>
            <a:spLocks noChangeArrowheads="1"/>
          </p:cNvSpPr>
          <p:nvPr/>
        </p:nvSpPr>
        <p:spPr bwMode="auto">
          <a:xfrm>
            <a:off x="327025" y="6464300"/>
            <a:ext cx="11636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000">
                <a:latin typeface="Calibri" pitchFamily="34" charset="0"/>
              </a:rPr>
              <a:t>always left-to-right</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5"/>
          <p:cNvSpPr txBox="1">
            <a:spLocks noChangeArrowheads="1"/>
          </p:cNvSpPr>
          <p:nvPr/>
        </p:nvSpPr>
        <p:spPr bwMode="auto">
          <a:xfrm>
            <a:off x="685800" y="228600"/>
            <a:ext cx="7781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000">
                <a:latin typeface="Times" charset="0"/>
              </a:rPr>
              <a:t>Another example</a:t>
            </a:r>
          </a:p>
        </p:txBody>
      </p:sp>
      <p:sp>
        <p:nvSpPr>
          <p:cNvPr id="66563" name="Text Box 6"/>
          <p:cNvSpPr txBox="1">
            <a:spLocks noChangeArrowheads="1"/>
          </p:cNvSpPr>
          <p:nvPr/>
        </p:nvSpPr>
        <p:spPr bwMode="auto">
          <a:xfrm>
            <a:off x="533400" y="4999038"/>
            <a:ext cx="243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latin typeface="Times" charset="0"/>
              </a:rPr>
              <a:t>What inputs does this FSM </a:t>
            </a:r>
            <a:r>
              <a:rPr lang="en-US" altLang="en-US" b="1" i="1">
                <a:solidFill>
                  <a:srgbClr val="F3020A"/>
                </a:solidFill>
                <a:latin typeface="Times" charset="0"/>
              </a:rPr>
              <a:t>accept</a:t>
            </a:r>
            <a:r>
              <a:rPr lang="en-US" altLang="en-US">
                <a:latin typeface="Times" charset="0"/>
              </a:rPr>
              <a:t>?</a:t>
            </a:r>
          </a:p>
        </p:txBody>
      </p:sp>
      <p:sp>
        <p:nvSpPr>
          <p:cNvPr id="66564" name="Oval 7"/>
          <p:cNvSpPr>
            <a:spLocks noChangeArrowheads="1"/>
          </p:cNvSpPr>
          <p:nvPr/>
        </p:nvSpPr>
        <p:spPr bwMode="auto">
          <a:xfrm>
            <a:off x="2297113" y="2335213"/>
            <a:ext cx="669925" cy="6699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65" name="Text Box 8"/>
          <p:cNvSpPr txBox="1">
            <a:spLocks noChangeArrowheads="1"/>
          </p:cNvSpPr>
          <p:nvPr/>
        </p:nvSpPr>
        <p:spPr bwMode="auto">
          <a:xfrm>
            <a:off x="2439988" y="2506663"/>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Times" charset="0"/>
              </a:rPr>
              <a:t>s0</a:t>
            </a:r>
          </a:p>
        </p:txBody>
      </p:sp>
      <p:sp>
        <p:nvSpPr>
          <p:cNvPr id="66566" name="Oval 9"/>
          <p:cNvSpPr>
            <a:spLocks noChangeArrowheads="1"/>
          </p:cNvSpPr>
          <p:nvPr/>
        </p:nvSpPr>
        <p:spPr bwMode="auto">
          <a:xfrm>
            <a:off x="4251325" y="2098675"/>
            <a:ext cx="669925" cy="6699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67" name="Text Box 10"/>
          <p:cNvSpPr txBox="1">
            <a:spLocks noChangeArrowheads="1"/>
          </p:cNvSpPr>
          <p:nvPr/>
        </p:nvSpPr>
        <p:spPr bwMode="auto">
          <a:xfrm>
            <a:off x="4394200" y="2270125"/>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Times" charset="0"/>
              </a:rPr>
              <a:t>s1</a:t>
            </a:r>
          </a:p>
        </p:txBody>
      </p:sp>
      <p:sp>
        <p:nvSpPr>
          <p:cNvPr id="66568" name="Oval 11"/>
          <p:cNvSpPr>
            <a:spLocks noChangeArrowheads="1"/>
          </p:cNvSpPr>
          <p:nvPr/>
        </p:nvSpPr>
        <p:spPr bwMode="auto">
          <a:xfrm>
            <a:off x="4181475" y="2038350"/>
            <a:ext cx="815975" cy="7905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69" name="Text Box 12"/>
          <p:cNvSpPr txBox="1">
            <a:spLocks noChangeArrowheads="1"/>
          </p:cNvSpPr>
          <p:nvPr/>
        </p:nvSpPr>
        <p:spPr bwMode="auto">
          <a:xfrm>
            <a:off x="2644775" y="1738313"/>
            <a:ext cx="36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0</a:t>
            </a:r>
          </a:p>
        </p:txBody>
      </p:sp>
      <p:sp>
        <p:nvSpPr>
          <p:cNvPr id="66570" name="Text Box 13"/>
          <p:cNvSpPr txBox="1">
            <a:spLocks noChangeArrowheads="1"/>
          </p:cNvSpPr>
          <p:nvPr/>
        </p:nvSpPr>
        <p:spPr bwMode="auto">
          <a:xfrm>
            <a:off x="3387725" y="213836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1</a:t>
            </a:r>
          </a:p>
        </p:txBody>
      </p:sp>
      <p:sp>
        <p:nvSpPr>
          <p:cNvPr id="66571" name="Freeform 15"/>
          <p:cNvSpPr>
            <a:spLocks/>
          </p:cNvSpPr>
          <p:nvPr/>
        </p:nvSpPr>
        <p:spPr bwMode="auto">
          <a:xfrm>
            <a:off x="2459038" y="1862138"/>
            <a:ext cx="241300" cy="41592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2" name="Oval 17"/>
          <p:cNvSpPr>
            <a:spLocks noChangeArrowheads="1"/>
          </p:cNvSpPr>
          <p:nvPr/>
        </p:nvSpPr>
        <p:spPr bwMode="auto">
          <a:xfrm>
            <a:off x="2220913" y="2279650"/>
            <a:ext cx="815975" cy="7905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73" name="Line 18"/>
          <p:cNvSpPr>
            <a:spLocks noChangeShapeType="1"/>
          </p:cNvSpPr>
          <p:nvPr/>
        </p:nvSpPr>
        <p:spPr bwMode="auto">
          <a:xfrm flipV="1">
            <a:off x="3048000" y="2360613"/>
            <a:ext cx="1135063" cy="3190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4" name="Oval 19"/>
          <p:cNvSpPr>
            <a:spLocks noChangeArrowheads="1"/>
          </p:cNvSpPr>
          <p:nvPr/>
        </p:nvSpPr>
        <p:spPr bwMode="auto">
          <a:xfrm>
            <a:off x="5888038" y="2987675"/>
            <a:ext cx="669925" cy="6699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75" name="Text Box 20"/>
          <p:cNvSpPr txBox="1">
            <a:spLocks noChangeArrowheads="1"/>
          </p:cNvSpPr>
          <p:nvPr/>
        </p:nvSpPr>
        <p:spPr bwMode="auto">
          <a:xfrm>
            <a:off x="6030913" y="3159125"/>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Times" charset="0"/>
              </a:rPr>
              <a:t>s2</a:t>
            </a:r>
          </a:p>
        </p:txBody>
      </p:sp>
      <p:sp>
        <p:nvSpPr>
          <p:cNvPr id="66576" name="Line 21"/>
          <p:cNvSpPr>
            <a:spLocks noChangeShapeType="1"/>
          </p:cNvSpPr>
          <p:nvPr/>
        </p:nvSpPr>
        <p:spPr bwMode="auto">
          <a:xfrm>
            <a:off x="4935538" y="2628900"/>
            <a:ext cx="990600" cy="5715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7" name="Text Box 22"/>
          <p:cNvSpPr txBox="1">
            <a:spLocks noChangeArrowheads="1"/>
          </p:cNvSpPr>
          <p:nvPr/>
        </p:nvSpPr>
        <p:spPr bwMode="auto">
          <a:xfrm>
            <a:off x="6911975" y="3187700"/>
            <a:ext cx="592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0,1</a:t>
            </a:r>
          </a:p>
        </p:txBody>
      </p:sp>
      <p:sp>
        <p:nvSpPr>
          <p:cNvPr id="66578" name="Freeform 23"/>
          <p:cNvSpPr>
            <a:spLocks/>
          </p:cNvSpPr>
          <p:nvPr/>
        </p:nvSpPr>
        <p:spPr bwMode="auto">
          <a:xfrm rot="5836100">
            <a:off x="6640513" y="3154362"/>
            <a:ext cx="241300" cy="41592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9" name="Text Box 24"/>
          <p:cNvSpPr txBox="1">
            <a:spLocks noChangeArrowheads="1"/>
          </p:cNvSpPr>
          <p:nvPr/>
        </p:nvSpPr>
        <p:spPr bwMode="auto">
          <a:xfrm>
            <a:off x="5311775" y="2489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1</a:t>
            </a:r>
          </a:p>
        </p:txBody>
      </p:sp>
      <p:sp>
        <p:nvSpPr>
          <p:cNvPr id="66580" name="Freeform 27"/>
          <p:cNvSpPr>
            <a:spLocks/>
          </p:cNvSpPr>
          <p:nvPr/>
        </p:nvSpPr>
        <p:spPr bwMode="auto">
          <a:xfrm>
            <a:off x="2035175" y="2503488"/>
            <a:ext cx="174625" cy="339725"/>
          </a:xfrm>
          <a:custGeom>
            <a:avLst/>
            <a:gdLst>
              <a:gd name="T0" fmla="*/ 0 w 110"/>
              <a:gd name="T1" fmla="*/ 0 h 214"/>
              <a:gd name="T2" fmla="*/ 0 w 110"/>
              <a:gd name="T3" fmla="*/ 2147483647 h 214"/>
              <a:gd name="T4" fmla="*/ 2147483647 w 110"/>
              <a:gd name="T5" fmla="*/ 2147483647 h 214"/>
              <a:gd name="T6" fmla="*/ 0 w 110"/>
              <a:gd name="T7" fmla="*/ 0 h 214"/>
              <a:gd name="T8" fmla="*/ 0 60000 65536"/>
              <a:gd name="T9" fmla="*/ 0 60000 65536"/>
              <a:gd name="T10" fmla="*/ 0 60000 65536"/>
              <a:gd name="T11" fmla="*/ 0 60000 65536"/>
              <a:gd name="T12" fmla="*/ 0 w 110"/>
              <a:gd name="T13" fmla="*/ 0 h 214"/>
              <a:gd name="T14" fmla="*/ 110 w 110"/>
              <a:gd name="T15" fmla="*/ 214 h 214"/>
            </a:gdLst>
            <a:ahLst/>
            <a:cxnLst>
              <a:cxn ang="T8">
                <a:pos x="T0" y="T1"/>
              </a:cxn>
              <a:cxn ang="T9">
                <a:pos x="T2" y="T3"/>
              </a:cxn>
              <a:cxn ang="T10">
                <a:pos x="T4" y="T5"/>
              </a:cxn>
              <a:cxn ang="T11">
                <a:pos x="T6" y="T7"/>
              </a:cxn>
            </a:cxnLst>
            <a:rect l="T12" t="T13" r="T14" b="T15"/>
            <a:pathLst>
              <a:path w="110" h="214">
                <a:moveTo>
                  <a:pt x="0" y="0"/>
                </a:moveTo>
                <a:cubicBezTo>
                  <a:pt x="0" y="71"/>
                  <a:pt x="0" y="142"/>
                  <a:pt x="0" y="214"/>
                </a:cubicBezTo>
                <a:lnTo>
                  <a:pt x="110" y="104"/>
                </a:lnTo>
                <a:lnTo>
                  <a:pt x="0" y="0"/>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81" name="Text Box 30"/>
          <p:cNvSpPr txBox="1">
            <a:spLocks noChangeArrowheads="1"/>
          </p:cNvSpPr>
          <p:nvPr/>
        </p:nvSpPr>
        <p:spPr bwMode="auto">
          <a:xfrm>
            <a:off x="3276600" y="44958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900FF"/>
                </a:solidFill>
                <a:latin typeface="Times" charset="0"/>
              </a:rPr>
              <a:t>Specifically?</a:t>
            </a:r>
          </a:p>
        </p:txBody>
      </p:sp>
      <p:sp>
        <p:nvSpPr>
          <p:cNvPr id="66582" name="Text Box 31"/>
          <p:cNvSpPr txBox="1">
            <a:spLocks noChangeArrowheads="1"/>
          </p:cNvSpPr>
          <p:nvPr/>
        </p:nvSpPr>
        <p:spPr bwMode="auto">
          <a:xfrm>
            <a:off x="3276600" y="5203825"/>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900FF"/>
                </a:solidFill>
                <a:latin typeface="Times" charset="0"/>
              </a:rPr>
              <a:t>Generally?</a:t>
            </a:r>
          </a:p>
        </p:txBody>
      </p:sp>
      <p:sp>
        <p:nvSpPr>
          <p:cNvPr id="66583" name="Text Box 32"/>
          <p:cNvSpPr txBox="1">
            <a:spLocks noChangeArrowheads="1"/>
          </p:cNvSpPr>
          <p:nvPr/>
        </p:nvSpPr>
        <p:spPr bwMode="auto">
          <a:xfrm>
            <a:off x="3276600" y="5913438"/>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900FF"/>
                </a:solidFill>
                <a:latin typeface="Times" charset="0"/>
              </a:rPr>
              <a:t>Fewer states?</a:t>
            </a:r>
          </a:p>
        </p:txBody>
      </p:sp>
      <p:sp>
        <p:nvSpPr>
          <p:cNvPr id="66584" name="AutoShape 33"/>
          <p:cNvSpPr>
            <a:spLocks/>
          </p:cNvSpPr>
          <p:nvPr/>
        </p:nvSpPr>
        <p:spPr bwMode="auto">
          <a:xfrm>
            <a:off x="2941638" y="4529138"/>
            <a:ext cx="249237" cy="1812925"/>
          </a:xfrm>
          <a:prstGeom prst="leftBrace">
            <a:avLst>
              <a:gd name="adj1" fmla="val 6061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85" name="Text Box 34"/>
          <p:cNvSpPr txBox="1">
            <a:spLocks noChangeArrowheads="1"/>
          </p:cNvSpPr>
          <p:nvPr/>
        </p:nvSpPr>
        <p:spPr bwMode="auto">
          <a:xfrm>
            <a:off x="3554413" y="6311900"/>
            <a:ext cx="2830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900FF"/>
                </a:solidFill>
                <a:latin typeface="Comic Sans MS" pitchFamily="66" charset="0"/>
              </a:rPr>
              <a:t>What does each state MEAN ? </a:t>
            </a:r>
          </a:p>
        </p:txBody>
      </p:sp>
      <p:sp>
        <p:nvSpPr>
          <p:cNvPr id="66586" name="Line 35"/>
          <p:cNvSpPr>
            <a:spLocks noChangeShapeType="1"/>
          </p:cNvSpPr>
          <p:nvPr/>
        </p:nvSpPr>
        <p:spPr bwMode="auto">
          <a:xfrm flipH="1">
            <a:off x="3048000" y="2538413"/>
            <a:ext cx="1092200" cy="279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87" name="Text Box 36"/>
          <p:cNvSpPr txBox="1">
            <a:spLocks noChangeArrowheads="1"/>
          </p:cNvSpPr>
          <p:nvPr/>
        </p:nvSpPr>
        <p:spPr bwMode="auto">
          <a:xfrm>
            <a:off x="3484563" y="2619375"/>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0</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pool"/>
          <p:cNvPicPr>
            <a:picLocks noChangeAspect="1" noChangeArrowheads="1"/>
          </p:cNvPicPr>
          <p:nvPr/>
        </p:nvPicPr>
        <p:blipFill>
          <a:blip r:embed="rId2"/>
          <a:srcRect/>
          <a:stretch>
            <a:fillRect/>
          </a:stretch>
        </p:blipFill>
        <p:spPr bwMode="auto">
          <a:xfrm>
            <a:off x="714375" y="1147763"/>
            <a:ext cx="3448050" cy="2506662"/>
          </a:xfrm>
          <a:prstGeom prst="rect">
            <a:avLst/>
          </a:prstGeom>
          <a:noFill/>
          <a:ln w="9525">
            <a:solidFill>
              <a:schemeClr val="bg1">
                <a:lumMod val="65000"/>
              </a:schemeClr>
            </a:solidFill>
            <a:miter lim="800000"/>
            <a:headEnd/>
            <a:tailEnd/>
          </a:ln>
        </p:spPr>
      </p:pic>
      <p:pic>
        <p:nvPicPr>
          <p:cNvPr id="67587" name="Picture 6" descr="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3805238"/>
            <a:ext cx="3911600" cy="2667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5" descr="Picture 16"/>
          <p:cNvPicPr>
            <a:picLocks noChangeAspect="1" noChangeArrowheads="1"/>
          </p:cNvPicPr>
          <p:nvPr/>
        </p:nvPicPr>
        <p:blipFill>
          <a:blip r:embed="rId4"/>
          <a:srcRect/>
          <a:stretch>
            <a:fillRect/>
          </a:stretch>
        </p:blipFill>
        <p:spPr bwMode="auto">
          <a:xfrm>
            <a:off x="685800" y="3851275"/>
            <a:ext cx="3505200" cy="2574925"/>
          </a:xfrm>
          <a:prstGeom prst="rect">
            <a:avLst/>
          </a:prstGeom>
          <a:noFill/>
          <a:ln w="28575">
            <a:solidFill>
              <a:schemeClr val="bg1">
                <a:lumMod val="65000"/>
              </a:schemeClr>
            </a:solidFill>
            <a:miter lim="800000"/>
            <a:headEnd/>
            <a:tailEnd/>
          </a:ln>
        </p:spPr>
      </p:pic>
      <p:pic>
        <p:nvPicPr>
          <p:cNvPr id="67589" name="Picture 8" descr="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0" y="1143000"/>
            <a:ext cx="3924300" cy="2516188"/>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759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Project options...</a:t>
            </a:r>
          </a:p>
        </p:txBody>
      </p:sp>
      <p:sp>
        <p:nvSpPr>
          <p:cNvPr id="11271" name="Rectangle 10"/>
          <p:cNvSpPr>
            <a:spLocks noChangeArrowheads="1"/>
          </p:cNvSpPr>
          <p:nvPr/>
        </p:nvSpPr>
        <p:spPr bwMode="auto">
          <a:xfrm>
            <a:off x="1382713" y="1862138"/>
            <a:ext cx="2300287" cy="1077912"/>
          </a:xfrm>
          <a:prstGeom prst="rect">
            <a:avLst/>
          </a:prstGeom>
          <a:solidFill>
            <a:schemeClr val="bg1"/>
          </a:solidFill>
          <a:ln w="12700">
            <a:solidFill>
              <a:schemeClr val="tx1"/>
            </a:solidFill>
            <a:round/>
            <a:headEnd/>
            <a:tailEnd/>
          </a:ln>
        </p:spPr>
        <p:txBody>
          <a:bodyPr wrap="none">
            <a:spAutoFit/>
          </a:bodyPr>
          <a:lstStyle/>
          <a:p>
            <a:pPr>
              <a:defRPr/>
            </a:pPr>
            <a:r>
              <a:rPr lang="en-US" sz="6400" dirty="0" err="1">
                <a:solidFill>
                  <a:schemeClr val="bg1">
                    <a:lumMod val="50000"/>
                  </a:schemeClr>
                </a:solidFill>
                <a:latin typeface="Calibri" pitchFamily="-106" charset="0"/>
                <a:ea typeface="ＭＳ Ｐゴシック" pitchFamily="-106" charset="-128"/>
                <a:cs typeface="Calibri" pitchFamily="-106" charset="0"/>
              </a:rPr>
              <a:t>VPool</a:t>
            </a:r>
            <a:r>
              <a:rPr lang="en-US" sz="6400" dirty="0">
                <a:solidFill>
                  <a:schemeClr val="bg1">
                    <a:lumMod val="50000"/>
                  </a:schemeClr>
                </a:solidFill>
                <a:latin typeface="Calibri" pitchFamily="-106" charset="0"/>
                <a:ea typeface="ＭＳ Ｐゴシック" pitchFamily="-106" charset="-128"/>
                <a:cs typeface="Calibri" pitchFamily="-106" charset="0"/>
              </a:rPr>
              <a:t> </a:t>
            </a:r>
          </a:p>
        </p:txBody>
      </p:sp>
      <p:sp>
        <p:nvSpPr>
          <p:cNvPr id="67592" name="Rectangle 11"/>
          <p:cNvSpPr>
            <a:spLocks noChangeArrowheads="1"/>
          </p:cNvSpPr>
          <p:nvPr/>
        </p:nvSpPr>
        <p:spPr bwMode="auto">
          <a:xfrm>
            <a:off x="4603750" y="1862138"/>
            <a:ext cx="3783013" cy="1077912"/>
          </a:xfrm>
          <a:prstGeom prst="rect">
            <a:avLst/>
          </a:prstGeom>
          <a:solidFill>
            <a:srgbClr val="F9B5A0"/>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C00000"/>
                </a:solidFill>
                <a:latin typeface="Calibri" pitchFamily="34" charset="0"/>
              </a:rPr>
              <a:t>TextClouds</a:t>
            </a:r>
          </a:p>
        </p:txBody>
      </p:sp>
      <p:sp>
        <p:nvSpPr>
          <p:cNvPr id="67593" name="Rectangle 12"/>
          <p:cNvSpPr>
            <a:spLocks noChangeArrowheads="1"/>
          </p:cNvSpPr>
          <p:nvPr/>
        </p:nvSpPr>
        <p:spPr bwMode="auto">
          <a:xfrm>
            <a:off x="946150" y="4600575"/>
            <a:ext cx="2984500" cy="1076325"/>
          </a:xfrm>
          <a:prstGeom prst="rect">
            <a:avLst/>
          </a:prstGeom>
          <a:solidFill>
            <a:srgbClr val="FFFFFF"/>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7F7F7F"/>
                </a:solidFill>
                <a:latin typeface="Calibri" pitchFamily="34" charset="0"/>
              </a:rPr>
              <a:t>PyRobot</a:t>
            </a:r>
          </a:p>
        </p:txBody>
      </p:sp>
      <p:sp>
        <p:nvSpPr>
          <p:cNvPr id="67594" name="Rectangle 13"/>
          <p:cNvSpPr>
            <a:spLocks noChangeArrowheads="1"/>
          </p:cNvSpPr>
          <p:nvPr/>
        </p:nvSpPr>
        <p:spPr bwMode="auto">
          <a:xfrm>
            <a:off x="5006975" y="4600575"/>
            <a:ext cx="2976563" cy="1076325"/>
          </a:xfrm>
          <a:prstGeom prst="rect">
            <a:avLst/>
          </a:prstGeom>
          <a:solidFill>
            <a:srgbClr val="FFFFFF"/>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7F7F7F"/>
                </a:solidFill>
                <a:latin typeface="Calibri" pitchFamily="34" charset="0"/>
              </a:rPr>
              <a:t>Picobot!</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pool"/>
          <p:cNvPicPr>
            <a:picLocks noChangeAspect="1" noChangeArrowheads="1"/>
          </p:cNvPicPr>
          <p:nvPr/>
        </p:nvPicPr>
        <p:blipFill>
          <a:blip r:embed="rId2"/>
          <a:srcRect/>
          <a:stretch>
            <a:fillRect/>
          </a:stretch>
        </p:blipFill>
        <p:spPr bwMode="auto">
          <a:xfrm>
            <a:off x="714375" y="1147763"/>
            <a:ext cx="3448050" cy="2506662"/>
          </a:xfrm>
          <a:prstGeom prst="rect">
            <a:avLst/>
          </a:prstGeom>
          <a:noFill/>
          <a:ln w="9525">
            <a:solidFill>
              <a:schemeClr val="bg1">
                <a:lumMod val="65000"/>
              </a:schemeClr>
            </a:solidFill>
            <a:miter lim="800000"/>
            <a:headEnd/>
            <a:tailEnd/>
          </a:ln>
        </p:spPr>
      </p:pic>
      <p:pic>
        <p:nvPicPr>
          <p:cNvPr id="68611" name="Picture 6" descr="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3805238"/>
            <a:ext cx="3911600" cy="2667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8612" name="Picture 5" descr="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851275"/>
            <a:ext cx="3505200" cy="25749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5"/>
          <a:srcRect/>
          <a:stretch>
            <a:fillRect/>
          </a:stretch>
        </p:blipFill>
        <p:spPr bwMode="auto">
          <a:xfrm>
            <a:off x="4533900" y="1143000"/>
            <a:ext cx="3924300" cy="2516188"/>
          </a:xfrm>
          <a:prstGeom prst="rect">
            <a:avLst/>
          </a:prstGeom>
          <a:noFill/>
          <a:ln w="12700">
            <a:solidFill>
              <a:schemeClr val="bg1">
                <a:lumMod val="65000"/>
              </a:schemeClr>
            </a:solidFill>
            <a:miter lim="800000"/>
            <a:headEnd/>
            <a:tailEnd/>
          </a:ln>
        </p:spPr>
      </p:pic>
      <p:sp>
        <p:nvSpPr>
          <p:cNvPr id="6861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Project options...</a:t>
            </a:r>
          </a:p>
        </p:txBody>
      </p:sp>
      <p:sp>
        <p:nvSpPr>
          <p:cNvPr id="11271" name="Rectangle 10"/>
          <p:cNvSpPr>
            <a:spLocks noChangeArrowheads="1"/>
          </p:cNvSpPr>
          <p:nvPr/>
        </p:nvSpPr>
        <p:spPr bwMode="auto">
          <a:xfrm>
            <a:off x="1382713" y="1862138"/>
            <a:ext cx="2300287" cy="1077912"/>
          </a:xfrm>
          <a:prstGeom prst="rect">
            <a:avLst/>
          </a:prstGeom>
          <a:solidFill>
            <a:schemeClr val="bg1"/>
          </a:solidFill>
          <a:ln w="12700">
            <a:solidFill>
              <a:schemeClr val="tx1"/>
            </a:solidFill>
            <a:round/>
            <a:headEnd/>
            <a:tailEnd/>
          </a:ln>
        </p:spPr>
        <p:txBody>
          <a:bodyPr wrap="none">
            <a:spAutoFit/>
          </a:bodyPr>
          <a:lstStyle/>
          <a:p>
            <a:pPr>
              <a:defRPr/>
            </a:pPr>
            <a:r>
              <a:rPr lang="en-US" sz="6400" dirty="0" err="1">
                <a:solidFill>
                  <a:schemeClr val="bg1">
                    <a:lumMod val="50000"/>
                  </a:schemeClr>
                </a:solidFill>
                <a:latin typeface="Calibri" pitchFamily="-106" charset="0"/>
                <a:ea typeface="ＭＳ Ｐゴシック" pitchFamily="-106" charset="-128"/>
                <a:cs typeface="Calibri" pitchFamily="-106" charset="0"/>
              </a:rPr>
              <a:t>VPool</a:t>
            </a:r>
            <a:r>
              <a:rPr lang="en-US" sz="6400" dirty="0">
                <a:solidFill>
                  <a:schemeClr val="bg1">
                    <a:lumMod val="50000"/>
                  </a:schemeClr>
                </a:solidFill>
                <a:latin typeface="Calibri" pitchFamily="-106" charset="0"/>
                <a:ea typeface="ＭＳ Ｐゴシック" pitchFamily="-106" charset="-128"/>
                <a:cs typeface="Calibri" pitchFamily="-106" charset="0"/>
              </a:rPr>
              <a:t> </a:t>
            </a:r>
          </a:p>
        </p:txBody>
      </p:sp>
      <p:sp>
        <p:nvSpPr>
          <p:cNvPr id="11272" name="Rectangle 11"/>
          <p:cNvSpPr>
            <a:spLocks noChangeArrowheads="1"/>
          </p:cNvSpPr>
          <p:nvPr/>
        </p:nvSpPr>
        <p:spPr bwMode="auto">
          <a:xfrm>
            <a:off x="4603750" y="1862138"/>
            <a:ext cx="3783013" cy="1077912"/>
          </a:xfrm>
          <a:prstGeom prst="rect">
            <a:avLst/>
          </a:prstGeom>
          <a:solidFill>
            <a:schemeClr val="bg1"/>
          </a:solidFill>
          <a:ln w="12700" algn="ctr">
            <a:solidFill>
              <a:schemeClr val="tx1"/>
            </a:solidFill>
            <a:round/>
            <a:headEnd/>
            <a:tailEnd/>
          </a:ln>
        </p:spPr>
        <p:txBody>
          <a:bodyPr wrap="none">
            <a:spAutoFit/>
          </a:bodyPr>
          <a:lstStyle/>
          <a:p>
            <a:pPr>
              <a:defRPr/>
            </a:pPr>
            <a:r>
              <a:rPr lang="en-US" sz="6400" dirty="0" err="1">
                <a:solidFill>
                  <a:schemeClr val="bg1">
                    <a:lumMod val="50000"/>
                  </a:schemeClr>
                </a:solidFill>
                <a:latin typeface="Calibri" pitchFamily="-106" charset="0"/>
                <a:ea typeface="ＭＳ Ｐゴシック" pitchFamily="-106" charset="-128"/>
                <a:cs typeface="Calibri" pitchFamily="-106" charset="0"/>
              </a:rPr>
              <a:t>TextClouds</a:t>
            </a:r>
            <a:endParaRPr lang="en-US" sz="6400" dirty="0">
              <a:solidFill>
                <a:schemeClr val="bg1">
                  <a:lumMod val="50000"/>
                </a:schemeClr>
              </a:solidFill>
              <a:latin typeface="Calibri" pitchFamily="-106" charset="0"/>
              <a:ea typeface="ＭＳ Ｐゴシック" pitchFamily="-106" charset="-128"/>
              <a:cs typeface="Calibri" pitchFamily="-106" charset="0"/>
            </a:endParaRPr>
          </a:p>
        </p:txBody>
      </p:sp>
      <p:sp>
        <p:nvSpPr>
          <p:cNvPr id="68617" name="Rectangle 12"/>
          <p:cNvSpPr>
            <a:spLocks noChangeArrowheads="1"/>
          </p:cNvSpPr>
          <p:nvPr/>
        </p:nvSpPr>
        <p:spPr bwMode="auto">
          <a:xfrm>
            <a:off x="946150" y="4600575"/>
            <a:ext cx="2984500" cy="1076325"/>
          </a:xfrm>
          <a:prstGeom prst="rect">
            <a:avLst/>
          </a:prstGeom>
          <a:solidFill>
            <a:srgbClr val="F9B5A0"/>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C00000"/>
                </a:solidFill>
                <a:latin typeface="Calibri" pitchFamily="34" charset="0"/>
              </a:rPr>
              <a:t>PyRobot</a:t>
            </a:r>
          </a:p>
        </p:txBody>
      </p:sp>
      <p:sp>
        <p:nvSpPr>
          <p:cNvPr id="68618" name="Rectangle 13"/>
          <p:cNvSpPr>
            <a:spLocks noChangeArrowheads="1"/>
          </p:cNvSpPr>
          <p:nvPr/>
        </p:nvSpPr>
        <p:spPr bwMode="auto">
          <a:xfrm>
            <a:off x="5006975" y="4600575"/>
            <a:ext cx="2976563" cy="1076325"/>
          </a:xfrm>
          <a:prstGeom prst="rect">
            <a:avLst/>
          </a:prstGeom>
          <a:solidFill>
            <a:srgbClr val="FFFFFF"/>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7F7F7F"/>
                </a:solidFill>
                <a:latin typeface="Calibri" pitchFamily="34" charset="0"/>
              </a:rPr>
              <a:t>Picobot!</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Picture 1"/>
          <p:cNvPicPr>
            <a:picLocks noChangeAspect="1" noChangeArrowheads="1"/>
          </p:cNvPicPr>
          <p:nvPr/>
        </p:nvPicPr>
        <p:blipFill>
          <a:blip r:embed="rId2">
            <a:extLst>
              <a:ext uri="{28A0092B-C50C-407E-A947-70E740481C1C}">
                <a14:useLocalDpi xmlns:a14="http://schemas.microsoft.com/office/drawing/2010/main" val="0"/>
              </a:ext>
            </a:extLst>
          </a:blip>
          <a:srcRect t="5728" b="14685"/>
          <a:stretch>
            <a:fillRect/>
          </a:stretch>
        </p:blipFill>
        <p:spPr bwMode="auto">
          <a:xfrm>
            <a:off x="152400" y="1447800"/>
            <a:ext cx="8767763"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5" name="Group 3"/>
          <p:cNvGrpSpPr>
            <a:grpSpLocks/>
          </p:cNvGrpSpPr>
          <p:nvPr/>
        </p:nvGrpSpPr>
        <p:grpSpPr bwMode="auto">
          <a:xfrm>
            <a:off x="1770063" y="2024063"/>
            <a:ext cx="381000" cy="533400"/>
            <a:chOff x="2928" y="1051"/>
            <a:chExt cx="840" cy="957"/>
          </a:xfrm>
        </p:grpSpPr>
        <p:sp>
          <p:nvSpPr>
            <p:cNvPr id="69647" name="Freeform 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9648"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49"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0"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1"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2"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3"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4"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5"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6"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9657"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9658"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9659"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9636" name="AutoShape 17"/>
          <p:cNvSpPr>
            <a:spLocks noChangeArrowheads="1"/>
          </p:cNvSpPr>
          <p:nvPr/>
        </p:nvSpPr>
        <p:spPr bwMode="auto">
          <a:xfrm>
            <a:off x="2241550" y="1492250"/>
            <a:ext cx="1833563" cy="492125"/>
          </a:xfrm>
          <a:prstGeom prst="wedgeRectCallout">
            <a:avLst>
              <a:gd name="adj1" fmla="val -55366"/>
              <a:gd name="adj2" fmla="val 129676"/>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200">
                <a:latin typeface="Comic Sans MS" pitchFamily="66" charset="0"/>
              </a:rPr>
              <a:t>Hey! Watch where you're going!</a:t>
            </a:r>
          </a:p>
        </p:txBody>
      </p:sp>
      <p:pic>
        <p:nvPicPr>
          <p:cNvPr id="69637" name="Picture 18" descr="al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865438"/>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19"/>
          <p:cNvSpPr txBox="1">
            <a:spLocks noChangeArrowheads="1"/>
          </p:cNvSpPr>
          <p:nvPr/>
        </p:nvSpPr>
        <p:spPr bwMode="auto">
          <a:xfrm>
            <a:off x="1801813" y="144463"/>
            <a:ext cx="56022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69639" name="Text Box 20"/>
          <p:cNvSpPr txBox="1">
            <a:spLocks noChangeArrowheads="1"/>
          </p:cNvSpPr>
          <p:nvPr/>
        </p:nvSpPr>
        <p:spPr bwMode="auto">
          <a:xfrm>
            <a:off x="4516438" y="3967163"/>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rgbClr val="000AF9"/>
                </a:solidFill>
                <a:latin typeface="Arial" pitchFamily="34" charset="0"/>
              </a:rPr>
              <a:t>Goal:</a:t>
            </a:r>
            <a:r>
              <a:rPr lang="en-US" altLang="en-US" b="1">
                <a:latin typeface="Arial" pitchFamily="34" charset="0"/>
              </a:rPr>
              <a:t> get from </a:t>
            </a:r>
            <a:r>
              <a:rPr lang="en-US" altLang="en-US" b="1">
                <a:solidFill>
                  <a:srgbClr val="DE1021"/>
                </a:solidFill>
                <a:latin typeface="Arial" pitchFamily="34" charset="0"/>
              </a:rPr>
              <a:t>Pt A</a:t>
            </a:r>
            <a:r>
              <a:rPr lang="en-US" altLang="en-US" b="1">
                <a:latin typeface="Arial" pitchFamily="34" charset="0"/>
              </a:rPr>
              <a:t> to </a:t>
            </a:r>
            <a:r>
              <a:rPr lang="en-US" altLang="en-US" b="1">
                <a:solidFill>
                  <a:srgbClr val="105D0A"/>
                </a:solidFill>
                <a:latin typeface="Arial" pitchFamily="34" charset="0"/>
              </a:rPr>
              <a:t>Pt B</a:t>
            </a:r>
          </a:p>
        </p:txBody>
      </p:sp>
      <p:sp>
        <p:nvSpPr>
          <p:cNvPr id="69640" name="Text Box 21"/>
          <p:cNvSpPr txBox="1">
            <a:spLocks noChangeArrowheads="1"/>
          </p:cNvSpPr>
          <p:nvPr/>
        </p:nvSpPr>
        <p:spPr bwMode="auto">
          <a:xfrm>
            <a:off x="4572000" y="3627438"/>
            <a:ext cx="2555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1800">
                <a:latin typeface="Arial" pitchFamily="34" charset="0"/>
              </a:rPr>
              <a:t> 2d simulator</a:t>
            </a:r>
          </a:p>
        </p:txBody>
      </p:sp>
      <p:sp>
        <p:nvSpPr>
          <p:cNvPr id="69641" name="AutoShape 28"/>
          <p:cNvSpPr>
            <a:spLocks noChangeArrowheads="1"/>
          </p:cNvSpPr>
          <p:nvPr/>
        </p:nvSpPr>
        <p:spPr bwMode="auto">
          <a:xfrm>
            <a:off x="3124200" y="2332038"/>
            <a:ext cx="1555750" cy="469900"/>
          </a:xfrm>
          <a:prstGeom prst="wedgeRectCallout">
            <a:avLst>
              <a:gd name="adj1" fmla="val -48569"/>
              <a:gd name="adj2" fmla="val 124662"/>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200">
                <a:latin typeface="Comic Sans MS" pitchFamily="66" charset="0"/>
              </a:rPr>
              <a:t>How do I control this robot !?!</a:t>
            </a:r>
          </a:p>
        </p:txBody>
      </p:sp>
      <p:sp>
        <p:nvSpPr>
          <p:cNvPr id="69642" name="Oval 29"/>
          <p:cNvSpPr>
            <a:spLocks noChangeArrowheads="1"/>
          </p:cNvSpPr>
          <p:nvPr/>
        </p:nvSpPr>
        <p:spPr bwMode="auto">
          <a:xfrm>
            <a:off x="1473200" y="2241550"/>
            <a:ext cx="349250" cy="349250"/>
          </a:xfrm>
          <a:prstGeom prst="ellipse">
            <a:avLst/>
          </a:prstGeom>
          <a:solidFill>
            <a:srgbClr val="DE102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43" name="Line 30"/>
          <p:cNvSpPr>
            <a:spLocks noChangeShapeType="1"/>
          </p:cNvSpPr>
          <p:nvPr/>
        </p:nvSpPr>
        <p:spPr bwMode="auto">
          <a:xfrm flipH="1" flipV="1">
            <a:off x="1676400" y="2441575"/>
            <a:ext cx="101600" cy="13493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4" name="Oval 31"/>
          <p:cNvSpPr>
            <a:spLocks noChangeArrowheads="1"/>
          </p:cNvSpPr>
          <p:nvPr/>
        </p:nvSpPr>
        <p:spPr bwMode="auto">
          <a:xfrm>
            <a:off x="2973388" y="4137025"/>
            <a:ext cx="203200" cy="203200"/>
          </a:xfrm>
          <a:prstGeom prst="ellipse">
            <a:avLst/>
          </a:prstGeom>
          <a:solidFill>
            <a:srgbClr val="105D0A"/>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45" name="Rectangle 32"/>
          <p:cNvSpPr>
            <a:spLocks noChangeArrowheads="1"/>
          </p:cNvSpPr>
          <p:nvPr/>
        </p:nvSpPr>
        <p:spPr bwMode="auto">
          <a:xfrm>
            <a:off x="3125788" y="4278313"/>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1600" b="1">
                <a:solidFill>
                  <a:srgbClr val="105D0A"/>
                </a:solidFill>
                <a:latin typeface="Arial" pitchFamily="34" charset="0"/>
              </a:rPr>
              <a:t>Pt B</a:t>
            </a:r>
          </a:p>
        </p:txBody>
      </p:sp>
      <p:sp>
        <p:nvSpPr>
          <p:cNvPr id="69646" name="Rectangle 33"/>
          <p:cNvSpPr>
            <a:spLocks noChangeArrowheads="1"/>
          </p:cNvSpPr>
          <p:nvPr/>
        </p:nvSpPr>
        <p:spPr bwMode="auto">
          <a:xfrm>
            <a:off x="950913" y="2070100"/>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1600" b="1">
                <a:solidFill>
                  <a:srgbClr val="DE1021"/>
                </a:solidFill>
                <a:latin typeface="Arial" pitchFamily="34" charset="0"/>
              </a:rPr>
              <a:t>Pt A</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9775" y="5749925"/>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 </a:t>
            </a:r>
            <a:r>
              <a:rPr lang="en-US" altLang="en-US" sz="4200"/>
              <a:t>project</a:t>
            </a:r>
          </a:p>
        </p:txBody>
      </p:sp>
      <p:sp>
        <p:nvSpPr>
          <p:cNvPr id="70660" name="Text Box 6"/>
          <p:cNvSpPr txBox="1">
            <a:spLocks noChangeArrowheads="1"/>
          </p:cNvSpPr>
          <p:nvPr/>
        </p:nvSpPr>
        <p:spPr bwMode="auto">
          <a:xfrm>
            <a:off x="685800" y="1295400"/>
            <a:ext cx="2917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000000"/>
                </a:solidFill>
              </a:rPr>
              <a:t>Robot control continuously loops through three things:</a:t>
            </a:r>
          </a:p>
        </p:txBody>
      </p:sp>
      <p:sp>
        <p:nvSpPr>
          <p:cNvPr id="70661" name="Text Box 7"/>
          <p:cNvSpPr txBox="1">
            <a:spLocks noChangeArrowheads="1"/>
          </p:cNvSpPr>
          <p:nvPr/>
        </p:nvSpPr>
        <p:spPr bwMode="auto">
          <a:xfrm>
            <a:off x="5629275" y="2401888"/>
            <a:ext cx="2143125" cy="646112"/>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600" b="1">
                <a:solidFill>
                  <a:srgbClr val="000AF9"/>
                </a:solidFill>
              </a:rPr>
              <a:t>S</a:t>
            </a:r>
            <a:r>
              <a:rPr lang="en-US" altLang="en-US" sz="3600">
                <a:solidFill>
                  <a:srgbClr val="000AF9"/>
                </a:solidFill>
              </a:rPr>
              <a:t>ENSE</a:t>
            </a:r>
          </a:p>
        </p:txBody>
      </p:sp>
      <p:sp>
        <p:nvSpPr>
          <p:cNvPr id="70662" name="Text Box 8"/>
          <p:cNvSpPr txBox="1">
            <a:spLocks noChangeArrowheads="1"/>
          </p:cNvSpPr>
          <p:nvPr/>
        </p:nvSpPr>
        <p:spPr bwMode="auto">
          <a:xfrm>
            <a:off x="5629275" y="3354388"/>
            <a:ext cx="2143125" cy="646112"/>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600" b="1">
                <a:solidFill>
                  <a:srgbClr val="000AF9"/>
                </a:solidFill>
              </a:rPr>
              <a:t>P</a:t>
            </a:r>
            <a:r>
              <a:rPr lang="en-US" altLang="en-US" sz="3600">
                <a:solidFill>
                  <a:srgbClr val="000AF9"/>
                </a:solidFill>
              </a:rPr>
              <a:t>LAN</a:t>
            </a:r>
          </a:p>
        </p:txBody>
      </p:sp>
      <p:sp>
        <p:nvSpPr>
          <p:cNvPr id="70663" name="Text Box 9"/>
          <p:cNvSpPr txBox="1">
            <a:spLocks noChangeArrowheads="1"/>
          </p:cNvSpPr>
          <p:nvPr/>
        </p:nvSpPr>
        <p:spPr bwMode="auto">
          <a:xfrm>
            <a:off x="5629275" y="4306888"/>
            <a:ext cx="2143125" cy="646112"/>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600" b="1">
                <a:solidFill>
                  <a:srgbClr val="000AF9"/>
                </a:solidFill>
              </a:rPr>
              <a:t>A</a:t>
            </a:r>
            <a:r>
              <a:rPr lang="en-US" altLang="en-US" sz="3600">
                <a:solidFill>
                  <a:srgbClr val="000AF9"/>
                </a:solidFill>
              </a:rPr>
              <a:t>CT</a:t>
            </a:r>
          </a:p>
        </p:txBody>
      </p:sp>
      <p:sp>
        <p:nvSpPr>
          <p:cNvPr id="70664" name="Text Box 18"/>
          <p:cNvSpPr txBox="1">
            <a:spLocks noChangeArrowheads="1"/>
          </p:cNvSpPr>
          <p:nvPr/>
        </p:nvSpPr>
        <p:spPr bwMode="auto">
          <a:xfrm>
            <a:off x="4572000" y="1447800"/>
            <a:ext cx="335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b="1">
                <a:solidFill>
                  <a:srgbClr val="F7890C"/>
                </a:solidFill>
                <a:latin typeface="Courier New" pitchFamily="49" charset="0"/>
              </a:rPr>
              <a:t>while</a:t>
            </a:r>
            <a:r>
              <a:rPr lang="en-US" altLang="en-US" sz="3600" b="1">
                <a:latin typeface="Courier New" pitchFamily="49" charset="0"/>
              </a:rPr>
              <a:t> </a:t>
            </a:r>
            <a:r>
              <a:rPr lang="en-US" altLang="en-US" sz="3600" b="1">
                <a:solidFill>
                  <a:srgbClr val="AF1EED"/>
                </a:solidFill>
                <a:latin typeface="Courier New" pitchFamily="49" charset="0"/>
              </a:rPr>
              <a:t>True</a:t>
            </a:r>
            <a:r>
              <a:rPr lang="en-US" altLang="en-US" sz="3600" b="1">
                <a:latin typeface="Courier New" pitchFamily="49" charset="0"/>
              </a:rPr>
              <a:t>:</a:t>
            </a:r>
          </a:p>
        </p:txBody>
      </p:sp>
      <p:sp>
        <p:nvSpPr>
          <p:cNvPr id="70665" name="Rectangle 18"/>
          <p:cNvSpPr>
            <a:spLocks noChangeArrowheads="1"/>
          </p:cNvSpPr>
          <p:nvPr/>
        </p:nvSpPr>
        <p:spPr bwMode="auto">
          <a:xfrm>
            <a:off x="1611313" y="6076950"/>
            <a:ext cx="5730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almost always use the </a:t>
            </a:r>
            <a:r>
              <a:rPr lang="en-US" altLang="en-US" b="1">
                <a:solidFill>
                  <a:srgbClr val="000AF9"/>
                </a:solidFill>
              </a:rPr>
              <a:t>SPA</a:t>
            </a:r>
            <a:r>
              <a:rPr lang="en-US" altLang="en-US">
                <a:solidFill>
                  <a:srgbClr val="000000"/>
                </a:solidFill>
              </a:rPr>
              <a:t> approach!</a:t>
            </a:r>
            <a:endParaRPr lang="en-US" altLang="en-US"/>
          </a:p>
        </p:txBody>
      </p:sp>
      <p:sp>
        <p:nvSpPr>
          <p:cNvPr id="70666" name="Text Box 25"/>
          <p:cNvSpPr txBox="1">
            <a:spLocks noChangeArrowheads="1"/>
          </p:cNvSpPr>
          <p:nvPr/>
        </p:nvSpPr>
        <p:spPr bwMode="auto">
          <a:xfrm>
            <a:off x="7453313" y="5773738"/>
            <a:ext cx="1103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Sounds refreshing to me!</a:t>
            </a:r>
          </a:p>
        </p:txBody>
      </p:sp>
      <p:pic>
        <p:nvPicPr>
          <p:cNvPr id="7066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33528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classes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 name="TextBox 2"/>
          <p:cNvSpPr txBox="1"/>
          <p:nvPr/>
        </p:nvSpPr>
        <p:spPr>
          <a:xfrm>
            <a:off x="611187" y="1487269"/>
            <a:ext cx="502761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F6890C"/>
                </a:solidFill>
                <a:effectLst/>
                <a:uLnTx/>
                <a:uFillTx/>
                <a:latin typeface="Courier New" panose="02070309020205020404" pitchFamily="49" charset="0"/>
                <a:ea typeface="MS PGothic" pitchFamily="34" charset="-128"/>
                <a:cs typeface="Courier New" panose="02070309020205020404" pitchFamily="49" charset="0"/>
              </a:rPr>
              <a:t>class</a:t>
            </a:r>
            <a:r>
              <a:rPr kumimoji="0" lang="en-US" sz="36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Program:</a:t>
            </a:r>
            <a:endPar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13" name="TextBox 12"/>
          <p:cNvSpPr txBox="1"/>
          <p:nvPr/>
        </p:nvSpPr>
        <p:spPr>
          <a:xfrm>
            <a:off x="921208" y="3809999"/>
            <a:ext cx="3186783"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a:t>
            </a:r>
            <a:r>
              <a:rPr kumimoji="0" lang="en-US" sz="2400" b="0"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type</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should </a:t>
            </a:r>
            <a:r>
              <a:rPr kumimoji="0" lang="en-US" sz="24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self.rules</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be?</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4" name="Rectangle 13"/>
          <p:cNvSpPr/>
          <p:nvPr/>
        </p:nvSpPr>
        <p:spPr>
          <a:xfrm>
            <a:off x="5883880" y="179591"/>
            <a:ext cx="2438400" cy="563231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N 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W 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S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S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E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E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N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N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 </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a:t>
            </a:r>
            <a:endPar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S</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1    </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E 1 </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E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W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W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W</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15" name="TextBox 14"/>
          <p:cNvSpPr txBox="1"/>
          <p:nvPr/>
        </p:nvSpPr>
        <p:spPr>
          <a:xfrm>
            <a:off x="599154" y="2667000"/>
            <a:ext cx="4277645" cy="830997"/>
          </a:xfrm>
          <a:prstGeom prst="rect">
            <a:avLst/>
          </a:prstGeom>
          <a:solidFill>
            <a:srgbClr val="FAE9D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How in Python could we most usefully hold all of these </a:t>
            </a:r>
            <a:r>
              <a:rPr kumimoji="0" lang="en-US" sz="2400" b="1" i="1" u="none" strike="noStrike" kern="1200" cap="none" spc="0" normalizeH="0" baseline="0" noProof="0" dirty="0" smtClean="0">
                <a:ln>
                  <a:noFill/>
                </a:ln>
                <a:solidFill>
                  <a:srgbClr val="F6890C"/>
                </a:solidFill>
                <a:effectLst/>
                <a:uLnTx/>
                <a:uFillTx/>
                <a:latin typeface="Cambria" panose="02040503050406030204" pitchFamily="18" charset="0"/>
                <a:ea typeface="MS PGothic" pitchFamily="34" charset="-128"/>
                <a:cs typeface="+mn-cs"/>
              </a:rPr>
              <a:t>rules</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6099840" y="5033520"/>
              <a:ext cx="2048040" cy="685800"/>
            </p14:xfrm>
          </p:contentPart>
        </mc:Choice>
        <mc:Fallback xmlns="">
          <p:pic>
            <p:nvPicPr>
              <p:cNvPr id="2" name="Ink 1"/>
              <p:cNvPicPr/>
              <p:nvPr/>
            </p:nvPicPr>
            <p:blipFill>
              <a:blip r:embed="rId3"/>
              <a:stretch>
                <a:fillRect/>
              </a:stretch>
            </p:blipFill>
            <p:spPr>
              <a:xfrm>
                <a:off x="6094440" y="5021640"/>
                <a:ext cx="2055960" cy="700200"/>
              </a:xfrm>
              <a:prstGeom prst="rect">
                <a:avLst/>
              </a:prstGeom>
            </p:spPr>
          </p:pic>
        </mc:Fallback>
      </mc:AlternateContent>
    </p:spTree>
    <p:extLst>
      <p:ext uri="{BB962C8B-B14F-4D97-AF65-F5344CB8AC3E}">
        <p14:creationId xmlns:p14="http://schemas.microsoft.com/office/powerpoint/2010/main" val="360184078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71683"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71684" name="Rectangle 19"/>
          <p:cNvSpPr>
            <a:spLocks noChangeArrowheads="1"/>
          </p:cNvSpPr>
          <p:nvPr/>
        </p:nvSpPr>
        <p:spPr bwMode="auto">
          <a:xfrm>
            <a:off x="1430338" y="6203950"/>
            <a:ext cx="305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finite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71687"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71688"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1691"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71692"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71694"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71695"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71696"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71697"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71698"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71699"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0"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9"/>
          <p:cNvPicPr>
            <a:picLocks noChangeAspect="1" noChangeArrowheads="1"/>
          </p:cNvPicPr>
          <p:nvPr/>
        </p:nvPicPr>
        <p:blipFill>
          <a:blip r:embed="rId2">
            <a:extLst>
              <a:ext uri="{28A0092B-C50C-407E-A947-70E740481C1C}">
                <a14:useLocalDpi xmlns:a14="http://schemas.microsoft.com/office/drawing/2010/main" val="0"/>
              </a:ext>
            </a:extLst>
          </a:blip>
          <a:srcRect l="1183" t="11465" r="4657" b="9550"/>
          <a:stretch>
            <a:fillRect/>
          </a:stretch>
        </p:blipFill>
        <p:spPr bwMode="auto">
          <a:xfrm>
            <a:off x="228600" y="2438400"/>
            <a:ext cx="87360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72708" name="Text Box 6"/>
          <p:cNvSpPr txBox="1">
            <a:spLocks noChangeArrowheads="1"/>
          </p:cNvSpPr>
          <p:nvPr/>
        </p:nvSpPr>
        <p:spPr bwMode="auto">
          <a:xfrm>
            <a:off x="4252913" y="990600"/>
            <a:ext cx="4454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000AF9"/>
                </a:solidFill>
              </a:rPr>
              <a:t>Robot control continuously runs</a:t>
            </a:r>
            <a:r>
              <a:rPr lang="en-US" altLang="en-US" sz="1800" b="1" i="1">
                <a:solidFill>
                  <a:srgbClr val="000AF9"/>
                </a:solidFill>
              </a:rPr>
              <a:t> </a:t>
            </a:r>
            <a:r>
              <a:rPr lang="en-US" altLang="en-US" sz="1800">
                <a:solidFill>
                  <a:srgbClr val="000AF9"/>
                </a:solidFill>
              </a:rPr>
              <a:t>three things:</a:t>
            </a:r>
          </a:p>
        </p:txBody>
      </p:sp>
      <p:sp>
        <p:nvSpPr>
          <p:cNvPr id="72709" name="Text Box 7"/>
          <p:cNvSpPr txBox="1">
            <a:spLocks noChangeArrowheads="1"/>
          </p:cNvSpPr>
          <p:nvPr/>
        </p:nvSpPr>
        <p:spPr bwMode="auto">
          <a:xfrm>
            <a:off x="1143000" y="1524000"/>
            <a:ext cx="1655763"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S</a:t>
            </a:r>
            <a:r>
              <a:rPr lang="en-US" altLang="en-US">
                <a:solidFill>
                  <a:srgbClr val="000AF9"/>
                </a:solidFill>
              </a:rPr>
              <a:t>ENSE</a:t>
            </a:r>
          </a:p>
        </p:txBody>
      </p:sp>
      <p:sp>
        <p:nvSpPr>
          <p:cNvPr id="72710" name="Text Box 8"/>
          <p:cNvSpPr txBox="1">
            <a:spLocks noChangeArrowheads="1"/>
          </p:cNvSpPr>
          <p:nvPr/>
        </p:nvSpPr>
        <p:spPr bwMode="auto">
          <a:xfrm>
            <a:off x="3587750" y="1524000"/>
            <a:ext cx="1655763"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P</a:t>
            </a:r>
            <a:r>
              <a:rPr lang="en-US" altLang="en-US">
                <a:solidFill>
                  <a:srgbClr val="000AF9"/>
                </a:solidFill>
              </a:rPr>
              <a:t>LAN</a:t>
            </a:r>
          </a:p>
        </p:txBody>
      </p:sp>
      <p:sp>
        <p:nvSpPr>
          <p:cNvPr id="72711" name="Text Box 9"/>
          <p:cNvSpPr txBox="1">
            <a:spLocks noChangeArrowheads="1"/>
          </p:cNvSpPr>
          <p:nvPr/>
        </p:nvSpPr>
        <p:spPr bwMode="auto">
          <a:xfrm>
            <a:off x="6032500" y="1524000"/>
            <a:ext cx="1655763"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A</a:t>
            </a:r>
            <a:r>
              <a:rPr lang="en-US" altLang="en-US">
                <a:solidFill>
                  <a:srgbClr val="000AF9"/>
                </a:solidFill>
              </a:rPr>
              <a:t>CT</a:t>
            </a:r>
          </a:p>
        </p:txBody>
      </p:sp>
      <p:sp>
        <p:nvSpPr>
          <p:cNvPr id="72712" name="Line 12"/>
          <p:cNvSpPr>
            <a:spLocks noChangeShapeType="1"/>
          </p:cNvSpPr>
          <p:nvPr/>
        </p:nvSpPr>
        <p:spPr bwMode="auto">
          <a:xfrm>
            <a:off x="1981200" y="1981200"/>
            <a:ext cx="152400" cy="19812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3" name="Line 13"/>
          <p:cNvSpPr>
            <a:spLocks noChangeShapeType="1"/>
          </p:cNvSpPr>
          <p:nvPr/>
        </p:nvSpPr>
        <p:spPr bwMode="auto">
          <a:xfrm flipH="1">
            <a:off x="3581400" y="1981200"/>
            <a:ext cx="838200" cy="28194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4" name="Line 16"/>
          <p:cNvSpPr>
            <a:spLocks noChangeShapeType="1"/>
          </p:cNvSpPr>
          <p:nvPr/>
        </p:nvSpPr>
        <p:spPr bwMode="auto">
          <a:xfrm flipH="1">
            <a:off x="4419600" y="1981200"/>
            <a:ext cx="2743200" cy="38100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5" name="Text Box 18"/>
          <p:cNvSpPr txBox="1">
            <a:spLocks noChangeArrowheads="1"/>
          </p:cNvSpPr>
          <p:nvPr/>
        </p:nvSpPr>
        <p:spPr bwMode="auto">
          <a:xfrm>
            <a:off x="468313" y="1001713"/>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F7890C"/>
                </a:solidFill>
                <a:latin typeface="Courier New" pitchFamily="49" charset="0"/>
              </a:rPr>
              <a:t>while</a:t>
            </a:r>
            <a:r>
              <a:rPr lang="en-US" altLang="en-US" b="1">
                <a:latin typeface="Courier New" pitchFamily="49" charset="0"/>
              </a:rPr>
              <a:t> </a:t>
            </a:r>
            <a:r>
              <a:rPr lang="en-US" altLang="en-US" b="1">
                <a:solidFill>
                  <a:srgbClr val="AF1EED"/>
                </a:solidFill>
                <a:latin typeface="Courier New" pitchFamily="49" charset="0"/>
              </a:rPr>
              <a:t>True</a:t>
            </a:r>
            <a:r>
              <a:rPr lang="en-US" altLang="en-US" b="1">
                <a:latin typeface="Courier New" pitchFamily="49" charset="0"/>
              </a:rPr>
              <a:t>:</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301625" y="168275"/>
            <a:ext cx="22812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a:t>Maps</a:t>
            </a:r>
          </a:p>
        </p:txBody>
      </p:sp>
      <p:sp>
        <p:nvSpPr>
          <p:cNvPr id="73731" name="Text Box 3"/>
          <p:cNvSpPr txBox="1">
            <a:spLocks noChangeArrowheads="1"/>
          </p:cNvSpPr>
          <p:nvPr/>
        </p:nvSpPr>
        <p:spPr bwMode="auto">
          <a:xfrm>
            <a:off x="1752600" y="403225"/>
            <a:ext cx="498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t>are set by hitting the '8' key...</a:t>
            </a:r>
          </a:p>
        </p:txBody>
      </p:sp>
      <p:pic>
        <p:nvPicPr>
          <p:cNvPr id="73732" name="Picture 4" descr="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75" y="4462463"/>
            <a:ext cx="2058988" cy="215900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5" descr="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4487863"/>
            <a:ext cx="2327275" cy="206375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73734" name="Picture 6" descr="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17488"/>
            <a:ext cx="2279650" cy="34988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3735" name="Picture 7" descr="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525" y="990600"/>
            <a:ext cx="2641600" cy="27686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3736" name="Picture 8" descr="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990600"/>
            <a:ext cx="2636838" cy="27622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3737" name="Text Box 9"/>
          <p:cNvSpPr txBox="1">
            <a:spLocks noChangeArrowheads="1"/>
          </p:cNvSpPr>
          <p:nvPr/>
        </p:nvSpPr>
        <p:spPr bwMode="auto">
          <a:xfrm>
            <a:off x="762000" y="4419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chemeClr val="bg2"/>
                </a:solidFill>
                <a:latin typeface="Arial" pitchFamily="34" charset="0"/>
              </a:rPr>
              <a:t>Required</a:t>
            </a:r>
          </a:p>
        </p:txBody>
      </p:sp>
      <p:sp>
        <p:nvSpPr>
          <p:cNvPr id="73738" name="Text Box 10"/>
          <p:cNvSpPr txBox="1">
            <a:spLocks noChangeArrowheads="1"/>
          </p:cNvSpPr>
          <p:nvPr/>
        </p:nvSpPr>
        <p:spPr bwMode="auto">
          <a:xfrm>
            <a:off x="1927225" y="5267325"/>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FF0066"/>
                </a:solidFill>
                <a:latin typeface="Arial" pitchFamily="34" charset="0"/>
              </a:rPr>
              <a:t>Extra</a:t>
            </a:r>
            <a:endParaRPr lang="en-US" altLang="en-US">
              <a:latin typeface="Arial" pitchFamily="34" charset="0"/>
            </a:endParaRPr>
          </a:p>
        </p:txBody>
      </p:sp>
      <p:sp>
        <p:nvSpPr>
          <p:cNvPr id="73739" name="Line 11"/>
          <p:cNvSpPr>
            <a:spLocks noChangeShapeType="1"/>
          </p:cNvSpPr>
          <p:nvPr/>
        </p:nvSpPr>
        <p:spPr bwMode="auto">
          <a:xfrm flipV="1">
            <a:off x="1430338" y="4038600"/>
            <a:ext cx="93662" cy="377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40" name="Line 12"/>
          <p:cNvSpPr>
            <a:spLocks noChangeShapeType="1"/>
          </p:cNvSpPr>
          <p:nvPr/>
        </p:nvSpPr>
        <p:spPr bwMode="auto">
          <a:xfrm flipV="1">
            <a:off x="1511300" y="3871913"/>
            <a:ext cx="2360613"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41" name="Line 13"/>
          <p:cNvSpPr>
            <a:spLocks noChangeShapeType="1"/>
          </p:cNvSpPr>
          <p:nvPr/>
        </p:nvSpPr>
        <p:spPr bwMode="auto">
          <a:xfrm flipV="1">
            <a:off x="1804988" y="3824288"/>
            <a:ext cx="4775200" cy="615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533400" y="1038225"/>
            <a:ext cx="8218488" cy="180975"/>
            <a:chOff x="295" y="1311"/>
            <a:chExt cx="5177" cy="114"/>
          </a:xfrm>
        </p:grpSpPr>
        <p:sp>
          <p:nvSpPr>
            <p:cNvPr id="7478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478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74755"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74756"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74757" name="Rectangle 19"/>
          <p:cNvSpPr>
            <a:spLocks noChangeArrowheads="1"/>
          </p:cNvSpPr>
          <p:nvPr/>
        </p:nvSpPr>
        <p:spPr bwMode="auto">
          <a:xfrm>
            <a:off x="1187450" y="620395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two-state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74760"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74761"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4764"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74765"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74767"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74768"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74769"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74770"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74771"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74772"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3"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4775" name="Ink 26"/>
          <p:cNvSpPr>
            <a:spLocks noRot="1" noChangeAspect="1" noEditPoints="1" noChangeArrowheads="1" noChangeShapeType="1" noTextEdit="1"/>
          </p:cNvSpPr>
          <p:nvPr/>
        </p:nvSpPr>
        <p:spPr bwMode="auto">
          <a:xfrm>
            <a:off x="368300" y="2619375"/>
            <a:ext cx="650875" cy="457200"/>
          </a:xfrm>
          <a:custGeom>
            <a:avLst/>
            <a:gdLst>
              <a:gd name="T0" fmla="*/ 2147483647 w 1809"/>
              <a:gd name="T1" fmla="*/ 2147483647 h 1267"/>
              <a:gd name="T2" fmla="*/ 2147483647 w 1809"/>
              <a:gd name="T3" fmla="*/ 2147483647 h 1267"/>
              <a:gd name="T4" fmla="*/ 0 w 1809"/>
              <a:gd name="T5" fmla="*/ 2147483647 h 1267"/>
              <a:gd name="T6" fmla="*/ 2147483647 w 1809"/>
              <a:gd name="T7" fmla="*/ 2147483647 h 1267"/>
              <a:gd name="T8" fmla="*/ 2147483647 w 1809"/>
              <a:gd name="T9" fmla="*/ 2147483647 h 1267"/>
              <a:gd name="T10" fmla="*/ 2147483647 w 1809"/>
              <a:gd name="T11" fmla="*/ 2147483647 h 1267"/>
              <a:gd name="T12" fmla="*/ 2147483647 w 1809"/>
              <a:gd name="T13" fmla="*/ 2147483647 h 1267"/>
              <a:gd name="T14" fmla="*/ 2147483647 w 1809"/>
              <a:gd name="T15" fmla="*/ 2147483647 h 1267"/>
              <a:gd name="T16" fmla="*/ 2147483647 w 1809"/>
              <a:gd name="T17" fmla="*/ 2147483647 h 1267"/>
              <a:gd name="T18" fmla="*/ 2147483647 w 1809"/>
              <a:gd name="T19" fmla="*/ 2147483647 h 1267"/>
              <a:gd name="T20" fmla="*/ 2147483647 w 1809"/>
              <a:gd name="T21" fmla="*/ 2147483647 h 1267"/>
              <a:gd name="T22" fmla="*/ 2147483647 w 1809"/>
              <a:gd name="T23" fmla="*/ 2147483647 h 1267"/>
              <a:gd name="T24" fmla="*/ 2147483647 w 1809"/>
              <a:gd name="T25" fmla="*/ 2147483647 h 1267"/>
              <a:gd name="T26" fmla="*/ 2147483647 w 1809"/>
              <a:gd name="T27" fmla="*/ 2147483647 h 1267"/>
              <a:gd name="T28" fmla="*/ 2147483647 w 1809"/>
              <a:gd name="T29" fmla="*/ 2147483647 h 1267"/>
              <a:gd name="T30" fmla="*/ 2147483647 w 1809"/>
              <a:gd name="T31" fmla="*/ 2147483647 h 1267"/>
              <a:gd name="T32" fmla="*/ 2147483647 w 1809"/>
              <a:gd name="T33" fmla="*/ 2147483647 h 1267"/>
              <a:gd name="T34" fmla="*/ 2147483647 w 1809"/>
              <a:gd name="T35" fmla="*/ 2147483647 h 1267"/>
              <a:gd name="T36" fmla="*/ 2147483647 w 1809"/>
              <a:gd name="T37" fmla="*/ 2147483647 h 1267"/>
              <a:gd name="T38" fmla="*/ 2147483647 w 1809"/>
              <a:gd name="T39" fmla="*/ 2147483647 h 1267"/>
              <a:gd name="T40" fmla="*/ 2147483647 w 1809"/>
              <a:gd name="T41" fmla="*/ 2147483647 h 1267"/>
              <a:gd name="T42" fmla="*/ 2147483647 w 1809"/>
              <a:gd name="T43" fmla="*/ 2147483647 h 1267"/>
              <a:gd name="T44" fmla="*/ 2147483647 w 1809"/>
              <a:gd name="T45" fmla="*/ 2147483647 h 1267"/>
              <a:gd name="T46" fmla="*/ 2147483647 w 1809"/>
              <a:gd name="T47" fmla="*/ 2147483647 h 1267"/>
              <a:gd name="T48" fmla="*/ 2147483647 w 1809"/>
              <a:gd name="T49" fmla="*/ 2147483647 h 1267"/>
              <a:gd name="T50" fmla="*/ 2147483647 w 1809"/>
              <a:gd name="T51" fmla="*/ 2147483647 h 1267"/>
              <a:gd name="T52" fmla="*/ 2147483647 w 1809"/>
              <a:gd name="T53" fmla="*/ 2147483647 h 1267"/>
              <a:gd name="T54" fmla="*/ 2147483647 w 1809"/>
              <a:gd name="T55" fmla="*/ 2147483647 h 1267"/>
              <a:gd name="T56" fmla="*/ 2147483647 w 1809"/>
              <a:gd name="T57" fmla="*/ 2147483647 h 1267"/>
              <a:gd name="T58" fmla="*/ 2147483647 w 1809"/>
              <a:gd name="T59" fmla="*/ 2147483647 h 1267"/>
              <a:gd name="T60" fmla="*/ 2147483647 w 1809"/>
              <a:gd name="T61" fmla="*/ 2147483647 h 1267"/>
              <a:gd name="T62" fmla="*/ 2147483647 w 1809"/>
              <a:gd name="T63" fmla="*/ 2147483647 h 1267"/>
              <a:gd name="T64" fmla="*/ 2147483647 w 1809"/>
              <a:gd name="T65" fmla="*/ 2147483647 h 1267"/>
              <a:gd name="T66" fmla="*/ 2147483647 w 1809"/>
              <a:gd name="T67" fmla="*/ 2147483647 h 1267"/>
              <a:gd name="T68" fmla="*/ 2147483647 w 1809"/>
              <a:gd name="T69" fmla="*/ 2147483647 h 1267"/>
              <a:gd name="T70" fmla="*/ 2147483647 w 1809"/>
              <a:gd name="T71" fmla="*/ 2147483647 h 1267"/>
              <a:gd name="T72" fmla="*/ 2147483647 w 1809"/>
              <a:gd name="T73" fmla="*/ 2147483647 h 1267"/>
              <a:gd name="T74" fmla="*/ 2147483647 w 1809"/>
              <a:gd name="T75" fmla="*/ 2147483647 h 1267"/>
              <a:gd name="T76" fmla="*/ 2147483647 w 1809"/>
              <a:gd name="T77" fmla="*/ 2147483647 h 1267"/>
              <a:gd name="T78" fmla="*/ 2147483647 w 1809"/>
              <a:gd name="T79" fmla="*/ 2147483647 h 1267"/>
              <a:gd name="T80" fmla="*/ 2147483647 w 1809"/>
              <a:gd name="T81" fmla="*/ 2147483647 h 1267"/>
              <a:gd name="T82" fmla="*/ 2147483647 w 1809"/>
              <a:gd name="T83" fmla="*/ 2147483647 h 1267"/>
              <a:gd name="T84" fmla="*/ 2147483647 w 1809"/>
              <a:gd name="T85" fmla="*/ 2147483647 h 1267"/>
              <a:gd name="T86" fmla="*/ 2147483647 w 1809"/>
              <a:gd name="T87" fmla="*/ 2147483647 h 1267"/>
              <a:gd name="T88" fmla="*/ 2147483647 w 1809"/>
              <a:gd name="T89" fmla="*/ 2147483647 h 1267"/>
              <a:gd name="T90" fmla="*/ 2147483647 w 1809"/>
              <a:gd name="T91" fmla="*/ 2147483647 h 1267"/>
              <a:gd name="T92" fmla="*/ 2147483647 w 1809"/>
              <a:gd name="T93" fmla="*/ 2147483647 h 1267"/>
              <a:gd name="T94" fmla="*/ 2147483647 w 1809"/>
              <a:gd name="T95" fmla="*/ 2147483647 h 1267"/>
              <a:gd name="T96" fmla="*/ 2147483647 w 1809"/>
              <a:gd name="T97" fmla="*/ 2147483647 h 1267"/>
              <a:gd name="T98" fmla="*/ 2147483647 w 1809"/>
              <a:gd name="T99" fmla="*/ 2147483647 h 1267"/>
              <a:gd name="T100" fmla="*/ 2147483647 w 1809"/>
              <a:gd name="T101" fmla="*/ 2147483647 h 1267"/>
              <a:gd name="T102" fmla="*/ 2147483647 w 1809"/>
              <a:gd name="T103" fmla="*/ 2147483647 h 1267"/>
              <a:gd name="T104" fmla="*/ 2147483647 w 1809"/>
              <a:gd name="T105" fmla="*/ 2147483647 h 1267"/>
              <a:gd name="T106" fmla="*/ 2147483647 w 1809"/>
              <a:gd name="T107" fmla="*/ 2147483647 h 1267"/>
              <a:gd name="T108" fmla="*/ 2147483647 w 1809"/>
              <a:gd name="T109" fmla="*/ 2147483647 h 1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09"/>
              <a:gd name="T166" fmla="*/ 0 h 1267"/>
              <a:gd name="T167" fmla="*/ 1809 w 1809"/>
              <a:gd name="T168" fmla="*/ 1267 h 126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09" h="1267" extrusionOk="0">
                <a:moveTo>
                  <a:pt x="206" y="878"/>
                </a:moveTo>
                <a:cubicBezTo>
                  <a:pt x="227" y="781"/>
                  <a:pt x="198" y="725"/>
                  <a:pt x="100" y="682"/>
                </a:cubicBezTo>
                <a:cubicBezTo>
                  <a:pt x="37" y="666"/>
                  <a:pt x="17" y="660"/>
                  <a:pt x="0" y="716"/>
                </a:cubicBezTo>
                <a:cubicBezTo>
                  <a:pt x="33" y="785"/>
                  <a:pt x="79" y="842"/>
                  <a:pt x="127" y="902"/>
                </a:cubicBezTo>
                <a:cubicBezTo>
                  <a:pt x="182" y="969"/>
                  <a:pt x="250" y="1034"/>
                  <a:pt x="295" y="1108"/>
                </a:cubicBezTo>
                <a:cubicBezTo>
                  <a:pt x="322" y="1152"/>
                  <a:pt x="328" y="1195"/>
                  <a:pt x="283" y="1229"/>
                </a:cubicBezTo>
                <a:cubicBezTo>
                  <a:pt x="235" y="1265"/>
                  <a:pt x="117" y="1285"/>
                  <a:pt x="62" y="1250"/>
                </a:cubicBezTo>
                <a:cubicBezTo>
                  <a:pt x="-4" y="1209"/>
                  <a:pt x="35" y="1134"/>
                  <a:pt x="64" y="1085"/>
                </a:cubicBezTo>
                <a:cubicBezTo>
                  <a:pt x="76" y="1068"/>
                  <a:pt x="87" y="1051"/>
                  <a:pt x="99" y="1034"/>
                </a:cubicBezTo>
              </a:path>
              <a:path w="1809" h="1267" extrusionOk="0">
                <a:moveTo>
                  <a:pt x="404" y="685"/>
                </a:moveTo>
                <a:cubicBezTo>
                  <a:pt x="431" y="667"/>
                  <a:pt x="467" y="630"/>
                  <a:pt x="486" y="677"/>
                </a:cubicBezTo>
                <a:cubicBezTo>
                  <a:pt x="509" y="734"/>
                  <a:pt x="491" y="826"/>
                  <a:pt x="492" y="886"/>
                </a:cubicBezTo>
                <a:cubicBezTo>
                  <a:pt x="493" y="930"/>
                  <a:pt x="507" y="1061"/>
                  <a:pt x="503" y="1017"/>
                </a:cubicBezTo>
                <a:cubicBezTo>
                  <a:pt x="499" y="994"/>
                  <a:pt x="496" y="984"/>
                  <a:pt x="489" y="969"/>
                </a:cubicBezTo>
              </a:path>
              <a:path w="1809" h="1267" extrusionOk="0">
                <a:moveTo>
                  <a:pt x="323" y="760"/>
                </a:moveTo>
                <a:cubicBezTo>
                  <a:pt x="314" y="730"/>
                  <a:pt x="360" y="738"/>
                  <a:pt x="390" y="732"/>
                </a:cubicBezTo>
                <a:cubicBezTo>
                  <a:pt x="445" y="721"/>
                  <a:pt x="499" y="703"/>
                  <a:pt x="552" y="684"/>
                </a:cubicBezTo>
                <a:cubicBezTo>
                  <a:pt x="570" y="678"/>
                  <a:pt x="632" y="641"/>
                  <a:pt x="650" y="664"/>
                </a:cubicBezTo>
                <a:cubicBezTo>
                  <a:pt x="671" y="692"/>
                  <a:pt x="645" y="763"/>
                  <a:pt x="640" y="791"/>
                </a:cubicBezTo>
                <a:cubicBezTo>
                  <a:pt x="626" y="862"/>
                  <a:pt x="607" y="932"/>
                  <a:pt x="588" y="1002"/>
                </a:cubicBezTo>
                <a:cubicBezTo>
                  <a:pt x="577" y="1041"/>
                  <a:pt x="571" y="1076"/>
                  <a:pt x="549" y="1109"/>
                </a:cubicBezTo>
                <a:cubicBezTo>
                  <a:pt x="552" y="1081"/>
                  <a:pt x="554" y="1069"/>
                  <a:pt x="558" y="1049"/>
                </a:cubicBezTo>
              </a:path>
              <a:path w="1809" h="1267" extrusionOk="0">
                <a:moveTo>
                  <a:pt x="739" y="431"/>
                </a:moveTo>
                <a:cubicBezTo>
                  <a:pt x="765" y="471"/>
                  <a:pt x="776" y="512"/>
                  <a:pt x="788" y="559"/>
                </a:cubicBezTo>
                <a:cubicBezTo>
                  <a:pt x="806" y="630"/>
                  <a:pt x="817" y="701"/>
                  <a:pt x="831" y="773"/>
                </a:cubicBezTo>
                <a:cubicBezTo>
                  <a:pt x="832" y="777"/>
                  <a:pt x="851" y="876"/>
                  <a:pt x="842" y="809"/>
                </a:cubicBezTo>
              </a:path>
              <a:path w="1809" h="1267" extrusionOk="0">
                <a:moveTo>
                  <a:pt x="650" y="720"/>
                </a:moveTo>
                <a:cubicBezTo>
                  <a:pt x="643" y="754"/>
                  <a:pt x="640" y="746"/>
                  <a:pt x="684" y="747"/>
                </a:cubicBezTo>
                <a:cubicBezTo>
                  <a:pt x="731" y="748"/>
                  <a:pt x="781" y="700"/>
                  <a:pt x="814" y="673"/>
                </a:cubicBezTo>
                <a:cubicBezTo>
                  <a:pt x="857" y="638"/>
                  <a:pt x="888" y="609"/>
                  <a:pt x="936" y="594"/>
                </a:cubicBezTo>
                <a:cubicBezTo>
                  <a:pt x="949" y="643"/>
                  <a:pt x="955" y="684"/>
                  <a:pt x="957" y="736"/>
                </a:cubicBezTo>
                <a:cubicBezTo>
                  <a:pt x="960" y="803"/>
                  <a:pt x="963" y="871"/>
                  <a:pt x="967" y="938"/>
                </a:cubicBezTo>
                <a:cubicBezTo>
                  <a:pt x="970" y="967"/>
                  <a:pt x="970" y="974"/>
                  <a:pt x="972" y="992"/>
                </a:cubicBezTo>
                <a:cubicBezTo>
                  <a:pt x="951" y="940"/>
                  <a:pt x="941" y="886"/>
                  <a:pt x="931" y="831"/>
                </a:cubicBezTo>
                <a:cubicBezTo>
                  <a:pt x="914" y="742"/>
                  <a:pt x="899" y="649"/>
                  <a:pt x="901" y="558"/>
                </a:cubicBezTo>
                <a:cubicBezTo>
                  <a:pt x="902" y="504"/>
                  <a:pt x="903" y="423"/>
                  <a:pt x="935" y="376"/>
                </a:cubicBezTo>
                <a:cubicBezTo>
                  <a:pt x="951" y="353"/>
                  <a:pt x="955" y="359"/>
                  <a:pt x="973" y="345"/>
                </a:cubicBezTo>
                <a:cubicBezTo>
                  <a:pt x="984" y="367"/>
                  <a:pt x="990" y="377"/>
                  <a:pt x="993" y="406"/>
                </a:cubicBezTo>
                <a:cubicBezTo>
                  <a:pt x="998" y="452"/>
                  <a:pt x="989" y="501"/>
                  <a:pt x="1000" y="546"/>
                </a:cubicBezTo>
                <a:cubicBezTo>
                  <a:pt x="1021" y="631"/>
                  <a:pt x="1094" y="688"/>
                  <a:pt x="1182" y="678"/>
                </a:cubicBezTo>
                <a:cubicBezTo>
                  <a:pt x="1248" y="671"/>
                  <a:pt x="1313" y="635"/>
                  <a:pt x="1352" y="581"/>
                </a:cubicBezTo>
                <a:cubicBezTo>
                  <a:pt x="1393" y="524"/>
                  <a:pt x="1418" y="448"/>
                  <a:pt x="1421" y="378"/>
                </a:cubicBezTo>
                <a:cubicBezTo>
                  <a:pt x="1423" y="326"/>
                  <a:pt x="1417" y="272"/>
                  <a:pt x="1407" y="221"/>
                </a:cubicBezTo>
                <a:cubicBezTo>
                  <a:pt x="1406" y="217"/>
                  <a:pt x="1405" y="214"/>
                  <a:pt x="1404" y="210"/>
                </a:cubicBezTo>
                <a:cubicBezTo>
                  <a:pt x="1413" y="259"/>
                  <a:pt x="1424" y="307"/>
                  <a:pt x="1436" y="356"/>
                </a:cubicBezTo>
                <a:cubicBezTo>
                  <a:pt x="1460" y="449"/>
                  <a:pt x="1477" y="544"/>
                  <a:pt x="1500" y="637"/>
                </a:cubicBezTo>
                <a:cubicBezTo>
                  <a:pt x="1507" y="667"/>
                  <a:pt x="1515" y="696"/>
                  <a:pt x="1523" y="725"/>
                </a:cubicBezTo>
                <a:cubicBezTo>
                  <a:pt x="1527" y="696"/>
                  <a:pt x="1526" y="688"/>
                  <a:pt x="1515" y="660"/>
                </a:cubicBezTo>
                <a:cubicBezTo>
                  <a:pt x="1494" y="612"/>
                  <a:pt x="1485" y="593"/>
                  <a:pt x="1465" y="562"/>
                </a:cubicBezTo>
              </a:path>
              <a:path w="1809" h="1267" extrusionOk="0">
                <a:moveTo>
                  <a:pt x="1364" y="400"/>
                </a:moveTo>
                <a:cubicBezTo>
                  <a:pt x="1342" y="370"/>
                  <a:pt x="1277" y="311"/>
                  <a:pt x="1280" y="268"/>
                </a:cubicBezTo>
                <a:cubicBezTo>
                  <a:pt x="1282" y="241"/>
                  <a:pt x="1355" y="234"/>
                  <a:pt x="1371" y="230"/>
                </a:cubicBezTo>
                <a:cubicBezTo>
                  <a:pt x="1446" y="211"/>
                  <a:pt x="1521" y="188"/>
                  <a:pt x="1591" y="153"/>
                </a:cubicBezTo>
                <a:cubicBezTo>
                  <a:pt x="1639" y="129"/>
                  <a:pt x="1676" y="94"/>
                  <a:pt x="1717" y="61"/>
                </a:cubicBezTo>
                <a:cubicBezTo>
                  <a:pt x="1746" y="38"/>
                  <a:pt x="1777" y="19"/>
                  <a:pt x="1808"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6" name="Ink 27"/>
          <p:cNvSpPr>
            <a:spLocks noRot="1" noChangeAspect="1" noEditPoints="1" noChangeArrowheads="1" noChangeShapeType="1" noTextEdit="1"/>
          </p:cNvSpPr>
          <p:nvPr/>
        </p:nvSpPr>
        <p:spPr bwMode="auto">
          <a:xfrm>
            <a:off x="423863" y="3081338"/>
            <a:ext cx="561975" cy="446087"/>
          </a:xfrm>
          <a:custGeom>
            <a:avLst/>
            <a:gdLst>
              <a:gd name="T0" fmla="*/ 2147483647 w 1562"/>
              <a:gd name="T1" fmla="*/ 2147483647 h 1240"/>
              <a:gd name="T2" fmla="*/ 2147483647 w 1562"/>
              <a:gd name="T3" fmla="*/ 2147483647 h 1240"/>
              <a:gd name="T4" fmla="*/ 2147483647 w 1562"/>
              <a:gd name="T5" fmla="*/ 2147483647 h 1240"/>
              <a:gd name="T6" fmla="*/ 2147483647 w 1562"/>
              <a:gd name="T7" fmla="*/ 2147483647 h 1240"/>
              <a:gd name="T8" fmla="*/ 2147483647 w 1562"/>
              <a:gd name="T9" fmla="*/ 2147483647 h 1240"/>
              <a:gd name="T10" fmla="*/ 2147483647 w 1562"/>
              <a:gd name="T11" fmla="*/ 2147483647 h 1240"/>
              <a:gd name="T12" fmla="*/ 2147483647 w 1562"/>
              <a:gd name="T13" fmla="*/ 2147483647 h 1240"/>
              <a:gd name="T14" fmla="*/ 2147483647 w 1562"/>
              <a:gd name="T15" fmla="*/ 2147483647 h 1240"/>
              <a:gd name="T16" fmla="*/ 2147483647 w 1562"/>
              <a:gd name="T17" fmla="*/ 2147483647 h 1240"/>
              <a:gd name="T18" fmla="*/ 2147483647 w 1562"/>
              <a:gd name="T19" fmla="*/ 2147483647 h 1240"/>
              <a:gd name="T20" fmla="*/ 2147483647 w 1562"/>
              <a:gd name="T21" fmla="*/ 2147483647 h 1240"/>
              <a:gd name="T22" fmla="*/ 2147483647 w 1562"/>
              <a:gd name="T23" fmla="*/ 2147483647 h 1240"/>
              <a:gd name="T24" fmla="*/ 2147483647 w 1562"/>
              <a:gd name="T25" fmla="*/ 2147483647 h 1240"/>
              <a:gd name="T26" fmla="*/ 2147483647 w 1562"/>
              <a:gd name="T27" fmla="*/ 2147483647 h 1240"/>
              <a:gd name="T28" fmla="*/ 2147483647 w 1562"/>
              <a:gd name="T29" fmla="*/ 2147483647 h 1240"/>
              <a:gd name="T30" fmla="*/ 2147483647 w 1562"/>
              <a:gd name="T31" fmla="*/ 2147483647 h 1240"/>
              <a:gd name="T32" fmla="*/ 2147483647 w 1562"/>
              <a:gd name="T33" fmla="*/ 2147483647 h 12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62"/>
              <a:gd name="T52" fmla="*/ 0 h 1240"/>
              <a:gd name="T53" fmla="*/ 1562 w 1562"/>
              <a:gd name="T54" fmla="*/ 1240 h 12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62" h="1240" extrusionOk="0">
                <a:moveTo>
                  <a:pt x="217" y="69"/>
                </a:moveTo>
                <a:cubicBezTo>
                  <a:pt x="221" y="46"/>
                  <a:pt x="225" y="23"/>
                  <a:pt x="230" y="0"/>
                </a:cubicBezTo>
                <a:cubicBezTo>
                  <a:pt x="221" y="58"/>
                  <a:pt x="211" y="114"/>
                  <a:pt x="197" y="172"/>
                </a:cubicBezTo>
                <a:cubicBezTo>
                  <a:pt x="142" y="395"/>
                  <a:pt x="25" y="625"/>
                  <a:pt x="3" y="853"/>
                </a:cubicBezTo>
                <a:cubicBezTo>
                  <a:pt x="-5" y="937"/>
                  <a:pt x="17" y="975"/>
                  <a:pt x="93" y="1009"/>
                </a:cubicBezTo>
                <a:cubicBezTo>
                  <a:pt x="164" y="1041"/>
                  <a:pt x="268" y="1027"/>
                  <a:pt x="343" y="1026"/>
                </a:cubicBezTo>
                <a:cubicBezTo>
                  <a:pt x="732" y="1022"/>
                  <a:pt x="1127" y="1028"/>
                  <a:pt x="1514" y="989"/>
                </a:cubicBezTo>
                <a:cubicBezTo>
                  <a:pt x="1536" y="987"/>
                  <a:pt x="1549" y="976"/>
                  <a:pt x="1561" y="972"/>
                </a:cubicBezTo>
                <a:cubicBezTo>
                  <a:pt x="1539" y="945"/>
                  <a:pt x="1523" y="918"/>
                  <a:pt x="1492" y="898"/>
                </a:cubicBezTo>
                <a:cubicBezTo>
                  <a:pt x="1402" y="842"/>
                  <a:pt x="1292" y="818"/>
                  <a:pt x="1188" y="804"/>
                </a:cubicBezTo>
                <a:cubicBezTo>
                  <a:pt x="1183" y="804"/>
                  <a:pt x="1179" y="804"/>
                  <a:pt x="1174" y="804"/>
                </a:cubicBezTo>
                <a:cubicBezTo>
                  <a:pt x="1216" y="807"/>
                  <a:pt x="1258" y="810"/>
                  <a:pt x="1300" y="815"/>
                </a:cubicBezTo>
                <a:cubicBezTo>
                  <a:pt x="1368" y="823"/>
                  <a:pt x="1459" y="820"/>
                  <a:pt x="1520" y="853"/>
                </a:cubicBezTo>
                <a:cubicBezTo>
                  <a:pt x="1557" y="873"/>
                  <a:pt x="1553" y="900"/>
                  <a:pt x="1540" y="935"/>
                </a:cubicBezTo>
                <a:cubicBezTo>
                  <a:pt x="1514" y="1004"/>
                  <a:pt x="1458" y="1069"/>
                  <a:pt x="1409" y="1122"/>
                </a:cubicBezTo>
                <a:cubicBezTo>
                  <a:pt x="1377" y="1157"/>
                  <a:pt x="1298" y="1267"/>
                  <a:pt x="1242" y="1226"/>
                </a:cubicBezTo>
                <a:cubicBezTo>
                  <a:pt x="1225" y="1214"/>
                  <a:pt x="1213" y="1144"/>
                  <a:pt x="1208" y="112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7" name="Ink 28"/>
          <p:cNvSpPr>
            <a:spLocks noRot="1" noChangeAspect="1" noEditPoints="1" noChangeArrowheads="1" noChangeShapeType="1" noTextEdit="1"/>
          </p:cNvSpPr>
          <p:nvPr/>
        </p:nvSpPr>
        <p:spPr bwMode="auto">
          <a:xfrm>
            <a:off x="6324600" y="3592513"/>
            <a:ext cx="217488" cy="174625"/>
          </a:xfrm>
          <a:custGeom>
            <a:avLst/>
            <a:gdLst>
              <a:gd name="T0" fmla="*/ 2147483647 w 603"/>
              <a:gd name="T1" fmla="*/ 2147483647 h 486"/>
              <a:gd name="T2" fmla="*/ 2147483647 w 603"/>
              <a:gd name="T3" fmla="*/ 2147483647 h 486"/>
              <a:gd name="T4" fmla="*/ 2147483647 w 603"/>
              <a:gd name="T5" fmla="*/ 2147483647 h 486"/>
              <a:gd name="T6" fmla="*/ 2147483647 w 603"/>
              <a:gd name="T7" fmla="*/ 2147483647 h 486"/>
              <a:gd name="T8" fmla="*/ 2147483647 w 603"/>
              <a:gd name="T9" fmla="*/ 2147483647 h 486"/>
              <a:gd name="T10" fmla="*/ 2147483647 w 603"/>
              <a:gd name="T11" fmla="*/ 2147483647 h 486"/>
              <a:gd name="T12" fmla="*/ 2147483647 w 603"/>
              <a:gd name="T13" fmla="*/ 2147483647 h 486"/>
              <a:gd name="T14" fmla="*/ 2147483647 w 603"/>
              <a:gd name="T15" fmla="*/ 2147483647 h 486"/>
              <a:gd name="T16" fmla="*/ 2147483647 w 603"/>
              <a:gd name="T17" fmla="*/ 2147483647 h 486"/>
              <a:gd name="T18" fmla="*/ 2147483647 w 603"/>
              <a:gd name="T19" fmla="*/ 2147483647 h 486"/>
              <a:gd name="T20" fmla="*/ 0 w 603"/>
              <a:gd name="T21" fmla="*/ 2147483647 h 4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3"/>
              <a:gd name="T34" fmla="*/ 0 h 486"/>
              <a:gd name="T35" fmla="*/ 603 w 603"/>
              <a:gd name="T36" fmla="*/ 486 h 4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3" h="486" extrusionOk="0">
                <a:moveTo>
                  <a:pt x="367" y="3"/>
                </a:moveTo>
                <a:cubicBezTo>
                  <a:pt x="341" y="2"/>
                  <a:pt x="311" y="-2"/>
                  <a:pt x="286" y="0"/>
                </a:cubicBezTo>
                <a:cubicBezTo>
                  <a:pt x="283" y="1"/>
                  <a:pt x="280" y="3"/>
                  <a:pt x="277" y="4"/>
                </a:cubicBezTo>
                <a:cubicBezTo>
                  <a:pt x="298" y="38"/>
                  <a:pt x="330" y="53"/>
                  <a:pt x="363" y="77"/>
                </a:cubicBezTo>
                <a:cubicBezTo>
                  <a:pt x="414" y="115"/>
                  <a:pt x="465" y="153"/>
                  <a:pt x="514" y="194"/>
                </a:cubicBezTo>
                <a:cubicBezTo>
                  <a:pt x="549" y="224"/>
                  <a:pt x="587" y="256"/>
                  <a:pt x="600" y="302"/>
                </a:cubicBezTo>
                <a:cubicBezTo>
                  <a:pt x="612" y="344"/>
                  <a:pt x="570" y="363"/>
                  <a:pt x="539" y="378"/>
                </a:cubicBezTo>
                <a:cubicBezTo>
                  <a:pt x="458" y="418"/>
                  <a:pt x="365" y="437"/>
                  <a:pt x="278" y="456"/>
                </a:cubicBezTo>
                <a:cubicBezTo>
                  <a:pt x="222" y="468"/>
                  <a:pt x="157" y="488"/>
                  <a:pt x="99" y="485"/>
                </a:cubicBezTo>
                <a:cubicBezTo>
                  <a:pt x="60" y="483"/>
                  <a:pt x="41" y="467"/>
                  <a:pt x="26" y="435"/>
                </a:cubicBezTo>
                <a:cubicBezTo>
                  <a:pt x="12" y="403"/>
                  <a:pt x="7" y="390"/>
                  <a:pt x="0" y="36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8" name="Ink 29"/>
          <p:cNvSpPr>
            <a:spLocks noRot="1" noChangeAspect="1" noEditPoints="1" noChangeArrowheads="1" noChangeShapeType="1" noTextEdit="1"/>
          </p:cNvSpPr>
          <p:nvPr/>
        </p:nvSpPr>
        <p:spPr bwMode="auto">
          <a:xfrm>
            <a:off x="4292600" y="3613150"/>
            <a:ext cx="3724275" cy="2143125"/>
          </a:xfrm>
          <a:custGeom>
            <a:avLst/>
            <a:gdLst>
              <a:gd name="T0" fmla="*/ 2147483647 w 10342"/>
              <a:gd name="T1" fmla="*/ 2147483647 h 5956"/>
              <a:gd name="T2" fmla="*/ 2147483647 w 10342"/>
              <a:gd name="T3" fmla="*/ 2147483647 h 5956"/>
              <a:gd name="T4" fmla="*/ 2147483647 w 10342"/>
              <a:gd name="T5" fmla="*/ 2147483647 h 5956"/>
              <a:gd name="T6" fmla="*/ 2147483647 w 10342"/>
              <a:gd name="T7" fmla="*/ 2147483647 h 5956"/>
              <a:gd name="T8" fmla="*/ 2147483647 w 10342"/>
              <a:gd name="T9" fmla="*/ 2147483647 h 5956"/>
              <a:gd name="T10" fmla="*/ 2147483647 w 10342"/>
              <a:gd name="T11" fmla="*/ 2147483647 h 5956"/>
              <a:gd name="T12" fmla="*/ 2147483647 w 10342"/>
              <a:gd name="T13" fmla="*/ 2147483647 h 5956"/>
              <a:gd name="T14" fmla="*/ 2147483647 w 10342"/>
              <a:gd name="T15" fmla="*/ 2147483647 h 5956"/>
              <a:gd name="T16" fmla="*/ 2147483647 w 10342"/>
              <a:gd name="T17" fmla="*/ 2147483647 h 5956"/>
              <a:gd name="T18" fmla="*/ 2147483647 w 10342"/>
              <a:gd name="T19" fmla="*/ 2147483647 h 5956"/>
              <a:gd name="T20" fmla="*/ 2147483647 w 10342"/>
              <a:gd name="T21" fmla="*/ 2147483647 h 5956"/>
              <a:gd name="T22" fmla="*/ 2147483647 w 10342"/>
              <a:gd name="T23" fmla="*/ 2147483647 h 5956"/>
              <a:gd name="T24" fmla="*/ 2147483647 w 10342"/>
              <a:gd name="T25" fmla="*/ 2147483647 h 5956"/>
              <a:gd name="T26" fmla="*/ 2147483647 w 10342"/>
              <a:gd name="T27" fmla="*/ 2147483647 h 5956"/>
              <a:gd name="T28" fmla="*/ 2147483647 w 10342"/>
              <a:gd name="T29" fmla="*/ 2147483647 h 5956"/>
              <a:gd name="T30" fmla="*/ 2147483647 w 10342"/>
              <a:gd name="T31" fmla="*/ 2147483647 h 5956"/>
              <a:gd name="T32" fmla="*/ 2147483647 w 10342"/>
              <a:gd name="T33" fmla="*/ 2147483647 h 5956"/>
              <a:gd name="T34" fmla="*/ 2147483647 w 10342"/>
              <a:gd name="T35" fmla="*/ 2147483647 h 5956"/>
              <a:gd name="T36" fmla="*/ 2147483647 w 10342"/>
              <a:gd name="T37" fmla="*/ 2147483647 h 5956"/>
              <a:gd name="T38" fmla="*/ 2147483647 w 10342"/>
              <a:gd name="T39" fmla="*/ 2147483647 h 5956"/>
              <a:gd name="T40" fmla="*/ 2147483647 w 10342"/>
              <a:gd name="T41" fmla="*/ 2147483647 h 5956"/>
              <a:gd name="T42" fmla="*/ 2147483647 w 10342"/>
              <a:gd name="T43" fmla="*/ 2147483647 h 5956"/>
              <a:gd name="T44" fmla="*/ 2147483647 w 10342"/>
              <a:gd name="T45" fmla="*/ 2147483647 h 5956"/>
              <a:gd name="T46" fmla="*/ 2147483647 w 10342"/>
              <a:gd name="T47" fmla="*/ 2147483647 h 5956"/>
              <a:gd name="T48" fmla="*/ 2147483647 w 10342"/>
              <a:gd name="T49" fmla="*/ 2147483647 h 5956"/>
              <a:gd name="T50" fmla="*/ 2147483647 w 10342"/>
              <a:gd name="T51" fmla="*/ 2147483647 h 5956"/>
              <a:gd name="T52" fmla="*/ 2147483647 w 10342"/>
              <a:gd name="T53" fmla="*/ 2147483647 h 5956"/>
              <a:gd name="T54" fmla="*/ 2147483647 w 10342"/>
              <a:gd name="T55" fmla="*/ 2147483647 h 5956"/>
              <a:gd name="T56" fmla="*/ 2147483647 w 10342"/>
              <a:gd name="T57" fmla="*/ 2147483647 h 5956"/>
              <a:gd name="T58" fmla="*/ 2147483647 w 10342"/>
              <a:gd name="T59" fmla="*/ 2147483647 h 5956"/>
              <a:gd name="T60" fmla="*/ 2147483647 w 10342"/>
              <a:gd name="T61" fmla="*/ 2147483647 h 5956"/>
              <a:gd name="T62" fmla="*/ 2147483647 w 10342"/>
              <a:gd name="T63" fmla="*/ 2147483647 h 5956"/>
              <a:gd name="T64" fmla="*/ 2147483647 w 10342"/>
              <a:gd name="T65" fmla="*/ 2147483647 h 5956"/>
              <a:gd name="T66" fmla="*/ 2147483647 w 10342"/>
              <a:gd name="T67" fmla="*/ 2147483647 h 5956"/>
              <a:gd name="T68" fmla="*/ 2147483647 w 10342"/>
              <a:gd name="T69" fmla="*/ 2147483647 h 5956"/>
              <a:gd name="T70" fmla="*/ 2147483647 w 10342"/>
              <a:gd name="T71" fmla="*/ 2147483647 h 5956"/>
              <a:gd name="T72" fmla="*/ 2147483647 w 10342"/>
              <a:gd name="T73" fmla="*/ 2147483647 h 5956"/>
              <a:gd name="T74" fmla="*/ 2147483647 w 10342"/>
              <a:gd name="T75" fmla="*/ 2147483647 h 5956"/>
              <a:gd name="T76" fmla="*/ 2147483647 w 10342"/>
              <a:gd name="T77" fmla="*/ 2147483647 h 5956"/>
              <a:gd name="T78" fmla="*/ 2147483647 w 10342"/>
              <a:gd name="T79" fmla="*/ 2147483647 h 5956"/>
              <a:gd name="T80" fmla="*/ 2147483647 w 10342"/>
              <a:gd name="T81" fmla="*/ 2147483647 h 5956"/>
              <a:gd name="T82" fmla="*/ 2147483647 w 10342"/>
              <a:gd name="T83" fmla="*/ 2147483647 h 5956"/>
              <a:gd name="T84" fmla="*/ 2147483647 w 10342"/>
              <a:gd name="T85" fmla="*/ 2147483647 h 5956"/>
              <a:gd name="T86" fmla="*/ 2147483647 w 10342"/>
              <a:gd name="T87" fmla="*/ 2147483647 h 5956"/>
              <a:gd name="T88" fmla="*/ 2147483647 w 10342"/>
              <a:gd name="T89" fmla="*/ 2147483647 h 5956"/>
              <a:gd name="T90" fmla="*/ 2147483647 w 10342"/>
              <a:gd name="T91" fmla="*/ 2147483647 h 5956"/>
              <a:gd name="T92" fmla="*/ 2147483647 w 10342"/>
              <a:gd name="T93" fmla="*/ 2147483647 h 5956"/>
              <a:gd name="T94" fmla="*/ 2147483647 w 10342"/>
              <a:gd name="T95" fmla="*/ 2147483647 h 5956"/>
              <a:gd name="T96" fmla="*/ 2147483647 w 10342"/>
              <a:gd name="T97" fmla="*/ 2147483647 h 5956"/>
              <a:gd name="T98" fmla="*/ 2147483647 w 10342"/>
              <a:gd name="T99" fmla="*/ 2147483647 h 5956"/>
              <a:gd name="T100" fmla="*/ 2147483647 w 10342"/>
              <a:gd name="T101" fmla="*/ 2147483647 h 5956"/>
              <a:gd name="T102" fmla="*/ 2147483647 w 10342"/>
              <a:gd name="T103" fmla="*/ 2147483647 h 5956"/>
              <a:gd name="T104" fmla="*/ 2147483647 w 10342"/>
              <a:gd name="T105" fmla="*/ 2147483647 h 5956"/>
              <a:gd name="T106" fmla="*/ 2147483647 w 10342"/>
              <a:gd name="T107" fmla="*/ 2147483647 h 5956"/>
              <a:gd name="T108" fmla="*/ 2147483647 w 10342"/>
              <a:gd name="T109" fmla="*/ 2147483647 h 5956"/>
              <a:gd name="T110" fmla="*/ 2147483647 w 10342"/>
              <a:gd name="T111" fmla="*/ 2147483647 h 5956"/>
              <a:gd name="T112" fmla="*/ 2147483647 w 10342"/>
              <a:gd name="T113" fmla="*/ 2147483647 h 5956"/>
              <a:gd name="T114" fmla="*/ 2147483647 w 10342"/>
              <a:gd name="T115" fmla="*/ 2147483647 h 5956"/>
              <a:gd name="T116" fmla="*/ 2147483647 w 10342"/>
              <a:gd name="T117" fmla="*/ 2147483647 h 5956"/>
              <a:gd name="T118" fmla="*/ 2147483647 w 10342"/>
              <a:gd name="T119" fmla="*/ 2147483647 h 5956"/>
              <a:gd name="T120" fmla="*/ 2147483647 w 10342"/>
              <a:gd name="T121" fmla="*/ 2147483647 h 5956"/>
              <a:gd name="T122" fmla="*/ 2147483647 w 10342"/>
              <a:gd name="T123" fmla="*/ 2147483647 h 59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42"/>
              <a:gd name="T187" fmla="*/ 0 h 5956"/>
              <a:gd name="T188" fmla="*/ 10342 w 10342"/>
              <a:gd name="T189" fmla="*/ 5956 h 59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42" h="5956" extrusionOk="0">
                <a:moveTo>
                  <a:pt x="7847" y="517"/>
                </a:moveTo>
                <a:cubicBezTo>
                  <a:pt x="7625" y="257"/>
                  <a:pt x="7390" y="95"/>
                  <a:pt x="7026" y="178"/>
                </a:cubicBezTo>
                <a:cubicBezTo>
                  <a:pt x="6342" y="333"/>
                  <a:pt x="5950" y="1077"/>
                  <a:pt x="6044" y="1741"/>
                </a:cubicBezTo>
                <a:cubicBezTo>
                  <a:pt x="6142" y="2429"/>
                  <a:pt x="6679" y="3005"/>
                  <a:pt x="7246" y="3363"/>
                </a:cubicBezTo>
                <a:cubicBezTo>
                  <a:pt x="7881" y="3764"/>
                  <a:pt x="8640" y="3927"/>
                  <a:pt x="9358" y="3655"/>
                </a:cubicBezTo>
                <a:cubicBezTo>
                  <a:pt x="9895" y="3451"/>
                  <a:pt x="10300" y="3013"/>
                  <a:pt x="10338" y="2426"/>
                </a:cubicBezTo>
                <a:cubicBezTo>
                  <a:pt x="10382" y="1746"/>
                  <a:pt x="9976" y="1077"/>
                  <a:pt x="9480" y="645"/>
                </a:cubicBezTo>
                <a:cubicBezTo>
                  <a:pt x="8972" y="203"/>
                  <a:pt x="8280" y="-110"/>
                  <a:pt x="7595" y="32"/>
                </a:cubicBezTo>
                <a:cubicBezTo>
                  <a:pt x="7365" y="80"/>
                  <a:pt x="7158" y="183"/>
                  <a:pt x="6948" y="281"/>
                </a:cubicBezTo>
              </a:path>
              <a:path w="10342" h="5956" extrusionOk="0">
                <a:moveTo>
                  <a:pt x="6694" y="1591"/>
                </a:moveTo>
                <a:cubicBezTo>
                  <a:pt x="6703" y="1558"/>
                  <a:pt x="6712" y="1525"/>
                  <a:pt x="6721" y="1492"/>
                </a:cubicBezTo>
                <a:cubicBezTo>
                  <a:pt x="6722" y="1489"/>
                  <a:pt x="6724" y="1485"/>
                  <a:pt x="6725" y="1482"/>
                </a:cubicBezTo>
                <a:cubicBezTo>
                  <a:pt x="6726" y="1549"/>
                  <a:pt x="6722" y="1615"/>
                  <a:pt x="6721" y="1682"/>
                </a:cubicBezTo>
                <a:cubicBezTo>
                  <a:pt x="6719" y="1806"/>
                  <a:pt x="6718" y="1930"/>
                  <a:pt x="6716" y="2054"/>
                </a:cubicBezTo>
                <a:cubicBezTo>
                  <a:pt x="6714" y="2155"/>
                  <a:pt x="6709" y="2253"/>
                  <a:pt x="6701" y="2353"/>
                </a:cubicBezTo>
                <a:cubicBezTo>
                  <a:pt x="6700" y="2364"/>
                  <a:pt x="6702" y="2467"/>
                  <a:pt x="6669" y="2407"/>
                </a:cubicBezTo>
                <a:cubicBezTo>
                  <a:pt x="6664" y="2393"/>
                  <a:pt x="6660" y="2380"/>
                  <a:pt x="6655" y="2366"/>
                </a:cubicBezTo>
              </a:path>
              <a:path w="10342" h="5956" extrusionOk="0">
                <a:moveTo>
                  <a:pt x="6177" y="1637"/>
                </a:moveTo>
                <a:cubicBezTo>
                  <a:pt x="6252" y="1640"/>
                  <a:pt x="6329" y="1645"/>
                  <a:pt x="6405" y="1650"/>
                </a:cubicBezTo>
                <a:cubicBezTo>
                  <a:pt x="6652" y="1666"/>
                  <a:pt x="6899" y="1675"/>
                  <a:pt x="7147" y="1668"/>
                </a:cubicBezTo>
                <a:cubicBezTo>
                  <a:pt x="7178" y="1667"/>
                  <a:pt x="7296" y="1643"/>
                  <a:pt x="7321" y="1679"/>
                </a:cubicBezTo>
                <a:cubicBezTo>
                  <a:pt x="7349" y="1719"/>
                  <a:pt x="7299" y="1800"/>
                  <a:pt x="7285" y="1835"/>
                </a:cubicBezTo>
                <a:cubicBezTo>
                  <a:pt x="7240" y="1948"/>
                  <a:pt x="7190" y="2072"/>
                  <a:pt x="7186" y="2195"/>
                </a:cubicBezTo>
                <a:cubicBezTo>
                  <a:pt x="7184" y="2261"/>
                  <a:pt x="7202" y="2337"/>
                  <a:pt x="7274" y="2358"/>
                </a:cubicBezTo>
                <a:cubicBezTo>
                  <a:pt x="7344" y="2378"/>
                  <a:pt x="7426" y="2334"/>
                  <a:pt x="7477" y="2292"/>
                </a:cubicBezTo>
                <a:cubicBezTo>
                  <a:pt x="7624" y="2171"/>
                  <a:pt x="7669" y="1963"/>
                  <a:pt x="7660" y="1781"/>
                </a:cubicBezTo>
                <a:cubicBezTo>
                  <a:pt x="7659" y="1767"/>
                  <a:pt x="7640" y="1654"/>
                  <a:pt x="7653" y="1678"/>
                </a:cubicBezTo>
                <a:cubicBezTo>
                  <a:pt x="7664" y="1707"/>
                  <a:pt x="7669" y="1719"/>
                  <a:pt x="7677" y="1740"/>
                </a:cubicBezTo>
              </a:path>
              <a:path w="10342" h="5956" extrusionOk="0">
                <a:moveTo>
                  <a:pt x="7809" y="2159"/>
                </a:moveTo>
                <a:cubicBezTo>
                  <a:pt x="7818" y="2187"/>
                  <a:pt x="7827" y="2214"/>
                  <a:pt x="7835" y="2242"/>
                </a:cubicBezTo>
                <a:cubicBezTo>
                  <a:pt x="7833" y="2186"/>
                  <a:pt x="7828" y="2130"/>
                  <a:pt x="7825" y="2074"/>
                </a:cubicBezTo>
                <a:cubicBezTo>
                  <a:pt x="7818" y="1932"/>
                  <a:pt x="7811" y="1762"/>
                  <a:pt x="7886" y="1635"/>
                </a:cubicBezTo>
                <a:cubicBezTo>
                  <a:pt x="7917" y="1583"/>
                  <a:pt x="7967" y="1561"/>
                  <a:pt x="8026" y="1581"/>
                </a:cubicBezTo>
                <a:cubicBezTo>
                  <a:pt x="8086" y="1602"/>
                  <a:pt x="8123" y="1664"/>
                  <a:pt x="8108" y="1726"/>
                </a:cubicBezTo>
                <a:cubicBezTo>
                  <a:pt x="8084" y="1827"/>
                  <a:pt x="7938" y="1875"/>
                  <a:pt x="7930" y="1976"/>
                </a:cubicBezTo>
                <a:cubicBezTo>
                  <a:pt x="7927" y="2011"/>
                  <a:pt x="7955" y="2036"/>
                  <a:pt x="7985" y="2048"/>
                </a:cubicBezTo>
                <a:cubicBezTo>
                  <a:pt x="8041" y="2070"/>
                  <a:pt x="8096" y="2049"/>
                  <a:pt x="8151" y="2043"/>
                </a:cubicBezTo>
                <a:cubicBezTo>
                  <a:pt x="8197" y="2038"/>
                  <a:pt x="8252" y="2034"/>
                  <a:pt x="8298" y="2042"/>
                </a:cubicBezTo>
                <a:cubicBezTo>
                  <a:pt x="8348" y="2051"/>
                  <a:pt x="8392" y="2086"/>
                  <a:pt x="8433" y="2113"/>
                </a:cubicBezTo>
                <a:cubicBezTo>
                  <a:pt x="8448" y="2123"/>
                  <a:pt x="8464" y="2132"/>
                  <a:pt x="8479" y="2142"/>
                </a:cubicBezTo>
                <a:cubicBezTo>
                  <a:pt x="8494" y="2115"/>
                  <a:pt x="8506" y="2104"/>
                  <a:pt x="8515" y="2068"/>
                </a:cubicBezTo>
                <a:cubicBezTo>
                  <a:pt x="8533" y="1994"/>
                  <a:pt x="8542" y="1917"/>
                  <a:pt x="8554" y="1842"/>
                </a:cubicBezTo>
                <a:cubicBezTo>
                  <a:pt x="8569" y="1754"/>
                  <a:pt x="8582" y="1665"/>
                  <a:pt x="8606" y="1579"/>
                </a:cubicBezTo>
                <a:cubicBezTo>
                  <a:pt x="8619" y="1623"/>
                  <a:pt x="8625" y="1669"/>
                  <a:pt x="8635" y="1715"/>
                </a:cubicBezTo>
                <a:cubicBezTo>
                  <a:pt x="8663" y="1843"/>
                  <a:pt x="8713" y="1992"/>
                  <a:pt x="8833" y="2061"/>
                </a:cubicBezTo>
                <a:cubicBezTo>
                  <a:pt x="8950" y="2128"/>
                  <a:pt x="9060" y="2048"/>
                  <a:pt x="9096" y="1933"/>
                </a:cubicBezTo>
                <a:cubicBezTo>
                  <a:pt x="9147" y="1767"/>
                  <a:pt x="9129" y="1504"/>
                  <a:pt x="9044" y="1350"/>
                </a:cubicBezTo>
                <a:cubicBezTo>
                  <a:pt x="9038" y="1333"/>
                  <a:pt x="9036" y="1326"/>
                  <a:pt x="9038" y="1347"/>
                </a:cubicBezTo>
              </a:path>
              <a:path w="10342" h="5956" extrusionOk="0">
                <a:moveTo>
                  <a:pt x="4873" y="5864"/>
                </a:moveTo>
                <a:cubicBezTo>
                  <a:pt x="4882" y="5882"/>
                  <a:pt x="4889" y="5901"/>
                  <a:pt x="4897" y="5919"/>
                </a:cubicBezTo>
                <a:cubicBezTo>
                  <a:pt x="4867" y="5922"/>
                  <a:pt x="4829" y="5932"/>
                  <a:pt x="4795" y="5934"/>
                </a:cubicBezTo>
                <a:cubicBezTo>
                  <a:pt x="3516" y="6005"/>
                  <a:pt x="2202" y="5866"/>
                  <a:pt x="1182" y="5016"/>
                </a:cubicBezTo>
                <a:cubicBezTo>
                  <a:pt x="596" y="4527"/>
                  <a:pt x="235" y="3887"/>
                  <a:pt x="227" y="3115"/>
                </a:cubicBezTo>
                <a:cubicBezTo>
                  <a:pt x="221" y="2498"/>
                  <a:pt x="435" y="1929"/>
                  <a:pt x="594" y="1343"/>
                </a:cubicBezTo>
                <a:cubicBezTo>
                  <a:pt x="594" y="1340"/>
                  <a:pt x="595" y="1336"/>
                  <a:pt x="595" y="1333"/>
                </a:cubicBezTo>
                <a:cubicBezTo>
                  <a:pt x="425" y="1471"/>
                  <a:pt x="266" y="1630"/>
                  <a:pt x="87" y="1757"/>
                </a:cubicBezTo>
                <a:cubicBezTo>
                  <a:pt x="62" y="1774"/>
                  <a:pt x="31" y="1786"/>
                  <a:pt x="7" y="1803"/>
                </a:cubicBezTo>
                <a:cubicBezTo>
                  <a:pt x="20" y="1780"/>
                  <a:pt x="33" y="1727"/>
                  <a:pt x="54" y="1695"/>
                </a:cubicBezTo>
                <a:cubicBezTo>
                  <a:pt x="164" y="1527"/>
                  <a:pt x="293" y="1372"/>
                  <a:pt x="420" y="1221"/>
                </a:cubicBezTo>
                <a:cubicBezTo>
                  <a:pt x="448" y="1256"/>
                  <a:pt x="495" y="1291"/>
                  <a:pt x="526" y="1336"/>
                </a:cubicBezTo>
                <a:cubicBezTo>
                  <a:pt x="659" y="1532"/>
                  <a:pt x="830" y="1818"/>
                  <a:pt x="901" y="2006"/>
                </a:cubicBezTo>
                <a:cubicBezTo>
                  <a:pt x="896" y="2006"/>
                  <a:pt x="890" y="2007"/>
                  <a:pt x="885" y="200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9" name="Ink 31"/>
          <p:cNvSpPr>
            <a:spLocks noRot="1" noChangeAspect="1" noEditPoints="1" noChangeArrowheads="1" noChangeShapeType="1" noTextEdit="1"/>
          </p:cNvSpPr>
          <p:nvPr/>
        </p:nvSpPr>
        <p:spPr bwMode="auto">
          <a:xfrm>
            <a:off x="5289550" y="3041650"/>
            <a:ext cx="969963" cy="271463"/>
          </a:xfrm>
          <a:custGeom>
            <a:avLst/>
            <a:gdLst>
              <a:gd name="T0" fmla="*/ 2147483647 w 2695"/>
              <a:gd name="T1" fmla="*/ 2147483647 h 752"/>
              <a:gd name="T2" fmla="*/ 2147483647 w 2695"/>
              <a:gd name="T3" fmla="*/ 2147483647 h 752"/>
              <a:gd name="T4" fmla="*/ 2147483647 w 2695"/>
              <a:gd name="T5" fmla="*/ 2147483647 h 752"/>
              <a:gd name="T6" fmla="*/ 2147483647 w 2695"/>
              <a:gd name="T7" fmla="*/ 2147483647 h 752"/>
              <a:gd name="T8" fmla="*/ 0 w 2695"/>
              <a:gd name="T9" fmla="*/ 2147483647 h 752"/>
              <a:gd name="T10" fmla="*/ 2147483647 w 2695"/>
              <a:gd name="T11" fmla="*/ 2147483647 h 752"/>
              <a:gd name="T12" fmla="*/ 2147483647 w 2695"/>
              <a:gd name="T13" fmla="*/ 2147483647 h 752"/>
              <a:gd name="T14" fmla="*/ 2147483647 w 2695"/>
              <a:gd name="T15" fmla="*/ 2147483647 h 752"/>
              <a:gd name="T16" fmla="*/ 2147483647 w 2695"/>
              <a:gd name="T17" fmla="*/ 2147483647 h 752"/>
              <a:gd name="T18" fmla="*/ 2147483647 w 2695"/>
              <a:gd name="T19" fmla="*/ 2147483647 h 752"/>
              <a:gd name="T20" fmla="*/ 2147483647 w 2695"/>
              <a:gd name="T21" fmla="*/ 2147483647 h 752"/>
              <a:gd name="T22" fmla="*/ 2147483647 w 2695"/>
              <a:gd name="T23" fmla="*/ 2147483647 h 752"/>
              <a:gd name="T24" fmla="*/ 2147483647 w 2695"/>
              <a:gd name="T25" fmla="*/ 2147483647 h 752"/>
              <a:gd name="T26" fmla="*/ 2147483647 w 2695"/>
              <a:gd name="T27" fmla="*/ 2147483647 h 752"/>
              <a:gd name="T28" fmla="*/ 2147483647 w 2695"/>
              <a:gd name="T29" fmla="*/ 2147483647 h 752"/>
              <a:gd name="T30" fmla="*/ 2147483647 w 2695"/>
              <a:gd name="T31" fmla="*/ 2147483647 h 752"/>
              <a:gd name="T32" fmla="*/ 2147483647 w 2695"/>
              <a:gd name="T33" fmla="*/ 2147483647 h 752"/>
              <a:gd name="T34" fmla="*/ 2147483647 w 2695"/>
              <a:gd name="T35" fmla="*/ 2147483647 h 752"/>
              <a:gd name="T36" fmla="*/ 2147483647 w 2695"/>
              <a:gd name="T37" fmla="*/ 2147483647 h 752"/>
              <a:gd name="T38" fmla="*/ 2147483647 w 2695"/>
              <a:gd name="T39" fmla="*/ 2147483647 h 752"/>
              <a:gd name="T40" fmla="*/ 2147483647 w 2695"/>
              <a:gd name="T41" fmla="*/ 2147483647 h 752"/>
              <a:gd name="T42" fmla="*/ 2147483647 w 2695"/>
              <a:gd name="T43" fmla="*/ 2147483647 h 752"/>
              <a:gd name="T44" fmla="*/ 2147483647 w 2695"/>
              <a:gd name="T45" fmla="*/ 2147483647 h 752"/>
              <a:gd name="T46" fmla="*/ 2147483647 w 2695"/>
              <a:gd name="T47" fmla="*/ 2147483647 h 752"/>
              <a:gd name="T48" fmla="*/ 2147483647 w 2695"/>
              <a:gd name="T49" fmla="*/ 2147483647 h 752"/>
              <a:gd name="T50" fmla="*/ 2147483647 w 2695"/>
              <a:gd name="T51" fmla="*/ 2147483647 h 752"/>
              <a:gd name="T52" fmla="*/ 2147483647 w 2695"/>
              <a:gd name="T53" fmla="*/ 2147483647 h 752"/>
              <a:gd name="T54" fmla="*/ 2147483647 w 2695"/>
              <a:gd name="T55" fmla="*/ 2147483647 h 752"/>
              <a:gd name="T56" fmla="*/ 2147483647 w 2695"/>
              <a:gd name="T57" fmla="*/ 2147483647 h 752"/>
              <a:gd name="T58" fmla="*/ 2147483647 w 2695"/>
              <a:gd name="T59" fmla="*/ 2147483647 h 752"/>
              <a:gd name="T60" fmla="*/ 2147483647 w 2695"/>
              <a:gd name="T61" fmla="*/ 2147483647 h 752"/>
              <a:gd name="T62" fmla="*/ 2147483647 w 2695"/>
              <a:gd name="T63" fmla="*/ 2147483647 h 752"/>
              <a:gd name="T64" fmla="*/ 2147483647 w 2695"/>
              <a:gd name="T65" fmla="*/ 2147483647 h 752"/>
              <a:gd name="T66" fmla="*/ 2147483647 w 2695"/>
              <a:gd name="T67" fmla="*/ 2147483647 h 752"/>
              <a:gd name="T68" fmla="*/ 2147483647 w 2695"/>
              <a:gd name="T69" fmla="*/ 2147483647 h 752"/>
              <a:gd name="T70" fmla="*/ 2147483647 w 2695"/>
              <a:gd name="T71" fmla="*/ 2147483647 h 752"/>
              <a:gd name="T72" fmla="*/ 2147483647 w 2695"/>
              <a:gd name="T73" fmla="*/ 2147483647 h 752"/>
              <a:gd name="T74" fmla="*/ 2147483647 w 2695"/>
              <a:gd name="T75" fmla="*/ 2147483647 h 752"/>
              <a:gd name="T76" fmla="*/ 2147483647 w 2695"/>
              <a:gd name="T77" fmla="*/ 2147483647 h 752"/>
              <a:gd name="T78" fmla="*/ 2147483647 w 2695"/>
              <a:gd name="T79" fmla="*/ 2147483647 h 752"/>
              <a:gd name="T80" fmla="*/ 2147483647 w 2695"/>
              <a:gd name="T81" fmla="*/ 2147483647 h 752"/>
              <a:gd name="T82" fmla="*/ 2147483647 w 2695"/>
              <a:gd name="T83" fmla="*/ 2147483647 h 752"/>
              <a:gd name="T84" fmla="*/ 2147483647 w 2695"/>
              <a:gd name="T85" fmla="*/ 2147483647 h 752"/>
              <a:gd name="T86" fmla="*/ 2147483647 w 2695"/>
              <a:gd name="T87" fmla="*/ 2147483647 h 752"/>
              <a:gd name="T88" fmla="*/ 2147483647 w 2695"/>
              <a:gd name="T89" fmla="*/ 2147483647 h 752"/>
              <a:gd name="T90" fmla="*/ 2147483647 w 2695"/>
              <a:gd name="T91" fmla="*/ 2147483647 h 752"/>
              <a:gd name="T92" fmla="*/ 2147483647 w 2695"/>
              <a:gd name="T93" fmla="*/ 2147483647 h 752"/>
              <a:gd name="T94" fmla="*/ 2147483647 w 2695"/>
              <a:gd name="T95" fmla="*/ 2147483647 h 752"/>
              <a:gd name="T96" fmla="*/ 2147483647 w 2695"/>
              <a:gd name="T97" fmla="*/ 2147483647 h 752"/>
              <a:gd name="T98" fmla="*/ 2147483647 w 2695"/>
              <a:gd name="T99" fmla="*/ 2147483647 h 752"/>
              <a:gd name="T100" fmla="*/ 2147483647 w 2695"/>
              <a:gd name="T101" fmla="*/ 2147483647 h 752"/>
              <a:gd name="T102" fmla="*/ 2147483647 w 2695"/>
              <a:gd name="T103" fmla="*/ 2147483647 h 752"/>
              <a:gd name="T104" fmla="*/ 2147483647 w 2695"/>
              <a:gd name="T105" fmla="*/ 2147483647 h 752"/>
              <a:gd name="T106" fmla="*/ 2147483647 w 2695"/>
              <a:gd name="T107" fmla="*/ 2147483647 h 752"/>
              <a:gd name="T108" fmla="*/ 2147483647 w 2695"/>
              <a:gd name="T109" fmla="*/ 2147483647 h 752"/>
              <a:gd name="T110" fmla="*/ 2147483647 w 2695"/>
              <a:gd name="T111" fmla="*/ 2147483647 h 752"/>
              <a:gd name="T112" fmla="*/ 2147483647 w 2695"/>
              <a:gd name="T113" fmla="*/ 2147483647 h 752"/>
              <a:gd name="T114" fmla="*/ 2147483647 w 2695"/>
              <a:gd name="T115" fmla="*/ 2147483647 h 752"/>
              <a:gd name="T116" fmla="*/ 2147483647 w 2695"/>
              <a:gd name="T117" fmla="*/ 2147483647 h 752"/>
              <a:gd name="T118" fmla="*/ 2147483647 w 2695"/>
              <a:gd name="T119" fmla="*/ 2147483647 h 752"/>
              <a:gd name="T120" fmla="*/ 2147483647 w 2695"/>
              <a:gd name="T121" fmla="*/ 2147483647 h 7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95"/>
              <a:gd name="T184" fmla="*/ 0 h 752"/>
              <a:gd name="T185" fmla="*/ 2695 w 2695"/>
              <a:gd name="T186" fmla="*/ 752 h 7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95" h="752" extrusionOk="0">
                <a:moveTo>
                  <a:pt x="100" y="128"/>
                </a:moveTo>
                <a:cubicBezTo>
                  <a:pt x="107" y="110"/>
                  <a:pt x="114" y="92"/>
                  <a:pt x="121" y="74"/>
                </a:cubicBezTo>
                <a:cubicBezTo>
                  <a:pt x="121" y="129"/>
                  <a:pt x="111" y="184"/>
                  <a:pt x="102" y="239"/>
                </a:cubicBezTo>
                <a:cubicBezTo>
                  <a:pt x="87" y="335"/>
                  <a:pt x="65" y="430"/>
                  <a:pt x="44" y="525"/>
                </a:cubicBezTo>
                <a:cubicBezTo>
                  <a:pt x="31" y="585"/>
                  <a:pt x="8" y="647"/>
                  <a:pt x="0" y="708"/>
                </a:cubicBezTo>
                <a:cubicBezTo>
                  <a:pt x="0" y="713"/>
                  <a:pt x="1" y="718"/>
                  <a:pt x="1" y="723"/>
                </a:cubicBezTo>
                <a:cubicBezTo>
                  <a:pt x="41" y="700"/>
                  <a:pt x="56" y="668"/>
                  <a:pt x="83" y="631"/>
                </a:cubicBezTo>
                <a:cubicBezTo>
                  <a:pt x="103" y="602"/>
                  <a:pt x="155" y="500"/>
                  <a:pt x="188" y="488"/>
                </a:cubicBezTo>
                <a:cubicBezTo>
                  <a:pt x="191" y="490"/>
                  <a:pt x="195" y="492"/>
                  <a:pt x="198" y="494"/>
                </a:cubicBezTo>
                <a:cubicBezTo>
                  <a:pt x="197" y="531"/>
                  <a:pt x="193" y="567"/>
                  <a:pt x="193" y="604"/>
                </a:cubicBezTo>
                <a:cubicBezTo>
                  <a:pt x="193" y="631"/>
                  <a:pt x="197" y="623"/>
                  <a:pt x="207" y="641"/>
                </a:cubicBezTo>
                <a:cubicBezTo>
                  <a:pt x="228" y="618"/>
                  <a:pt x="238" y="592"/>
                  <a:pt x="257" y="566"/>
                </a:cubicBezTo>
                <a:cubicBezTo>
                  <a:pt x="263" y="558"/>
                  <a:pt x="268" y="551"/>
                  <a:pt x="274" y="543"/>
                </a:cubicBezTo>
              </a:path>
              <a:path w="2695" h="752" extrusionOk="0">
                <a:moveTo>
                  <a:pt x="375" y="461"/>
                </a:moveTo>
                <a:cubicBezTo>
                  <a:pt x="391" y="494"/>
                  <a:pt x="399" y="529"/>
                  <a:pt x="397" y="567"/>
                </a:cubicBezTo>
                <a:cubicBezTo>
                  <a:pt x="396" y="600"/>
                  <a:pt x="390" y="633"/>
                  <a:pt x="389" y="666"/>
                </a:cubicBezTo>
                <a:cubicBezTo>
                  <a:pt x="389" y="670"/>
                  <a:pt x="389" y="673"/>
                  <a:pt x="389" y="677"/>
                </a:cubicBezTo>
                <a:cubicBezTo>
                  <a:pt x="405" y="646"/>
                  <a:pt x="419" y="612"/>
                  <a:pt x="433" y="579"/>
                </a:cubicBezTo>
                <a:cubicBezTo>
                  <a:pt x="439" y="564"/>
                  <a:pt x="446" y="549"/>
                  <a:pt x="452" y="534"/>
                </a:cubicBezTo>
              </a:path>
              <a:path w="2695" h="752" extrusionOk="0">
                <a:moveTo>
                  <a:pt x="715" y="112"/>
                </a:moveTo>
                <a:cubicBezTo>
                  <a:pt x="733" y="147"/>
                  <a:pt x="725" y="194"/>
                  <a:pt x="716" y="233"/>
                </a:cubicBezTo>
                <a:cubicBezTo>
                  <a:pt x="699" y="305"/>
                  <a:pt x="678" y="377"/>
                  <a:pt x="661" y="449"/>
                </a:cubicBezTo>
                <a:cubicBezTo>
                  <a:pt x="650" y="496"/>
                  <a:pt x="632" y="546"/>
                  <a:pt x="629" y="595"/>
                </a:cubicBezTo>
                <a:cubicBezTo>
                  <a:pt x="626" y="646"/>
                  <a:pt x="619" y="567"/>
                  <a:pt x="617" y="556"/>
                </a:cubicBezTo>
              </a:path>
              <a:path w="2695" h="752" extrusionOk="0">
                <a:moveTo>
                  <a:pt x="509" y="353"/>
                </a:moveTo>
                <a:cubicBezTo>
                  <a:pt x="483" y="322"/>
                  <a:pt x="558" y="375"/>
                  <a:pt x="579" y="382"/>
                </a:cubicBezTo>
                <a:cubicBezTo>
                  <a:pt x="636" y="400"/>
                  <a:pt x="705" y="414"/>
                  <a:pt x="764" y="400"/>
                </a:cubicBezTo>
                <a:cubicBezTo>
                  <a:pt x="813" y="388"/>
                  <a:pt x="827" y="364"/>
                  <a:pt x="853" y="326"/>
                </a:cubicBezTo>
              </a:path>
              <a:path w="2695" h="752" extrusionOk="0">
                <a:moveTo>
                  <a:pt x="549" y="59"/>
                </a:moveTo>
                <a:cubicBezTo>
                  <a:pt x="537" y="90"/>
                  <a:pt x="514" y="129"/>
                  <a:pt x="542" y="160"/>
                </a:cubicBezTo>
                <a:cubicBezTo>
                  <a:pt x="562" y="182"/>
                  <a:pt x="592" y="181"/>
                  <a:pt x="618" y="185"/>
                </a:cubicBezTo>
              </a:path>
              <a:path w="2695" h="752" extrusionOk="0">
                <a:moveTo>
                  <a:pt x="1121" y="488"/>
                </a:moveTo>
                <a:cubicBezTo>
                  <a:pt x="1109" y="517"/>
                  <a:pt x="1100" y="532"/>
                  <a:pt x="1084" y="557"/>
                </a:cubicBezTo>
                <a:cubicBezTo>
                  <a:pt x="1067" y="582"/>
                  <a:pt x="1049" y="612"/>
                  <a:pt x="1038" y="640"/>
                </a:cubicBezTo>
                <a:cubicBezTo>
                  <a:pt x="1027" y="669"/>
                  <a:pt x="1020" y="700"/>
                  <a:pt x="1024" y="731"/>
                </a:cubicBezTo>
                <a:cubicBezTo>
                  <a:pt x="1027" y="736"/>
                  <a:pt x="1030" y="740"/>
                  <a:pt x="1033" y="745"/>
                </a:cubicBezTo>
                <a:cubicBezTo>
                  <a:pt x="1075" y="743"/>
                  <a:pt x="1096" y="746"/>
                  <a:pt x="1139" y="724"/>
                </a:cubicBezTo>
                <a:cubicBezTo>
                  <a:pt x="1194" y="696"/>
                  <a:pt x="1244" y="652"/>
                  <a:pt x="1292" y="614"/>
                </a:cubicBezTo>
                <a:cubicBezTo>
                  <a:pt x="1316" y="595"/>
                  <a:pt x="1346" y="578"/>
                  <a:pt x="1367" y="566"/>
                </a:cubicBezTo>
                <a:cubicBezTo>
                  <a:pt x="1371" y="592"/>
                  <a:pt x="1371" y="622"/>
                  <a:pt x="1378" y="648"/>
                </a:cubicBezTo>
                <a:cubicBezTo>
                  <a:pt x="1389" y="687"/>
                  <a:pt x="1420" y="758"/>
                  <a:pt x="1474" y="740"/>
                </a:cubicBezTo>
                <a:cubicBezTo>
                  <a:pt x="1520" y="725"/>
                  <a:pt x="1527" y="654"/>
                  <a:pt x="1535" y="615"/>
                </a:cubicBezTo>
                <a:cubicBezTo>
                  <a:pt x="1540" y="591"/>
                  <a:pt x="1540" y="567"/>
                  <a:pt x="1542" y="543"/>
                </a:cubicBezTo>
                <a:cubicBezTo>
                  <a:pt x="1558" y="595"/>
                  <a:pt x="1568" y="669"/>
                  <a:pt x="1615" y="705"/>
                </a:cubicBezTo>
                <a:cubicBezTo>
                  <a:pt x="1672" y="749"/>
                  <a:pt x="1734" y="681"/>
                  <a:pt x="1762" y="637"/>
                </a:cubicBezTo>
                <a:cubicBezTo>
                  <a:pt x="1798" y="581"/>
                  <a:pt x="1829" y="522"/>
                  <a:pt x="1866" y="467"/>
                </a:cubicBezTo>
                <a:cubicBezTo>
                  <a:pt x="1888" y="435"/>
                  <a:pt x="1904" y="428"/>
                  <a:pt x="1931" y="407"/>
                </a:cubicBezTo>
                <a:cubicBezTo>
                  <a:pt x="1959" y="440"/>
                  <a:pt x="1970" y="448"/>
                  <a:pt x="1985" y="497"/>
                </a:cubicBezTo>
                <a:cubicBezTo>
                  <a:pt x="2000" y="548"/>
                  <a:pt x="1998" y="633"/>
                  <a:pt x="1963" y="676"/>
                </a:cubicBezTo>
                <a:cubicBezTo>
                  <a:pt x="1949" y="693"/>
                  <a:pt x="1910" y="699"/>
                  <a:pt x="1943" y="692"/>
                </a:cubicBezTo>
                <a:cubicBezTo>
                  <a:pt x="1993" y="681"/>
                  <a:pt x="2048" y="630"/>
                  <a:pt x="2084" y="597"/>
                </a:cubicBezTo>
                <a:cubicBezTo>
                  <a:pt x="2178" y="511"/>
                  <a:pt x="2248" y="410"/>
                  <a:pt x="2311" y="300"/>
                </a:cubicBezTo>
                <a:cubicBezTo>
                  <a:pt x="2353" y="227"/>
                  <a:pt x="2385" y="157"/>
                  <a:pt x="2406" y="77"/>
                </a:cubicBezTo>
                <a:cubicBezTo>
                  <a:pt x="2377" y="125"/>
                  <a:pt x="2354" y="171"/>
                  <a:pt x="2339" y="229"/>
                </a:cubicBezTo>
                <a:cubicBezTo>
                  <a:pt x="2312" y="335"/>
                  <a:pt x="2294" y="465"/>
                  <a:pt x="2339" y="568"/>
                </a:cubicBezTo>
                <a:cubicBezTo>
                  <a:pt x="2363" y="624"/>
                  <a:pt x="2418" y="657"/>
                  <a:pt x="2474" y="619"/>
                </a:cubicBezTo>
                <a:cubicBezTo>
                  <a:pt x="2576" y="550"/>
                  <a:pt x="2619" y="374"/>
                  <a:pt x="2651" y="264"/>
                </a:cubicBezTo>
                <a:cubicBezTo>
                  <a:pt x="2677" y="175"/>
                  <a:pt x="2686" y="91"/>
                  <a:pt x="2694" y="0"/>
                </a:cubicBezTo>
                <a:cubicBezTo>
                  <a:pt x="2657" y="65"/>
                  <a:pt x="2630" y="124"/>
                  <a:pt x="2612" y="202"/>
                </a:cubicBezTo>
                <a:cubicBezTo>
                  <a:pt x="2580" y="341"/>
                  <a:pt x="2547" y="519"/>
                  <a:pt x="2589" y="660"/>
                </a:cubicBezTo>
                <a:cubicBezTo>
                  <a:pt x="2605" y="715"/>
                  <a:pt x="2630" y="707"/>
                  <a:pt x="2666" y="73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80" name="Ink 32"/>
          <p:cNvSpPr>
            <a:spLocks noRot="1" noChangeAspect="1" noEditPoints="1" noChangeArrowheads="1" noChangeShapeType="1" noTextEdit="1"/>
          </p:cNvSpPr>
          <p:nvPr/>
        </p:nvSpPr>
        <p:spPr bwMode="auto">
          <a:xfrm>
            <a:off x="4927600" y="3313113"/>
            <a:ext cx="1595438" cy="396875"/>
          </a:xfrm>
          <a:custGeom>
            <a:avLst/>
            <a:gdLst>
              <a:gd name="T0" fmla="*/ 2147483647 w 4432"/>
              <a:gd name="T1" fmla="*/ 2147483647 h 1100"/>
              <a:gd name="T2" fmla="*/ 2147483647 w 4432"/>
              <a:gd name="T3" fmla="*/ 2147483647 h 1100"/>
              <a:gd name="T4" fmla="*/ 2147483647 w 4432"/>
              <a:gd name="T5" fmla="*/ 2147483647 h 1100"/>
              <a:gd name="T6" fmla="*/ 2147483647 w 4432"/>
              <a:gd name="T7" fmla="*/ 2147483647 h 1100"/>
              <a:gd name="T8" fmla="*/ 2147483647 w 4432"/>
              <a:gd name="T9" fmla="*/ 2147483647 h 1100"/>
              <a:gd name="T10" fmla="*/ 2147483647 w 4432"/>
              <a:gd name="T11" fmla="*/ 2147483647 h 1100"/>
              <a:gd name="T12" fmla="*/ 0 60000 65536"/>
              <a:gd name="T13" fmla="*/ 0 60000 65536"/>
              <a:gd name="T14" fmla="*/ 0 60000 65536"/>
              <a:gd name="T15" fmla="*/ 0 60000 65536"/>
              <a:gd name="T16" fmla="*/ 0 60000 65536"/>
              <a:gd name="T17" fmla="*/ 0 60000 65536"/>
              <a:gd name="T18" fmla="*/ 0 w 4432"/>
              <a:gd name="T19" fmla="*/ 0 h 1100"/>
              <a:gd name="T20" fmla="*/ 4432 w 4432"/>
              <a:gd name="T21" fmla="*/ 1100 h 1100"/>
            </a:gdLst>
            <a:ahLst/>
            <a:cxnLst>
              <a:cxn ang="T12">
                <a:pos x="T0" y="T1"/>
              </a:cxn>
              <a:cxn ang="T13">
                <a:pos x="T2" y="T3"/>
              </a:cxn>
              <a:cxn ang="T14">
                <a:pos x="T4" y="T5"/>
              </a:cxn>
              <a:cxn ang="T15">
                <a:pos x="T6" y="T7"/>
              </a:cxn>
              <a:cxn ang="T16">
                <a:pos x="T8" y="T9"/>
              </a:cxn>
              <a:cxn ang="T17">
                <a:pos x="T10" y="T11"/>
              </a:cxn>
            </a:cxnLst>
            <a:rect l="T18" t="T19" r="T20" b="T21"/>
            <a:pathLst>
              <a:path w="4432" h="1100" extrusionOk="0">
                <a:moveTo>
                  <a:pt x="6" y="0"/>
                </a:moveTo>
                <a:cubicBezTo>
                  <a:pt x="23" y="4"/>
                  <a:pt x="23" y="12"/>
                  <a:pt x="40" y="16"/>
                </a:cubicBezTo>
                <a:cubicBezTo>
                  <a:pt x="514" y="123"/>
                  <a:pt x="1001" y="189"/>
                  <a:pt x="1478" y="291"/>
                </a:cubicBezTo>
                <a:cubicBezTo>
                  <a:pt x="2464" y="501"/>
                  <a:pt x="3482" y="708"/>
                  <a:pt x="4418" y="1093"/>
                </a:cubicBezTo>
                <a:cubicBezTo>
                  <a:pt x="4422" y="1095"/>
                  <a:pt x="4427" y="1097"/>
                  <a:pt x="4431" y="1099"/>
                </a:cubicBezTo>
                <a:cubicBezTo>
                  <a:pt x="4399" y="1043"/>
                  <a:pt x="4380" y="1006"/>
                  <a:pt x="4356" y="94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5"/>
          <p:cNvSpPr txBox="1">
            <a:spLocks noChangeArrowheads="1"/>
          </p:cNvSpPr>
          <p:nvPr/>
        </p:nvSpPr>
        <p:spPr bwMode="auto">
          <a:xfrm>
            <a:off x="5992813" y="152400"/>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i="1">
                <a:solidFill>
                  <a:srgbClr val="000000"/>
                </a:solidFill>
              </a:rPr>
              <a:t>Stemming</a:t>
            </a:r>
          </a:p>
        </p:txBody>
      </p:sp>
      <p:sp>
        <p:nvSpPr>
          <p:cNvPr id="75779" name="Text Box 10"/>
          <p:cNvSpPr txBox="1">
            <a:spLocks noChangeArrowheads="1"/>
          </p:cNvSpPr>
          <p:nvPr/>
        </p:nvSpPr>
        <p:spPr bwMode="auto">
          <a:xfrm>
            <a:off x="381000" y="1066800"/>
            <a:ext cx="348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def </a:t>
            </a:r>
            <a:r>
              <a:rPr lang="en-US" altLang="en-US" b="1">
                <a:latin typeface="Courier New" pitchFamily="49" charset="0"/>
              </a:rPr>
              <a:t>stem( wd ):   </a:t>
            </a:r>
          </a:p>
        </p:txBody>
      </p:sp>
      <p:grpSp>
        <p:nvGrpSpPr>
          <p:cNvPr id="75780" name="Group 15"/>
          <p:cNvGrpSpPr>
            <a:grpSpLocks/>
          </p:cNvGrpSpPr>
          <p:nvPr/>
        </p:nvGrpSpPr>
        <p:grpSpPr bwMode="auto">
          <a:xfrm>
            <a:off x="8591550" y="6376988"/>
            <a:ext cx="377825" cy="361950"/>
            <a:chOff x="2928" y="1051"/>
            <a:chExt cx="840" cy="957"/>
          </a:xfrm>
        </p:grpSpPr>
        <p:sp>
          <p:nvSpPr>
            <p:cNvPr id="75817"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5818"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19"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0"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1"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2"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3"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4"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5"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6"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5827"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5828"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5829"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5781" name="Text Box 29"/>
          <p:cNvSpPr txBox="1">
            <a:spLocks noChangeArrowheads="1"/>
          </p:cNvSpPr>
          <p:nvPr/>
        </p:nvSpPr>
        <p:spPr bwMode="auto">
          <a:xfrm>
            <a:off x="6294438" y="298291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This works for  _________</a:t>
            </a:r>
          </a:p>
        </p:txBody>
      </p:sp>
      <p:sp>
        <p:nvSpPr>
          <p:cNvPr id="75782" name="Text Box 30"/>
          <p:cNvSpPr txBox="1">
            <a:spLocks noChangeArrowheads="1"/>
          </p:cNvSpPr>
          <p:nvPr/>
        </p:nvSpPr>
        <p:spPr bwMode="auto">
          <a:xfrm>
            <a:off x="6294438" y="417036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This works for  _________</a:t>
            </a:r>
          </a:p>
        </p:txBody>
      </p:sp>
      <p:pic>
        <p:nvPicPr>
          <p:cNvPr id="75783"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075" y="85725"/>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Text Box 29"/>
          <p:cNvSpPr txBox="1">
            <a:spLocks noChangeArrowheads="1"/>
          </p:cNvSpPr>
          <p:nvPr/>
        </p:nvSpPr>
        <p:spPr bwMode="auto">
          <a:xfrm>
            <a:off x="6294438" y="2038350"/>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This works for  _________</a:t>
            </a:r>
          </a:p>
        </p:txBody>
      </p:sp>
      <p:sp>
        <p:nvSpPr>
          <p:cNvPr id="75785" name="Text Box 10"/>
          <p:cNvSpPr txBox="1">
            <a:spLocks noChangeArrowheads="1"/>
          </p:cNvSpPr>
          <p:nvPr/>
        </p:nvSpPr>
        <p:spPr bwMode="auto">
          <a:xfrm>
            <a:off x="860425" y="1905000"/>
            <a:ext cx="3878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if </a:t>
            </a:r>
            <a:r>
              <a:rPr lang="en-US" altLang="en-US" b="1">
                <a:latin typeface="Courier New" pitchFamily="49" charset="0"/>
              </a:rPr>
              <a:t>wd[-3:] == </a:t>
            </a:r>
            <a:r>
              <a:rPr lang="en-US" altLang="en-US" b="1">
                <a:solidFill>
                  <a:srgbClr val="008000"/>
                </a:solidFill>
                <a:latin typeface="Courier New" pitchFamily="49" charset="0"/>
              </a:rPr>
              <a:t>'ing'</a:t>
            </a:r>
            <a:r>
              <a:rPr lang="en-US" altLang="en-US" b="1">
                <a:latin typeface="Courier New" pitchFamily="49" charset="0"/>
              </a:rPr>
              <a:t>:</a:t>
            </a:r>
          </a:p>
          <a:p>
            <a:pPr eaLnBrk="1" hangingPunct="1"/>
            <a:r>
              <a:rPr lang="en-US" altLang="en-US" b="1">
                <a:latin typeface="Courier New" pitchFamily="49" charset="0"/>
              </a:rPr>
              <a:t>    wd = wd[:-3]</a:t>
            </a:r>
          </a:p>
        </p:txBody>
      </p:sp>
      <p:sp>
        <p:nvSpPr>
          <p:cNvPr id="75786" name="Text Box 10"/>
          <p:cNvSpPr txBox="1">
            <a:spLocks noChangeArrowheads="1"/>
          </p:cNvSpPr>
          <p:nvPr/>
        </p:nvSpPr>
        <p:spPr bwMode="auto">
          <a:xfrm>
            <a:off x="874713" y="2906713"/>
            <a:ext cx="4248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wd[-3:] == </a:t>
            </a:r>
            <a:r>
              <a:rPr lang="en-US" altLang="en-US" b="1">
                <a:solidFill>
                  <a:srgbClr val="008000"/>
                </a:solidFill>
                <a:latin typeface="Courier New" pitchFamily="49" charset="0"/>
              </a:rPr>
              <a:t>'ies'</a:t>
            </a:r>
            <a:r>
              <a:rPr lang="en-US" altLang="en-US" b="1">
                <a:latin typeface="Courier New" pitchFamily="49" charset="0"/>
              </a:rPr>
              <a:t>:</a:t>
            </a:r>
          </a:p>
          <a:p>
            <a:pPr eaLnBrk="1" hangingPunct="1"/>
            <a:r>
              <a:rPr lang="en-US" altLang="en-US" b="1">
                <a:latin typeface="Courier New" pitchFamily="49" charset="0"/>
              </a:rPr>
              <a:t>    wd = wd[:-3] + </a:t>
            </a:r>
            <a:r>
              <a:rPr lang="en-US" altLang="en-US" b="1">
                <a:solidFill>
                  <a:srgbClr val="008000"/>
                </a:solidFill>
                <a:latin typeface="Courier New" pitchFamily="49" charset="0"/>
              </a:rPr>
              <a:t>'y'</a:t>
            </a:r>
          </a:p>
        </p:txBody>
      </p:sp>
      <p:sp>
        <p:nvSpPr>
          <p:cNvPr id="75787" name="Text Box 10"/>
          <p:cNvSpPr txBox="1">
            <a:spLocks noChangeArrowheads="1"/>
          </p:cNvSpPr>
          <p:nvPr/>
        </p:nvSpPr>
        <p:spPr bwMode="auto">
          <a:xfrm>
            <a:off x="874713" y="4049713"/>
            <a:ext cx="46164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wd[-5:] == </a:t>
            </a:r>
            <a:r>
              <a:rPr lang="en-US" altLang="en-US" b="1">
                <a:solidFill>
                  <a:srgbClr val="008000"/>
                </a:solidFill>
                <a:latin typeface="Courier New" pitchFamily="49" charset="0"/>
              </a:rPr>
              <a:t>'ement'</a:t>
            </a:r>
            <a:r>
              <a:rPr lang="en-US" altLang="en-US" b="1">
                <a:latin typeface="Courier New" pitchFamily="49" charset="0"/>
              </a:rPr>
              <a:t>:</a:t>
            </a:r>
          </a:p>
          <a:p>
            <a:pPr eaLnBrk="1" hangingPunct="1"/>
            <a:r>
              <a:rPr lang="en-US" altLang="en-US" b="1">
                <a:latin typeface="Courier New" pitchFamily="49" charset="0"/>
              </a:rPr>
              <a:t>    wd = wd[:-4]</a:t>
            </a:r>
          </a:p>
        </p:txBody>
      </p:sp>
      <p:sp>
        <p:nvSpPr>
          <p:cNvPr id="75788" name="Text Box 29"/>
          <p:cNvSpPr txBox="1">
            <a:spLocks noChangeArrowheads="1"/>
          </p:cNvSpPr>
          <p:nvPr/>
        </p:nvSpPr>
        <p:spPr bwMode="auto">
          <a:xfrm>
            <a:off x="6294438" y="2322513"/>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it fails for  _________</a:t>
            </a:r>
          </a:p>
        </p:txBody>
      </p:sp>
      <p:sp>
        <p:nvSpPr>
          <p:cNvPr id="75789" name="Text Box 29"/>
          <p:cNvSpPr txBox="1">
            <a:spLocks noChangeArrowheads="1"/>
          </p:cNvSpPr>
          <p:nvPr/>
        </p:nvSpPr>
        <p:spPr bwMode="auto">
          <a:xfrm>
            <a:off x="6294438" y="3289300"/>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it fails for  _________</a:t>
            </a:r>
          </a:p>
        </p:txBody>
      </p:sp>
      <p:sp>
        <p:nvSpPr>
          <p:cNvPr id="75790" name="Text Box 30"/>
          <p:cNvSpPr txBox="1">
            <a:spLocks noChangeArrowheads="1"/>
          </p:cNvSpPr>
          <p:nvPr/>
        </p:nvSpPr>
        <p:spPr bwMode="auto">
          <a:xfrm>
            <a:off x="6294438" y="4471988"/>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it fails for  _________</a:t>
            </a:r>
          </a:p>
        </p:txBody>
      </p:sp>
      <p:sp>
        <p:nvSpPr>
          <p:cNvPr id="75791" name="Rectangle 38"/>
          <p:cNvSpPr>
            <a:spLocks noChangeArrowheads="1"/>
          </p:cNvSpPr>
          <p:nvPr/>
        </p:nvSpPr>
        <p:spPr bwMode="auto">
          <a:xfrm>
            <a:off x="838200" y="6254750"/>
            <a:ext cx="1846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return </a:t>
            </a:r>
            <a:r>
              <a:rPr lang="en-US" altLang="en-US" b="1">
                <a:latin typeface="Courier New" pitchFamily="49" charset="0"/>
              </a:rPr>
              <a:t>wd</a:t>
            </a:r>
            <a:endParaRPr lang="en-US" altLang="en-US"/>
          </a:p>
        </p:txBody>
      </p:sp>
      <p:sp>
        <p:nvSpPr>
          <p:cNvPr id="75792" name="Rectangle 39"/>
          <p:cNvSpPr>
            <a:spLocks noChangeArrowheads="1"/>
          </p:cNvSpPr>
          <p:nvPr/>
        </p:nvSpPr>
        <p:spPr bwMode="auto">
          <a:xfrm>
            <a:off x="311150" y="192088"/>
            <a:ext cx="4024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latin typeface="Comic Sans MS" pitchFamily="66" charset="0"/>
              </a:rPr>
              <a:t>What is a word for which each of these rules "works" and "fails." Then, add a new rule that handles one of the failures – or an entirely new case! </a:t>
            </a:r>
            <a:endParaRPr lang="en-US" altLang="en-US" sz="1200"/>
          </a:p>
        </p:txBody>
      </p:sp>
      <p:sp>
        <p:nvSpPr>
          <p:cNvPr id="75793" name="Rectangle 40"/>
          <p:cNvSpPr>
            <a:spLocks noChangeArrowheads="1"/>
          </p:cNvSpPr>
          <p:nvPr/>
        </p:nvSpPr>
        <p:spPr bwMode="auto">
          <a:xfrm>
            <a:off x="6497638" y="5559425"/>
            <a:ext cx="1892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Comic Sans MS" pitchFamily="66" charset="0"/>
              </a:rPr>
              <a:t>Fix one of these rules – or write another one... .</a:t>
            </a:r>
            <a:endParaRPr lang="en-US" altLang="en-US"/>
          </a:p>
        </p:txBody>
      </p:sp>
      <p:sp>
        <p:nvSpPr>
          <p:cNvPr id="42" name="Right Brace 41"/>
          <p:cNvSpPr/>
          <p:nvPr/>
        </p:nvSpPr>
        <p:spPr>
          <a:xfrm>
            <a:off x="6096000" y="19161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3" name="Right Brace 42"/>
          <p:cNvSpPr/>
          <p:nvPr/>
        </p:nvSpPr>
        <p:spPr>
          <a:xfrm>
            <a:off x="6096000" y="2906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4" name="Right Brace 43"/>
          <p:cNvSpPr/>
          <p:nvPr/>
        </p:nvSpPr>
        <p:spPr>
          <a:xfrm>
            <a:off x="6096000" y="4049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5" name="Right Brace 44"/>
          <p:cNvSpPr/>
          <p:nvPr/>
        </p:nvSpPr>
        <p:spPr>
          <a:xfrm>
            <a:off x="6096000" y="5410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5798" name="Rectangle 45"/>
          <p:cNvSpPr>
            <a:spLocks noChangeArrowheads="1"/>
          </p:cNvSpPr>
          <p:nvPr/>
        </p:nvSpPr>
        <p:spPr bwMode="auto">
          <a:xfrm>
            <a:off x="6935788" y="6307138"/>
            <a:ext cx="16811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900">
                <a:solidFill>
                  <a:srgbClr val="000000"/>
                </a:solidFill>
                <a:latin typeface="Comic Sans MS" pitchFamily="66" charset="0"/>
              </a:rPr>
              <a:t>Maybe stemming </a:t>
            </a:r>
            <a:r>
              <a:rPr lang="en-US" altLang="en-US" sz="900" i="1">
                <a:solidFill>
                  <a:srgbClr val="000000"/>
                </a:solidFill>
                <a:latin typeface="Comic Sans MS" pitchFamily="66" charset="0"/>
              </a:rPr>
              <a:t>stemming</a:t>
            </a:r>
            <a:r>
              <a:rPr lang="en-US" altLang="en-US" sz="900">
                <a:solidFill>
                  <a:srgbClr val="000000"/>
                </a:solidFill>
                <a:latin typeface="Comic Sans MS" pitchFamily="66" charset="0"/>
              </a:rPr>
              <a:t>?</a:t>
            </a:r>
            <a:endParaRPr lang="en-US" altLang="en-US" sz="900">
              <a:solidFill>
                <a:srgbClr val="000000"/>
              </a:solidFill>
            </a:endParaRPr>
          </a:p>
        </p:txBody>
      </p:sp>
      <p:sp>
        <p:nvSpPr>
          <p:cNvPr id="75799" name="Ink 37"/>
          <p:cNvSpPr>
            <a:spLocks noRot="1" noChangeAspect="1" noEditPoints="1" noChangeArrowheads="1" noChangeShapeType="1" noTextEdit="1"/>
          </p:cNvSpPr>
          <p:nvPr/>
        </p:nvSpPr>
        <p:spPr bwMode="auto">
          <a:xfrm>
            <a:off x="8394700" y="1978025"/>
            <a:ext cx="7938" cy="7938"/>
          </a:xfrm>
          <a:custGeom>
            <a:avLst/>
            <a:gdLst>
              <a:gd name="T0" fmla="*/ 0 w 21"/>
              <a:gd name="T1" fmla="*/ 2147483647 h 23"/>
              <a:gd name="T2" fmla="*/ 2147483647 w 21"/>
              <a:gd name="T3" fmla="*/ 2147483647 h 23"/>
              <a:gd name="T4" fmla="*/ 0 60000 65536"/>
              <a:gd name="T5" fmla="*/ 0 60000 65536"/>
              <a:gd name="T6" fmla="*/ 0 w 21"/>
              <a:gd name="T7" fmla="*/ 0 h 23"/>
              <a:gd name="T8" fmla="*/ 21 w 21"/>
              <a:gd name="T9" fmla="*/ 23 h 23"/>
            </a:gdLst>
            <a:ahLst/>
            <a:cxnLst>
              <a:cxn ang="T4">
                <a:pos x="T0" y="T1"/>
              </a:cxn>
              <a:cxn ang="T5">
                <a:pos x="T2" y="T3"/>
              </a:cxn>
            </a:cxnLst>
            <a:rect l="T6" t="T7" r="T8" b="T9"/>
            <a:pathLst>
              <a:path w="21" h="23" extrusionOk="0">
                <a:moveTo>
                  <a:pt x="0" y="0"/>
                </a:moveTo>
                <a:cubicBezTo>
                  <a:pt x="7" y="13"/>
                  <a:pt x="10" y="18"/>
                  <a:pt x="20" y="2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0" name="Ink 56"/>
          <p:cNvSpPr>
            <a:spLocks noRot="1" noChangeAspect="1" noEditPoints="1" noChangeArrowheads="1" noChangeShapeType="1" noTextEdit="1"/>
          </p:cNvSpPr>
          <p:nvPr/>
        </p:nvSpPr>
        <p:spPr bwMode="auto">
          <a:xfrm>
            <a:off x="377825" y="1814513"/>
            <a:ext cx="587375" cy="787400"/>
          </a:xfrm>
          <a:custGeom>
            <a:avLst/>
            <a:gdLst>
              <a:gd name="T0" fmla="*/ 2147483647 w 1635"/>
              <a:gd name="T1" fmla="*/ 2147483647 h 2187"/>
              <a:gd name="T2" fmla="*/ 2147483647 w 1635"/>
              <a:gd name="T3" fmla="*/ 2147483647 h 2187"/>
              <a:gd name="T4" fmla="*/ 2147483647 w 1635"/>
              <a:gd name="T5" fmla="*/ 2147483647 h 2187"/>
              <a:gd name="T6" fmla="*/ 2147483647 w 1635"/>
              <a:gd name="T7" fmla="*/ 2147483647 h 2187"/>
              <a:gd name="T8" fmla="*/ 2147483647 w 1635"/>
              <a:gd name="T9" fmla="*/ 2147483647 h 2187"/>
              <a:gd name="T10" fmla="*/ 2147483647 w 1635"/>
              <a:gd name="T11" fmla="*/ 2147483647 h 2187"/>
              <a:gd name="T12" fmla="*/ 2147483647 w 1635"/>
              <a:gd name="T13" fmla="*/ 2147483647 h 2187"/>
              <a:gd name="T14" fmla="*/ 2147483647 w 1635"/>
              <a:gd name="T15" fmla="*/ 2147483647 h 2187"/>
              <a:gd name="T16" fmla="*/ 2147483647 w 1635"/>
              <a:gd name="T17" fmla="*/ 2147483647 h 2187"/>
              <a:gd name="T18" fmla="*/ 2147483647 w 1635"/>
              <a:gd name="T19" fmla="*/ 2147483647 h 2187"/>
              <a:gd name="T20" fmla="*/ 2147483647 w 1635"/>
              <a:gd name="T21" fmla="*/ 2147483647 h 2187"/>
              <a:gd name="T22" fmla="*/ 2147483647 w 1635"/>
              <a:gd name="T23" fmla="*/ 2147483647 h 2187"/>
              <a:gd name="T24" fmla="*/ 2147483647 w 1635"/>
              <a:gd name="T25" fmla="*/ 2147483647 h 2187"/>
              <a:gd name="T26" fmla="*/ 2147483647 w 1635"/>
              <a:gd name="T27" fmla="*/ 2147483647 h 2187"/>
              <a:gd name="T28" fmla="*/ 2147483647 w 1635"/>
              <a:gd name="T29" fmla="*/ 2147483647 h 2187"/>
              <a:gd name="T30" fmla="*/ 2147483647 w 1635"/>
              <a:gd name="T31" fmla="*/ 2147483647 h 2187"/>
              <a:gd name="T32" fmla="*/ 2147483647 w 1635"/>
              <a:gd name="T33" fmla="*/ 2147483647 h 2187"/>
              <a:gd name="T34" fmla="*/ 2147483647 w 1635"/>
              <a:gd name="T35" fmla="*/ 2147483647 h 2187"/>
              <a:gd name="T36" fmla="*/ 2147483647 w 1635"/>
              <a:gd name="T37" fmla="*/ 2147483647 h 2187"/>
              <a:gd name="T38" fmla="*/ 2147483647 w 1635"/>
              <a:gd name="T39" fmla="*/ 2147483647 h 2187"/>
              <a:gd name="T40" fmla="*/ 2147483647 w 1635"/>
              <a:gd name="T41" fmla="*/ 2147483647 h 2187"/>
              <a:gd name="T42" fmla="*/ 2147483647 w 1635"/>
              <a:gd name="T43" fmla="*/ 2147483647 h 2187"/>
              <a:gd name="T44" fmla="*/ 2147483647 w 1635"/>
              <a:gd name="T45" fmla="*/ 2147483647 h 2187"/>
              <a:gd name="T46" fmla="*/ 2147483647 w 1635"/>
              <a:gd name="T47" fmla="*/ 2147483647 h 21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35"/>
              <a:gd name="T73" fmla="*/ 0 h 2187"/>
              <a:gd name="T74" fmla="*/ 1635 w 1635"/>
              <a:gd name="T75" fmla="*/ 2187 h 21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35" h="2187" extrusionOk="0">
                <a:moveTo>
                  <a:pt x="795" y="308"/>
                </a:moveTo>
                <a:cubicBezTo>
                  <a:pt x="805" y="270"/>
                  <a:pt x="820" y="235"/>
                  <a:pt x="823" y="196"/>
                </a:cubicBezTo>
                <a:cubicBezTo>
                  <a:pt x="826" y="157"/>
                  <a:pt x="823" y="125"/>
                  <a:pt x="804" y="90"/>
                </a:cubicBezTo>
                <a:cubicBezTo>
                  <a:pt x="746" y="-17"/>
                  <a:pt x="607" y="-9"/>
                  <a:pt x="506" y="17"/>
                </a:cubicBezTo>
                <a:cubicBezTo>
                  <a:pt x="434" y="35"/>
                  <a:pt x="361" y="68"/>
                  <a:pt x="299" y="108"/>
                </a:cubicBezTo>
                <a:cubicBezTo>
                  <a:pt x="192" y="177"/>
                  <a:pt x="95" y="278"/>
                  <a:pt x="62" y="404"/>
                </a:cubicBezTo>
                <a:cubicBezTo>
                  <a:pt x="25" y="544"/>
                  <a:pt x="106" y="653"/>
                  <a:pt x="215" y="729"/>
                </a:cubicBezTo>
                <a:cubicBezTo>
                  <a:pt x="268" y="766"/>
                  <a:pt x="360" y="793"/>
                  <a:pt x="399" y="846"/>
                </a:cubicBezTo>
                <a:cubicBezTo>
                  <a:pt x="439" y="900"/>
                  <a:pt x="376" y="936"/>
                  <a:pt x="341" y="968"/>
                </a:cubicBezTo>
                <a:cubicBezTo>
                  <a:pt x="299" y="1006"/>
                  <a:pt x="146" y="1048"/>
                  <a:pt x="141" y="1112"/>
                </a:cubicBezTo>
                <a:cubicBezTo>
                  <a:pt x="138" y="1159"/>
                  <a:pt x="212" y="1232"/>
                  <a:pt x="220" y="1286"/>
                </a:cubicBezTo>
                <a:cubicBezTo>
                  <a:pt x="232" y="1372"/>
                  <a:pt x="195" y="1459"/>
                  <a:pt x="166" y="1537"/>
                </a:cubicBezTo>
                <a:cubicBezTo>
                  <a:pt x="130" y="1632"/>
                  <a:pt x="79" y="1720"/>
                  <a:pt x="41" y="1814"/>
                </a:cubicBezTo>
                <a:cubicBezTo>
                  <a:pt x="8" y="1895"/>
                  <a:pt x="-23" y="1991"/>
                  <a:pt x="25" y="2071"/>
                </a:cubicBezTo>
                <a:cubicBezTo>
                  <a:pt x="45" y="2105"/>
                  <a:pt x="89" y="2123"/>
                  <a:pt x="123" y="2138"/>
                </a:cubicBezTo>
                <a:cubicBezTo>
                  <a:pt x="153" y="2151"/>
                  <a:pt x="186" y="2155"/>
                  <a:pt x="215" y="2165"/>
                </a:cubicBezTo>
                <a:cubicBezTo>
                  <a:pt x="234" y="2171"/>
                  <a:pt x="252" y="2179"/>
                  <a:pt x="271" y="2186"/>
                </a:cubicBezTo>
              </a:path>
              <a:path w="1635" h="2187" extrusionOk="0">
                <a:moveTo>
                  <a:pt x="898" y="1179"/>
                </a:moveTo>
                <a:cubicBezTo>
                  <a:pt x="880" y="1173"/>
                  <a:pt x="878" y="1171"/>
                  <a:pt x="850" y="1217"/>
                </a:cubicBezTo>
                <a:cubicBezTo>
                  <a:pt x="807" y="1287"/>
                  <a:pt x="767" y="1362"/>
                  <a:pt x="736" y="1438"/>
                </a:cubicBezTo>
                <a:cubicBezTo>
                  <a:pt x="717" y="1485"/>
                  <a:pt x="666" y="1585"/>
                  <a:pt x="716" y="1630"/>
                </a:cubicBezTo>
                <a:cubicBezTo>
                  <a:pt x="773" y="1682"/>
                  <a:pt x="920" y="1622"/>
                  <a:pt x="979" y="1606"/>
                </a:cubicBezTo>
                <a:cubicBezTo>
                  <a:pt x="1142" y="1561"/>
                  <a:pt x="1299" y="1499"/>
                  <a:pt x="1459" y="1444"/>
                </a:cubicBezTo>
                <a:cubicBezTo>
                  <a:pt x="1516" y="1424"/>
                  <a:pt x="1573" y="1402"/>
                  <a:pt x="1634" y="139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1" name="Ink 57"/>
          <p:cNvSpPr>
            <a:spLocks noRot="1" noChangeAspect="1" noEditPoints="1" noChangeArrowheads="1" noChangeShapeType="1" noTextEdit="1"/>
          </p:cNvSpPr>
          <p:nvPr/>
        </p:nvSpPr>
        <p:spPr bwMode="auto">
          <a:xfrm>
            <a:off x="495300" y="3243263"/>
            <a:ext cx="298450" cy="79375"/>
          </a:xfrm>
          <a:custGeom>
            <a:avLst/>
            <a:gdLst>
              <a:gd name="T0" fmla="*/ 0 w 825"/>
              <a:gd name="T1" fmla="*/ 2147483647 h 222"/>
              <a:gd name="T2" fmla="*/ 2147483647 w 825"/>
              <a:gd name="T3" fmla="*/ 2147483647 h 222"/>
              <a:gd name="T4" fmla="*/ 2147483647 w 825"/>
              <a:gd name="T5" fmla="*/ 2147483647 h 222"/>
              <a:gd name="T6" fmla="*/ 2147483647 w 825"/>
              <a:gd name="T7" fmla="*/ 2147483647 h 222"/>
              <a:gd name="T8" fmla="*/ 2147483647 w 825"/>
              <a:gd name="T9" fmla="*/ 2147483647 h 222"/>
              <a:gd name="T10" fmla="*/ 2147483647 w 825"/>
              <a:gd name="T11" fmla="*/ 2147483647 h 222"/>
              <a:gd name="T12" fmla="*/ 0 60000 65536"/>
              <a:gd name="T13" fmla="*/ 0 60000 65536"/>
              <a:gd name="T14" fmla="*/ 0 60000 65536"/>
              <a:gd name="T15" fmla="*/ 0 60000 65536"/>
              <a:gd name="T16" fmla="*/ 0 60000 65536"/>
              <a:gd name="T17" fmla="*/ 0 60000 65536"/>
              <a:gd name="T18" fmla="*/ 0 w 825"/>
              <a:gd name="T19" fmla="*/ 0 h 222"/>
              <a:gd name="T20" fmla="*/ 825 w 825"/>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825" h="222" extrusionOk="0">
                <a:moveTo>
                  <a:pt x="0" y="15"/>
                </a:moveTo>
                <a:cubicBezTo>
                  <a:pt x="17" y="41"/>
                  <a:pt x="27" y="59"/>
                  <a:pt x="34" y="92"/>
                </a:cubicBezTo>
                <a:cubicBezTo>
                  <a:pt x="42" y="130"/>
                  <a:pt x="48" y="182"/>
                  <a:pt x="83" y="207"/>
                </a:cubicBezTo>
                <a:cubicBezTo>
                  <a:pt x="135" y="245"/>
                  <a:pt x="229" y="207"/>
                  <a:pt x="280" y="190"/>
                </a:cubicBezTo>
                <a:cubicBezTo>
                  <a:pt x="395" y="152"/>
                  <a:pt x="503" y="100"/>
                  <a:pt x="614" y="54"/>
                </a:cubicBezTo>
                <a:cubicBezTo>
                  <a:pt x="683" y="26"/>
                  <a:pt x="750" y="3"/>
                  <a:pt x="824" y="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2" name="Ink 58"/>
          <p:cNvSpPr>
            <a:spLocks noRot="1" noChangeAspect="1" noEditPoints="1" noChangeArrowheads="1" noChangeShapeType="1" noTextEdit="1"/>
          </p:cNvSpPr>
          <p:nvPr/>
        </p:nvSpPr>
        <p:spPr bwMode="auto">
          <a:xfrm>
            <a:off x="496888" y="4014788"/>
            <a:ext cx="314325" cy="138112"/>
          </a:xfrm>
          <a:custGeom>
            <a:avLst/>
            <a:gdLst>
              <a:gd name="T0" fmla="*/ 0 w 875"/>
              <a:gd name="T1" fmla="*/ 2147483647 h 387"/>
              <a:gd name="T2" fmla="*/ 2147483647 w 875"/>
              <a:gd name="T3" fmla="*/ 2147483647 h 387"/>
              <a:gd name="T4" fmla="*/ 2147483647 w 875"/>
              <a:gd name="T5" fmla="*/ 2147483647 h 387"/>
              <a:gd name="T6" fmla="*/ 2147483647 w 875"/>
              <a:gd name="T7" fmla="*/ 2147483647 h 387"/>
              <a:gd name="T8" fmla="*/ 2147483647 w 875"/>
              <a:gd name="T9" fmla="*/ 2147483647 h 387"/>
              <a:gd name="T10" fmla="*/ 2147483647 w 875"/>
              <a:gd name="T11" fmla="*/ 2147483647 h 387"/>
              <a:gd name="T12" fmla="*/ 0 60000 65536"/>
              <a:gd name="T13" fmla="*/ 0 60000 65536"/>
              <a:gd name="T14" fmla="*/ 0 60000 65536"/>
              <a:gd name="T15" fmla="*/ 0 60000 65536"/>
              <a:gd name="T16" fmla="*/ 0 60000 65536"/>
              <a:gd name="T17" fmla="*/ 0 60000 65536"/>
              <a:gd name="T18" fmla="*/ 0 w 875"/>
              <a:gd name="T19" fmla="*/ 0 h 387"/>
              <a:gd name="T20" fmla="*/ 875 w 875"/>
              <a:gd name="T21" fmla="*/ 387 h 387"/>
            </a:gdLst>
            <a:ahLst/>
            <a:cxnLst>
              <a:cxn ang="T12">
                <a:pos x="T0" y="T1"/>
              </a:cxn>
              <a:cxn ang="T13">
                <a:pos x="T2" y="T3"/>
              </a:cxn>
              <a:cxn ang="T14">
                <a:pos x="T4" y="T5"/>
              </a:cxn>
              <a:cxn ang="T15">
                <a:pos x="T6" y="T7"/>
              </a:cxn>
              <a:cxn ang="T16">
                <a:pos x="T8" y="T9"/>
              </a:cxn>
              <a:cxn ang="T17">
                <a:pos x="T10" y="T11"/>
              </a:cxn>
            </a:cxnLst>
            <a:rect l="T18" t="T19" r="T20" b="T21"/>
            <a:pathLst>
              <a:path w="875" h="387" extrusionOk="0">
                <a:moveTo>
                  <a:pt x="0" y="0"/>
                </a:moveTo>
                <a:cubicBezTo>
                  <a:pt x="13" y="49"/>
                  <a:pt x="28" y="97"/>
                  <a:pt x="45" y="145"/>
                </a:cubicBezTo>
                <a:cubicBezTo>
                  <a:pt x="68" y="211"/>
                  <a:pt x="98" y="280"/>
                  <a:pt x="155" y="324"/>
                </a:cubicBezTo>
                <a:cubicBezTo>
                  <a:pt x="226" y="378"/>
                  <a:pt x="327" y="395"/>
                  <a:pt x="414" y="384"/>
                </a:cubicBezTo>
                <a:cubicBezTo>
                  <a:pt x="537" y="369"/>
                  <a:pt x="668" y="326"/>
                  <a:pt x="781" y="276"/>
                </a:cubicBezTo>
                <a:cubicBezTo>
                  <a:pt x="812" y="261"/>
                  <a:pt x="843" y="245"/>
                  <a:pt x="874" y="23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3" name="Ink 59"/>
          <p:cNvSpPr>
            <a:spLocks noRot="1" noChangeAspect="1" noEditPoints="1" noChangeArrowheads="1" noChangeShapeType="1" noTextEdit="1"/>
          </p:cNvSpPr>
          <p:nvPr/>
        </p:nvSpPr>
        <p:spPr bwMode="auto">
          <a:xfrm>
            <a:off x="7653338" y="1773238"/>
            <a:ext cx="1066800" cy="708025"/>
          </a:xfrm>
          <a:custGeom>
            <a:avLst/>
            <a:gdLst>
              <a:gd name="T0" fmla="*/ 2147483647 w 2964"/>
              <a:gd name="T1" fmla="*/ 2147483647 h 1967"/>
              <a:gd name="T2" fmla="*/ 2147483647 w 2964"/>
              <a:gd name="T3" fmla="*/ 2147483647 h 1967"/>
              <a:gd name="T4" fmla="*/ 2147483647 w 2964"/>
              <a:gd name="T5" fmla="*/ 2147483647 h 1967"/>
              <a:gd name="T6" fmla="*/ 2147483647 w 2964"/>
              <a:gd name="T7" fmla="*/ 2147483647 h 1967"/>
              <a:gd name="T8" fmla="*/ 2147483647 w 2964"/>
              <a:gd name="T9" fmla="*/ 2147483647 h 1967"/>
              <a:gd name="T10" fmla="*/ 2147483647 w 2964"/>
              <a:gd name="T11" fmla="*/ 2147483647 h 1967"/>
              <a:gd name="T12" fmla="*/ 2147483647 w 2964"/>
              <a:gd name="T13" fmla="*/ 2147483647 h 1967"/>
              <a:gd name="T14" fmla="*/ 2147483647 w 2964"/>
              <a:gd name="T15" fmla="*/ 2147483647 h 1967"/>
              <a:gd name="T16" fmla="*/ 2147483647 w 2964"/>
              <a:gd name="T17" fmla="*/ 2147483647 h 1967"/>
              <a:gd name="T18" fmla="*/ 2147483647 w 2964"/>
              <a:gd name="T19" fmla="*/ 2147483647 h 1967"/>
              <a:gd name="T20" fmla="*/ 2147483647 w 2964"/>
              <a:gd name="T21" fmla="*/ 2147483647 h 1967"/>
              <a:gd name="T22" fmla="*/ 2147483647 w 2964"/>
              <a:gd name="T23" fmla="*/ 2147483647 h 1967"/>
              <a:gd name="T24" fmla="*/ 2147483647 w 2964"/>
              <a:gd name="T25" fmla="*/ 2147483647 h 1967"/>
              <a:gd name="T26" fmla="*/ 2147483647 w 2964"/>
              <a:gd name="T27" fmla="*/ 2147483647 h 1967"/>
              <a:gd name="T28" fmla="*/ 2147483647 w 2964"/>
              <a:gd name="T29" fmla="*/ 2147483647 h 1967"/>
              <a:gd name="T30" fmla="*/ 2147483647 w 2964"/>
              <a:gd name="T31" fmla="*/ 2147483647 h 1967"/>
              <a:gd name="T32" fmla="*/ 2147483647 w 2964"/>
              <a:gd name="T33" fmla="*/ 2147483647 h 1967"/>
              <a:gd name="T34" fmla="*/ 2147483647 w 2964"/>
              <a:gd name="T35" fmla="*/ 2147483647 h 1967"/>
              <a:gd name="T36" fmla="*/ 2147483647 w 2964"/>
              <a:gd name="T37" fmla="*/ 2147483647 h 1967"/>
              <a:gd name="T38" fmla="*/ 2147483647 w 2964"/>
              <a:gd name="T39" fmla="*/ 2147483647 h 1967"/>
              <a:gd name="T40" fmla="*/ 2147483647 w 2964"/>
              <a:gd name="T41" fmla="*/ 2147483647 h 1967"/>
              <a:gd name="T42" fmla="*/ 2147483647 w 2964"/>
              <a:gd name="T43" fmla="*/ 2147483647 h 1967"/>
              <a:gd name="T44" fmla="*/ 2147483647 w 2964"/>
              <a:gd name="T45" fmla="*/ 2147483647 h 1967"/>
              <a:gd name="T46" fmla="*/ 2147483647 w 2964"/>
              <a:gd name="T47" fmla="*/ 2147483647 h 1967"/>
              <a:gd name="T48" fmla="*/ 2147483647 w 2964"/>
              <a:gd name="T49" fmla="*/ 2147483647 h 1967"/>
              <a:gd name="T50" fmla="*/ 2147483647 w 2964"/>
              <a:gd name="T51" fmla="*/ 2147483647 h 1967"/>
              <a:gd name="T52" fmla="*/ 2147483647 w 2964"/>
              <a:gd name="T53" fmla="*/ 2147483647 h 1967"/>
              <a:gd name="T54" fmla="*/ 2147483647 w 2964"/>
              <a:gd name="T55" fmla="*/ 2147483647 h 1967"/>
              <a:gd name="T56" fmla="*/ 2147483647 w 2964"/>
              <a:gd name="T57" fmla="*/ 2147483647 h 1967"/>
              <a:gd name="T58" fmla="*/ 2147483647 w 2964"/>
              <a:gd name="T59" fmla="*/ 2147483647 h 1967"/>
              <a:gd name="T60" fmla="*/ 2147483647 w 2964"/>
              <a:gd name="T61" fmla="*/ 2147483647 h 1967"/>
              <a:gd name="T62" fmla="*/ 2147483647 w 2964"/>
              <a:gd name="T63" fmla="*/ 2147483647 h 1967"/>
              <a:gd name="T64" fmla="*/ 2147483647 w 2964"/>
              <a:gd name="T65" fmla="*/ 2147483647 h 1967"/>
              <a:gd name="T66" fmla="*/ 2147483647 w 2964"/>
              <a:gd name="T67" fmla="*/ 2147483647 h 1967"/>
              <a:gd name="T68" fmla="*/ 2147483647 w 2964"/>
              <a:gd name="T69" fmla="*/ 2147483647 h 1967"/>
              <a:gd name="T70" fmla="*/ 2147483647 w 2964"/>
              <a:gd name="T71" fmla="*/ 2147483647 h 1967"/>
              <a:gd name="T72" fmla="*/ 2147483647 w 2964"/>
              <a:gd name="T73" fmla="*/ 2147483647 h 1967"/>
              <a:gd name="T74" fmla="*/ 2147483647 w 2964"/>
              <a:gd name="T75" fmla="*/ 2147483647 h 1967"/>
              <a:gd name="T76" fmla="*/ 2147483647 w 2964"/>
              <a:gd name="T77" fmla="*/ 2147483647 h 1967"/>
              <a:gd name="T78" fmla="*/ 2147483647 w 2964"/>
              <a:gd name="T79" fmla="*/ 2147483647 h 1967"/>
              <a:gd name="T80" fmla="*/ 2147483647 w 2964"/>
              <a:gd name="T81" fmla="*/ 2147483647 h 1967"/>
              <a:gd name="T82" fmla="*/ 2147483647 w 2964"/>
              <a:gd name="T83" fmla="*/ 2147483647 h 1967"/>
              <a:gd name="T84" fmla="*/ 2147483647 w 2964"/>
              <a:gd name="T85" fmla="*/ 2147483647 h 1967"/>
              <a:gd name="T86" fmla="*/ 2147483647 w 2964"/>
              <a:gd name="T87" fmla="*/ 2147483647 h 1967"/>
              <a:gd name="T88" fmla="*/ 2147483647 w 2964"/>
              <a:gd name="T89" fmla="*/ 2147483647 h 1967"/>
              <a:gd name="T90" fmla="*/ 2147483647 w 2964"/>
              <a:gd name="T91" fmla="*/ 2147483647 h 1967"/>
              <a:gd name="T92" fmla="*/ 2147483647 w 2964"/>
              <a:gd name="T93" fmla="*/ 2147483647 h 1967"/>
              <a:gd name="T94" fmla="*/ 2147483647 w 2964"/>
              <a:gd name="T95" fmla="*/ 2147483647 h 1967"/>
              <a:gd name="T96" fmla="*/ 2147483647 w 2964"/>
              <a:gd name="T97" fmla="*/ 2147483647 h 1967"/>
              <a:gd name="T98" fmla="*/ 2147483647 w 2964"/>
              <a:gd name="T99" fmla="*/ 2147483647 h 1967"/>
              <a:gd name="T100" fmla="*/ 2147483647 w 2964"/>
              <a:gd name="T101" fmla="*/ 2147483647 h 1967"/>
              <a:gd name="T102" fmla="*/ 2147483647 w 2964"/>
              <a:gd name="T103" fmla="*/ 2147483647 h 1967"/>
              <a:gd name="T104" fmla="*/ 2147483647 w 2964"/>
              <a:gd name="T105" fmla="*/ 2147483647 h 1967"/>
              <a:gd name="T106" fmla="*/ 2147483647 w 2964"/>
              <a:gd name="T107" fmla="*/ 2147483647 h 1967"/>
              <a:gd name="T108" fmla="*/ 2147483647 w 2964"/>
              <a:gd name="T109" fmla="*/ 2147483647 h 1967"/>
              <a:gd name="T110" fmla="*/ 2147483647 w 2964"/>
              <a:gd name="T111" fmla="*/ 2147483647 h 1967"/>
              <a:gd name="T112" fmla="*/ 2147483647 w 2964"/>
              <a:gd name="T113" fmla="*/ 2147483647 h 1967"/>
              <a:gd name="T114" fmla="*/ 2147483647 w 2964"/>
              <a:gd name="T115" fmla="*/ 2147483647 h 1967"/>
              <a:gd name="T116" fmla="*/ 2147483647 w 2964"/>
              <a:gd name="T117" fmla="*/ 2147483647 h 1967"/>
              <a:gd name="T118" fmla="*/ 2147483647 w 2964"/>
              <a:gd name="T119" fmla="*/ 2147483647 h 1967"/>
              <a:gd name="T120" fmla="*/ 2147483647 w 2964"/>
              <a:gd name="T121" fmla="*/ 2147483647 h 1967"/>
              <a:gd name="T122" fmla="*/ 2147483647 w 2964"/>
              <a:gd name="T123" fmla="*/ 2147483647 h 1967"/>
              <a:gd name="T124" fmla="*/ 2147483647 w 2964"/>
              <a:gd name="T125" fmla="*/ 2147483647 h 19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64"/>
              <a:gd name="T190" fmla="*/ 0 h 1967"/>
              <a:gd name="T191" fmla="*/ 2964 w 2964"/>
              <a:gd name="T192" fmla="*/ 1967 h 19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64" h="1967" extrusionOk="0">
                <a:moveTo>
                  <a:pt x="165" y="898"/>
                </a:moveTo>
                <a:cubicBezTo>
                  <a:pt x="161" y="907"/>
                  <a:pt x="152" y="909"/>
                  <a:pt x="182" y="924"/>
                </a:cubicBezTo>
                <a:cubicBezTo>
                  <a:pt x="212" y="939"/>
                  <a:pt x="263" y="924"/>
                  <a:pt x="292" y="915"/>
                </a:cubicBezTo>
                <a:cubicBezTo>
                  <a:pt x="335" y="901"/>
                  <a:pt x="379" y="875"/>
                  <a:pt x="405" y="838"/>
                </a:cubicBezTo>
                <a:cubicBezTo>
                  <a:pt x="436" y="794"/>
                  <a:pt x="430" y="737"/>
                  <a:pt x="382" y="708"/>
                </a:cubicBezTo>
                <a:cubicBezTo>
                  <a:pt x="329" y="676"/>
                  <a:pt x="264" y="693"/>
                  <a:pt x="213" y="720"/>
                </a:cubicBezTo>
                <a:cubicBezTo>
                  <a:pt x="107" y="777"/>
                  <a:pt x="21" y="895"/>
                  <a:pt x="2" y="1014"/>
                </a:cubicBezTo>
                <a:cubicBezTo>
                  <a:pt x="-9" y="1079"/>
                  <a:pt x="12" y="1137"/>
                  <a:pt x="62" y="1180"/>
                </a:cubicBezTo>
                <a:cubicBezTo>
                  <a:pt x="109" y="1220"/>
                  <a:pt x="175" y="1230"/>
                  <a:pt x="234" y="1229"/>
                </a:cubicBezTo>
                <a:cubicBezTo>
                  <a:pt x="294" y="1228"/>
                  <a:pt x="363" y="1202"/>
                  <a:pt x="414" y="1171"/>
                </a:cubicBezTo>
                <a:cubicBezTo>
                  <a:pt x="454" y="1141"/>
                  <a:pt x="467" y="1131"/>
                  <a:pt x="493" y="1110"/>
                </a:cubicBezTo>
              </a:path>
              <a:path w="2964" h="1967" extrusionOk="0">
                <a:moveTo>
                  <a:pt x="689" y="695"/>
                </a:moveTo>
                <a:cubicBezTo>
                  <a:pt x="712" y="711"/>
                  <a:pt x="739" y="714"/>
                  <a:pt x="765" y="727"/>
                </a:cubicBezTo>
                <a:cubicBezTo>
                  <a:pt x="834" y="762"/>
                  <a:pt x="899" y="805"/>
                  <a:pt x="948" y="866"/>
                </a:cubicBezTo>
                <a:cubicBezTo>
                  <a:pt x="958" y="879"/>
                  <a:pt x="965" y="891"/>
                  <a:pt x="973" y="905"/>
                </a:cubicBezTo>
                <a:cubicBezTo>
                  <a:pt x="948" y="893"/>
                  <a:pt x="923" y="875"/>
                  <a:pt x="895" y="870"/>
                </a:cubicBezTo>
                <a:cubicBezTo>
                  <a:pt x="840" y="861"/>
                  <a:pt x="788" y="875"/>
                  <a:pt x="741" y="902"/>
                </a:cubicBezTo>
                <a:cubicBezTo>
                  <a:pt x="680" y="937"/>
                  <a:pt x="633" y="991"/>
                  <a:pt x="598" y="1051"/>
                </a:cubicBezTo>
                <a:cubicBezTo>
                  <a:pt x="570" y="1099"/>
                  <a:pt x="539" y="1181"/>
                  <a:pt x="589" y="1227"/>
                </a:cubicBezTo>
                <a:cubicBezTo>
                  <a:pt x="629" y="1264"/>
                  <a:pt x="697" y="1250"/>
                  <a:pt x="742" y="1236"/>
                </a:cubicBezTo>
                <a:cubicBezTo>
                  <a:pt x="834" y="1209"/>
                  <a:pt x="902" y="1148"/>
                  <a:pt x="964" y="1079"/>
                </a:cubicBezTo>
                <a:cubicBezTo>
                  <a:pt x="1008" y="1029"/>
                  <a:pt x="1040" y="975"/>
                  <a:pt x="1072" y="917"/>
                </a:cubicBezTo>
              </a:path>
              <a:path w="2964" h="1967" extrusionOk="0">
                <a:moveTo>
                  <a:pt x="1443" y="0"/>
                </a:moveTo>
                <a:cubicBezTo>
                  <a:pt x="1426" y="28"/>
                  <a:pt x="1408" y="64"/>
                  <a:pt x="1399" y="103"/>
                </a:cubicBezTo>
                <a:cubicBezTo>
                  <a:pt x="1373" y="215"/>
                  <a:pt x="1345" y="327"/>
                  <a:pt x="1319" y="439"/>
                </a:cubicBezTo>
                <a:cubicBezTo>
                  <a:pt x="1281" y="606"/>
                  <a:pt x="1240" y="775"/>
                  <a:pt x="1225" y="946"/>
                </a:cubicBezTo>
                <a:cubicBezTo>
                  <a:pt x="1218" y="1025"/>
                  <a:pt x="1216" y="1107"/>
                  <a:pt x="1222" y="1186"/>
                </a:cubicBezTo>
                <a:cubicBezTo>
                  <a:pt x="1226" y="1213"/>
                  <a:pt x="1227" y="1222"/>
                  <a:pt x="1227" y="1186"/>
                </a:cubicBezTo>
              </a:path>
              <a:path w="2964" h="1967" extrusionOk="0">
                <a:moveTo>
                  <a:pt x="1128" y="819"/>
                </a:moveTo>
                <a:cubicBezTo>
                  <a:pt x="1131" y="772"/>
                  <a:pt x="1140" y="742"/>
                  <a:pt x="1197" y="737"/>
                </a:cubicBezTo>
                <a:cubicBezTo>
                  <a:pt x="1260" y="731"/>
                  <a:pt x="1334" y="749"/>
                  <a:pt x="1391" y="774"/>
                </a:cubicBezTo>
                <a:cubicBezTo>
                  <a:pt x="1447" y="799"/>
                  <a:pt x="1490" y="839"/>
                  <a:pt x="1511" y="897"/>
                </a:cubicBezTo>
                <a:cubicBezTo>
                  <a:pt x="1528" y="945"/>
                  <a:pt x="1529" y="1001"/>
                  <a:pt x="1535" y="1051"/>
                </a:cubicBezTo>
                <a:cubicBezTo>
                  <a:pt x="1539" y="1083"/>
                  <a:pt x="1544" y="1112"/>
                  <a:pt x="1556" y="1141"/>
                </a:cubicBezTo>
                <a:cubicBezTo>
                  <a:pt x="1572" y="1114"/>
                  <a:pt x="1574" y="1101"/>
                  <a:pt x="1579" y="1068"/>
                </a:cubicBezTo>
              </a:path>
              <a:path w="2964" h="1967" extrusionOk="0">
                <a:moveTo>
                  <a:pt x="1631" y="659"/>
                </a:moveTo>
                <a:cubicBezTo>
                  <a:pt x="1635" y="641"/>
                  <a:pt x="1637" y="629"/>
                  <a:pt x="1650" y="615"/>
                </a:cubicBezTo>
                <a:cubicBezTo>
                  <a:pt x="1659" y="607"/>
                  <a:pt x="1662" y="604"/>
                  <a:pt x="1670" y="602"/>
                </a:cubicBezTo>
              </a:path>
              <a:path w="2964" h="1967" extrusionOk="0">
                <a:moveTo>
                  <a:pt x="1671" y="1190"/>
                </a:moveTo>
                <a:cubicBezTo>
                  <a:pt x="1694" y="1159"/>
                  <a:pt x="1711" y="1135"/>
                  <a:pt x="1724" y="1096"/>
                </a:cubicBezTo>
                <a:cubicBezTo>
                  <a:pt x="1748" y="1023"/>
                  <a:pt x="1755" y="943"/>
                  <a:pt x="1766" y="867"/>
                </a:cubicBezTo>
                <a:cubicBezTo>
                  <a:pt x="1794" y="959"/>
                  <a:pt x="1824" y="1038"/>
                  <a:pt x="1897" y="1106"/>
                </a:cubicBezTo>
                <a:cubicBezTo>
                  <a:pt x="1932" y="1138"/>
                  <a:pt x="1969" y="1154"/>
                  <a:pt x="2014" y="1165"/>
                </a:cubicBezTo>
                <a:cubicBezTo>
                  <a:pt x="2020" y="1164"/>
                  <a:pt x="2025" y="1163"/>
                  <a:pt x="2031" y="1162"/>
                </a:cubicBezTo>
                <a:cubicBezTo>
                  <a:pt x="2043" y="1129"/>
                  <a:pt x="2051" y="1106"/>
                  <a:pt x="2055" y="1064"/>
                </a:cubicBezTo>
                <a:cubicBezTo>
                  <a:pt x="2060" y="1010"/>
                  <a:pt x="2061" y="962"/>
                  <a:pt x="2073" y="909"/>
                </a:cubicBezTo>
                <a:cubicBezTo>
                  <a:pt x="2086" y="853"/>
                  <a:pt x="2129" y="830"/>
                  <a:pt x="2176" y="806"/>
                </a:cubicBezTo>
                <a:cubicBezTo>
                  <a:pt x="2230" y="779"/>
                  <a:pt x="2291" y="765"/>
                  <a:pt x="2350" y="752"/>
                </a:cubicBezTo>
                <a:cubicBezTo>
                  <a:pt x="2383" y="745"/>
                  <a:pt x="2406" y="747"/>
                  <a:pt x="2436" y="745"/>
                </a:cubicBezTo>
                <a:cubicBezTo>
                  <a:pt x="2408" y="790"/>
                  <a:pt x="2375" y="821"/>
                  <a:pt x="2338" y="864"/>
                </a:cubicBezTo>
                <a:cubicBezTo>
                  <a:pt x="2291" y="918"/>
                  <a:pt x="2240" y="984"/>
                  <a:pt x="2220" y="1054"/>
                </a:cubicBezTo>
                <a:cubicBezTo>
                  <a:pt x="2198" y="1135"/>
                  <a:pt x="2264" y="1184"/>
                  <a:pt x="2337" y="1194"/>
                </a:cubicBezTo>
                <a:cubicBezTo>
                  <a:pt x="2443" y="1209"/>
                  <a:pt x="2539" y="1157"/>
                  <a:pt x="2567" y="1052"/>
                </a:cubicBezTo>
                <a:cubicBezTo>
                  <a:pt x="2587" y="975"/>
                  <a:pt x="2571" y="890"/>
                  <a:pt x="2550" y="815"/>
                </a:cubicBezTo>
                <a:cubicBezTo>
                  <a:pt x="2538" y="773"/>
                  <a:pt x="2522" y="754"/>
                  <a:pt x="2503" y="721"/>
                </a:cubicBezTo>
                <a:cubicBezTo>
                  <a:pt x="2501" y="819"/>
                  <a:pt x="2534" y="910"/>
                  <a:pt x="2568" y="1004"/>
                </a:cubicBezTo>
                <a:cubicBezTo>
                  <a:pt x="2630" y="1174"/>
                  <a:pt x="2709" y="1334"/>
                  <a:pt x="2788" y="1496"/>
                </a:cubicBezTo>
                <a:cubicBezTo>
                  <a:pt x="2847" y="1617"/>
                  <a:pt x="2915" y="1743"/>
                  <a:pt x="2954" y="1872"/>
                </a:cubicBezTo>
                <a:cubicBezTo>
                  <a:pt x="2962" y="1915"/>
                  <a:pt x="2966" y="1926"/>
                  <a:pt x="2956" y="1953"/>
                </a:cubicBezTo>
                <a:cubicBezTo>
                  <a:pt x="2895" y="1950"/>
                  <a:pt x="2878" y="1951"/>
                  <a:pt x="2826" y="1893"/>
                </a:cubicBezTo>
                <a:cubicBezTo>
                  <a:pt x="2762" y="1823"/>
                  <a:pt x="2719" y="1741"/>
                  <a:pt x="2687" y="1652"/>
                </a:cubicBezTo>
                <a:cubicBezTo>
                  <a:pt x="2657" y="1567"/>
                  <a:pt x="2642" y="1473"/>
                  <a:pt x="2691" y="1393"/>
                </a:cubicBezTo>
                <a:cubicBezTo>
                  <a:pt x="2735" y="1321"/>
                  <a:pt x="2805" y="1263"/>
                  <a:pt x="2864" y="120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4" name="Ink 60"/>
          <p:cNvSpPr>
            <a:spLocks noRot="1" noChangeAspect="1" noEditPoints="1" noChangeArrowheads="1" noChangeShapeType="1" noTextEdit="1"/>
          </p:cNvSpPr>
          <p:nvPr/>
        </p:nvSpPr>
        <p:spPr bwMode="auto">
          <a:xfrm>
            <a:off x="6291263" y="2487613"/>
            <a:ext cx="1062037" cy="438150"/>
          </a:xfrm>
          <a:custGeom>
            <a:avLst/>
            <a:gdLst>
              <a:gd name="T0" fmla="*/ 2147483647 w 2950"/>
              <a:gd name="T1" fmla="*/ 2147483647 h 1221"/>
              <a:gd name="T2" fmla="*/ 2147483647 w 2950"/>
              <a:gd name="T3" fmla="*/ 2147483647 h 1221"/>
              <a:gd name="T4" fmla="*/ 2147483647 w 2950"/>
              <a:gd name="T5" fmla="*/ 2147483647 h 1221"/>
              <a:gd name="T6" fmla="*/ 2147483647 w 2950"/>
              <a:gd name="T7" fmla="*/ 2147483647 h 1221"/>
              <a:gd name="T8" fmla="*/ 2147483647 w 2950"/>
              <a:gd name="T9" fmla="*/ 2147483647 h 1221"/>
              <a:gd name="T10" fmla="*/ 2147483647 w 2950"/>
              <a:gd name="T11" fmla="*/ 2147483647 h 1221"/>
              <a:gd name="T12" fmla="*/ 2147483647 w 2950"/>
              <a:gd name="T13" fmla="*/ 2147483647 h 1221"/>
              <a:gd name="T14" fmla="*/ 2147483647 w 2950"/>
              <a:gd name="T15" fmla="*/ 2147483647 h 1221"/>
              <a:gd name="T16" fmla="*/ 2147483647 w 2950"/>
              <a:gd name="T17" fmla="*/ 2147483647 h 1221"/>
              <a:gd name="T18" fmla="*/ 2147483647 w 2950"/>
              <a:gd name="T19" fmla="*/ 2147483647 h 1221"/>
              <a:gd name="T20" fmla="*/ 2147483647 w 2950"/>
              <a:gd name="T21" fmla="*/ 2147483647 h 1221"/>
              <a:gd name="T22" fmla="*/ 2147483647 w 2950"/>
              <a:gd name="T23" fmla="*/ 2147483647 h 1221"/>
              <a:gd name="T24" fmla="*/ 2147483647 w 2950"/>
              <a:gd name="T25" fmla="*/ 2147483647 h 1221"/>
              <a:gd name="T26" fmla="*/ 2147483647 w 2950"/>
              <a:gd name="T27" fmla="*/ 2147483647 h 1221"/>
              <a:gd name="T28" fmla="*/ 2147483647 w 2950"/>
              <a:gd name="T29" fmla="*/ 2147483647 h 1221"/>
              <a:gd name="T30" fmla="*/ 2147483647 w 2950"/>
              <a:gd name="T31" fmla="*/ 2147483647 h 1221"/>
              <a:gd name="T32" fmla="*/ 2147483647 w 2950"/>
              <a:gd name="T33" fmla="*/ 2147483647 h 1221"/>
              <a:gd name="T34" fmla="*/ 2147483647 w 2950"/>
              <a:gd name="T35" fmla="*/ 2147483647 h 1221"/>
              <a:gd name="T36" fmla="*/ 2147483647 w 2950"/>
              <a:gd name="T37" fmla="*/ 2147483647 h 1221"/>
              <a:gd name="T38" fmla="*/ 2147483647 w 2950"/>
              <a:gd name="T39" fmla="*/ 2147483647 h 1221"/>
              <a:gd name="T40" fmla="*/ 2147483647 w 2950"/>
              <a:gd name="T41" fmla="*/ 2147483647 h 1221"/>
              <a:gd name="T42" fmla="*/ 2147483647 w 2950"/>
              <a:gd name="T43" fmla="*/ 2147483647 h 1221"/>
              <a:gd name="T44" fmla="*/ 2147483647 w 2950"/>
              <a:gd name="T45" fmla="*/ 2147483647 h 1221"/>
              <a:gd name="T46" fmla="*/ 2147483647 w 2950"/>
              <a:gd name="T47" fmla="*/ 2147483647 h 1221"/>
              <a:gd name="T48" fmla="*/ 2147483647 w 2950"/>
              <a:gd name="T49" fmla="*/ 2147483647 h 1221"/>
              <a:gd name="T50" fmla="*/ 2147483647 w 2950"/>
              <a:gd name="T51" fmla="*/ 2147483647 h 1221"/>
              <a:gd name="T52" fmla="*/ 2147483647 w 2950"/>
              <a:gd name="T53" fmla="*/ 2147483647 h 1221"/>
              <a:gd name="T54" fmla="*/ 2147483647 w 2950"/>
              <a:gd name="T55" fmla="*/ 2147483647 h 1221"/>
              <a:gd name="T56" fmla="*/ 2147483647 w 2950"/>
              <a:gd name="T57" fmla="*/ 2147483647 h 1221"/>
              <a:gd name="T58" fmla="*/ 2147483647 w 2950"/>
              <a:gd name="T59" fmla="*/ 2147483647 h 1221"/>
              <a:gd name="T60" fmla="*/ 2147483647 w 2950"/>
              <a:gd name="T61" fmla="*/ 2147483647 h 1221"/>
              <a:gd name="T62" fmla="*/ 2147483647 w 2950"/>
              <a:gd name="T63" fmla="*/ 2147483647 h 1221"/>
              <a:gd name="T64" fmla="*/ 2147483647 w 2950"/>
              <a:gd name="T65" fmla="*/ 2147483647 h 1221"/>
              <a:gd name="T66" fmla="*/ 2147483647 w 2950"/>
              <a:gd name="T67" fmla="*/ 2147483647 h 1221"/>
              <a:gd name="T68" fmla="*/ 2147483647 w 2950"/>
              <a:gd name="T69" fmla="*/ 2147483647 h 1221"/>
              <a:gd name="T70" fmla="*/ 2147483647 w 2950"/>
              <a:gd name="T71" fmla="*/ 2147483647 h 1221"/>
              <a:gd name="T72" fmla="*/ 2147483647 w 2950"/>
              <a:gd name="T73" fmla="*/ 2147483647 h 1221"/>
              <a:gd name="T74" fmla="*/ 2147483647 w 2950"/>
              <a:gd name="T75" fmla="*/ 2147483647 h 1221"/>
              <a:gd name="T76" fmla="*/ 2147483647 w 2950"/>
              <a:gd name="T77" fmla="*/ 2147483647 h 1221"/>
              <a:gd name="T78" fmla="*/ 2147483647 w 2950"/>
              <a:gd name="T79" fmla="*/ 2147483647 h 1221"/>
              <a:gd name="T80" fmla="*/ 2147483647 w 2950"/>
              <a:gd name="T81" fmla="*/ 2147483647 h 12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50"/>
              <a:gd name="T124" fmla="*/ 0 h 1221"/>
              <a:gd name="T125" fmla="*/ 2950 w 2950"/>
              <a:gd name="T126" fmla="*/ 1221 h 12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50" h="1221" extrusionOk="0">
                <a:moveTo>
                  <a:pt x="246" y="352"/>
                </a:moveTo>
                <a:cubicBezTo>
                  <a:pt x="221" y="377"/>
                  <a:pt x="188" y="404"/>
                  <a:pt x="167" y="432"/>
                </a:cubicBezTo>
                <a:cubicBezTo>
                  <a:pt x="164" y="438"/>
                  <a:pt x="162" y="443"/>
                  <a:pt x="159" y="449"/>
                </a:cubicBezTo>
                <a:cubicBezTo>
                  <a:pt x="188" y="421"/>
                  <a:pt x="207" y="392"/>
                  <a:pt x="225" y="354"/>
                </a:cubicBezTo>
                <a:cubicBezTo>
                  <a:pt x="240" y="322"/>
                  <a:pt x="263" y="271"/>
                  <a:pt x="238" y="237"/>
                </a:cubicBezTo>
                <a:cubicBezTo>
                  <a:pt x="210" y="199"/>
                  <a:pt x="156" y="231"/>
                  <a:pt x="130" y="252"/>
                </a:cubicBezTo>
                <a:cubicBezTo>
                  <a:pt x="57" y="311"/>
                  <a:pt x="11" y="400"/>
                  <a:pt x="1" y="492"/>
                </a:cubicBezTo>
                <a:cubicBezTo>
                  <a:pt x="-7" y="562"/>
                  <a:pt x="7" y="631"/>
                  <a:pt x="57" y="682"/>
                </a:cubicBezTo>
                <a:cubicBezTo>
                  <a:pt x="101" y="726"/>
                  <a:pt x="154" y="736"/>
                  <a:pt x="211" y="717"/>
                </a:cubicBezTo>
                <a:cubicBezTo>
                  <a:pt x="275" y="696"/>
                  <a:pt x="312" y="653"/>
                  <a:pt x="354" y="604"/>
                </a:cubicBezTo>
              </a:path>
              <a:path w="2950" h="1221" extrusionOk="0">
                <a:moveTo>
                  <a:pt x="477" y="330"/>
                </a:moveTo>
                <a:cubicBezTo>
                  <a:pt x="489" y="366"/>
                  <a:pt x="504" y="407"/>
                  <a:pt x="523" y="439"/>
                </a:cubicBezTo>
                <a:cubicBezTo>
                  <a:pt x="552" y="488"/>
                  <a:pt x="593" y="537"/>
                  <a:pt x="634" y="577"/>
                </a:cubicBezTo>
                <a:cubicBezTo>
                  <a:pt x="656" y="598"/>
                  <a:pt x="691" y="634"/>
                  <a:pt x="725" y="623"/>
                </a:cubicBezTo>
                <a:cubicBezTo>
                  <a:pt x="745" y="611"/>
                  <a:pt x="753" y="606"/>
                  <a:pt x="761" y="591"/>
                </a:cubicBezTo>
              </a:path>
              <a:path w="2950" h="1221" extrusionOk="0">
                <a:moveTo>
                  <a:pt x="867" y="201"/>
                </a:moveTo>
                <a:cubicBezTo>
                  <a:pt x="837" y="259"/>
                  <a:pt x="812" y="319"/>
                  <a:pt x="781" y="377"/>
                </a:cubicBezTo>
                <a:cubicBezTo>
                  <a:pt x="729" y="475"/>
                  <a:pt x="676" y="573"/>
                  <a:pt x="620" y="669"/>
                </a:cubicBezTo>
                <a:cubicBezTo>
                  <a:pt x="576" y="745"/>
                  <a:pt x="528" y="818"/>
                  <a:pt x="474" y="886"/>
                </a:cubicBezTo>
                <a:cubicBezTo>
                  <a:pt x="455" y="910"/>
                  <a:pt x="473" y="863"/>
                  <a:pt x="485" y="835"/>
                </a:cubicBezTo>
              </a:path>
              <a:path w="2950" h="1221" extrusionOk="0">
                <a:moveTo>
                  <a:pt x="860" y="1043"/>
                </a:moveTo>
                <a:cubicBezTo>
                  <a:pt x="859" y="1099"/>
                  <a:pt x="858" y="1154"/>
                  <a:pt x="861" y="1210"/>
                </a:cubicBezTo>
                <a:cubicBezTo>
                  <a:pt x="861" y="1159"/>
                  <a:pt x="863" y="1128"/>
                  <a:pt x="866" y="1077"/>
                </a:cubicBezTo>
                <a:cubicBezTo>
                  <a:pt x="875" y="913"/>
                  <a:pt x="883" y="747"/>
                  <a:pt x="908" y="585"/>
                </a:cubicBezTo>
                <a:cubicBezTo>
                  <a:pt x="918" y="522"/>
                  <a:pt x="922" y="408"/>
                  <a:pt x="976" y="362"/>
                </a:cubicBezTo>
                <a:cubicBezTo>
                  <a:pt x="1009" y="334"/>
                  <a:pt x="1055" y="376"/>
                  <a:pt x="1077" y="398"/>
                </a:cubicBezTo>
                <a:cubicBezTo>
                  <a:pt x="1106" y="427"/>
                  <a:pt x="1148" y="480"/>
                  <a:pt x="1132" y="525"/>
                </a:cubicBezTo>
                <a:cubicBezTo>
                  <a:pt x="1121" y="555"/>
                  <a:pt x="1089" y="554"/>
                  <a:pt x="1064" y="547"/>
                </a:cubicBezTo>
                <a:cubicBezTo>
                  <a:pt x="1040" y="540"/>
                  <a:pt x="1034" y="525"/>
                  <a:pt x="1022" y="506"/>
                </a:cubicBezTo>
              </a:path>
              <a:path w="2950" h="1221" extrusionOk="0">
                <a:moveTo>
                  <a:pt x="1327" y="0"/>
                </a:moveTo>
                <a:cubicBezTo>
                  <a:pt x="1335" y="47"/>
                  <a:pt x="1335" y="93"/>
                  <a:pt x="1331" y="141"/>
                </a:cubicBezTo>
                <a:cubicBezTo>
                  <a:pt x="1324" y="218"/>
                  <a:pt x="1315" y="295"/>
                  <a:pt x="1300" y="371"/>
                </a:cubicBezTo>
                <a:cubicBezTo>
                  <a:pt x="1288" y="434"/>
                  <a:pt x="1263" y="498"/>
                  <a:pt x="1256" y="561"/>
                </a:cubicBezTo>
                <a:cubicBezTo>
                  <a:pt x="1257" y="584"/>
                  <a:pt x="1256" y="588"/>
                  <a:pt x="1261" y="601"/>
                </a:cubicBezTo>
                <a:cubicBezTo>
                  <a:pt x="1291" y="595"/>
                  <a:pt x="1318" y="591"/>
                  <a:pt x="1349" y="573"/>
                </a:cubicBezTo>
                <a:cubicBezTo>
                  <a:pt x="1370" y="561"/>
                  <a:pt x="1388" y="553"/>
                  <a:pt x="1410" y="543"/>
                </a:cubicBezTo>
                <a:cubicBezTo>
                  <a:pt x="1414" y="564"/>
                  <a:pt x="1415" y="578"/>
                  <a:pt x="1410" y="609"/>
                </a:cubicBezTo>
                <a:cubicBezTo>
                  <a:pt x="1404" y="645"/>
                  <a:pt x="1398" y="686"/>
                  <a:pt x="1431" y="711"/>
                </a:cubicBezTo>
                <a:cubicBezTo>
                  <a:pt x="1470" y="741"/>
                  <a:pt x="1523" y="727"/>
                  <a:pt x="1564" y="712"/>
                </a:cubicBezTo>
                <a:cubicBezTo>
                  <a:pt x="1612" y="694"/>
                  <a:pt x="1647" y="661"/>
                  <a:pt x="1642" y="607"/>
                </a:cubicBezTo>
                <a:cubicBezTo>
                  <a:pt x="1636" y="540"/>
                  <a:pt x="1564" y="488"/>
                  <a:pt x="1514" y="452"/>
                </a:cubicBezTo>
                <a:cubicBezTo>
                  <a:pt x="1482" y="428"/>
                  <a:pt x="1470" y="421"/>
                  <a:pt x="1457" y="390"/>
                </a:cubicBezTo>
                <a:cubicBezTo>
                  <a:pt x="1499" y="377"/>
                  <a:pt x="1539" y="368"/>
                  <a:pt x="1584" y="363"/>
                </a:cubicBezTo>
                <a:cubicBezTo>
                  <a:pt x="1651" y="356"/>
                  <a:pt x="1718" y="354"/>
                  <a:pt x="1785" y="353"/>
                </a:cubicBezTo>
                <a:cubicBezTo>
                  <a:pt x="1827" y="352"/>
                  <a:pt x="1851" y="358"/>
                  <a:pt x="1887" y="372"/>
                </a:cubicBezTo>
                <a:cubicBezTo>
                  <a:pt x="1877" y="399"/>
                  <a:pt x="1870" y="413"/>
                  <a:pt x="1853" y="438"/>
                </a:cubicBezTo>
                <a:cubicBezTo>
                  <a:pt x="1837" y="461"/>
                  <a:pt x="1805" y="496"/>
                  <a:pt x="1815" y="528"/>
                </a:cubicBezTo>
                <a:cubicBezTo>
                  <a:pt x="1826" y="563"/>
                  <a:pt x="1863" y="575"/>
                  <a:pt x="1898" y="575"/>
                </a:cubicBezTo>
                <a:cubicBezTo>
                  <a:pt x="1944" y="574"/>
                  <a:pt x="1997" y="553"/>
                  <a:pt x="2023" y="514"/>
                </a:cubicBezTo>
                <a:cubicBezTo>
                  <a:pt x="2060" y="459"/>
                  <a:pt x="2052" y="386"/>
                  <a:pt x="2038" y="325"/>
                </a:cubicBezTo>
                <a:cubicBezTo>
                  <a:pt x="2010" y="203"/>
                  <a:pt x="1919" y="123"/>
                  <a:pt x="1880" y="15"/>
                </a:cubicBezTo>
                <a:cubicBezTo>
                  <a:pt x="1884" y="16"/>
                  <a:pt x="1887" y="18"/>
                  <a:pt x="1891" y="19"/>
                </a:cubicBezTo>
              </a:path>
              <a:path w="2950" h="1221" extrusionOk="0">
                <a:moveTo>
                  <a:pt x="2210" y="432"/>
                </a:moveTo>
                <a:cubicBezTo>
                  <a:pt x="2223" y="460"/>
                  <a:pt x="2234" y="490"/>
                  <a:pt x="2250" y="517"/>
                </a:cubicBezTo>
                <a:cubicBezTo>
                  <a:pt x="2264" y="540"/>
                  <a:pt x="2266" y="558"/>
                  <a:pt x="2263" y="585"/>
                </a:cubicBezTo>
                <a:cubicBezTo>
                  <a:pt x="2257" y="637"/>
                  <a:pt x="2274" y="575"/>
                  <a:pt x="2279" y="558"/>
                </a:cubicBezTo>
              </a:path>
              <a:path w="2950" h="1221" extrusionOk="0">
                <a:moveTo>
                  <a:pt x="2339" y="35"/>
                </a:moveTo>
                <a:cubicBezTo>
                  <a:pt x="2332" y="56"/>
                  <a:pt x="2326" y="68"/>
                  <a:pt x="2335" y="87"/>
                </a:cubicBezTo>
                <a:cubicBezTo>
                  <a:pt x="2341" y="98"/>
                  <a:pt x="2345" y="103"/>
                  <a:pt x="2352" y="110"/>
                </a:cubicBezTo>
              </a:path>
              <a:path w="2950" h="1221" extrusionOk="0">
                <a:moveTo>
                  <a:pt x="2479" y="616"/>
                </a:moveTo>
                <a:cubicBezTo>
                  <a:pt x="2481" y="593"/>
                  <a:pt x="2489" y="573"/>
                  <a:pt x="2490" y="548"/>
                </a:cubicBezTo>
                <a:cubicBezTo>
                  <a:pt x="2491" y="521"/>
                  <a:pt x="2494" y="494"/>
                  <a:pt x="2494" y="467"/>
                </a:cubicBezTo>
                <a:cubicBezTo>
                  <a:pt x="2493" y="455"/>
                  <a:pt x="2493" y="452"/>
                  <a:pt x="2493" y="445"/>
                </a:cubicBezTo>
                <a:cubicBezTo>
                  <a:pt x="2499" y="473"/>
                  <a:pt x="2512" y="489"/>
                  <a:pt x="2536" y="507"/>
                </a:cubicBezTo>
                <a:cubicBezTo>
                  <a:pt x="2566" y="529"/>
                  <a:pt x="2603" y="542"/>
                  <a:pt x="2640" y="545"/>
                </a:cubicBezTo>
                <a:cubicBezTo>
                  <a:pt x="2669" y="547"/>
                  <a:pt x="2702" y="540"/>
                  <a:pt x="2711" y="508"/>
                </a:cubicBezTo>
                <a:cubicBezTo>
                  <a:pt x="2720" y="474"/>
                  <a:pt x="2712" y="432"/>
                  <a:pt x="2707" y="398"/>
                </a:cubicBezTo>
                <a:cubicBezTo>
                  <a:pt x="2703" y="371"/>
                  <a:pt x="2689" y="337"/>
                  <a:pt x="2696" y="311"/>
                </a:cubicBezTo>
                <a:cubicBezTo>
                  <a:pt x="2701" y="294"/>
                  <a:pt x="2724" y="294"/>
                  <a:pt x="2738" y="291"/>
                </a:cubicBezTo>
              </a:path>
              <a:path w="2950" h="1221" extrusionOk="0">
                <a:moveTo>
                  <a:pt x="2824" y="310"/>
                </a:moveTo>
                <a:cubicBezTo>
                  <a:pt x="2820" y="337"/>
                  <a:pt x="2811" y="358"/>
                  <a:pt x="2804" y="383"/>
                </a:cubicBezTo>
                <a:cubicBezTo>
                  <a:pt x="2796" y="411"/>
                  <a:pt x="2788" y="445"/>
                  <a:pt x="2803" y="472"/>
                </a:cubicBezTo>
                <a:cubicBezTo>
                  <a:pt x="2819" y="500"/>
                  <a:pt x="2845" y="506"/>
                  <a:pt x="2874" y="507"/>
                </a:cubicBezTo>
                <a:cubicBezTo>
                  <a:pt x="2908" y="508"/>
                  <a:pt x="2929" y="488"/>
                  <a:pt x="2941" y="457"/>
                </a:cubicBezTo>
                <a:cubicBezTo>
                  <a:pt x="2958" y="412"/>
                  <a:pt x="2946" y="359"/>
                  <a:pt x="2935" y="314"/>
                </a:cubicBezTo>
                <a:cubicBezTo>
                  <a:pt x="2930" y="294"/>
                  <a:pt x="2922" y="288"/>
                  <a:pt x="2913" y="275"/>
                </a:cubicBezTo>
                <a:cubicBezTo>
                  <a:pt x="2914" y="312"/>
                  <a:pt x="2918" y="349"/>
                  <a:pt x="2921" y="386"/>
                </a:cubicBezTo>
                <a:cubicBezTo>
                  <a:pt x="2940" y="592"/>
                  <a:pt x="2972" y="829"/>
                  <a:pt x="2923" y="1033"/>
                </a:cubicBezTo>
                <a:cubicBezTo>
                  <a:pt x="2914" y="1073"/>
                  <a:pt x="2888" y="1151"/>
                  <a:pt x="2840" y="1163"/>
                </a:cubicBezTo>
                <a:cubicBezTo>
                  <a:pt x="2796" y="1174"/>
                  <a:pt x="2761" y="1112"/>
                  <a:pt x="2748" y="1081"/>
                </a:cubicBezTo>
                <a:cubicBezTo>
                  <a:pt x="2700" y="961"/>
                  <a:pt x="2715" y="788"/>
                  <a:pt x="2780" y="676"/>
                </a:cubicBezTo>
                <a:cubicBezTo>
                  <a:pt x="2800" y="641"/>
                  <a:pt x="2828" y="620"/>
                  <a:pt x="2858" y="59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5" name="Ink 61"/>
          <p:cNvSpPr>
            <a:spLocks noRot="1" noChangeAspect="1" noEditPoints="1" noChangeArrowheads="1" noChangeShapeType="1" noTextEdit="1"/>
          </p:cNvSpPr>
          <p:nvPr/>
        </p:nvSpPr>
        <p:spPr bwMode="auto">
          <a:xfrm>
            <a:off x="7788275" y="2541588"/>
            <a:ext cx="654050" cy="328612"/>
          </a:xfrm>
          <a:custGeom>
            <a:avLst/>
            <a:gdLst>
              <a:gd name="T0" fmla="*/ 2147483647 w 1817"/>
              <a:gd name="T1" fmla="*/ 2147483647 h 910"/>
              <a:gd name="T2" fmla="*/ 2147483647 w 1817"/>
              <a:gd name="T3" fmla="*/ 2147483647 h 910"/>
              <a:gd name="T4" fmla="*/ 2147483647 w 1817"/>
              <a:gd name="T5" fmla="*/ 2147483647 h 910"/>
              <a:gd name="T6" fmla="*/ 2147483647 w 1817"/>
              <a:gd name="T7" fmla="*/ 2147483647 h 910"/>
              <a:gd name="T8" fmla="*/ 0 w 1817"/>
              <a:gd name="T9" fmla="*/ 2147483647 h 910"/>
              <a:gd name="T10" fmla="*/ 2147483647 w 1817"/>
              <a:gd name="T11" fmla="*/ 2147483647 h 910"/>
              <a:gd name="T12" fmla="*/ 2147483647 w 1817"/>
              <a:gd name="T13" fmla="*/ 2147483647 h 910"/>
              <a:gd name="T14" fmla="*/ 2147483647 w 1817"/>
              <a:gd name="T15" fmla="*/ 2147483647 h 910"/>
              <a:gd name="T16" fmla="*/ 2147483647 w 1817"/>
              <a:gd name="T17" fmla="*/ 2147483647 h 910"/>
              <a:gd name="T18" fmla="*/ 2147483647 w 1817"/>
              <a:gd name="T19" fmla="*/ 2147483647 h 910"/>
              <a:gd name="T20" fmla="*/ 2147483647 w 1817"/>
              <a:gd name="T21" fmla="*/ 2147483647 h 910"/>
              <a:gd name="T22" fmla="*/ 2147483647 w 1817"/>
              <a:gd name="T23" fmla="*/ 2147483647 h 910"/>
              <a:gd name="T24" fmla="*/ 2147483647 w 1817"/>
              <a:gd name="T25" fmla="*/ 2147483647 h 910"/>
              <a:gd name="T26" fmla="*/ 2147483647 w 1817"/>
              <a:gd name="T27" fmla="*/ 2147483647 h 910"/>
              <a:gd name="T28" fmla="*/ 2147483647 w 1817"/>
              <a:gd name="T29" fmla="*/ 2147483647 h 910"/>
              <a:gd name="T30" fmla="*/ 2147483647 w 1817"/>
              <a:gd name="T31" fmla="*/ 2147483647 h 910"/>
              <a:gd name="T32" fmla="*/ 2147483647 w 1817"/>
              <a:gd name="T33" fmla="*/ 2147483647 h 910"/>
              <a:gd name="T34" fmla="*/ 2147483647 w 1817"/>
              <a:gd name="T35" fmla="*/ 2147483647 h 910"/>
              <a:gd name="T36" fmla="*/ 2147483647 w 1817"/>
              <a:gd name="T37" fmla="*/ 2147483647 h 910"/>
              <a:gd name="T38" fmla="*/ 2147483647 w 1817"/>
              <a:gd name="T39" fmla="*/ 2147483647 h 910"/>
              <a:gd name="T40" fmla="*/ 2147483647 w 1817"/>
              <a:gd name="T41" fmla="*/ 2147483647 h 910"/>
              <a:gd name="T42" fmla="*/ 2147483647 w 1817"/>
              <a:gd name="T43" fmla="*/ 2147483647 h 910"/>
              <a:gd name="T44" fmla="*/ 2147483647 w 1817"/>
              <a:gd name="T45" fmla="*/ 2147483647 h 910"/>
              <a:gd name="T46" fmla="*/ 2147483647 w 1817"/>
              <a:gd name="T47" fmla="*/ 2147483647 h 910"/>
              <a:gd name="T48" fmla="*/ 2147483647 w 1817"/>
              <a:gd name="T49" fmla="*/ 2147483647 h 910"/>
              <a:gd name="T50" fmla="*/ 2147483647 w 1817"/>
              <a:gd name="T51" fmla="*/ 2147483647 h 910"/>
              <a:gd name="T52" fmla="*/ 2147483647 w 1817"/>
              <a:gd name="T53" fmla="*/ 2147483647 h 910"/>
              <a:gd name="T54" fmla="*/ 2147483647 w 1817"/>
              <a:gd name="T55" fmla="*/ 2147483647 h 910"/>
              <a:gd name="T56" fmla="*/ 2147483647 w 1817"/>
              <a:gd name="T57" fmla="*/ 2147483647 h 910"/>
              <a:gd name="T58" fmla="*/ 2147483647 w 1817"/>
              <a:gd name="T59" fmla="*/ 2147483647 h 910"/>
              <a:gd name="T60" fmla="*/ 2147483647 w 1817"/>
              <a:gd name="T61" fmla="*/ 2147483647 h 910"/>
              <a:gd name="T62" fmla="*/ 2147483647 w 1817"/>
              <a:gd name="T63" fmla="*/ 2147483647 h 910"/>
              <a:gd name="T64" fmla="*/ 2147483647 w 1817"/>
              <a:gd name="T65" fmla="*/ 2147483647 h 910"/>
              <a:gd name="T66" fmla="*/ 2147483647 w 1817"/>
              <a:gd name="T67" fmla="*/ 2147483647 h 910"/>
              <a:gd name="T68" fmla="*/ 2147483647 w 1817"/>
              <a:gd name="T69" fmla="*/ 2147483647 h 910"/>
              <a:gd name="T70" fmla="*/ 2147483647 w 1817"/>
              <a:gd name="T71" fmla="*/ 2147483647 h 910"/>
              <a:gd name="T72" fmla="*/ 2147483647 w 1817"/>
              <a:gd name="T73" fmla="*/ 2147483647 h 910"/>
              <a:gd name="T74" fmla="*/ 2147483647 w 1817"/>
              <a:gd name="T75" fmla="*/ 2147483647 h 910"/>
              <a:gd name="T76" fmla="*/ 2147483647 w 1817"/>
              <a:gd name="T77" fmla="*/ 2147483647 h 910"/>
              <a:gd name="T78" fmla="*/ 2147483647 w 1817"/>
              <a:gd name="T79" fmla="*/ 2147483647 h 910"/>
              <a:gd name="T80" fmla="*/ 2147483647 w 1817"/>
              <a:gd name="T81" fmla="*/ 2147483647 h 910"/>
              <a:gd name="T82" fmla="*/ 2147483647 w 1817"/>
              <a:gd name="T83" fmla="*/ 2147483647 h 910"/>
              <a:gd name="T84" fmla="*/ 2147483647 w 1817"/>
              <a:gd name="T85" fmla="*/ 2147483647 h 910"/>
              <a:gd name="T86" fmla="*/ 2147483647 w 1817"/>
              <a:gd name="T87" fmla="*/ 2147483647 h 910"/>
              <a:gd name="T88" fmla="*/ 2147483647 w 1817"/>
              <a:gd name="T89" fmla="*/ 2147483647 h 910"/>
              <a:gd name="T90" fmla="*/ 2147483647 w 1817"/>
              <a:gd name="T91" fmla="*/ 2147483647 h 910"/>
              <a:gd name="T92" fmla="*/ 2147483647 w 1817"/>
              <a:gd name="T93" fmla="*/ 2147483647 h 910"/>
              <a:gd name="T94" fmla="*/ 2147483647 w 1817"/>
              <a:gd name="T95" fmla="*/ 2147483647 h 910"/>
              <a:gd name="T96" fmla="*/ 2147483647 w 1817"/>
              <a:gd name="T97" fmla="*/ 2147483647 h 910"/>
              <a:gd name="T98" fmla="*/ 2147483647 w 1817"/>
              <a:gd name="T99" fmla="*/ 2147483647 h 910"/>
              <a:gd name="T100" fmla="*/ 2147483647 w 1817"/>
              <a:gd name="T101" fmla="*/ 2147483647 h 910"/>
              <a:gd name="T102" fmla="*/ 2147483647 w 1817"/>
              <a:gd name="T103" fmla="*/ 2147483647 h 9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7"/>
              <a:gd name="T157" fmla="*/ 0 h 910"/>
              <a:gd name="T158" fmla="*/ 1817 w 1817"/>
              <a:gd name="T159" fmla="*/ 910 h 9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7" h="910" extrusionOk="0">
                <a:moveTo>
                  <a:pt x="400" y="222"/>
                </a:moveTo>
                <a:cubicBezTo>
                  <a:pt x="380" y="233"/>
                  <a:pt x="382" y="237"/>
                  <a:pt x="353" y="236"/>
                </a:cubicBezTo>
                <a:cubicBezTo>
                  <a:pt x="320" y="235"/>
                  <a:pt x="287" y="226"/>
                  <a:pt x="254" y="222"/>
                </a:cubicBezTo>
                <a:cubicBezTo>
                  <a:pt x="202" y="216"/>
                  <a:pt x="152" y="217"/>
                  <a:pt x="100" y="224"/>
                </a:cubicBezTo>
                <a:cubicBezTo>
                  <a:pt x="60" y="229"/>
                  <a:pt x="30" y="234"/>
                  <a:pt x="0" y="260"/>
                </a:cubicBezTo>
                <a:cubicBezTo>
                  <a:pt x="17" y="299"/>
                  <a:pt x="57" y="310"/>
                  <a:pt x="96" y="327"/>
                </a:cubicBezTo>
                <a:cubicBezTo>
                  <a:pt x="212" y="377"/>
                  <a:pt x="354" y="409"/>
                  <a:pt x="457" y="482"/>
                </a:cubicBezTo>
                <a:cubicBezTo>
                  <a:pt x="461" y="486"/>
                  <a:pt x="465" y="490"/>
                  <a:pt x="469" y="494"/>
                </a:cubicBezTo>
                <a:cubicBezTo>
                  <a:pt x="449" y="523"/>
                  <a:pt x="406" y="519"/>
                  <a:pt x="369" y="521"/>
                </a:cubicBezTo>
                <a:cubicBezTo>
                  <a:pt x="299" y="525"/>
                  <a:pt x="230" y="527"/>
                  <a:pt x="160" y="531"/>
                </a:cubicBezTo>
                <a:cubicBezTo>
                  <a:pt x="118" y="533"/>
                  <a:pt x="13" y="581"/>
                  <a:pt x="36" y="546"/>
                </a:cubicBezTo>
                <a:cubicBezTo>
                  <a:pt x="44" y="541"/>
                  <a:pt x="51" y="536"/>
                  <a:pt x="59" y="531"/>
                </a:cubicBezTo>
              </a:path>
              <a:path w="1817" h="910" extrusionOk="0">
                <a:moveTo>
                  <a:pt x="710" y="210"/>
                </a:moveTo>
                <a:cubicBezTo>
                  <a:pt x="694" y="229"/>
                  <a:pt x="685" y="256"/>
                  <a:pt x="684" y="282"/>
                </a:cubicBezTo>
                <a:cubicBezTo>
                  <a:pt x="682" y="331"/>
                  <a:pt x="684" y="381"/>
                  <a:pt x="682" y="431"/>
                </a:cubicBezTo>
                <a:cubicBezTo>
                  <a:pt x="680" y="481"/>
                  <a:pt x="679" y="532"/>
                  <a:pt x="675" y="582"/>
                </a:cubicBezTo>
                <a:cubicBezTo>
                  <a:pt x="673" y="603"/>
                  <a:pt x="673" y="620"/>
                  <a:pt x="667" y="639"/>
                </a:cubicBezTo>
                <a:cubicBezTo>
                  <a:pt x="676" y="619"/>
                  <a:pt x="680" y="611"/>
                  <a:pt x="681" y="595"/>
                </a:cubicBezTo>
              </a:path>
              <a:path w="1817" h="910" extrusionOk="0">
                <a:moveTo>
                  <a:pt x="789" y="21"/>
                </a:moveTo>
                <a:cubicBezTo>
                  <a:pt x="786" y="10"/>
                  <a:pt x="785" y="7"/>
                  <a:pt x="784" y="0"/>
                </a:cubicBezTo>
                <a:cubicBezTo>
                  <a:pt x="797" y="1"/>
                  <a:pt x="808" y="2"/>
                  <a:pt x="821" y="4"/>
                </a:cubicBezTo>
              </a:path>
              <a:path w="1817" h="910" extrusionOk="0">
                <a:moveTo>
                  <a:pt x="909" y="544"/>
                </a:moveTo>
                <a:cubicBezTo>
                  <a:pt x="907" y="555"/>
                  <a:pt x="906" y="558"/>
                  <a:pt x="903" y="565"/>
                </a:cubicBezTo>
                <a:cubicBezTo>
                  <a:pt x="906" y="547"/>
                  <a:pt x="912" y="526"/>
                  <a:pt x="917" y="503"/>
                </a:cubicBezTo>
                <a:cubicBezTo>
                  <a:pt x="927" y="461"/>
                  <a:pt x="933" y="417"/>
                  <a:pt x="942" y="374"/>
                </a:cubicBezTo>
                <a:cubicBezTo>
                  <a:pt x="948" y="343"/>
                  <a:pt x="952" y="313"/>
                  <a:pt x="958" y="282"/>
                </a:cubicBezTo>
                <a:cubicBezTo>
                  <a:pt x="981" y="298"/>
                  <a:pt x="995" y="321"/>
                  <a:pt x="1014" y="343"/>
                </a:cubicBezTo>
                <a:cubicBezTo>
                  <a:pt x="1045" y="378"/>
                  <a:pt x="1098" y="435"/>
                  <a:pt x="1150" y="433"/>
                </a:cubicBezTo>
                <a:cubicBezTo>
                  <a:pt x="1183" y="432"/>
                  <a:pt x="1187" y="395"/>
                  <a:pt x="1189" y="370"/>
                </a:cubicBezTo>
                <a:cubicBezTo>
                  <a:pt x="1192" y="325"/>
                  <a:pt x="1182" y="279"/>
                  <a:pt x="1176" y="234"/>
                </a:cubicBezTo>
                <a:cubicBezTo>
                  <a:pt x="1174" y="216"/>
                  <a:pt x="1159" y="157"/>
                  <a:pt x="1176" y="141"/>
                </a:cubicBezTo>
                <a:cubicBezTo>
                  <a:pt x="1197" y="122"/>
                  <a:pt x="1252" y="125"/>
                  <a:pt x="1277" y="123"/>
                </a:cubicBezTo>
              </a:path>
              <a:path w="1817" h="910" extrusionOk="0">
                <a:moveTo>
                  <a:pt x="1453" y="173"/>
                </a:moveTo>
                <a:cubicBezTo>
                  <a:pt x="1463" y="207"/>
                  <a:pt x="1462" y="240"/>
                  <a:pt x="1449" y="274"/>
                </a:cubicBezTo>
                <a:cubicBezTo>
                  <a:pt x="1432" y="319"/>
                  <a:pt x="1414" y="361"/>
                  <a:pt x="1416" y="412"/>
                </a:cubicBezTo>
                <a:cubicBezTo>
                  <a:pt x="1418" y="460"/>
                  <a:pt x="1441" y="496"/>
                  <a:pt x="1483" y="517"/>
                </a:cubicBezTo>
                <a:cubicBezTo>
                  <a:pt x="1525" y="538"/>
                  <a:pt x="1579" y="538"/>
                  <a:pt x="1621" y="518"/>
                </a:cubicBezTo>
                <a:cubicBezTo>
                  <a:pt x="1672" y="493"/>
                  <a:pt x="1699" y="444"/>
                  <a:pt x="1715" y="393"/>
                </a:cubicBezTo>
                <a:cubicBezTo>
                  <a:pt x="1730" y="348"/>
                  <a:pt x="1739" y="295"/>
                  <a:pt x="1738" y="247"/>
                </a:cubicBezTo>
                <a:cubicBezTo>
                  <a:pt x="1737" y="240"/>
                  <a:pt x="1736" y="233"/>
                  <a:pt x="1735" y="226"/>
                </a:cubicBezTo>
                <a:cubicBezTo>
                  <a:pt x="1725" y="277"/>
                  <a:pt x="1731" y="327"/>
                  <a:pt x="1734" y="380"/>
                </a:cubicBezTo>
                <a:cubicBezTo>
                  <a:pt x="1741" y="505"/>
                  <a:pt x="1772" y="635"/>
                  <a:pt x="1749" y="760"/>
                </a:cubicBezTo>
                <a:cubicBezTo>
                  <a:pt x="1738" y="819"/>
                  <a:pt x="1708" y="865"/>
                  <a:pt x="1653" y="891"/>
                </a:cubicBezTo>
                <a:cubicBezTo>
                  <a:pt x="1612" y="911"/>
                  <a:pt x="1564" y="916"/>
                  <a:pt x="1523" y="892"/>
                </a:cubicBezTo>
                <a:cubicBezTo>
                  <a:pt x="1483" y="869"/>
                  <a:pt x="1471" y="832"/>
                  <a:pt x="1475" y="789"/>
                </a:cubicBezTo>
                <a:cubicBezTo>
                  <a:pt x="1479" y="746"/>
                  <a:pt x="1498" y="715"/>
                  <a:pt x="1518" y="678"/>
                </a:cubicBezTo>
              </a:path>
              <a:path w="1817" h="910" extrusionOk="0">
                <a:moveTo>
                  <a:pt x="1791" y="238"/>
                </a:moveTo>
                <a:cubicBezTo>
                  <a:pt x="1803" y="233"/>
                  <a:pt x="1807" y="233"/>
                  <a:pt x="1816" y="239"/>
                </a:cubicBezTo>
                <a:cubicBezTo>
                  <a:pt x="1805" y="220"/>
                  <a:pt x="1793" y="201"/>
                  <a:pt x="1774" y="189"/>
                </a:cubicBezTo>
                <a:cubicBezTo>
                  <a:pt x="1748" y="172"/>
                  <a:pt x="1706" y="165"/>
                  <a:pt x="1676" y="165"/>
                </a:cubicBezTo>
                <a:cubicBezTo>
                  <a:pt x="1639" y="165"/>
                  <a:pt x="1606" y="166"/>
                  <a:pt x="1572" y="180"/>
                </a:cubicBezTo>
                <a:cubicBezTo>
                  <a:pt x="1568" y="182"/>
                  <a:pt x="1565" y="183"/>
                  <a:pt x="1561" y="18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6" name="Ink 62"/>
          <p:cNvSpPr>
            <a:spLocks noRot="1" noChangeAspect="1" noEditPoints="1" noChangeArrowheads="1" noChangeShapeType="1" noTextEdit="1"/>
          </p:cNvSpPr>
          <p:nvPr/>
        </p:nvSpPr>
        <p:spPr bwMode="auto">
          <a:xfrm>
            <a:off x="7672388" y="2998788"/>
            <a:ext cx="974725" cy="179387"/>
          </a:xfrm>
          <a:custGeom>
            <a:avLst/>
            <a:gdLst>
              <a:gd name="T0" fmla="*/ 2147483647 w 2708"/>
              <a:gd name="T1" fmla="*/ 2147483647 h 502"/>
              <a:gd name="T2" fmla="*/ 2147483647 w 2708"/>
              <a:gd name="T3" fmla="*/ 2147483647 h 502"/>
              <a:gd name="T4" fmla="*/ 2147483647 w 2708"/>
              <a:gd name="T5" fmla="*/ 2147483647 h 502"/>
              <a:gd name="T6" fmla="*/ 2147483647 w 2708"/>
              <a:gd name="T7" fmla="*/ 2147483647 h 502"/>
              <a:gd name="T8" fmla="*/ 2147483647 w 2708"/>
              <a:gd name="T9" fmla="*/ 2147483647 h 502"/>
              <a:gd name="T10" fmla="*/ 2147483647 w 2708"/>
              <a:gd name="T11" fmla="*/ 2147483647 h 502"/>
              <a:gd name="T12" fmla="*/ 2147483647 w 2708"/>
              <a:gd name="T13" fmla="*/ 2147483647 h 502"/>
              <a:gd name="T14" fmla="*/ 2147483647 w 2708"/>
              <a:gd name="T15" fmla="*/ 2147483647 h 502"/>
              <a:gd name="T16" fmla="*/ 2147483647 w 2708"/>
              <a:gd name="T17" fmla="*/ 2147483647 h 502"/>
              <a:gd name="T18" fmla="*/ 2147483647 w 2708"/>
              <a:gd name="T19" fmla="*/ 2147483647 h 502"/>
              <a:gd name="T20" fmla="*/ 2147483647 w 2708"/>
              <a:gd name="T21" fmla="*/ 2147483647 h 502"/>
              <a:gd name="T22" fmla="*/ 2147483647 w 2708"/>
              <a:gd name="T23" fmla="*/ 2147483647 h 502"/>
              <a:gd name="T24" fmla="*/ 2147483647 w 2708"/>
              <a:gd name="T25" fmla="*/ 2147483647 h 502"/>
              <a:gd name="T26" fmla="*/ 2147483647 w 2708"/>
              <a:gd name="T27" fmla="*/ 2147483647 h 502"/>
              <a:gd name="T28" fmla="*/ 2147483647 w 2708"/>
              <a:gd name="T29" fmla="*/ 2147483647 h 502"/>
              <a:gd name="T30" fmla="*/ 2147483647 w 2708"/>
              <a:gd name="T31" fmla="*/ 2147483647 h 502"/>
              <a:gd name="T32" fmla="*/ 2147483647 w 2708"/>
              <a:gd name="T33" fmla="*/ 2147483647 h 502"/>
              <a:gd name="T34" fmla="*/ 2147483647 w 2708"/>
              <a:gd name="T35" fmla="*/ 2147483647 h 502"/>
              <a:gd name="T36" fmla="*/ 2147483647 w 2708"/>
              <a:gd name="T37" fmla="*/ 2147483647 h 502"/>
              <a:gd name="T38" fmla="*/ 2147483647 w 2708"/>
              <a:gd name="T39" fmla="*/ 2147483647 h 502"/>
              <a:gd name="T40" fmla="*/ 2147483647 w 2708"/>
              <a:gd name="T41" fmla="*/ 2147483647 h 502"/>
              <a:gd name="T42" fmla="*/ 2147483647 w 2708"/>
              <a:gd name="T43" fmla="*/ 2147483647 h 502"/>
              <a:gd name="T44" fmla="*/ 2147483647 w 2708"/>
              <a:gd name="T45" fmla="*/ 2147483647 h 502"/>
              <a:gd name="T46" fmla="*/ 2147483647 w 2708"/>
              <a:gd name="T47" fmla="*/ 2147483647 h 502"/>
              <a:gd name="T48" fmla="*/ 2147483647 w 2708"/>
              <a:gd name="T49" fmla="*/ 2147483647 h 502"/>
              <a:gd name="T50" fmla="*/ 2147483647 w 2708"/>
              <a:gd name="T51" fmla="*/ 2147483647 h 502"/>
              <a:gd name="T52" fmla="*/ 2147483647 w 2708"/>
              <a:gd name="T53" fmla="*/ 2147483647 h 502"/>
              <a:gd name="T54" fmla="*/ 2147483647 w 2708"/>
              <a:gd name="T55" fmla="*/ 2147483647 h 502"/>
              <a:gd name="T56" fmla="*/ 2147483647 w 2708"/>
              <a:gd name="T57" fmla="*/ 2147483647 h 502"/>
              <a:gd name="T58" fmla="*/ 2147483647 w 2708"/>
              <a:gd name="T59" fmla="*/ 2147483647 h 502"/>
              <a:gd name="T60" fmla="*/ 2147483647 w 2708"/>
              <a:gd name="T61" fmla="*/ 2147483647 h 502"/>
              <a:gd name="T62" fmla="*/ 2147483647 w 2708"/>
              <a:gd name="T63" fmla="*/ 2147483647 h 502"/>
              <a:gd name="T64" fmla="*/ 2147483647 w 2708"/>
              <a:gd name="T65" fmla="*/ 2147483647 h 502"/>
              <a:gd name="T66" fmla="*/ 2147483647 w 2708"/>
              <a:gd name="T67" fmla="*/ 2147483647 h 502"/>
              <a:gd name="T68" fmla="*/ 2147483647 w 2708"/>
              <a:gd name="T69" fmla="*/ 2147483647 h 502"/>
              <a:gd name="T70" fmla="*/ 2147483647 w 2708"/>
              <a:gd name="T71" fmla="*/ 2147483647 h 502"/>
              <a:gd name="T72" fmla="*/ 2147483647 w 2708"/>
              <a:gd name="T73" fmla="*/ 2147483647 h 502"/>
              <a:gd name="T74" fmla="*/ 2147483647 w 2708"/>
              <a:gd name="T75" fmla="*/ 2147483647 h 502"/>
              <a:gd name="T76" fmla="*/ 2147483647 w 2708"/>
              <a:gd name="T77" fmla="*/ 2147483647 h 502"/>
              <a:gd name="T78" fmla="*/ 2147483647 w 2708"/>
              <a:gd name="T79" fmla="*/ 2147483647 h 50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08"/>
              <a:gd name="T121" fmla="*/ 0 h 502"/>
              <a:gd name="T122" fmla="*/ 2708 w 2708"/>
              <a:gd name="T123" fmla="*/ 502 h 50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08" h="502" extrusionOk="0">
                <a:moveTo>
                  <a:pt x="380" y="181"/>
                </a:moveTo>
                <a:cubicBezTo>
                  <a:pt x="367" y="155"/>
                  <a:pt x="354" y="133"/>
                  <a:pt x="336" y="110"/>
                </a:cubicBezTo>
                <a:cubicBezTo>
                  <a:pt x="319" y="88"/>
                  <a:pt x="303" y="67"/>
                  <a:pt x="282" y="49"/>
                </a:cubicBezTo>
                <a:cubicBezTo>
                  <a:pt x="250" y="22"/>
                  <a:pt x="205" y="0"/>
                  <a:pt x="162" y="7"/>
                </a:cubicBezTo>
                <a:cubicBezTo>
                  <a:pt x="81" y="21"/>
                  <a:pt x="27" y="103"/>
                  <a:pt x="8" y="176"/>
                </a:cubicBezTo>
                <a:cubicBezTo>
                  <a:pt x="-8" y="239"/>
                  <a:pt x="-1" y="304"/>
                  <a:pt x="35" y="359"/>
                </a:cubicBezTo>
                <a:cubicBezTo>
                  <a:pt x="73" y="417"/>
                  <a:pt x="135" y="446"/>
                  <a:pt x="202" y="456"/>
                </a:cubicBezTo>
                <a:cubicBezTo>
                  <a:pt x="278" y="467"/>
                  <a:pt x="360" y="456"/>
                  <a:pt x="429" y="421"/>
                </a:cubicBezTo>
                <a:cubicBezTo>
                  <a:pt x="498" y="386"/>
                  <a:pt x="551" y="326"/>
                  <a:pt x="580" y="254"/>
                </a:cubicBezTo>
                <a:cubicBezTo>
                  <a:pt x="607" y="186"/>
                  <a:pt x="609" y="97"/>
                  <a:pt x="562" y="37"/>
                </a:cubicBezTo>
                <a:cubicBezTo>
                  <a:pt x="539" y="8"/>
                  <a:pt x="495" y="-7"/>
                  <a:pt x="460" y="6"/>
                </a:cubicBezTo>
                <a:cubicBezTo>
                  <a:pt x="433" y="16"/>
                  <a:pt x="414" y="38"/>
                  <a:pt x="395" y="57"/>
                </a:cubicBezTo>
              </a:path>
              <a:path w="2708" h="502" extrusionOk="0">
                <a:moveTo>
                  <a:pt x="323" y="221"/>
                </a:moveTo>
                <a:cubicBezTo>
                  <a:pt x="326" y="242"/>
                  <a:pt x="333" y="263"/>
                  <a:pt x="340" y="284"/>
                </a:cubicBezTo>
                <a:cubicBezTo>
                  <a:pt x="354" y="324"/>
                  <a:pt x="370" y="364"/>
                  <a:pt x="386" y="403"/>
                </a:cubicBezTo>
                <a:cubicBezTo>
                  <a:pt x="398" y="432"/>
                  <a:pt x="408" y="463"/>
                  <a:pt x="426" y="489"/>
                </a:cubicBezTo>
                <a:cubicBezTo>
                  <a:pt x="441" y="510"/>
                  <a:pt x="444" y="495"/>
                  <a:pt x="455" y="481"/>
                </a:cubicBezTo>
              </a:path>
              <a:path w="2708" h="502" extrusionOk="0">
                <a:moveTo>
                  <a:pt x="765" y="171"/>
                </a:moveTo>
                <a:cubicBezTo>
                  <a:pt x="764" y="197"/>
                  <a:pt x="760" y="221"/>
                  <a:pt x="759" y="247"/>
                </a:cubicBezTo>
                <a:cubicBezTo>
                  <a:pt x="758" y="292"/>
                  <a:pt x="765" y="334"/>
                  <a:pt x="783" y="376"/>
                </a:cubicBezTo>
                <a:cubicBezTo>
                  <a:pt x="805" y="426"/>
                  <a:pt x="844" y="458"/>
                  <a:pt x="899" y="458"/>
                </a:cubicBezTo>
                <a:cubicBezTo>
                  <a:pt x="942" y="458"/>
                  <a:pt x="981" y="434"/>
                  <a:pt x="1007" y="401"/>
                </a:cubicBezTo>
                <a:cubicBezTo>
                  <a:pt x="1040" y="360"/>
                  <a:pt x="1045" y="310"/>
                  <a:pt x="1039" y="260"/>
                </a:cubicBezTo>
                <a:cubicBezTo>
                  <a:pt x="1033" y="212"/>
                  <a:pt x="1009" y="166"/>
                  <a:pt x="976" y="131"/>
                </a:cubicBezTo>
                <a:cubicBezTo>
                  <a:pt x="961" y="116"/>
                  <a:pt x="916" y="95"/>
                  <a:pt x="912" y="73"/>
                </a:cubicBezTo>
                <a:cubicBezTo>
                  <a:pt x="914" y="58"/>
                  <a:pt x="914" y="53"/>
                  <a:pt x="926" y="50"/>
                </a:cubicBezTo>
              </a:path>
              <a:path w="2708" h="502" extrusionOk="0">
                <a:moveTo>
                  <a:pt x="1352" y="73"/>
                </a:moveTo>
                <a:cubicBezTo>
                  <a:pt x="1369" y="72"/>
                  <a:pt x="1367" y="73"/>
                  <a:pt x="1378" y="61"/>
                </a:cubicBezTo>
                <a:cubicBezTo>
                  <a:pt x="1352" y="72"/>
                  <a:pt x="1325" y="85"/>
                  <a:pt x="1300" y="99"/>
                </a:cubicBezTo>
                <a:cubicBezTo>
                  <a:pt x="1286" y="107"/>
                  <a:pt x="1213" y="140"/>
                  <a:pt x="1217" y="163"/>
                </a:cubicBezTo>
                <a:cubicBezTo>
                  <a:pt x="1220" y="183"/>
                  <a:pt x="1248" y="193"/>
                  <a:pt x="1261" y="205"/>
                </a:cubicBezTo>
                <a:cubicBezTo>
                  <a:pt x="1281" y="223"/>
                  <a:pt x="1279" y="244"/>
                  <a:pt x="1269" y="267"/>
                </a:cubicBezTo>
                <a:cubicBezTo>
                  <a:pt x="1256" y="297"/>
                  <a:pt x="1237" y="325"/>
                  <a:pt x="1224" y="355"/>
                </a:cubicBezTo>
                <a:cubicBezTo>
                  <a:pt x="1216" y="374"/>
                  <a:pt x="1205" y="402"/>
                  <a:pt x="1228" y="417"/>
                </a:cubicBezTo>
                <a:cubicBezTo>
                  <a:pt x="1251" y="432"/>
                  <a:pt x="1284" y="431"/>
                  <a:pt x="1309" y="428"/>
                </a:cubicBezTo>
                <a:cubicBezTo>
                  <a:pt x="1331" y="426"/>
                  <a:pt x="1365" y="419"/>
                  <a:pt x="1383" y="405"/>
                </a:cubicBezTo>
                <a:cubicBezTo>
                  <a:pt x="1399" y="393"/>
                  <a:pt x="1412" y="367"/>
                  <a:pt x="1424" y="351"/>
                </a:cubicBezTo>
              </a:path>
              <a:path w="2708" h="502" extrusionOk="0">
                <a:moveTo>
                  <a:pt x="1547" y="194"/>
                </a:moveTo>
                <a:cubicBezTo>
                  <a:pt x="1536" y="220"/>
                  <a:pt x="1533" y="237"/>
                  <a:pt x="1529" y="264"/>
                </a:cubicBezTo>
                <a:cubicBezTo>
                  <a:pt x="1525" y="296"/>
                  <a:pt x="1524" y="325"/>
                  <a:pt x="1527" y="357"/>
                </a:cubicBezTo>
                <a:cubicBezTo>
                  <a:pt x="1529" y="371"/>
                  <a:pt x="1530" y="418"/>
                  <a:pt x="1543" y="428"/>
                </a:cubicBezTo>
                <a:cubicBezTo>
                  <a:pt x="1555" y="431"/>
                  <a:pt x="1559" y="433"/>
                  <a:pt x="1561" y="422"/>
                </a:cubicBezTo>
              </a:path>
              <a:path w="2708" h="502" extrusionOk="0">
                <a:moveTo>
                  <a:pt x="1551" y="190"/>
                </a:moveTo>
                <a:cubicBezTo>
                  <a:pt x="1552" y="160"/>
                  <a:pt x="1549" y="107"/>
                  <a:pt x="1577" y="84"/>
                </a:cubicBezTo>
                <a:cubicBezTo>
                  <a:pt x="1606" y="60"/>
                  <a:pt x="1667" y="63"/>
                  <a:pt x="1699" y="77"/>
                </a:cubicBezTo>
                <a:cubicBezTo>
                  <a:pt x="1718" y="85"/>
                  <a:pt x="1732" y="107"/>
                  <a:pt x="1730" y="127"/>
                </a:cubicBezTo>
                <a:cubicBezTo>
                  <a:pt x="1727" y="155"/>
                  <a:pt x="1708" y="184"/>
                  <a:pt x="1699" y="210"/>
                </a:cubicBezTo>
                <a:cubicBezTo>
                  <a:pt x="1688" y="241"/>
                  <a:pt x="1681" y="272"/>
                  <a:pt x="1688" y="304"/>
                </a:cubicBezTo>
                <a:cubicBezTo>
                  <a:pt x="1693" y="328"/>
                  <a:pt x="1710" y="350"/>
                  <a:pt x="1734" y="359"/>
                </a:cubicBezTo>
                <a:cubicBezTo>
                  <a:pt x="1756" y="367"/>
                  <a:pt x="1781" y="364"/>
                  <a:pt x="1800" y="355"/>
                </a:cubicBezTo>
                <a:cubicBezTo>
                  <a:pt x="1820" y="345"/>
                  <a:pt x="1833" y="333"/>
                  <a:pt x="1849" y="317"/>
                </a:cubicBezTo>
              </a:path>
              <a:path w="2708" h="502" extrusionOk="0">
                <a:moveTo>
                  <a:pt x="1928" y="154"/>
                </a:moveTo>
                <a:cubicBezTo>
                  <a:pt x="1930" y="175"/>
                  <a:pt x="1932" y="197"/>
                  <a:pt x="1937" y="218"/>
                </a:cubicBezTo>
                <a:cubicBezTo>
                  <a:pt x="1944" y="250"/>
                  <a:pt x="1949" y="282"/>
                  <a:pt x="1954" y="314"/>
                </a:cubicBezTo>
                <a:cubicBezTo>
                  <a:pt x="1958" y="339"/>
                  <a:pt x="1961" y="361"/>
                  <a:pt x="1971" y="384"/>
                </a:cubicBezTo>
                <a:cubicBezTo>
                  <a:pt x="1992" y="375"/>
                  <a:pt x="1999" y="363"/>
                  <a:pt x="2013" y="343"/>
                </a:cubicBezTo>
              </a:path>
              <a:path w="2708" h="502" extrusionOk="0">
                <a:moveTo>
                  <a:pt x="2181" y="63"/>
                </a:moveTo>
                <a:cubicBezTo>
                  <a:pt x="2201" y="66"/>
                  <a:pt x="2219" y="68"/>
                  <a:pt x="2240" y="68"/>
                </a:cubicBezTo>
                <a:cubicBezTo>
                  <a:pt x="2243" y="68"/>
                  <a:pt x="2247" y="68"/>
                  <a:pt x="2250" y="68"/>
                </a:cubicBezTo>
                <a:cubicBezTo>
                  <a:pt x="2209" y="95"/>
                  <a:pt x="2159" y="110"/>
                  <a:pt x="2121" y="141"/>
                </a:cubicBezTo>
                <a:cubicBezTo>
                  <a:pt x="2102" y="156"/>
                  <a:pt x="2098" y="171"/>
                  <a:pt x="2113" y="189"/>
                </a:cubicBezTo>
                <a:cubicBezTo>
                  <a:pt x="2127" y="207"/>
                  <a:pt x="2149" y="217"/>
                  <a:pt x="2165" y="234"/>
                </a:cubicBezTo>
                <a:cubicBezTo>
                  <a:pt x="2182" y="252"/>
                  <a:pt x="2176" y="265"/>
                  <a:pt x="2171" y="287"/>
                </a:cubicBezTo>
                <a:cubicBezTo>
                  <a:pt x="2166" y="308"/>
                  <a:pt x="2160" y="323"/>
                  <a:pt x="2162" y="344"/>
                </a:cubicBezTo>
                <a:cubicBezTo>
                  <a:pt x="2164" y="363"/>
                  <a:pt x="2181" y="370"/>
                  <a:pt x="2198" y="375"/>
                </a:cubicBezTo>
                <a:cubicBezTo>
                  <a:pt x="2220" y="381"/>
                  <a:pt x="2239" y="381"/>
                  <a:pt x="2261" y="378"/>
                </a:cubicBezTo>
                <a:cubicBezTo>
                  <a:pt x="2279" y="376"/>
                  <a:pt x="2297" y="367"/>
                  <a:pt x="2311" y="356"/>
                </a:cubicBezTo>
                <a:cubicBezTo>
                  <a:pt x="2326" y="344"/>
                  <a:pt x="2340" y="330"/>
                  <a:pt x="2355" y="317"/>
                </a:cubicBezTo>
              </a:path>
              <a:path w="2708" h="502" extrusionOk="0">
                <a:moveTo>
                  <a:pt x="2679" y="97"/>
                </a:moveTo>
                <a:cubicBezTo>
                  <a:pt x="2689" y="86"/>
                  <a:pt x="2683" y="70"/>
                  <a:pt x="2664" y="60"/>
                </a:cubicBezTo>
                <a:cubicBezTo>
                  <a:pt x="2646" y="50"/>
                  <a:pt x="2620" y="49"/>
                  <a:pt x="2600" y="49"/>
                </a:cubicBezTo>
                <a:cubicBezTo>
                  <a:pt x="2572" y="49"/>
                  <a:pt x="2549" y="54"/>
                  <a:pt x="2534" y="79"/>
                </a:cubicBezTo>
                <a:cubicBezTo>
                  <a:pt x="2518" y="104"/>
                  <a:pt x="2539" y="137"/>
                  <a:pt x="2553" y="158"/>
                </a:cubicBezTo>
                <a:cubicBezTo>
                  <a:pt x="2579" y="196"/>
                  <a:pt x="2612" y="228"/>
                  <a:pt x="2643" y="261"/>
                </a:cubicBezTo>
                <a:cubicBezTo>
                  <a:pt x="2665" y="285"/>
                  <a:pt x="2690" y="312"/>
                  <a:pt x="2702" y="342"/>
                </a:cubicBezTo>
                <a:cubicBezTo>
                  <a:pt x="2710" y="363"/>
                  <a:pt x="2707" y="379"/>
                  <a:pt x="2691" y="394"/>
                </a:cubicBezTo>
                <a:cubicBezTo>
                  <a:pt x="2675" y="409"/>
                  <a:pt x="2654" y="420"/>
                  <a:pt x="2633" y="427"/>
                </a:cubicBezTo>
                <a:cubicBezTo>
                  <a:pt x="2607" y="435"/>
                  <a:pt x="2579" y="441"/>
                  <a:pt x="2553" y="446"/>
                </a:cubicBezTo>
                <a:cubicBezTo>
                  <a:pt x="2538" y="449"/>
                  <a:pt x="2510" y="455"/>
                  <a:pt x="2495" y="450"/>
                </a:cubicBezTo>
                <a:cubicBezTo>
                  <a:pt x="2478" y="444"/>
                  <a:pt x="2479" y="442"/>
                  <a:pt x="2472" y="42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7" name="Ink 63"/>
          <p:cNvSpPr>
            <a:spLocks noRot="1" noChangeAspect="1" noEditPoints="1" noChangeArrowheads="1" noChangeShapeType="1" noTextEdit="1"/>
          </p:cNvSpPr>
          <p:nvPr/>
        </p:nvSpPr>
        <p:spPr bwMode="auto">
          <a:xfrm>
            <a:off x="7475538" y="3330575"/>
            <a:ext cx="760412" cy="396875"/>
          </a:xfrm>
          <a:custGeom>
            <a:avLst/>
            <a:gdLst>
              <a:gd name="T0" fmla="*/ 2147483647 w 2110"/>
              <a:gd name="T1" fmla="*/ 2147483647 h 1102"/>
              <a:gd name="T2" fmla="*/ 2147483647 w 2110"/>
              <a:gd name="T3" fmla="*/ 2147483647 h 1102"/>
              <a:gd name="T4" fmla="*/ 2147483647 w 2110"/>
              <a:gd name="T5" fmla="*/ 2147483647 h 1102"/>
              <a:gd name="T6" fmla="*/ 2147483647 w 2110"/>
              <a:gd name="T7" fmla="*/ 2147483647 h 1102"/>
              <a:gd name="T8" fmla="*/ 2147483647 w 2110"/>
              <a:gd name="T9" fmla="*/ 2147483647 h 1102"/>
              <a:gd name="T10" fmla="*/ 2147483647 w 2110"/>
              <a:gd name="T11" fmla="*/ 2147483647 h 1102"/>
              <a:gd name="T12" fmla="*/ 0 w 2110"/>
              <a:gd name="T13" fmla="*/ 2147483647 h 1102"/>
              <a:gd name="T14" fmla="*/ 2147483647 w 2110"/>
              <a:gd name="T15" fmla="*/ 2147483647 h 1102"/>
              <a:gd name="T16" fmla="*/ 2147483647 w 2110"/>
              <a:gd name="T17" fmla="*/ 2147483647 h 1102"/>
              <a:gd name="T18" fmla="*/ 2147483647 w 2110"/>
              <a:gd name="T19" fmla="*/ 2147483647 h 1102"/>
              <a:gd name="T20" fmla="*/ 2147483647 w 2110"/>
              <a:gd name="T21" fmla="*/ 2147483647 h 1102"/>
              <a:gd name="T22" fmla="*/ 2147483647 w 2110"/>
              <a:gd name="T23" fmla="*/ 2147483647 h 1102"/>
              <a:gd name="T24" fmla="*/ 2147483647 w 2110"/>
              <a:gd name="T25" fmla="*/ 2147483647 h 1102"/>
              <a:gd name="T26" fmla="*/ 2147483647 w 2110"/>
              <a:gd name="T27" fmla="*/ 2147483647 h 1102"/>
              <a:gd name="T28" fmla="*/ 2147483647 w 2110"/>
              <a:gd name="T29" fmla="*/ 2147483647 h 1102"/>
              <a:gd name="T30" fmla="*/ 2147483647 w 2110"/>
              <a:gd name="T31" fmla="*/ 2147483647 h 1102"/>
              <a:gd name="T32" fmla="*/ 2147483647 w 2110"/>
              <a:gd name="T33" fmla="*/ 2147483647 h 1102"/>
              <a:gd name="T34" fmla="*/ 2147483647 w 2110"/>
              <a:gd name="T35" fmla="*/ 2147483647 h 1102"/>
              <a:gd name="T36" fmla="*/ 2147483647 w 2110"/>
              <a:gd name="T37" fmla="*/ 2147483647 h 1102"/>
              <a:gd name="T38" fmla="*/ 2147483647 w 2110"/>
              <a:gd name="T39" fmla="*/ 2147483647 h 1102"/>
              <a:gd name="T40" fmla="*/ 2147483647 w 2110"/>
              <a:gd name="T41" fmla="*/ 2147483647 h 1102"/>
              <a:gd name="T42" fmla="*/ 2147483647 w 2110"/>
              <a:gd name="T43" fmla="*/ 2147483647 h 1102"/>
              <a:gd name="T44" fmla="*/ 2147483647 w 2110"/>
              <a:gd name="T45" fmla="*/ 2147483647 h 1102"/>
              <a:gd name="T46" fmla="*/ 2147483647 w 2110"/>
              <a:gd name="T47" fmla="*/ 2147483647 h 1102"/>
              <a:gd name="T48" fmla="*/ 2147483647 w 2110"/>
              <a:gd name="T49" fmla="*/ 2147483647 h 1102"/>
              <a:gd name="T50" fmla="*/ 2147483647 w 2110"/>
              <a:gd name="T51" fmla="*/ 2147483647 h 1102"/>
              <a:gd name="T52" fmla="*/ 2147483647 w 2110"/>
              <a:gd name="T53" fmla="*/ 2147483647 h 1102"/>
              <a:gd name="T54" fmla="*/ 2147483647 w 2110"/>
              <a:gd name="T55" fmla="*/ 2147483647 h 1102"/>
              <a:gd name="T56" fmla="*/ 2147483647 w 2110"/>
              <a:gd name="T57" fmla="*/ 2147483647 h 1102"/>
              <a:gd name="T58" fmla="*/ 2147483647 w 2110"/>
              <a:gd name="T59" fmla="*/ 2147483647 h 1102"/>
              <a:gd name="T60" fmla="*/ 2147483647 w 2110"/>
              <a:gd name="T61" fmla="*/ 2147483647 h 1102"/>
              <a:gd name="T62" fmla="*/ 2147483647 w 2110"/>
              <a:gd name="T63" fmla="*/ 2147483647 h 1102"/>
              <a:gd name="T64" fmla="*/ 2147483647 w 2110"/>
              <a:gd name="T65" fmla="*/ 2147483647 h 1102"/>
              <a:gd name="T66" fmla="*/ 2147483647 w 2110"/>
              <a:gd name="T67" fmla="*/ 2147483647 h 1102"/>
              <a:gd name="T68" fmla="*/ 2147483647 w 2110"/>
              <a:gd name="T69" fmla="*/ 2147483647 h 1102"/>
              <a:gd name="T70" fmla="*/ 2147483647 w 2110"/>
              <a:gd name="T71" fmla="*/ 2147483647 h 1102"/>
              <a:gd name="T72" fmla="*/ 2147483647 w 2110"/>
              <a:gd name="T73" fmla="*/ 2147483647 h 1102"/>
              <a:gd name="T74" fmla="*/ 2147483647 w 2110"/>
              <a:gd name="T75" fmla="*/ 2147483647 h 1102"/>
              <a:gd name="T76" fmla="*/ 2147483647 w 2110"/>
              <a:gd name="T77" fmla="*/ 2147483647 h 1102"/>
              <a:gd name="T78" fmla="*/ 2147483647 w 2110"/>
              <a:gd name="T79" fmla="*/ 2147483647 h 1102"/>
              <a:gd name="T80" fmla="*/ 2147483647 w 2110"/>
              <a:gd name="T81" fmla="*/ 2147483647 h 1102"/>
              <a:gd name="T82" fmla="*/ 2147483647 w 2110"/>
              <a:gd name="T83" fmla="*/ 2147483647 h 1102"/>
              <a:gd name="T84" fmla="*/ 2147483647 w 2110"/>
              <a:gd name="T85" fmla="*/ 2147483647 h 1102"/>
              <a:gd name="T86" fmla="*/ 2147483647 w 2110"/>
              <a:gd name="T87" fmla="*/ 2147483647 h 1102"/>
              <a:gd name="T88" fmla="*/ 2147483647 w 2110"/>
              <a:gd name="T89" fmla="*/ 2147483647 h 1102"/>
              <a:gd name="T90" fmla="*/ 2147483647 w 2110"/>
              <a:gd name="T91" fmla="*/ 2147483647 h 1102"/>
              <a:gd name="T92" fmla="*/ 2147483647 w 2110"/>
              <a:gd name="T93" fmla="*/ 2147483647 h 1102"/>
              <a:gd name="T94" fmla="*/ 2147483647 w 2110"/>
              <a:gd name="T95" fmla="*/ 2147483647 h 1102"/>
              <a:gd name="T96" fmla="*/ 2147483647 w 2110"/>
              <a:gd name="T97" fmla="*/ 2147483647 h 110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10"/>
              <a:gd name="T148" fmla="*/ 0 h 1102"/>
              <a:gd name="T149" fmla="*/ 2110 w 2110"/>
              <a:gd name="T150" fmla="*/ 1102 h 110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10" h="1102" extrusionOk="0">
                <a:moveTo>
                  <a:pt x="135" y="332"/>
                </a:moveTo>
                <a:cubicBezTo>
                  <a:pt x="116" y="330"/>
                  <a:pt x="112" y="330"/>
                  <a:pt x="97" y="319"/>
                </a:cubicBezTo>
                <a:cubicBezTo>
                  <a:pt x="86" y="402"/>
                  <a:pt x="92" y="488"/>
                  <a:pt x="96" y="571"/>
                </a:cubicBezTo>
                <a:cubicBezTo>
                  <a:pt x="104" y="715"/>
                  <a:pt x="122" y="858"/>
                  <a:pt x="124" y="1002"/>
                </a:cubicBezTo>
                <a:cubicBezTo>
                  <a:pt x="125" y="1035"/>
                  <a:pt x="123" y="1068"/>
                  <a:pt x="121" y="1101"/>
                </a:cubicBezTo>
                <a:cubicBezTo>
                  <a:pt x="108" y="1071"/>
                  <a:pt x="107" y="1051"/>
                  <a:pt x="104" y="1016"/>
                </a:cubicBezTo>
              </a:path>
              <a:path w="2110" h="1102" extrusionOk="0">
                <a:moveTo>
                  <a:pt x="0" y="398"/>
                </a:moveTo>
                <a:cubicBezTo>
                  <a:pt x="6" y="304"/>
                  <a:pt x="19" y="225"/>
                  <a:pt x="85" y="152"/>
                </a:cubicBezTo>
                <a:cubicBezTo>
                  <a:pt x="141" y="90"/>
                  <a:pt x="224" y="52"/>
                  <a:pt x="304" y="35"/>
                </a:cubicBezTo>
                <a:cubicBezTo>
                  <a:pt x="379" y="19"/>
                  <a:pt x="466" y="18"/>
                  <a:pt x="536" y="54"/>
                </a:cubicBezTo>
                <a:cubicBezTo>
                  <a:pt x="587" y="81"/>
                  <a:pt x="607" y="125"/>
                  <a:pt x="584" y="178"/>
                </a:cubicBezTo>
                <a:cubicBezTo>
                  <a:pt x="560" y="233"/>
                  <a:pt x="499" y="272"/>
                  <a:pt x="447" y="295"/>
                </a:cubicBezTo>
                <a:cubicBezTo>
                  <a:pt x="394" y="319"/>
                  <a:pt x="337" y="337"/>
                  <a:pt x="278" y="339"/>
                </a:cubicBezTo>
                <a:cubicBezTo>
                  <a:pt x="250" y="338"/>
                  <a:pt x="242" y="338"/>
                  <a:pt x="224" y="333"/>
                </a:cubicBezTo>
              </a:path>
              <a:path w="2110" h="1102" extrusionOk="0">
                <a:moveTo>
                  <a:pt x="803" y="175"/>
                </a:moveTo>
                <a:cubicBezTo>
                  <a:pt x="798" y="201"/>
                  <a:pt x="798" y="227"/>
                  <a:pt x="799" y="254"/>
                </a:cubicBezTo>
                <a:cubicBezTo>
                  <a:pt x="802" y="302"/>
                  <a:pt x="812" y="345"/>
                  <a:pt x="838" y="386"/>
                </a:cubicBezTo>
                <a:cubicBezTo>
                  <a:pt x="862" y="425"/>
                  <a:pt x="896" y="453"/>
                  <a:pt x="939" y="467"/>
                </a:cubicBezTo>
                <a:cubicBezTo>
                  <a:pt x="974" y="479"/>
                  <a:pt x="1003" y="463"/>
                  <a:pt x="1022" y="431"/>
                </a:cubicBezTo>
                <a:cubicBezTo>
                  <a:pt x="1026" y="422"/>
                  <a:pt x="1030" y="412"/>
                  <a:pt x="1034" y="403"/>
                </a:cubicBezTo>
              </a:path>
              <a:path w="2110" h="1102" extrusionOk="0">
                <a:moveTo>
                  <a:pt x="931" y="28"/>
                </a:moveTo>
                <a:cubicBezTo>
                  <a:pt x="931" y="34"/>
                  <a:pt x="930" y="39"/>
                  <a:pt x="930" y="45"/>
                </a:cubicBezTo>
                <a:cubicBezTo>
                  <a:pt x="942" y="23"/>
                  <a:pt x="956" y="14"/>
                  <a:pt x="978" y="0"/>
                </a:cubicBezTo>
              </a:path>
              <a:path w="2110" h="1102" extrusionOk="0">
                <a:moveTo>
                  <a:pt x="1245" y="140"/>
                </a:moveTo>
                <a:cubicBezTo>
                  <a:pt x="1265" y="154"/>
                  <a:pt x="1272" y="161"/>
                  <a:pt x="1301" y="159"/>
                </a:cubicBezTo>
                <a:cubicBezTo>
                  <a:pt x="1338" y="157"/>
                  <a:pt x="1369" y="148"/>
                  <a:pt x="1401" y="129"/>
                </a:cubicBezTo>
                <a:cubicBezTo>
                  <a:pt x="1421" y="117"/>
                  <a:pt x="1451" y="96"/>
                  <a:pt x="1455" y="71"/>
                </a:cubicBezTo>
                <a:cubicBezTo>
                  <a:pt x="1454" y="68"/>
                  <a:pt x="1454" y="64"/>
                  <a:pt x="1453" y="61"/>
                </a:cubicBezTo>
                <a:cubicBezTo>
                  <a:pt x="1422" y="48"/>
                  <a:pt x="1400" y="59"/>
                  <a:pt x="1370" y="75"/>
                </a:cubicBezTo>
                <a:cubicBezTo>
                  <a:pt x="1315" y="105"/>
                  <a:pt x="1271" y="150"/>
                  <a:pt x="1237" y="202"/>
                </a:cubicBezTo>
                <a:cubicBezTo>
                  <a:pt x="1194" y="268"/>
                  <a:pt x="1173" y="347"/>
                  <a:pt x="1202" y="422"/>
                </a:cubicBezTo>
                <a:cubicBezTo>
                  <a:pt x="1225" y="481"/>
                  <a:pt x="1275" y="510"/>
                  <a:pt x="1335" y="516"/>
                </a:cubicBezTo>
                <a:cubicBezTo>
                  <a:pt x="1391" y="521"/>
                  <a:pt x="1428" y="501"/>
                  <a:pt x="1472" y="467"/>
                </a:cubicBezTo>
                <a:cubicBezTo>
                  <a:pt x="1483" y="458"/>
                  <a:pt x="1495" y="448"/>
                  <a:pt x="1506" y="439"/>
                </a:cubicBezTo>
              </a:path>
              <a:path w="2110" h="1102" extrusionOk="0">
                <a:moveTo>
                  <a:pt x="1933" y="145"/>
                </a:moveTo>
                <a:cubicBezTo>
                  <a:pt x="1961" y="127"/>
                  <a:pt x="1971" y="123"/>
                  <a:pt x="1971" y="91"/>
                </a:cubicBezTo>
                <a:cubicBezTo>
                  <a:pt x="1944" y="83"/>
                  <a:pt x="1922" y="87"/>
                  <a:pt x="1896" y="99"/>
                </a:cubicBezTo>
                <a:cubicBezTo>
                  <a:pt x="1868" y="112"/>
                  <a:pt x="1833" y="129"/>
                  <a:pt x="1822" y="160"/>
                </a:cubicBezTo>
                <a:cubicBezTo>
                  <a:pt x="1809" y="195"/>
                  <a:pt x="1847" y="226"/>
                  <a:pt x="1871" y="244"/>
                </a:cubicBezTo>
                <a:cubicBezTo>
                  <a:pt x="1926" y="286"/>
                  <a:pt x="1997" y="312"/>
                  <a:pt x="2045" y="362"/>
                </a:cubicBezTo>
                <a:cubicBezTo>
                  <a:pt x="2061" y="379"/>
                  <a:pt x="2066" y="393"/>
                  <a:pt x="2047" y="409"/>
                </a:cubicBezTo>
                <a:cubicBezTo>
                  <a:pt x="2022" y="430"/>
                  <a:pt x="1986" y="432"/>
                  <a:pt x="1955" y="437"/>
                </a:cubicBezTo>
                <a:cubicBezTo>
                  <a:pt x="1917" y="443"/>
                  <a:pt x="1880" y="446"/>
                  <a:pt x="1841" y="446"/>
                </a:cubicBezTo>
                <a:cubicBezTo>
                  <a:pt x="1813" y="446"/>
                  <a:pt x="1785" y="441"/>
                  <a:pt x="1757" y="436"/>
                </a:cubicBezTo>
                <a:cubicBezTo>
                  <a:pt x="1733" y="432"/>
                  <a:pt x="1721" y="435"/>
                  <a:pt x="1723" y="412"/>
                </a:cubicBezTo>
              </a:path>
              <a:path w="2110" h="1102" extrusionOk="0">
                <a:moveTo>
                  <a:pt x="2088" y="95"/>
                </a:moveTo>
                <a:cubicBezTo>
                  <a:pt x="2099" y="93"/>
                  <a:pt x="2102" y="92"/>
                  <a:pt x="2109" y="92"/>
                </a:cubicBezTo>
                <a:cubicBezTo>
                  <a:pt x="2089" y="89"/>
                  <a:pt x="2064" y="89"/>
                  <a:pt x="2044" y="95"/>
                </a:cubicBezTo>
                <a:cubicBezTo>
                  <a:pt x="2021" y="102"/>
                  <a:pt x="1998" y="110"/>
                  <a:pt x="1975" y="11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8" name="Ink 64"/>
          <p:cNvSpPr>
            <a:spLocks noRot="1" noChangeAspect="1" noEditPoints="1" noChangeArrowheads="1" noChangeShapeType="1" noTextEdit="1"/>
          </p:cNvSpPr>
          <p:nvPr/>
        </p:nvSpPr>
        <p:spPr bwMode="auto">
          <a:xfrm>
            <a:off x="7656513" y="3900488"/>
            <a:ext cx="1352550" cy="407987"/>
          </a:xfrm>
          <a:custGeom>
            <a:avLst/>
            <a:gdLst>
              <a:gd name="T0" fmla="*/ 2147483647 w 3757"/>
              <a:gd name="T1" fmla="*/ 2147483647 h 1133"/>
              <a:gd name="T2" fmla="*/ 2147483647 w 3757"/>
              <a:gd name="T3" fmla="*/ 2147483647 h 1133"/>
              <a:gd name="T4" fmla="*/ 2147483647 w 3757"/>
              <a:gd name="T5" fmla="*/ 2147483647 h 1133"/>
              <a:gd name="T6" fmla="*/ 2147483647 w 3757"/>
              <a:gd name="T7" fmla="*/ 2147483647 h 1133"/>
              <a:gd name="T8" fmla="*/ 2147483647 w 3757"/>
              <a:gd name="T9" fmla="*/ 2147483647 h 1133"/>
              <a:gd name="T10" fmla="*/ 2147483647 w 3757"/>
              <a:gd name="T11" fmla="*/ 2147483647 h 1133"/>
              <a:gd name="T12" fmla="*/ 2147483647 w 3757"/>
              <a:gd name="T13" fmla="*/ 2147483647 h 1133"/>
              <a:gd name="T14" fmla="*/ 2147483647 w 3757"/>
              <a:gd name="T15" fmla="*/ 2147483647 h 1133"/>
              <a:gd name="T16" fmla="*/ 2147483647 w 3757"/>
              <a:gd name="T17" fmla="*/ 2147483647 h 1133"/>
              <a:gd name="T18" fmla="*/ 2147483647 w 3757"/>
              <a:gd name="T19" fmla="*/ 2147483647 h 1133"/>
              <a:gd name="T20" fmla="*/ 2147483647 w 3757"/>
              <a:gd name="T21" fmla="*/ 2147483647 h 1133"/>
              <a:gd name="T22" fmla="*/ 2147483647 w 3757"/>
              <a:gd name="T23" fmla="*/ 2147483647 h 1133"/>
              <a:gd name="T24" fmla="*/ 2147483647 w 3757"/>
              <a:gd name="T25" fmla="*/ 2147483647 h 1133"/>
              <a:gd name="T26" fmla="*/ 2147483647 w 3757"/>
              <a:gd name="T27" fmla="*/ 2147483647 h 1133"/>
              <a:gd name="T28" fmla="*/ 2147483647 w 3757"/>
              <a:gd name="T29" fmla="*/ 2147483647 h 1133"/>
              <a:gd name="T30" fmla="*/ 2147483647 w 3757"/>
              <a:gd name="T31" fmla="*/ 2147483647 h 1133"/>
              <a:gd name="T32" fmla="*/ 2147483647 w 3757"/>
              <a:gd name="T33" fmla="*/ 2147483647 h 1133"/>
              <a:gd name="T34" fmla="*/ 2147483647 w 3757"/>
              <a:gd name="T35" fmla="*/ 2147483647 h 1133"/>
              <a:gd name="T36" fmla="*/ 2147483647 w 3757"/>
              <a:gd name="T37" fmla="*/ 2147483647 h 1133"/>
              <a:gd name="T38" fmla="*/ 2147483647 w 3757"/>
              <a:gd name="T39" fmla="*/ 2147483647 h 1133"/>
              <a:gd name="T40" fmla="*/ 2147483647 w 3757"/>
              <a:gd name="T41" fmla="*/ 2147483647 h 1133"/>
              <a:gd name="T42" fmla="*/ 2147483647 w 3757"/>
              <a:gd name="T43" fmla="*/ 2147483647 h 1133"/>
              <a:gd name="T44" fmla="*/ 2147483647 w 3757"/>
              <a:gd name="T45" fmla="*/ 2147483647 h 1133"/>
              <a:gd name="T46" fmla="*/ 2147483647 w 3757"/>
              <a:gd name="T47" fmla="*/ 2147483647 h 1133"/>
              <a:gd name="T48" fmla="*/ 2147483647 w 3757"/>
              <a:gd name="T49" fmla="*/ 2147483647 h 1133"/>
              <a:gd name="T50" fmla="*/ 2147483647 w 3757"/>
              <a:gd name="T51" fmla="*/ 2147483647 h 1133"/>
              <a:gd name="T52" fmla="*/ 2147483647 w 3757"/>
              <a:gd name="T53" fmla="*/ 2147483647 h 1133"/>
              <a:gd name="T54" fmla="*/ 2147483647 w 3757"/>
              <a:gd name="T55" fmla="*/ 2147483647 h 1133"/>
              <a:gd name="T56" fmla="*/ 2147483647 w 3757"/>
              <a:gd name="T57" fmla="*/ 2147483647 h 1133"/>
              <a:gd name="T58" fmla="*/ 2147483647 w 3757"/>
              <a:gd name="T59" fmla="*/ 2147483647 h 1133"/>
              <a:gd name="T60" fmla="*/ 2147483647 w 3757"/>
              <a:gd name="T61" fmla="*/ 2147483647 h 1133"/>
              <a:gd name="T62" fmla="*/ 2147483647 w 3757"/>
              <a:gd name="T63" fmla="*/ 2147483647 h 1133"/>
              <a:gd name="T64" fmla="*/ 2147483647 w 3757"/>
              <a:gd name="T65" fmla="*/ 2147483647 h 1133"/>
              <a:gd name="T66" fmla="*/ 2147483647 w 3757"/>
              <a:gd name="T67" fmla="*/ 2147483647 h 1133"/>
              <a:gd name="T68" fmla="*/ 2147483647 w 3757"/>
              <a:gd name="T69" fmla="*/ 2147483647 h 1133"/>
              <a:gd name="T70" fmla="*/ 2147483647 w 3757"/>
              <a:gd name="T71" fmla="*/ 2147483647 h 1133"/>
              <a:gd name="T72" fmla="*/ 2147483647 w 3757"/>
              <a:gd name="T73" fmla="*/ 2147483647 h 1133"/>
              <a:gd name="T74" fmla="*/ 2147483647 w 3757"/>
              <a:gd name="T75" fmla="*/ 2147483647 h 1133"/>
              <a:gd name="T76" fmla="*/ 2147483647 w 3757"/>
              <a:gd name="T77" fmla="*/ 2147483647 h 1133"/>
              <a:gd name="T78" fmla="*/ 2147483647 w 3757"/>
              <a:gd name="T79" fmla="*/ 2147483647 h 1133"/>
              <a:gd name="T80" fmla="*/ 2147483647 w 3757"/>
              <a:gd name="T81" fmla="*/ 2147483647 h 1133"/>
              <a:gd name="T82" fmla="*/ 2147483647 w 3757"/>
              <a:gd name="T83" fmla="*/ 2147483647 h 1133"/>
              <a:gd name="T84" fmla="*/ 2147483647 w 3757"/>
              <a:gd name="T85" fmla="*/ 2147483647 h 1133"/>
              <a:gd name="T86" fmla="*/ 2147483647 w 3757"/>
              <a:gd name="T87" fmla="*/ 2147483647 h 1133"/>
              <a:gd name="T88" fmla="*/ 2147483647 w 3757"/>
              <a:gd name="T89" fmla="*/ 2147483647 h 1133"/>
              <a:gd name="T90" fmla="*/ 2147483647 w 3757"/>
              <a:gd name="T91" fmla="*/ 2147483647 h 1133"/>
              <a:gd name="T92" fmla="*/ 2147483647 w 3757"/>
              <a:gd name="T93" fmla="*/ 2147483647 h 1133"/>
              <a:gd name="T94" fmla="*/ 2147483647 w 3757"/>
              <a:gd name="T95" fmla="*/ 2147483647 h 1133"/>
              <a:gd name="T96" fmla="*/ 2147483647 w 3757"/>
              <a:gd name="T97" fmla="*/ 2147483647 h 1133"/>
              <a:gd name="T98" fmla="*/ 2147483647 w 3757"/>
              <a:gd name="T99" fmla="*/ 2147483647 h 1133"/>
              <a:gd name="T100" fmla="*/ 2147483647 w 3757"/>
              <a:gd name="T101" fmla="*/ 2147483647 h 11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757"/>
              <a:gd name="T154" fmla="*/ 0 h 1133"/>
              <a:gd name="T155" fmla="*/ 3757 w 3757"/>
              <a:gd name="T156" fmla="*/ 1133 h 11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757" h="1133" extrusionOk="0">
                <a:moveTo>
                  <a:pt x="398" y="655"/>
                </a:moveTo>
                <a:cubicBezTo>
                  <a:pt x="402" y="638"/>
                  <a:pt x="409" y="624"/>
                  <a:pt x="406" y="605"/>
                </a:cubicBezTo>
                <a:cubicBezTo>
                  <a:pt x="402" y="579"/>
                  <a:pt x="378" y="551"/>
                  <a:pt x="359" y="534"/>
                </a:cubicBezTo>
                <a:cubicBezTo>
                  <a:pt x="304" y="486"/>
                  <a:pt x="227" y="483"/>
                  <a:pt x="159" y="495"/>
                </a:cubicBezTo>
                <a:cubicBezTo>
                  <a:pt x="111" y="504"/>
                  <a:pt x="62" y="521"/>
                  <a:pt x="26" y="555"/>
                </a:cubicBezTo>
                <a:cubicBezTo>
                  <a:pt x="-12" y="591"/>
                  <a:pt x="-1" y="632"/>
                  <a:pt x="24" y="672"/>
                </a:cubicBezTo>
                <a:cubicBezTo>
                  <a:pt x="64" y="737"/>
                  <a:pt x="128" y="786"/>
                  <a:pt x="189" y="830"/>
                </a:cubicBezTo>
                <a:cubicBezTo>
                  <a:pt x="258" y="880"/>
                  <a:pt x="333" y="922"/>
                  <a:pt x="403" y="971"/>
                </a:cubicBezTo>
                <a:cubicBezTo>
                  <a:pt x="442" y="998"/>
                  <a:pt x="475" y="1020"/>
                  <a:pt x="493" y="1063"/>
                </a:cubicBezTo>
                <a:cubicBezTo>
                  <a:pt x="466" y="1090"/>
                  <a:pt x="456" y="1101"/>
                  <a:pt x="410" y="1102"/>
                </a:cubicBezTo>
                <a:cubicBezTo>
                  <a:pt x="353" y="1104"/>
                  <a:pt x="296" y="1093"/>
                  <a:pt x="241" y="1077"/>
                </a:cubicBezTo>
                <a:cubicBezTo>
                  <a:pt x="207" y="1067"/>
                  <a:pt x="149" y="1055"/>
                  <a:pt x="123" y="1028"/>
                </a:cubicBezTo>
                <a:cubicBezTo>
                  <a:pt x="101" y="1005"/>
                  <a:pt x="137" y="986"/>
                  <a:pt x="151" y="973"/>
                </a:cubicBezTo>
              </a:path>
              <a:path w="3757" h="1133" extrusionOk="0">
                <a:moveTo>
                  <a:pt x="731" y="259"/>
                </a:moveTo>
                <a:cubicBezTo>
                  <a:pt x="729" y="253"/>
                  <a:pt x="727" y="248"/>
                  <a:pt x="725" y="242"/>
                </a:cubicBezTo>
                <a:cubicBezTo>
                  <a:pt x="724" y="278"/>
                  <a:pt x="719" y="313"/>
                  <a:pt x="716" y="349"/>
                </a:cubicBezTo>
                <a:cubicBezTo>
                  <a:pt x="710" y="433"/>
                  <a:pt x="704" y="516"/>
                  <a:pt x="699" y="600"/>
                </a:cubicBezTo>
                <a:cubicBezTo>
                  <a:pt x="694" y="689"/>
                  <a:pt x="692" y="779"/>
                  <a:pt x="690" y="868"/>
                </a:cubicBezTo>
                <a:cubicBezTo>
                  <a:pt x="689" y="922"/>
                  <a:pt x="694" y="977"/>
                  <a:pt x="692" y="1031"/>
                </a:cubicBezTo>
                <a:cubicBezTo>
                  <a:pt x="688" y="1049"/>
                  <a:pt x="689" y="1050"/>
                  <a:pt x="699" y="1022"/>
                </a:cubicBezTo>
              </a:path>
              <a:path w="3757" h="1133" extrusionOk="0">
                <a:moveTo>
                  <a:pt x="574" y="655"/>
                </a:moveTo>
                <a:cubicBezTo>
                  <a:pt x="612" y="674"/>
                  <a:pt x="642" y="687"/>
                  <a:pt x="687" y="693"/>
                </a:cubicBezTo>
                <a:cubicBezTo>
                  <a:pt x="749" y="701"/>
                  <a:pt x="812" y="696"/>
                  <a:pt x="873" y="682"/>
                </a:cubicBezTo>
                <a:cubicBezTo>
                  <a:pt x="923" y="671"/>
                  <a:pt x="996" y="620"/>
                  <a:pt x="1047" y="624"/>
                </a:cubicBezTo>
                <a:cubicBezTo>
                  <a:pt x="1051" y="628"/>
                  <a:pt x="1054" y="631"/>
                  <a:pt x="1058" y="635"/>
                </a:cubicBezTo>
                <a:cubicBezTo>
                  <a:pt x="1047" y="666"/>
                  <a:pt x="1037" y="696"/>
                  <a:pt x="1021" y="725"/>
                </a:cubicBezTo>
                <a:cubicBezTo>
                  <a:pt x="993" y="778"/>
                  <a:pt x="963" y="831"/>
                  <a:pt x="935" y="884"/>
                </a:cubicBezTo>
                <a:cubicBezTo>
                  <a:pt x="903" y="945"/>
                  <a:pt x="870" y="1008"/>
                  <a:pt x="847" y="1073"/>
                </a:cubicBezTo>
                <a:cubicBezTo>
                  <a:pt x="846" y="1078"/>
                  <a:pt x="844" y="1082"/>
                  <a:pt x="843" y="1087"/>
                </a:cubicBezTo>
                <a:cubicBezTo>
                  <a:pt x="860" y="1058"/>
                  <a:pt x="880" y="1027"/>
                  <a:pt x="890" y="995"/>
                </a:cubicBezTo>
                <a:cubicBezTo>
                  <a:pt x="912" y="927"/>
                  <a:pt x="931" y="859"/>
                  <a:pt x="951" y="790"/>
                </a:cubicBezTo>
                <a:cubicBezTo>
                  <a:pt x="967" y="734"/>
                  <a:pt x="977" y="671"/>
                  <a:pt x="997" y="616"/>
                </a:cubicBezTo>
                <a:cubicBezTo>
                  <a:pt x="1008" y="597"/>
                  <a:pt x="1012" y="591"/>
                  <a:pt x="1013" y="576"/>
                </a:cubicBezTo>
                <a:cubicBezTo>
                  <a:pt x="1034" y="587"/>
                  <a:pt x="1039" y="590"/>
                  <a:pt x="1048" y="623"/>
                </a:cubicBezTo>
                <a:cubicBezTo>
                  <a:pt x="1062" y="675"/>
                  <a:pt x="1075" y="727"/>
                  <a:pt x="1090" y="778"/>
                </a:cubicBezTo>
                <a:cubicBezTo>
                  <a:pt x="1107" y="834"/>
                  <a:pt x="1124" y="890"/>
                  <a:pt x="1142" y="946"/>
                </a:cubicBezTo>
                <a:cubicBezTo>
                  <a:pt x="1154" y="981"/>
                  <a:pt x="1168" y="1016"/>
                  <a:pt x="1181" y="1051"/>
                </a:cubicBezTo>
                <a:cubicBezTo>
                  <a:pt x="1186" y="1066"/>
                  <a:pt x="1192" y="1079"/>
                  <a:pt x="1199" y="1093"/>
                </a:cubicBezTo>
              </a:path>
              <a:path w="3757" h="1133" extrusionOk="0">
                <a:moveTo>
                  <a:pt x="1011" y="919"/>
                </a:moveTo>
                <a:cubicBezTo>
                  <a:pt x="998" y="908"/>
                  <a:pt x="1037" y="919"/>
                  <a:pt x="1056" y="916"/>
                </a:cubicBezTo>
                <a:cubicBezTo>
                  <a:pt x="1087" y="912"/>
                  <a:pt x="1128" y="904"/>
                  <a:pt x="1154" y="885"/>
                </a:cubicBezTo>
                <a:cubicBezTo>
                  <a:pt x="1183" y="864"/>
                  <a:pt x="1214" y="837"/>
                  <a:pt x="1241" y="813"/>
                </a:cubicBezTo>
                <a:cubicBezTo>
                  <a:pt x="1250" y="805"/>
                  <a:pt x="1258" y="796"/>
                  <a:pt x="1267" y="788"/>
                </a:cubicBezTo>
              </a:path>
              <a:path w="3757" h="1133" extrusionOk="0">
                <a:moveTo>
                  <a:pt x="1495" y="226"/>
                </a:moveTo>
                <a:cubicBezTo>
                  <a:pt x="1495" y="208"/>
                  <a:pt x="1495" y="203"/>
                  <a:pt x="1493" y="191"/>
                </a:cubicBezTo>
                <a:cubicBezTo>
                  <a:pt x="1491" y="224"/>
                  <a:pt x="1488" y="256"/>
                  <a:pt x="1487" y="289"/>
                </a:cubicBezTo>
                <a:cubicBezTo>
                  <a:pt x="1483" y="444"/>
                  <a:pt x="1480" y="599"/>
                  <a:pt x="1466" y="753"/>
                </a:cubicBezTo>
                <a:cubicBezTo>
                  <a:pt x="1459" y="837"/>
                  <a:pt x="1441" y="921"/>
                  <a:pt x="1430" y="1003"/>
                </a:cubicBezTo>
                <a:cubicBezTo>
                  <a:pt x="1430" y="1026"/>
                  <a:pt x="1430" y="1032"/>
                  <a:pt x="1428" y="1046"/>
                </a:cubicBezTo>
              </a:path>
              <a:path w="3757" h="1133" extrusionOk="0">
                <a:moveTo>
                  <a:pt x="1346" y="755"/>
                </a:moveTo>
                <a:cubicBezTo>
                  <a:pt x="1348" y="776"/>
                  <a:pt x="1339" y="790"/>
                  <a:pt x="1373" y="801"/>
                </a:cubicBezTo>
                <a:cubicBezTo>
                  <a:pt x="1431" y="820"/>
                  <a:pt x="1491" y="810"/>
                  <a:pt x="1548" y="795"/>
                </a:cubicBezTo>
                <a:cubicBezTo>
                  <a:pt x="1617" y="777"/>
                  <a:pt x="1680" y="746"/>
                  <a:pt x="1735" y="700"/>
                </a:cubicBezTo>
                <a:cubicBezTo>
                  <a:pt x="1769" y="672"/>
                  <a:pt x="1809" y="628"/>
                  <a:pt x="1809" y="581"/>
                </a:cubicBezTo>
                <a:cubicBezTo>
                  <a:pt x="1809" y="545"/>
                  <a:pt x="1773" y="530"/>
                  <a:pt x="1742" y="537"/>
                </a:cubicBezTo>
                <a:cubicBezTo>
                  <a:pt x="1673" y="551"/>
                  <a:pt x="1627" y="636"/>
                  <a:pt x="1606" y="696"/>
                </a:cubicBezTo>
                <a:cubicBezTo>
                  <a:pt x="1568" y="801"/>
                  <a:pt x="1552" y="949"/>
                  <a:pt x="1627" y="1042"/>
                </a:cubicBezTo>
                <a:cubicBezTo>
                  <a:pt x="1657" y="1079"/>
                  <a:pt x="1705" y="1086"/>
                  <a:pt x="1751" y="1081"/>
                </a:cubicBezTo>
                <a:cubicBezTo>
                  <a:pt x="1797" y="1076"/>
                  <a:pt x="1841" y="1050"/>
                  <a:pt x="1882" y="1031"/>
                </a:cubicBezTo>
              </a:path>
              <a:path w="3757" h="1133" extrusionOk="0">
                <a:moveTo>
                  <a:pt x="1949" y="1109"/>
                </a:moveTo>
                <a:cubicBezTo>
                  <a:pt x="1947" y="1121"/>
                  <a:pt x="1946" y="1124"/>
                  <a:pt x="1948" y="1132"/>
                </a:cubicBezTo>
                <a:cubicBezTo>
                  <a:pt x="1960" y="1115"/>
                  <a:pt x="1967" y="1094"/>
                  <a:pt x="1976" y="1066"/>
                </a:cubicBezTo>
                <a:cubicBezTo>
                  <a:pt x="1992" y="1013"/>
                  <a:pt x="2009" y="960"/>
                  <a:pt x="2023" y="906"/>
                </a:cubicBezTo>
                <a:cubicBezTo>
                  <a:pt x="2038" y="849"/>
                  <a:pt x="2052" y="793"/>
                  <a:pt x="2072" y="738"/>
                </a:cubicBezTo>
                <a:cubicBezTo>
                  <a:pt x="2080" y="715"/>
                  <a:pt x="2081" y="721"/>
                  <a:pt x="2092" y="708"/>
                </a:cubicBezTo>
                <a:cubicBezTo>
                  <a:pt x="2101" y="726"/>
                  <a:pt x="2105" y="741"/>
                  <a:pt x="2119" y="756"/>
                </a:cubicBezTo>
                <a:cubicBezTo>
                  <a:pt x="2134" y="771"/>
                  <a:pt x="2155" y="775"/>
                  <a:pt x="2175" y="767"/>
                </a:cubicBezTo>
                <a:cubicBezTo>
                  <a:pt x="2212" y="752"/>
                  <a:pt x="2232" y="718"/>
                  <a:pt x="2259" y="692"/>
                </a:cubicBezTo>
                <a:cubicBezTo>
                  <a:pt x="2263" y="689"/>
                  <a:pt x="2268" y="685"/>
                  <a:pt x="2272" y="682"/>
                </a:cubicBezTo>
                <a:cubicBezTo>
                  <a:pt x="2283" y="725"/>
                  <a:pt x="2281" y="767"/>
                  <a:pt x="2280" y="812"/>
                </a:cubicBezTo>
                <a:cubicBezTo>
                  <a:pt x="2278" y="896"/>
                  <a:pt x="2284" y="983"/>
                  <a:pt x="2312" y="1064"/>
                </a:cubicBezTo>
                <a:cubicBezTo>
                  <a:pt x="2323" y="1096"/>
                  <a:pt x="2333" y="1114"/>
                  <a:pt x="2362" y="1130"/>
                </a:cubicBezTo>
                <a:cubicBezTo>
                  <a:pt x="2379" y="1107"/>
                  <a:pt x="2393" y="1086"/>
                  <a:pt x="2405" y="1059"/>
                </a:cubicBezTo>
                <a:cubicBezTo>
                  <a:pt x="2410" y="1048"/>
                  <a:pt x="2414" y="1036"/>
                  <a:pt x="2419" y="1025"/>
                </a:cubicBezTo>
              </a:path>
              <a:path w="3757" h="1133" extrusionOk="0">
                <a:moveTo>
                  <a:pt x="2646" y="770"/>
                </a:moveTo>
                <a:cubicBezTo>
                  <a:pt x="2654" y="798"/>
                  <a:pt x="2657" y="806"/>
                  <a:pt x="2674" y="828"/>
                </a:cubicBezTo>
                <a:cubicBezTo>
                  <a:pt x="2699" y="820"/>
                  <a:pt x="2715" y="815"/>
                  <a:pt x="2734" y="793"/>
                </a:cubicBezTo>
                <a:cubicBezTo>
                  <a:pt x="2760" y="763"/>
                  <a:pt x="2781" y="722"/>
                  <a:pt x="2782" y="682"/>
                </a:cubicBezTo>
                <a:cubicBezTo>
                  <a:pt x="2783" y="645"/>
                  <a:pt x="2765" y="613"/>
                  <a:pt x="2728" y="606"/>
                </a:cubicBezTo>
                <a:cubicBezTo>
                  <a:pt x="2674" y="595"/>
                  <a:pt x="2627" y="636"/>
                  <a:pt x="2594" y="673"/>
                </a:cubicBezTo>
                <a:cubicBezTo>
                  <a:pt x="2547" y="726"/>
                  <a:pt x="2515" y="792"/>
                  <a:pt x="2501" y="861"/>
                </a:cubicBezTo>
                <a:cubicBezTo>
                  <a:pt x="2491" y="912"/>
                  <a:pt x="2491" y="971"/>
                  <a:pt x="2524" y="1014"/>
                </a:cubicBezTo>
                <a:cubicBezTo>
                  <a:pt x="2550" y="1047"/>
                  <a:pt x="2593" y="1052"/>
                  <a:pt x="2632" y="1048"/>
                </a:cubicBezTo>
                <a:cubicBezTo>
                  <a:pt x="2661" y="1042"/>
                  <a:pt x="2670" y="1040"/>
                  <a:pt x="2688" y="1032"/>
                </a:cubicBezTo>
              </a:path>
              <a:path w="3757" h="1133" extrusionOk="0">
                <a:moveTo>
                  <a:pt x="2784" y="1066"/>
                </a:moveTo>
                <a:cubicBezTo>
                  <a:pt x="2800" y="1062"/>
                  <a:pt x="2793" y="1082"/>
                  <a:pt x="2810" y="1043"/>
                </a:cubicBezTo>
                <a:cubicBezTo>
                  <a:pt x="2832" y="991"/>
                  <a:pt x="2848" y="938"/>
                  <a:pt x="2866" y="884"/>
                </a:cubicBezTo>
                <a:cubicBezTo>
                  <a:pt x="2889" y="813"/>
                  <a:pt x="2916" y="744"/>
                  <a:pt x="2935" y="672"/>
                </a:cubicBezTo>
                <a:cubicBezTo>
                  <a:pt x="2943" y="718"/>
                  <a:pt x="2945" y="762"/>
                  <a:pt x="2958" y="808"/>
                </a:cubicBezTo>
                <a:cubicBezTo>
                  <a:pt x="2969" y="847"/>
                  <a:pt x="3023" y="1032"/>
                  <a:pt x="3095" y="1015"/>
                </a:cubicBezTo>
                <a:cubicBezTo>
                  <a:pt x="3174" y="997"/>
                  <a:pt x="3174" y="860"/>
                  <a:pt x="3179" y="798"/>
                </a:cubicBezTo>
                <a:cubicBezTo>
                  <a:pt x="3185" y="711"/>
                  <a:pt x="3167" y="620"/>
                  <a:pt x="3179" y="535"/>
                </a:cubicBezTo>
                <a:cubicBezTo>
                  <a:pt x="3193" y="482"/>
                  <a:pt x="3199" y="462"/>
                  <a:pt x="3221" y="430"/>
                </a:cubicBezTo>
              </a:path>
              <a:path w="3757" h="1133" extrusionOk="0">
                <a:moveTo>
                  <a:pt x="3536" y="0"/>
                </a:moveTo>
                <a:cubicBezTo>
                  <a:pt x="3529" y="77"/>
                  <a:pt x="3506" y="148"/>
                  <a:pt x="3494" y="225"/>
                </a:cubicBezTo>
                <a:cubicBezTo>
                  <a:pt x="3474" y="350"/>
                  <a:pt x="3458" y="477"/>
                  <a:pt x="3447" y="603"/>
                </a:cubicBezTo>
                <a:cubicBezTo>
                  <a:pt x="3439" y="692"/>
                  <a:pt x="3430" y="780"/>
                  <a:pt x="3420" y="868"/>
                </a:cubicBezTo>
                <a:cubicBezTo>
                  <a:pt x="3414" y="922"/>
                  <a:pt x="3411" y="975"/>
                  <a:pt x="3408" y="1029"/>
                </a:cubicBezTo>
              </a:path>
              <a:path w="3757" h="1133" extrusionOk="0">
                <a:moveTo>
                  <a:pt x="3281" y="468"/>
                </a:moveTo>
                <a:cubicBezTo>
                  <a:pt x="3342" y="410"/>
                  <a:pt x="3371" y="425"/>
                  <a:pt x="3458" y="422"/>
                </a:cubicBezTo>
                <a:cubicBezTo>
                  <a:pt x="3525" y="420"/>
                  <a:pt x="3594" y="417"/>
                  <a:pt x="3660" y="406"/>
                </a:cubicBezTo>
                <a:cubicBezTo>
                  <a:pt x="3710" y="396"/>
                  <a:pt x="3723" y="393"/>
                  <a:pt x="3756" y="39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9" name="Ink 65"/>
          <p:cNvSpPr>
            <a:spLocks noRot="1" noChangeAspect="1" noEditPoints="1" noChangeArrowheads="1" noChangeShapeType="1" noTextEdit="1"/>
          </p:cNvSpPr>
          <p:nvPr/>
        </p:nvSpPr>
        <p:spPr bwMode="auto">
          <a:xfrm>
            <a:off x="7370763" y="4437063"/>
            <a:ext cx="1041400" cy="241300"/>
          </a:xfrm>
          <a:custGeom>
            <a:avLst/>
            <a:gdLst>
              <a:gd name="T0" fmla="*/ 2147483647 w 2892"/>
              <a:gd name="T1" fmla="*/ 2147483647 h 673"/>
              <a:gd name="T2" fmla="*/ 2147483647 w 2892"/>
              <a:gd name="T3" fmla="*/ 2147483647 h 673"/>
              <a:gd name="T4" fmla="*/ 2147483647 w 2892"/>
              <a:gd name="T5" fmla="*/ 2147483647 h 673"/>
              <a:gd name="T6" fmla="*/ 2147483647 w 2892"/>
              <a:gd name="T7" fmla="*/ 2147483647 h 673"/>
              <a:gd name="T8" fmla="*/ 2147483647 w 2892"/>
              <a:gd name="T9" fmla="*/ 2147483647 h 673"/>
              <a:gd name="T10" fmla="*/ 2147483647 w 2892"/>
              <a:gd name="T11" fmla="*/ 2147483647 h 673"/>
              <a:gd name="T12" fmla="*/ 2147483647 w 2892"/>
              <a:gd name="T13" fmla="*/ 2147483647 h 673"/>
              <a:gd name="T14" fmla="*/ 2147483647 w 2892"/>
              <a:gd name="T15" fmla="*/ 2147483647 h 673"/>
              <a:gd name="T16" fmla="*/ 2147483647 w 2892"/>
              <a:gd name="T17" fmla="*/ 2147483647 h 673"/>
              <a:gd name="T18" fmla="*/ 2147483647 w 2892"/>
              <a:gd name="T19" fmla="*/ 2147483647 h 673"/>
              <a:gd name="T20" fmla="*/ 2147483647 w 2892"/>
              <a:gd name="T21" fmla="*/ 2147483647 h 673"/>
              <a:gd name="T22" fmla="*/ 2147483647 w 2892"/>
              <a:gd name="T23" fmla="*/ 2147483647 h 673"/>
              <a:gd name="T24" fmla="*/ 2147483647 w 2892"/>
              <a:gd name="T25" fmla="*/ 2147483647 h 673"/>
              <a:gd name="T26" fmla="*/ 2147483647 w 2892"/>
              <a:gd name="T27" fmla="*/ 2147483647 h 673"/>
              <a:gd name="T28" fmla="*/ 2147483647 w 2892"/>
              <a:gd name="T29" fmla="*/ 2147483647 h 673"/>
              <a:gd name="T30" fmla="*/ 2147483647 w 2892"/>
              <a:gd name="T31" fmla="*/ 2147483647 h 673"/>
              <a:gd name="T32" fmla="*/ 2147483647 w 2892"/>
              <a:gd name="T33" fmla="*/ 2147483647 h 673"/>
              <a:gd name="T34" fmla="*/ 2147483647 w 2892"/>
              <a:gd name="T35" fmla="*/ 2147483647 h 673"/>
              <a:gd name="T36" fmla="*/ 2147483647 w 2892"/>
              <a:gd name="T37" fmla="*/ 2147483647 h 673"/>
              <a:gd name="T38" fmla="*/ 2147483647 w 2892"/>
              <a:gd name="T39" fmla="*/ 2147483647 h 673"/>
              <a:gd name="T40" fmla="*/ 2147483647 w 2892"/>
              <a:gd name="T41" fmla="*/ 2147483647 h 673"/>
              <a:gd name="T42" fmla="*/ 2147483647 w 2892"/>
              <a:gd name="T43" fmla="*/ 2147483647 h 673"/>
              <a:gd name="T44" fmla="*/ 2147483647 w 2892"/>
              <a:gd name="T45" fmla="*/ 2147483647 h 673"/>
              <a:gd name="T46" fmla="*/ 2147483647 w 2892"/>
              <a:gd name="T47" fmla="*/ 2147483647 h 673"/>
              <a:gd name="T48" fmla="*/ 2147483647 w 2892"/>
              <a:gd name="T49" fmla="*/ 2147483647 h 673"/>
              <a:gd name="T50" fmla="*/ 2147483647 w 2892"/>
              <a:gd name="T51" fmla="*/ 2147483647 h 673"/>
              <a:gd name="T52" fmla="*/ 2147483647 w 2892"/>
              <a:gd name="T53" fmla="*/ 2147483647 h 673"/>
              <a:gd name="T54" fmla="*/ 2147483647 w 2892"/>
              <a:gd name="T55" fmla="*/ 2147483647 h 673"/>
              <a:gd name="T56" fmla="*/ 2147483647 w 2892"/>
              <a:gd name="T57" fmla="*/ 2147483647 h 673"/>
              <a:gd name="T58" fmla="*/ 2147483647 w 2892"/>
              <a:gd name="T59" fmla="*/ 2147483647 h 673"/>
              <a:gd name="T60" fmla="*/ 2147483647 w 2892"/>
              <a:gd name="T61" fmla="*/ 2147483647 h 673"/>
              <a:gd name="T62" fmla="*/ 2147483647 w 2892"/>
              <a:gd name="T63" fmla="*/ 2147483647 h 673"/>
              <a:gd name="T64" fmla="*/ 2147483647 w 2892"/>
              <a:gd name="T65" fmla="*/ 2147483647 h 673"/>
              <a:gd name="T66" fmla="*/ 2147483647 w 2892"/>
              <a:gd name="T67" fmla="*/ 2147483647 h 6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92"/>
              <a:gd name="T103" fmla="*/ 0 h 673"/>
              <a:gd name="T104" fmla="*/ 2892 w 2892"/>
              <a:gd name="T105" fmla="*/ 673 h 6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92" h="673" extrusionOk="0">
                <a:moveTo>
                  <a:pt x="380" y="331"/>
                </a:moveTo>
                <a:cubicBezTo>
                  <a:pt x="346" y="318"/>
                  <a:pt x="340" y="311"/>
                  <a:pt x="322" y="282"/>
                </a:cubicBezTo>
                <a:cubicBezTo>
                  <a:pt x="313" y="267"/>
                  <a:pt x="314" y="251"/>
                  <a:pt x="307" y="235"/>
                </a:cubicBezTo>
                <a:cubicBezTo>
                  <a:pt x="294" y="205"/>
                  <a:pt x="256" y="211"/>
                  <a:pt x="231" y="216"/>
                </a:cubicBezTo>
                <a:cubicBezTo>
                  <a:pt x="182" y="226"/>
                  <a:pt x="134" y="257"/>
                  <a:pt x="97" y="289"/>
                </a:cubicBezTo>
                <a:cubicBezTo>
                  <a:pt x="52" y="328"/>
                  <a:pt x="17" y="384"/>
                  <a:pt x="4" y="443"/>
                </a:cubicBezTo>
                <a:cubicBezTo>
                  <a:pt x="-7" y="495"/>
                  <a:pt x="4" y="552"/>
                  <a:pt x="38" y="593"/>
                </a:cubicBezTo>
                <a:cubicBezTo>
                  <a:pt x="72" y="634"/>
                  <a:pt x="131" y="657"/>
                  <a:pt x="183" y="665"/>
                </a:cubicBezTo>
                <a:cubicBezTo>
                  <a:pt x="239" y="674"/>
                  <a:pt x="289" y="672"/>
                  <a:pt x="343" y="655"/>
                </a:cubicBezTo>
                <a:cubicBezTo>
                  <a:pt x="378" y="643"/>
                  <a:pt x="388" y="639"/>
                  <a:pt x="408" y="625"/>
                </a:cubicBezTo>
              </a:path>
              <a:path w="2892" h="673" extrusionOk="0">
                <a:moveTo>
                  <a:pt x="485" y="418"/>
                </a:moveTo>
                <a:cubicBezTo>
                  <a:pt x="507" y="410"/>
                  <a:pt x="529" y="406"/>
                  <a:pt x="551" y="399"/>
                </a:cubicBezTo>
                <a:cubicBezTo>
                  <a:pt x="591" y="386"/>
                  <a:pt x="633" y="372"/>
                  <a:pt x="670" y="352"/>
                </a:cubicBezTo>
                <a:cubicBezTo>
                  <a:pt x="708" y="332"/>
                  <a:pt x="766" y="296"/>
                  <a:pt x="768" y="248"/>
                </a:cubicBezTo>
                <a:cubicBezTo>
                  <a:pt x="770" y="211"/>
                  <a:pt x="722" y="204"/>
                  <a:pt x="696" y="207"/>
                </a:cubicBezTo>
                <a:cubicBezTo>
                  <a:pt x="624" y="215"/>
                  <a:pt x="555" y="262"/>
                  <a:pt x="508" y="316"/>
                </a:cubicBezTo>
                <a:cubicBezTo>
                  <a:pt x="475" y="354"/>
                  <a:pt x="450" y="405"/>
                  <a:pt x="459" y="457"/>
                </a:cubicBezTo>
                <a:cubicBezTo>
                  <a:pt x="466" y="497"/>
                  <a:pt x="499" y="529"/>
                  <a:pt x="534" y="547"/>
                </a:cubicBezTo>
                <a:cubicBezTo>
                  <a:pt x="575" y="567"/>
                  <a:pt x="608" y="556"/>
                  <a:pt x="648" y="545"/>
                </a:cubicBezTo>
                <a:cubicBezTo>
                  <a:pt x="696" y="532"/>
                  <a:pt x="730" y="509"/>
                  <a:pt x="769" y="479"/>
                </a:cubicBezTo>
                <a:cubicBezTo>
                  <a:pt x="778" y="472"/>
                  <a:pt x="788" y="464"/>
                  <a:pt x="797" y="457"/>
                </a:cubicBezTo>
              </a:path>
              <a:path w="2892" h="673" extrusionOk="0">
                <a:moveTo>
                  <a:pt x="901" y="666"/>
                </a:moveTo>
                <a:cubicBezTo>
                  <a:pt x="922" y="667"/>
                  <a:pt x="933" y="639"/>
                  <a:pt x="942" y="617"/>
                </a:cubicBezTo>
                <a:cubicBezTo>
                  <a:pt x="963" y="567"/>
                  <a:pt x="982" y="513"/>
                  <a:pt x="997" y="461"/>
                </a:cubicBezTo>
                <a:cubicBezTo>
                  <a:pt x="1011" y="412"/>
                  <a:pt x="1025" y="363"/>
                  <a:pt x="1035" y="313"/>
                </a:cubicBezTo>
                <a:cubicBezTo>
                  <a:pt x="1038" y="292"/>
                  <a:pt x="1040" y="288"/>
                  <a:pt x="1040" y="275"/>
                </a:cubicBezTo>
                <a:cubicBezTo>
                  <a:pt x="1043" y="289"/>
                  <a:pt x="1044" y="309"/>
                  <a:pt x="1053" y="321"/>
                </a:cubicBezTo>
                <a:cubicBezTo>
                  <a:pt x="1065" y="336"/>
                  <a:pt x="1081" y="341"/>
                  <a:pt x="1099" y="340"/>
                </a:cubicBezTo>
                <a:cubicBezTo>
                  <a:pt x="1121" y="339"/>
                  <a:pt x="1141" y="325"/>
                  <a:pt x="1162" y="332"/>
                </a:cubicBezTo>
                <a:cubicBezTo>
                  <a:pt x="1184" y="339"/>
                  <a:pt x="1190" y="390"/>
                  <a:pt x="1194" y="407"/>
                </a:cubicBezTo>
                <a:cubicBezTo>
                  <a:pt x="1205" y="456"/>
                  <a:pt x="1216" y="505"/>
                  <a:pt x="1229" y="553"/>
                </a:cubicBezTo>
                <a:cubicBezTo>
                  <a:pt x="1231" y="562"/>
                  <a:pt x="1248" y="648"/>
                  <a:pt x="1263" y="647"/>
                </a:cubicBezTo>
                <a:cubicBezTo>
                  <a:pt x="1267" y="633"/>
                  <a:pt x="1268" y="627"/>
                  <a:pt x="1268" y="617"/>
                </a:cubicBezTo>
              </a:path>
              <a:path w="2892" h="673" extrusionOk="0">
                <a:moveTo>
                  <a:pt x="1454" y="445"/>
                </a:moveTo>
                <a:cubicBezTo>
                  <a:pt x="1513" y="439"/>
                  <a:pt x="1558" y="423"/>
                  <a:pt x="1606" y="387"/>
                </a:cubicBezTo>
                <a:cubicBezTo>
                  <a:pt x="1638" y="363"/>
                  <a:pt x="1674" y="330"/>
                  <a:pt x="1688" y="292"/>
                </a:cubicBezTo>
                <a:cubicBezTo>
                  <a:pt x="1697" y="267"/>
                  <a:pt x="1701" y="230"/>
                  <a:pt x="1677" y="212"/>
                </a:cubicBezTo>
                <a:cubicBezTo>
                  <a:pt x="1647" y="189"/>
                  <a:pt x="1600" y="210"/>
                  <a:pt x="1573" y="227"/>
                </a:cubicBezTo>
                <a:cubicBezTo>
                  <a:pt x="1524" y="258"/>
                  <a:pt x="1485" y="308"/>
                  <a:pt x="1464" y="362"/>
                </a:cubicBezTo>
                <a:cubicBezTo>
                  <a:pt x="1444" y="413"/>
                  <a:pt x="1441" y="467"/>
                  <a:pt x="1465" y="517"/>
                </a:cubicBezTo>
                <a:cubicBezTo>
                  <a:pt x="1484" y="557"/>
                  <a:pt x="1516" y="581"/>
                  <a:pt x="1557" y="590"/>
                </a:cubicBezTo>
                <a:cubicBezTo>
                  <a:pt x="1595" y="599"/>
                  <a:pt x="1620" y="585"/>
                  <a:pt x="1653" y="567"/>
                </a:cubicBezTo>
                <a:cubicBezTo>
                  <a:pt x="1660" y="563"/>
                  <a:pt x="1667" y="559"/>
                  <a:pt x="1674" y="555"/>
                </a:cubicBezTo>
              </a:path>
              <a:path w="2892" h="673" extrusionOk="0">
                <a:moveTo>
                  <a:pt x="1804" y="573"/>
                </a:moveTo>
                <a:cubicBezTo>
                  <a:pt x="1818" y="577"/>
                  <a:pt x="1839" y="588"/>
                  <a:pt x="1853" y="572"/>
                </a:cubicBezTo>
                <a:cubicBezTo>
                  <a:pt x="1870" y="552"/>
                  <a:pt x="1887" y="506"/>
                  <a:pt x="1896" y="481"/>
                </a:cubicBezTo>
                <a:cubicBezTo>
                  <a:pt x="1904" y="457"/>
                  <a:pt x="1910" y="433"/>
                  <a:pt x="1919" y="409"/>
                </a:cubicBezTo>
                <a:cubicBezTo>
                  <a:pt x="1946" y="415"/>
                  <a:pt x="1955" y="433"/>
                  <a:pt x="1977" y="451"/>
                </a:cubicBezTo>
                <a:cubicBezTo>
                  <a:pt x="2009" y="477"/>
                  <a:pt x="2044" y="498"/>
                  <a:pt x="2082" y="513"/>
                </a:cubicBezTo>
                <a:cubicBezTo>
                  <a:pt x="2106" y="522"/>
                  <a:pt x="2143" y="535"/>
                  <a:pt x="2168" y="520"/>
                </a:cubicBezTo>
                <a:cubicBezTo>
                  <a:pt x="2192" y="505"/>
                  <a:pt x="2184" y="470"/>
                  <a:pt x="2180" y="448"/>
                </a:cubicBezTo>
                <a:cubicBezTo>
                  <a:pt x="2173" y="409"/>
                  <a:pt x="2159" y="372"/>
                  <a:pt x="2148" y="334"/>
                </a:cubicBezTo>
                <a:cubicBezTo>
                  <a:pt x="2135" y="289"/>
                  <a:pt x="2131" y="254"/>
                  <a:pt x="2157" y="213"/>
                </a:cubicBezTo>
                <a:cubicBezTo>
                  <a:pt x="2164" y="203"/>
                  <a:pt x="2172" y="194"/>
                  <a:pt x="2179" y="184"/>
                </a:cubicBezTo>
              </a:path>
              <a:path w="2892" h="673" extrusionOk="0">
                <a:moveTo>
                  <a:pt x="2587" y="0"/>
                </a:moveTo>
                <a:cubicBezTo>
                  <a:pt x="2595" y="28"/>
                  <a:pt x="2590" y="41"/>
                  <a:pt x="2586" y="72"/>
                </a:cubicBezTo>
                <a:cubicBezTo>
                  <a:pt x="2579" y="121"/>
                  <a:pt x="2571" y="169"/>
                  <a:pt x="2562" y="218"/>
                </a:cubicBezTo>
                <a:cubicBezTo>
                  <a:pt x="2547" y="301"/>
                  <a:pt x="2537" y="385"/>
                  <a:pt x="2549" y="469"/>
                </a:cubicBezTo>
                <a:cubicBezTo>
                  <a:pt x="2556" y="516"/>
                  <a:pt x="2574" y="569"/>
                  <a:pt x="2617" y="594"/>
                </a:cubicBezTo>
                <a:cubicBezTo>
                  <a:pt x="2659" y="618"/>
                  <a:pt x="2701" y="609"/>
                  <a:pt x="2742" y="595"/>
                </a:cubicBezTo>
                <a:cubicBezTo>
                  <a:pt x="2791" y="579"/>
                  <a:pt x="2823" y="549"/>
                  <a:pt x="2840" y="499"/>
                </a:cubicBezTo>
                <a:cubicBezTo>
                  <a:pt x="2842" y="488"/>
                  <a:pt x="2845" y="478"/>
                  <a:pt x="2847" y="467"/>
                </a:cubicBezTo>
              </a:path>
              <a:path w="2892" h="673" extrusionOk="0">
                <a:moveTo>
                  <a:pt x="2496" y="260"/>
                </a:moveTo>
                <a:cubicBezTo>
                  <a:pt x="2490" y="262"/>
                  <a:pt x="2484" y="265"/>
                  <a:pt x="2478" y="267"/>
                </a:cubicBezTo>
                <a:cubicBezTo>
                  <a:pt x="2515" y="269"/>
                  <a:pt x="2545" y="259"/>
                  <a:pt x="2582" y="253"/>
                </a:cubicBezTo>
                <a:cubicBezTo>
                  <a:pt x="2632" y="244"/>
                  <a:pt x="2682" y="236"/>
                  <a:pt x="2732" y="230"/>
                </a:cubicBezTo>
                <a:cubicBezTo>
                  <a:pt x="2772" y="225"/>
                  <a:pt x="2812" y="222"/>
                  <a:pt x="2853" y="221"/>
                </a:cubicBezTo>
                <a:cubicBezTo>
                  <a:pt x="2855" y="221"/>
                  <a:pt x="2914" y="223"/>
                  <a:pt x="2888" y="235"/>
                </a:cubicBezTo>
                <a:cubicBezTo>
                  <a:pt x="2874" y="234"/>
                  <a:pt x="2870" y="234"/>
                  <a:pt x="2862" y="23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0" name="Ink 66"/>
          <p:cNvSpPr>
            <a:spLocks noRot="1" noChangeAspect="1" noEditPoints="1" noChangeArrowheads="1" noChangeShapeType="1" noTextEdit="1"/>
          </p:cNvSpPr>
          <p:nvPr/>
        </p:nvSpPr>
        <p:spPr bwMode="auto">
          <a:xfrm>
            <a:off x="4075113" y="3251200"/>
            <a:ext cx="455612" cy="39688"/>
          </a:xfrm>
          <a:custGeom>
            <a:avLst/>
            <a:gdLst>
              <a:gd name="T0" fmla="*/ 2147483647 w 1266"/>
              <a:gd name="T1" fmla="*/ 2147483647 h 109"/>
              <a:gd name="T2" fmla="*/ 0 w 1266"/>
              <a:gd name="T3" fmla="*/ 2147483647 h 109"/>
              <a:gd name="T4" fmla="*/ 2147483647 w 1266"/>
              <a:gd name="T5" fmla="*/ 2147483647 h 109"/>
              <a:gd name="T6" fmla="*/ 2147483647 w 1266"/>
              <a:gd name="T7" fmla="*/ 2147483647 h 109"/>
              <a:gd name="T8" fmla="*/ 2147483647 w 1266"/>
              <a:gd name="T9" fmla="*/ 2147483647 h 109"/>
              <a:gd name="T10" fmla="*/ 2147483647 w 1266"/>
              <a:gd name="T11" fmla="*/ 2147483647 h 109"/>
              <a:gd name="T12" fmla="*/ 2147483647 w 1266"/>
              <a:gd name="T13" fmla="*/ 2147483647 h 109"/>
              <a:gd name="T14" fmla="*/ 2147483647 w 1266"/>
              <a:gd name="T15" fmla="*/ 2147483647 h 109"/>
              <a:gd name="T16" fmla="*/ 2147483647 w 1266"/>
              <a:gd name="T17" fmla="*/ 2147483647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6"/>
              <a:gd name="T28" fmla="*/ 0 h 109"/>
              <a:gd name="T29" fmla="*/ 1266 w 1266"/>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6" h="109" extrusionOk="0">
                <a:moveTo>
                  <a:pt x="14" y="108"/>
                </a:moveTo>
                <a:cubicBezTo>
                  <a:pt x="11" y="98"/>
                  <a:pt x="9" y="94"/>
                  <a:pt x="0" y="94"/>
                </a:cubicBezTo>
                <a:cubicBezTo>
                  <a:pt x="26" y="99"/>
                  <a:pt x="49" y="102"/>
                  <a:pt x="77" y="101"/>
                </a:cubicBezTo>
                <a:cubicBezTo>
                  <a:pt x="146" y="99"/>
                  <a:pt x="216" y="94"/>
                  <a:pt x="284" y="86"/>
                </a:cubicBezTo>
                <a:cubicBezTo>
                  <a:pt x="395" y="73"/>
                  <a:pt x="505" y="57"/>
                  <a:pt x="616" y="43"/>
                </a:cubicBezTo>
                <a:cubicBezTo>
                  <a:pt x="727" y="29"/>
                  <a:pt x="839" y="14"/>
                  <a:pt x="951" y="6"/>
                </a:cubicBezTo>
                <a:cubicBezTo>
                  <a:pt x="1020" y="1"/>
                  <a:pt x="1090" y="-3"/>
                  <a:pt x="1159" y="2"/>
                </a:cubicBezTo>
                <a:cubicBezTo>
                  <a:pt x="1172" y="3"/>
                  <a:pt x="1249" y="4"/>
                  <a:pt x="1259" y="15"/>
                </a:cubicBezTo>
                <a:cubicBezTo>
                  <a:pt x="1264" y="27"/>
                  <a:pt x="1267" y="30"/>
                  <a:pt x="1263" y="3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1" name="Ink 67"/>
          <p:cNvSpPr>
            <a:spLocks noRot="1" noChangeAspect="1" noEditPoints="1" noChangeArrowheads="1" noChangeShapeType="1" noTextEdit="1"/>
          </p:cNvSpPr>
          <p:nvPr/>
        </p:nvSpPr>
        <p:spPr bwMode="auto">
          <a:xfrm>
            <a:off x="5132388" y="2124075"/>
            <a:ext cx="827087" cy="534988"/>
          </a:xfrm>
          <a:custGeom>
            <a:avLst/>
            <a:gdLst>
              <a:gd name="T0" fmla="*/ 0 w 2299"/>
              <a:gd name="T1" fmla="*/ 2147483647 h 1486"/>
              <a:gd name="T2" fmla="*/ 2147483647 w 2299"/>
              <a:gd name="T3" fmla="*/ 2147483647 h 1486"/>
              <a:gd name="T4" fmla="*/ 2147483647 w 2299"/>
              <a:gd name="T5" fmla="*/ 2147483647 h 1486"/>
              <a:gd name="T6" fmla="*/ 2147483647 w 2299"/>
              <a:gd name="T7" fmla="*/ 2147483647 h 1486"/>
              <a:gd name="T8" fmla="*/ 2147483647 w 2299"/>
              <a:gd name="T9" fmla="*/ 2147483647 h 1486"/>
              <a:gd name="T10" fmla="*/ 2147483647 w 2299"/>
              <a:gd name="T11" fmla="*/ 2147483647 h 1486"/>
              <a:gd name="T12" fmla="*/ 2147483647 w 2299"/>
              <a:gd name="T13" fmla="*/ 2147483647 h 1486"/>
              <a:gd name="T14" fmla="*/ 2147483647 w 2299"/>
              <a:gd name="T15" fmla="*/ 2147483647 h 1486"/>
              <a:gd name="T16" fmla="*/ 2147483647 w 2299"/>
              <a:gd name="T17" fmla="*/ 2147483647 h 1486"/>
              <a:gd name="T18" fmla="*/ 2147483647 w 2299"/>
              <a:gd name="T19" fmla="*/ 2147483647 h 1486"/>
              <a:gd name="T20" fmla="*/ 2147483647 w 2299"/>
              <a:gd name="T21" fmla="*/ 2147483647 h 1486"/>
              <a:gd name="T22" fmla="*/ 2147483647 w 2299"/>
              <a:gd name="T23" fmla="*/ 2147483647 h 1486"/>
              <a:gd name="T24" fmla="*/ 2147483647 w 2299"/>
              <a:gd name="T25" fmla="*/ 2147483647 h 1486"/>
              <a:gd name="T26" fmla="*/ 2147483647 w 2299"/>
              <a:gd name="T27" fmla="*/ 2147483647 h 1486"/>
              <a:gd name="T28" fmla="*/ 2147483647 w 2299"/>
              <a:gd name="T29" fmla="*/ 2147483647 h 1486"/>
              <a:gd name="T30" fmla="*/ 2147483647 w 2299"/>
              <a:gd name="T31" fmla="*/ 2147483647 h 1486"/>
              <a:gd name="T32" fmla="*/ 2147483647 w 2299"/>
              <a:gd name="T33" fmla="*/ 2147483647 h 1486"/>
              <a:gd name="T34" fmla="*/ 2147483647 w 2299"/>
              <a:gd name="T35" fmla="*/ 2147483647 h 1486"/>
              <a:gd name="T36" fmla="*/ 2147483647 w 2299"/>
              <a:gd name="T37" fmla="*/ 2147483647 h 1486"/>
              <a:gd name="T38" fmla="*/ 2147483647 w 2299"/>
              <a:gd name="T39" fmla="*/ 2147483647 h 1486"/>
              <a:gd name="T40" fmla="*/ 2147483647 w 2299"/>
              <a:gd name="T41" fmla="*/ 2147483647 h 1486"/>
              <a:gd name="T42" fmla="*/ 2147483647 w 2299"/>
              <a:gd name="T43" fmla="*/ 2147483647 h 1486"/>
              <a:gd name="T44" fmla="*/ 2147483647 w 2299"/>
              <a:gd name="T45" fmla="*/ 2147483647 h 1486"/>
              <a:gd name="T46" fmla="*/ 2147483647 w 2299"/>
              <a:gd name="T47" fmla="*/ 2147483647 h 1486"/>
              <a:gd name="T48" fmla="*/ 2147483647 w 2299"/>
              <a:gd name="T49" fmla="*/ 2147483647 h 1486"/>
              <a:gd name="T50" fmla="*/ 2147483647 w 2299"/>
              <a:gd name="T51" fmla="*/ 2147483647 h 1486"/>
              <a:gd name="T52" fmla="*/ 2147483647 w 2299"/>
              <a:gd name="T53" fmla="*/ 2147483647 h 1486"/>
              <a:gd name="T54" fmla="*/ 2147483647 w 2299"/>
              <a:gd name="T55" fmla="*/ 2147483647 h 1486"/>
              <a:gd name="T56" fmla="*/ 2147483647 w 2299"/>
              <a:gd name="T57" fmla="*/ 2147483647 h 1486"/>
              <a:gd name="T58" fmla="*/ 2147483647 w 2299"/>
              <a:gd name="T59" fmla="*/ 2147483647 h 1486"/>
              <a:gd name="T60" fmla="*/ 2147483647 w 2299"/>
              <a:gd name="T61" fmla="*/ 2147483647 h 1486"/>
              <a:gd name="T62" fmla="*/ 2147483647 w 2299"/>
              <a:gd name="T63" fmla="*/ 2147483647 h 1486"/>
              <a:gd name="T64" fmla="*/ 2147483647 w 2299"/>
              <a:gd name="T65" fmla="*/ 2147483647 h 1486"/>
              <a:gd name="T66" fmla="*/ 2147483647 w 2299"/>
              <a:gd name="T67" fmla="*/ 2147483647 h 1486"/>
              <a:gd name="T68" fmla="*/ 2147483647 w 2299"/>
              <a:gd name="T69" fmla="*/ 2147483647 h 1486"/>
              <a:gd name="T70" fmla="*/ 2147483647 w 2299"/>
              <a:gd name="T71" fmla="*/ 2147483647 h 1486"/>
              <a:gd name="T72" fmla="*/ 2147483647 w 2299"/>
              <a:gd name="T73" fmla="*/ 2147483647 h 1486"/>
              <a:gd name="T74" fmla="*/ 2147483647 w 2299"/>
              <a:gd name="T75" fmla="*/ 2147483647 h 1486"/>
              <a:gd name="T76" fmla="*/ 2147483647 w 2299"/>
              <a:gd name="T77" fmla="*/ 2147483647 h 1486"/>
              <a:gd name="T78" fmla="*/ 2147483647 w 2299"/>
              <a:gd name="T79" fmla="*/ 2147483647 h 1486"/>
              <a:gd name="T80" fmla="*/ 2147483647 w 2299"/>
              <a:gd name="T81" fmla="*/ 2147483647 h 1486"/>
              <a:gd name="T82" fmla="*/ 2147483647 w 2299"/>
              <a:gd name="T83" fmla="*/ 2147483647 h 1486"/>
              <a:gd name="T84" fmla="*/ 2147483647 w 2299"/>
              <a:gd name="T85" fmla="*/ 2147483647 h 1486"/>
              <a:gd name="T86" fmla="*/ 2147483647 w 2299"/>
              <a:gd name="T87" fmla="*/ 2147483647 h 1486"/>
              <a:gd name="T88" fmla="*/ 2147483647 w 2299"/>
              <a:gd name="T89" fmla="*/ 2147483647 h 1486"/>
              <a:gd name="T90" fmla="*/ 2147483647 w 2299"/>
              <a:gd name="T91" fmla="*/ 2147483647 h 1486"/>
              <a:gd name="T92" fmla="*/ 2147483647 w 2299"/>
              <a:gd name="T93" fmla="*/ 2147483647 h 1486"/>
              <a:gd name="T94" fmla="*/ 2147483647 w 2299"/>
              <a:gd name="T95" fmla="*/ 2147483647 h 1486"/>
              <a:gd name="T96" fmla="*/ 2147483647 w 2299"/>
              <a:gd name="T97" fmla="*/ 2147483647 h 1486"/>
              <a:gd name="T98" fmla="*/ 2147483647 w 2299"/>
              <a:gd name="T99" fmla="*/ 2147483647 h 1486"/>
              <a:gd name="T100" fmla="*/ 2147483647 w 2299"/>
              <a:gd name="T101" fmla="*/ 2147483647 h 1486"/>
              <a:gd name="T102" fmla="*/ 2147483647 w 2299"/>
              <a:gd name="T103" fmla="*/ 2147483647 h 1486"/>
              <a:gd name="T104" fmla="*/ 2147483647 w 2299"/>
              <a:gd name="T105" fmla="*/ 2147483647 h 1486"/>
              <a:gd name="T106" fmla="*/ 2147483647 w 2299"/>
              <a:gd name="T107" fmla="*/ 2147483647 h 1486"/>
              <a:gd name="T108" fmla="*/ 2147483647 w 2299"/>
              <a:gd name="T109" fmla="*/ 2147483647 h 1486"/>
              <a:gd name="T110" fmla="*/ 2147483647 w 2299"/>
              <a:gd name="T111" fmla="*/ 2147483647 h 1486"/>
              <a:gd name="T112" fmla="*/ 2147483647 w 2299"/>
              <a:gd name="T113" fmla="*/ 2147483647 h 1486"/>
              <a:gd name="T114" fmla="*/ 2147483647 w 2299"/>
              <a:gd name="T115" fmla="*/ 2147483647 h 1486"/>
              <a:gd name="T116" fmla="*/ 2147483647 w 2299"/>
              <a:gd name="T117" fmla="*/ 2147483647 h 1486"/>
              <a:gd name="T118" fmla="*/ 2147483647 w 2299"/>
              <a:gd name="T119" fmla="*/ 2147483647 h 14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99"/>
              <a:gd name="T181" fmla="*/ 0 h 1486"/>
              <a:gd name="T182" fmla="*/ 2299 w 2299"/>
              <a:gd name="T183" fmla="*/ 1486 h 148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99" h="1486" extrusionOk="0">
                <a:moveTo>
                  <a:pt x="0" y="321"/>
                </a:moveTo>
                <a:cubicBezTo>
                  <a:pt x="8" y="308"/>
                  <a:pt x="11" y="305"/>
                  <a:pt x="14" y="296"/>
                </a:cubicBezTo>
                <a:cubicBezTo>
                  <a:pt x="24" y="338"/>
                  <a:pt x="35" y="381"/>
                  <a:pt x="45" y="423"/>
                </a:cubicBezTo>
                <a:cubicBezTo>
                  <a:pt x="66" y="510"/>
                  <a:pt x="88" y="596"/>
                  <a:pt x="109" y="683"/>
                </a:cubicBezTo>
                <a:cubicBezTo>
                  <a:pt x="126" y="752"/>
                  <a:pt x="140" y="823"/>
                  <a:pt x="161" y="891"/>
                </a:cubicBezTo>
                <a:cubicBezTo>
                  <a:pt x="186" y="873"/>
                  <a:pt x="193" y="857"/>
                  <a:pt x="215" y="829"/>
                </a:cubicBezTo>
                <a:cubicBezTo>
                  <a:pt x="242" y="795"/>
                  <a:pt x="280" y="773"/>
                  <a:pt x="325" y="776"/>
                </a:cubicBezTo>
                <a:cubicBezTo>
                  <a:pt x="378" y="779"/>
                  <a:pt x="426" y="815"/>
                  <a:pt x="458" y="855"/>
                </a:cubicBezTo>
                <a:cubicBezTo>
                  <a:pt x="492" y="897"/>
                  <a:pt x="504" y="947"/>
                  <a:pt x="477" y="996"/>
                </a:cubicBezTo>
                <a:cubicBezTo>
                  <a:pt x="417" y="1103"/>
                  <a:pt x="241" y="1124"/>
                  <a:pt x="164" y="1026"/>
                </a:cubicBezTo>
                <a:cubicBezTo>
                  <a:pt x="119" y="970"/>
                  <a:pt x="140" y="898"/>
                  <a:pt x="151" y="835"/>
                </a:cubicBezTo>
              </a:path>
              <a:path w="2299" h="1486" extrusionOk="0">
                <a:moveTo>
                  <a:pt x="560" y="95"/>
                </a:moveTo>
                <a:cubicBezTo>
                  <a:pt x="592" y="41"/>
                  <a:pt x="603" y="25"/>
                  <a:pt x="644" y="8"/>
                </a:cubicBezTo>
                <a:cubicBezTo>
                  <a:pt x="663" y="77"/>
                  <a:pt x="664" y="146"/>
                  <a:pt x="668" y="218"/>
                </a:cubicBezTo>
                <a:cubicBezTo>
                  <a:pt x="675" y="345"/>
                  <a:pt x="683" y="472"/>
                  <a:pt x="691" y="599"/>
                </a:cubicBezTo>
                <a:cubicBezTo>
                  <a:pt x="699" y="728"/>
                  <a:pt x="711" y="854"/>
                  <a:pt x="736" y="980"/>
                </a:cubicBezTo>
                <a:cubicBezTo>
                  <a:pt x="746" y="1029"/>
                  <a:pt x="748" y="1046"/>
                  <a:pt x="770" y="1010"/>
                </a:cubicBezTo>
              </a:path>
              <a:path w="2299" h="1486" extrusionOk="0">
                <a:moveTo>
                  <a:pt x="1149" y="508"/>
                </a:moveTo>
                <a:cubicBezTo>
                  <a:pt x="1118" y="525"/>
                  <a:pt x="1104" y="575"/>
                  <a:pt x="1094" y="613"/>
                </a:cubicBezTo>
                <a:cubicBezTo>
                  <a:pt x="1075" y="690"/>
                  <a:pt x="1065" y="772"/>
                  <a:pt x="1055" y="850"/>
                </a:cubicBezTo>
                <a:cubicBezTo>
                  <a:pt x="1050" y="892"/>
                  <a:pt x="1042" y="941"/>
                  <a:pt x="1046" y="981"/>
                </a:cubicBezTo>
                <a:cubicBezTo>
                  <a:pt x="1056" y="951"/>
                  <a:pt x="1062" y="926"/>
                  <a:pt x="1069" y="894"/>
                </a:cubicBezTo>
              </a:path>
              <a:path w="2299" h="1486" extrusionOk="0">
                <a:moveTo>
                  <a:pt x="1150" y="194"/>
                </a:moveTo>
                <a:cubicBezTo>
                  <a:pt x="1150" y="185"/>
                  <a:pt x="1151" y="175"/>
                  <a:pt x="1151" y="166"/>
                </a:cubicBezTo>
                <a:cubicBezTo>
                  <a:pt x="1153" y="137"/>
                  <a:pt x="1156" y="181"/>
                  <a:pt x="1160" y="192"/>
                </a:cubicBezTo>
                <a:cubicBezTo>
                  <a:pt x="1162" y="198"/>
                  <a:pt x="1164" y="204"/>
                  <a:pt x="1166" y="210"/>
                </a:cubicBezTo>
              </a:path>
              <a:path w="2299" h="1486" extrusionOk="0">
                <a:moveTo>
                  <a:pt x="1387" y="807"/>
                </a:moveTo>
                <a:cubicBezTo>
                  <a:pt x="1392" y="825"/>
                  <a:pt x="1397" y="843"/>
                  <a:pt x="1402" y="861"/>
                </a:cubicBezTo>
                <a:cubicBezTo>
                  <a:pt x="1405" y="819"/>
                  <a:pt x="1407" y="778"/>
                  <a:pt x="1408" y="735"/>
                </a:cubicBezTo>
                <a:cubicBezTo>
                  <a:pt x="1411" y="662"/>
                  <a:pt x="1403" y="571"/>
                  <a:pt x="1423" y="500"/>
                </a:cubicBezTo>
                <a:cubicBezTo>
                  <a:pt x="1425" y="480"/>
                  <a:pt x="1422" y="473"/>
                  <a:pt x="1437" y="471"/>
                </a:cubicBezTo>
                <a:cubicBezTo>
                  <a:pt x="1466" y="509"/>
                  <a:pt x="1553" y="649"/>
                  <a:pt x="1615" y="611"/>
                </a:cubicBezTo>
                <a:cubicBezTo>
                  <a:pt x="1647" y="591"/>
                  <a:pt x="1657" y="525"/>
                  <a:pt x="1665" y="492"/>
                </a:cubicBezTo>
                <a:cubicBezTo>
                  <a:pt x="1677" y="440"/>
                  <a:pt x="1688" y="379"/>
                  <a:pt x="1721" y="336"/>
                </a:cubicBezTo>
                <a:cubicBezTo>
                  <a:pt x="1732" y="314"/>
                  <a:pt x="1735" y="307"/>
                  <a:pt x="1754" y="316"/>
                </a:cubicBezTo>
                <a:cubicBezTo>
                  <a:pt x="1778" y="354"/>
                  <a:pt x="1791" y="382"/>
                  <a:pt x="1802" y="428"/>
                </a:cubicBezTo>
                <a:cubicBezTo>
                  <a:pt x="1814" y="475"/>
                  <a:pt x="1818" y="531"/>
                  <a:pt x="1842" y="574"/>
                </a:cubicBezTo>
                <a:cubicBezTo>
                  <a:pt x="1849" y="580"/>
                  <a:pt x="1856" y="587"/>
                  <a:pt x="1863" y="593"/>
                </a:cubicBezTo>
                <a:cubicBezTo>
                  <a:pt x="1903" y="579"/>
                  <a:pt x="1921" y="586"/>
                  <a:pt x="1950" y="540"/>
                </a:cubicBezTo>
                <a:cubicBezTo>
                  <a:pt x="1985" y="485"/>
                  <a:pt x="1995" y="409"/>
                  <a:pt x="2000" y="345"/>
                </a:cubicBezTo>
                <a:cubicBezTo>
                  <a:pt x="2002" y="301"/>
                  <a:pt x="2003" y="288"/>
                  <a:pt x="2001" y="260"/>
                </a:cubicBezTo>
                <a:cubicBezTo>
                  <a:pt x="1987" y="311"/>
                  <a:pt x="2003" y="324"/>
                  <a:pt x="2016" y="375"/>
                </a:cubicBezTo>
                <a:cubicBezTo>
                  <a:pt x="2084" y="653"/>
                  <a:pt x="2220" y="912"/>
                  <a:pt x="2281" y="1191"/>
                </a:cubicBezTo>
                <a:cubicBezTo>
                  <a:pt x="2298" y="1268"/>
                  <a:pt x="2322" y="1386"/>
                  <a:pt x="2265" y="1454"/>
                </a:cubicBezTo>
                <a:cubicBezTo>
                  <a:pt x="2220" y="1508"/>
                  <a:pt x="2135" y="1480"/>
                  <a:pt x="2082" y="1457"/>
                </a:cubicBezTo>
                <a:cubicBezTo>
                  <a:pt x="1983" y="1413"/>
                  <a:pt x="1911" y="1335"/>
                  <a:pt x="1849" y="1249"/>
                </a:cubicBezTo>
              </a:path>
              <a:path w="2299" h="1486" extrusionOk="0">
                <a:moveTo>
                  <a:pt x="693" y="1147"/>
                </a:moveTo>
                <a:cubicBezTo>
                  <a:pt x="649" y="1170"/>
                  <a:pt x="637" y="1174"/>
                  <a:pt x="616" y="1198"/>
                </a:cubicBezTo>
                <a:cubicBezTo>
                  <a:pt x="646" y="1213"/>
                  <a:pt x="689" y="1214"/>
                  <a:pt x="754" y="1196"/>
                </a:cubicBezTo>
                <a:cubicBezTo>
                  <a:pt x="921" y="1151"/>
                  <a:pt x="1084" y="1086"/>
                  <a:pt x="1246" y="1025"/>
                </a:cubicBezTo>
                <a:cubicBezTo>
                  <a:pt x="1433" y="954"/>
                  <a:pt x="1619" y="879"/>
                  <a:pt x="1808" y="813"/>
                </a:cubicBezTo>
                <a:cubicBezTo>
                  <a:pt x="1906" y="779"/>
                  <a:pt x="2013" y="757"/>
                  <a:pt x="2109" y="717"/>
                </a:cubicBezTo>
                <a:cubicBezTo>
                  <a:pt x="2149" y="700"/>
                  <a:pt x="2148" y="701"/>
                  <a:pt x="2156" y="671"/>
                </a:cubicBezTo>
                <a:cubicBezTo>
                  <a:pt x="2160" y="654"/>
                  <a:pt x="2145" y="623"/>
                  <a:pt x="2147" y="601"/>
                </a:cubicBezTo>
                <a:cubicBezTo>
                  <a:pt x="2150" y="580"/>
                  <a:pt x="2151" y="573"/>
                  <a:pt x="2155" y="559"/>
                </a:cubicBezTo>
              </a:path>
              <a:path w="2299" h="1486" extrusionOk="0">
                <a:moveTo>
                  <a:pt x="2006" y="299"/>
                </a:moveTo>
                <a:cubicBezTo>
                  <a:pt x="2000" y="274"/>
                  <a:pt x="1999" y="249"/>
                  <a:pt x="1994" y="224"/>
                </a:cubicBezTo>
                <a:cubicBezTo>
                  <a:pt x="1989" y="200"/>
                  <a:pt x="1985" y="193"/>
                  <a:pt x="1969" y="176"/>
                </a:cubicBezTo>
                <a:cubicBezTo>
                  <a:pt x="1916" y="194"/>
                  <a:pt x="1880" y="251"/>
                  <a:pt x="1848" y="299"/>
                </a:cubicBezTo>
                <a:cubicBezTo>
                  <a:pt x="1801" y="377"/>
                  <a:pt x="1784" y="405"/>
                  <a:pt x="1754" y="46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2" name="Ink 68"/>
          <p:cNvSpPr>
            <a:spLocks noRot="1" noChangeAspect="1" noEditPoints="1" noChangeArrowheads="1" noChangeShapeType="1" noTextEdit="1"/>
          </p:cNvSpPr>
          <p:nvPr/>
        </p:nvSpPr>
        <p:spPr bwMode="auto">
          <a:xfrm>
            <a:off x="2547938" y="4418013"/>
            <a:ext cx="2298700" cy="1271587"/>
          </a:xfrm>
          <a:custGeom>
            <a:avLst/>
            <a:gdLst>
              <a:gd name="T0" fmla="*/ 2147483647 w 6384"/>
              <a:gd name="T1" fmla="*/ 2147483647 h 3531"/>
              <a:gd name="T2" fmla="*/ 2147483647 w 6384"/>
              <a:gd name="T3" fmla="*/ 2147483647 h 3531"/>
              <a:gd name="T4" fmla="*/ 2147483647 w 6384"/>
              <a:gd name="T5" fmla="*/ 2147483647 h 3531"/>
              <a:gd name="T6" fmla="*/ 2147483647 w 6384"/>
              <a:gd name="T7" fmla="*/ 2147483647 h 3531"/>
              <a:gd name="T8" fmla="*/ 2147483647 w 6384"/>
              <a:gd name="T9" fmla="*/ 2147483647 h 3531"/>
              <a:gd name="T10" fmla="*/ 2147483647 w 6384"/>
              <a:gd name="T11" fmla="*/ 2147483647 h 3531"/>
              <a:gd name="T12" fmla="*/ 2147483647 w 6384"/>
              <a:gd name="T13" fmla="*/ 2147483647 h 3531"/>
              <a:gd name="T14" fmla="*/ 2147483647 w 6384"/>
              <a:gd name="T15" fmla="*/ 2147483647 h 3531"/>
              <a:gd name="T16" fmla="*/ 2147483647 w 6384"/>
              <a:gd name="T17" fmla="*/ 2147483647 h 3531"/>
              <a:gd name="T18" fmla="*/ 2147483647 w 6384"/>
              <a:gd name="T19" fmla="*/ 2147483647 h 3531"/>
              <a:gd name="T20" fmla="*/ 2147483647 w 6384"/>
              <a:gd name="T21" fmla="*/ 2147483647 h 3531"/>
              <a:gd name="T22" fmla="*/ 2147483647 w 6384"/>
              <a:gd name="T23" fmla="*/ 2147483647 h 3531"/>
              <a:gd name="T24" fmla="*/ 2147483647 w 6384"/>
              <a:gd name="T25" fmla="*/ 2147483647 h 3531"/>
              <a:gd name="T26" fmla="*/ 2147483647 w 6384"/>
              <a:gd name="T27" fmla="*/ 2147483647 h 3531"/>
              <a:gd name="T28" fmla="*/ 2147483647 w 6384"/>
              <a:gd name="T29" fmla="*/ 2147483647 h 3531"/>
              <a:gd name="T30" fmla="*/ 2147483647 w 6384"/>
              <a:gd name="T31" fmla="*/ 2147483647 h 3531"/>
              <a:gd name="T32" fmla="*/ 2147483647 w 6384"/>
              <a:gd name="T33" fmla="*/ 2147483647 h 3531"/>
              <a:gd name="T34" fmla="*/ 2147483647 w 6384"/>
              <a:gd name="T35" fmla="*/ 2147483647 h 3531"/>
              <a:gd name="T36" fmla="*/ 2147483647 w 6384"/>
              <a:gd name="T37" fmla="*/ 2147483647 h 3531"/>
              <a:gd name="T38" fmla="*/ 2147483647 w 6384"/>
              <a:gd name="T39" fmla="*/ 2147483647 h 3531"/>
              <a:gd name="T40" fmla="*/ 2147483647 w 6384"/>
              <a:gd name="T41" fmla="*/ 2147483647 h 3531"/>
              <a:gd name="T42" fmla="*/ 2147483647 w 6384"/>
              <a:gd name="T43" fmla="*/ 2147483647 h 3531"/>
              <a:gd name="T44" fmla="*/ 2147483647 w 6384"/>
              <a:gd name="T45" fmla="*/ 2147483647 h 3531"/>
              <a:gd name="T46" fmla="*/ 2147483647 w 6384"/>
              <a:gd name="T47" fmla="*/ 2147483647 h 3531"/>
              <a:gd name="T48" fmla="*/ 2147483647 w 6384"/>
              <a:gd name="T49" fmla="*/ 2147483647 h 3531"/>
              <a:gd name="T50" fmla="*/ 2147483647 w 6384"/>
              <a:gd name="T51" fmla="*/ 2147483647 h 3531"/>
              <a:gd name="T52" fmla="*/ 2147483647 w 6384"/>
              <a:gd name="T53" fmla="*/ 2147483647 h 3531"/>
              <a:gd name="T54" fmla="*/ 2147483647 w 6384"/>
              <a:gd name="T55" fmla="*/ 2147483647 h 3531"/>
              <a:gd name="T56" fmla="*/ 2147483647 w 6384"/>
              <a:gd name="T57" fmla="*/ 2147483647 h 3531"/>
              <a:gd name="T58" fmla="*/ 2147483647 w 6384"/>
              <a:gd name="T59" fmla="*/ 2147483647 h 3531"/>
              <a:gd name="T60" fmla="*/ 2147483647 w 6384"/>
              <a:gd name="T61" fmla="*/ 2147483647 h 3531"/>
              <a:gd name="T62" fmla="*/ 2147483647 w 6384"/>
              <a:gd name="T63" fmla="*/ 2147483647 h 3531"/>
              <a:gd name="T64" fmla="*/ 2147483647 w 6384"/>
              <a:gd name="T65" fmla="*/ 2147483647 h 3531"/>
              <a:gd name="T66" fmla="*/ 2147483647 w 6384"/>
              <a:gd name="T67" fmla="*/ 2147483647 h 3531"/>
              <a:gd name="T68" fmla="*/ 2147483647 w 6384"/>
              <a:gd name="T69" fmla="*/ 2147483647 h 3531"/>
              <a:gd name="T70" fmla="*/ 2147483647 w 6384"/>
              <a:gd name="T71" fmla="*/ 2147483647 h 3531"/>
              <a:gd name="T72" fmla="*/ 2147483647 w 6384"/>
              <a:gd name="T73" fmla="*/ 2147483647 h 3531"/>
              <a:gd name="T74" fmla="*/ 2147483647 w 6384"/>
              <a:gd name="T75" fmla="*/ 2147483647 h 3531"/>
              <a:gd name="T76" fmla="*/ 2147483647 w 6384"/>
              <a:gd name="T77" fmla="*/ 2147483647 h 3531"/>
              <a:gd name="T78" fmla="*/ 2147483647 w 6384"/>
              <a:gd name="T79" fmla="*/ 2147483647 h 3531"/>
              <a:gd name="T80" fmla="*/ 2147483647 w 6384"/>
              <a:gd name="T81" fmla="*/ 2147483647 h 3531"/>
              <a:gd name="T82" fmla="*/ 2147483647 w 6384"/>
              <a:gd name="T83" fmla="*/ 2147483647 h 3531"/>
              <a:gd name="T84" fmla="*/ 2147483647 w 6384"/>
              <a:gd name="T85" fmla="*/ 2147483647 h 3531"/>
              <a:gd name="T86" fmla="*/ 2147483647 w 6384"/>
              <a:gd name="T87" fmla="*/ 2147483647 h 3531"/>
              <a:gd name="T88" fmla="*/ 2147483647 w 6384"/>
              <a:gd name="T89" fmla="*/ 2147483647 h 353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384"/>
              <a:gd name="T136" fmla="*/ 0 h 3531"/>
              <a:gd name="T137" fmla="*/ 6384 w 6384"/>
              <a:gd name="T138" fmla="*/ 3531 h 353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384" h="3531" extrusionOk="0">
                <a:moveTo>
                  <a:pt x="2606" y="1007"/>
                </a:moveTo>
                <a:cubicBezTo>
                  <a:pt x="2590" y="1012"/>
                  <a:pt x="2572" y="1017"/>
                  <a:pt x="2562" y="1031"/>
                </a:cubicBezTo>
                <a:cubicBezTo>
                  <a:pt x="2552" y="1044"/>
                  <a:pt x="2538" y="1055"/>
                  <a:pt x="2534" y="1073"/>
                </a:cubicBezTo>
                <a:cubicBezTo>
                  <a:pt x="2527" y="1103"/>
                  <a:pt x="2568" y="1111"/>
                  <a:pt x="2588" y="1117"/>
                </a:cubicBezTo>
                <a:cubicBezTo>
                  <a:pt x="2686" y="1146"/>
                  <a:pt x="2795" y="1148"/>
                  <a:pt x="2896" y="1156"/>
                </a:cubicBezTo>
                <a:cubicBezTo>
                  <a:pt x="2944" y="1160"/>
                  <a:pt x="2993" y="1163"/>
                  <a:pt x="3041" y="1166"/>
                </a:cubicBezTo>
                <a:cubicBezTo>
                  <a:pt x="3077" y="1168"/>
                  <a:pt x="3070" y="1163"/>
                  <a:pt x="3045" y="1175"/>
                </a:cubicBezTo>
                <a:cubicBezTo>
                  <a:pt x="3041" y="1177"/>
                  <a:pt x="3036" y="1180"/>
                  <a:pt x="3032" y="1182"/>
                </a:cubicBezTo>
              </a:path>
              <a:path w="6384" h="3531" extrusionOk="0">
                <a:moveTo>
                  <a:pt x="2583" y="1299"/>
                </a:moveTo>
                <a:cubicBezTo>
                  <a:pt x="2606" y="1319"/>
                  <a:pt x="2625" y="1337"/>
                  <a:pt x="2655" y="1348"/>
                </a:cubicBezTo>
                <a:cubicBezTo>
                  <a:pt x="2721" y="1372"/>
                  <a:pt x="2795" y="1381"/>
                  <a:pt x="2865" y="1386"/>
                </a:cubicBezTo>
                <a:cubicBezTo>
                  <a:pt x="2944" y="1391"/>
                  <a:pt x="3025" y="1392"/>
                  <a:pt x="3104" y="1389"/>
                </a:cubicBezTo>
                <a:cubicBezTo>
                  <a:pt x="3127" y="1388"/>
                  <a:pt x="3176" y="1394"/>
                  <a:pt x="3198" y="1383"/>
                </a:cubicBezTo>
                <a:cubicBezTo>
                  <a:pt x="3186" y="1380"/>
                  <a:pt x="3182" y="1379"/>
                  <a:pt x="3180" y="1390"/>
                </a:cubicBezTo>
              </a:path>
              <a:path w="6384" h="3531" extrusionOk="0">
                <a:moveTo>
                  <a:pt x="3960" y="408"/>
                </a:moveTo>
                <a:cubicBezTo>
                  <a:pt x="3935" y="397"/>
                  <a:pt x="3911" y="387"/>
                  <a:pt x="3886" y="375"/>
                </a:cubicBezTo>
                <a:cubicBezTo>
                  <a:pt x="3721" y="295"/>
                  <a:pt x="3577" y="200"/>
                  <a:pt x="3396" y="155"/>
                </a:cubicBezTo>
                <a:cubicBezTo>
                  <a:pt x="3112" y="84"/>
                  <a:pt x="2814" y="24"/>
                  <a:pt x="2522" y="5"/>
                </a:cubicBezTo>
                <a:cubicBezTo>
                  <a:pt x="2129" y="-20"/>
                  <a:pt x="1722" y="16"/>
                  <a:pt x="1334" y="73"/>
                </a:cubicBezTo>
                <a:cubicBezTo>
                  <a:pt x="1039" y="116"/>
                  <a:pt x="726" y="150"/>
                  <a:pt x="448" y="264"/>
                </a:cubicBezTo>
                <a:cubicBezTo>
                  <a:pt x="256" y="343"/>
                  <a:pt x="-3" y="536"/>
                  <a:pt x="0" y="773"/>
                </a:cubicBezTo>
                <a:cubicBezTo>
                  <a:pt x="2" y="939"/>
                  <a:pt x="157" y="1017"/>
                  <a:pt x="291" y="1076"/>
                </a:cubicBezTo>
                <a:cubicBezTo>
                  <a:pt x="794" y="1297"/>
                  <a:pt x="1391" y="1341"/>
                  <a:pt x="1933" y="1365"/>
                </a:cubicBezTo>
                <a:cubicBezTo>
                  <a:pt x="2386" y="1385"/>
                  <a:pt x="2906" y="1412"/>
                  <a:pt x="3333" y="1236"/>
                </a:cubicBezTo>
                <a:cubicBezTo>
                  <a:pt x="3600" y="1126"/>
                  <a:pt x="3925" y="845"/>
                  <a:pt x="3979" y="545"/>
                </a:cubicBezTo>
                <a:cubicBezTo>
                  <a:pt x="3994" y="463"/>
                  <a:pt x="3969" y="426"/>
                  <a:pt x="3909" y="377"/>
                </a:cubicBezTo>
                <a:cubicBezTo>
                  <a:pt x="3850" y="329"/>
                  <a:pt x="3787" y="297"/>
                  <a:pt x="3729" y="242"/>
                </a:cubicBezTo>
              </a:path>
              <a:path w="6384" h="3531" extrusionOk="0">
                <a:moveTo>
                  <a:pt x="6111" y="2170"/>
                </a:moveTo>
                <a:cubicBezTo>
                  <a:pt x="6121" y="2134"/>
                  <a:pt x="6123" y="2117"/>
                  <a:pt x="6118" y="2077"/>
                </a:cubicBezTo>
                <a:cubicBezTo>
                  <a:pt x="6112" y="2027"/>
                  <a:pt x="6094" y="1986"/>
                  <a:pt x="6052" y="1956"/>
                </a:cubicBezTo>
                <a:cubicBezTo>
                  <a:pt x="6001" y="1919"/>
                  <a:pt x="5933" y="1917"/>
                  <a:pt x="5873" y="1930"/>
                </a:cubicBezTo>
                <a:cubicBezTo>
                  <a:pt x="5820" y="1941"/>
                  <a:pt x="5759" y="1977"/>
                  <a:pt x="5777" y="2041"/>
                </a:cubicBezTo>
                <a:cubicBezTo>
                  <a:pt x="5801" y="2127"/>
                  <a:pt x="5921" y="2191"/>
                  <a:pt x="5989" y="2233"/>
                </a:cubicBezTo>
                <a:cubicBezTo>
                  <a:pt x="6107" y="2307"/>
                  <a:pt x="6271" y="2360"/>
                  <a:pt x="6362" y="2470"/>
                </a:cubicBezTo>
                <a:cubicBezTo>
                  <a:pt x="6415" y="2535"/>
                  <a:pt x="6360" y="2588"/>
                  <a:pt x="6303" y="2620"/>
                </a:cubicBezTo>
                <a:cubicBezTo>
                  <a:pt x="6181" y="2689"/>
                  <a:pt x="6031" y="2694"/>
                  <a:pt x="5895" y="2697"/>
                </a:cubicBezTo>
                <a:cubicBezTo>
                  <a:pt x="5844" y="2698"/>
                  <a:pt x="5823" y="2691"/>
                  <a:pt x="5781" y="2671"/>
                </a:cubicBezTo>
              </a:path>
              <a:path w="6384" h="3531" extrusionOk="0">
                <a:moveTo>
                  <a:pt x="3565" y="1659"/>
                </a:moveTo>
                <a:cubicBezTo>
                  <a:pt x="3567" y="1654"/>
                  <a:pt x="3569" y="1650"/>
                  <a:pt x="3571" y="1645"/>
                </a:cubicBezTo>
                <a:cubicBezTo>
                  <a:pt x="3549" y="1655"/>
                  <a:pt x="3539" y="1663"/>
                  <a:pt x="3523" y="1694"/>
                </a:cubicBezTo>
                <a:cubicBezTo>
                  <a:pt x="3489" y="1760"/>
                  <a:pt x="3474" y="1835"/>
                  <a:pt x="3462" y="1908"/>
                </a:cubicBezTo>
                <a:cubicBezTo>
                  <a:pt x="3444" y="2017"/>
                  <a:pt x="3436" y="2128"/>
                  <a:pt x="3429" y="2238"/>
                </a:cubicBezTo>
                <a:cubicBezTo>
                  <a:pt x="3418" y="2419"/>
                  <a:pt x="3412" y="2600"/>
                  <a:pt x="3396" y="2780"/>
                </a:cubicBezTo>
                <a:cubicBezTo>
                  <a:pt x="3391" y="2756"/>
                  <a:pt x="3388" y="2732"/>
                  <a:pt x="3386" y="2706"/>
                </a:cubicBezTo>
              </a:path>
              <a:path w="6384" h="3531" extrusionOk="0">
                <a:moveTo>
                  <a:pt x="3251" y="2360"/>
                </a:moveTo>
                <a:cubicBezTo>
                  <a:pt x="3265" y="2344"/>
                  <a:pt x="3263" y="2345"/>
                  <a:pt x="3270" y="2329"/>
                </a:cubicBezTo>
                <a:cubicBezTo>
                  <a:pt x="3233" y="2320"/>
                  <a:pt x="3202" y="2324"/>
                  <a:pt x="3165" y="2339"/>
                </a:cubicBezTo>
                <a:cubicBezTo>
                  <a:pt x="3104" y="2363"/>
                  <a:pt x="3051" y="2411"/>
                  <a:pt x="3014" y="2464"/>
                </a:cubicBezTo>
                <a:cubicBezTo>
                  <a:pt x="2969" y="2528"/>
                  <a:pt x="2947" y="2607"/>
                  <a:pt x="2947" y="2685"/>
                </a:cubicBezTo>
                <a:cubicBezTo>
                  <a:pt x="2948" y="2783"/>
                  <a:pt x="3002" y="2866"/>
                  <a:pt x="3101" y="2885"/>
                </a:cubicBezTo>
                <a:cubicBezTo>
                  <a:pt x="3167" y="2898"/>
                  <a:pt x="3227" y="2871"/>
                  <a:pt x="3284" y="2840"/>
                </a:cubicBezTo>
                <a:cubicBezTo>
                  <a:pt x="3332" y="2812"/>
                  <a:pt x="3349" y="2802"/>
                  <a:pt x="3376" y="2776"/>
                </a:cubicBezTo>
              </a:path>
              <a:path w="6384" h="3531" extrusionOk="0">
                <a:moveTo>
                  <a:pt x="3739" y="2400"/>
                </a:moveTo>
                <a:cubicBezTo>
                  <a:pt x="3740" y="2405"/>
                  <a:pt x="3745" y="2454"/>
                  <a:pt x="3745" y="2482"/>
                </a:cubicBezTo>
                <a:cubicBezTo>
                  <a:pt x="3745" y="2545"/>
                  <a:pt x="3750" y="2608"/>
                  <a:pt x="3763" y="2670"/>
                </a:cubicBezTo>
                <a:cubicBezTo>
                  <a:pt x="3772" y="2714"/>
                  <a:pt x="3786" y="2745"/>
                  <a:pt x="3807" y="2782"/>
                </a:cubicBezTo>
                <a:cubicBezTo>
                  <a:pt x="3828" y="2746"/>
                  <a:pt x="3832" y="2725"/>
                  <a:pt x="3833" y="2678"/>
                </a:cubicBezTo>
                <a:cubicBezTo>
                  <a:pt x="3836" y="2538"/>
                  <a:pt x="3803" y="2391"/>
                  <a:pt x="3818" y="2252"/>
                </a:cubicBezTo>
                <a:cubicBezTo>
                  <a:pt x="3824" y="2197"/>
                  <a:pt x="3849" y="2187"/>
                  <a:pt x="3896" y="2174"/>
                </a:cubicBezTo>
                <a:cubicBezTo>
                  <a:pt x="3956" y="2157"/>
                  <a:pt x="4019" y="2156"/>
                  <a:pt x="4080" y="2143"/>
                </a:cubicBezTo>
                <a:cubicBezTo>
                  <a:pt x="4097" y="2138"/>
                  <a:pt x="4115" y="2134"/>
                  <a:pt x="4132" y="2129"/>
                </a:cubicBezTo>
              </a:path>
              <a:path w="6384" h="3531" extrusionOk="0">
                <a:moveTo>
                  <a:pt x="4216" y="2332"/>
                </a:moveTo>
                <a:cubicBezTo>
                  <a:pt x="4234" y="2383"/>
                  <a:pt x="4244" y="2420"/>
                  <a:pt x="4305" y="2421"/>
                </a:cubicBezTo>
                <a:cubicBezTo>
                  <a:pt x="4379" y="2423"/>
                  <a:pt x="4448" y="2372"/>
                  <a:pt x="4495" y="2319"/>
                </a:cubicBezTo>
                <a:cubicBezTo>
                  <a:pt x="4526" y="2284"/>
                  <a:pt x="4580" y="2200"/>
                  <a:pt x="4539" y="2153"/>
                </a:cubicBezTo>
                <a:cubicBezTo>
                  <a:pt x="4507" y="2116"/>
                  <a:pt x="4439" y="2153"/>
                  <a:pt x="4412" y="2174"/>
                </a:cubicBezTo>
                <a:cubicBezTo>
                  <a:pt x="4330" y="2236"/>
                  <a:pt x="4287" y="2337"/>
                  <a:pt x="4277" y="2437"/>
                </a:cubicBezTo>
                <a:cubicBezTo>
                  <a:pt x="4266" y="2549"/>
                  <a:pt x="4302" y="2674"/>
                  <a:pt x="4390" y="2748"/>
                </a:cubicBezTo>
                <a:cubicBezTo>
                  <a:pt x="4439" y="2789"/>
                  <a:pt x="4496" y="2789"/>
                  <a:pt x="4554" y="2768"/>
                </a:cubicBezTo>
                <a:cubicBezTo>
                  <a:pt x="4600" y="2747"/>
                  <a:pt x="4615" y="2739"/>
                  <a:pt x="4641" y="2717"/>
                </a:cubicBezTo>
              </a:path>
              <a:path w="6384" h="3531" extrusionOk="0">
                <a:moveTo>
                  <a:pt x="5273" y="2185"/>
                </a:moveTo>
                <a:cubicBezTo>
                  <a:pt x="5286" y="2149"/>
                  <a:pt x="5276" y="2133"/>
                  <a:pt x="5245" y="2107"/>
                </a:cubicBezTo>
                <a:cubicBezTo>
                  <a:pt x="5197" y="2067"/>
                  <a:pt x="5123" y="2045"/>
                  <a:pt x="5062" y="2055"/>
                </a:cubicBezTo>
                <a:cubicBezTo>
                  <a:pt x="5015" y="2063"/>
                  <a:pt x="4990" y="2100"/>
                  <a:pt x="5006" y="2146"/>
                </a:cubicBezTo>
                <a:cubicBezTo>
                  <a:pt x="5061" y="2302"/>
                  <a:pt x="5284" y="2396"/>
                  <a:pt x="5301" y="2565"/>
                </a:cubicBezTo>
                <a:cubicBezTo>
                  <a:pt x="5306" y="2620"/>
                  <a:pt x="5257" y="2644"/>
                  <a:pt x="5211" y="2650"/>
                </a:cubicBezTo>
                <a:cubicBezTo>
                  <a:pt x="5139" y="2659"/>
                  <a:pt x="5057" y="2638"/>
                  <a:pt x="4998" y="2596"/>
                </a:cubicBezTo>
                <a:cubicBezTo>
                  <a:pt x="4971" y="2577"/>
                  <a:pt x="4958" y="2556"/>
                  <a:pt x="4944" y="2529"/>
                </a:cubicBezTo>
              </a:path>
              <a:path w="6384" h="3531" extrusionOk="0">
                <a:moveTo>
                  <a:pt x="3020" y="3189"/>
                </a:moveTo>
                <a:cubicBezTo>
                  <a:pt x="3036" y="3247"/>
                  <a:pt x="3026" y="3250"/>
                  <a:pt x="3117" y="3255"/>
                </a:cubicBezTo>
                <a:cubicBezTo>
                  <a:pt x="3695" y="3290"/>
                  <a:pt x="4305" y="3233"/>
                  <a:pt x="4876" y="3143"/>
                </a:cubicBezTo>
                <a:cubicBezTo>
                  <a:pt x="4967" y="3129"/>
                  <a:pt x="5124" y="3123"/>
                  <a:pt x="5198" y="3058"/>
                </a:cubicBezTo>
                <a:cubicBezTo>
                  <a:pt x="5210" y="3047"/>
                  <a:pt x="5213" y="3043"/>
                  <a:pt x="5197" y="3034"/>
                </a:cubicBezTo>
                <a:cubicBezTo>
                  <a:pt x="5156" y="3025"/>
                  <a:pt x="5119" y="3018"/>
                  <a:pt x="5076" y="3014"/>
                </a:cubicBezTo>
              </a:path>
              <a:path w="6384" h="3531" extrusionOk="0">
                <a:moveTo>
                  <a:pt x="3122" y="3513"/>
                </a:moveTo>
                <a:cubicBezTo>
                  <a:pt x="3150" y="3519"/>
                  <a:pt x="3175" y="3530"/>
                  <a:pt x="3217" y="3526"/>
                </a:cubicBezTo>
                <a:cubicBezTo>
                  <a:pt x="3319" y="3517"/>
                  <a:pt x="3422" y="3498"/>
                  <a:pt x="3523" y="3483"/>
                </a:cubicBezTo>
                <a:cubicBezTo>
                  <a:pt x="4097" y="3400"/>
                  <a:pt x="4676" y="3356"/>
                  <a:pt x="5246" y="3250"/>
                </a:cubicBezTo>
                <a:cubicBezTo>
                  <a:pt x="5280" y="3244"/>
                  <a:pt x="5422" y="3193"/>
                  <a:pt x="5449" y="3220"/>
                </a:cubicBezTo>
                <a:cubicBezTo>
                  <a:pt x="5455" y="3227"/>
                  <a:pt x="5443" y="3255"/>
                  <a:pt x="5445" y="326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3" name="Ink 69"/>
          <p:cNvSpPr>
            <a:spLocks noRot="1" noChangeAspect="1" noEditPoints="1" noChangeArrowheads="1" noChangeShapeType="1" noTextEdit="1"/>
          </p:cNvSpPr>
          <p:nvPr/>
        </p:nvSpPr>
        <p:spPr bwMode="auto">
          <a:xfrm>
            <a:off x="1017588" y="1524000"/>
            <a:ext cx="466725" cy="427038"/>
          </a:xfrm>
          <a:custGeom>
            <a:avLst/>
            <a:gdLst>
              <a:gd name="T0" fmla="*/ 2147483647 w 1297"/>
              <a:gd name="T1" fmla="*/ 2147483647 h 1188"/>
              <a:gd name="T2" fmla="*/ 2147483647 w 1297"/>
              <a:gd name="T3" fmla="*/ 2147483647 h 1188"/>
              <a:gd name="T4" fmla="*/ 2147483647 w 1297"/>
              <a:gd name="T5" fmla="*/ 2147483647 h 1188"/>
              <a:gd name="T6" fmla="*/ 0 w 1297"/>
              <a:gd name="T7" fmla="*/ 2147483647 h 1188"/>
              <a:gd name="T8" fmla="*/ 2147483647 w 1297"/>
              <a:gd name="T9" fmla="*/ 2147483647 h 1188"/>
              <a:gd name="T10" fmla="*/ 2147483647 w 1297"/>
              <a:gd name="T11" fmla="*/ 2147483647 h 1188"/>
              <a:gd name="T12" fmla="*/ 2147483647 w 1297"/>
              <a:gd name="T13" fmla="*/ 2147483647 h 1188"/>
              <a:gd name="T14" fmla="*/ 2147483647 w 1297"/>
              <a:gd name="T15" fmla="*/ 2147483647 h 1188"/>
              <a:gd name="T16" fmla="*/ 2147483647 w 1297"/>
              <a:gd name="T17" fmla="*/ 2147483647 h 1188"/>
              <a:gd name="T18" fmla="*/ 2147483647 w 1297"/>
              <a:gd name="T19" fmla="*/ 2147483647 h 1188"/>
              <a:gd name="T20" fmla="*/ 2147483647 w 1297"/>
              <a:gd name="T21" fmla="*/ 2147483647 h 1188"/>
              <a:gd name="T22" fmla="*/ 2147483647 w 1297"/>
              <a:gd name="T23" fmla="*/ 2147483647 h 1188"/>
              <a:gd name="T24" fmla="*/ 2147483647 w 1297"/>
              <a:gd name="T25" fmla="*/ 2147483647 h 1188"/>
              <a:gd name="T26" fmla="*/ 2147483647 w 1297"/>
              <a:gd name="T27" fmla="*/ 2147483647 h 1188"/>
              <a:gd name="T28" fmla="*/ 2147483647 w 1297"/>
              <a:gd name="T29" fmla="*/ 2147483647 h 1188"/>
              <a:gd name="T30" fmla="*/ 2147483647 w 1297"/>
              <a:gd name="T31" fmla="*/ 2147483647 h 1188"/>
              <a:gd name="T32" fmla="*/ 2147483647 w 1297"/>
              <a:gd name="T33" fmla="*/ 2147483647 h 1188"/>
              <a:gd name="T34" fmla="*/ 2147483647 w 1297"/>
              <a:gd name="T35" fmla="*/ 2147483647 h 1188"/>
              <a:gd name="T36" fmla="*/ 2147483647 w 1297"/>
              <a:gd name="T37" fmla="*/ 2147483647 h 1188"/>
              <a:gd name="T38" fmla="*/ 2147483647 w 1297"/>
              <a:gd name="T39" fmla="*/ 2147483647 h 1188"/>
              <a:gd name="T40" fmla="*/ 2147483647 w 1297"/>
              <a:gd name="T41" fmla="*/ 2147483647 h 1188"/>
              <a:gd name="T42" fmla="*/ 2147483647 w 1297"/>
              <a:gd name="T43" fmla="*/ 2147483647 h 1188"/>
              <a:gd name="T44" fmla="*/ 2147483647 w 1297"/>
              <a:gd name="T45" fmla="*/ 2147483647 h 1188"/>
              <a:gd name="T46" fmla="*/ 2147483647 w 1297"/>
              <a:gd name="T47" fmla="*/ 2147483647 h 1188"/>
              <a:gd name="T48" fmla="*/ 2147483647 w 1297"/>
              <a:gd name="T49" fmla="*/ 2147483647 h 1188"/>
              <a:gd name="T50" fmla="*/ 2147483647 w 1297"/>
              <a:gd name="T51" fmla="*/ 2147483647 h 1188"/>
              <a:gd name="T52" fmla="*/ 2147483647 w 1297"/>
              <a:gd name="T53" fmla="*/ 2147483647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97"/>
              <a:gd name="T82" fmla="*/ 0 h 1188"/>
              <a:gd name="T83" fmla="*/ 1297 w 1297"/>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97" h="1188" extrusionOk="0">
                <a:moveTo>
                  <a:pt x="254" y="49"/>
                </a:moveTo>
                <a:cubicBezTo>
                  <a:pt x="258" y="32"/>
                  <a:pt x="262" y="18"/>
                  <a:pt x="265" y="0"/>
                </a:cubicBezTo>
                <a:cubicBezTo>
                  <a:pt x="245" y="190"/>
                  <a:pt x="175" y="375"/>
                  <a:pt x="59" y="527"/>
                </a:cubicBezTo>
                <a:cubicBezTo>
                  <a:pt x="41" y="551"/>
                  <a:pt x="20" y="571"/>
                  <a:pt x="0" y="593"/>
                </a:cubicBezTo>
                <a:cubicBezTo>
                  <a:pt x="20" y="560"/>
                  <a:pt x="43" y="536"/>
                  <a:pt x="80" y="520"/>
                </a:cubicBezTo>
                <a:cubicBezTo>
                  <a:pt x="130" y="499"/>
                  <a:pt x="178" y="514"/>
                  <a:pt x="222" y="540"/>
                </a:cubicBezTo>
                <a:cubicBezTo>
                  <a:pt x="296" y="584"/>
                  <a:pt x="354" y="651"/>
                  <a:pt x="424" y="701"/>
                </a:cubicBezTo>
                <a:cubicBezTo>
                  <a:pt x="464" y="730"/>
                  <a:pt x="521" y="770"/>
                  <a:pt x="573" y="765"/>
                </a:cubicBezTo>
                <a:cubicBezTo>
                  <a:pt x="610" y="761"/>
                  <a:pt x="636" y="731"/>
                  <a:pt x="662" y="709"/>
                </a:cubicBezTo>
              </a:path>
              <a:path w="1297" h="1188" extrusionOk="0">
                <a:moveTo>
                  <a:pt x="954" y="385"/>
                </a:moveTo>
                <a:cubicBezTo>
                  <a:pt x="975" y="396"/>
                  <a:pt x="991" y="393"/>
                  <a:pt x="1015" y="393"/>
                </a:cubicBezTo>
                <a:cubicBezTo>
                  <a:pt x="1065" y="392"/>
                  <a:pt x="1116" y="389"/>
                  <a:pt x="1165" y="382"/>
                </a:cubicBezTo>
                <a:cubicBezTo>
                  <a:pt x="1209" y="376"/>
                  <a:pt x="1253" y="365"/>
                  <a:pt x="1296" y="356"/>
                </a:cubicBezTo>
              </a:path>
              <a:path w="1297" h="1188" extrusionOk="0">
                <a:moveTo>
                  <a:pt x="1050" y="574"/>
                </a:moveTo>
                <a:cubicBezTo>
                  <a:pt x="1075" y="591"/>
                  <a:pt x="1089" y="593"/>
                  <a:pt x="1120" y="594"/>
                </a:cubicBezTo>
                <a:cubicBezTo>
                  <a:pt x="1155" y="595"/>
                  <a:pt x="1180" y="590"/>
                  <a:pt x="1213" y="577"/>
                </a:cubicBezTo>
                <a:cubicBezTo>
                  <a:pt x="1246" y="562"/>
                  <a:pt x="1258" y="556"/>
                  <a:pt x="1281" y="546"/>
                </a:cubicBezTo>
              </a:path>
              <a:path w="1297" h="1188" extrusionOk="0">
                <a:moveTo>
                  <a:pt x="37" y="1080"/>
                </a:moveTo>
                <a:cubicBezTo>
                  <a:pt x="54" y="1103"/>
                  <a:pt x="65" y="1105"/>
                  <a:pt x="94" y="1107"/>
                </a:cubicBezTo>
                <a:cubicBezTo>
                  <a:pt x="149" y="1111"/>
                  <a:pt x="204" y="1104"/>
                  <a:pt x="259" y="1097"/>
                </a:cubicBezTo>
                <a:cubicBezTo>
                  <a:pt x="333" y="1088"/>
                  <a:pt x="412" y="1077"/>
                  <a:pt x="484" y="1059"/>
                </a:cubicBezTo>
                <a:cubicBezTo>
                  <a:pt x="547" y="1043"/>
                  <a:pt x="609" y="1020"/>
                  <a:pt x="670" y="998"/>
                </a:cubicBezTo>
              </a:path>
              <a:path w="1297" h="1188" extrusionOk="0">
                <a:moveTo>
                  <a:pt x="236" y="1044"/>
                </a:moveTo>
                <a:cubicBezTo>
                  <a:pt x="230" y="1061"/>
                  <a:pt x="230" y="1079"/>
                  <a:pt x="239" y="1095"/>
                </a:cubicBezTo>
                <a:cubicBezTo>
                  <a:pt x="256" y="1126"/>
                  <a:pt x="289" y="1145"/>
                  <a:pt x="322" y="1156"/>
                </a:cubicBezTo>
                <a:cubicBezTo>
                  <a:pt x="385" y="1178"/>
                  <a:pt x="454" y="1187"/>
                  <a:pt x="521" y="1187"/>
                </a:cubicBezTo>
                <a:cubicBezTo>
                  <a:pt x="575" y="1187"/>
                  <a:pt x="629" y="1180"/>
                  <a:pt x="682" y="117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4" name="Ink 70"/>
          <p:cNvSpPr>
            <a:spLocks noRot="1" noChangeAspect="1" noEditPoints="1" noChangeArrowheads="1" noChangeShapeType="1" noTextEdit="1"/>
          </p:cNvSpPr>
          <p:nvPr/>
        </p:nvSpPr>
        <p:spPr bwMode="auto">
          <a:xfrm>
            <a:off x="1719263" y="1514475"/>
            <a:ext cx="1042987" cy="368300"/>
          </a:xfrm>
          <a:custGeom>
            <a:avLst/>
            <a:gdLst>
              <a:gd name="T0" fmla="*/ 2147483647 w 2895"/>
              <a:gd name="T1" fmla="*/ 2147483647 h 1020"/>
              <a:gd name="T2" fmla="*/ 2147483647 w 2895"/>
              <a:gd name="T3" fmla="*/ 2147483647 h 1020"/>
              <a:gd name="T4" fmla="*/ 2147483647 w 2895"/>
              <a:gd name="T5" fmla="*/ 2147483647 h 1020"/>
              <a:gd name="T6" fmla="*/ 2147483647 w 2895"/>
              <a:gd name="T7" fmla="*/ 2147483647 h 1020"/>
              <a:gd name="T8" fmla="*/ 2147483647 w 2895"/>
              <a:gd name="T9" fmla="*/ 2147483647 h 1020"/>
              <a:gd name="T10" fmla="*/ 2147483647 w 2895"/>
              <a:gd name="T11" fmla="*/ 2147483647 h 1020"/>
              <a:gd name="T12" fmla="*/ 2147483647 w 2895"/>
              <a:gd name="T13" fmla="*/ 2147483647 h 1020"/>
              <a:gd name="T14" fmla="*/ 2147483647 w 2895"/>
              <a:gd name="T15" fmla="*/ 2147483647 h 1020"/>
              <a:gd name="T16" fmla="*/ 2147483647 w 2895"/>
              <a:gd name="T17" fmla="*/ 2147483647 h 1020"/>
              <a:gd name="T18" fmla="*/ 2147483647 w 2895"/>
              <a:gd name="T19" fmla="*/ 2147483647 h 1020"/>
              <a:gd name="T20" fmla="*/ 2147483647 w 2895"/>
              <a:gd name="T21" fmla="*/ 2147483647 h 1020"/>
              <a:gd name="T22" fmla="*/ 2147483647 w 2895"/>
              <a:gd name="T23" fmla="*/ 2147483647 h 1020"/>
              <a:gd name="T24" fmla="*/ 2147483647 w 2895"/>
              <a:gd name="T25" fmla="*/ 2147483647 h 1020"/>
              <a:gd name="T26" fmla="*/ 2147483647 w 2895"/>
              <a:gd name="T27" fmla="*/ 2147483647 h 1020"/>
              <a:gd name="T28" fmla="*/ 2147483647 w 2895"/>
              <a:gd name="T29" fmla="*/ 2147483647 h 1020"/>
              <a:gd name="T30" fmla="*/ 2147483647 w 2895"/>
              <a:gd name="T31" fmla="*/ 2147483647 h 1020"/>
              <a:gd name="T32" fmla="*/ 2147483647 w 2895"/>
              <a:gd name="T33" fmla="*/ 2147483647 h 1020"/>
              <a:gd name="T34" fmla="*/ 2147483647 w 2895"/>
              <a:gd name="T35" fmla="*/ 2147483647 h 1020"/>
              <a:gd name="T36" fmla="*/ 2147483647 w 2895"/>
              <a:gd name="T37" fmla="*/ 2147483647 h 1020"/>
              <a:gd name="T38" fmla="*/ 2147483647 w 2895"/>
              <a:gd name="T39" fmla="*/ 2147483647 h 1020"/>
              <a:gd name="T40" fmla="*/ 2147483647 w 2895"/>
              <a:gd name="T41" fmla="*/ 2147483647 h 1020"/>
              <a:gd name="T42" fmla="*/ 2147483647 w 2895"/>
              <a:gd name="T43" fmla="*/ 2147483647 h 1020"/>
              <a:gd name="T44" fmla="*/ 2147483647 w 2895"/>
              <a:gd name="T45" fmla="*/ 2147483647 h 1020"/>
              <a:gd name="T46" fmla="*/ 2147483647 w 2895"/>
              <a:gd name="T47" fmla="*/ 2147483647 h 1020"/>
              <a:gd name="T48" fmla="*/ 2147483647 w 2895"/>
              <a:gd name="T49" fmla="*/ 2147483647 h 1020"/>
              <a:gd name="T50" fmla="*/ 2147483647 w 2895"/>
              <a:gd name="T51" fmla="*/ 2147483647 h 1020"/>
              <a:gd name="T52" fmla="*/ 2147483647 w 2895"/>
              <a:gd name="T53" fmla="*/ 2147483647 h 1020"/>
              <a:gd name="T54" fmla="*/ 2147483647 w 2895"/>
              <a:gd name="T55" fmla="*/ 2147483647 h 1020"/>
              <a:gd name="T56" fmla="*/ 2147483647 w 2895"/>
              <a:gd name="T57" fmla="*/ 2147483647 h 1020"/>
              <a:gd name="T58" fmla="*/ 2147483647 w 2895"/>
              <a:gd name="T59" fmla="*/ 2147483647 h 1020"/>
              <a:gd name="T60" fmla="*/ 2147483647 w 2895"/>
              <a:gd name="T61" fmla="*/ 2147483647 h 1020"/>
              <a:gd name="T62" fmla="*/ 2147483647 w 2895"/>
              <a:gd name="T63" fmla="*/ 2147483647 h 10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95"/>
              <a:gd name="T97" fmla="*/ 0 h 1020"/>
              <a:gd name="T98" fmla="*/ 2895 w 2895"/>
              <a:gd name="T99" fmla="*/ 1020 h 10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95" h="1020" extrusionOk="0">
                <a:moveTo>
                  <a:pt x="142" y="36"/>
                </a:moveTo>
                <a:cubicBezTo>
                  <a:pt x="139" y="33"/>
                  <a:pt x="136" y="29"/>
                  <a:pt x="133" y="26"/>
                </a:cubicBezTo>
                <a:cubicBezTo>
                  <a:pt x="104" y="53"/>
                  <a:pt x="105" y="92"/>
                  <a:pt x="99" y="134"/>
                </a:cubicBezTo>
                <a:cubicBezTo>
                  <a:pt x="86" y="218"/>
                  <a:pt x="74" y="303"/>
                  <a:pt x="59" y="387"/>
                </a:cubicBezTo>
                <a:cubicBezTo>
                  <a:pt x="45" y="465"/>
                  <a:pt x="21" y="543"/>
                  <a:pt x="8" y="620"/>
                </a:cubicBezTo>
                <a:cubicBezTo>
                  <a:pt x="2" y="658"/>
                  <a:pt x="-17" y="709"/>
                  <a:pt x="20" y="694"/>
                </a:cubicBezTo>
              </a:path>
              <a:path w="2895" h="1020" extrusionOk="0">
                <a:moveTo>
                  <a:pt x="183" y="472"/>
                </a:moveTo>
                <a:cubicBezTo>
                  <a:pt x="206" y="521"/>
                  <a:pt x="224" y="562"/>
                  <a:pt x="280" y="576"/>
                </a:cubicBezTo>
                <a:cubicBezTo>
                  <a:pt x="323" y="587"/>
                  <a:pt x="367" y="579"/>
                  <a:pt x="405" y="558"/>
                </a:cubicBezTo>
                <a:cubicBezTo>
                  <a:pt x="446" y="535"/>
                  <a:pt x="495" y="487"/>
                  <a:pt x="492" y="435"/>
                </a:cubicBezTo>
                <a:cubicBezTo>
                  <a:pt x="489" y="392"/>
                  <a:pt x="449" y="378"/>
                  <a:pt x="411" y="386"/>
                </a:cubicBezTo>
                <a:cubicBezTo>
                  <a:pt x="353" y="398"/>
                  <a:pt x="297" y="444"/>
                  <a:pt x="260" y="489"/>
                </a:cubicBezTo>
                <a:cubicBezTo>
                  <a:pt x="217" y="541"/>
                  <a:pt x="178" y="624"/>
                  <a:pt x="198" y="693"/>
                </a:cubicBezTo>
                <a:cubicBezTo>
                  <a:pt x="209" y="731"/>
                  <a:pt x="251" y="762"/>
                  <a:pt x="292" y="758"/>
                </a:cubicBezTo>
                <a:cubicBezTo>
                  <a:pt x="345" y="752"/>
                  <a:pt x="410" y="719"/>
                  <a:pt x="457" y="696"/>
                </a:cubicBezTo>
                <a:cubicBezTo>
                  <a:pt x="471" y="688"/>
                  <a:pt x="485" y="681"/>
                  <a:pt x="499" y="673"/>
                </a:cubicBezTo>
              </a:path>
              <a:path w="2895" h="1020" extrusionOk="0">
                <a:moveTo>
                  <a:pt x="674" y="722"/>
                </a:moveTo>
                <a:cubicBezTo>
                  <a:pt x="674" y="727"/>
                  <a:pt x="675" y="732"/>
                  <a:pt x="675" y="737"/>
                </a:cubicBezTo>
                <a:cubicBezTo>
                  <a:pt x="701" y="713"/>
                  <a:pt x="710" y="690"/>
                  <a:pt x="725" y="658"/>
                </a:cubicBezTo>
                <a:cubicBezTo>
                  <a:pt x="743" y="621"/>
                  <a:pt x="759" y="579"/>
                  <a:pt x="784" y="547"/>
                </a:cubicBezTo>
                <a:cubicBezTo>
                  <a:pt x="810" y="566"/>
                  <a:pt x="817" y="588"/>
                  <a:pt x="837" y="614"/>
                </a:cubicBezTo>
                <a:cubicBezTo>
                  <a:pt x="867" y="653"/>
                  <a:pt x="907" y="687"/>
                  <a:pt x="958" y="689"/>
                </a:cubicBezTo>
                <a:cubicBezTo>
                  <a:pt x="996" y="691"/>
                  <a:pt x="1030" y="669"/>
                  <a:pt x="1045" y="634"/>
                </a:cubicBezTo>
                <a:cubicBezTo>
                  <a:pt x="1071" y="574"/>
                  <a:pt x="1054" y="504"/>
                  <a:pt x="1055" y="442"/>
                </a:cubicBezTo>
                <a:cubicBezTo>
                  <a:pt x="1056" y="400"/>
                  <a:pt x="1059" y="361"/>
                  <a:pt x="1071" y="320"/>
                </a:cubicBezTo>
              </a:path>
              <a:path w="2895" h="1020" extrusionOk="0">
                <a:moveTo>
                  <a:pt x="1489" y="191"/>
                </a:moveTo>
                <a:cubicBezTo>
                  <a:pt x="1468" y="232"/>
                  <a:pt x="1434" y="263"/>
                  <a:pt x="1410" y="304"/>
                </a:cubicBezTo>
                <a:cubicBezTo>
                  <a:pt x="1359" y="391"/>
                  <a:pt x="1332" y="488"/>
                  <a:pt x="1316" y="587"/>
                </a:cubicBezTo>
                <a:cubicBezTo>
                  <a:pt x="1300" y="684"/>
                  <a:pt x="1297" y="792"/>
                  <a:pt x="1313" y="889"/>
                </a:cubicBezTo>
                <a:cubicBezTo>
                  <a:pt x="1318" y="919"/>
                  <a:pt x="1331" y="1012"/>
                  <a:pt x="1375" y="1019"/>
                </a:cubicBezTo>
                <a:cubicBezTo>
                  <a:pt x="1383" y="1018"/>
                  <a:pt x="1391" y="1016"/>
                  <a:pt x="1399" y="1015"/>
                </a:cubicBezTo>
              </a:path>
              <a:path w="2895" h="1020" extrusionOk="0">
                <a:moveTo>
                  <a:pt x="1704" y="581"/>
                </a:moveTo>
                <a:cubicBezTo>
                  <a:pt x="1699" y="622"/>
                  <a:pt x="1682" y="654"/>
                  <a:pt x="1668" y="693"/>
                </a:cubicBezTo>
                <a:cubicBezTo>
                  <a:pt x="1651" y="741"/>
                  <a:pt x="1628" y="795"/>
                  <a:pt x="1626" y="847"/>
                </a:cubicBezTo>
                <a:cubicBezTo>
                  <a:pt x="1624" y="883"/>
                  <a:pt x="1643" y="911"/>
                  <a:pt x="1681" y="906"/>
                </a:cubicBezTo>
                <a:cubicBezTo>
                  <a:pt x="1727" y="900"/>
                  <a:pt x="1766" y="850"/>
                  <a:pt x="1794" y="817"/>
                </a:cubicBezTo>
                <a:cubicBezTo>
                  <a:pt x="1820" y="787"/>
                  <a:pt x="1835" y="747"/>
                  <a:pt x="1862" y="720"/>
                </a:cubicBezTo>
                <a:cubicBezTo>
                  <a:pt x="1865" y="718"/>
                  <a:pt x="1869" y="716"/>
                  <a:pt x="1872" y="714"/>
                </a:cubicBezTo>
                <a:cubicBezTo>
                  <a:pt x="1890" y="732"/>
                  <a:pt x="1907" y="757"/>
                  <a:pt x="1927" y="773"/>
                </a:cubicBezTo>
                <a:cubicBezTo>
                  <a:pt x="1961" y="801"/>
                  <a:pt x="2006" y="830"/>
                  <a:pt x="2050" y="839"/>
                </a:cubicBezTo>
                <a:cubicBezTo>
                  <a:pt x="2093" y="848"/>
                  <a:pt x="2129" y="828"/>
                  <a:pt x="2139" y="784"/>
                </a:cubicBezTo>
                <a:cubicBezTo>
                  <a:pt x="2154" y="717"/>
                  <a:pt x="2133" y="638"/>
                  <a:pt x="2124" y="572"/>
                </a:cubicBezTo>
                <a:cubicBezTo>
                  <a:pt x="2114" y="501"/>
                  <a:pt x="2095" y="429"/>
                  <a:pt x="2103" y="357"/>
                </a:cubicBezTo>
                <a:cubicBezTo>
                  <a:pt x="2108" y="313"/>
                  <a:pt x="2127" y="289"/>
                  <a:pt x="2152" y="256"/>
                </a:cubicBezTo>
              </a:path>
              <a:path w="2895" h="1020" extrusionOk="0">
                <a:moveTo>
                  <a:pt x="2468" y="20"/>
                </a:moveTo>
                <a:cubicBezTo>
                  <a:pt x="2481" y="8"/>
                  <a:pt x="2483" y="5"/>
                  <a:pt x="2493" y="0"/>
                </a:cubicBezTo>
                <a:cubicBezTo>
                  <a:pt x="2493" y="43"/>
                  <a:pt x="2479" y="84"/>
                  <a:pt x="2474" y="127"/>
                </a:cubicBezTo>
                <a:cubicBezTo>
                  <a:pt x="2464" y="213"/>
                  <a:pt x="2457" y="300"/>
                  <a:pt x="2456" y="387"/>
                </a:cubicBezTo>
                <a:cubicBezTo>
                  <a:pt x="2455" y="486"/>
                  <a:pt x="2460" y="587"/>
                  <a:pt x="2474" y="685"/>
                </a:cubicBezTo>
                <a:cubicBezTo>
                  <a:pt x="2478" y="716"/>
                  <a:pt x="2486" y="745"/>
                  <a:pt x="2493" y="775"/>
                </a:cubicBezTo>
                <a:cubicBezTo>
                  <a:pt x="2490" y="744"/>
                  <a:pt x="2487" y="721"/>
                  <a:pt x="2472" y="692"/>
                </a:cubicBezTo>
                <a:cubicBezTo>
                  <a:pt x="2442" y="633"/>
                  <a:pt x="2386" y="593"/>
                  <a:pt x="2319" y="620"/>
                </a:cubicBezTo>
                <a:cubicBezTo>
                  <a:pt x="2278" y="636"/>
                  <a:pt x="2245" y="671"/>
                  <a:pt x="2229" y="712"/>
                </a:cubicBezTo>
                <a:cubicBezTo>
                  <a:pt x="2216" y="746"/>
                  <a:pt x="2218" y="791"/>
                  <a:pt x="2234" y="824"/>
                </a:cubicBezTo>
                <a:cubicBezTo>
                  <a:pt x="2246" y="848"/>
                  <a:pt x="2272" y="875"/>
                  <a:pt x="2302" y="863"/>
                </a:cubicBezTo>
                <a:cubicBezTo>
                  <a:pt x="2347" y="845"/>
                  <a:pt x="2389" y="798"/>
                  <a:pt x="2423" y="766"/>
                </a:cubicBezTo>
                <a:cubicBezTo>
                  <a:pt x="2467" y="724"/>
                  <a:pt x="2509" y="680"/>
                  <a:pt x="2551" y="635"/>
                </a:cubicBezTo>
              </a:path>
              <a:path w="2895" h="1020" extrusionOk="0">
                <a:moveTo>
                  <a:pt x="2752" y="211"/>
                </a:moveTo>
                <a:cubicBezTo>
                  <a:pt x="2762" y="195"/>
                  <a:pt x="2763" y="190"/>
                  <a:pt x="2774" y="185"/>
                </a:cubicBezTo>
                <a:cubicBezTo>
                  <a:pt x="2813" y="207"/>
                  <a:pt x="2831" y="239"/>
                  <a:pt x="2849" y="281"/>
                </a:cubicBezTo>
                <a:cubicBezTo>
                  <a:pt x="2883" y="358"/>
                  <a:pt x="2893" y="441"/>
                  <a:pt x="2894" y="524"/>
                </a:cubicBezTo>
                <a:cubicBezTo>
                  <a:pt x="2895" y="602"/>
                  <a:pt x="2883" y="678"/>
                  <a:pt x="2859" y="752"/>
                </a:cubicBezTo>
                <a:cubicBezTo>
                  <a:pt x="2845" y="795"/>
                  <a:pt x="2826" y="837"/>
                  <a:pt x="2804" y="876"/>
                </a:cubicBezTo>
                <a:cubicBezTo>
                  <a:pt x="2794" y="893"/>
                  <a:pt x="2785" y="905"/>
                  <a:pt x="2775" y="919"/>
                </a:cubicBezTo>
                <a:cubicBezTo>
                  <a:pt x="2766" y="935"/>
                  <a:pt x="2763" y="939"/>
                  <a:pt x="2760" y="95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5" name="Ink 71"/>
          <p:cNvSpPr>
            <a:spLocks noRot="1" noChangeAspect="1" noEditPoints="1" noChangeArrowheads="1" noChangeShapeType="1" noTextEdit="1"/>
          </p:cNvSpPr>
          <p:nvPr/>
        </p:nvSpPr>
        <p:spPr bwMode="auto">
          <a:xfrm>
            <a:off x="4370388" y="1230313"/>
            <a:ext cx="1309687" cy="869950"/>
          </a:xfrm>
          <a:custGeom>
            <a:avLst/>
            <a:gdLst>
              <a:gd name="T0" fmla="*/ 2147483647 w 3641"/>
              <a:gd name="T1" fmla="*/ 2147483647 h 2420"/>
              <a:gd name="T2" fmla="*/ 2147483647 w 3641"/>
              <a:gd name="T3" fmla="*/ 2147483647 h 2420"/>
              <a:gd name="T4" fmla="*/ 2147483647 w 3641"/>
              <a:gd name="T5" fmla="*/ 2147483647 h 2420"/>
              <a:gd name="T6" fmla="*/ 2147483647 w 3641"/>
              <a:gd name="T7" fmla="*/ 2147483647 h 2420"/>
              <a:gd name="T8" fmla="*/ 2147483647 w 3641"/>
              <a:gd name="T9" fmla="*/ 2147483647 h 2420"/>
              <a:gd name="T10" fmla="*/ 2147483647 w 3641"/>
              <a:gd name="T11" fmla="*/ 2147483647 h 2420"/>
              <a:gd name="T12" fmla="*/ 2147483647 w 3641"/>
              <a:gd name="T13" fmla="*/ 2147483647 h 2420"/>
              <a:gd name="T14" fmla="*/ 2147483647 w 3641"/>
              <a:gd name="T15" fmla="*/ 2147483647 h 2420"/>
              <a:gd name="T16" fmla="*/ 2147483647 w 3641"/>
              <a:gd name="T17" fmla="*/ 2147483647 h 2420"/>
              <a:gd name="T18" fmla="*/ 2147483647 w 3641"/>
              <a:gd name="T19" fmla="*/ 2147483647 h 2420"/>
              <a:gd name="T20" fmla="*/ 2147483647 w 3641"/>
              <a:gd name="T21" fmla="*/ 2147483647 h 2420"/>
              <a:gd name="T22" fmla="*/ 2147483647 w 3641"/>
              <a:gd name="T23" fmla="*/ 2147483647 h 2420"/>
              <a:gd name="T24" fmla="*/ 2147483647 w 3641"/>
              <a:gd name="T25" fmla="*/ 2147483647 h 2420"/>
              <a:gd name="T26" fmla="*/ 2147483647 w 3641"/>
              <a:gd name="T27" fmla="*/ 2147483647 h 2420"/>
              <a:gd name="T28" fmla="*/ 2147483647 w 3641"/>
              <a:gd name="T29" fmla="*/ 2147483647 h 2420"/>
              <a:gd name="T30" fmla="*/ 2147483647 w 3641"/>
              <a:gd name="T31" fmla="*/ 2147483647 h 2420"/>
              <a:gd name="T32" fmla="*/ 2147483647 w 3641"/>
              <a:gd name="T33" fmla="*/ 2147483647 h 2420"/>
              <a:gd name="T34" fmla="*/ 2147483647 w 3641"/>
              <a:gd name="T35" fmla="*/ 2147483647 h 2420"/>
              <a:gd name="T36" fmla="*/ 2147483647 w 3641"/>
              <a:gd name="T37" fmla="*/ 2147483647 h 2420"/>
              <a:gd name="T38" fmla="*/ 2147483647 w 3641"/>
              <a:gd name="T39" fmla="*/ 2147483647 h 2420"/>
              <a:gd name="T40" fmla="*/ 2147483647 w 3641"/>
              <a:gd name="T41" fmla="*/ 2147483647 h 2420"/>
              <a:gd name="T42" fmla="*/ 2147483647 w 3641"/>
              <a:gd name="T43" fmla="*/ 2147483647 h 2420"/>
              <a:gd name="T44" fmla="*/ 2147483647 w 3641"/>
              <a:gd name="T45" fmla="*/ 2147483647 h 2420"/>
              <a:gd name="T46" fmla="*/ 2147483647 w 3641"/>
              <a:gd name="T47" fmla="*/ 2147483647 h 2420"/>
              <a:gd name="T48" fmla="*/ 2147483647 w 3641"/>
              <a:gd name="T49" fmla="*/ 2147483647 h 2420"/>
              <a:gd name="T50" fmla="*/ 2147483647 w 3641"/>
              <a:gd name="T51" fmla="*/ 2147483647 h 2420"/>
              <a:gd name="T52" fmla="*/ 2147483647 w 3641"/>
              <a:gd name="T53" fmla="*/ 2147483647 h 2420"/>
              <a:gd name="T54" fmla="*/ 2147483647 w 3641"/>
              <a:gd name="T55" fmla="*/ 2147483647 h 2420"/>
              <a:gd name="T56" fmla="*/ 2147483647 w 3641"/>
              <a:gd name="T57" fmla="*/ 2147483647 h 2420"/>
              <a:gd name="T58" fmla="*/ 2147483647 w 3641"/>
              <a:gd name="T59" fmla="*/ 2147483647 h 2420"/>
              <a:gd name="T60" fmla="*/ 2147483647 w 3641"/>
              <a:gd name="T61" fmla="*/ 2147483647 h 2420"/>
              <a:gd name="T62" fmla="*/ 2147483647 w 3641"/>
              <a:gd name="T63" fmla="*/ 2147483647 h 2420"/>
              <a:gd name="T64" fmla="*/ 2147483647 w 3641"/>
              <a:gd name="T65" fmla="*/ 2147483647 h 2420"/>
              <a:gd name="T66" fmla="*/ 2147483647 w 3641"/>
              <a:gd name="T67" fmla="*/ 2147483647 h 2420"/>
              <a:gd name="T68" fmla="*/ 2147483647 w 3641"/>
              <a:gd name="T69" fmla="*/ 2147483647 h 2420"/>
              <a:gd name="T70" fmla="*/ 2147483647 w 3641"/>
              <a:gd name="T71" fmla="*/ 2147483647 h 2420"/>
              <a:gd name="T72" fmla="*/ 2147483647 w 3641"/>
              <a:gd name="T73" fmla="*/ 2147483647 h 2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41"/>
              <a:gd name="T112" fmla="*/ 0 h 2420"/>
              <a:gd name="T113" fmla="*/ 3641 w 3641"/>
              <a:gd name="T114" fmla="*/ 2420 h 24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41" h="2420" extrusionOk="0">
                <a:moveTo>
                  <a:pt x="267" y="2043"/>
                </a:moveTo>
                <a:cubicBezTo>
                  <a:pt x="272" y="2016"/>
                  <a:pt x="286" y="1979"/>
                  <a:pt x="285" y="1952"/>
                </a:cubicBezTo>
                <a:cubicBezTo>
                  <a:pt x="283" y="1924"/>
                  <a:pt x="276" y="1888"/>
                  <a:pt x="255" y="1867"/>
                </a:cubicBezTo>
                <a:cubicBezTo>
                  <a:pt x="229" y="1840"/>
                  <a:pt x="191" y="1836"/>
                  <a:pt x="157" y="1849"/>
                </a:cubicBezTo>
                <a:cubicBezTo>
                  <a:pt x="97" y="1872"/>
                  <a:pt x="59" y="1939"/>
                  <a:pt x="36" y="1995"/>
                </a:cubicBezTo>
                <a:cubicBezTo>
                  <a:pt x="4" y="2075"/>
                  <a:pt x="-7" y="2165"/>
                  <a:pt x="5" y="2250"/>
                </a:cubicBezTo>
                <a:cubicBezTo>
                  <a:pt x="13" y="2308"/>
                  <a:pt x="37" y="2379"/>
                  <a:pt x="91" y="2410"/>
                </a:cubicBezTo>
                <a:cubicBezTo>
                  <a:pt x="131" y="2433"/>
                  <a:pt x="176" y="2415"/>
                  <a:pt x="204" y="2383"/>
                </a:cubicBezTo>
                <a:cubicBezTo>
                  <a:pt x="248" y="2334"/>
                  <a:pt x="265" y="2265"/>
                  <a:pt x="273" y="2202"/>
                </a:cubicBezTo>
                <a:cubicBezTo>
                  <a:pt x="279" y="2153"/>
                  <a:pt x="277" y="2102"/>
                  <a:pt x="272" y="2053"/>
                </a:cubicBezTo>
                <a:cubicBezTo>
                  <a:pt x="271" y="2050"/>
                  <a:pt x="271" y="2047"/>
                  <a:pt x="270" y="2044"/>
                </a:cubicBezTo>
                <a:cubicBezTo>
                  <a:pt x="285" y="2122"/>
                  <a:pt x="316" y="2196"/>
                  <a:pt x="353" y="2267"/>
                </a:cubicBezTo>
                <a:cubicBezTo>
                  <a:pt x="369" y="2299"/>
                  <a:pt x="389" y="2337"/>
                  <a:pt x="425" y="2350"/>
                </a:cubicBezTo>
                <a:cubicBezTo>
                  <a:pt x="450" y="2359"/>
                  <a:pt x="472" y="2317"/>
                  <a:pt x="483" y="2304"/>
                </a:cubicBezTo>
              </a:path>
              <a:path w="3641" h="2420" extrusionOk="0">
                <a:moveTo>
                  <a:pt x="587" y="2099"/>
                </a:moveTo>
                <a:cubicBezTo>
                  <a:pt x="583" y="2068"/>
                  <a:pt x="579" y="2037"/>
                  <a:pt x="575" y="2006"/>
                </a:cubicBezTo>
                <a:cubicBezTo>
                  <a:pt x="566" y="1939"/>
                  <a:pt x="538" y="1855"/>
                  <a:pt x="546" y="1788"/>
                </a:cubicBezTo>
                <a:cubicBezTo>
                  <a:pt x="548" y="1784"/>
                  <a:pt x="549" y="1781"/>
                  <a:pt x="551" y="1777"/>
                </a:cubicBezTo>
                <a:cubicBezTo>
                  <a:pt x="585" y="1796"/>
                  <a:pt x="609" y="1824"/>
                  <a:pt x="638" y="1850"/>
                </a:cubicBezTo>
                <a:cubicBezTo>
                  <a:pt x="685" y="1892"/>
                  <a:pt x="737" y="1931"/>
                  <a:pt x="794" y="1959"/>
                </a:cubicBezTo>
                <a:cubicBezTo>
                  <a:pt x="825" y="1974"/>
                  <a:pt x="875" y="1997"/>
                  <a:pt x="910" y="1981"/>
                </a:cubicBezTo>
                <a:cubicBezTo>
                  <a:pt x="942" y="1966"/>
                  <a:pt x="932" y="1908"/>
                  <a:pt x="925" y="1882"/>
                </a:cubicBezTo>
                <a:cubicBezTo>
                  <a:pt x="911" y="1825"/>
                  <a:pt x="886" y="1771"/>
                  <a:pt x="869" y="1715"/>
                </a:cubicBezTo>
                <a:cubicBezTo>
                  <a:pt x="854" y="1666"/>
                  <a:pt x="847" y="1625"/>
                  <a:pt x="878" y="1581"/>
                </a:cubicBezTo>
                <a:cubicBezTo>
                  <a:pt x="885" y="1573"/>
                  <a:pt x="893" y="1564"/>
                  <a:pt x="900" y="1556"/>
                </a:cubicBezTo>
              </a:path>
              <a:path w="3641" h="2420" extrusionOk="0">
                <a:moveTo>
                  <a:pt x="1149" y="1491"/>
                </a:moveTo>
                <a:cubicBezTo>
                  <a:pt x="1148" y="1541"/>
                  <a:pt x="1144" y="1581"/>
                  <a:pt x="1129" y="1632"/>
                </a:cubicBezTo>
                <a:cubicBezTo>
                  <a:pt x="1111" y="1692"/>
                  <a:pt x="1093" y="1755"/>
                  <a:pt x="1107" y="1818"/>
                </a:cubicBezTo>
                <a:cubicBezTo>
                  <a:pt x="1117" y="1863"/>
                  <a:pt x="1161" y="1879"/>
                  <a:pt x="1201" y="1857"/>
                </a:cubicBezTo>
                <a:cubicBezTo>
                  <a:pt x="1260" y="1824"/>
                  <a:pt x="1299" y="1750"/>
                  <a:pt x="1314" y="1687"/>
                </a:cubicBezTo>
                <a:cubicBezTo>
                  <a:pt x="1350" y="1535"/>
                  <a:pt x="1301" y="1380"/>
                  <a:pt x="1236" y="1244"/>
                </a:cubicBezTo>
                <a:cubicBezTo>
                  <a:pt x="1151" y="1065"/>
                  <a:pt x="1020" y="922"/>
                  <a:pt x="894" y="772"/>
                </a:cubicBezTo>
                <a:cubicBezTo>
                  <a:pt x="864" y="736"/>
                  <a:pt x="841" y="705"/>
                  <a:pt x="818" y="665"/>
                </a:cubicBezTo>
              </a:path>
              <a:path w="3641" h="2420" extrusionOk="0">
                <a:moveTo>
                  <a:pt x="1443" y="707"/>
                </a:moveTo>
                <a:cubicBezTo>
                  <a:pt x="1457" y="669"/>
                  <a:pt x="1469" y="607"/>
                  <a:pt x="1490" y="573"/>
                </a:cubicBezTo>
                <a:cubicBezTo>
                  <a:pt x="1494" y="570"/>
                  <a:pt x="1499" y="568"/>
                  <a:pt x="1503" y="565"/>
                </a:cubicBezTo>
                <a:cubicBezTo>
                  <a:pt x="1535" y="611"/>
                  <a:pt x="1554" y="647"/>
                  <a:pt x="1571" y="706"/>
                </a:cubicBezTo>
                <a:cubicBezTo>
                  <a:pt x="1649" y="980"/>
                  <a:pt x="1615" y="1266"/>
                  <a:pt x="1677" y="1537"/>
                </a:cubicBezTo>
                <a:cubicBezTo>
                  <a:pt x="1689" y="1587"/>
                  <a:pt x="1725" y="1583"/>
                  <a:pt x="1765" y="1570"/>
                </a:cubicBezTo>
                <a:cubicBezTo>
                  <a:pt x="1826" y="1550"/>
                  <a:pt x="1887" y="1518"/>
                  <a:pt x="1943" y="1488"/>
                </a:cubicBezTo>
                <a:cubicBezTo>
                  <a:pt x="1996" y="1459"/>
                  <a:pt x="2053" y="1442"/>
                  <a:pt x="2098" y="1399"/>
                </a:cubicBezTo>
                <a:cubicBezTo>
                  <a:pt x="2128" y="1364"/>
                  <a:pt x="2139" y="1353"/>
                  <a:pt x="2160" y="1330"/>
                </a:cubicBezTo>
              </a:path>
              <a:path w="3641" h="2420" extrusionOk="0">
                <a:moveTo>
                  <a:pt x="2264" y="784"/>
                </a:moveTo>
                <a:cubicBezTo>
                  <a:pt x="2269" y="807"/>
                  <a:pt x="2279" y="806"/>
                  <a:pt x="2303" y="809"/>
                </a:cubicBezTo>
                <a:cubicBezTo>
                  <a:pt x="2341" y="814"/>
                  <a:pt x="2379" y="814"/>
                  <a:pt x="2417" y="812"/>
                </a:cubicBezTo>
                <a:cubicBezTo>
                  <a:pt x="2464" y="810"/>
                  <a:pt x="2510" y="807"/>
                  <a:pt x="2557" y="806"/>
                </a:cubicBezTo>
                <a:cubicBezTo>
                  <a:pt x="2584" y="805"/>
                  <a:pt x="2608" y="804"/>
                  <a:pt x="2635" y="809"/>
                </a:cubicBezTo>
                <a:cubicBezTo>
                  <a:pt x="2613" y="832"/>
                  <a:pt x="2593" y="856"/>
                  <a:pt x="2572" y="880"/>
                </a:cubicBezTo>
                <a:cubicBezTo>
                  <a:pt x="2528" y="931"/>
                  <a:pt x="2483" y="981"/>
                  <a:pt x="2439" y="1032"/>
                </a:cubicBezTo>
                <a:cubicBezTo>
                  <a:pt x="2402" y="1074"/>
                  <a:pt x="2368" y="1115"/>
                  <a:pt x="2325" y="1151"/>
                </a:cubicBezTo>
                <a:cubicBezTo>
                  <a:pt x="2321" y="1154"/>
                  <a:pt x="2318" y="1157"/>
                  <a:pt x="2314" y="1160"/>
                </a:cubicBezTo>
                <a:cubicBezTo>
                  <a:pt x="2306" y="1132"/>
                  <a:pt x="2314" y="1120"/>
                  <a:pt x="2331" y="1088"/>
                </a:cubicBezTo>
                <a:cubicBezTo>
                  <a:pt x="2338" y="1075"/>
                  <a:pt x="2345" y="1061"/>
                  <a:pt x="2352" y="1048"/>
                </a:cubicBezTo>
              </a:path>
              <a:path w="3641" h="2420" extrusionOk="0">
                <a:moveTo>
                  <a:pt x="3052" y="0"/>
                </a:moveTo>
                <a:cubicBezTo>
                  <a:pt x="3040" y="22"/>
                  <a:pt x="3031" y="34"/>
                  <a:pt x="3029" y="68"/>
                </a:cubicBezTo>
                <a:cubicBezTo>
                  <a:pt x="3023" y="149"/>
                  <a:pt x="3021" y="233"/>
                  <a:pt x="3025" y="315"/>
                </a:cubicBezTo>
                <a:cubicBezTo>
                  <a:pt x="3030" y="433"/>
                  <a:pt x="3045" y="550"/>
                  <a:pt x="3083" y="662"/>
                </a:cubicBezTo>
                <a:cubicBezTo>
                  <a:pt x="3114" y="754"/>
                  <a:pt x="3162" y="839"/>
                  <a:pt x="3244" y="894"/>
                </a:cubicBezTo>
                <a:cubicBezTo>
                  <a:pt x="3308" y="937"/>
                  <a:pt x="3386" y="944"/>
                  <a:pt x="3458" y="919"/>
                </a:cubicBezTo>
                <a:cubicBezTo>
                  <a:pt x="3622" y="863"/>
                  <a:pt x="3716" y="600"/>
                  <a:pt x="3576" y="473"/>
                </a:cubicBezTo>
                <a:cubicBezTo>
                  <a:pt x="3530" y="431"/>
                  <a:pt x="3474" y="449"/>
                  <a:pt x="3433" y="488"/>
                </a:cubicBezTo>
                <a:cubicBezTo>
                  <a:pt x="3340" y="576"/>
                  <a:pt x="3331" y="743"/>
                  <a:pt x="3377" y="855"/>
                </a:cubicBezTo>
                <a:cubicBezTo>
                  <a:pt x="3382" y="868"/>
                  <a:pt x="3411" y="931"/>
                  <a:pt x="3437" y="917"/>
                </a:cubicBezTo>
                <a:cubicBezTo>
                  <a:pt x="3451" y="903"/>
                  <a:pt x="3456" y="897"/>
                  <a:pt x="3458" y="883"/>
                </a:cubicBezTo>
              </a:path>
              <a:path w="3641" h="2420" extrusionOk="0">
                <a:moveTo>
                  <a:pt x="2765" y="597"/>
                </a:moveTo>
                <a:cubicBezTo>
                  <a:pt x="2753" y="615"/>
                  <a:pt x="2748" y="628"/>
                  <a:pt x="2745" y="650"/>
                </a:cubicBezTo>
                <a:cubicBezTo>
                  <a:pt x="2771" y="658"/>
                  <a:pt x="2781" y="652"/>
                  <a:pt x="2807" y="643"/>
                </a:cubicBezTo>
                <a:cubicBezTo>
                  <a:pt x="2845" y="630"/>
                  <a:pt x="2883" y="618"/>
                  <a:pt x="2919" y="601"/>
                </a:cubicBezTo>
                <a:cubicBezTo>
                  <a:pt x="2944" y="589"/>
                  <a:pt x="2968" y="575"/>
                  <a:pt x="2993" y="563"/>
                </a:cubicBezTo>
              </a:path>
              <a:path w="3641" h="2420" extrusionOk="0">
                <a:moveTo>
                  <a:pt x="2821" y="801"/>
                </a:moveTo>
                <a:cubicBezTo>
                  <a:pt x="2814" y="809"/>
                  <a:pt x="2811" y="811"/>
                  <a:pt x="2815" y="819"/>
                </a:cubicBezTo>
                <a:cubicBezTo>
                  <a:pt x="2839" y="809"/>
                  <a:pt x="2863" y="797"/>
                  <a:pt x="2887" y="788"/>
                </a:cubicBezTo>
                <a:cubicBezTo>
                  <a:pt x="2918" y="777"/>
                  <a:pt x="2953" y="770"/>
                  <a:pt x="2983" y="756"/>
                </a:cubicBezTo>
                <a:cubicBezTo>
                  <a:pt x="3002" y="747"/>
                  <a:pt x="3013" y="742"/>
                  <a:pt x="3034" y="74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6" name="Ink 72"/>
          <p:cNvSpPr>
            <a:spLocks noRot="1" noChangeAspect="1" noEditPoints="1" noChangeArrowheads="1" noChangeShapeType="1" noTextEdit="1"/>
          </p:cNvSpPr>
          <p:nvPr/>
        </p:nvSpPr>
        <p:spPr bwMode="auto">
          <a:xfrm>
            <a:off x="2413000" y="3232150"/>
            <a:ext cx="2725738" cy="666750"/>
          </a:xfrm>
          <a:custGeom>
            <a:avLst/>
            <a:gdLst>
              <a:gd name="T0" fmla="*/ 2147483647 w 7575"/>
              <a:gd name="T1" fmla="*/ 2147483647 h 1853"/>
              <a:gd name="T2" fmla="*/ 2147483647 w 7575"/>
              <a:gd name="T3" fmla="*/ 2147483647 h 1853"/>
              <a:gd name="T4" fmla="*/ 2147483647 w 7575"/>
              <a:gd name="T5" fmla="*/ 2147483647 h 1853"/>
              <a:gd name="T6" fmla="*/ 2147483647 w 7575"/>
              <a:gd name="T7" fmla="*/ 2147483647 h 1853"/>
              <a:gd name="T8" fmla="*/ 2147483647 w 7575"/>
              <a:gd name="T9" fmla="*/ 2147483647 h 1853"/>
              <a:gd name="T10" fmla="*/ 2147483647 w 7575"/>
              <a:gd name="T11" fmla="*/ 2147483647 h 1853"/>
              <a:gd name="T12" fmla="*/ 2147483647 w 7575"/>
              <a:gd name="T13" fmla="*/ 2147483647 h 1853"/>
              <a:gd name="T14" fmla="*/ 2147483647 w 7575"/>
              <a:gd name="T15" fmla="*/ 2147483647 h 1853"/>
              <a:gd name="T16" fmla="*/ 2147483647 w 7575"/>
              <a:gd name="T17" fmla="*/ 2147483647 h 1853"/>
              <a:gd name="T18" fmla="*/ 2147483647 w 7575"/>
              <a:gd name="T19" fmla="*/ 2147483647 h 1853"/>
              <a:gd name="T20" fmla="*/ 2147483647 w 7575"/>
              <a:gd name="T21" fmla="*/ 2147483647 h 18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75"/>
              <a:gd name="T34" fmla="*/ 0 h 1853"/>
              <a:gd name="T35" fmla="*/ 7575 w 7575"/>
              <a:gd name="T36" fmla="*/ 1853 h 18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75" h="1853" extrusionOk="0">
                <a:moveTo>
                  <a:pt x="7444" y="646"/>
                </a:moveTo>
                <a:cubicBezTo>
                  <a:pt x="7296" y="560"/>
                  <a:pt x="7163" y="501"/>
                  <a:pt x="6992" y="458"/>
                </a:cubicBezTo>
                <a:cubicBezTo>
                  <a:pt x="6359" y="299"/>
                  <a:pt x="5667" y="301"/>
                  <a:pt x="5020" y="248"/>
                </a:cubicBezTo>
                <a:cubicBezTo>
                  <a:pt x="4023" y="166"/>
                  <a:pt x="3022" y="66"/>
                  <a:pt x="2024" y="9"/>
                </a:cubicBezTo>
                <a:cubicBezTo>
                  <a:pt x="1422" y="-25"/>
                  <a:pt x="608" y="7"/>
                  <a:pt x="141" y="453"/>
                </a:cubicBezTo>
                <a:cubicBezTo>
                  <a:pt x="-24" y="611"/>
                  <a:pt x="-40" y="827"/>
                  <a:pt x="102" y="1005"/>
                </a:cubicBezTo>
                <a:cubicBezTo>
                  <a:pt x="345" y="1310"/>
                  <a:pt x="817" y="1444"/>
                  <a:pt x="1173" y="1546"/>
                </a:cubicBezTo>
                <a:cubicBezTo>
                  <a:pt x="2905" y="2043"/>
                  <a:pt x="5124" y="2010"/>
                  <a:pt x="6823" y="1388"/>
                </a:cubicBezTo>
                <a:cubicBezTo>
                  <a:pt x="7022" y="1315"/>
                  <a:pt x="7569" y="1114"/>
                  <a:pt x="7574" y="829"/>
                </a:cubicBezTo>
                <a:cubicBezTo>
                  <a:pt x="7578" y="609"/>
                  <a:pt x="7332" y="550"/>
                  <a:pt x="7154" y="527"/>
                </a:cubicBezTo>
                <a:cubicBezTo>
                  <a:pt x="6908" y="495"/>
                  <a:pt x="6664" y="542"/>
                  <a:pt x="6421" y="57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5"/>
          <p:cNvSpPr txBox="1">
            <a:spLocks noChangeArrowheads="1"/>
          </p:cNvSpPr>
          <p:nvPr/>
        </p:nvSpPr>
        <p:spPr bwMode="auto">
          <a:xfrm>
            <a:off x="995363" y="204788"/>
            <a:ext cx="70818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What will CS 5 be about... ?</a:t>
            </a:r>
          </a:p>
        </p:txBody>
      </p:sp>
      <p:sp>
        <p:nvSpPr>
          <p:cNvPr id="76803" name="Text Box 6"/>
          <p:cNvSpPr txBox="1">
            <a:spLocks noChangeArrowheads="1"/>
          </p:cNvSpPr>
          <p:nvPr/>
        </p:nvSpPr>
        <p:spPr bwMode="auto">
          <a:xfrm>
            <a:off x="838200" y="59436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b="1" i="1">
                <a:solidFill>
                  <a:srgbClr val="000AF9"/>
                </a:solidFill>
              </a:rPr>
              <a:t>Theoretical results in CS...</a:t>
            </a:r>
            <a:endParaRPr lang="en-US" altLang="en-US" sz="3200">
              <a:solidFill>
                <a:srgbClr val="000AF9"/>
              </a:solidFill>
            </a:endParaRPr>
          </a:p>
        </p:txBody>
      </p:sp>
      <p:sp>
        <p:nvSpPr>
          <p:cNvPr id="76804" name="Text Box 6"/>
          <p:cNvSpPr txBox="1">
            <a:spLocks noChangeArrowheads="1"/>
          </p:cNvSpPr>
          <p:nvPr/>
        </p:nvSpPr>
        <p:spPr bwMode="auto">
          <a:xfrm>
            <a:off x="381000" y="12192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b="1" i="1"/>
              <a:t>What </a:t>
            </a:r>
            <a:endParaRPr lang="en-US" altLang="en-US" sz="320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24"/>
          <p:cNvSpPr txBox="1">
            <a:spLocks noChangeArrowheads="1"/>
          </p:cNvSpPr>
          <p:nvPr/>
        </p:nvSpPr>
        <p:spPr bwMode="auto">
          <a:xfrm>
            <a:off x="1036638" y="320675"/>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200">
                <a:latin typeface="Calibri" pitchFamily="34" charset="0"/>
              </a:rPr>
              <a:t>Picobot </a:t>
            </a:r>
            <a:r>
              <a:rPr lang="en-US" altLang="en-US" sz="4200" b="1" i="1">
                <a:solidFill>
                  <a:srgbClr val="009900"/>
                </a:solidFill>
                <a:latin typeface="Calibri" pitchFamily="34" charset="0"/>
              </a:rPr>
              <a:t>lives</a:t>
            </a:r>
            <a:r>
              <a:rPr lang="en-US" altLang="en-US" sz="4200">
                <a:latin typeface="Calibri" pitchFamily="34" charset="0"/>
              </a:rPr>
              <a:t>!</a:t>
            </a:r>
          </a:p>
        </p:txBody>
      </p:sp>
      <p:grpSp>
        <p:nvGrpSpPr>
          <p:cNvPr id="77827" name="Group 25"/>
          <p:cNvGrpSpPr>
            <a:grpSpLocks/>
          </p:cNvGrpSpPr>
          <p:nvPr/>
        </p:nvGrpSpPr>
        <p:grpSpPr bwMode="auto">
          <a:xfrm>
            <a:off x="4191000" y="6019800"/>
            <a:ext cx="412750" cy="520700"/>
            <a:chOff x="2928" y="1051"/>
            <a:chExt cx="840" cy="957"/>
          </a:xfrm>
        </p:grpSpPr>
        <p:sp>
          <p:nvSpPr>
            <p:cNvPr id="77830"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7831"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2"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3"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4"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5"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6"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7"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8"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9"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7840"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7841"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7842"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7828" name="Text Box 39"/>
          <p:cNvSpPr txBox="1">
            <a:spLocks noChangeArrowheads="1"/>
          </p:cNvSpPr>
          <p:nvPr/>
        </p:nvSpPr>
        <p:spPr bwMode="auto">
          <a:xfrm>
            <a:off x="609600" y="5638800"/>
            <a:ext cx="4370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9900"/>
                </a:solidFill>
                <a:latin typeface="Comic Sans MS" pitchFamily="66" charset="0"/>
              </a:rPr>
              <a:t>Your simulator will be able to run these rules just like any others!</a:t>
            </a:r>
          </a:p>
        </p:txBody>
      </p:sp>
      <p:pic>
        <p:nvPicPr>
          <p:cNvPr id="77829" name="Picture 40" descr="Picture 1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7912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Previously cool submissions...</a:t>
            </a:r>
          </a:p>
        </p:txBody>
      </p:sp>
      <p:sp>
        <p:nvSpPr>
          <p:cNvPr id="78851" name="Text Box 20"/>
          <p:cNvSpPr txBox="1">
            <a:spLocks noChangeArrowheads="1"/>
          </p:cNvSpPr>
          <p:nvPr/>
        </p:nvSpPr>
        <p:spPr bwMode="auto">
          <a:xfrm>
            <a:off x="762000" y="5257800"/>
            <a:ext cx="42751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a:solidFill>
                  <a:srgbClr val="008000"/>
                </a:solidFill>
                <a:latin typeface="Calibri" pitchFamily="34" charset="0"/>
              </a:rPr>
              <a:t>Creativity + Physics = vPool  !</a:t>
            </a:r>
          </a:p>
        </p:txBody>
      </p:sp>
      <p:pic>
        <p:nvPicPr>
          <p:cNvPr id="78852" name="Picture 10" descr="Picture 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3446463" cy="2971800"/>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pic>
      <p:sp>
        <p:nvSpPr>
          <p:cNvPr id="78853" name="Rectangle 11"/>
          <p:cNvSpPr>
            <a:spLocks noChangeArrowheads="1"/>
          </p:cNvSpPr>
          <p:nvPr/>
        </p:nvSpPr>
        <p:spPr bwMode="auto">
          <a:xfrm>
            <a:off x="52388" y="4459288"/>
            <a:ext cx="39243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http://stanford.edu/~ccecka/research/C4.html</a:t>
            </a:r>
          </a:p>
        </p:txBody>
      </p:sp>
      <p:pic>
        <p:nvPicPr>
          <p:cNvPr id="78854" name="Picture 13" descr="p4.jpg"/>
          <p:cNvPicPr>
            <a:picLocks noChangeAspect="1"/>
          </p:cNvPicPr>
          <p:nvPr/>
        </p:nvPicPr>
        <p:blipFill>
          <a:blip r:embed="rId3">
            <a:extLst>
              <a:ext uri="{28A0092B-C50C-407E-A947-70E740481C1C}">
                <a14:useLocalDpi xmlns:a14="http://schemas.microsoft.com/office/drawing/2010/main" val="0"/>
              </a:ext>
            </a:extLst>
          </a:blip>
          <a:srcRect b="32567"/>
          <a:stretch>
            <a:fillRect/>
          </a:stretch>
        </p:blipFill>
        <p:spPr bwMode="auto">
          <a:xfrm>
            <a:off x="4021138" y="1358900"/>
            <a:ext cx="402748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12" descr="p5.jpg"/>
          <p:cNvPicPr>
            <a:picLocks noChangeAspect="1"/>
          </p:cNvPicPr>
          <p:nvPr/>
        </p:nvPicPr>
        <p:blipFill>
          <a:blip r:embed="rId4">
            <a:extLst>
              <a:ext uri="{28A0092B-C50C-407E-A947-70E740481C1C}">
                <a14:useLocalDpi xmlns:a14="http://schemas.microsoft.com/office/drawing/2010/main" val="0"/>
              </a:ext>
            </a:extLst>
          </a:blip>
          <a:srcRect b="18153"/>
          <a:stretch>
            <a:fillRect/>
          </a:stretch>
        </p:blipFill>
        <p:spPr bwMode="auto">
          <a:xfrm>
            <a:off x="6097588" y="4233863"/>
            <a:ext cx="29416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6" name="Group 14"/>
          <p:cNvGrpSpPr>
            <a:grpSpLocks/>
          </p:cNvGrpSpPr>
          <p:nvPr/>
        </p:nvGrpSpPr>
        <p:grpSpPr bwMode="auto">
          <a:xfrm>
            <a:off x="8472488" y="1016000"/>
            <a:ext cx="388937" cy="487363"/>
            <a:chOff x="2928" y="1051"/>
            <a:chExt cx="840" cy="957"/>
          </a:xfrm>
        </p:grpSpPr>
        <p:sp>
          <p:nvSpPr>
            <p:cNvPr id="78858" name="Freeform 1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8859" name="Oval 1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0" name="Oval 1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1" name="Oval 1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2" name="Oval 1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3" name="Oval 2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4" name="Oval 2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5" name="Oval 2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6" name="AutoShape 2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7" name="Freeform 2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8868" name="Freeform 2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8869" name="Freeform 2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8870" name="Freeform 2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8857" name="Text Box 28"/>
          <p:cNvSpPr txBox="1">
            <a:spLocks noChangeArrowheads="1"/>
          </p:cNvSpPr>
          <p:nvPr/>
        </p:nvSpPr>
        <p:spPr bwMode="auto">
          <a:xfrm>
            <a:off x="6781800" y="838200"/>
            <a:ext cx="1970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You mean these no longer qualify as cool?</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533400" y="1143000"/>
            <a:ext cx="8218488" cy="180975"/>
            <a:chOff x="295" y="1311"/>
            <a:chExt cx="5177" cy="114"/>
          </a:xfrm>
        </p:grpSpPr>
        <p:sp>
          <p:nvSpPr>
            <p:cNvPr id="7990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79875" name="Group 5"/>
          <p:cNvGrpSpPr>
            <a:grpSpLocks/>
          </p:cNvGrpSpPr>
          <p:nvPr/>
        </p:nvGrpSpPr>
        <p:grpSpPr bwMode="auto">
          <a:xfrm>
            <a:off x="457200" y="3657600"/>
            <a:ext cx="381000" cy="533400"/>
            <a:chOff x="2928" y="1051"/>
            <a:chExt cx="840" cy="957"/>
          </a:xfrm>
        </p:grpSpPr>
        <p:sp>
          <p:nvSpPr>
            <p:cNvPr id="79894"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9895"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6"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7"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8"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9"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0"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1"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2"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3"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9904"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9905"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9906"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9876" name="AutoShape 19"/>
          <p:cNvSpPr>
            <a:spLocks noChangeArrowheads="1"/>
          </p:cNvSpPr>
          <p:nvPr/>
        </p:nvSpPr>
        <p:spPr bwMode="auto">
          <a:xfrm>
            <a:off x="990600" y="3581400"/>
            <a:ext cx="1371600" cy="325438"/>
          </a:xfrm>
          <a:prstGeom prst="wedgeRectCallout">
            <a:avLst>
              <a:gd name="adj1" fmla="val -59954"/>
              <a:gd name="adj2" fmla="val 37315"/>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I'm lost!</a:t>
            </a:r>
          </a:p>
        </p:txBody>
      </p:sp>
      <p:sp>
        <p:nvSpPr>
          <p:cNvPr id="79877" name="Text Box 20"/>
          <p:cNvSpPr txBox="1">
            <a:spLocks noChangeArrowheads="1"/>
          </p:cNvSpPr>
          <p:nvPr/>
        </p:nvSpPr>
        <p:spPr bwMode="auto">
          <a:xfrm>
            <a:off x="457200" y="249238"/>
            <a:ext cx="8305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 ~ additions</a:t>
            </a:r>
          </a:p>
        </p:txBody>
      </p:sp>
      <p:sp>
        <p:nvSpPr>
          <p:cNvPr id="79878" name="Text Box 21"/>
          <p:cNvSpPr txBox="1">
            <a:spLocks noChangeArrowheads="1"/>
          </p:cNvSpPr>
          <p:nvPr/>
        </p:nvSpPr>
        <p:spPr bwMode="auto">
          <a:xfrm>
            <a:off x="2514600" y="15240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Goal: get from Pt A to Pt B</a:t>
            </a:r>
          </a:p>
        </p:txBody>
      </p:sp>
      <p:sp>
        <p:nvSpPr>
          <p:cNvPr id="79879" name="Text Box 22"/>
          <p:cNvSpPr txBox="1">
            <a:spLocks noChangeArrowheads="1"/>
          </p:cNvSpPr>
          <p:nvPr/>
        </p:nvSpPr>
        <p:spPr bwMode="auto">
          <a:xfrm>
            <a:off x="263525" y="2860675"/>
            <a:ext cx="271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Start in an unknown location on the map…</a:t>
            </a:r>
          </a:p>
        </p:txBody>
      </p:sp>
      <p:sp>
        <p:nvSpPr>
          <p:cNvPr id="79880" name="Text Box 23"/>
          <p:cNvSpPr txBox="1">
            <a:spLocks noChangeArrowheads="1"/>
          </p:cNvSpPr>
          <p:nvPr/>
        </p:nvSpPr>
        <p:spPr bwMode="auto">
          <a:xfrm>
            <a:off x="228600" y="2173288"/>
            <a:ext cx="1158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Optional</a:t>
            </a:r>
            <a:endParaRPr lang="en-US" altLang="en-US" b="1">
              <a:solidFill>
                <a:srgbClr val="0D00FF"/>
              </a:solidFill>
              <a:latin typeface="Arial" pitchFamily="34" charset="0"/>
            </a:endParaRPr>
          </a:p>
        </p:txBody>
      </p:sp>
      <p:sp>
        <p:nvSpPr>
          <p:cNvPr id="79881" name="Text Box 24"/>
          <p:cNvSpPr txBox="1">
            <a:spLocks noChangeArrowheads="1"/>
          </p:cNvSpPr>
          <p:nvPr/>
        </p:nvSpPr>
        <p:spPr bwMode="auto">
          <a:xfrm>
            <a:off x="1471613" y="4038600"/>
            <a:ext cx="3484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only the bump sensors… (no range sensing)</a:t>
            </a:r>
          </a:p>
        </p:txBody>
      </p:sp>
      <p:sp>
        <p:nvSpPr>
          <p:cNvPr id="79882" name="Text Box 25"/>
          <p:cNvSpPr txBox="1">
            <a:spLocks noChangeArrowheads="1"/>
          </p:cNvSpPr>
          <p:nvPr/>
        </p:nvSpPr>
        <p:spPr bwMode="auto">
          <a:xfrm>
            <a:off x="6688138" y="2905125"/>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Implement a niftier interface…</a:t>
            </a:r>
          </a:p>
        </p:txBody>
      </p:sp>
      <p:sp>
        <p:nvSpPr>
          <p:cNvPr id="79883" name="Text Box 26"/>
          <p:cNvSpPr txBox="1">
            <a:spLocks noChangeArrowheads="1"/>
          </p:cNvSpPr>
          <p:nvPr/>
        </p:nvSpPr>
        <p:spPr bwMode="auto">
          <a:xfrm>
            <a:off x="5105400" y="4038600"/>
            <a:ext cx="1985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noisy (realistic) data</a:t>
            </a:r>
          </a:p>
        </p:txBody>
      </p:sp>
      <p:sp>
        <p:nvSpPr>
          <p:cNvPr id="79884" name="Text Box 27"/>
          <p:cNvSpPr txBox="1">
            <a:spLocks noChangeArrowheads="1"/>
          </p:cNvSpPr>
          <p:nvPr/>
        </p:nvSpPr>
        <p:spPr bwMode="auto">
          <a:xfrm>
            <a:off x="249238" y="1625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Main</a:t>
            </a:r>
          </a:p>
        </p:txBody>
      </p:sp>
      <p:sp>
        <p:nvSpPr>
          <p:cNvPr id="79885" name="Rectangle 28"/>
          <p:cNvSpPr>
            <a:spLocks noChangeArrowheads="1"/>
          </p:cNvSpPr>
          <p:nvPr/>
        </p:nvSpPr>
        <p:spPr bwMode="auto">
          <a:xfrm>
            <a:off x="269875" y="1641475"/>
            <a:ext cx="1079500" cy="4270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86" name="Rectangle 29"/>
          <p:cNvSpPr>
            <a:spLocks noChangeArrowheads="1"/>
          </p:cNvSpPr>
          <p:nvPr/>
        </p:nvSpPr>
        <p:spPr bwMode="auto">
          <a:xfrm>
            <a:off x="271463" y="2133600"/>
            <a:ext cx="1079500" cy="427038"/>
          </a:xfrm>
          <a:prstGeom prst="rect">
            <a:avLst/>
          </a:prstGeom>
          <a:noFill/>
          <a:ln w="9525">
            <a:solidFill>
              <a:srgbClr val="0D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87" name="Line 30"/>
          <p:cNvSpPr>
            <a:spLocks noChangeShapeType="1"/>
          </p:cNvSpPr>
          <p:nvPr/>
        </p:nvSpPr>
        <p:spPr bwMode="auto">
          <a:xfrm flipH="1">
            <a:off x="1955800" y="2124075"/>
            <a:ext cx="2573338" cy="730250"/>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88" name="Line 31"/>
          <p:cNvSpPr>
            <a:spLocks noChangeShapeType="1"/>
          </p:cNvSpPr>
          <p:nvPr/>
        </p:nvSpPr>
        <p:spPr bwMode="auto">
          <a:xfrm flipH="1">
            <a:off x="3355975" y="2265363"/>
            <a:ext cx="1258888" cy="1774825"/>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89" name="Line 32"/>
          <p:cNvSpPr>
            <a:spLocks noChangeShapeType="1"/>
          </p:cNvSpPr>
          <p:nvPr/>
        </p:nvSpPr>
        <p:spPr bwMode="auto">
          <a:xfrm>
            <a:off x="4822825" y="2293938"/>
            <a:ext cx="1203325" cy="1763712"/>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90" name="Line 33"/>
          <p:cNvSpPr>
            <a:spLocks noChangeShapeType="1"/>
          </p:cNvSpPr>
          <p:nvPr/>
        </p:nvSpPr>
        <p:spPr bwMode="auto">
          <a:xfrm>
            <a:off x="4897438" y="2154238"/>
            <a:ext cx="2730500" cy="706437"/>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79891" name="Picture 34"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038" y="398938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2" name="AutoShape 35"/>
          <p:cNvSpPr>
            <a:spLocks noChangeArrowheads="1"/>
          </p:cNvSpPr>
          <p:nvPr/>
        </p:nvSpPr>
        <p:spPr bwMode="auto">
          <a:xfrm>
            <a:off x="6937375" y="3573463"/>
            <a:ext cx="1884363" cy="376237"/>
          </a:xfrm>
          <a:prstGeom prst="wedgeRectCallout">
            <a:avLst>
              <a:gd name="adj1" fmla="val 38204"/>
              <a:gd name="adj2" fmla="val 91806"/>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vPython Robot?</a:t>
            </a:r>
          </a:p>
        </p:txBody>
      </p:sp>
      <p:sp>
        <p:nvSpPr>
          <p:cNvPr id="79893" name="Text Box 36"/>
          <p:cNvSpPr txBox="1">
            <a:spLocks noChangeArrowheads="1"/>
          </p:cNvSpPr>
          <p:nvPr/>
        </p:nvSpPr>
        <p:spPr bwMode="auto">
          <a:xfrm>
            <a:off x="5851525" y="4333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007768" y="5127905"/>
            <a:ext cx="2145632" cy="346464"/>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0" name="Rounded Rectangle 9"/>
          <p:cNvSpPr/>
          <p:nvPr/>
        </p:nvSpPr>
        <p:spPr>
          <a:xfrm>
            <a:off x="6007768" y="6196264"/>
            <a:ext cx="1600200" cy="461665"/>
          </a:xfrm>
          <a:prstGeom prst="roundRect">
            <a:avLst/>
          </a:prstGeom>
          <a:solidFill>
            <a:srgbClr val="FFEFD7"/>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7" name="Rounded Rectangle 6"/>
          <p:cNvSpPr/>
          <p:nvPr/>
        </p:nvSpPr>
        <p:spPr>
          <a:xfrm>
            <a:off x="2947736" y="6184231"/>
            <a:ext cx="1981200" cy="461665"/>
          </a:xfrm>
          <a:prstGeom prst="roundRect">
            <a:avLst/>
          </a:prstGeom>
          <a:solidFill>
            <a:srgbClr val="FFEFD7"/>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classes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 name="TextBox 2"/>
          <p:cNvSpPr txBox="1"/>
          <p:nvPr/>
        </p:nvSpPr>
        <p:spPr>
          <a:xfrm>
            <a:off x="611187" y="1487269"/>
            <a:ext cx="502761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F6890C"/>
                </a:solidFill>
                <a:effectLst/>
                <a:uLnTx/>
                <a:uFillTx/>
                <a:latin typeface="Courier New" panose="02070309020205020404" pitchFamily="49" charset="0"/>
                <a:ea typeface="MS PGothic" pitchFamily="34" charset="-128"/>
                <a:cs typeface="Courier New" panose="02070309020205020404" pitchFamily="49" charset="0"/>
              </a:rPr>
              <a:t>class</a:t>
            </a:r>
            <a:r>
              <a:rPr kumimoji="0" lang="en-US" sz="36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Program:</a:t>
            </a:r>
            <a:endPar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4" name="Rectangle 3"/>
          <p:cNvSpPr/>
          <p:nvPr/>
        </p:nvSpPr>
        <p:spPr>
          <a:xfrm>
            <a:off x="5883880" y="179591"/>
            <a:ext cx="2438400" cy="563231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N 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W 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S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S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E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E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N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N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 </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a:t>
            </a:r>
            <a:endPar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S</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1    </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E 1 </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E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W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W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W</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5" name="TextBox 4"/>
          <p:cNvSpPr txBox="1"/>
          <p:nvPr/>
        </p:nvSpPr>
        <p:spPr>
          <a:xfrm>
            <a:off x="599154" y="2667000"/>
            <a:ext cx="4277645" cy="830997"/>
          </a:xfrm>
          <a:prstGeom prst="rect">
            <a:avLst/>
          </a:prstGeom>
          <a:noFill/>
        </p:spPr>
        <p:txBody>
          <a:bodyPr wrap="square" rtlCol="0">
            <a:spAutoFit/>
          </a:bodyPr>
          <a:lstStyle/>
          <a:p>
            <a:pPr lvl="0" algn="ctr">
              <a:defRPr/>
            </a:pPr>
            <a:r>
              <a:rPr lang="en-US" dirty="0">
                <a:solidFill>
                  <a:srgbClr val="000000"/>
                </a:solidFill>
                <a:latin typeface="Cambria" panose="02040503050406030204" pitchFamily="18" charset="0"/>
              </a:rPr>
              <a:t>How in Python could we most usefully hold all of these </a:t>
            </a:r>
            <a:r>
              <a:rPr lang="en-US" b="1" i="1" dirty="0">
                <a:solidFill>
                  <a:srgbClr val="F6890C"/>
                </a:solidFill>
                <a:latin typeface="Cambria" panose="02040503050406030204" pitchFamily="18" charset="0"/>
              </a:rPr>
              <a:t>rules</a:t>
            </a:r>
            <a:r>
              <a:rPr lang="en-US" dirty="0">
                <a:solidFill>
                  <a:srgbClr val="000000"/>
                </a:solidFill>
                <a:latin typeface="Cambria" panose="02040503050406030204" pitchFamily="18" charset="0"/>
              </a:rPr>
              <a:t>?</a:t>
            </a:r>
          </a:p>
        </p:txBody>
      </p:sp>
      <p:sp>
        <p:nvSpPr>
          <p:cNvPr id="13" name="TextBox 12"/>
          <p:cNvSpPr txBox="1"/>
          <p:nvPr/>
        </p:nvSpPr>
        <p:spPr>
          <a:xfrm>
            <a:off x="921208" y="3809999"/>
            <a:ext cx="3186783"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type should </a:t>
            </a:r>
            <a:r>
              <a:rPr kumimoji="0" lang="en-US" sz="24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self.rules</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be?</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 name="Rectangle 1"/>
          <p:cNvSpPr/>
          <p:nvPr/>
        </p:nvSpPr>
        <p:spPr>
          <a:xfrm>
            <a:off x="762000" y="6172199"/>
            <a:ext cx="700544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self.rules</a:t>
            </a:r>
            <a:r>
              <a:rPr kumimoji="0" 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(1,</a:t>
            </a:r>
            <a:r>
              <a:rPr kumimoji="0" lang="en-US" sz="2400" b="1" i="0" u="none" strike="noStrike" kern="1200" cap="none" spc="0" normalizeH="0" baseline="0" noProof="0" dirty="0" smtClean="0">
                <a:ln>
                  <a:noFill/>
                </a:ln>
                <a:solidFill>
                  <a:srgbClr val="009900"/>
                </a:solidFill>
                <a:effectLst/>
                <a:uLnTx/>
                <a:uFillTx/>
                <a:latin typeface="Courier New" panose="02070309020205020404" pitchFamily="49" charset="0"/>
                <a:ea typeface="MS PGothic" pitchFamily="34" charset="-128"/>
                <a:cs typeface="Courier New" panose="02070309020205020404" pitchFamily="49" charset="0"/>
              </a:rPr>
              <a:t>"NExx"</a:t>
            </a:r>
            <a:r>
              <a:rPr kumimoji="0" 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  =  (</a:t>
            </a:r>
            <a:r>
              <a:rPr kumimoji="0" lang="en-US" sz="2400" b="1" i="0" u="none" strike="noStrike" kern="1200" cap="none" spc="0" normalizeH="0" baseline="0" noProof="0" dirty="0" smtClean="0">
                <a:ln>
                  <a:noFill/>
                </a:ln>
                <a:solidFill>
                  <a:srgbClr val="009900"/>
                </a:solidFill>
                <a:effectLst/>
                <a:uLnTx/>
                <a:uFillTx/>
                <a:latin typeface="Courier New" panose="02070309020205020404" pitchFamily="49" charset="0"/>
                <a:ea typeface="MS PGothic" pitchFamily="34" charset="-128"/>
                <a:cs typeface="Courier New" panose="02070309020205020404" pitchFamily="49" charset="0"/>
              </a:rPr>
              <a:t>"W"</a:t>
            </a:r>
            <a:r>
              <a:rPr kumimoji="0" 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5"/>
          <p:cNvSpPr/>
          <p:nvPr/>
        </p:nvSpPr>
        <p:spPr>
          <a:xfrm rot="20694491">
            <a:off x="1572843" y="4955271"/>
            <a:ext cx="1883511" cy="830997"/>
          </a:xfrm>
          <a:prstGeom prst="rect">
            <a:avLst/>
          </a:prstGeom>
          <a:solidFill>
            <a:srgbClr val="FFEFD7"/>
          </a:solidFill>
          <a:ln>
            <a:solidFill>
              <a:srgbClr val="F6890C"/>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 Python </a:t>
            </a:r>
            <a:r>
              <a:rPr kumimoji="0" lang="en-US" sz="24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dictionary</a:t>
            </a:r>
            <a:endParaRPr kumimoji="0" lang="en-US" sz="2400" b="1" i="0" u="none" strike="noStrike" kern="1200" cap="none" spc="0" normalizeH="0" baseline="0" noProof="0" dirty="0">
              <a:ln>
                <a:noFill/>
              </a:ln>
              <a:solidFill>
                <a:srgbClr val="000000"/>
              </a:solidFill>
              <a:effectLst/>
              <a:uLnTx/>
              <a:uFillTx/>
              <a:ea typeface="MS PGothic" pitchFamily="34" charset="-128"/>
              <a:cs typeface="+mn-cs"/>
            </a:endParaRPr>
          </a:p>
        </p:txBody>
      </p:sp>
      <p:sp>
        <p:nvSpPr>
          <p:cNvPr id="8" name="Rectangle 7"/>
          <p:cNvSpPr/>
          <p:nvPr/>
        </p:nvSpPr>
        <p:spPr>
          <a:xfrm>
            <a:off x="3608026" y="5765074"/>
            <a:ext cx="622222"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key</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12" name="Rectangle 11"/>
          <p:cNvSpPr/>
          <p:nvPr/>
        </p:nvSpPr>
        <p:spPr>
          <a:xfrm>
            <a:off x="6294808" y="5765074"/>
            <a:ext cx="874278"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value</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cxnSp>
        <p:nvCxnSpPr>
          <p:cNvPr id="11" name="Straight Arrow Connector 10"/>
          <p:cNvCxnSpPr/>
          <p:nvPr/>
        </p:nvCxnSpPr>
        <p:spPr>
          <a:xfrm>
            <a:off x="4495800" y="5127905"/>
            <a:ext cx="0" cy="937362"/>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572000" y="5127905"/>
            <a:ext cx="1722808" cy="937362"/>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938336" y="4724399"/>
            <a:ext cx="1648208" cy="461665"/>
          </a:xfrm>
          <a:prstGeom prst="rect">
            <a:avLst/>
          </a:prstGeom>
          <a:solidFill>
            <a:schemeClr val="bg1">
              <a:lumMod val="95000"/>
            </a:schemeClr>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FF">
                    <a:lumMod val="65000"/>
                  </a:srgbClr>
                </a:solidFill>
                <a:effectLst/>
                <a:uLnTx/>
                <a:uFillTx/>
                <a:latin typeface="Calibri" panose="020F0502020204030204" pitchFamily="34" charset="0"/>
                <a:ea typeface="MS PGothic" pitchFamily="34" charset="-128"/>
                <a:cs typeface="+mn-cs"/>
              </a:rPr>
              <a:t>both </a:t>
            </a:r>
            <a:r>
              <a:rPr kumimoji="0" lang="en-US" sz="2400" b="1" i="1" u="none" strike="noStrike" kern="1200" cap="none" spc="0" normalizeH="0" baseline="0" noProof="0" dirty="0" smtClean="0">
                <a:ln>
                  <a:noFill/>
                </a:ln>
                <a:solidFill>
                  <a:srgbClr val="FFFFFF">
                    <a:lumMod val="65000"/>
                  </a:srgbClr>
                </a:solidFill>
                <a:effectLst/>
                <a:uLnTx/>
                <a:uFillTx/>
                <a:latin typeface="Calibri" panose="020F0502020204030204" pitchFamily="34" charset="0"/>
                <a:ea typeface="MS PGothic" pitchFamily="34" charset="-128"/>
                <a:cs typeface="+mn-cs"/>
              </a:rPr>
              <a:t>tuples</a:t>
            </a:r>
            <a:endParaRPr kumimoji="0" lang="en-US" sz="2400" b="1" i="1" u="none" strike="noStrike" kern="1200" cap="none" spc="0" normalizeH="0" baseline="0" noProof="0" dirty="0">
              <a:ln>
                <a:noFill/>
              </a:ln>
              <a:solidFill>
                <a:srgbClr val="FFFFFF">
                  <a:lumMod val="65000"/>
                </a:srgbClr>
              </a:solidFill>
              <a:effectLst/>
              <a:uLnTx/>
              <a:uFillTx/>
              <a:latin typeface="Calibri" panose="020F0502020204030204" pitchFamily="34" charset="0"/>
              <a:ea typeface="MS PGothic" pitchFamily="34" charset="-128"/>
              <a:cs typeface="+mn-cs"/>
            </a:endParaRPr>
          </a:p>
        </p:txBody>
      </p:sp>
      <p:sp>
        <p:nvSpPr>
          <p:cNvPr id="9" name="Down Arrow 8"/>
          <p:cNvSpPr/>
          <p:nvPr/>
        </p:nvSpPr>
        <p:spPr>
          <a:xfrm rot="2355586">
            <a:off x="7174397" y="5520534"/>
            <a:ext cx="288320" cy="39932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0203573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nvGrpSpPr>
        <p:grpSpPr bwMode="auto">
          <a:xfrm>
            <a:off x="533400" y="1143000"/>
            <a:ext cx="8218488" cy="180975"/>
            <a:chOff x="295" y="1311"/>
            <a:chExt cx="5177" cy="114"/>
          </a:xfrm>
        </p:grpSpPr>
        <p:sp>
          <p:nvSpPr>
            <p:cNvPr id="809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80899" name="Group 5"/>
          <p:cNvGrpSpPr>
            <a:grpSpLocks/>
          </p:cNvGrpSpPr>
          <p:nvPr/>
        </p:nvGrpSpPr>
        <p:grpSpPr bwMode="auto">
          <a:xfrm>
            <a:off x="457200" y="3657600"/>
            <a:ext cx="381000" cy="533400"/>
            <a:chOff x="2928" y="1051"/>
            <a:chExt cx="840" cy="957"/>
          </a:xfrm>
        </p:grpSpPr>
        <p:sp>
          <p:nvSpPr>
            <p:cNvPr id="8092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0923"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4"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5"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6"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7"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8"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9"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30"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31"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0932"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0933"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0934"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0900" name="AutoShape 19"/>
          <p:cNvSpPr>
            <a:spLocks noChangeArrowheads="1"/>
          </p:cNvSpPr>
          <p:nvPr/>
        </p:nvSpPr>
        <p:spPr bwMode="auto">
          <a:xfrm>
            <a:off x="990600" y="3581400"/>
            <a:ext cx="1371600" cy="325438"/>
          </a:xfrm>
          <a:prstGeom prst="wedgeRectCallout">
            <a:avLst>
              <a:gd name="adj1" fmla="val -59954"/>
              <a:gd name="adj2" fmla="val 37315"/>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I'm found!</a:t>
            </a:r>
          </a:p>
        </p:txBody>
      </p:sp>
      <p:sp>
        <p:nvSpPr>
          <p:cNvPr id="80901" name="Text Box 20"/>
          <p:cNvSpPr txBox="1">
            <a:spLocks noChangeArrowheads="1"/>
          </p:cNvSpPr>
          <p:nvPr/>
        </p:nvSpPr>
        <p:spPr bwMode="auto">
          <a:xfrm>
            <a:off x="457200" y="249238"/>
            <a:ext cx="8305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 ~ additions</a:t>
            </a:r>
          </a:p>
        </p:txBody>
      </p:sp>
      <p:sp>
        <p:nvSpPr>
          <p:cNvPr id="80902" name="Text Box 21"/>
          <p:cNvSpPr txBox="1">
            <a:spLocks noChangeArrowheads="1"/>
          </p:cNvSpPr>
          <p:nvPr/>
        </p:nvSpPr>
        <p:spPr bwMode="auto">
          <a:xfrm>
            <a:off x="2514600" y="15240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Goal: get from Pt A to Pt B</a:t>
            </a:r>
          </a:p>
        </p:txBody>
      </p:sp>
      <p:sp>
        <p:nvSpPr>
          <p:cNvPr id="80903" name="Text Box 22"/>
          <p:cNvSpPr txBox="1">
            <a:spLocks noChangeArrowheads="1"/>
          </p:cNvSpPr>
          <p:nvPr/>
        </p:nvSpPr>
        <p:spPr bwMode="auto">
          <a:xfrm>
            <a:off x="263525" y="2860675"/>
            <a:ext cx="271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Start in an unknown location on the map…</a:t>
            </a:r>
          </a:p>
        </p:txBody>
      </p:sp>
      <p:sp>
        <p:nvSpPr>
          <p:cNvPr id="80904" name="Text Box 23"/>
          <p:cNvSpPr txBox="1">
            <a:spLocks noChangeArrowheads="1"/>
          </p:cNvSpPr>
          <p:nvPr/>
        </p:nvSpPr>
        <p:spPr bwMode="auto">
          <a:xfrm>
            <a:off x="228600" y="2173288"/>
            <a:ext cx="1158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Optional</a:t>
            </a:r>
            <a:endParaRPr lang="en-US" altLang="en-US" b="1">
              <a:solidFill>
                <a:srgbClr val="0D00FF"/>
              </a:solidFill>
              <a:latin typeface="Arial" pitchFamily="34" charset="0"/>
            </a:endParaRPr>
          </a:p>
        </p:txBody>
      </p:sp>
      <p:sp>
        <p:nvSpPr>
          <p:cNvPr id="80905" name="Text Box 24"/>
          <p:cNvSpPr txBox="1">
            <a:spLocks noChangeArrowheads="1"/>
          </p:cNvSpPr>
          <p:nvPr/>
        </p:nvSpPr>
        <p:spPr bwMode="auto">
          <a:xfrm>
            <a:off x="1471613" y="4038600"/>
            <a:ext cx="3484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only the bump sensors… (no range sensing)</a:t>
            </a:r>
          </a:p>
        </p:txBody>
      </p:sp>
      <p:sp>
        <p:nvSpPr>
          <p:cNvPr id="80906" name="Text Box 25"/>
          <p:cNvSpPr txBox="1">
            <a:spLocks noChangeArrowheads="1"/>
          </p:cNvSpPr>
          <p:nvPr/>
        </p:nvSpPr>
        <p:spPr bwMode="auto">
          <a:xfrm>
            <a:off x="6688138" y="2905125"/>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Implement a niftier interface…</a:t>
            </a:r>
          </a:p>
        </p:txBody>
      </p:sp>
      <p:sp>
        <p:nvSpPr>
          <p:cNvPr id="80907" name="Text Box 26"/>
          <p:cNvSpPr txBox="1">
            <a:spLocks noChangeArrowheads="1"/>
          </p:cNvSpPr>
          <p:nvPr/>
        </p:nvSpPr>
        <p:spPr bwMode="auto">
          <a:xfrm>
            <a:off x="5105400" y="4038600"/>
            <a:ext cx="1985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noisy (realistic) data</a:t>
            </a:r>
          </a:p>
        </p:txBody>
      </p:sp>
      <p:sp>
        <p:nvSpPr>
          <p:cNvPr id="80908" name="Text Box 27"/>
          <p:cNvSpPr txBox="1">
            <a:spLocks noChangeArrowheads="1"/>
          </p:cNvSpPr>
          <p:nvPr/>
        </p:nvSpPr>
        <p:spPr bwMode="auto">
          <a:xfrm>
            <a:off x="249238" y="1625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Main</a:t>
            </a:r>
          </a:p>
        </p:txBody>
      </p:sp>
      <p:sp>
        <p:nvSpPr>
          <p:cNvPr id="80909" name="Rectangle 28"/>
          <p:cNvSpPr>
            <a:spLocks noChangeArrowheads="1"/>
          </p:cNvSpPr>
          <p:nvPr/>
        </p:nvSpPr>
        <p:spPr bwMode="auto">
          <a:xfrm>
            <a:off x="269875" y="1641475"/>
            <a:ext cx="1079500" cy="4270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10" name="Rectangle 29"/>
          <p:cNvSpPr>
            <a:spLocks noChangeArrowheads="1"/>
          </p:cNvSpPr>
          <p:nvPr/>
        </p:nvSpPr>
        <p:spPr bwMode="auto">
          <a:xfrm>
            <a:off x="271463" y="2133600"/>
            <a:ext cx="1079500" cy="427038"/>
          </a:xfrm>
          <a:prstGeom prst="rect">
            <a:avLst/>
          </a:prstGeom>
          <a:noFill/>
          <a:ln w="9525">
            <a:solidFill>
              <a:srgbClr val="0D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11" name="Line 30"/>
          <p:cNvSpPr>
            <a:spLocks noChangeShapeType="1"/>
          </p:cNvSpPr>
          <p:nvPr/>
        </p:nvSpPr>
        <p:spPr bwMode="auto">
          <a:xfrm flipH="1">
            <a:off x="1955800" y="2124075"/>
            <a:ext cx="2573338" cy="730250"/>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2" name="Line 31"/>
          <p:cNvSpPr>
            <a:spLocks noChangeShapeType="1"/>
          </p:cNvSpPr>
          <p:nvPr/>
        </p:nvSpPr>
        <p:spPr bwMode="auto">
          <a:xfrm flipH="1">
            <a:off x="3355975" y="2265363"/>
            <a:ext cx="1258888" cy="1774825"/>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3" name="Line 32"/>
          <p:cNvSpPr>
            <a:spLocks noChangeShapeType="1"/>
          </p:cNvSpPr>
          <p:nvPr/>
        </p:nvSpPr>
        <p:spPr bwMode="auto">
          <a:xfrm>
            <a:off x="4822825" y="2293938"/>
            <a:ext cx="1203325" cy="1763712"/>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4" name="Line 33"/>
          <p:cNvSpPr>
            <a:spLocks noChangeShapeType="1"/>
          </p:cNvSpPr>
          <p:nvPr/>
        </p:nvSpPr>
        <p:spPr bwMode="auto">
          <a:xfrm>
            <a:off x="4897438" y="2154238"/>
            <a:ext cx="2730500" cy="706437"/>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80915" name="Picture 34"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038" y="398938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6" name="AutoShape 35"/>
          <p:cNvSpPr>
            <a:spLocks noChangeArrowheads="1"/>
          </p:cNvSpPr>
          <p:nvPr/>
        </p:nvSpPr>
        <p:spPr bwMode="auto">
          <a:xfrm>
            <a:off x="6937375" y="3573463"/>
            <a:ext cx="1884363" cy="376237"/>
          </a:xfrm>
          <a:prstGeom prst="wedgeRectCallout">
            <a:avLst>
              <a:gd name="adj1" fmla="val 38204"/>
              <a:gd name="adj2" fmla="val 91806"/>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vPython Robot?</a:t>
            </a:r>
          </a:p>
        </p:txBody>
      </p:sp>
      <p:sp>
        <p:nvSpPr>
          <p:cNvPr id="80917" name="Text Box 36"/>
          <p:cNvSpPr txBox="1">
            <a:spLocks noChangeArrowheads="1"/>
          </p:cNvSpPr>
          <p:nvPr/>
        </p:nvSpPr>
        <p:spPr bwMode="auto">
          <a:xfrm>
            <a:off x="5851525" y="4333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80918" name="Picture 2"/>
          <p:cNvPicPr>
            <a:picLocks noChangeAspect="1" noChangeArrowheads="1"/>
          </p:cNvPicPr>
          <p:nvPr/>
        </p:nvPicPr>
        <p:blipFill>
          <a:blip r:embed="rId3">
            <a:lum bright="8000"/>
            <a:extLst>
              <a:ext uri="{28A0092B-C50C-407E-A947-70E740481C1C}">
                <a14:useLocalDpi xmlns:a14="http://schemas.microsoft.com/office/drawing/2010/main" val="0"/>
              </a:ext>
            </a:extLst>
          </a:blip>
          <a:srcRect l="9323" t="16072" r="8839" b="26460"/>
          <a:stretch>
            <a:fillRect/>
          </a:stretch>
        </p:blipFill>
        <p:spPr bwMode="auto">
          <a:xfrm>
            <a:off x="3962400" y="4648200"/>
            <a:ext cx="1881188"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9" name="Text Box 28"/>
          <p:cNvSpPr txBox="1">
            <a:spLocks noChangeArrowheads="1"/>
          </p:cNvSpPr>
          <p:nvPr/>
        </p:nvSpPr>
        <p:spPr bwMode="auto">
          <a:xfrm>
            <a:off x="2468563" y="6396038"/>
            <a:ext cx="484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i="1">
                <a:solidFill>
                  <a:srgbClr val="DE1021"/>
                </a:solidFill>
                <a:latin typeface="Georgia" pitchFamily="18" charset="0"/>
              </a:rPr>
              <a:t>Try your code for a "spin"…</a:t>
            </a:r>
          </a:p>
        </p:txBody>
      </p:sp>
      <p:sp>
        <p:nvSpPr>
          <p:cNvPr id="80920" name="Line 32"/>
          <p:cNvSpPr>
            <a:spLocks noChangeShapeType="1"/>
          </p:cNvSpPr>
          <p:nvPr/>
        </p:nvSpPr>
        <p:spPr bwMode="auto">
          <a:xfrm>
            <a:off x="3048000" y="4721225"/>
            <a:ext cx="1495425" cy="1641475"/>
          </a:xfrm>
          <a:prstGeom prst="line">
            <a:avLst/>
          </a:prstGeom>
          <a:noFill/>
          <a:ln w="28575">
            <a:solidFill>
              <a:srgbClr val="DE102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21" name="Line 33"/>
          <p:cNvSpPr>
            <a:spLocks noChangeShapeType="1"/>
          </p:cNvSpPr>
          <p:nvPr/>
        </p:nvSpPr>
        <p:spPr bwMode="auto">
          <a:xfrm flipH="1">
            <a:off x="5137150" y="4705350"/>
            <a:ext cx="1214438" cy="1665288"/>
          </a:xfrm>
          <a:prstGeom prst="line">
            <a:avLst/>
          </a:prstGeom>
          <a:noFill/>
          <a:ln w="28575">
            <a:solidFill>
              <a:srgbClr val="DE102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nvGrpSpPr>
        <p:grpSpPr bwMode="auto">
          <a:xfrm>
            <a:off x="533400" y="1038225"/>
            <a:ext cx="8218488" cy="180975"/>
            <a:chOff x="295" y="1311"/>
            <a:chExt cx="5177" cy="114"/>
          </a:xfrm>
        </p:grpSpPr>
        <p:sp>
          <p:nvSpPr>
            <p:cNvPr id="8192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192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192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More cool submissions?</a:t>
            </a:r>
          </a:p>
        </p:txBody>
      </p:sp>
      <p:sp>
        <p:nvSpPr>
          <p:cNvPr id="81924" name="Text Box 9"/>
          <p:cNvSpPr txBox="1">
            <a:spLocks noChangeArrowheads="1"/>
          </p:cNvSpPr>
          <p:nvPr/>
        </p:nvSpPr>
        <p:spPr bwMode="auto">
          <a:xfrm>
            <a:off x="6858000" y="6172200"/>
            <a:ext cx="2041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solidFill>
                  <a:srgbClr val="000AF9"/>
                </a:solidFill>
                <a:latin typeface="Comic Sans MS" pitchFamily="66" charset="0"/>
              </a:rPr>
              <a:t>Thanks, Alex!</a:t>
            </a:r>
            <a:endParaRPr lang="en-US" altLang="en-US"/>
          </a:p>
        </p:txBody>
      </p:sp>
      <p:pic>
        <p:nvPicPr>
          <p:cNvPr id="819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65151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19600" y="1349375"/>
            <a:ext cx="4572000" cy="4087813"/>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2947" name="Text Box 5"/>
          <p:cNvSpPr txBox="1">
            <a:spLocks noChangeArrowheads="1"/>
          </p:cNvSpPr>
          <p:nvPr/>
        </p:nvSpPr>
        <p:spPr bwMode="auto">
          <a:xfrm>
            <a:off x="1833563" y="177800"/>
            <a:ext cx="572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a:t>Command-line  commands</a:t>
            </a:r>
          </a:p>
        </p:txBody>
      </p:sp>
      <p:grpSp>
        <p:nvGrpSpPr>
          <p:cNvPr id="82948" name="Group 6"/>
          <p:cNvGrpSpPr>
            <a:grpSpLocks/>
          </p:cNvGrpSpPr>
          <p:nvPr/>
        </p:nvGrpSpPr>
        <p:grpSpPr bwMode="auto">
          <a:xfrm>
            <a:off x="977900" y="946150"/>
            <a:ext cx="7204075" cy="180975"/>
            <a:chOff x="295" y="1311"/>
            <a:chExt cx="5177" cy="114"/>
          </a:xfrm>
        </p:grpSpPr>
        <p:sp>
          <p:nvSpPr>
            <p:cNvPr id="82972" name="Rectangle 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73" name="Rectangle 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82949" name="Group 9"/>
          <p:cNvGrpSpPr>
            <a:grpSpLocks/>
          </p:cNvGrpSpPr>
          <p:nvPr>
            <p:custDataLst>
              <p:tags r:id="rId1"/>
            </p:custDataLst>
          </p:nvPr>
        </p:nvGrpSpPr>
        <p:grpSpPr bwMode="auto">
          <a:xfrm>
            <a:off x="8248650" y="6026150"/>
            <a:ext cx="398463" cy="450850"/>
            <a:chOff x="2928" y="1051"/>
            <a:chExt cx="840" cy="957"/>
          </a:xfrm>
        </p:grpSpPr>
        <p:sp>
          <p:nvSpPr>
            <p:cNvPr id="82959" name="Freeform 10"/>
            <p:cNvSpPr>
              <a:spLocks/>
            </p:cNvSpPr>
            <p:nvPr>
              <p:custDataLst>
                <p:tags r:id="rId2"/>
              </p:custDataLst>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2960" name="Oval 1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1" name="Oval 1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2" name="Oval 1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3" name="Oval 1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4" name="Oval 1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5" name="Oval 1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6" name="Oval 1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7" name="AutoShape 1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8" name="Freeform 1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2969" name="Freeform 2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2970" name="Freeform 2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2971" name="Freeform 2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2950" name="Text Box 23"/>
          <p:cNvSpPr txBox="1">
            <a:spLocks noChangeArrowheads="1"/>
          </p:cNvSpPr>
          <p:nvPr/>
        </p:nvSpPr>
        <p:spPr bwMode="auto">
          <a:xfrm>
            <a:off x="7543800" y="5715000"/>
            <a:ext cx="8953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200">
                <a:solidFill>
                  <a:srgbClr val="06961A"/>
                </a:solidFill>
                <a:latin typeface="Comic Sans MS" pitchFamily="66" charset="0"/>
              </a:rPr>
              <a:t>Hey - that's me!</a:t>
            </a:r>
          </a:p>
        </p:txBody>
      </p:sp>
      <p:sp>
        <p:nvSpPr>
          <p:cNvPr id="82951" name="Text Box 25"/>
          <p:cNvSpPr txBox="1">
            <a:spLocks noChangeArrowheads="1"/>
          </p:cNvSpPr>
          <p:nvPr/>
        </p:nvSpPr>
        <p:spPr bwMode="auto">
          <a:xfrm>
            <a:off x="403225" y="1433513"/>
            <a:ext cx="2057400"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b="1">
                <a:solidFill>
                  <a:srgbClr val="000AF9"/>
                </a:solidFill>
                <a:latin typeface="Courier New" pitchFamily="49" charset="0"/>
              </a:rPr>
              <a:t>pwd</a:t>
            </a:r>
          </a:p>
          <a:p>
            <a:pPr eaLnBrk="1" hangingPunct="1">
              <a:spcBef>
                <a:spcPct val="50000"/>
              </a:spcBef>
            </a:pPr>
            <a:r>
              <a:rPr lang="en-US" altLang="en-US" sz="3200" b="1">
                <a:solidFill>
                  <a:srgbClr val="000AF9"/>
                </a:solidFill>
                <a:latin typeface="Courier New" pitchFamily="49" charset="0"/>
              </a:rPr>
              <a:t>ls</a:t>
            </a:r>
          </a:p>
          <a:p>
            <a:pPr eaLnBrk="1" hangingPunct="1">
              <a:spcBef>
                <a:spcPct val="50000"/>
              </a:spcBef>
            </a:pPr>
            <a:r>
              <a:rPr lang="en-US" altLang="en-US" sz="3200" b="1">
                <a:solidFill>
                  <a:srgbClr val="000AF9"/>
                </a:solidFill>
                <a:latin typeface="Courier New" pitchFamily="49" charset="0"/>
              </a:rPr>
              <a:t>cd</a:t>
            </a:r>
          </a:p>
          <a:p>
            <a:pPr eaLnBrk="1" hangingPunct="1">
              <a:spcBef>
                <a:spcPct val="50000"/>
              </a:spcBef>
            </a:pPr>
            <a:r>
              <a:rPr lang="en-US" altLang="en-US" sz="3200" b="1">
                <a:solidFill>
                  <a:srgbClr val="000AF9"/>
                </a:solidFill>
                <a:latin typeface="Courier New" pitchFamily="49" charset="0"/>
              </a:rPr>
              <a:t>nano</a:t>
            </a:r>
          </a:p>
          <a:p>
            <a:pPr eaLnBrk="1" hangingPunct="1">
              <a:spcBef>
                <a:spcPct val="50000"/>
              </a:spcBef>
            </a:pPr>
            <a:r>
              <a:rPr lang="en-US" altLang="en-US" sz="3200" b="1">
                <a:solidFill>
                  <a:srgbClr val="000AF9"/>
                </a:solidFill>
                <a:latin typeface="Courier New" pitchFamily="49" charset="0"/>
              </a:rPr>
              <a:t>cp</a:t>
            </a:r>
          </a:p>
          <a:p>
            <a:pPr eaLnBrk="1" hangingPunct="1">
              <a:spcBef>
                <a:spcPct val="50000"/>
              </a:spcBef>
            </a:pPr>
            <a:r>
              <a:rPr lang="en-US" altLang="en-US" sz="3200" b="1">
                <a:solidFill>
                  <a:srgbClr val="000AF9"/>
                </a:solidFill>
                <a:latin typeface="Courier New" pitchFamily="49" charset="0"/>
              </a:rPr>
              <a:t>chmod</a:t>
            </a:r>
          </a:p>
          <a:p>
            <a:pPr eaLnBrk="1" hangingPunct="1">
              <a:spcBef>
                <a:spcPct val="50000"/>
              </a:spcBef>
            </a:pPr>
            <a:r>
              <a:rPr lang="en-US" altLang="en-US" sz="3200" b="1">
                <a:solidFill>
                  <a:srgbClr val="000AF9"/>
                </a:solidFill>
                <a:latin typeface="Courier New" pitchFamily="49" charset="0"/>
              </a:rPr>
              <a:t>wc</a:t>
            </a:r>
          </a:p>
        </p:txBody>
      </p:sp>
      <p:sp>
        <p:nvSpPr>
          <p:cNvPr id="82952" name="Text Box 26"/>
          <p:cNvSpPr txBox="1">
            <a:spLocks noChangeArrowheads="1"/>
          </p:cNvSpPr>
          <p:nvPr/>
        </p:nvSpPr>
        <p:spPr bwMode="auto">
          <a:xfrm>
            <a:off x="1543050" y="1519238"/>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prints the current directory</a:t>
            </a:r>
          </a:p>
        </p:txBody>
      </p:sp>
      <p:sp>
        <p:nvSpPr>
          <p:cNvPr id="82953" name="Text Box 27"/>
          <p:cNvSpPr txBox="1">
            <a:spLocks noChangeArrowheads="1"/>
          </p:cNvSpPr>
          <p:nvPr/>
        </p:nvSpPr>
        <p:spPr bwMode="auto">
          <a:xfrm>
            <a:off x="1574800" y="2297113"/>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lists the current directory</a:t>
            </a:r>
          </a:p>
        </p:txBody>
      </p:sp>
      <p:sp>
        <p:nvSpPr>
          <p:cNvPr id="82954" name="Text Box 28"/>
          <p:cNvSpPr txBox="1">
            <a:spLocks noChangeArrowheads="1"/>
          </p:cNvSpPr>
          <p:nvPr/>
        </p:nvSpPr>
        <p:spPr bwMode="auto">
          <a:xfrm>
            <a:off x="1584325" y="3043238"/>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changes directory</a:t>
            </a:r>
          </a:p>
        </p:txBody>
      </p:sp>
      <p:sp>
        <p:nvSpPr>
          <p:cNvPr id="82955" name="Text Box 29"/>
          <p:cNvSpPr txBox="1">
            <a:spLocks noChangeArrowheads="1"/>
          </p:cNvSpPr>
          <p:nvPr/>
        </p:nvSpPr>
        <p:spPr bwMode="auto">
          <a:xfrm>
            <a:off x="1774825" y="3773488"/>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edits files</a:t>
            </a:r>
          </a:p>
        </p:txBody>
      </p:sp>
      <p:sp>
        <p:nvSpPr>
          <p:cNvPr id="82956" name="Text Box 30"/>
          <p:cNvSpPr txBox="1">
            <a:spLocks noChangeArrowheads="1"/>
          </p:cNvSpPr>
          <p:nvPr/>
        </p:nvSpPr>
        <p:spPr bwMode="auto">
          <a:xfrm>
            <a:off x="1625600" y="4525963"/>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copies files</a:t>
            </a:r>
          </a:p>
        </p:txBody>
      </p:sp>
      <p:sp>
        <p:nvSpPr>
          <p:cNvPr id="82957" name="Text Box 31"/>
          <p:cNvSpPr txBox="1">
            <a:spLocks noChangeArrowheads="1"/>
          </p:cNvSpPr>
          <p:nvPr/>
        </p:nvSpPr>
        <p:spPr bwMode="auto">
          <a:xfrm>
            <a:off x="2041525" y="5197475"/>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changes file permissions</a:t>
            </a:r>
          </a:p>
        </p:txBody>
      </p:sp>
      <p:sp>
        <p:nvSpPr>
          <p:cNvPr id="82958" name="Text Box 32"/>
          <p:cNvSpPr txBox="1">
            <a:spLocks noChangeArrowheads="1"/>
          </p:cNvSpPr>
          <p:nvPr/>
        </p:nvSpPr>
        <p:spPr bwMode="auto">
          <a:xfrm>
            <a:off x="1541463" y="5981700"/>
            <a:ext cx="3128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counts the words, lines, and characters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000">
                <a:latin typeface="Times" charset="0"/>
              </a:rPr>
              <a:t>Design for software and beyond</a:t>
            </a:r>
          </a:p>
        </p:txBody>
      </p:sp>
      <p:grpSp>
        <p:nvGrpSpPr>
          <p:cNvPr id="83971" name="Group 3"/>
          <p:cNvGrpSpPr>
            <a:grpSpLocks/>
          </p:cNvGrpSpPr>
          <p:nvPr/>
        </p:nvGrpSpPr>
        <p:grpSpPr bwMode="auto">
          <a:xfrm>
            <a:off x="381000" y="914400"/>
            <a:ext cx="8218488" cy="180975"/>
            <a:chOff x="0" y="0"/>
            <a:chExt cx="5177" cy="114"/>
          </a:xfrm>
        </p:grpSpPr>
        <p:sp>
          <p:nvSpPr>
            <p:cNvPr id="83993"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94"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pic>
        <p:nvPicPr>
          <p:cNvPr id="83972"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404938"/>
            <a:ext cx="3668713"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3" name="Group 7"/>
          <p:cNvGrpSpPr>
            <a:grpSpLocks/>
          </p:cNvGrpSpPr>
          <p:nvPr/>
        </p:nvGrpSpPr>
        <p:grpSpPr bwMode="auto">
          <a:xfrm>
            <a:off x="8442325" y="6046788"/>
            <a:ext cx="508000" cy="622300"/>
            <a:chOff x="3456" y="1784"/>
            <a:chExt cx="952" cy="1048"/>
          </a:xfrm>
        </p:grpSpPr>
        <p:sp>
          <p:nvSpPr>
            <p:cNvPr id="83976" name="Freeform 8"/>
            <p:cNvSpPr>
              <a:spLocks/>
            </p:cNvSpPr>
            <p:nvPr/>
          </p:nvSpPr>
          <p:spPr bwMode="auto">
            <a:xfrm>
              <a:off x="4266" y="1884"/>
              <a:ext cx="142" cy="81"/>
            </a:xfrm>
            <a:custGeom>
              <a:avLst/>
              <a:gdLst>
                <a:gd name="T0" fmla="*/ 0 w 112"/>
                <a:gd name="T1" fmla="*/ 5 h 104"/>
                <a:gd name="T2" fmla="*/ 451 w 112"/>
                <a:gd name="T3" fmla="*/ 2 h 104"/>
                <a:gd name="T4" fmla="*/ 781 w 112"/>
                <a:gd name="T5" fmla="*/ 2 h 104"/>
                <a:gd name="T6" fmla="*/ 451 w 112"/>
                <a:gd name="T7" fmla="*/ 11 h 104"/>
                <a:gd name="T8" fmla="*/ 0 w 112"/>
                <a:gd name="T9" fmla="*/ 5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7" name="Freeform 9"/>
            <p:cNvSpPr>
              <a:spLocks/>
            </p:cNvSpPr>
            <p:nvPr/>
          </p:nvSpPr>
          <p:spPr bwMode="auto">
            <a:xfrm rot="7013025">
              <a:off x="4162" y="1952"/>
              <a:ext cx="142" cy="81"/>
            </a:xfrm>
            <a:custGeom>
              <a:avLst/>
              <a:gdLst>
                <a:gd name="T0" fmla="*/ 0 w 112"/>
                <a:gd name="T1" fmla="*/ 5 h 104"/>
                <a:gd name="T2" fmla="*/ 451 w 112"/>
                <a:gd name="T3" fmla="*/ 2 h 104"/>
                <a:gd name="T4" fmla="*/ 781 w 112"/>
                <a:gd name="T5" fmla="*/ 2 h 104"/>
                <a:gd name="T6" fmla="*/ 451 w 112"/>
                <a:gd name="T7" fmla="*/ 11 h 104"/>
                <a:gd name="T8" fmla="*/ 0 w 112"/>
                <a:gd name="T9" fmla="*/ 5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8" name="Freeform 10"/>
            <p:cNvSpPr>
              <a:spLocks/>
            </p:cNvSpPr>
            <p:nvPr/>
          </p:nvSpPr>
          <p:spPr bwMode="auto">
            <a:xfrm rot="-6712609">
              <a:off x="4168" y="1814"/>
              <a:ext cx="142" cy="81"/>
            </a:xfrm>
            <a:custGeom>
              <a:avLst/>
              <a:gdLst>
                <a:gd name="T0" fmla="*/ 0 w 112"/>
                <a:gd name="T1" fmla="*/ 5 h 104"/>
                <a:gd name="T2" fmla="*/ 451 w 112"/>
                <a:gd name="T3" fmla="*/ 2 h 104"/>
                <a:gd name="T4" fmla="*/ 781 w 112"/>
                <a:gd name="T5" fmla="*/ 2 h 104"/>
                <a:gd name="T6" fmla="*/ 451 w 112"/>
                <a:gd name="T7" fmla="*/ 11 h 104"/>
                <a:gd name="T8" fmla="*/ 0 w 112"/>
                <a:gd name="T9" fmla="*/ 5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9" name="Freeform 11"/>
            <p:cNvSpPr>
              <a:spLocks/>
            </p:cNvSpPr>
            <p:nvPr/>
          </p:nvSpPr>
          <p:spPr bwMode="auto">
            <a:xfrm>
              <a:off x="3456" y="2583"/>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3980"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1"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2"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3"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4"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5"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6"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7"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8"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3989"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3990"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91"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3992"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3974" name="Text Box 25"/>
          <p:cNvSpPr txBox="1">
            <a:spLocks noChangeArrowheads="1"/>
          </p:cNvSpPr>
          <p:nvPr/>
        </p:nvSpPr>
        <p:spPr bwMode="auto">
          <a:xfrm>
            <a:off x="4806950" y="2435225"/>
            <a:ext cx="33528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nSpc>
                <a:spcPct val="160000"/>
              </a:lnSpc>
              <a:spcBef>
                <a:spcPct val="20000"/>
              </a:spcBef>
            </a:pPr>
            <a:r>
              <a:rPr lang="en-US" altLang="en-US">
                <a:solidFill>
                  <a:srgbClr val="1608F9"/>
                </a:solidFill>
                <a:latin typeface="Times" charset="0"/>
              </a:rPr>
              <a:t>0.   Conceptual models</a:t>
            </a:r>
          </a:p>
          <a:p>
            <a:pPr>
              <a:lnSpc>
                <a:spcPct val="160000"/>
              </a:lnSpc>
              <a:spcBef>
                <a:spcPct val="20000"/>
              </a:spcBef>
              <a:buFont typeface="Arial" pitchFamily="34" charset="0"/>
              <a:buNone/>
            </a:pPr>
            <a:r>
              <a:rPr lang="en-US" altLang="en-US">
                <a:solidFill>
                  <a:srgbClr val="1608F9"/>
                </a:solidFill>
                <a:latin typeface="Times" charset="0"/>
              </a:rPr>
              <a:t>1.   Mapping</a:t>
            </a:r>
          </a:p>
          <a:p>
            <a:pPr>
              <a:lnSpc>
                <a:spcPct val="160000"/>
              </a:lnSpc>
              <a:spcBef>
                <a:spcPct val="20000"/>
              </a:spcBef>
              <a:buFont typeface="Arial" pitchFamily="34" charset="0"/>
              <a:buAutoNum type="arabicPeriod" startAt="2"/>
            </a:pPr>
            <a:r>
              <a:rPr lang="en-US" altLang="en-US">
                <a:solidFill>
                  <a:srgbClr val="1608F9"/>
                </a:solidFill>
                <a:latin typeface="Times" charset="0"/>
              </a:rPr>
              <a:t>Visibility </a:t>
            </a:r>
          </a:p>
          <a:p>
            <a:pPr>
              <a:lnSpc>
                <a:spcPct val="160000"/>
              </a:lnSpc>
              <a:spcBef>
                <a:spcPct val="20000"/>
              </a:spcBef>
              <a:buFont typeface="Arial" pitchFamily="34" charset="0"/>
              <a:buAutoNum type="arabicPeriod" startAt="2"/>
            </a:pPr>
            <a:r>
              <a:rPr lang="en-US" altLang="en-US">
                <a:solidFill>
                  <a:srgbClr val="1608F9"/>
                </a:solidFill>
                <a:latin typeface="Times" charset="0"/>
              </a:rPr>
              <a:t>Feedback</a:t>
            </a:r>
          </a:p>
          <a:p>
            <a:pPr>
              <a:lnSpc>
                <a:spcPct val="160000"/>
              </a:lnSpc>
              <a:spcBef>
                <a:spcPct val="20000"/>
              </a:spcBef>
              <a:buFont typeface="Arial" pitchFamily="34" charset="0"/>
              <a:buAutoNum type="arabicPeriod" startAt="2"/>
            </a:pPr>
            <a:r>
              <a:rPr lang="en-US" altLang="en-US">
                <a:solidFill>
                  <a:srgbClr val="1608F9"/>
                </a:solidFill>
                <a:latin typeface="Times" charset="0"/>
              </a:rPr>
              <a:t>Affordances</a:t>
            </a:r>
            <a:endParaRPr lang="en-US" altLang="en-US">
              <a:latin typeface="Times" charset="0"/>
            </a:endParaRPr>
          </a:p>
        </p:txBody>
      </p:sp>
      <p:sp>
        <p:nvSpPr>
          <p:cNvPr id="83975" name="Text Box 26"/>
          <p:cNvSpPr txBox="1">
            <a:spLocks noChangeArrowheads="1"/>
          </p:cNvSpPr>
          <p:nvPr/>
        </p:nvSpPr>
        <p:spPr bwMode="auto">
          <a:xfrm>
            <a:off x="4364038" y="1724025"/>
            <a:ext cx="447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a:latin typeface="Arial" pitchFamily="34" charset="0"/>
              </a:rPr>
              <a:t>Don Norman's key principles:</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769938" y="152400"/>
            <a:ext cx="76850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000">
                <a:latin typeface="Times" charset="0"/>
              </a:rPr>
              <a:t>Where do these go wrong?</a:t>
            </a:r>
          </a:p>
        </p:txBody>
      </p:sp>
      <p:grpSp>
        <p:nvGrpSpPr>
          <p:cNvPr id="84995" name="Group 3"/>
          <p:cNvGrpSpPr>
            <a:grpSpLocks/>
          </p:cNvGrpSpPr>
          <p:nvPr/>
        </p:nvGrpSpPr>
        <p:grpSpPr bwMode="auto">
          <a:xfrm>
            <a:off x="533400" y="1584325"/>
            <a:ext cx="8042275" cy="180975"/>
            <a:chOff x="0" y="0"/>
            <a:chExt cx="5177" cy="114"/>
          </a:xfrm>
        </p:grpSpPr>
        <p:sp>
          <p:nvSpPr>
            <p:cNvPr id="85010"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5011"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4996" name="Text Box 6"/>
          <p:cNvSpPr txBox="1">
            <a:spLocks noChangeArrowheads="1"/>
          </p:cNvSpPr>
          <p:nvPr/>
        </p:nvSpPr>
        <p:spPr bwMode="auto">
          <a:xfrm>
            <a:off x="488950" y="990600"/>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Mapping</a:t>
            </a:r>
          </a:p>
        </p:txBody>
      </p:sp>
      <p:sp>
        <p:nvSpPr>
          <p:cNvPr id="84997" name="Rectangle 7"/>
          <p:cNvSpPr>
            <a:spLocks noChangeArrowheads="1"/>
          </p:cNvSpPr>
          <p:nvPr/>
        </p:nvSpPr>
        <p:spPr bwMode="auto">
          <a:xfrm>
            <a:off x="2843213" y="4178300"/>
            <a:ext cx="2590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How to open this gas cap?</a:t>
            </a:r>
          </a:p>
        </p:txBody>
      </p:sp>
      <p:sp>
        <p:nvSpPr>
          <p:cNvPr id="84998" name="Text Box 8"/>
          <p:cNvSpPr txBox="1">
            <a:spLocks noChangeArrowheads="1"/>
          </p:cNvSpPr>
          <p:nvPr/>
        </p:nvSpPr>
        <p:spPr bwMode="auto">
          <a:xfrm>
            <a:off x="2397125" y="990600"/>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Visibility</a:t>
            </a:r>
          </a:p>
        </p:txBody>
      </p:sp>
      <p:sp>
        <p:nvSpPr>
          <p:cNvPr id="84999" name="Text Box 9"/>
          <p:cNvSpPr txBox="1">
            <a:spLocks noChangeArrowheads="1"/>
          </p:cNvSpPr>
          <p:nvPr/>
        </p:nvSpPr>
        <p:spPr bwMode="auto">
          <a:xfrm>
            <a:off x="4305300" y="990600"/>
            <a:ext cx="1873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Feedback</a:t>
            </a:r>
          </a:p>
        </p:txBody>
      </p:sp>
      <p:sp>
        <p:nvSpPr>
          <p:cNvPr id="85000" name="Text Box 10"/>
          <p:cNvSpPr txBox="1">
            <a:spLocks noChangeArrowheads="1"/>
          </p:cNvSpPr>
          <p:nvPr/>
        </p:nvSpPr>
        <p:spPr bwMode="auto">
          <a:xfrm>
            <a:off x="6684963" y="990600"/>
            <a:ext cx="1873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Affordances</a:t>
            </a:r>
          </a:p>
        </p:txBody>
      </p:sp>
      <p:sp>
        <p:nvSpPr>
          <p:cNvPr id="85001" name="Rectangle 11"/>
          <p:cNvSpPr>
            <a:spLocks noChangeArrowheads="1"/>
          </p:cNvSpPr>
          <p:nvPr/>
        </p:nvSpPr>
        <p:spPr bwMode="auto">
          <a:xfrm>
            <a:off x="160338" y="6019800"/>
            <a:ext cx="2416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800">
                <a:solidFill>
                  <a:srgbClr val="1608F9"/>
                </a:solidFill>
                <a:latin typeface="Times" charset="0"/>
              </a:rPr>
              <a:t>This handle unfastens the seat from the floor.</a:t>
            </a:r>
          </a:p>
        </p:txBody>
      </p:sp>
      <p:sp>
        <p:nvSpPr>
          <p:cNvPr id="85002" name="Rectangle 12"/>
          <p:cNvSpPr>
            <a:spLocks noChangeArrowheads="1"/>
          </p:cNvSpPr>
          <p:nvPr/>
        </p:nvSpPr>
        <p:spPr bwMode="auto">
          <a:xfrm>
            <a:off x="6130925" y="6270625"/>
            <a:ext cx="2603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How to turn on this stove?</a:t>
            </a:r>
          </a:p>
        </p:txBody>
      </p:sp>
      <p:pic>
        <p:nvPicPr>
          <p:cNvPr id="85003" name="Picture 13" descr="gasca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6688" y="1981200"/>
            <a:ext cx="2855912" cy="2127250"/>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sp>
        <p:nvSpPr>
          <p:cNvPr id="85004" name="Rectangle 14"/>
          <p:cNvSpPr>
            <a:spLocks noChangeArrowheads="1"/>
          </p:cNvSpPr>
          <p:nvPr/>
        </p:nvSpPr>
        <p:spPr bwMode="auto">
          <a:xfrm>
            <a:off x="7597775" y="1979613"/>
            <a:ext cx="10779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Set to 5 minutes?</a:t>
            </a:r>
          </a:p>
        </p:txBody>
      </p:sp>
      <p:pic>
        <p:nvPicPr>
          <p:cNvPr id="85005" name="Picture 15" descr="carseat_eje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113" y="2133600"/>
            <a:ext cx="2184400" cy="3810000"/>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pic>
        <p:nvPicPr>
          <p:cNvPr id="85006" name="Picture 16"/>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5816600" y="3962400"/>
            <a:ext cx="3098800" cy="2235200"/>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pic>
        <p:nvPicPr>
          <p:cNvPr id="85007" name="Picture 17" descr="kitchen_tim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7088" y="1968500"/>
            <a:ext cx="1622425" cy="1792288"/>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pic>
        <p:nvPicPr>
          <p:cNvPr id="85008" name="Picture 18"/>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2808288" y="5027613"/>
            <a:ext cx="2457450" cy="1062037"/>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sp>
        <p:nvSpPr>
          <p:cNvPr id="85009" name="Rectangle 19"/>
          <p:cNvSpPr>
            <a:spLocks noChangeArrowheads="1"/>
          </p:cNvSpPr>
          <p:nvPr/>
        </p:nvSpPr>
        <p:spPr bwMode="auto">
          <a:xfrm>
            <a:off x="3209925" y="6167438"/>
            <a:ext cx="1765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Win NT Dialog</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8" descr="Picture 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23"/>
          <p:cNvSpPr>
            <a:spLocks noChangeArrowheads="1"/>
          </p:cNvSpPr>
          <p:nvPr/>
        </p:nvSpPr>
        <p:spPr bwMode="auto">
          <a:xfrm>
            <a:off x="466725" y="1600200"/>
            <a:ext cx="8164513" cy="76200"/>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20" name="Text Box 42"/>
          <p:cNvSpPr txBox="1">
            <a:spLocks noChangeArrowheads="1"/>
          </p:cNvSpPr>
          <p:nvPr/>
        </p:nvSpPr>
        <p:spPr bwMode="auto">
          <a:xfrm>
            <a:off x="533400" y="19812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000AF9"/>
                </a:solidFill>
                <a:latin typeface="Calibri" pitchFamily="34" charset="0"/>
              </a:rPr>
              <a:t>CS 5's winter weeks:</a:t>
            </a:r>
          </a:p>
        </p:txBody>
      </p:sp>
      <p:sp>
        <p:nvSpPr>
          <p:cNvPr id="86021" name="Rectangle 41"/>
          <p:cNvSpPr>
            <a:spLocks noChangeArrowheads="1"/>
          </p:cNvSpPr>
          <p:nvPr/>
        </p:nvSpPr>
        <p:spPr bwMode="auto">
          <a:xfrm>
            <a:off x="1004888" y="3317875"/>
            <a:ext cx="26193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100" i="1">
                <a:latin typeface="Calibri" pitchFamily="34" charset="0"/>
              </a:rPr>
              <a:t>computational models</a:t>
            </a:r>
          </a:p>
        </p:txBody>
      </p:sp>
      <p:sp>
        <p:nvSpPr>
          <p:cNvPr id="86022" name="Rectangle 42"/>
          <p:cNvSpPr>
            <a:spLocks noChangeArrowheads="1"/>
          </p:cNvSpPr>
          <p:nvPr/>
        </p:nvSpPr>
        <p:spPr bwMode="auto">
          <a:xfrm>
            <a:off x="1292225" y="3698875"/>
            <a:ext cx="19669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100" b="1" i="1">
                <a:latin typeface="Calibri" pitchFamily="34" charset="0"/>
              </a:rPr>
              <a:t>un</a:t>
            </a:r>
            <a:r>
              <a:rPr lang="en-US" altLang="en-US" sz="2100" i="1">
                <a:latin typeface="Calibri" pitchFamily="34" charset="0"/>
              </a:rPr>
              <a:t>computability</a:t>
            </a:r>
          </a:p>
        </p:txBody>
      </p:sp>
      <p:sp>
        <p:nvSpPr>
          <p:cNvPr id="86023" name="Text Box 45"/>
          <p:cNvSpPr txBox="1">
            <a:spLocks noChangeArrowheads="1"/>
          </p:cNvSpPr>
          <p:nvPr/>
        </p:nvSpPr>
        <p:spPr bwMode="auto">
          <a:xfrm>
            <a:off x="4953000" y="5838825"/>
            <a:ext cx="367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Tue., 12/14 2 pm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#1</a:t>
            </a:r>
            <a:endParaRPr lang="en-US" altLang="en-US" sz="1800">
              <a:solidFill>
                <a:srgbClr val="009900"/>
              </a:solidFill>
              <a:latin typeface="Calibri" pitchFamily="34" charset="0"/>
            </a:endParaRPr>
          </a:p>
        </p:txBody>
      </p:sp>
      <p:sp>
        <p:nvSpPr>
          <p:cNvPr id="86024" name="Text Box 47"/>
          <p:cNvSpPr txBox="1">
            <a:spLocks noChangeArrowheads="1"/>
          </p:cNvSpPr>
          <p:nvPr/>
        </p:nvSpPr>
        <p:spPr bwMode="auto">
          <a:xfrm>
            <a:off x="4953000" y="6157913"/>
            <a:ext cx="367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Thu., 12/16 9 am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#2</a:t>
            </a:r>
          </a:p>
        </p:txBody>
      </p:sp>
      <p:sp>
        <p:nvSpPr>
          <p:cNvPr id="86025" name="AutoShape 50"/>
          <p:cNvSpPr>
            <a:spLocks noChangeArrowheads="1"/>
          </p:cNvSpPr>
          <p:nvPr/>
        </p:nvSpPr>
        <p:spPr bwMode="auto">
          <a:xfrm>
            <a:off x="4953000" y="5715000"/>
            <a:ext cx="3757613" cy="903288"/>
          </a:xfrm>
          <a:prstGeom prst="roundRect">
            <a:avLst>
              <a:gd name="adj" fmla="val 16667"/>
            </a:avLst>
          </a:prstGeom>
          <a:noFill/>
          <a:ln w="9525">
            <a:solidFill>
              <a:srgbClr val="000AF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86026" name="Text Box 52"/>
          <p:cNvSpPr txBox="1">
            <a:spLocks noChangeArrowheads="1"/>
          </p:cNvSpPr>
          <p:nvPr/>
        </p:nvSpPr>
        <p:spPr bwMode="auto">
          <a:xfrm>
            <a:off x="533400" y="47244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000AF9"/>
                </a:solidFill>
                <a:latin typeface="Calibri" pitchFamily="34" charset="0"/>
              </a:rPr>
              <a:t>No regular labs this week</a:t>
            </a:r>
          </a:p>
        </p:txBody>
      </p:sp>
      <p:pic>
        <p:nvPicPr>
          <p:cNvPr id="86027" name="Picture 8" descr="al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8" name="Rectangle 41"/>
          <p:cNvSpPr>
            <a:spLocks noChangeArrowheads="1"/>
          </p:cNvSpPr>
          <p:nvPr/>
        </p:nvSpPr>
        <p:spPr bwMode="auto">
          <a:xfrm>
            <a:off x="685800" y="2667000"/>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a:solidFill>
                  <a:srgbClr val="800000"/>
                </a:solidFill>
                <a:latin typeface="Calibri" pitchFamily="34" charset="0"/>
              </a:rPr>
              <a:t>final project</a:t>
            </a:r>
          </a:p>
        </p:txBody>
      </p:sp>
      <p:sp>
        <p:nvSpPr>
          <p:cNvPr id="86029" name="Text Box 6"/>
          <p:cNvSpPr txBox="1">
            <a:spLocks noChangeArrowheads="1"/>
          </p:cNvSpPr>
          <p:nvPr/>
        </p:nvSpPr>
        <p:spPr bwMode="auto">
          <a:xfrm>
            <a:off x="1828800" y="325438"/>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chemeClr val="bg1"/>
                </a:solidFill>
              </a:rPr>
              <a:t>CS 5  </a:t>
            </a:r>
            <a:r>
              <a:rPr lang="en-US" altLang="en-US" sz="4200" i="1">
                <a:solidFill>
                  <a:schemeClr val="bg1"/>
                </a:solidFill>
              </a:rPr>
              <a:t>Mudd</a:t>
            </a:r>
            <a:r>
              <a:rPr lang="en-US" altLang="en-US" sz="4200">
                <a:solidFill>
                  <a:schemeClr val="bg1"/>
                </a:solidFill>
              </a:rPr>
              <a:t>…</a:t>
            </a:r>
          </a:p>
        </p:txBody>
      </p:sp>
      <p:pic>
        <p:nvPicPr>
          <p:cNvPr id="86030" name="Picture 30"/>
          <p:cNvPicPr>
            <a:picLocks noChangeAspect="1" noChangeArrowheads="1"/>
          </p:cNvPicPr>
          <p:nvPr/>
        </p:nvPicPr>
        <p:blipFill>
          <a:blip r:embed="rId4">
            <a:extLst>
              <a:ext uri="{28A0092B-C50C-407E-A947-70E740481C1C}">
                <a14:useLocalDpi xmlns:a14="http://schemas.microsoft.com/office/drawing/2010/main" val="0"/>
              </a:ext>
            </a:extLst>
          </a:blip>
          <a:srcRect l="45818" t="31053" r="20917" b="27898"/>
          <a:stretch>
            <a:fillRect/>
          </a:stretch>
        </p:blipFill>
        <p:spPr bwMode="auto">
          <a:xfrm>
            <a:off x="4648200" y="1828800"/>
            <a:ext cx="44196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ounded Rectangle 48"/>
          <p:cNvSpPr/>
          <p:nvPr/>
        </p:nvSpPr>
        <p:spPr>
          <a:xfrm>
            <a:off x="6324600" y="4008438"/>
            <a:ext cx="503238"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ounded Rectangle 49"/>
          <p:cNvSpPr/>
          <p:nvPr/>
        </p:nvSpPr>
        <p:spPr>
          <a:xfrm>
            <a:off x="7361238" y="4008438"/>
            <a:ext cx="504825"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2" name="Straight Arrow Connector 51"/>
          <p:cNvCxnSpPr>
            <a:cxnSpLocks noChangeShapeType="1"/>
          </p:cNvCxnSpPr>
          <p:nvPr/>
        </p:nvCxnSpPr>
        <p:spPr bwMode="auto">
          <a:xfrm rot="16200000" flipV="1">
            <a:off x="6286500" y="4914900"/>
            <a:ext cx="1295400" cy="609600"/>
          </a:xfrm>
          <a:prstGeom prst="straightConnector1">
            <a:avLst/>
          </a:prstGeom>
          <a:noFill/>
          <a:ln w="38100">
            <a:solidFill>
              <a:srgbClr val="A30107"/>
            </a:solidFill>
            <a:round/>
            <a:headEnd/>
            <a:tailEnd type="arrow" w="med" len="med"/>
          </a:ln>
          <a:effectLst>
            <a:outerShdw blurRad="63500" dist="20000" dir="5400000" rotWithShape="0">
              <a:srgbClr val="000000">
                <a:alpha val="37999"/>
              </a:srgbClr>
            </a:outerShdw>
          </a:effectLst>
          <a:extLst/>
        </p:spPr>
      </p:cxnSp>
      <p:cxnSp>
        <p:nvCxnSpPr>
          <p:cNvPr id="53" name="Straight Arrow Connector 52"/>
          <p:cNvCxnSpPr>
            <a:cxnSpLocks noChangeShapeType="1"/>
          </p:cNvCxnSpPr>
          <p:nvPr/>
        </p:nvCxnSpPr>
        <p:spPr bwMode="auto">
          <a:xfrm rot="5400000" flipH="1" flipV="1">
            <a:off x="6819900" y="5067300"/>
            <a:ext cx="1295400" cy="304800"/>
          </a:xfrm>
          <a:prstGeom prst="straightConnector1">
            <a:avLst/>
          </a:prstGeom>
          <a:noFill/>
          <a:ln w="38100">
            <a:solidFill>
              <a:srgbClr val="A30107"/>
            </a:solidFill>
            <a:round/>
            <a:headEnd/>
            <a:tailEnd type="arrow" w="med" len="med"/>
          </a:ln>
          <a:effectLst>
            <a:outerShdw blurRad="63500" dist="20000" dir="5400000" rotWithShape="0">
              <a:srgbClr val="000000">
                <a:alpha val="37999"/>
              </a:srgbClr>
            </a:outerShdw>
          </a:effectLst>
          <a:extLst/>
        </p:spPr>
      </p:cxnSp>
      <p:sp>
        <p:nvSpPr>
          <p:cNvPr id="86035" name="Text Box 52"/>
          <p:cNvSpPr txBox="1">
            <a:spLocks noChangeArrowheads="1"/>
          </p:cNvSpPr>
          <p:nvPr/>
        </p:nvSpPr>
        <p:spPr bwMode="auto">
          <a:xfrm>
            <a:off x="914400" y="5181600"/>
            <a:ext cx="3200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b="1" i="1">
                <a:latin typeface="Calibri" pitchFamily="34" charset="0"/>
              </a:rPr>
              <a:t>Ex. Cr. labs are scheduled</a:t>
            </a:r>
          </a:p>
        </p:txBody>
      </p:sp>
      <p:sp>
        <p:nvSpPr>
          <p:cNvPr id="86036" name="Rectangle 40"/>
          <p:cNvSpPr>
            <a:spLocks noChangeArrowheads="1"/>
          </p:cNvSpPr>
          <p:nvPr/>
        </p:nvSpPr>
        <p:spPr bwMode="auto">
          <a:xfrm>
            <a:off x="928688" y="5562600"/>
            <a:ext cx="2398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latin typeface="Calibri" pitchFamily="34" charset="0"/>
              </a:rPr>
              <a:t>Tue. (today):  2:45-4:45</a:t>
            </a:r>
          </a:p>
        </p:txBody>
      </p:sp>
      <p:sp>
        <p:nvSpPr>
          <p:cNvPr id="86037" name="Rectangle 40"/>
          <p:cNvSpPr>
            <a:spLocks noChangeArrowheads="1"/>
          </p:cNvSpPr>
          <p:nvPr/>
        </p:nvSpPr>
        <p:spPr bwMode="auto">
          <a:xfrm>
            <a:off x="928688" y="5878513"/>
            <a:ext cx="2922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latin typeface="Calibri" pitchFamily="34" charset="0"/>
              </a:rPr>
              <a:t>Wed. (tomorrow):  2:45-4:45</a:t>
            </a:r>
          </a:p>
        </p:txBody>
      </p:sp>
      <p:sp>
        <p:nvSpPr>
          <p:cNvPr id="59" name="Left Brace 58"/>
          <p:cNvSpPr/>
          <p:nvPr/>
        </p:nvSpPr>
        <p:spPr>
          <a:xfrm>
            <a:off x="4191000" y="2590800"/>
            <a:ext cx="304800" cy="1447800"/>
          </a:xfrm>
          <a:prstGeom prst="leftBrace">
            <a:avLst>
              <a:gd name="adj1" fmla="val 30630"/>
              <a:gd name="adj2" fmla="val 50000"/>
            </a:avLst>
          </a:prstGeom>
          <a:solidFill>
            <a:schemeClr val="bg1"/>
          </a:solidFill>
          <a:ln>
            <a:solidFill>
              <a:srgbClr val="80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86039" name="Group 10"/>
          <p:cNvGrpSpPr>
            <a:grpSpLocks/>
          </p:cNvGrpSpPr>
          <p:nvPr/>
        </p:nvGrpSpPr>
        <p:grpSpPr bwMode="auto">
          <a:xfrm>
            <a:off x="8229600" y="381000"/>
            <a:ext cx="633413" cy="727075"/>
            <a:chOff x="2928" y="1051"/>
            <a:chExt cx="840" cy="957"/>
          </a:xfrm>
        </p:grpSpPr>
        <p:sp>
          <p:nvSpPr>
            <p:cNvPr id="86046"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6047"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48"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49"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0"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1"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2"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3"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4"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5"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6056"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6057"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6058"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6040" name="Rectangle 37"/>
          <p:cNvSpPr>
            <a:spLocks noChangeArrowheads="1"/>
          </p:cNvSpPr>
          <p:nvPr/>
        </p:nvSpPr>
        <p:spPr bwMode="auto">
          <a:xfrm>
            <a:off x="1636713" y="6218238"/>
            <a:ext cx="18843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b="1" i="1">
                <a:solidFill>
                  <a:srgbClr val="7F7F7F"/>
                </a:solidFill>
                <a:latin typeface="Calibri" pitchFamily="34" charset="0"/>
              </a:rPr>
              <a:t>more later on, too  ...</a:t>
            </a:r>
            <a:endParaRPr lang="en-US" altLang="en-US" sz="1500">
              <a:solidFill>
                <a:srgbClr val="7F7F7F"/>
              </a:solidFill>
            </a:endParaRPr>
          </a:p>
        </p:txBody>
      </p:sp>
      <p:pic>
        <p:nvPicPr>
          <p:cNvPr id="86041" name="Picture 39" descr="Picture 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387475"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043" name="TextBox 41"/>
          <p:cNvSpPr txBox="1">
            <a:spLocks noChangeArrowheads="1"/>
          </p:cNvSpPr>
          <p:nvPr/>
        </p:nvSpPr>
        <p:spPr bwMode="auto">
          <a:xfrm>
            <a:off x="1312863"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86044" name="TextBox 42"/>
          <p:cNvSpPr txBox="1">
            <a:spLocks noChangeArrowheads="1"/>
          </p:cNvSpPr>
          <p:nvPr/>
        </p:nvSpPr>
        <p:spPr bwMode="auto">
          <a:xfrm>
            <a:off x="6948488"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86045" name="TextBox 43"/>
          <p:cNvSpPr txBox="1">
            <a:spLocks noChangeArrowheads="1"/>
          </p:cNvSpPr>
          <p:nvPr/>
        </p:nvSpPr>
        <p:spPr bwMode="auto">
          <a:xfrm>
            <a:off x="4022725"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nvGrpSpPr>
        <p:grpSpPr bwMode="auto">
          <a:xfrm>
            <a:off x="533400" y="1219200"/>
            <a:ext cx="8218488" cy="180975"/>
            <a:chOff x="295" y="1311"/>
            <a:chExt cx="5177" cy="114"/>
          </a:xfrm>
        </p:grpSpPr>
        <p:sp>
          <p:nvSpPr>
            <p:cNvPr id="8706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6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7043" name="Text Box 5"/>
          <p:cNvSpPr txBox="1">
            <a:spLocks noChangeArrowheads="1"/>
          </p:cNvSpPr>
          <p:nvPr/>
        </p:nvSpPr>
        <p:spPr bwMode="auto">
          <a:xfrm>
            <a:off x="914400" y="2079625"/>
            <a:ext cx="75644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a:buFontTx/>
              <a:buChar char="•"/>
            </a:pPr>
            <a:r>
              <a:rPr lang="en-US" altLang="en-US" sz="2800">
                <a:latin typeface="Arial" pitchFamily="34" charset="0"/>
              </a:rPr>
              <a:t> Today is about the CS 5 </a:t>
            </a:r>
            <a:r>
              <a:rPr lang="en-US" altLang="en-US" sz="2800">
                <a:solidFill>
                  <a:srgbClr val="000AF9"/>
                </a:solidFill>
                <a:latin typeface="Arial" pitchFamily="34" charset="0"/>
              </a:rPr>
              <a:t>Term Projects</a:t>
            </a:r>
            <a:endParaRPr lang="en-US" altLang="en-US" sz="2800">
              <a:latin typeface="Arial" pitchFamily="34" charset="0"/>
            </a:endParaRPr>
          </a:p>
          <a:p>
            <a:pPr lvl="1">
              <a:buFontTx/>
              <a:buChar char="•"/>
            </a:pPr>
            <a:r>
              <a:rPr lang="en-US" altLang="en-US" sz="2800">
                <a:latin typeface="Arial" pitchFamily="34" charset="0"/>
              </a:rPr>
              <a:t> </a:t>
            </a:r>
            <a:r>
              <a:rPr lang="en-US" altLang="en-US" sz="2800" i="1">
                <a:latin typeface="Arial" pitchFamily="34" charset="0"/>
              </a:rPr>
              <a:t>Sales pitch </a:t>
            </a:r>
            <a:r>
              <a:rPr lang="en-US" altLang="en-US" sz="2800">
                <a:latin typeface="Arial" pitchFamily="34" charset="0"/>
              </a:rPr>
              <a:t>for the four possible options...</a:t>
            </a:r>
          </a:p>
          <a:p>
            <a:pPr lvl="1">
              <a:buFontTx/>
              <a:buChar char="•"/>
            </a:pPr>
            <a:r>
              <a:rPr lang="en-US" altLang="en-US" sz="2800">
                <a:latin typeface="Arial" pitchFamily="34" charset="0"/>
              </a:rPr>
              <a:t> A sneak peek at </a:t>
            </a:r>
            <a:r>
              <a:rPr lang="en-US" altLang="en-US" sz="2800" i="1">
                <a:latin typeface="Arial" pitchFamily="34" charset="0"/>
              </a:rPr>
              <a:t>"December in CS 5"</a:t>
            </a:r>
            <a:endParaRPr lang="en-US" altLang="en-US" sz="2800">
              <a:latin typeface="Arial" pitchFamily="34" charset="0"/>
            </a:endParaRPr>
          </a:p>
        </p:txBody>
      </p:sp>
      <p:sp>
        <p:nvSpPr>
          <p:cNvPr id="87044" name="Text Box 6"/>
          <p:cNvSpPr txBox="1">
            <a:spLocks noChangeArrowheads="1"/>
          </p:cNvSpPr>
          <p:nvPr/>
        </p:nvSpPr>
        <p:spPr bwMode="auto">
          <a:xfrm>
            <a:off x="2095500" y="258763"/>
            <a:ext cx="5029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Final-project season</a:t>
            </a:r>
          </a:p>
        </p:txBody>
      </p:sp>
      <p:sp>
        <p:nvSpPr>
          <p:cNvPr id="87045" name="Rectangle 7"/>
          <p:cNvSpPr>
            <a:spLocks noChangeArrowheads="1"/>
          </p:cNvSpPr>
          <p:nvPr/>
        </p:nvSpPr>
        <p:spPr bwMode="auto">
          <a:xfrm>
            <a:off x="744538" y="4476750"/>
            <a:ext cx="1922462"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en-US" altLang="en-US" b="1">
                <a:solidFill>
                  <a:srgbClr val="000AF9"/>
                </a:solidFill>
                <a:latin typeface="Arial" pitchFamily="34" charset="0"/>
              </a:rPr>
              <a:t>vPool</a:t>
            </a:r>
          </a:p>
          <a:p>
            <a:pPr algn="ctr" eaLnBrk="1" hangingPunct="1">
              <a:spcBef>
                <a:spcPct val="20000"/>
              </a:spcBef>
            </a:pPr>
            <a:r>
              <a:rPr lang="en-US" altLang="en-US" b="1">
                <a:solidFill>
                  <a:srgbClr val="000AF9"/>
                </a:solidFill>
                <a:latin typeface="Arial" pitchFamily="34" charset="0"/>
              </a:rPr>
              <a:t>Picobot</a:t>
            </a:r>
          </a:p>
          <a:p>
            <a:pPr algn="ctr" eaLnBrk="1" hangingPunct="1">
              <a:spcBef>
                <a:spcPct val="20000"/>
              </a:spcBef>
            </a:pPr>
            <a:r>
              <a:rPr lang="en-US" altLang="en-US" b="1">
                <a:solidFill>
                  <a:srgbClr val="000AF9"/>
                </a:solidFill>
                <a:latin typeface="Arial" pitchFamily="34" charset="0"/>
              </a:rPr>
              <a:t>pyRobot</a:t>
            </a:r>
          </a:p>
          <a:p>
            <a:pPr algn="ctr" eaLnBrk="1" hangingPunct="1">
              <a:spcBef>
                <a:spcPct val="20000"/>
              </a:spcBef>
            </a:pPr>
            <a:r>
              <a:rPr lang="en-US" altLang="en-US" b="1">
                <a:solidFill>
                  <a:srgbClr val="000AF9"/>
                </a:solidFill>
                <a:latin typeface="Arial" pitchFamily="34" charset="0"/>
              </a:rPr>
              <a:t>Text Clouds</a:t>
            </a:r>
          </a:p>
        </p:txBody>
      </p:sp>
      <p:pic>
        <p:nvPicPr>
          <p:cNvPr id="87046"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5526088"/>
            <a:ext cx="795337"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AutoShape 9"/>
          <p:cNvSpPr>
            <a:spLocks noChangeArrowheads="1"/>
          </p:cNvSpPr>
          <p:nvPr/>
        </p:nvSpPr>
        <p:spPr bwMode="auto">
          <a:xfrm>
            <a:off x="4572000" y="4572000"/>
            <a:ext cx="2135188" cy="1000125"/>
          </a:xfrm>
          <a:prstGeom prst="wedgeRectCallout">
            <a:avLst>
              <a:gd name="adj1" fmla="val -62713"/>
              <a:gd name="adj2" fmla="val 103810"/>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latin typeface="Comic Sans MS" pitchFamily="66" charset="0"/>
              </a:rPr>
              <a:t>I</a:t>
            </a:r>
            <a:r>
              <a:rPr lang="ja-JP" altLang="en-US" sz="1800">
                <a:latin typeface="Comic Sans MS" pitchFamily="66" charset="0"/>
              </a:rPr>
              <a:t>’</a:t>
            </a:r>
            <a:r>
              <a:rPr lang="en-US" altLang="ja-JP" sz="1800">
                <a:latin typeface="Comic Sans MS" pitchFamily="66" charset="0"/>
              </a:rPr>
              <a:t>ve got my eyes on some of these projects!</a:t>
            </a:r>
            <a:endParaRPr lang="en-US" altLang="en-US" sz="1800">
              <a:latin typeface="Comic Sans MS" pitchFamily="66" charset="0"/>
            </a:endParaRPr>
          </a:p>
        </p:txBody>
      </p:sp>
      <p:grpSp>
        <p:nvGrpSpPr>
          <p:cNvPr id="87048" name="Group 10"/>
          <p:cNvGrpSpPr>
            <a:grpSpLocks/>
          </p:cNvGrpSpPr>
          <p:nvPr/>
        </p:nvGrpSpPr>
        <p:grpSpPr bwMode="auto">
          <a:xfrm>
            <a:off x="8205788" y="5846763"/>
            <a:ext cx="527050" cy="714375"/>
            <a:chOff x="2928" y="1051"/>
            <a:chExt cx="840" cy="957"/>
          </a:xfrm>
        </p:grpSpPr>
        <p:sp>
          <p:nvSpPr>
            <p:cNvPr id="87052"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7053"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4"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5"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6"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7"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8"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9"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60"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61"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7062"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7063"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7064"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7049" name="AutoShape 24"/>
          <p:cNvSpPr>
            <a:spLocks noChangeArrowheads="1"/>
          </p:cNvSpPr>
          <p:nvPr/>
        </p:nvSpPr>
        <p:spPr bwMode="auto">
          <a:xfrm>
            <a:off x="6934200" y="5381625"/>
            <a:ext cx="1323975" cy="368300"/>
          </a:xfrm>
          <a:prstGeom prst="wedgeRectCallout">
            <a:avLst>
              <a:gd name="adj1" fmla="val 43046"/>
              <a:gd name="adj2" fmla="val 188792"/>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latin typeface="Comic Sans MS" pitchFamily="66" charset="0"/>
              </a:rPr>
              <a:t>Eye'll bet! </a:t>
            </a:r>
          </a:p>
        </p:txBody>
      </p:sp>
      <p:sp>
        <p:nvSpPr>
          <p:cNvPr id="87050" name="Rectangle 25"/>
          <p:cNvSpPr>
            <a:spLocks noChangeArrowheads="1"/>
          </p:cNvSpPr>
          <p:nvPr/>
        </p:nvSpPr>
        <p:spPr bwMode="auto">
          <a:xfrm>
            <a:off x="530225" y="4340225"/>
            <a:ext cx="2354263" cy="20542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1" name="Rectangle 26"/>
          <p:cNvSpPr>
            <a:spLocks noChangeArrowheads="1"/>
          </p:cNvSpPr>
          <p:nvPr/>
        </p:nvSpPr>
        <p:spPr bwMode="auto">
          <a:xfrm>
            <a:off x="3505200" y="1476375"/>
            <a:ext cx="2157413" cy="276225"/>
          </a:xfrm>
          <a:prstGeom prst="rect">
            <a:avLst/>
          </a:prstGeom>
          <a:solidFill>
            <a:schemeClr val="bg1"/>
          </a:solidFill>
          <a:ln w="9525">
            <a:solidFill>
              <a:srgbClr val="800000"/>
            </a:solid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800000"/>
                </a:solidFill>
                <a:latin typeface="Arial" pitchFamily="34" charset="0"/>
              </a:rPr>
              <a:t>congratulations to all E11ers!</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nvGrpSpPr>
        <p:grpSpPr bwMode="auto">
          <a:xfrm>
            <a:off x="533400" y="1038225"/>
            <a:ext cx="8218488" cy="180975"/>
            <a:chOff x="295" y="1311"/>
            <a:chExt cx="5177" cy="114"/>
          </a:xfrm>
        </p:grpSpPr>
        <p:sp>
          <p:nvSpPr>
            <p:cNvPr id="8809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9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806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Final projects</a:t>
            </a:r>
          </a:p>
        </p:txBody>
      </p:sp>
      <p:sp>
        <p:nvSpPr>
          <p:cNvPr id="88068" name="Text Box 6"/>
          <p:cNvSpPr txBox="1">
            <a:spLocks noChangeArrowheads="1"/>
          </p:cNvSpPr>
          <p:nvPr/>
        </p:nvSpPr>
        <p:spPr bwMode="auto">
          <a:xfrm>
            <a:off x="449263" y="2365375"/>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rPr>
              <a:t>Final CS assignment</a:t>
            </a:r>
          </a:p>
        </p:txBody>
      </p:sp>
      <p:sp>
        <p:nvSpPr>
          <p:cNvPr id="88069" name="Text Box 14"/>
          <p:cNvSpPr txBox="1">
            <a:spLocks noChangeArrowheads="1"/>
          </p:cNvSpPr>
          <p:nvPr/>
        </p:nvSpPr>
        <p:spPr bwMode="auto">
          <a:xfrm>
            <a:off x="3733800" y="15240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open-ended</a:t>
            </a:r>
          </a:p>
        </p:txBody>
      </p:sp>
      <p:sp>
        <p:nvSpPr>
          <p:cNvPr id="88070" name="Text Box 16"/>
          <p:cNvSpPr txBox="1">
            <a:spLocks noChangeArrowheads="1"/>
          </p:cNvSpPr>
          <p:nvPr/>
        </p:nvSpPr>
        <p:spPr bwMode="auto">
          <a:xfrm>
            <a:off x="3733800" y="2108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comprehensive</a:t>
            </a:r>
          </a:p>
        </p:txBody>
      </p:sp>
      <p:sp>
        <p:nvSpPr>
          <p:cNvPr id="88071" name="Text Box 17"/>
          <p:cNvSpPr txBox="1">
            <a:spLocks noChangeArrowheads="1"/>
          </p:cNvSpPr>
          <p:nvPr/>
        </p:nvSpPr>
        <p:spPr bwMode="auto">
          <a:xfrm>
            <a:off x="304800" y="4230688"/>
            <a:ext cx="53038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a:t>Working solo or duo is OK</a:t>
            </a:r>
          </a:p>
        </p:txBody>
      </p:sp>
      <p:sp>
        <p:nvSpPr>
          <p:cNvPr id="88072" name="Text Box 19"/>
          <p:cNvSpPr txBox="1">
            <a:spLocks noChangeArrowheads="1"/>
          </p:cNvSpPr>
          <p:nvPr/>
        </p:nvSpPr>
        <p:spPr bwMode="auto">
          <a:xfrm>
            <a:off x="3733800" y="2692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same projects for black/gold</a:t>
            </a:r>
          </a:p>
        </p:txBody>
      </p:sp>
      <p:sp>
        <p:nvSpPr>
          <p:cNvPr id="88073" name="Text Box 20"/>
          <p:cNvSpPr txBox="1">
            <a:spLocks noChangeArrowheads="1"/>
          </p:cNvSpPr>
          <p:nvPr/>
        </p:nvSpPr>
        <p:spPr bwMode="auto">
          <a:xfrm>
            <a:off x="711200" y="4951413"/>
            <a:ext cx="5461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Pairs need to work together (in the same place) and to share the work equally...</a:t>
            </a:r>
          </a:p>
        </p:txBody>
      </p:sp>
      <p:sp>
        <p:nvSpPr>
          <p:cNvPr id="88074" name="Text Box 21"/>
          <p:cNvSpPr txBox="1">
            <a:spLocks noChangeArrowheads="1"/>
          </p:cNvSpPr>
          <p:nvPr/>
        </p:nvSpPr>
        <p:spPr bwMode="auto">
          <a:xfrm>
            <a:off x="3733800" y="32766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several choices…</a:t>
            </a:r>
          </a:p>
        </p:txBody>
      </p:sp>
      <p:sp>
        <p:nvSpPr>
          <p:cNvPr id="88075" name="AutoShape 24"/>
          <p:cNvSpPr>
            <a:spLocks/>
          </p:cNvSpPr>
          <p:nvPr/>
        </p:nvSpPr>
        <p:spPr bwMode="auto">
          <a:xfrm>
            <a:off x="3322638" y="1714500"/>
            <a:ext cx="215900" cy="1836738"/>
          </a:xfrm>
          <a:prstGeom prst="leftBrace">
            <a:avLst>
              <a:gd name="adj1" fmla="val 70895"/>
              <a:gd name="adj2" fmla="val 50000"/>
            </a:avLst>
          </a:prstGeom>
          <a:noFill/>
          <a:ln w="19050">
            <a:solidFill>
              <a:srgbClr val="000AF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nvGrpSpPr>
          <p:cNvPr id="88076" name="Group 26"/>
          <p:cNvGrpSpPr>
            <a:grpSpLocks/>
          </p:cNvGrpSpPr>
          <p:nvPr/>
        </p:nvGrpSpPr>
        <p:grpSpPr bwMode="auto">
          <a:xfrm>
            <a:off x="7050088" y="5678488"/>
            <a:ext cx="381000" cy="533400"/>
            <a:chOff x="2928" y="1051"/>
            <a:chExt cx="840" cy="957"/>
          </a:xfrm>
        </p:grpSpPr>
        <p:sp>
          <p:nvSpPr>
            <p:cNvPr id="88082" name="Freeform 27"/>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8083" name="Oval 2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4" name="Oval 2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5" name="Oval 3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6" name="Oval 3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7" name="Oval 3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8" name="Oval 3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9" name="Oval 3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90" name="AutoShape 3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91" name="Freeform 3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8092" name="Freeform 3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8093" name="Freeform 3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8094" name="Freeform 3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88077" name="Picture 4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488" y="552608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8" name="Rectangle 42"/>
          <p:cNvSpPr>
            <a:spLocks noChangeArrowheads="1"/>
          </p:cNvSpPr>
          <p:nvPr/>
        </p:nvSpPr>
        <p:spPr bwMode="auto">
          <a:xfrm>
            <a:off x="7086600" y="5029200"/>
            <a:ext cx="1022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a:solidFill>
                  <a:srgbClr val="009900"/>
                </a:solidFill>
                <a:latin typeface="Comic Sans MS" pitchFamily="66" charset="0"/>
              </a:rPr>
              <a:t>Eye, eye!</a:t>
            </a:r>
          </a:p>
        </p:txBody>
      </p:sp>
      <p:sp>
        <p:nvSpPr>
          <p:cNvPr id="88079" name="Line 43"/>
          <p:cNvSpPr>
            <a:spLocks noChangeShapeType="1"/>
          </p:cNvSpPr>
          <p:nvPr/>
        </p:nvSpPr>
        <p:spPr bwMode="auto">
          <a:xfrm flipV="1">
            <a:off x="7497763" y="5348288"/>
            <a:ext cx="127000" cy="39687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0" name="Line 44"/>
          <p:cNvSpPr>
            <a:spLocks noChangeShapeType="1"/>
          </p:cNvSpPr>
          <p:nvPr/>
        </p:nvSpPr>
        <p:spPr bwMode="auto">
          <a:xfrm flipV="1">
            <a:off x="6850063" y="5357813"/>
            <a:ext cx="681037" cy="411162"/>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1" name="Line 45"/>
          <p:cNvSpPr>
            <a:spLocks noChangeShapeType="1"/>
          </p:cNvSpPr>
          <p:nvPr/>
        </p:nvSpPr>
        <p:spPr bwMode="auto">
          <a:xfrm flipV="1">
            <a:off x="7142163" y="5337175"/>
            <a:ext cx="866775" cy="2222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nvGrpSpPr>
        <p:grpSpPr bwMode="auto">
          <a:xfrm>
            <a:off x="533400" y="1038225"/>
            <a:ext cx="8218488" cy="180975"/>
            <a:chOff x="295" y="1311"/>
            <a:chExt cx="5177" cy="114"/>
          </a:xfrm>
        </p:grpSpPr>
        <p:sp>
          <p:nvSpPr>
            <p:cNvPr id="8909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909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909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Cool submissions!</a:t>
            </a:r>
          </a:p>
        </p:txBody>
      </p:sp>
      <p:sp>
        <p:nvSpPr>
          <p:cNvPr id="89092" name="Text Box 20"/>
          <p:cNvSpPr txBox="1">
            <a:spLocks noChangeArrowheads="1"/>
          </p:cNvSpPr>
          <p:nvPr/>
        </p:nvSpPr>
        <p:spPr bwMode="auto">
          <a:xfrm>
            <a:off x="692150" y="5457825"/>
            <a:ext cx="4275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a:solidFill>
                  <a:srgbClr val="008000"/>
                </a:solidFill>
                <a:latin typeface="Calibri" pitchFamily="34" charset="0"/>
              </a:rPr>
              <a:t>Room for creativity...</a:t>
            </a:r>
          </a:p>
        </p:txBody>
      </p:sp>
      <p:pic>
        <p:nvPicPr>
          <p:cNvPr id="89093" name="Picture 10" descr="Picture 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3446463" cy="2971800"/>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pic>
      <p:sp>
        <p:nvSpPr>
          <p:cNvPr id="89094" name="Rectangle 11"/>
          <p:cNvSpPr>
            <a:spLocks noChangeArrowheads="1"/>
          </p:cNvSpPr>
          <p:nvPr/>
        </p:nvSpPr>
        <p:spPr bwMode="auto">
          <a:xfrm>
            <a:off x="52388" y="4459288"/>
            <a:ext cx="39243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http://stanford.edu/~ccecka/research/C4.html</a:t>
            </a:r>
          </a:p>
        </p:txBody>
      </p:sp>
      <p:pic>
        <p:nvPicPr>
          <p:cNvPr id="89095" name="Picture 13" descr="p4.jpg"/>
          <p:cNvPicPr>
            <a:picLocks noChangeAspect="1"/>
          </p:cNvPicPr>
          <p:nvPr/>
        </p:nvPicPr>
        <p:blipFill>
          <a:blip r:embed="rId3">
            <a:extLst>
              <a:ext uri="{28A0092B-C50C-407E-A947-70E740481C1C}">
                <a14:useLocalDpi xmlns:a14="http://schemas.microsoft.com/office/drawing/2010/main" val="0"/>
              </a:ext>
            </a:extLst>
          </a:blip>
          <a:srcRect b="32567"/>
          <a:stretch>
            <a:fillRect/>
          </a:stretch>
        </p:blipFill>
        <p:spPr bwMode="auto">
          <a:xfrm>
            <a:off x="4021138" y="1358900"/>
            <a:ext cx="402748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2" descr="p5.jpg"/>
          <p:cNvPicPr>
            <a:picLocks noChangeAspect="1"/>
          </p:cNvPicPr>
          <p:nvPr/>
        </p:nvPicPr>
        <p:blipFill>
          <a:blip r:embed="rId4">
            <a:extLst>
              <a:ext uri="{28A0092B-C50C-407E-A947-70E740481C1C}">
                <a14:useLocalDpi xmlns:a14="http://schemas.microsoft.com/office/drawing/2010/main" val="0"/>
              </a:ext>
            </a:extLst>
          </a:blip>
          <a:srcRect b="18153"/>
          <a:stretch>
            <a:fillRect/>
          </a:stretch>
        </p:blipFill>
        <p:spPr bwMode="auto">
          <a:xfrm>
            <a:off x="6097588" y="4233863"/>
            <a:ext cx="29416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nvGrpSpPr>
        <p:grpSpPr bwMode="auto">
          <a:xfrm>
            <a:off x="533400" y="1038225"/>
            <a:ext cx="8218488" cy="180975"/>
            <a:chOff x="295" y="1311"/>
            <a:chExt cx="5177" cy="114"/>
          </a:xfrm>
        </p:grpSpPr>
        <p:sp>
          <p:nvSpPr>
            <p:cNvPr id="901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0115" name="Text Box 5"/>
          <p:cNvSpPr txBox="1">
            <a:spLocks noChangeArrowheads="1"/>
          </p:cNvSpPr>
          <p:nvPr/>
        </p:nvSpPr>
        <p:spPr bwMode="auto">
          <a:xfrm>
            <a:off x="1147763" y="182563"/>
            <a:ext cx="6858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vPool</a:t>
            </a:r>
            <a:r>
              <a:rPr lang="en-US" altLang="en-US" sz="4200"/>
              <a:t> project</a:t>
            </a:r>
          </a:p>
        </p:txBody>
      </p:sp>
      <p:sp>
        <p:nvSpPr>
          <p:cNvPr id="90116" name="Text Box 6"/>
          <p:cNvSpPr txBox="1">
            <a:spLocks noChangeArrowheads="1"/>
          </p:cNvSpPr>
          <p:nvPr/>
        </p:nvSpPr>
        <p:spPr bwMode="auto">
          <a:xfrm>
            <a:off x="2493963" y="1506538"/>
            <a:ext cx="4305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Phunky Fisicks is welcome!</a:t>
            </a:r>
          </a:p>
        </p:txBody>
      </p:sp>
      <p:sp>
        <p:nvSpPr>
          <p:cNvPr id="90117" name="Text Box 12"/>
          <p:cNvSpPr txBox="1">
            <a:spLocks noChangeArrowheads="1"/>
          </p:cNvSpPr>
          <p:nvPr/>
        </p:nvSpPr>
        <p:spPr bwMode="auto">
          <a:xfrm>
            <a:off x="436563" y="3478213"/>
            <a:ext cx="65627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i="1"/>
              <a:t>Collisions </a:t>
            </a:r>
            <a:r>
              <a:rPr lang="en-US" altLang="en-US"/>
              <a:t>with walls should be handled...</a:t>
            </a:r>
          </a:p>
          <a:p>
            <a:pPr eaLnBrk="1" hangingPunct="1">
              <a:spcBef>
                <a:spcPct val="50000"/>
              </a:spcBef>
            </a:pPr>
            <a:r>
              <a:rPr lang="en-US" altLang="en-US" b="1" i="1"/>
              <a:t>Collisions </a:t>
            </a:r>
            <a:r>
              <a:rPr lang="en-US" altLang="en-US"/>
              <a:t>with other pool balls should be handled... </a:t>
            </a:r>
          </a:p>
          <a:p>
            <a:pPr eaLnBrk="1" hangingPunct="1">
              <a:spcBef>
                <a:spcPct val="50000"/>
              </a:spcBef>
            </a:pPr>
            <a:r>
              <a:rPr lang="en-US" altLang="en-US"/>
              <a:t>Pockets – or some other game objective</a:t>
            </a:r>
          </a:p>
          <a:p>
            <a:pPr eaLnBrk="1" hangingPunct="1">
              <a:spcBef>
                <a:spcPct val="50000"/>
              </a:spcBef>
            </a:pPr>
            <a:r>
              <a:rPr lang="en-US" altLang="en-US" i="1"/>
              <a:t>A few examples to get you thinking…</a:t>
            </a:r>
            <a:endParaRPr lang="en-US" altLang="en-US"/>
          </a:p>
        </p:txBody>
      </p:sp>
      <p:pic>
        <p:nvPicPr>
          <p:cNvPr id="90118" name="Picture 13"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050" y="5067300"/>
            <a:ext cx="7397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Text Box 14"/>
          <p:cNvSpPr txBox="1">
            <a:spLocks noChangeArrowheads="1"/>
          </p:cNvSpPr>
          <p:nvPr/>
        </p:nvSpPr>
        <p:spPr bwMode="auto">
          <a:xfrm>
            <a:off x="6470650" y="5138738"/>
            <a:ext cx="1754188"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solidFill>
                  <a:srgbClr val="009900"/>
                </a:solidFill>
                <a:latin typeface="Comic Sans MS" pitchFamily="66" charset="0"/>
              </a:rPr>
              <a:t>Linux users are welcome! </a:t>
            </a:r>
          </a:p>
          <a:p>
            <a:pPr eaLnBrk="1" hangingPunct="1">
              <a:spcBef>
                <a:spcPct val="50000"/>
              </a:spcBef>
            </a:pPr>
            <a:r>
              <a:rPr lang="en-US" altLang="en-US" sz="1400" i="1">
                <a:solidFill>
                  <a:srgbClr val="009900"/>
                </a:solidFill>
                <a:latin typeface="Comic Sans MS" pitchFamily="66" charset="0"/>
              </a:rPr>
              <a:t>But they should use another OS…</a:t>
            </a:r>
            <a:endParaRPr lang="en-US" altLang="en-US" sz="1400">
              <a:solidFill>
                <a:srgbClr val="009900"/>
              </a:solidFill>
              <a:latin typeface="Comic Sans MS" pitchFamily="66" charset="0"/>
            </a:endParaRPr>
          </a:p>
        </p:txBody>
      </p:sp>
      <p:grpSp>
        <p:nvGrpSpPr>
          <p:cNvPr id="90120" name="Group 20"/>
          <p:cNvGrpSpPr>
            <a:grpSpLocks/>
          </p:cNvGrpSpPr>
          <p:nvPr/>
        </p:nvGrpSpPr>
        <p:grpSpPr bwMode="auto">
          <a:xfrm>
            <a:off x="7540625" y="2925763"/>
            <a:ext cx="517525" cy="568325"/>
            <a:chOff x="2928" y="1051"/>
            <a:chExt cx="840" cy="957"/>
          </a:xfrm>
        </p:grpSpPr>
        <p:sp>
          <p:nvSpPr>
            <p:cNvPr id="9012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012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3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3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013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013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013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0121" name="Rectangle 25"/>
          <p:cNvSpPr>
            <a:spLocks noChangeArrowheads="1"/>
          </p:cNvSpPr>
          <p:nvPr/>
        </p:nvSpPr>
        <p:spPr bwMode="auto">
          <a:xfrm>
            <a:off x="5746750" y="2330450"/>
            <a:ext cx="26082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VPython was designed to make 3d physics simulations simpler to program</a:t>
            </a:r>
            <a:endParaRPr lang="en-US"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6013331" y="5394160"/>
            <a:ext cx="2286000" cy="461665"/>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7" name="Rounded Rectangle 16"/>
          <p:cNvSpPr/>
          <p:nvPr/>
        </p:nvSpPr>
        <p:spPr>
          <a:xfrm>
            <a:off x="6013331" y="4836696"/>
            <a:ext cx="2286000" cy="461665"/>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Rounded Rectangle 7"/>
          <p:cNvSpPr/>
          <p:nvPr/>
        </p:nvSpPr>
        <p:spPr>
          <a:xfrm>
            <a:off x="6013331" y="4293766"/>
            <a:ext cx="2286000" cy="46166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classes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 name="TextBox 2"/>
          <p:cNvSpPr txBox="1"/>
          <p:nvPr/>
        </p:nvSpPr>
        <p:spPr>
          <a:xfrm>
            <a:off x="458787" y="2133600"/>
            <a:ext cx="502761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F6890C"/>
                </a:solidFill>
                <a:effectLst/>
                <a:uLnTx/>
                <a:uFillTx/>
                <a:latin typeface="Courier New" panose="02070309020205020404" pitchFamily="49" charset="0"/>
                <a:ea typeface="MS PGothic" pitchFamily="34" charset="-128"/>
                <a:cs typeface="Courier New" panose="02070309020205020404" pitchFamily="49" charset="0"/>
              </a:rPr>
              <a:t>class</a:t>
            </a:r>
            <a:r>
              <a:rPr kumimoji="0" lang="en-US" sz="36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World:</a:t>
            </a:r>
            <a:endPar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5" name="TextBox 4"/>
          <p:cNvSpPr txBox="1"/>
          <p:nvPr/>
        </p:nvSpPr>
        <p:spPr>
          <a:xfrm>
            <a:off x="647727" y="990600"/>
            <a:ext cx="3111376" cy="584775"/>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type in Python could most usefully hold the </a:t>
            </a:r>
            <a:r>
              <a:rPr kumimoji="0" lang="en-US" sz="1600" b="1" i="1" u="none" strike="noStrike" kern="1200" cap="none" spc="0" normalizeH="0" baseline="0" noProof="0" dirty="0" smtClean="0">
                <a:ln>
                  <a:noFill/>
                </a:ln>
                <a:solidFill>
                  <a:srgbClr val="F6890C"/>
                </a:solidFill>
                <a:effectLst/>
                <a:uLnTx/>
                <a:uFillTx/>
                <a:latin typeface="Cambria" panose="02040503050406030204" pitchFamily="18" charset="0"/>
                <a:ea typeface="MS PGothic" pitchFamily="34" charset="-128"/>
                <a:cs typeface="+mn-cs"/>
              </a:rPr>
              <a:t>environment</a:t>
            </a:r>
            <a:r>
              <a:rPr kumimoji="0" 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3" name="TextBox 12"/>
          <p:cNvSpPr txBox="1"/>
          <p:nvPr/>
        </p:nvSpPr>
        <p:spPr>
          <a:xfrm>
            <a:off x="419031" y="3048000"/>
            <a:ext cx="4038600" cy="1200329"/>
          </a:xfrm>
          <a:prstGeom prst="rect">
            <a:avLst/>
          </a:prstGeom>
          <a:solidFill>
            <a:srgbClr val="FFEFD7"/>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a:t>
            </a:r>
            <a:r>
              <a:rPr kumimoji="0" lang="en-US" sz="2400" b="0"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class</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that you've already written will be most similar to </a:t>
            </a:r>
            <a:r>
              <a:rPr kumimoji="0" 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World</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 name="Rectangle 1"/>
          <p:cNvSpPr/>
          <p:nvPr/>
        </p:nvSpPr>
        <p:spPr>
          <a:xfrm>
            <a:off x="4495800" y="285957"/>
            <a:ext cx="4388728" cy="3939540"/>
          </a:xfrm>
          <a:prstGeom prst="rect">
            <a:avLst/>
          </a:prstGeom>
        </p:spPr>
        <p:txBody>
          <a:bodyPr wrap="square">
            <a:spAutoFit/>
          </a:bodyPr>
          <a:lstStyle/>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oooooPooooooooooooooooo</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ooooooooooooooooooooooo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4" name="Rectangle 3"/>
          <p:cNvSpPr/>
          <p:nvPr/>
        </p:nvSpPr>
        <p:spPr>
          <a:xfrm>
            <a:off x="7611979" y="4201434"/>
            <a:ext cx="461986"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0" name="Rectangle 9"/>
          <p:cNvSpPr/>
          <p:nvPr/>
        </p:nvSpPr>
        <p:spPr>
          <a:xfrm>
            <a:off x="7611979" y="4689849"/>
            <a:ext cx="461986"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1" name="Rectangle 10"/>
          <p:cNvSpPr/>
          <p:nvPr/>
        </p:nvSpPr>
        <p:spPr>
          <a:xfrm>
            <a:off x="7616765" y="5295928"/>
            <a:ext cx="461986"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P</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5"/>
          <p:cNvSpPr/>
          <p:nvPr/>
        </p:nvSpPr>
        <p:spPr>
          <a:xfrm>
            <a:off x="6019800" y="5388260"/>
            <a:ext cx="1261884"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5" name="Rectangle 14"/>
          <p:cNvSpPr/>
          <p:nvPr/>
        </p:nvSpPr>
        <p:spPr>
          <a:xfrm>
            <a:off x="6061222" y="4841867"/>
            <a:ext cx="1179041"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Visited:</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6" name="Rectangle 15"/>
          <p:cNvSpPr/>
          <p:nvPr/>
        </p:nvSpPr>
        <p:spPr>
          <a:xfrm>
            <a:off x="6223734" y="4293766"/>
            <a:ext cx="854016"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Wall:</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 name="Rectangle 8"/>
          <p:cNvSpPr/>
          <p:nvPr/>
        </p:nvSpPr>
        <p:spPr>
          <a:xfrm>
            <a:off x="629611" y="4477527"/>
            <a:ext cx="3693640"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will </a:t>
            </a:r>
            <a:r>
              <a:rPr kumimoji="0" lang="en-US" sz="24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self.room</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be?</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cxnSp>
        <p:nvCxnSpPr>
          <p:cNvPr id="14" name="Straight Arrow Connector 13"/>
          <p:cNvCxnSpPr/>
          <p:nvPr/>
        </p:nvCxnSpPr>
        <p:spPr>
          <a:xfrm flipV="1">
            <a:off x="4457631" y="4201434"/>
            <a:ext cx="876369" cy="48841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857660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533400" y="1038225"/>
            <a:ext cx="8218488" cy="180975"/>
            <a:chOff x="295" y="1311"/>
            <a:chExt cx="5177" cy="114"/>
          </a:xfrm>
        </p:grpSpPr>
        <p:sp>
          <p:nvSpPr>
            <p:cNvPr id="9114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114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113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pic>
        <p:nvPicPr>
          <p:cNvPr id="91140" name="Picture 8" descr="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27162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9" descr="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57400"/>
            <a:ext cx="61722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descr="Picture 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946275"/>
            <a:ext cx="7034213"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Rectangle 24"/>
          <p:cNvSpPr>
            <a:spLocks noChangeArrowheads="1"/>
          </p:cNvSpPr>
          <p:nvPr/>
        </p:nvSpPr>
        <p:spPr bwMode="auto">
          <a:xfrm>
            <a:off x="7202488" y="1963738"/>
            <a:ext cx="6238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FF0066"/>
                </a:solidFill>
                <a:latin typeface="Comic Sans MS" pitchFamily="66" charset="0"/>
              </a:rPr>
              <a:t>2010</a:t>
            </a:r>
            <a:endParaRPr lang="en-US" altLang="en-US" sz="1500">
              <a:solidFill>
                <a:srgbClr val="FF0066"/>
              </a:solidFill>
            </a:endParaRPr>
          </a:p>
        </p:txBody>
      </p:sp>
      <p:sp>
        <p:nvSpPr>
          <p:cNvPr id="91144" name="Rectangle 25"/>
          <p:cNvSpPr>
            <a:spLocks noChangeArrowheads="1"/>
          </p:cNvSpPr>
          <p:nvPr/>
        </p:nvSpPr>
        <p:spPr bwMode="auto">
          <a:xfrm>
            <a:off x="8037513" y="6038850"/>
            <a:ext cx="935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omic Sans MS" pitchFamily="66" charset="0"/>
              </a:rPr>
              <a:t>merges?</a:t>
            </a:r>
            <a:endParaRPr lang="en-US" altLang="en-US" sz="1500"/>
          </a:p>
        </p:txBody>
      </p:sp>
      <p:sp>
        <p:nvSpPr>
          <p:cNvPr id="91145" name="Text Box 10"/>
          <p:cNvSpPr txBox="1">
            <a:spLocks noChangeArrowheads="1"/>
          </p:cNvSpPr>
          <p:nvPr/>
        </p:nvSpPr>
        <p:spPr bwMode="auto">
          <a:xfrm>
            <a:off x="7620000" y="4235450"/>
            <a:ext cx="760413" cy="641350"/>
          </a:xfrm>
          <a:prstGeom prst="rect">
            <a:avLst/>
          </a:prstGeom>
          <a:solidFill>
            <a:srgbClr val="FFFFFF"/>
          </a:solidFill>
          <a:ln w="9525">
            <a:solidFill>
              <a:srgbClr val="000AF9"/>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i="1">
                <a:solidFill>
                  <a:srgbClr val="000AF9"/>
                </a:solidFill>
                <a:latin typeface="Comic Sans MS" pitchFamily="66" charset="0"/>
              </a:rPr>
              <a:t>tag </a:t>
            </a:r>
            <a:r>
              <a:rPr lang="en-US" altLang="en-US" sz="1800">
                <a:solidFill>
                  <a:srgbClr val="000AF9"/>
                </a:solidFill>
                <a:latin typeface="Comic Sans MS" pitchFamily="66" charset="0"/>
              </a:rPr>
              <a:t>cloud</a:t>
            </a:r>
            <a:endParaRPr lang="en-US" altLang="en-US"/>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nvGrpSpPr>
        <p:grpSpPr bwMode="auto">
          <a:xfrm>
            <a:off x="533400" y="1038225"/>
            <a:ext cx="8218488" cy="180975"/>
            <a:chOff x="295" y="1311"/>
            <a:chExt cx="5177" cy="114"/>
          </a:xfrm>
        </p:grpSpPr>
        <p:sp>
          <p:nvSpPr>
            <p:cNvPr id="9218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216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pic>
        <p:nvPicPr>
          <p:cNvPr id="92164" name="Picture 11" descr="Picture 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114800"/>
            <a:ext cx="6107113"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65" name="Picture 12" descr="Picture 14.png"/>
          <p:cNvPicPr>
            <a:picLocks noChangeAspect="1"/>
          </p:cNvPicPr>
          <p:nvPr/>
        </p:nvPicPr>
        <p:blipFill>
          <a:blip r:embed="rId3">
            <a:extLst>
              <a:ext uri="{28A0092B-C50C-407E-A947-70E740481C1C}">
                <a14:useLocalDpi xmlns:a14="http://schemas.microsoft.com/office/drawing/2010/main" val="0"/>
              </a:ext>
            </a:extLst>
          </a:blip>
          <a:srcRect b="7996"/>
          <a:stretch>
            <a:fillRect/>
          </a:stretch>
        </p:blipFill>
        <p:spPr bwMode="auto">
          <a:xfrm>
            <a:off x="381000" y="1447800"/>
            <a:ext cx="6081713" cy="2519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28" name="Rectangle 25"/>
          <p:cNvSpPr>
            <a:spLocks noChangeArrowheads="1"/>
          </p:cNvSpPr>
          <p:nvPr/>
        </p:nvSpPr>
        <p:spPr bwMode="auto">
          <a:xfrm>
            <a:off x="2755900" y="3519488"/>
            <a:ext cx="6086475" cy="366712"/>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800">
                <a:solidFill>
                  <a:srgbClr val="000AF9"/>
                </a:solidFill>
                <a:latin typeface="Arial" pitchFamily="-106" charset="0"/>
                <a:ea typeface="ＭＳ Ｐゴシック" pitchFamily="-106" charset="-128"/>
                <a:cs typeface="ＭＳ Ｐゴシック" pitchFamily="-106" charset="-128"/>
              </a:rPr>
              <a:t>http://www.cs.hmc.edu/~cs5grad/cs5/textcloud/page1.html</a:t>
            </a:r>
          </a:p>
        </p:txBody>
      </p:sp>
      <p:sp>
        <p:nvSpPr>
          <p:cNvPr id="14" name="Rectangle 25"/>
          <p:cNvSpPr>
            <a:spLocks noChangeArrowheads="1"/>
          </p:cNvSpPr>
          <p:nvPr/>
        </p:nvSpPr>
        <p:spPr bwMode="auto">
          <a:xfrm>
            <a:off x="3981450" y="4225925"/>
            <a:ext cx="3552825" cy="369888"/>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800">
                <a:solidFill>
                  <a:srgbClr val="000AF9"/>
                </a:solidFill>
                <a:latin typeface="Arial" pitchFamily="-106" charset="0"/>
                <a:ea typeface="ＭＳ Ｐゴシック" pitchFamily="-106" charset="-128"/>
                <a:cs typeface="ＭＳ Ｐゴシック" pitchFamily="-106" charset="-128"/>
              </a:rPr>
              <a:t>http://www.cs.hmc.edu/~akeizur/</a:t>
            </a:r>
          </a:p>
        </p:txBody>
      </p:sp>
      <p:sp>
        <p:nvSpPr>
          <p:cNvPr id="92168" name="Rectangle 14"/>
          <p:cNvSpPr>
            <a:spLocks noChangeArrowheads="1"/>
          </p:cNvSpPr>
          <p:nvPr/>
        </p:nvSpPr>
        <p:spPr bwMode="auto">
          <a:xfrm>
            <a:off x="6556375" y="1454150"/>
            <a:ext cx="107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latin typeface="Calibri" pitchFamily="34" charset="0"/>
              </a:rPr>
              <a:t>Input</a:t>
            </a:r>
          </a:p>
        </p:txBody>
      </p:sp>
      <p:sp>
        <p:nvSpPr>
          <p:cNvPr id="92169" name="Rectangle 15"/>
          <p:cNvSpPr>
            <a:spLocks noChangeArrowheads="1"/>
          </p:cNvSpPr>
          <p:nvPr/>
        </p:nvSpPr>
        <p:spPr bwMode="auto">
          <a:xfrm>
            <a:off x="6553200" y="5827713"/>
            <a:ext cx="1377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latin typeface="Calibri" pitchFamily="34" charset="0"/>
              </a:rPr>
              <a:t>Output</a:t>
            </a:r>
          </a:p>
        </p:txBody>
      </p:sp>
      <p:grpSp>
        <p:nvGrpSpPr>
          <p:cNvPr id="92170" name="Group 11"/>
          <p:cNvGrpSpPr>
            <a:grpSpLocks/>
          </p:cNvGrpSpPr>
          <p:nvPr/>
        </p:nvGrpSpPr>
        <p:grpSpPr bwMode="auto">
          <a:xfrm>
            <a:off x="504825" y="5197475"/>
            <a:ext cx="417513" cy="517525"/>
            <a:chOff x="2928" y="1051"/>
            <a:chExt cx="840" cy="957"/>
          </a:xfrm>
        </p:grpSpPr>
        <p:sp>
          <p:nvSpPr>
            <p:cNvPr id="92175"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2176"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77"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78"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79"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0"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1"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2"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3"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4"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2185"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2186"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2187"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2171" name="Text Box 25"/>
          <p:cNvSpPr txBox="1">
            <a:spLocks noChangeArrowheads="1"/>
          </p:cNvSpPr>
          <p:nvPr/>
        </p:nvSpPr>
        <p:spPr bwMode="auto">
          <a:xfrm>
            <a:off x="971550" y="5137150"/>
            <a:ext cx="1506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Hey! Where did these come from?</a:t>
            </a:r>
          </a:p>
        </p:txBody>
      </p:sp>
      <p:pic>
        <p:nvPicPr>
          <p:cNvPr id="92172" name="Picture 8"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6096000"/>
            <a:ext cx="4841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3" name="Text Box 29"/>
          <p:cNvSpPr txBox="1">
            <a:spLocks noChangeArrowheads="1"/>
          </p:cNvSpPr>
          <p:nvPr/>
        </p:nvSpPr>
        <p:spPr bwMode="auto">
          <a:xfrm>
            <a:off x="2838450" y="6294438"/>
            <a:ext cx="25558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 think spam should go to 11!</a:t>
            </a:r>
          </a:p>
        </p:txBody>
      </p:sp>
      <p:cxnSp>
        <p:nvCxnSpPr>
          <p:cNvPr id="35" name="Straight Arrow Connector 34"/>
          <p:cNvCxnSpPr/>
          <p:nvPr/>
        </p:nvCxnSpPr>
        <p:spPr>
          <a:xfrm rot="10800000">
            <a:off x="5089525" y="6157913"/>
            <a:ext cx="331788" cy="77787"/>
          </a:xfrm>
          <a:prstGeom prst="straightConnector1">
            <a:avLst/>
          </a:prstGeom>
          <a:ln w="6350" cap="flat" cmpd="sng" algn="ctr">
            <a:solidFill>
              <a:srgbClr val="800000"/>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2"/>
          <p:cNvGrpSpPr>
            <a:grpSpLocks/>
          </p:cNvGrpSpPr>
          <p:nvPr/>
        </p:nvGrpSpPr>
        <p:grpSpPr bwMode="auto">
          <a:xfrm>
            <a:off x="533400" y="1038225"/>
            <a:ext cx="8218488" cy="180975"/>
            <a:chOff x="295" y="1311"/>
            <a:chExt cx="5177" cy="114"/>
          </a:xfrm>
        </p:grpSpPr>
        <p:sp>
          <p:nvSpPr>
            <p:cNvPr id="9321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1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318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sp>
        <p:nvSpPr>
          <p:cNvPr id="93188" name="Rectangle 6"/>
          <p:cNvSpPr>
            <a:spLocks noChangeArrowheads="1"/>
          </p:cNvSpPr>
          <p:nvPr/>
        </p:nvSpPr>
        <p:spPr bwMode="auto">
          <a:xfrm>
            <a:off x="1274763" y="1363663"/>
            <a:ext cx="6086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AF9"/>
                </a:solidFill>
                <a:latin typeface="Arial" pitchFamily="34" charset="0"/>
              </a:rPr>
              <a:t>http://www.cs.hmc.edu/~cs5grad/cs5/textcloud/page1.html</a:t>
            </a:r>
          </a:p>
        </p:txBody>
      </p:sp>
      <p:sp>
        <p:nvSpPr>
          <p:cNvPr id="93189" name="Rectangle 7"/>
          <p:cNvSpPr>
            <a:spLocks noChangeArrowheads="1"/>
          </p:cNvSpPr>
          <p:nvPr/>
        </p:nvSpPr>
        <p:spPr bwMode="auto">
          <a:xfrm>
            <a:off x="223838" y="1935163"/>
            <a:ext cx="855186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200" b="1"/>
              <a:t>Spamming spammers spammed spam. Spam spam spam! I love spam!</a:t>
            </a:r>
          </a:p>
        </p:txBody>
      </p:sp>
      <p:sp>
        <p:nvSpPr>
          <p:cNvPr id="93190" name="Text Box 8"/>
          <p:cNvSpPr txBox="1">
            <a:spLocks noChangeArrowheads="1"/>
          </p:cNvSpPr>
          <p:nvPr/>
        </p:nvSpPr>
        <p:spPr bwMode="auto">
          <a:xfrm>
            <a:off x="304800" y="4648200"/>
            <a:ext cx="8232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latin typeface="Courier New" pitchFamily="49" charset="0"/>
              </a:rPr>
              <a:t>['spamming', 'spammers', spammed', 'spam', 'spam', 'spam', 'spam',</a:t>
            </a:r>
          </a:p>
          <a:p>
            <a:pPr eaLnBrk="1" hangingPunct="1"/>
            <a:r>
              <a:rPr lang="en-US" altLang="en-US" sz="1600" b="1">
                <a:latin typeface="Courier New" pitchFamily="49" charset="0"/>
              </a:rPr>
              <a:t>'love', 'spam', 'page', '2'] </a:t>
            </a:r>
          </a:p>
        </p:txBody>
      </p:sp>
      <p:sp>
        <p:nvSpPr>
          <p:cNvPr id="93191" name="Line 9"/>
          <p:cNvSpPr>
            <a:spLocks noChangeShapeType="1"/>
          </p:cNvSpPr>
          <p:nvPr/>
        </p:nvSpPr>
        <p:spPr bwMode="auto">
          <a:xfrm>
            <a:off x="4579938" y="2586038"/>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2" name="Text Box 10"/>
          <p:cNvSpPr txBox="1">
            <a:spLocks noChangeArrowheads="1"/>
          </p:cNvSpPr>
          <p:nvPr/>
        </p:nvSpPr>
        <p:spPr bwMode="auto">
          <a:xfrm>
            <a:off x="381000" y="3352800"/>
            <a:ext cx="84756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latin typeface="Courier New" pitchFamily="49" charset="0"/>
              </a:rPr>
              <a:t>['spamming', 'spammers', spammed', 'spam.', 'spam', 'spam', 'spam!',</a:t>
            </a:r>
          </a:p>
          <a:p>
            <a:pPr eaLnBrk="1" hangingPunct="1"/>
            <a:r>
              <a:rPr lang="en-US" altLang="en-US" sz="1600" b="1">
                <a:latin typeface="Courier New" pitchFamily="49" charset="0"/>
              </a:rPr>
              <a:t>'I', 'love', 'spam!', 'page', '2'] </a:t>
            </a:r>
          </a:p>
        </p:txBody>
      </p:sp>
      <p:sp>
        <p:nvSpPr>
          <p:cNvPr id="93193" name="Text Box 11"/>
          <p:cNvSpPr txBox="1">
            <a:spLocks noChangeArrowheads="1"/>
          </p:cNvSpPr>
          <p:nvPr/>
        </p:nvSpPr>
        <p:spPr bwMode="auto">
          <a:xfrm>
            <a:off x="381000" y="5867400"/>
            <a:ext cx="68913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latin typeface="Courier New" pitchFamily="49" charset="0"/>
              </a:rPr>
              <a:t>['spam', 'spam', spam', 'spam', 'spam', 'spam', 'spam',</a:t>
            </a:r>
          </a:p>
          <a:p>
            <a:pPr eaLnBrk="1" hangingPunct="1"/>
            <a:r>
              <a:rPr lang="en-US" altLang="en-US" sz="1600" b="1">
                <a:latin typeface="Courier New" pitchFamily="49" charset="0"/>
              </a:rPr>
              <a:t>'love', 'spam', 'page', '2'] </a:t>
            </a:r>
          </a:p>
        </p:txBody>
      </p:sp>
      <p:sp>
        <p:nvSpPr>
          <p:cNvPr id="93194" name="Line 13"/>
          <p:cNvSpPr>
            <a:spLocks noChangeShapeType="1"/>
          </p:cNvSpPr>
          <p:nvPr/>
        </p:nvSpPr>
        <p:spPr bwMode="auto">
          <a:xfrm>
            <a:off x="4572000" y="4038600"/>
            <a:ext cx="0" cy="60960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5" name="Line 14"/>
          <p:cNvSpPr>
            <a:spLocks noChangeShapeType="1"/>
          </p:cNvSpPr>
          <p:nvPr/>
        </p:nvSpPr>
        <p:spPr bwMode="auto">
          <a:xfrm>
            <a:off x="4552950" y="5176838"/>
            <a:ext cx="0" cy="609600"/>
          </a:xfrm>
          <a:prstGeom prst="line">
            <a:avLst/>
          </a:prstGeom>
          <a:noFill/>
          <a:ln w="28575">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3196" name="Group 15"/>
          <p:cNvGrpSpPr>
            <a:grpSpLocks/>
          </p:cNvGrpSpPr>
          <p:nvPr/>
        </p:nvGrpSpPr>
        <p:grpSpPr bwMode="auto">
          <a:xfrm>
            <a:off x="5884863" y="5224463"/>
            <a:ext cx="484187" cy="590550"/>
            <a:chOff x="2928" y="1051"/>
            <a:chExt cx="840" cy="957"/>
          </a:xfrm>
        </p:grpSpPr>
        <p:sp>
          <p:nvSpPr>
            <p:cNvPr id="93201"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3202"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3"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4"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5"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6"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7"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8"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9"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10"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3211"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3212"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3213"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3197" name="Text Box 29"/>
          <p:cNvSpPr txBox="1">
            <a:spLocks noChangeArrowheads="1"/>
          </p:cNvSpPr>
          <p:nvPr/>
        </p:nvSpPr>
        <p:spPr bwMode="auto">
          <a:xfrm>
            <a:off x="4840288" y="5283200"/>
            <a:ext cx="1049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And here?</a:t>
            </a:r>
          </a:p>
        </p:txBody>
      </p:sp>
      <p:sp>
        <p:nvSpPr>
          <p:cNvPr id="93198" name="Text Box 30"/>
          <p:cNvSpPr txBox="1">
            <a:spLocks noChangeArrowheads="1"/>
          </p:cNvSpPr>
          <p:nvPr/>
        </p:nvSpPr>
        <p:spPr bwMode="auto">
          <a:xfrm>
            <a:off x="7683500" y="6435725"/>
            <a:ext cx="1339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What's next?</a:t>
            </a:r>
          </a:p>
        </p:txBody>
      </p:sp>
      <p:pic>
        <p:nvPicPr>
          <p:cNvPr id="93199"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638" y="3713163"/>
            <a:ext cx="6588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0" name="Text Box 29"/>
          <p:cNvSpPr txBox="1">
            <a:spLocks noChangeArrowheads="1"/>
          </p:cNvSpPr>
          <p:nvPr/>
        </p:nvSpPr>
        <p:spPr bwMode="auto">
          <a:xfrm>
            <a:off x="4818063" y="3998913"/>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What happened here?</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2"/>
          <p:cNvGrpSpPr>
            <a:grpSpLocks/>
          </p:cNvGrpSpPr>
          <p:nvPr/>
        </p:nvGrpSpPr>
        <p:grpSpPr bwMode="auto">
          <a:xfrm>
            <a:off x="533400" y="1038225"/>
            <a:ext cx="8218488" cy="180975"/>
            <a:chOff x="295" y="1311"/>
            <a:chExt cx="5177" cy="114"/>
          </a:xfrm>
        </p:grpSpPr>
        <p:sp>
          <p:nvSpPr>
            <p:cNvPr id="9423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3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421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sp>
        <p:nvSpPr>
          <p:cNvPr id="94212" name="Text Box 6"/>
          <p:cNvSpPr txBox="1">
            <a:spLocks noChangeArrowheads="1"/>
          </p:cNvSpPr>
          <p:nvPr/>
        </p:nvSpPr>
        <p:spPr bwMode="auto">
          <a:xfrm>
            <a:off x="482600" y="144145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From text…</a:t>
            </a:r>
          </a:p>
        </p:txBody>
      </p:sp>
      <p:sp>
        <p:nvSpPr>
          <p:cNvPr id="94213" name="Text Box 7"/>
          <p:cNvSpPr txBox="1">
            <a:spLocks noChangeArrowheads="1"/>
          </p:cNvSpPr>
          <p:nvPr/>
        </p:nvSpPr>
        <p:spPr bwMode="auto">
          <a:xfrm>
            <a:off x="3886200" y="62484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000AF9"/>
                </a:solidFill>
                <a:latin typeface="Comic Sans MS" pitchFamily="66" charset="0"/>
              </a:rPr>
              <a:t>… to cloud</a:t>
            </a:r>
          </a:p>
        </p:txBody>
      </p:sp>
      <p:sp>
        <p:nvSpPr>
          <p:cNvPr id="94214" name="Text Box 23"/>
          <p:cNvSpPr txBox="1">
            <a:spLocks noChangeArrowheads="1"/>
          </p:cNvSpPr>
          <p:nvPr/>
        </p:nvSpPr>
        <p:spPr bwMode="auto">
          <a:xfrm>
            <a:off x="1071563" y="1998663"/>
            <a:ext cx="6781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AutoNum type="arabicPeriod"/>
            </a:pPr>
            <a:r>
              <a:rPr lang="en-US" altLang="en-US"/>
              <a:t>Start with a webpage (URL)</a:t>
            </a:r>
          </a:p>
          <a:p>
            <a:pPr eaLnBrk="1" hangingPunct="1">
              <a:spcBef>
                <a:spcPct val="50000"/>
              </a:spcBef>
              <a:buFontTx/>
              <a:buAutoNum type="arabicPeriod"/>
            </a:pPr>
            <a:r>
              <a:rPr lang="en-US" altLang="en-US"/>
              <a:t>Read in text</a:t>
            </a:r>
          </a:p>
          <a:p>
            <a:pPr eaLnBrk="1" hangingPunct="1">
              <a:spcBef>
                <a:spcPct val="50000"/>
              </a:spcBef>
              <a:buFontTx/>
              <a:buAutoNum type="arabicPeriod"/>
            </a:pPr>
            <a:r>
              <a:rPr lang="en-US" altLang="en-US"/>
              <a:t>Create a list of words</a:t>
            </a:r>
          </a:p>
          <a:p>
            <a:pPr eaLnBrk="1" hangingPunct="1">
              <a:spcBef>
                <a:spcPct val="50000"/>
              </a:spcBef>
              <a:buFontTx/>
              <a:buAutoNum type="arabicPeriod"/>
            </a:pPr>
            <a:r>
              <a:rPr lang="en-US" altLang="en-US" b="1" i="1">
                <a:solidFill>
                  <a:srgbClr val="800000"/>
                </a:solidFill>
              </a:rPr>
              <a:t>  Clean the words</a:t>
            </a:r>
          </a:p>
          <a:p>
            <a:pPr eaLnBrk="1" hangingPunct="1">
              <a:spcBef>
                <a:spcPct val="50000"/>
              </a:spcBef>
              <a:buFontTx/>
              <a:buAutoNum type="arabicPeriod"/>
            </a:pPr>
            <a:r>
              <a:rPr lang="en-US" altLang="en-US" b="1" i="1">
                <a:solidFill>
                  <a:srgbClr val="800000"/>
                </a:solidFill>
              </a:rPr>
              <a:t>  Stem the words</a:t>
            </a:r>
          </a:p>
          <a:p>
            <a:pPr eaLnBrk="1" hangingPunct="1">
              <a:spcBef>
                <a:spcPct val="50000"/>
              </a:spcBef>
              <a:buFontTx/>
              <a:buAutoNum type="arabicPeriod"/>
            </a:pPr>
            <a:r>
              <a:rPr lang="en-US" altLang="en-US"/>
              <a:t>Count the words</a:t>
            </a:r>
          </a:p>
          <a:p>
            <a:pPr eaLnBrk="1" hangingPunct="1">
              <a:spcBef>
                <a:spcPct val="50000"/>
              </a:spcBef>
              <a:buFontTx/>
              <a:buAutoNum type="arabicPeriod"/>
            </a:pPr>
            <a:r>
              <a:rPr lang="en-US" altLang="en-US"/>
              <a:t>Return a string with frequencies</a:t>
            </a:r>
          </a:p>
          <a:p>
            <a:pPr eaLnBrk="1" hangingPunct="1">
              <a:spcBef>
                <a:spcPct val="50000"/>
              </a:spcBef>
              <a:buFontTx/>
              <a:buAutoNum type="arabicPeriod"/>
            </a:pPr>
            <a:r>
              <a:rPr lang="en-US" altLang="en-US"/>
              <a:t>Add advanced features…</a:t>
            </a:r>
          </a:p>
        </p:txBody>
      </p:sp>
      <p:grpSp>
        <p:nvGrpSpPr>
          <p:cNvPr id="94215" name="Group 24"/>
          <p:cNvGrpSpPr>
            <a:grpSpLocks/>
          </p:cNvGrpSpPr>
          <p:nvPr/>
        </p:nvGrpSpPr>
        <p:grpSpPr bwMode="auto">
          <a:xfrm>
            <a:off x="8064500" y="2740025"/>
            <a:ext cx="546100" cy="654050"/>
            <a:chOff x="2928" y="1051"/>
            <a:chExt cx="840" cy="957"/>
          </a:xfrm>
        </p:grpSpPr>
        <p:sp>
          <p:nvSpPr>
            <p:cNvPr id="94221"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4222"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3"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4"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5"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6"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7"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8"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9"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30"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4231"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4232"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4233"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4216" name="Text Box 40"/>
          <p:cNvSpPr txBox="1">
            <a:spLocks noChangeArrowheads="1"/>
          </p:cNvSpPr>
          <p:nvPr/>
        </p:nvSpPr>
        <p:spPr bwMode="auto">
          <a:xfrm>
            <a:off x="6129338" y="2643188"/>
            <a:ext cx="19827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This looks familiar...</a:t>
            </a:r>
          </a:p>
        </p:txBody>
      </p:sp>
      <p:sp>
        <p:nvSpPr>
          <p:cNvPr id="94217" name="Text Box 40"/>
          <p:cNvSpPr txBox="1">
            <a:spLocks noChangeArrowheads="1"/>
          </p:cNvSpPr>
          <p:nvPr/>
        </p:nvSpPr>
        <p:spPr bwMode="auto">
          <a:xfrm>
            <a:off x="6173788" y="5059363"/>
            <a:ext cx="13430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So does this!</a:t>
            </a:r>
          </a:p>
        </p:txBody>
      </p:sp>
      <p:pic>
        <p:nvPicPr>
          <p:cNvPr id="94218"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825" y="4953000"/>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ight Brace 39"/>
          <p:cNvSpPr/>
          <p:nvPr/>
        </p:nvSpPr>
        <p:spPr>
          <a:xfrm>
            <a:off x="5667375" y="2065338"/>
            <a:ext cx="228600" cy="135096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1" name="Right Brace 40"/>
          <p:cNvSpPr/>
          <p:nvPr/>
        </p:nvSpPr>
        <p:spPr>
          <a:xfrm>
            <a:off x="5915025" y="4703763"/>
            <a:ext cx="228600" cy="102711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533400" y="1038225"/>
            <a:ext cx="8218488" cy="180975"/>
            <a:chOff x="295" y="1311"/>
            <a:chExt cx="5177" cy="114"/>
          </a:xfrm>
        </p:grpSpPr>
        <p:sp>
          <p:nvSpPr>
            <p:cNvPr id="9526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6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5235"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sp>
        <p:nvSpPr>
          <p:cNvPr id="95236" name="Text Box 6"/>
          <p:cNvSpPr txBox="1">
            <a:spLocks noChangeArrowheads="1"/>
          </p:cNvSpPr>
          <p:nvPr/>
        </p:nvSpPr>
        <p:spPr bwMode="auto">
          <a:xfrm>
            <a:off x="228600" y="1584325"/>
            <a:ext cx="3656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The Approach:</a:t>
            </a:r>
          </a:p>
        </p:txBody>
      </p:sp>
      <p:sp>
        <p:nvSpPr>
          <p:cNvPr id="95237" name="Text Box 8"/>
          <p:cNvSpPr txBox="1">
            <a:spLocks noChangeArrowheads="1"/>
          </p:cNvSpPr>
          <p:nvPr/>
        </p:nvSpPr>
        <p:spPr bwMode="auto">
          <a:xfrm>
            <a:off x="2546350" y="1398588"/>
            <a:ext cx="3600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Develop the </a:t>
            </a:r>
            <a:r>
              <a:rPr lang="en-US" altLang="en-US" b="1" i="1"/>
              <a:t>basic</a:t>
            </a:r>
            <a:r>
              <a:rPr lang="en-US" altLang="en-US"/>
              <a:t> application using IDLE.</a:t>
            </a:r>
          </a:p>
        </p:txBody>
      </p:sp>
      <p:sp>
        <p:nvSpPr>
          <p:cNvPr id="95238" name="Text Box 9"/>
          <p:cNvSpPr txBox="1">
            <a:spLocks noChangeArrowheads="1"/>
          </p:cNvSpPr>
          <p:nvPr/>
        </p:nvSpPr>
        <p:spPr bwMode="auto">
          <a:xfrm>
            <a:off x="930275" y="5099050"/>
            <a:ext cx="6380163"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70000"/>
              </a:lnSpc>
              <a:spcBef>
                <a:spcPct val="50000"/>
              </a:spcBef>
              <a:buFontTx/>
              <a:buChar char="•"/>
            </a:pPr>
            <a:r>
              <a:rPr lang="en-US" altLang="en-US" sz="1800">
                <a:latin typeface="Arial" pitchFamily="34" charset="0"/>
              </a:rPr>
              <a:t> </a:t>
            </a:r>
            <a:r>
              <a:rPr lang="en-US" altLang="en-US" sz="1800" i="1">
                <a:latin typeface="Arial" pitchFamily="34" charset="0"/>
              </a:rPr>
              <a:t>Once you have everything working</a:t>
            </a:r>
            <a:r>
              <a:rPr lang="en-US" altLang="en-US" sz="1800">
                <a:latin typeface="Arial" pitchFamily="34" charset="0"/>
              </a:rPr>
              <a:t>, </a:t>
            </a:r>
          </a:p>
          <a:p>
            <a:pPr lvl="1" eaLnBrk="1" hangingPunct="1">
              <a:lnSpc>
                <a:spcPct val="70000"/>
              </a:lnSpc>
              <a:spcBef>
                <a:spcPct val="50000"/>
              </a:spcBef>
            </a:pPr>
            <a:r>
              <a:rPr lang="en-US" altLang="en-US" sz="1800" b="1" i="1">
                <a:solidFill>
                  <a:srgbClr val="A30107"/>
                </a:solidFill>
                <a:latin typeface="Arial" pitchFamily="34" charset="0"/>
              </a:rPr>
              <a:t>transfer</a:t>
            </a:r>
            <a:r>
              <a:rPr lang="en-US" altLang="en-US" sz="1800">
                <a:latin typeface="Arial" pitchFamily="34" charset="0"/>
              </a:rPr>
              <a:t> your files to your webspace. </a:t>
            </a:r>
          </a:p>
          <a:p>
            <a:pPr lvl="1" eaLnBrk="1" hangingPunct="1">
              <a:lnSpc>
                <a:spcPct val="70000"/>
              </a:lnSpc>
              <a:spcBef>
                <a:spcPct val="50000"/>
              </a:spcBef>
            </a:pPr>
            <a:r>
              <a:rPr lang="en-US" altLang="en-US" sz="1800">
                <a:latin typeface="Arial" pitchFamily="34" charset="0"/>
              </a:rPr>
              <a:t>set up the HTML wrapper files &amp; go… </a:t>
            </a:r>
          </a:p>
        </p:txBody>
      </p:sp>
      <p:grpSp>
        <p:nvGrpSpPr>
          <p:cNvPr id="95239" name="Group 11"/>
          <p:cNvGrpSpPr>
            <a:grpSpLocks/>
          </p:cNvGrpSpPr>
          <p:nvPr/>
        </p:nvGrpSpPr>
        <p:grpSpPr bwMode="auto">
          <a:xfrm>
            <a:off x="7369175" y="4332288"/>
            <a:ext cx="423863" cy="493712"/>
            <a:chOff x="2928" y="1051"/>
            <a:chExt cx="840" cy="957"/>
          </a:xfrm>
        </p:grpSpPr>
        <p:sp>
          <p:nvSpPr>
            <p:cNvPr id="95250"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5251"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2"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3"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4"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5"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6"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7"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8"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9"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5260"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5261"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5262"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5240" name="Text Box 25"/>
          <p:cNvSpPr txBox="1">
            <a:spLocks noChangeArrowheads="1"/>
          </p:cNvSpPr>
          <p:nvPr/>
        </p:nvSpPr>
        <p:spPr bwMode="auto">
          <a:xfrm>
            <a:off x="6096000" y="4124325"/>
            <a:ext cx="14541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latin typeface="Calibri" pitchFamily="34" charset="0"/>
              </a:rPr>
              <a:t>Building a web </a:t>
            </a:r>
            <a:r>
              <a:rPr lang="en-US" altLang="en-US" sz="1500" b="1" i="1">
                <a:solidFill>
                  <a:srgbClr val="000AF9"/>
                </a:solidFill>
                <a:latin typeface="Calibri" pitchFamily="34" charset="0"/>
              </a:rPr>
              <a:t>crawler</a:t>
            </a:r>
            <a:r>
              <a:rPr lang="en-US" altLang="en-US" sz="1500" i="1">
                <a:latin typeface="Calibri" pitchFamily="34" charset="0"/>
              </a:rPr>
              <a:t> ...</a:t>
            </a:r>
            <a:endParaRPr lang="en-US" altLang="en-US" sz="1500">
              <a:latin typeface="Calibri" pitchFamily="34" charset="0"/>
            </a:endParaRPr>
          </a:p>
        </p:txBody>
      </p:sp>
      <p:sp>
        <p:nvSpPr>
          <p:cNvPr id="95241" name="Text Box 28"/>
          <p:cNvSpPr txBox="1">
            <a:spLocks noChangeArrowheads="1"/>
          </p:cNvSpPr>
          <p:nvPr/>
        </p:nvSpPr>
        <p:spPr bwMode="auto">
          <a:xfrm>
            <a:off x="930275" y="2495550"/>
            <a:ext cx="4608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latin typeface="Arial" pitchFamily="34" charset="0"/>
              </a:rPr>
              <a:t> Use the provided code to </a:t>
            </a:r>
            <a:r>
              <a:rPr lang="en-US" altLang="en-US" sz="1800" b="1" i="1">
                <a:solidFill>
                  <a:srgbClr val="A30107"/>
                </a:solidFill>
                <a:latin typeface="Arial" pitchFamily="34" charset="0"/>
              </a:rPr>
              <a:t>read</a:t>
            </a:r>
            <a:r>
              <a:rPr lang="en-US" altLang="en-US" sz="1800">
                <a:latin typeface="Arial" pitchFamily="34" charset="0"/>
              </a:rPr>
              <a:t> HTML</a:t>
            </a:r>
          </a:p>
        </p:txBody>
      </p:sp>
      <p:sp>
        <p:nvSpPr>
          <p:cNvPr id="95242" name="Text Box 30"/>
          <p:cNvSpPr txBox="1">
            <a:spLocks noChangeArrowheads="1"/>
          </p:cNvSpPr>
          <p:nvPr/>
        </p:nvSpPr>
        <p:spPr bwMode="auto">
          <a:xfrm>
            <a:off x="930275" y="6213475"/>
            <a:ext cx="63801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latin typeface="Arial" pitchFamily="34" charset="0"/>
              </a:rPr>
              <a:t> </a:t>
            </a:r>
            <a:r>
              <a:rPr lang="en-US" altLang="en-US" sz="1800" b="1" i="1">
                <a:solidFill>
                  <a:srgbClr val="009900"/>
                </a:solidFill>
                <a:latin typeface="Arial" pitchFamily="34" charset="0"/>
              </a:rPr>
              <a:t>Personalize</a:t>
            </a:r>
            <a:r>
              <a:rPr lang="en-US" altLang="en-US" sz="1800">
                <a:latin typeface="Arial" pitchFamily="34" charset="0"/>
              </a:rPr>
              <a:t>   -  There are lots of ways to do this!</a:t>
            </a:r>
          </a:p>
        </p:txBody>
      </p:sp>
      <p:sp>
        <p:nvSpPr>
          <p:cNvPr id="95243" name="Text Box 35"/>
          <p:cNvSpPr txBox="1">
            <a:spLocks noChangeArrowheads="1"/>
          </p:cNvSpPr>
          <p:nvPr/>
        </p:nvSpPr>
        <p:spPr bwMode="auto">
          <a:xfrm>
            <a:off x="930275" y="3886200"/>
            <a:ext cx="63801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60000"/>
              </a:lnSpc>
              <a:spcBef>
                <a:spcPct val="50000"/>
              </a:spcBef>
              <a:buFontTx/>
              <a:buChar char="•"/>
            </a:pPr>
            <a:r>
              <a:rPr lang="en-US" altLang="en-US" sz="1800">
                <a:latin typeface="Arial" pitchFamily="34" charset="0"/>
              </a:rPr>
              <a:t> Once you have things working, move on to </a:t>
            </a:r>
          </a:p>
          <a:p>
            <a:pPr eaLnBrk="1" hangingPunct="1">
              <a:lnSpc>
                <a:spcPct val="60000"/>
              </a:lnSpc>
              <a:spcBef>
                <a:spcPct val="50000"/>
              </a:spcBef>
            </a:pPr>
            <a:r>
              <a:rPr lang="en-US" altLang="en-US" sz="1800">
                <a:latin typeface="Arial" pitchFamily="34" charset="0"/>
              </a:rPr>
              <a:t>	</a:t>
            </a:r>
            <a:r>
              <a:rPr lang="en-US" altLang="en-US" sz="1800" b="1" i="1">
                <a:solidFill>
                  <a:srgbClr val="A30107"/>
                </a:solidFill>
                <a:latin typeface="Arial" pitchFamily="34" charset="0"/>
              </a:rPr>
              <a:t>writing</a:t>
            </a:r>
            <a:r>
              <a:rPr lang="en-US" altLang="en-US" sz="1800">
                <a:latin typeface="Arial" pitchFamily="34" charset="0"/>
              </a:rPr>
              <a:t> HTML</a:t>
            </a:r>
          </a:p>
          <a:p>
            <a:pPr eaLnBrk="1" hangingPunct="1">
              <a:lnSpc>
                <a:spcPct val="60000"/>
              </a:lnSpc>
              <a:spcBef>
                <a:spcPct val="50000"/>
              </a:spcBef>
            </a:pPr>
            <a:r>
              <a:rPr lang="en-US" altLang="en-US" sz="1800">
                <a:latin typeface="Arial" pitchFamily="34" charset="0"/>
              </a:rPr>
              <a:t>	</a:t>
            </a:r>
            <a:r>
              <a:rPr lang="en-US" altLang="en-US" sz="1800" b="1" i="1">
                <a:solidFill>
                  <a:srgbClr val="A30107"/>
                </a:solidFill>
                <a:latin typeface="Arial" pitchFamily="34" charset="0"/>
              </a:rPr>
              <a:t>following links</a:t>
            </a:r>
            <a:r>
              <a:rPr lang="en-US" altLang="en-US" sz="1800">
                <a:latin typeface="Arial" pitchFamily="34" charset="0"/>
              </a:rPr>
              <a:t> beyond depth 1</a:t>
            </a:r>
          </a:p>
        </p:txBody>
      </p:sp>
      <p:sp>
        <p:nvSpPr>
          <p:cNvPr id="95244" name="Text Box 36"/>
          <p:cNvSpPr txBox="1">
            <a:spLocks noChangeArrowheads="1"/>
          </p:cNvSpPr>
          <p:nvPr/>
        </p:nvSpPr>
        <p:spPr bwMode="auto">
          <a:xfrm>
            <a:off x="930275" y="3005138"/>
            <a:ext cx="460851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latin typeface="Arial" pitchFamily="34" charset="0"/>
              </a:rPr>
              <a:t> Make sure that you can </a:t>
            </a:r>
            <a:r>
              <a:rPr lang="en-US" altLang="en-US" sz="1800" b="1" i="1">
                <a:solidFill>
                  <a:srgbClr val="A30107"/>
                </a:solidFill>
                <a:latin typeface="Arial" pitchFamily="34" charset="0"/>
              </a:rPr>
              <a:t>process</a:t>
            </a:r>
            <a:r>
              <a:rPr lang="en-US" altLang="en-US" sz="1800" b="1" i="1">
                <a:latin typeface="Arial" pitchFamily="34" charset="0"/>
              </a:rPr>
              <a:t> </a:t>
            </a:r>
            <a:r>
              <a:rPr lang="en-US" altLang="en-US" sz="1800">
                <a:latin typeface="Arial" pitchFamily="34" charset="0"/>
              </a:rPr>
              <a:t> the files appropriately into ordered lists of words…</a:t>
            </a:r>
          </a:p>
        </p:txBody>
      </p:sp>
      <p:sp>
        <p:nvSpPr>
          <p:cNvPr id="28" name="Right Arrow 27"/>
          <p:cNvSpPr>
            <a:spLocks noChangeArrowheads="1"/>
          </p:cNvSpPr>
          <p:nvPr/>
        </p:nvSpPr>
        <p:spPr bwMode="auto">
          <a:xfrm>
            <a:off x="5649913" y="1660525"/>
            <a:ext cx="457200" cy="304800"/>
          </a:xfrm>
          <a:prstGeom prst="rightArrow">
            <a:avLst>
              <a:gd name="adj1" fmla="val 50000"/>
              <a:gd name="adj2" fmla="val 50000"/>
            </a:avLst>
          </a:prstGeom>
          <a:solidFill>
            <a:srgbClr val="000AF9"/>
          </a:soli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95246" name="Rectangle 28"/>
          <p:cNvSpPr>
            <a:spLocks noChangeArrowheads="1"/>
          </p:cNvSpPr>
          <p:nvPr/>
        </p:nvSpPr>
        <p:spPr bwMode="auto">
          <a:xfrm>
            <a:off x="6175375" y="1398588"/>
            <a:ext cx="2728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i="1"/>
              <a:t>After it works</a:t>
            </a:r>
            <a:r>
              <a:rPr lang="en-US" altLang="en-US"/>
              <a:t>,   make it a webpage...</a:t>
            </a:r>
          </a:p>
        </p:txBody>
      </p:sp>
      <p:sp>
        <p:nvSpPr>
          <p:cNvPr id="30" name="Right Brace 29"/>
          <p:cNvSpPr/>
          <p:nvPr/>
        </p:nvSpPr>
        <p:spPr>
          <a:xfrm>
            <a:off x="5929313" y="3813175"/>
            <a:ext cx="228600" cy="116205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5248" name="Rectangle 30"/>
          <p:cNvSpPr>
            <a:spLocks noChangeArrowheads="1"/>
          </p:cNvSpPr>
          <p:nvPr/>
        </p:nvSpPr>
        <p:spPr bwMode="auto">
          <a:xfrm>
            <a:off x="7127875" y="4975225"/>
            <a:ext cx="17795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i="1">
                <a:solidFill>
                  <a:srgbClr val="000AF9"/>
                </a:solidFill>
                <a:latin typeface="Calibri" pitchFamily="34" charset="0"/>
              </a:rPr>
              <a:t>What will you need to look out for? </a:t>
            </a:r>
            <a:endParaRPr lang="en-US" altLang="en-US" sz="1500"/>
          </a:p>
        </p:txBody>
      </p:sp>
      <p:sp>
        <p:nvSpPr>
          <p:cNvPr id="95249" name="Rectangle 31"/>
          <p:cNvSpPr>
            <a:spLocks noChangeArrowheads="1"/>
          </p:cNvSpPr>
          <p:nvPr/>
        </p:nvSpPr>
        <p:spPr bwMode="auto">
          <a:xfrm>
            <a:off x="6245225" y="6438900"/>
            <a:ext cx="10255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8000"/>
                </a:solidFill>
                <a:latin typeface="Arial" pitchFamily="34" charset="0"/>
              </a:rPr>
              <a:t>Alexa's ...</a:t>
            </a:r>
            <a:endParaRPr lang="en-US" altLang="en-US" sz="1500">
              <a:solidFill>
                <a:srgbClr val="008000"/>
              </a:solidFill>
            </a:endParaRP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a:grpSpLocks/>
          </p:cNvGrpSpPr>
          <p:nvPr/>
        </p:nvGrpSpPr>
        <p:grpSpPr bwMode="auto">
          <a:xfrm>
            <a:off x="533400" y="1114425"/>
            <a:ext cx="8218488" cy="180975"/>
            <a:chOff x="295" y="1311"/>
            <a:chExt cx="5177" cy="114"/>
          </a:xfrm>
        </p:grpSpPr>
        <p:sp>
          <p:nvSpPr>
            <p:cNvPr id="9626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626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625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Text-cloud history</a:t>
            </a:r>
          </a:p>
        </p:txBody>
      </p:sp>
      <p:pic>
        <p:nvPicPr>
          <p:cNvPr id="96260" name="Picture 29" descr="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8428038"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Rectangle 30"/>
          <p:cNvSpPr>
            <a:spLocks noChangeArrowheads="1"/>
          </p:cNvSpPr>
          <p:nvPr/>
        </p:nvSpPr>
        <p:spPr bwMode="auto">
          <a:xfrm>
            <a:off x="6432550" y="769938"/>
            <a:ext cx="2360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latin typeface="Arial" pitchFamily="34" charset="0"/>
              </a:rPr>
              <a:t>http://chir.ag/phernalia/preztags/</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nvGrpSpPr>
        <p:grpSpPr bwMode="auto">
          <a:xfrm>
            <a:off x="533400" y="1038225"/>
            <a:ext cx="8218488" cy="180975"/>
            <a:chOff x="295" y="1311"/>
            <a:chExt cx="5177" cy="114"/>
          </a:xfrm>
        </p:grpSpPr>
        <p:sp>
          <p:nvSpPr>
            <p:cNvPr id="9730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730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728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97284"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97285" name="Rectangle 19"/>
          <p:cNvSpPr>
            <a:spLocks noChangeArrowheads="1"/>
          </p:cNvSpPr>
          <p:nvPr/>
        </p:nvSpPr>
        <p:spPr bwMode="auto">
          <a:xfrm>
            <a:off x="1187450" y="620395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two-state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97288"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97289"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7292"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97293"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97295"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97296"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97297"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97298"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97299"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97300"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01"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p:cNvGrpSpPr>
            <a:grpSpLocks/>
          </p:cNvGrpSpPr>
          <p:nvPr/>
        </p:nvGrpSpPr>
        <p:grpSpPr bwMode="auto">
          <a:xfrm>
            <a:off x="533400" y="1038225"/>
            <a:ext cx="8218488" cy="180975"/>
            <a:chOff x="295" y="1311"/>
            <a:chExt cx="5177" cy="114"/>
          </a:xfrm>
        </p:grpSpPr>
        <p:sp>
          <p:nvSpPr>
            <p:cNvPr id="9832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832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830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98308"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98309" name="Rectangle 19"/>
          <p:cNvSpPr>
            <a:spLocks noChangeArrowheads="1"/>
          </p:cNvSpPr>
          <p:nvPr/>
        </p:nvSpPr>
        <p:spPr bwMode="auto">
          <a:xfrm>
            <a:off x="160338" y="6300788"/>
            <a:ext cx="7231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Finish drawing the state machine for the </a:t>
            </a:r>
            <a:r>
              <a:rPr lang="en-US" altLang="en-US" b="1" i="1">
                <a:solidFill>
                  <a:srgbClr val="000000"/>
                </a:solidFill>
              </a:rPr>
              <a:t>random </a:t>
            </a:r>
            <a:r>
              <a:rPr lang="en-US" altLang="en-US">
                <a:solidFill>
                  <a:srgbClr val="000000"/>
                </a:solidFill>
              </a:rPr>
              <a:t>robot...</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98312"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98313"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8316"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98317"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98319"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98320"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533400" y="1038225"/>
            <a:ext cx="8218488" cy="180975"/>
            <a:chOff x="295" y="1311"/>
            <a:chExt cx="5177" cy="114"/>
          </a:xfrm>
        </p:grpSpPr>
        <p:sp>
          <p:nvSpPr>
            <p:cNvPr id="9934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934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933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99332" name="Text Box 6"/>
          <p:cNvSpPr txBox="1">
            <a:spLocks noChangeArrowheads="1"/>
          </p:cNvSpPr>
          <p:nvPr/>
        </p:nvSpPr>
        <p:spPr bwMode="auto">
          <a:xfrm>
            <a:off x="4252913" y="1441450"/>
            <a:ext cx="4454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000AF9"/>
                </a:solidFill>
              </a:rPr>
              <a:t>Robot control continuously runs</a:t>
            </a:r>
            <a:r>
              <a:rPr lang="en-US" altLang="en-US" sz="1800" b="1" i="1">
                <a:solidFill>
                  <a:srgbClr val="000AF9"/>
                </a:solidFill>
              </a:rPr>
              <a:t> </a:t>
            </a:r>
            <a:r>
              <a:rPr lang="en-US" altLang="en-US" sz="1800">
                <a:solidFill>
                  <a:srgbClr val="000AF9"/>
                </a:solidFill>
              </a:rPr>
              <a:t>three things:</a:t>
            </a:r>
          </a:p>
        </p:txBody>
      </p:sp>
      <p:sp>
        <p:nvSpPr>
          <p:cNvPr id="99333" name="Text Box 7"/>
          <p:cNvSpPr txBox="1">
            <a:spLocks noChangeArrowheads="1"/>
          </p:cNvSpPr>
          <p:nvPr/>
        </p:nvSpPr>
        <p:spPr bwMode="auto">
          <a:xfrm>
            <a:off x="1306513" y="2160588"/>
            <a:ext cx="1655762"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S</a:t>
            </a:r>
            <a:r>
              <a:rPr lang="en-US" altLang="en-US">
                <a:solidFill>
                  <a:srgbClr val="000AF9"/>
                </a:solidFill>
              </a:rPr>
              <a:t>ENSE</a:t>
            </a:r>
          </a:p>
        </p:txBody>
      </p:sp>
      <p:sp>
        <p:nvSpPr>
          <p:cNvPr id="99334" name="Text Box 8"/>
          <p:cNvSpPr txBox="1">
            <a:spLocks noChangeArrowheads="1"/>
          </p:cNvSpPr>
          <p:nvPr/>
        </p:nvSpPr>
        <p:spPr bwMode="auto">
          <a:xfrm>
            <a:off x="3751263" y="2160588"/>
            <a:ext cx="1655762"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P</a:t>
            </a:r>
            <a:r>
              <a:rPr lang="en-US" altLang="en-US">
                <a:solidFill>
                  <a:srgbClr val="000AF9"/>
                </a:solidFill>
              </a:rPr>
              <a:t>LAN</a:t>
            </a:r>
          </a:p>
        </p:txBody>
      </p:sp>
      <p:sp>
        <p:nvSpPr>
          <p:cNvPr id="99335" name="Text Box 9"/>
          <p:cNvSpPr txBox="1">
            <a:spLocks noChangeArrowheads="1"/>
          </p:cNvSpPr>
          <p:nvPr/>
        </p:nvSpPr>
        <p:spPr bwMode="auto">
          <a:xfrm>
            <a:off x="6196013" y="2160588"/>
            <a:ext cx="1655762"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A</a:t>
            </a:r>
            <a:r>
              <a:rPr lang="en-US" altLang="en-US">
                <a:solidFill>
                  <a:srgbClr val="000AF9"/>
                </a:solidFill>
              </a:rPr>
              <a:t>CT</a:t>
            </a:r>
          </a:p>
        </p:txBody>
      </p:sp>
      <p:sp>
        <p:nvSpPr>
          <p:cNvPr id="99336" name="Rectangle 10"/>
          <p:cNvSpPr>
            <a:spLocks noChangeArrowheads="1"/>
          </p:cNvSpPr>
          <p:nvPr/>
        </p:nvSpPr>
        <p:spPr bwMode="auto">
          <a:xfrm>
            <a:off x="304800" y="3036888"/>
            <a:ext cx="45735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latin typeface="Courier New" pitchFamily="49" charset="0"/>
              </a:rPr>
              <a:t>[x,y,thd], bump = self.getData()</a:t>
            </a:r>
          </a:p>
        </p:txBody>
      </p:sp>
      <p:sp>
        <p:nvSpPr>
          <p:cNvPr id="99337" name="Rectangle 11"/>
          <p:cNvSpPr>
            <a:spLocks noChangeArrowheads="1"/>
          </p:cNvSpPr>
          <p:nvPr/>
        </p:nvSpPr>
        <p:spPr bwMode="auto">
          <a:xfrm>
            <a:off x="1576388" y="3733800"/>
            <a:ext cx="704373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if</a:t>
            </a:r>
            <a:r>
              <a:rPr lang="en-US" altLang="en-US" sz="1800" b="1">
                <a:latin typeface="Courier New" pitchFamily="49" charset="0"/>
              </a:rPr>
              <a:t> bump[0] == </a:t>
            </a:r>
            <a:r>
              <a:rPr lang="en-US" altLang="en-US" sz="1800" b="1">
                <a:solidFill>
                  <a:srgbClr val="AF1EED"/>
                </a:solidFill>
                <a:latin typeface="Courier New" pitchFamily="49" charset="0"/>
              </a:rPr>
              <a:t>True</a:t>
            </a:r>
            <a:r>
              <a:rPr lang="en-US" altLang="en-US" sz="1800" b="1">
                <a:latin typeface="Courier New" pitchFamily="49" charset="0"/>
              </a:rPr>
              <a:t> </a:t>
            </a:r>
            <a:r>
              <a:rPr lang="en-US" altLang="en-US" sz="1800" b="1">
                <a:solidFill>
                  <a:srgbClr val="F7890C"/>
                </a:solidFill>
                <a:latin typeface="Courier New" pitchFamily="49" charset="0"/>
              </a:rPr>
              <a:t>or</a:t>
            </a:r>
            <a:r>
              <a:rPr lang="en-US" altLang="en-US" sz="1800" b="1">
                <a:latin typeface="Courier New" pitchFamily="49" charset="0"/>
              </a:rPr>
              <a:t> bump[1] == </a:t>
            </a:r>
            <a:r>
              <a:rPr lang="en-US" altLang="en-US" sz="1800" b="1">
                <a:solidFill>
                  <a:srgbClr val="AF1EED"/>
                </a:solidFill>
                <a:latin typeface="Courier New" pitchFamily="49" charset="0"/>
              </a:rPr>
              <a:t>True</a:t>
            </a:r>
            <a:r>
              <a:rPr lang="en-US" altLang="en-US" sz="1800" b="1">
                <a:latin typeface="Courier New" pitchFamily="49" charset="0"/>
              </a:rPr>
              <a:t>:</a:t>
            </a:r>
          </a:p>
          <a:p>
            <a:pPr eaLnBrk="1" hangingPunct="1"/>
            <a:r>
              <a:rPr lang="en-US" altLang="en-US" sz="1800" b="1">
                <a:latin typeface="Courier New" pitchFamily="49" charset="0"/>
              </a:rPr>
              <a:t>    </a:t>
            </a:r>
            <a:r>
              <a:rPr lang="en-US" altLang="en-US" sz="1800" b="1">
                <a:solidFill>
                  <a:srgbClr val="F7890C"/>
                </a:solidFill>
                <a:latin typeface="Courier New" pitchFamily="49" charset="0"/>
              </a:rPr>
              <a:t>print</a:t>
            </a:r>
            <a:r>
              <a:rPr lang="en-US" altLang="en-US" sz="1800" b="1">
                <a:latin typeface="Courier New" pitchFamily="49" charset="0"/>
              </a:rPr>
              <a:t> </a:t>
            </a:r>
            <a:r>
              <a:rPr lang="en-US" altLang="en-US" sz="1800" b="1">
                <a:solidFill>
                  <a:srgbClr val="009900"/>
                </a:solidFill>
                <a:latin typeface="Courier New" pitchFamily="49" charset="0"/>
              </a:rPr>
              <a:t>'BUMP!'</a:t>
            </a:r>
            <a:r>
              <a:rPr lang="en-US" altLang="en-US" sz="1800" b="1">
                <a:latin typeface="Courier New" pitchFamily="49" charset="0"/>
              </a:rPr>
              <a:t>,</a:t>
            </a:r>
          </a:p>
          <a:p>
            <a:pPr eaLnBrk="1" hangingPunct="1"/>
            <a:r>
              <a:rPr lang="en-US" altLang="en-US" sz="1800" b="1">
                <a:latin typeface="Courier New" pitchFamily="49" charset="0"/>
              </a:rPr>
              <a:t>    </a:t>
            </a:r>
            <a:r>
              <a:rPr lang="en-US" altLang="en-US" sz="1800" b="1">
                <a:solidFill>
                  <a:srgbClr val="F7890C"/>
                </a:solidFill>
                <a:latin typeface="Courier New" pitchFamily="49" charset="0"/>
              </a:rPr>
              <a:t>print</a:t>
            </a:r>
            <a:r>
              <a:rPr lang="en-US" altLang="en-US" sz="1800" b="1">
                <a:latin typeface="Courier New" pitchFamily="49" charset="0"/>
              </a:rPr>
              <a:t> </a:t>
            </a:r>
            <a:r>
              <a:rPr lang="en-US" altLang="en-US" sz="1800" b="1">
                <a:solidFill>
                  <a:srgbClr val="009900"/>
                </a:solidFill>
                <a:latin typeface="Courier New" pitchFamily="49" charset="0"/>
              </a:rPr>
              <a:t>'  [Left bump sensor:'</a:t>
            </a:r>
            <a:r>
              <a:rPr lang="en-US" altLang="en-US" sz="1800" b="1">
                <a:latin typeface="Courier New" pitchFamily="49" charset="0"/>
              </a:rPr>
              <a:t>,  bump[0], </a:t>
            </a:r>
            <a:r>
              <a:rPr lang="en-US" altLang="en-US" sz="1800" b="1">
                <a:solidFill>
                  <a:srgbClr val="009900"/>
                </a:solidFill>
                <a:latin typeface="Courier New" pitchFamily="49" charset="0"/>
              </a:rPr>
              <a:t>']  '</a:t>
            </a:r>
            <a:r>
              <a:rPr lang="en-US" altLang="en-US" sz="1800" b="1">
                <a:latin typeface="Courier New" pitchFamily="49" charset="0"/>
              </a:rPr>
              <a:t>,</a:t>
            </a:r>
          </a:p>
          <a:p>
            <a:pPr eaLnBrk="1" hangingPunct="1"/>
            <a:r>
              <a:rPr lang="en-US" altLang="en-US" sz="1800" b="1">
                <a:latin typeface="Courier New" pitchFamily="49" charset="0"/>
              </a:rPr>
              <a:t>    </a:t>
            </a:r>
            <a:r>
              <a:rPr lang="en-US" altLang="en-US" sz="1800" b="1">
                <a:solidFill>
                  <a:srgbClr val="F7890C"/>
                </a:solidFill>
                <a:latin typeface="Courier New" pitchFamily="49" charset="0"/>
              </a:rPr>
              <a:t>print</a:t>
            </a:r>
            <a:r>
              <a:rPr lang="en-US" altLang="en-US" sz="1800" b="1">
                <a:latin typeface="Courier New" pitchFamily="49" charset="0"/>
              </a:rPr>
              <a:t> </a:t>
            </a:r>
            <a:r>
              <a:rPr lang="en-US" altLang="en-US" sz="1800" b="1">
                <a:solidFill>
                  <a:srgbClr val="009900"/>
                </a:solidFill>
                <a:latin typeface="Courier New" pitchFamily="49" charset="0"/>
              </a:rPr>
              <a:t>'  [Right bump sensor:'</a:t>
            </a:r>
            <a:r>
              <a:rPr lang="en-US" altLang="en-US" sz="1800" b="1">
                <a:latin typeface="Courier New" pitchFamily="49" charset="0"/>
              </a:rPr>
              <a:t>, bump[1], </a:t>
            </a:r>
            <a:r>
              <a:rPr lang="en-US" altLang="en-US" sz="1800" b="1">
                <a:solidFill>
                  <a:srgbClr val="009900"/>
                </a:solidFill>
                <a:latin typeface="Courier New" pitchFamily="49" charset="0"/>
              </a:rPr>
              <a:t>']  '</a:t>
            </a:r>
            <a:endParaRPr lang="en-US" altLang="en-US" sz="1800" b="1">
              <a:latin typeface="Courier New" pitchFamily="49" charset="0"/>
            </a:endParaRPr>
          </a:p>
          <a:p>
            <a:pPr eaLnBrk="1" hangingPunct="1"/>
            <a:r>
              <a:rPr lang="en-US" altLang="en-US" sz="1800" b="1">
                <a:latin typeface="Courier New" pitchFamily="49" charset="0"/>
              </a:rPr>
              <a:t>    </a:t>
            </a:r>
            <a:r>
              <a:rPr lang="en-US" altLang="en-US" sz="1800" b="1">
                <a:solidFill>
                  <a:srgbClr val="000AF9"/>
                </a:solidFill>
                <a:latin typeface="Courier New" pitchFamily="49" charset="0"/>
              </a:rPr>
              <a:t>robotTask = STOP</a:t>
            </a:r>
            <a:endParaRPr lang="en-US" altLang="en-US" sz="1800" b="1">
              <a:latin typeface="Courier New" pitchFamily="49" charset="0"/>
            </a:endParaRPr>
          </a:p>
        </p:txBody>
      </p:sp>
      <p:sp>
        <p:nvSpPr>
          <p:cNvPr id="99338" name="Line 12"/>
          <p:cNvSpPr>
            <a:spLocks noChangeShapeType="1"/>
          </p:cNvSpPr>
          <p:nvPr/>
        </p:nvSpPr>
        <p:spPr bwMode="auto">
          <a:xfrm>
            <a:off x="2133600" y="2743200"/>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9" name="Line 13"/>
          <p:cNvSpPr>
            <a:spLocks noChangeShapeType="1"/>
          </p:cNvSpPr>
          <p:nvPr/>
        </p:nvSpPr>
        <p:spPr bwMode="auto">
          <a:xfrm>
            <a:off x="5168900" y="2711450"/>
            <a:ext cx="0" cy="9191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0" name="Text Box 14"/>
          <p:cNvSpPr txBox="1">
            <a:spLocks noChangeArrowheads="1"/>
          </p:cNvSpPr>
          <p:nvPr/>
        </p:nvSpPr>
        <p:spPr bwMode="auto">
          <a:xfrm>
            <a:off x="388938" y="5505450"/>
            <a:ext cx="370363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b="1">
                <a:solidFill>
                  <a:srgbClr val="000AF9"/>
                </a:solidFill>
                <a:latin typeface="Courier New" pitchFamily="49" charset="0"/>
              </a:rPr>
              <a:t>STOP</a:t>
            </a:r>
            <a:r>
              <a:rPr lang="en-US" altLang="en-US" sz="1600"/>
              <a:t> is one of the robot's </a:t>
            </a:r>
            <a:r>
              <a:rPr lang="en-US" altLang="en-US" sz="1600" b="1" i="1"/>
              <a:t>states</a:t>
            </a:r>
            <a:r>
              <a:rPr lang="en-US" altLang="en-US" sz="1600"/>
              <a:t>. Every 40th of a second, the robot runs through this loop, sets the robot's state and sets the velocities accordingly. Don't </a:t>
            </a:r>
            <a:r>
              <a:rPr lang="en-US" altLang="en-US" sz="1600" b="1">
                <a:latin typeface="Courier New" pitchFamily="49" charset="0"/>
              </a:rPr>
              <a:t>sleep</a:t>
            </a:r>
            <a:r>
              <a:rPr lang="en-US" altLang="en-US" sz="1600"/>
              <a:t>!</a:t>
            </a:r>
          </a:p>
        </p:txBody>
      </p:sp>
      <p:sp>
        <p:nvSpPr>
          <p:cNvPr id="99341" name="Rectangle 15"/>
          <p:cNvSpPr>
            <a:spLocks noChangeArrowheads="1"/>
          </p:cNvSpPr>
          <p:nvPr/>
        </p:nvSpPr>
        <p:spPr bwMode="auto">
          <a:xfrm>
            <a:off x="5278438" y="5646738"/>
            <a:ext cx="33401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if</a:t>
            </a:r>
            <a:r>
              <a:rPr lang="en-US" altLang="en-US" sz="1800" b="1">
                <a:latin typeface="Courier New" pitchFamily="49" charset="0"/>
              </a:rPr>
              <a:t> robotTask == </a:t>
            </a:r>
            <a:r>
              <a:rPr lang="en-US" altLang="en-US" sz="1800" b="1">
                <a:solidFill>
                  <a:srgbClr val="000AF9"/>
                </a:solidFill>
                <a:latin typeface="Courier New" pitchFamily="49" charset="0"/>
              </a:rPr>
              <a:t>STOP</a:t>
            </a:r>
            <a:r>
              <a:rPr lang="en-US" altLang="en-US" sz="1800" b="1">
                <a:latin typeface="Courier New" pitchFamily="49" charset="0"/>
              </a:rPr>
              <a:t>:  </a:t>
            </a:r>
          </a:p>
          <a:p>
            <a:pPr eaLnBrk="1" hangingPunct="1"/>
            <a:r>
              <a:rPr lang="en-US" altLang="en-US" sz="1800" b="1">
                <a:latin typeface="Courier New" pitchFamily="49" charset="0"/>
              </a:rPr>
              <a:t>    self.setVels(0,0) </a:t>
            </a:r>
          </a:p>
          <a:p>
            <a:pPr eaLnBrk="1" hangingPunct="1"/>
            <a:r>
              <a:rPr lang="en-US" altLang="en-US" sz="1800" b="1">
                <a:latin typeface="Courier New" pitchFamily="49" charset="0"/>
              </a:rPr>
              <a:t>    robotTask = </a:t>
            </a:r>
            <a:r>
              <a:rPr lang="en-US" altLang="en-US" sz="1800" b="1">
                <a:solidFill>
                  <a:srgbClr val="000AF9"/>
                </a:solidFill>
                <a:latin typeface="Courier New" pitchFamily="49" charset="0"/>
              </a:rPr>
              <a:t>KBD</a:t>
            </a:r>
            <a:endParaRPr lang="en-US" altLang="en-US" sz="1800" b="1">
              <a:latin typeface="Courier New" pitchFamily="49" charset="0"/>
            </a:endParaRPr>
          </a:p>
        </p:txBody>
      </p:sp>
      <p:sp>
        <p:nvSpPr>
          <p:cNvPr id="99342" name="Line 16"/>
          <p:cNvSpPr>
            <a:spLocks noChangeShapeType="1"/>
          </p:cNvSpPr>
          <p:nvPr/>
        </p:nvSpPr>
        <p:spPr bwMode="auto">
          <a:xfrm>
            <a:off x="7680325" y="2724150"/>
            <a:ext cx="0" cy="284321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3" name="Line 17"/>
          <p:cNvSpPr>
            <a:spLocks noChangeShapeType="1"/>
          </p:cNvSpPr>
          <p:nvPr/>
        </p:nvSpPr>
        <p:spPr bwMode="auto">
          <a:xfrm flipV="1">
            <a:off x="3051175" y="5184775"/>
            <a:ext cx="933450" cy="390525"/>
          </a:xfrm>
          <a:prstGeom prst="line">
            <a:avLst/>
          </a:prstGeom>
          <a:noFill/>
          <a:ln w="9525">
            <a:solidFill>
              <a:srgbClr val="000AF9"/>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4" name="Text Box 18"/>
          <p:cNvSpPr txBox="1">
            <a:spLocks noChangeArrowheads="1"/>
          </p:cNvSpPr>
          <p:nvPr/>
        </p:nvSpPr>
        <p:spPr bwMode="auto">
          <a:xfrm>
            <a:off x="468313" y="1452563"/>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F7890C"/>
                </a:solidFill>
                <a:latin typeface="Courier New" pitchFamily="49" charset="0"/>
              </a:rPr>
              <a:t>while</a:t>
            </a:r>
            <a:r>
              <a:rPr lang="en-US" altLang="en-US" b="1">
                <a:latin typeface="Courier New" pitchFamily="49" charset="0"/>
              </a:rPr>
              <a:t> </a:t>
            </a:r>
            <a:r>
              <a:rPr lang="en-US" altLang="en-US" b="1">
                <a:solidFill>
                  <a:srgbClr val="AF1EED"/>
                </a:solidFill>
                <a:latin typeface="Courier New" pitchFamily="49" charset="0"/>
              </a:rPr>
              <a:t>True</a:t>
            </a:r>
            <a:r>
              <a:rPr lang="en-US" altLang="en-US" b="1">
                <a:latin typeface="Courier New" pitchFamily="49" charset="0"/>
              </a:rPr>
              <a:t>:</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301625" y="168275"/>
            <a:ext cx="22812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a:t>Maps</a:t>
            </a:r>
          </a:p>
        </p:txBody>
      </p:sp>
      <p:sp>
        <p:nvSpPr>
          <p:cNvPr id="100355" name="Text Box 3"/>
          <p:cNvSpPr txBox="1">
            <a:spLocks noChangeArrowheads="1"/>
          </p:cNvSpPr>
          <p:nvPr/>
        </p:nvSpPr>
        <p:spPr bwMode="auto">
          <a:xfrm>
            <a:off x="1752600" y="403225"/>
            <a:ext cx="498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t>are set at the very bottom of the </a:t>
            </a:r>
            <a:r>
              <a:rPr lang="en-US" altLang="en-US" sz="1800" b="1">
                <a:latin typeface="Courier New" pitchFamily="49" charset="0"/>
              </a:rPr>
              <a:t>main.py</a:t>
            </a:r>
            <a:r>
              <a:rPr lang="en-US" altLang="en-US" sz="1800"/>
              <a:t> file:</a:t>
            </a:r>
          </a:p>
        </p:txBody>
      </p:sp>
      <p:pic>
        <p:nvPicPr>
          <p:cNvPr id="100356" name="Picture 4" descr="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75" y="4462463"/>
            <a:ext cx="2058988" cy="215900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00357" name="Picture 5" descr="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4487863"/>
            <a:ext cx="2327275" cy="206375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00358" name="Picture 6" descr="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17488"/>
            <a:ext cx="2279650" cy="34988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0359" name="Picture 7" descr="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525" y="990600"/>
            <a:ext cx="2641600" cy="27686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0360" name="Picture 8" descr="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990600"/>
            <a:ext cx="2636838" cy="27622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0361" name="Text Box 9"/>
          <p:cNvSpPr txBox="1">
            <a:spLocks noChangeArrowheads="1"/>
          </p:cNvSpPr>
          <p:nvPr/>
        </p:nvSpPr>
        <p:spPr bwMode="auto">
          <a:xfrm>
            <a:off x="762000" y="4419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chemeClr val="bg2"/>
                </a:solidFill>
                <a:latin typeface="Arial" pitchFamily="34" charset="0"/>
              </a:rPr>
              <a:t>Required</a:t>
            </a:r>
          </a:p>
        </p:txBody>
      </p:sp>
      <p:sp>
        <p:nvSpPr>
          <p:cNvPr id="100362" name="Text Box 10"/>
          <p:cNvSpPr txBox="1">
            <a:spLocks noChangeArrowheads="1"/>
          </p:cNvSpPr>
          <p:nvPr/>
        </p:nvSpPr>
        <p:spPr bwMode="auto">
          <a:xfrm>
            <a:off x="1927225" y="5267325"/>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FF0066"/>
                </a:solidFill>
                <a:latin typeface="Arial" pitchFamily="34" charset="0"/>
              </a:rPr>
              <a:t>Extra</a:t>
            </a:r>
            <a:endParaRPr lang="en-US" altLang="en-US">
              <a:latin typeface="Arial" pitchFamily="34" charset="0"/>
            </a:endParaRPr>
          </a:p>
        </p:txBody>
      </p:sp>
      <p:sp>
        <p:nvSpPr>
          <p:cNvPr id="100363" name="Line 11"/>
          <p:cNvSpPr>
            <a:spLocks noChangeShapeType="1"/>
          </p:cNvSpPr>
          <p:nvPr/>
        </p:nvSpPr>
        <p:spPr bwMode="auto">
          <a:xfrm flipV="1">
            <a:off x="1430338" y="4038600"/>
            <a:ext cx="93662" cy="377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0364" name="Line 12"/>
          <p:cNvSpPr>
            <a:spLocks noChangeShapeType="1"/>
          </p:cNvSpPr>
          <p:nvPr/>
        </p:nvSpPr>
        <p:spPr bwMode="auto">
          <a:xfrm flipV="1">
            <a:off x="1511300" y="3871913"/>
            <a:ext cx="2360613"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0365" name="Line 13"/>
          <p:cNvSpPr>
            <a:spLocks noChangeShapeType="1"/>
          </p:cNvSpPr>
          <p:nvPr/>
        </p:nvSpPr>
        <p:spPr bwMode="auto">
          <a:xfrm flipV="1">
            <a:off x="1804988" y="3824288"/>
            <a:ext cx="4775200" cy="615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238" y="1937535"/>
            <a:ext cx="4862648" cy="3998301"/>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6539"/>
          <a:stretch/>
        </p:blipFill>
        <p:spPr>
          <a:xfrm>
            <a:off x="3862252" y="1905000"/>
            <a:ext cx="5207937" cy="4008409"/>
          </a:xfrm>
          <a:prstGeom prst="rect">
            <a:avLst/>
          </a:prstGeom>
        </p:spPr>
      </p:pic>
      <p:pic>
        <p:nvPicPr>
          <p:cNvPr id="16388" name="Picture 38" descr="Picture 1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49537"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descr="ali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41"/>
          <p:cNvSpPr>
            <a:spLocks noChangeArrowheads="1"/>
          </p:cNvSpPr>
          <p:nvPr/>
        </p:nvSpPr>
        <p:spPr bwMode="auto">
          <a:xfrm>
            <a:off x="616487" y="3098533"/>
            <a:ext cx="2470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000AF9"/>
                </a:solidFill>
                <a:latin typeface="Calibri" pitchFamily="34" charset="0"/>
              </a:rPr>
              <a:t>final project</a:t>
            </a:r>
          </a:p>
        </p:txBody>
      </p:sp>
      <p:sp>
        <p:nvSpPr>
          <p:cNvPr id="16395" name="Text Box 6"/>
          <p:cNvSpPr txBox="1">
            <a:spLocks noChangeArrowheads="1"/>
          </p:cNvSpPr>
          <p:nvPr/>
        </p:nvSpPr>
        <p:spPr bwMode="auto">
          <a:xfrm>
            <a:off x="1735137" y="270795"/>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solidFill>
                  <a:schemeClr val="bg1"/>
                </a:solidFill>
                <a:latin typeface="Cambria" panose="02040503050406030204" pitchFamily="18" charset="0"/>
              </a:rPr>
              <a:t>Dec. in CS </a:t>
            </a:r>
            <a:r>
              <a:rPr lang="en-US" altLang="en-US" sz="4200" dirty="0">
                <a:solidFill>
                  <a:schemeClr val="bg1"/>
                </a:solidFill>
                <a:latin typeface="Cambria" panose="02040503050406030204" pitchFamily="18" charset="0"/>
              </a:rPr>
              <a:t>5</a:t>
            </a:r>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40537"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293812"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219200"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dirty="0">
                <a:latin typeface="Calibri" pitchFamily="34" charset="0"/>
              </a:rPr>
              <a:t>(0,0,0)</a:t>
            </a:r>
          </a:p>
        </p:txBody>
      </p:sp>
      <p:sp>
        <p:nvSpPr>
          <p:cNvPr id="16405" name="TextBox 42"/>
          <p:cNvSpPr txBox="1">
            <a:spLocks noChangeArrowheads="1"/>
          </p:cNvSpPr>
          <p:nvPr/>
        </p:nvSpPr>
        <p:spPr bwMode="auto">
          <a:xfrm>
            <a:off x="6854825"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3929062"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16408" name="Rectangle 41"/>
          <p:cNvSpPr>
            <a:spLocks noChangeArrowheads="1"/>
          </p:cNvSpPr>
          <p:nvPr/>
        </p:nvSpPr>
        <p:spPr bwMode="auto">
          <a:xfrm>
            <a:off x="325537" y="5993558"/>
            <a:ext cx="3140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smtClean="0">
                <a:solidFill>
                  <a:srgbClr val="C00000"/>
                </a:solidFill>
                <a:latin typeface="Calibri" pitchFamily="34" charset="0"/>
              </a:rPr>
              <a:t>gold final </a:t>
            </a:r>
            <a:r>
              <a:rPr lang="en-US" altLang="en-US" sz="3200" i="1" dirty="0">
                <a:solidFill>
                  <a:srgbClr val="C00000"/>
                </a:solidFill>
                <a:latin typeface="Calibri" pitchFamily="34" charset="0"/>
              </a:rPr>
              <a:t>exam</a:t>
            </a:r>
          </a:p>
        </p:txBody>
      </p:sp>
      <p:sp>
        <p:nvSpPr>
          <p:cNvPr id="69" name="Rounded Rectangle 68"/>
          <p:cNvSpPr/>
          <p:nvPr/>
        </p:nvSpPr>
        <p:spPr>
          <a:xfrm>
            <a:off x="7707857" y="3655824"/>
            <a:ext cx="450475" cy="379341"/>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Text Box 45"/>
          <p:cNvSpPr txBox="1">
            <a:spLocks noChangeArrowheads="1"/>
          </p:cNvSpPr>
          <p:nvPr/>
        </p:nvSpPr>
        <p:spPr bwMode="auto">
          <a:xfrm>
            <a:off x="114837" y="2134669"/>
            <a:ext cx="3581400" cy="338554"/>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600" b="1" dirty="0" smtClean="0">
                <a:latin typeface="Calibri" pitchFamily="34" charset="0"/>
              </a:rPr>
              <a:t>Mon., 12/9   –  </a:t>
            </a:r>
            <a:r>
              <a:rPr lang="en-US" altLang="en-US" sz="1600" b="1" i="1" dirty="0" smtClean="0">
                <a:solidFill>
                  <a:srgbClr val="000AF9"/>
                </a:solidFill>
                <a:latin typeface="Calibri" pitchFamily="34" charset="0"/>
              </a:rPr>
              <a:t>hw12 + milestone due</a:t>
            </a:r>
            <a:endParaRPr lang="en-US" altLang="en-US" sz="1600" b="1" i="1" dirty="0">
              <a:solidFill>
                <a:srgbClr val="000AF9"/>
              </a:solidFill>
              <a:latin typeface="Calibri" pitchFamily="34" charset="0"/>
            </a:endParaRPr>
          </a:p>
        </p:txBody>
      </p:sp>
      <p:sp>
        <p:nvSpPr>
          <p:cNvPr id="72" name="Text Box 45"/>
          <p:cNvSpPr txBox="1">
            <a:spLocks noChangeArrowheads="1"/>
          </p:cNvSpPr>
          <p:nvPr/>
        </p:nvSpPr>
        <p:spPr bwMode="auto">
          <a:xfrm>
            <a:off x="114837" y="2615933"/>
            <a:ext cx="3558862" cy="338554"/>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600" b="1" dirty="0" smtClean="0">
                <a:latin typeface="Calibri" pitchFamily="34" charset="0"/>
              </a:rPr>
              <a:t>Fri., 12/13  –   </a:t>
            </a:r>
            <a:r>
              <a:rPr lang="en-US" altLang="en-US" sz="1600" b="1" dirty="0" smtClean="0">
                <a:solidFill>
                  <a:srgbClr val="FF0000"/>
                </a:solidFill>
                <a:latin typeface="Calibri" pitchFamily="34" charset="0"/>
              </a:rPr>
              <a:t>8pm: </a:t>
            </a:r>
            <a:r>
              <a:rPr lang="en-US" altLang="en-US" sz="1600" b="1" i="1" dirty="0" smtClean="0">
                <a:solidFill>
                  <a:srgbClr val="FF0000"/>
                </a:solidFill>
                <a:latin typeface="Calibri" pitchFamily="34" charset="0"/>
              </a:rPr>
              <a:t>final </a:t>
            </a:r>
            <a:r>
              <a:rPr lang="en-US" altLang="en-US" sz="1600" b="1" i="1" dirty="0" err="1" smtClean="0">
                <a:solidFill>
                  <a:srgbClr val="FF0000"/>
                </a:solidFill>
                <a:latin typeface="Calibri" pitchFamily="34" charset="0"/>
              </a:rPr>
              <a:t>proj</a:t>
            </a:r>
            <a:r>
              <a:rPr lang="en-US" altLang="en-US" sz="1600" b="1" i="1" dirty="0" smtClean="0">
                <a:solidFill>
                  <a:srgbClr val="FF0000"/>
                </a:solidFill>
                <a:latin typeface="Calibri" pitchFamily="34" charset="0"/>
              </a:rPr>
              <a:t>. due</a:t>
            </a:r>
            <a:endParaRPr lang="en-US" altLang="en-US" sz="1600" b="1" i="1" dirty="0">
              <a:solidFill>
                <a:srgbClr val="FF0000"/>
              </a:solidFill>
              <a:latin typeface="Calibri" pitchFamily="34" charset="0"/>
            </a:endParaRPr>
          </a:p>
        </p:txBody>
      </p:sp>
      <p:cxnSp>
        <p:nvCxnSpPr>
          <p:cNvPr id="53" name="Straight Arrow Connector 52"/>
          <p:cNvCxnSpPr>
            <a:stCxn id="71" idx="3"/>
            <a:endCxn id="62" idx="0"/>
          </p:cNvCxnSpPr>
          <p:nvPr/>
        </p:nvCxnSpPr>
        <p:spPr>
          <a:xfrm>
            <a:off x="3696237" y="2303946"/>
            <a:ext cx="1324865" cy="1320544"/>
          </a:xfrm>
          <a:prstGeom prst="straightConnector1">
            <a:avLst/>
          </a:prstGeom>
          <a:ln>
            <a:solidFill>
              <a:srgbClr val="000AF9">
                <a:alpha val="29000"/>
              </a:srgbClr>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AutoShape 50"/>
          <p:cNvSpPr>
            <a:spLocks noChangeArrowheads="1"/>
          </p:cNvSpPr>
          <p:nvPr/>
        </p:nvSpPr>
        <p:spPr bwMode="auto">
          <a:xfrm>
            <a:off x="296278" y="4216132"/>
            <a:ext cx="3086808" cy="1697277"/>
          </a:xfrm>
          <a:prstGeom prst="roundRect">
            <a:avLst>
              <a:gd name="adj" fmla="val 16667"/>
            </a:avLst>
          </a:prstGeom>
          <a:solidFill>
            <a:srgbClr val="FAE9D6"/>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52" name="Text Box 45"/>
          <p:cNvSpPr txBox="1">
            <a:spLocks noChangeArrowheads="1"/>
          </p:cNvSpPr>
          <p:nvPr/>
        </p:nvSpPr>
        <p:spPr bwMode="auto">
          <a:xfrm>
            <a:off x="451485" y="4579736"/>
            <a:ext cx="2888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Tue., 12/17  7 pm – </a:t>
            </a:r>
            <a:r>
              <a:rPr lang="en-US" altLang="en-US" sz="1800" b="1" i="1" dirty="0" smtClean="0">
                <a:solidFill>
                  <a:srgbClr val="7030A0"/>
                </a:solidFill>
                <a:latin typeface="Calibri" pitchFamily="34" charset="0"/>
              </a:rPr>
              <a:t>review</a:t>
            </a:r>
            <a:endParaRPr lang="en-US" altLang="en-US" sz="1800" b="1" i="1" dirty="0">
              <a:solidFill>
                <a:srgbClr val="7030A0"/>
              </a:solidFill>
              <a:latin typeface="Calibri" pitchFamily="34" charset="0"/>
            </a:endParaRPr>
          </a:p>
        </p:txBody>
      </p:sp>
      <p:sp>
        <p:nvSpPr>
          <p:cNvPr id="55" name="Text Box 45"/>
          <p:cNvSpPr txBox="1">
            <a:spLocks noChangeArrowheads="1"/>
          </p:cNvSpPr>
          <p:nvPr/>
        </p:nvSpPr>
        <p:spPr bwMode="auto">
          <a:xfrm>
            <a:off x="451485" y="5272087"/>
            <a:ext cx="265741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Wed., 12/18  </a:t>
            </a:r>
            <a:r>
              <a:rPr lang="en-US" altLang="en-US" sz="1800" b="1" dirty="0">
                <a:latin typeface="Calibri" pitchFamily="34" charset="0"/>
              </a:rPr>
              <a:t>7</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7030A0"/>
                </a:solidFill>
                <a:latin typeface="Calibri" pitchFamily="34" charset="0"/>
              </a:rPr>
              <a:t>final</a:t>
            </a:r>
            <a:endParaRPr lang="en-US" altLang="en-US" sz="1800" b="1" dirty="0">
              <a:solidFill>
                <a:srgbClr val="7030A0"/>
              </a:solidFill>
              <a:latin typeface="Calibri" pitchFamily="34" charset="0"/>
            </a:endParaRPr>
          </a:p>
        </p:txBody>
      </p:sp>
      <p:cxnSp>
        <p:nvCxnSpPr>
          <p:cNvPr id="57" name="Straight Arrow Connector 56"/>
          <p:cNvCxnSpPr>
            <a:endCxn id="61" idx="1"/>
          </p:cNvCxnSpPr>
          <p:nvPr/>
        </p:nvCxnSpPr>
        <p:spPr>
          <a:xfrm flipV="1">
            <a:off x="3155324" y="4286866"/>
            <a:ext cx="2356921" cy="478317"/>
          </a:xfrm>
          <a:prstGeom prst="straightConnector1">
            <a:avLst/>
          </a:prstGeom>
          <a:ln>
            <a:solidFill>
              <a:srgbClr val="7030A0">
                <a:alpha val="48000"/>
              </a:srgbClr>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 Box 45"/>
          <p:cNvSpPr txBox="1">
            <a:spLocks noChangeArrowheads="1"/>
          </p:cNvSpPr>
          <p:nvPr/>
        </p:nvSpPr>
        <p:spPr bwMode="auto">
          <a:xfrm>
            <a:off x="4392031" y="6224245"/>
            <a:ext cx="4397838" cy="369332"/>
          </a:xfrm>
          <a:prstGeom prst="rect">
            <a:avLst/>
          </a:prstGeom>
          <a:solidFill>
            <a:schemeClr val="tx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solidFill>
                  <a:schemeClr val="bg1"/>
                </a:solidFill>
                <a:latin typeface="Calibri" pitchFamily="34" charset="0"/>
              </a:rPr>
              <a:t>Today</a:t>
            </a:r>
            <a:r>
              <a:rPr lang="en-US" altLang="en-US" sz="1800" dirty="0" smtClean="0">
                <a:solidFill>
                  <a:schemeClr val="bg1"/>
                </a:solidFill>
                <a:latin typeface="Calibri" pitchFamily="34" charset="0"/>
              </a:rPr>
              <a:t>:  </a:t>
            </a:r>
            <a:r>
              <a:rPr lang="en-US" altLang="en-US" sz="1800" i="1" dirty="0" smtClean="0">
                <a:solidFill>
                  <a:schemeClr val="bg1"/>
                </a:solidFill>
                <a:latin typeface="Calibri" pitchFamily="34" charset="0"/>
              </a:rPr>
              <a:t>Seeding ideas for CS5's final projects</a:t>
            </a:r>
            <a:endParaRPr lang="en-US" altLang="en-US" sz="1800" dirty="0">
              <a:solidFill>
                <a:schemeClr val="bg1"/>
              </a:solidFill>
              <a:latin typeface="Calibri" pitchFamily="34" charset="0"/>
            </a:endParaRPr>
          </a:p>
        </p:txBody>
      </p:sp>
      <p:cxnSp>
        <p:nvCxnSpPr>
          <p:cNvPr id="59" name="Straight Arrow Connector 58"/>
          <p:cNvCxnSpPr>
            <a:stCxn id="72" idx="3"/>
            <a:endCxn id="69" idx="1"/>
          </p:cNvCxnSpPr>
          <p:nvPr/>
        </p:nvCxnSpPr>
        <p:spPr>
          <a:xfrm>
            <a:off x="3673699" y="2785210"/>
            <a:ext cx="4034158" cy="1060285"/>
          </a:xfrm>
          <a:prstGeom prst="straightConnector1">
            <a:avLst/>
          </a:prstGeom>
          <a:ln>
            <a:solidFill>
              <a:srgbClr val="C00000">
                <a:alpha val="48000"/>
              </a:srgbClr>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Rounded Rectangle 60"/>
          <p:cNvSpPr/>
          <p:nvPr/>
        </p:nvSpPr>
        <p:spPr>
          <a:xfrm>
            <a:off x="5512245" y="4079839"/>
            <a:ext cx="494676" cy="414053"/>
          </a:xfrm>
          <a:prstGeom prst="round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7030A0"/>
              </a:solidFill>
            </a:endParaRPr>
          </a:p>
        </p:txBody>
      </p:sp>
      <p:cxnSp>
        <p:nvCxnSpPr>
          <p:cNvPr id="49" name="Straight Arrow Connector 48"/>
          <p:cNvCxnSpPr/>
          <p:nvPr/>
        </p:nvCxnSpPr>
        <p:spPr>
          <a:xfrm flipV="1">
            <a:off x="3013656" y="4305129"/>
            <a:ext cx="3205226" cy="1142634"/>
          </a:xfrm>
          <a:prstGeom prst="straightConnector1">
            <a:avLst/>
          </a:prstGeom>
          <a:ln>
            <a:solidFill>
              <a:srgbClr val="7030A0">
                <a:alpha val="48000"/>
              </a:srgbClr>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4773764" y="3624490"/>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Text Box 45"/>
          <p:cNvSpPr txBox="1">
            <a:spLocks noChangeArrowheads="1"/>
          </p:cNvSpPr>
          <p:nvPr/>
        </p:nvSpPr>
        <p:spPr bwMode="auto">
          <a:xfrm>
            <a:off x="114837" y="1694218"/>
            <a:ext cx="3581400" cy="338554"/>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600" b="1" dirty="0" smtClean="0">
                <a:solidFill>
                  <a:schemeClr val="bg1"/>
                </a:solidFill>
                <a:latin typeface="Calibri" pitchFamily="34" charset="0"/>
              </a:rPr>
              <a:t>Mon., 12/9  – </a:t>
            </a:r>
            <a:r>
              <a:rPr lang="en-US" altLang="en-US" sz="1600" b="1" i="1" dirty="0" smtClean="0">
                <a:solidFill>
                  <a:schemeClr val="bg1"/>
                </a:solidFill>
                <a:latin typeface="Calibri" pitchFamily="34" charset="0"/>
              </a:rPr>
              <a:t>hw11 + project start due</a:t>
            </a:r>
            <a:endParaRPr lang="en-US" altLang="en-US" sz="1600" b="1" i="1" dirty="0">
              <a:solidFill>
                <a:schemeClr val="bg1"/>
              </a:solidFill>
              <a:latin typeface="Calibri" pitchFamily="34" charset="0"/>
            </a:endParaRPr>
          </a:p>
        </p:txBody>
      </p:sp>
      <p:sp>
        <p:nvSpPr>
          <p:cNvPr id="65" name="Rounded Rectangle 64"/>
          <p:cNvSpPr/>
          <p:nvPr/>
        </p:nvSpPr>
        <p:spPr>
          <a:xfrm>
            <a:off x="6218882" y="4087560"/>
            <a:ext cx="494676" cy="414053"/>
          </a:xfrm>
          <a:prstGeom prst="round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7030A0"/>
              </a:solidFill>
            </a:endParaRPr>
          </a:p>
        </p:txBody>
      </p:sp>
      <mc:AlternateContent xmlns:mc="http://schemas.openxmlformats.org/markup-compatibility/2006" xmlns:p14="http://schemas.microsoft.com/office/powerpoint/2010/main">
        <mc:Choice Requires="p14">
          <p:contentPart p14:bwMode="auto" r:id="rId8">
            <p14:nvContentPartPr>
              <p14:cNvPr id="3" name="Ink 2"/>
              <p14:cNvContentPartPr/>
              <p14:nvPr/>
            </p14:nvContentPartPr>
            <p14:xfrm>
              <a:off x="1622520" y="4485960"/>
              <a:ext cx="4416120" cy="899640"/>
            </p14:xfrm>
          </p:contentPart>
        </mc:Choice>
        <mc:Fallback xmlns="">
          <p:pic>
            <p:nvPicPr>
              <p:cNvPr id="3" name="Ink 2"/>
              <p:cNvPicPr/>
              <p:nvPr/>
            </p:nvPicPr>
            <p:blipFill>
              <a:blip r:embed="rId9"/>
              <a:stretch>
                <a:fillRect/>
              </a:stretch>
            </p:blipFill>
            <p:spPr>
              <a:xfrm>
                <a:off x="1611000" y="4475520"/>
                <a:ext cx="4436280" cy="920880"/>
              </a:xfrm>
              <a:prstGeom prst="rect">
                <a:avLst/>
              </a:prstGeom>
            </p:spPr>
          </p:pic>
        </mc:Fallback>
      </mc:AlternateContent>
    </p:spTree>
    <p:extLst>
      <p:ext uri="{BB962C8B-B14F-4D97-AF65-F5344CB8AC3E}">
        <p14:creationId xmlns:p14="http://schemas.microsoft.com/office/powerpoint/2010/main" val="26584245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640186" y="6279221"/>
            <a:ext cx="5208414" cy="461665"/>
          </a:xfrm>
          <a:prstGeom prst="rect">
            <a:avLst/>
          </a:prstGeom>
          <a:solidFill>
            <a:srgbClr val="CCECFF"/>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808080"/>
                </a:solidFill>
                <a:effectLst/>
                <a:uLnTx/>
                <a:uFillTx/>
                <a:latin typeface="Calibri" panose="020F0502020204030204" pitchFamily="34" charset="0"/>
                <a:ea typeface="MS PGothic" pitchFamily="34" charset="-128"/>
                <a:cs typeface="+mn-cs"/>
              </a:rPr>
              <a:t>a list-of-lists-of-one-character-strings….</a:t>
            </a:r>
            <a:endParaRPr kumimoji="0" lang="en-US" sz="2400" b="1" i="1" u="none" strike="noStrike" kern="1200" cap="none" spc="0" normalizeH="0" baseline="0" noProof="0" dirty="0">
              <a:ln>
                <a:noFill/>
              </a:ln>
              <a:solidFill>
                <a:srgbClr val="808080"/>
              </a:solidFill>
              <a:effectLst/>
              <a:uLnTx/>
              <a:uFillTx/>
              <a:latin typeface="Calibri" panose="020F0502020204030204" pitchFamily="34" charset="0"/>
              <a:ea typeface="MS PGothic" pitchFamily="34" charset="-128"/>
              <a:cs typeface="+mn-cs"/>
            </a:endParaRPr>
          </a:p>
        </p:txBody>
      </p:sp>
      <p:sp>
        <p:nvSpPr>
          <p:cNvPr id="18" name="Rounded Rectangle 17"/>
          <p:cNvSpPr/>
          <p:nvPr/>
        </p:nvSpPr>
        <p:spPr>
          <a:xfrm>
            <a:off x="6013331" y="5394160"/>
            <a:ext cx="2286000" cy="461665"/>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7" name="Rounded Rectangle 16"/>
          <p:cNvSpPr/>
          <p:nvPr/>
        </p:nvSpPr>
        <p:spPr>
          <a:xfrm>
            <a:off x="6013331" y="4836696"/>
            <a:ext cx="2286000" cy="461665"/>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Rounded Rectangle 7"/>
          <p:cNvSpPr/>
          <p:nvPr/>
        </p:nvSpPr>
        <p:spPr>
          <a:xfrm>
            <a:off x="6013331" y="4293766"/>
            <a:ext cx="2286000" cy="46166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classes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 name="TextBox 2"/>
          <p:cNvSpPr txBox="1"/>
          <p:nvPr/>
        </p:nvSpPr>
        <p:spPr>
          <a:xfrm>
            <a:off x="458787" y="2133600"/>
            <a:ext cx="502761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F6890C"/>
                </a:solidFill>
                <a:effectLst/>
                <a:uLnTx/>
                <a:uFillTx/>
                <a:latin typeface="Courier New" panose="02070309020205020404" pitchFamily="49" charset="0"/>
                <a:ea typeface="MS PGothic" pitchFamily="34" charset="-128"/>
                <a:cs typeface="Courier New" panose="02070309020205020404" pitchFamily="49" charset="0"/>
              </a:rPr>
              <a:t>class</a:t>
            </a:r>
            <a:r>
              <a:rPr kumimoji="0" lang="en-US" sz="36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World:</a:t>
            </a:r>
            <a:endPar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5" name="TextBox 4"/>
          <p:cNvSpPr txBox="1"/>
          <p:nvPr/>
        </p:nvSpPr>
        <p:spPr>
          <a:xfrm>
            <a:off x="647727" y="990600"/>
            <a:ext cx="3111376" cy="584775"/>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type in Python could most usefully hold the </a:t>
            </a:r>
            <a:r>
              <a:rPr kumimoji="0" lang="en-US" sz="1600" b="1" i="1" u="none" strike="noStrike" kern="1200" cap="none" spc="0" normalizeH="0" baseline="0" noProof="0" dirty="0" smtClean="0">
                <a:ln>
                  <a:noFill/>
                </a:ln>
                <a:solidFill>
                  <a:srgbClr val="F6890C"/>
                </a:solidFill>
                <a:effectLst/>
                <a:uLnTx/>
                <a:uFillTx/>
                <a:latin typeface="Cambria" panose="02040503050406030204" pitchFamily="18" charset="0"/>
                <a:ea typeface="MS PGothic" pitchFamily="34" charset="-128"/>
                <a:cs typeface="+mn-cs"/>
              </a:rPr>
              <a:t>environment</a:t>
            </a:r>
            <a:r>
              <a:rPr kumimoji="0" 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3" name="TextBox 12"/>
          <p:cNvSpPr txBox="1"/>
          <p:nvPr/>
        </p:nvSpPr>
        <p:spPr>
          <a:xfrm>
            <a:off x="419031" y="3048000"/>
            <a:ext cx="4038600" cy="1200329"/>
          </a:xfrm>
          <a:prstGeom prst="rect">
            <a:avLst/>
          </a:prstGeom>
          <a:solidFill>
            <a:srgbClr val="FFEFD7"/>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a:t>
            </a:r>
            <a:r>
              <a:rPr kumimoji="0" lang="en-US" sz="2400" b="0"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class</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that you've already written will be most similar to </a:t>
            </a:r>
            <a:r>
              <a:rPr kumimoji="0" 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World</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 name="Rectangle 1"/>
          <p:cNvSpPr/>
          <p:nvPr/>
        </p:nvSpPr>
        <p:spPr>
          <a:xfrm>
            <a:off x="4495800" y="285957"/>
            <a:ext cx="4388728" cy="3939540"/>
          </a:xfrm>
          <a:prstGeom prst="rect">
            <a:avLst/>
          </a:prstGeom>
        </p:spPr>
        <p:txBody>
          <a:bodyPr wrap="square">
            <a:spAutoFit/>
          </a:bodyPr>
          <a:lstStyle/>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oooooPooooooooooooooooo</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ooooooooooooooooooooooo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4" name="Rectangle 3"/>
          <p:cNvSpPr/>
          <p:nvPr/>
        </p:nvSpPr>
        <p:spPr>
          <a:xfrm>
            <a:off x="7611979" y="4201434"/>
            <a:ext cx="461986"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0" name="Rectangle 9"/>
          <p:cNvSpPr/>
          <p:nvPr/>
        </p:nvSpPr>
        <p:spPr>
          <a:xfrm>
            <a:off x="7611979" y="4689849"/>
            <a:ext cx="461986"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1" name="Rectangle 10"/>
          <p:cNvSpPr/>
          <p:nvPr/>
        </p:nvSpPr>
        <p:spPr>
          <a:xfrm>
            <a:off x="7616765" y="5295928"/>
            <a:ext cx="461986"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P</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5"/>
          <p:cNvSpPr/>
          <p:nvPr/>
        </p:nvSpPr>
        <p:spPr>
          <a:xfrm>
            <a:off x="6019800" y="5388260"/>
            <a:ext cx="1261884"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5" name="Rectangle 14"/>
          <p:cNvSpPr/>
          <p:nvPr/>
        </p:nvSpPr>
        <p:spPr>
          <a:xfrm>
            <a:off x="6061222" y="4841867"/>
            <a:ext cx="1179041"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Visited:</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6" name="Rectangle 15"/>
          <p:cNvSpPr/>
          <p:nvPr/>
        </p:nvSpPr>
        <p:spPr>
          <a:xfrm>
            <a:off x="6223734" y="4293766"/>
            <a:ext cx="854016"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Wall:</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 name="Rectangle 8"/>
          <p:cNvSpPr/>
          <p:nvPr/>
        </p:nvSpPr>
        <p:spPr>
          <a:xfrm>
            <a:off x="629611" y="4477527"/>
            <a:ext cx="3693640"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will </a:t>
            </a:r>
            <a:r>
              <a:rPr kumimoji="0" lang="en-US" sz="24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self.room</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be?</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cxnSp>
        <p:nvCxnSpPr>
          <p:cNvPr id="14" name="Straight Arrow Connector 13"/>
          <p:cNvCxnSpPr/>
          <p:nvPr/>
        </p:nvCxnSpPr>
        <p:spPr>
          <a:xfrm flipV="1">
            <a:off x="4457631" y="4201434"/>
            <a:ext cx="876369" cy="488415"/>
          </a:xfrm>
          <a:prstGeom prst="straightConnector1">
            <a:avLst/>
          </a:prstGeom>
          <a:ln>
            <a:solidFill>
              <a:srgbClr val="F6890C"/>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20972158">
            <a:off x="1061498" y="5178297"/>
            <a:ext cx="3430023" cy="1200329"/>
          </a:xfrm>
          <a:prstGeom prst="rect">
            <a:avLst/>
          </a:prstGeom>
          <a:solidFill>
            <a:srgbClr val="CCECFF"/>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same as the Connect-Four board's </a:t>
            </a:r>
            <a:r>
              <a:rPr kumimoji="0" lang="en-US" sz="2400" b="1" i="0" u="none" strike="noStrike" kern="1200" cap="none" spc="0" normalizeH="0" baseline="0" noProof="0" dirty="0" err="1" smtClean="0">
                <a:ln>
                  <a:noFill/>
                </a:ln>
                <a:solidFill>
                  <a:srgbClr val="000AF9"/>
                </a:solidFill>
                <a:effectLst/>
                <a:uLnTx/>
                <a:uFillTx/>
                <a:latin typeface="Courier New" panose="02070309020205020404" pitchFamily="49" charset="0"/>
                <a:ea typeface="MS PGothic" pitchFamily="34" charset="-128"/>
                <a:cs typeface="Courier New" panose="02070309020205020404" pitchFamily="49" charset="0"/>
              </a:rPr>
              <a:t>self.data</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 name="Rectangle 6"/>
          <p:cNvSpPr/>
          <p:nvPr/>
        </p:nvSpPr>
        <p:spPr>
          <a:xfrm rot="852961">
            <a:off x="3198987" y="2817166"/>
            <a:ext cx="2212465" cy="461665"/>
          </a:xfrm>
          <a:prstGeom prst="rect">
            <a:avLst/>
          </a:prstGeom>
          <a:solidFill>
            <a:srgbClr val="CCECFF"/>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6890C"/>
                </a:solidFill>
                <a:effectLst/>
                <a:uLnTx/>
                <a:uFillTx/>
                <a:latin typeface="Courier New" panose="02070309020205020404" pitchFamily="49" charset="0"/>
                <a:ea typeface="MS PGothic" pitchFamily="34" charset="-128"/>
                <a:cs typeface="Courier New" panose="02070309020205020404" pitchFamily="49" charset="0"/>
              </a:rPr>
              <a:t>class</a:t>
            </a:r>
            <a:r>
              <a:rPr kumimoji="0" lang="en-US" sz="2400" b="1" i="0" u="none" strike="noStrike" kern="1200" cap="none" spc="0" normalizeH="0" baseline="0" noProof="0" dirty="0" smtClean="0">
                <a:ln>
                  <a:noFill/>
                </a:ln>
                <a:solidFill>
                  <a:srgbClr val="000AF9"/>
                </a:solidFill>
                <a:effectLst/>
                <a:uLnTx/>
                <a:uFillTx/>
                <a:latin typeface="Courier New" panose="02070309020205020404" pitchFamily="49" charset="0"/>
                <a:ea typeface="MS PGothic" pitchFamily="34" charset="-128"/>
                <a:cs typeface="Courier New" panose="02070309020205020404" pitchFamily="49" charset="0"/>
              </a:rPr>
              <a:t> Board</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19644118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425" y="1474788"/>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AutoShape 3"/>
          <p:cNvSpPr>
            <a:spLocks noChangeArrowheads="1"/>
          </p:cNvSpPr>
          <p:nvPr/>
        </p:nvSpPr>
        <p:spPr bwMode="auto">
          <a:xfrm>
            <a:off x="7239000" y="1811338"/>
            <a:ext cx="1524000" cy="1376362"/>
          </a:xfrm>
          <a:prstGeom prst="wedgeRectCallout">
            <a:avLst>
              <a:gd name="adj1" fmla="val -85625"/>
              <a:gd name="adj2" fmla="val -21912"/>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000">
                <a:latin typeface="Arial" pitchFamily="34" charset="0"/>
              </a:rPr>
              <a:t>Picobot is also a </a:t>
            </a:r>
            <a:r>
              <a:rPr lang="en-US" altLang="en-US" sz="2000" i="1">
                <a:latin typeface="Arial" pitchFamily="34" charset="0"/>
              </a:rPr>
              <a:t>finite-state machine!</a:t>
            </a:r>
            <a:endParaRPr lang="en-US" altLang="en-US" sz="2000">
              <a:latin typeface="Arial" pitchFamily="34" charset="0"/>
            </a:endParaRPr>
          </a:p>
        </p:txBody>
      </p:sp>
      <p:sp>
        <p:nvSpPr>
          <p:cNvPr id="101380" name="Rectangle 4"/>
          <p:cNvSpPr>
            <a:spLocks noChangeArrowheads="1"/>
          </p:cNvSpPr>
          <p:nvPr/>
        </p:nvSpPr>
        <p:spPr bwMode="auto">
          <a:xfrm>
            <a:off x="582613" y="1814513"/>
            <a:ext cx="4681537"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a:latin typeface="Arial" pitchFamily="34" charset="0"/>
                <a:cs typeface="Arial" pitchFamily="34" charset="0"/>
              </a:rPr>
              <a:t>Basic idea: implement Picobot (</a:t>
            </a:r>
            <a:r>
              <a:rPr lang="en-US" altLang="en-US" i="1">
                <a:latin typeface="Arial" pitchFamily="34" charset="0"/>
                <a:cs typeface="Arial" pitchFamily="34" charset="0"/>
              </a:rPr>
              <a:t>the hw problem from Week 1</a:t>
            </a:r>
            <a:r>
              <a:rPr lang="en-US" altLang="en-US">
                <a:latin typeface="Arial" pitchFamily="34" charset="0"/>
                <a:cs typeface="Arial" pitchFamily="34" charset="0"/>
              </a:rPr>
              <a:t>)</a:t>
            </a:r>
          </a:p>
          <a:p>
            <a:pPr eaLnBrk="1" hangingPunct="1">
              <a:spcBef>
                <a:spcPct val="20000"/>
              </a:spcBef>
            </a:pPr>
            <a:endParaRPr lang="en-US" altLang="en-US">
              <a:latin typeface="Arial" pitchFamily="34" charset="0"/>
              <a:cs typeface="Arial" pitchFamily="34" charset="0"/>
            </a:endParaRPr>
          </a:p>
        </p:txBody>
      </p:sp>
      <p:grpSp>
        <p:nvGrpSpPr>
          <p:cNvPr id="101381" name="Group 5"/>
          <p:cNvGrpSpPr>
            <a:grpSpLocks/>
          </p:cNvGrpSpPr>
          <p:nvPr/>
        </p:nvGrpSpPr>
        <p:grpSpPr bwMode="auto">
          <a:xfrm>
            <a:off x="533400" y="1038225"/>
            <a:ext cx="8218488" cy="180975"/>
            <a:chOff x="295" y="1311"/>
            <a:chExt cx="5177" cy="114"/>
          </a:xfrm>
        </p:grpSpPr>
        <p:sp>
          <p:nvSpPr>
            <p:cNvPr id="101399" name="Rectangle 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400" name="Rectangle 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1382" name="Text Box 8"/>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The </a:t>
            </a:r>
            <a:r>
              <a:rPr lang="en-US" altLang="en-US" sz="4200">
                <a:solidFill>
                  <a:srgbClr val="000AF9"/>
                </a:solidFill>
              </a:rPr>
              <a:t>Picobot</a:t>
            </a:r>
            <a:r>
              <a:rPr lang="en-US" altLang="en-US" sz="4200"/>
              <a:t> project</a:t>
            </a:r>
          </a:p>
        </p:txBody>
      </p:sp>
      <p:grpSp>
        <p:nvGrpSpPr>
          <p:cNvPr id="101383" name="Group 5"/>
          <p:cNvGrpSpPr>
            <a:grpSpLocks/>
          </p:cNvGrpSpPr>
          <p:nvPr/>
        </p:nvGrpSpPr>
        <p:grpSpPr bwMode="auto">
          <a:xfrm>
            <a:off x="7918450" y="5824538"/>
            <a:ext cx="685800" cy="823912"/>
            <a:chOff x="2928" y="1051"/>
            <a:chExt cx="840" cy="957"/>
          </a:xfrm>
        </p:grpSpPr>
        <p:sp>
          <p:nvSpPr>
            <p:cNvPr id="101386"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1387"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88"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89"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0"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1"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2"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3"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4"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5"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1396"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1397"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1398"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1384" name="Rectangle 24"/>
          <p:cNvSpPr>
            <a:spLocks noChangeArrowheads="1"/>
          </p:cNvSpPr>
          <p:nvPr/>
        </p:nvSpPr>
        <p:spPr bwMode="auto">
          <a:xfrm>
            <a:off x="4602163" y="5721350"/>
            <a:ext cx="334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9900"/>
                </a:solidFill>
                <a:latin typeface="Comic Sans MS" pitchFamily="66" charset="0"/>
              </a:rPr>
              <a:t>talk about </a:t>
            </a:r>
            <a:r>
              <a:rPr lang="en-US" altLang="en-US" i="1">
                <a:solidFill>
                  <a:srgbClr val="009900"/>
                </a:solidFill>
                <a:latin typeface="Comic Sans MS" pitchFamily="66" charset="0"/>
              </a:rPr>
              <a:t>full circle...</a:t>
            </a:r>
            <a:endParaRPr lang="en-US" altLang="en-US"/>
          </a:p>
        </p:txBody>
      </p:sp>
      <p:pic>
        <p:nvPicPr>
          <p:cNvPr id="101385" name="Picture 25" descr="Picture 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19400"/>
            <a:ext cx="36576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425" y="1474788"/>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AutoShape 3"/>
          <p:cNvSpPr>
            <a:spLocks noChangeArrowheads="1"/>
          </p:cNvSpPr>
          <p:nvPr/>
        </p:nvSpPr>
        <p:spPr bwMode="auto">
          <a:xfrm>
            <a:off x="7239000" y="1811338"/>
            <a:ext cx="1524000" cy="1376362"/>
          </a:xfrm>
          <a:prstGeom prst="wedgeRectCallout">
            <a:avLst>
              <a:gd name="adj1" fmla="val -85625"/>
              <a:gd name="adj2" fmla="val -21912"/>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000">
                <a:latin typeface="Arial" pitchFamily="34" charset="0"/>
              </a:rPr>
              <a:t>Picobot is also a </a:t>
            </a:r>
            <a:r>
              <a:rPr lang="en-US" altLang="en-US" sz="2000" i="1">
                <a:latin typeface="Arial" pitchFamily="34" charset="0"/>
              </a:rPr>
              <a:t>finite-state machine!</a:t>
            </a:r>
            <a:endParaRPr lang="en-US" altLang="en-US" sz="2000">
              <a:latin typeface="Arial" pitchFamily="34" charset="0"/>
            </a:endParaRPr>
          </a:p>
        </p:txBody>
      </p:sp>
      <p:sp>
        <p:nvSpPr>
          <p:cNvPr id="102404" name="Rectangle 4"/>
          <p:cNvSpPr>
            <a:spLocks noChangeArrowheads="1"/>
          </p:cNvSpPr>
          <p:nvPr/>
        </p:nvSpPr>
        <p:spPr bwMode="auto">
          <a:xfrm>
            <a:off x="582613" y="1814513"/>
            <a:ext cx="4681537"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a:latin typeface="Arial" pitchFamily="34" charset="0"/>
                <a:cs typeface="Arial" pitchFamily="34" charset="0"/>
              </a:rPr>
              <a:t>Basic idea: implement Picobot (</a:t>
            </a:r>
            <a:r>
              <a:rPr lang="en-US" altLang="en-US" i="1">
                <a:latin typeface="Arial" pitchFamily="34" charset="0"/>
                <a:cs typeface="Arial" pitchFamily="34" charset="0"/>
              </a:rPr>
              <a:t>the hw problem from Week 1</a:t>
            </a:r>
            <a:r>
              <a:rPr lang="en-US" altLang="en-US">
                <a:latin typeface="Arial" pitchFamily="34" charset="0"/>
                <a:cs typeface="Arial" pitchFamily="34" charset="0"/>
              </a:rPr>
              <a:t>)</a:t>
            </a:r>
          </a:p>
          <a:p>
            <a:pPr eaLnBrk="1" hangingPunct="1">
              <a:spcBef>
                <a:spcPct val="20000"/>
              </a:spcBef>
            </a:pPr>
            <a:endParaRPr lang="en-US" altLang="en-US">
              <a:latin typeface="Arial" pitchFamily="34" charset="0"/>
              <a:cs typeface="Arial" pitchFamily="34" charset="0"/>
            </a:endParaRPr>
          </a:p>
          <a:p>
            <a:pPr eaLnBrk="1" hangingPunct="1">
              <a:spcBef>
                <a:spcPct val="20000"/>
              </a:spcBef>
            </a:pPr>
            <a:r>
              <a:rPr lang="en-US" altLang="en-US">
                <a:solidFill>
                  <a:srgbClr val="000AF9"/>
                </a:solidFill>
                <a:latin typeface="Arial" pitchFamily="34" charset="0"/>
                <a:cs typeface="Arial" pitchFamily="34" charset="0"/>
              </a:rPr>
              <a:t>Requirements:</a:t>
            </a:r>
            <a:endParaRPr lang="en-US" altLang="en-US">
              <a:latin typeface="Arial" pitchFamily="34" charset="0"/>
              <a:cs typeface="Arial" pitchFamily="34" charset="0"/>
            </a:endParaRPr>
          </a:p>
        </p:txBody>
      </p:sp>
      <p:grpSp>
        <p:nvGrpSpPr>
          <p:cNvPr id="102405" name="Group 5"/>
          <p:cNvGrpSpPr>
            <a:grpSpLocks/>
          </p:cNvGrpSpPr>
          <p:nvPr/>
        </p:nvGrpSpPr>
        <p:grpSpPr bwMode="auto">
          <a:xfrm>
            <a:off x="533400" y="1038225"/>
            <a:ext cx="8218488" cy="180975"/>
            <a:chOff x="295" y="1311"/>
            <a:chExt cx="5177" cy="114"/>
          </a:xfrm>
        </p:grpSpPr>
        <p:sp>
          <p:nvSpPr>
            <p:cNvPr id="102408" name="Rectangle 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2409" name="Rectangle 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2406" name="Text Box 8"/>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The </a:t>
            </a:r>
            <a:r>
              <a:rPr lang="en-US" altLang="en-US" sz="4200">
                <a:solidFill>
                  <a:srgbClr val="000AF9"/>
                </a:solidFill>
              </a:rPr>
              <a:t>Picobot</a:t>
            </a:r>
            <a:r>
              <a:rPr lang="en-US" altLang="en-US" sz="4200"/>
              <a:t> project</a:t>
            </a:r>
          </a:p>
        </p:txBody>
      </p:sp>
      <p:sp>
        <p:nvSpPr>
          <p:cNvPr id="102407" name="Rectangle 9"/>
          <p:cNvSpPr>
            <a:spLocks noChangeArrowheads="1"/>
          </p:cNvSpPr>
          <p:nvPr/>
        </p:nvSpPr>
        <p:spPr bwMode="auto">
          <a:xfrm>
            <a:off x="1233488" y="3860800"/>
            <a:ext cx="6316662"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a:latin typeface="Arial" pitchFamily="34" charset="0"/>
                <a:cs typeface="Arial" pitchFamily="34" charset="0"/>
              </a:rPr>
              <a:t>Text and graphical output</a:t>
            </a:r>
          </a:p>
          <a:p>
            <a:pPr eaLnBrk="1" hangingPunct="1">
              <a:spcBef>
                <a:spcPct val="20000"/>
              </a:spcBef>
            </a:pPr>
            <a:r>
              <a:rPr lang="en-US" altLang="en-US">
                <a:latin typeface="Arial" pitchFamily="34" charset="0"/>
                <a:cs typeface="Arial" pitchFamily="34" charset="0"/>
              </a:rPr>
              <a:t>Read Picobot program from a file</a:t>
            </a:r>
          </a:p>
          <a:p>
            <a:pPr eaLnBrk="1" hangingPunct="1">
              <a:spcBef>
                <a:spcPct val="20000"/>
              </a:spcBef>
            </a:pPr>
            <a:r>
              <a:rPr lang="en-US" altLang="en-US">
                <a:latin typeface="Arial" pitchFamily="34" charset="0"/>
                <a:cs typeface="Arial" pitchFamily="34" charset="0"/>
              </a:rPr>
              <a:t>Read maze description from a file</a:t>
            </a:r>
          </a:p>
          <a:p>
            <a:pPr eaLnBrk="1" hangingPunct="1">
              <a:spcBef>
                <a:spcPct val="20000"/>
              </a:spcBef>
            </a:pPr>
            <a:r>
              <a:rPr lang="en-US" altLang="en-US">
                <a:latin typeface="Arial" pitchFamily="34" charset="0"/>
                <a:cs typeface="Arial" pitchFamily="34" charset="0"/>
              </a:rPr>
              <a:t>Keep track of visited/unvisited squares</a:t>
            </a:r>
          </a:p>
          <a:p>
            <a:pPr eaLnBrk="1" hangingPunct="1">
              <a:spcBef>
                <a:spcPct val="20000"/>
              </a:spcBef>
            </a:pPr>
            <a:r>
              <a:rPr lang="en-US" altLang="en-US">
                <a:latin typeface="Arial" pitchFamily="34" charset="0"/>
                <a:cs typeface="Arial" pitchFamily="34" charset="0"/>
              </a:rPr>
              <a:t>Prohibit illegal moves – </a:t>
            </a:r>
            <a:r>
              <a:rPr lang="en-US" altLang="en-US" i="1">
                <a:solidFill>
                  <a:srgbClr val="800000"/>
                </a:solidFill>
                <a:latin typeface="Arial" pitchFamily="34" charset="0"/>
                <a:cs typeface="Arial" pitchFamily="34" charset="0"/>
              </a:rPr>
              <a:t>unless they're legal...</a:t>
            </a:r>
            <a:endParaRPr lang="en-US" altLang="en-US">
              <a:solidFill>
                <a:srgbClr val="8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a:grpSpLocks/>
          </p:cNvGrpSpPr>
          <p:nvPr/>
        </p:nvGrpSpPr>
        <p:grpSpPr bwMode="auto">
          <a:xfrm>
            <a:off x="533400" y="1038225"/>
            <a:ext cx="8218488" cy="180975"/>
            <a:chOff x="295" y="1311"/>
            <a:chExt cx="5177" cy="114"/>
          </a:xfrm>
        </p:grpSpPr>
        <p:sp>
          <p:nvSpPr>
            <p:cNvPr id="10343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343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342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solidFill>
                  <a:srgbClr val="000AF9"/>
                </a:solidFill>
              </a:rPr>
              <a:t>Picobot</a:t>
            </a:r>
            <a:r>
              <a:rPr lang="en-US" altLang="en-US" sz="4200"/>
              <a:t> </a:t>
            </a:r>
            <a:r>
              <a:rPr lang="en-US" altLang="en-US" sz="4200" i="1"/>
              <a:t>returns!</a:t>
            </a:r>
            <a:endParaRPr lang="en-US" altLang="en-US" sz="4200"/>
          </a:p>
        </p:txBody>
      </p:sp>
      <p:pic>
        <p:nvPicPr>
          <p:cNvPr id="103428" name="Picture 6" descr="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88" y="1447800"/>
            <a:ext cx="762000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Rectangle 6"/>
          <p:cNvSpPr>
            <a:spLocks noChangeArrowheads="1"/>
          </p:cNvSpPr>
          <p:nvPr/>
        </p:nvSpPr>
        <p:spPr bwMode="auto">
          <a:xfrm>
            <a:off x="5230813" y="4252913"/>
            <a:ext cx="3676650" cy="1200150"/>
          </a:xfrm>
          <a:prstGeom prst="rect">
            <a:avLst/>
          </a:prstGeom>
          <a:solidFill>
            <a:schemeClr val="bg1"/>
          </a:solidFill>
          <a:ln w="9525">
            <a:solidFill>
              <a:srgbClr val="000AF9"/>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AF9"/>
                </a:solidFill>
                <a:latin typeface="Arial" pitchFamily="34" charset="0"/>
                <a:cs typeface="Arial" pitchFamily="34" charset="0"/>
              </a:rPr>
              <a:t>What data structures (classes) might be helpful in implementing Picobot?</a:t>
            </a:r>
            <a:endParaRPr lang="en-US" altLang="en-US">
              <a:solidFill>
                <a:srgbClr val="000AF9"/>
              </a:solidFill>
            </a:endParaRP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type="body" idx="1"/>
          </p:nvPr>
        </p:nvSpPr>
        <p:spPr>
          <a:xfrm>
            <a:off x="381000" y="1600200"/>
            <a:ext cx="8229600" cy="4754563"/>
          </a:xfrm>
        </p:spPr>
        <p:txBody>
          <a:bodyPr/>
          <a:lstStyle/>
          <a:p>
            <a:pPr eaLnBrk="1" hangingPunct="1">
              <a:buFontTx/>
              <a:buNone/>
            </a:pPr>
            <a:r>
              <a:rPr lang="en-US" altLang="en-US" sz="1800" b="1" smtClean="0">
                <a:solidFill>
                  <a:srgbClr val="009900"/>
                </a:solidFill>
                <a:latin typeface="Courier New" pitchFamily="49" charset="0"/>
              </a:rPr>
              <a:t>Current State:</a:t>
            </a:r>
            <a:r>
              <a:rPr lang="en-US" altLang="en-US" sz="1800" b="1" smtClean="0">
                <a:latin typeface="Courier New" pitchFamily="49" charset="0"/>
              </a:rPr>
              <a:t> 1</a:t>
            </a:r>
          </a:p>
          <a:p>
            <a:pPr eaLnBrk="1" hangingPunct="1">
              <a:buFontTx/>
              <a:buNone/>
            </a:pPr>
            <a:r>
              <a:rPr lang="en-US" altLang="en-US" sz="1800" b="1" smtClean="0">
                <a:solidFill>
                  <a:srgbClr val="A30107"/>
                </a:solidFill>
                <a:latin typeface="Courier New" pitchFamily="49" charset="0"/>
              </a:rPr>
              <a:t>Current Rule:</a:t>
            </a:r>
            <a:r>
              <a:rPr lang="en-US" altLang="en-US" sz="1800" b="1" smtClean="0">
                <a:latin typeface="Courier New" pitchFamily="49" charset="0"/>
              </a:rPr>
              <a:t>  1 N*W* -&gt; X 2</a:t>
            </a:r>
          </a:p>
          <a:p>
            <a:pPr eaLnBrk="1" hangingPunct="1">
              <a:buFontTx/>
              <a:buNone/>
            </a:pPr>
            <a:endParaRPr lang="en-US" altLang="en-US" sz="1800" b="1" smtClean="0">
              <a:latin typeface="Courier New" pitchFamily="49" charset="0"/>
            </a:endParaRPr>
          </a:p>
          <a:p>
            <a:pPr eaLnBrk="1" hangingPunct="1">
              <a:lnSpc>
                <a:spcPct val="80000"/>
              </a:lnSpc>
              <a:buFontTx/>
              <a:buNone/>
            </a:pPr>
            <a:r>
              <a:rPr lang="en-US" altLang="en-US" sz="2400" b="1" smtClean="0">
                <a:latin typeface="Courier New" pitchFamily="49" charset="0"/>
              </a:rPr>
              <a:t>++++++++++</a:t>
            </a:r>
          </a:p>
          <a:p>
            <a:pPr eaLnBrk="1" hangingPunct="1">
              <a:lnSpc>
                <a:spcPct val="80000"/>
              </a:lnSpc>
              <a:buFontTx/>
              <a:buNone/>
            </a:pPr>
            <a:r>
              <a:rPr lang="en-US" altLang="en-US" sz="2400" b="1" smtClean="0">
                <a:latin typeface="Courier New" pitchFamily="49" charset="0"/>
              </a:rPr>
              <a:t>+o++o+o+++</a:t>
            </a:r>
          </a:p>
          <a:p>
            <a:pPr eaLnBrk="1" hangingPunct="1">
              <a:lnSpc>
                <a:spcPct val="80000"/>
              </a:lnSpc>
              <a:buFontTx/>
              <a:buNone/>
            </a:pPr>
            <a:r>
              <a:rPr lang="en-US" altLang="en-US" sz="2400" b="1" smtClean="0">
                <a:latin typeface="Courier New" pitchFamily="49" charset="0"/>
              </a:rPr>
              <a:t>+oooooo ++</a:t>
            </a:r>
          </a:p>
          <a:p>
            <a:pPr eaLnBrk="1" hangingPunct="1">
              <a:lnSpc>
                <a:spcPct val="80000"/>
              </a:lnSpc>
              <a:buFontTx/>
              <a:buNone/>
            </a:pPr>
            <a:r>
              <a:rPr lang="en-US" altLang="en-US" sz="2400" b="1" smtClean="0">
                <a:latin typeface="Courier New" pitchFamily="49" charset="0"/>
              </a:rPr>
              <a:t>++++o++  +</a:t>
            </a:r>
          </a:p>
          <a:p>
            <a:pPr eaLnBrk="1" hangingPunct="1">
              <a:lnSpc>
                <a:spcPct val="80000"/>
              </a:lnSpc>
              <a:buFontTx/>
              <a:buNone/>
            </a:pPr>
            <a:r>
              <a:rPr lang="en-US" altLang="en-US" sz="2400" b="1" smtClean="0">
                <a:latin typeface="Courier New" pitchFamily="49" charset="0"/>
              </a:rPr>
              <a:t>+oooo+++++</a:t>
            </a:r>
          </a:p>
          <a:p>
            <a:pPr eaLnBrk="1" hangingPunct="1">
              <a:lnSpc>
                <a:spcPct val="80000"/>
              </a:lnSpc>
              <a:buFontTx/>
              <a:buNone/>
            </a:pPr>
            <a:r>
              <a:rPr lang="en-US" altLang="en-US" sz="2400" b="1" smtClean="0">
                <a:latin typeface="Courier New" pitchFamily="49" charset="0"/>
              </a:rPr>
              <a:t>++++o    +</a:t>
            </a:r>
          </a:p>
          <a:p>
            <a:pPr eaLnBrk="1" hangingPunct="1">
              <a:lnSpc>
                <a:spcPct val="80000"/>
              </a:lnSpc>
              <a:buFontTx/>
              <a:buNone/>
            </a:pPr>
            <a:r>
              <a:rPr lang="en-US" altLang="en-US" sz="2400" b="1" smtClean="0">
                <a:latin typeface="Courier New" pitchFamily="49" charset="0"/>
              </a:rPr>
              <a:t>+oooo+++ +</a:t>
            </a:r>
          </a:p>
          <a:p>
            <a:pPr eaLnBrk="1" hangingPunct="1">
              <a:lnSpc>
                <a:spcPct val="80000"/>
              </a:lnSpc>
              <a:buFontTx/>
              <a:buNone/>
            </a:pPr>
            <a:r>
              <a:rPr lang="en-US" altLang="en-US" sz="2400" b="1" smtClean="0">
                <a:latin typeface="Courier New" pitchFamily="49" charset="0"/>
              </a:rPr>
              <a:t>++++o+++++</a:t>
            </a:r>
          </a:p>
          <a:p>
            <a:pPr eaLnBrk="1" hangingPunct="1">
              <a:lnSpc>
                <a:spcPct val="80000"/>
              </a:lnSpc>
              <a:buFontTx/>
              <a:buNone/>
            </a:pPr>
            <a:r>
              <a:rPr lang="en-US" altLang="en-US" sz="2400" b="1" smtClean="0">
                <a:latin typeface="Courier New" pitchFamily="49" charset="0"/>
              </a:rPr>
              <a:t>+Rooo    +</a:t>
            </a:r>
          </a:p>
          <a:p>
            <a:pPr eaLnBrk="1" hangingPunct="1">
              <a:lnSpc>
                <a:spcPct val="80000"/>
              </a:lnSpc>
              <a:buFontTx/>
              <a:buNone/>
            </a:pPr>
            <a:r>
              <a:rPr lang="en-US" altLang="en-US" sz="2400" b="1" smtClean="0">
                <a:latin typeface="Courier New" pitchFamily="49" charset="0"/>
              </a:rPr>
              <a:t>++++++++++</a:t>
            </a:r>
            <a:endParaRPr lang="en-US" altLang="en-US" sz="1800" b="1" smtClean="0">
              <a:latin typeface="Courier New" pitchFamily="49" charset="0"/>
            </a:endParaRPr>
          </a:p>
          <a:p>
            <a:pPr eaLnBrk="1" hangingPunct="1"/>
            <a:endParaRPr lang="en-US" altLang="en-US" sz="1200" smtClean="0">
              <a:latin typeface="Courier New" pitchFamily="49" charset="0"/>
            </a:endParaRPr>
          </a:p>
        </p:txBody>
      </p:sp>
      <p:sp>
        <p:nvSpPr>
          <p:cNvPr id="104451" name="Rectangle 5"/>
          <p:cNvSpPr>
            <a:spLocks noChangeArrowheads="1"/>
          </p:cNvSpPr>
          <p:nvPr/>
        </p:nvSpPr>
        <p:spPr bwMode="auto">
          <a:xfrm>
            <a:off x="2497138" y="247650"/>
            <a:ext cx="43910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a:t>The </a:t>
            </a:r>
            <a:r>
              <a:rPr lang="en-US" altLang="en-US" sz="4200">
                <a:solidFill>
                  <a:srgbClr val="000AF9"/>
                </a:solidFill>
              </a:rPr>
              <a:t>Picobot</a:t>
            </a:r>
            <a:r>
              <a:rPr lang="en-US" altLang="en-US" sz="4200"/>
              <a:t> project</a:t>
            </a:r>
          </a:p>
        </p:txBody>
      </p:sp>
      <p:grpSp>
        <p:nvGrpSpPr>
          <p:cNvPr id="104452" name="Group 6"/>
          <p:cNvGrpSpPr>
            <a:grpSpLocks/>
          </p:cNvGrpSpPr>
          <p:nvPr/>
        </p:nvGrpSpPr>
        <p:grpSpPr bwMode="auto">
          <a:xfrm>
            <a:off x="533400" y="1090613"/>
            <a:ext cx="8218488" cy="180975"/>
            <a:chOff x="295" y="1311"/>
            <a:chExt cx="5177" cy="114"/>
          </a:xfrm>
        </p:grpSpPr>
        <p:sp>
          <p:nvSpPr>
            <p:cNvPr id="104458" name="Rectangle 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4459" name="Rectangle 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4453" name="Rectangle 9"/>
          <p:cNvSpPr>
            <a:spLocks noChangeArrowheads="1"/>
          </p:cNvSpPr>
          <p:nvPr/>
        </p:nvSpPr>
        <p:spPr bwMode="auto">
          <a:xfrm>
            <a:off x="5594350" y="2460625"/>
            <a:ext cx="3079750" cy="10763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a:t>First, prototype it as </a:t>
            </a:r>
            <a:r>
              <a:rPr lang="en-US" altLang="en-US" sz="3200" b="1" i="1"/>
              <a:t>ASCII-bot</a:t>
            </a:r>
            <a:endParaRPr lang="en-US" altLang="en-US" sz="3200"/>
          </a:p>
        </p:txBody>
      </p:sp>
      <p:sp>
        <p:nvSpPr>
          <p:cNvPr id="104454" name="Line 10"/>
          <p:cNvSpPr>
            <a:spLocks noChangeShapeType="1"/>
          </p:cNvSpPr>
          <p:nvPr/>
        </p:nvSpPr>
        <p:spPr bwMode="auto">
          <a:xfrm flipH="1" flipV="1">
            <a:off x="896938" y="5727700"/>
            <a:ext cx="3722687" cy="447675"/>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455" name="Line 11"/>
          <p:cNvSpPr>
            <a:spLocks noChangeShapeType="1"/>
          </p:cNvSpPr>
          <p:nvPr/>
        </p:nvSpPr>
        <p:spPr bwMode="auto">
          <a:xfrm flipH="1" flipV="1">
            <a:off x="1755775" y="3205163"/>
            <a:ext cx="2300288" cy="9271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456" name="Text Box 12"/>
          <p:cNvSpPr txBox="1">
            <a:spLocks noChangeArrowheads="1"/>
          </p:cNvSpPr>
          <p:nvPr/>
        </p:nvSpPr>
        <p:spPr bwMode="auto">
          <a:xfrm>
            <a:off x="4051300" y="4057650"/>
            <a:ext cx="1857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Picobot started here…</a:t>
            </a:r>
          </a:p>
        </p:txBody>
      </p:sp>
      <p:sp>
        <p:nvSpPr>
          <p:cNvPr id="104457" name="Text Box 13"/>
          <p:cNvSpPr txBox="1">
            <a:spLocks noChangeArrowheads="1"/>
          </p:cNvSpPr>
          <p:nvPr/>
        </p:nvSpPr>
        <p:spPr bwMode="auto">
          <a:xfrm>
            <a:off x="4662488" y="5946775"/>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and is now here…</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picobot-picoplot"/>
          <p:cNvPicPr>
            <a:picLocks noChangeAspect="1" noChangeArrowheads="1"/>
          </p:cNvPicPr>
          <p:nvPr/>
        </p:nvPicPr>
        <p:blipFill>
          <a:blip r:embed="rId2">
            <a:extLst>
              <a:ext uri="{28A0092B-C50C-407E-A947-70E740481C1C}">
                <a14:useLocalDpi xmlns:a14="http://schemas.microsoft.com/office/drawing/2010/main" val="0"/>
              </a:ext>
            </a:extLst>
          </a:blip>
          <a:srcRect l="12375" t="6291" r="13834" b="4834"/>
          <a:stretch>
            <a:fillRect/>
          </a:stretch>
        </p:blipFill>
        <p:spPr bwMode="auto">
          <a:xfrm>
            <a:off x="5969000" y="1712913"/>
            <a:ext cx="2811463"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75" name="Group 3"/>
          <p:cNvGrpSpPr>
            <a:grpSpLocks/>
          </p:cNvGrpSpPr>
          <p:nvPr/>
        </p:nvGrpSpPr>
        <p:grpSpPr bwMode="auto">
          <a:xfrm>
            <a:off x="533400" y="1038225"/>
            <a:ext cx="8218488" cy="180975"/>
            <a:chOff x="295" y="1311"/>
            <a:chExt cx="5177" cy="114"/>
          </a:xfrm>
        </p:grpSpPr>
        <p:sp>
          <p:nvSpPr>
            <p:cNvPr id="10548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548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5476" name="Text Box 6"/>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The </a:t>
            </a:r>
            <a:r>
              <a:rPr lang="en-US" altLang="en-US" sz="4200">
                <a:solidFill>
                  <a:srgbClr val="000AF9"/>
                </a:solidFill>
              </a:rPr>
              <a:t>Picobot</a:t>
            </a:r>
            <a:r>
              <a:rPr lang="en-US" altLang="en-US" sz="4200"/>
              <a:t> project</a:t>
            </a:r>
          </a:p>
        </p:txBody>
      </p:sp>
      <p:sp>
        <p:nvSpPr>
          <p:cNvPr id="105477" name="Rectangle 7"/>
          <p:cNvSpPr>
            <a:spLocks noChangeArrowheads="1"/>
          </p:cNvSpPr>
          <p:nvPr/>
        </p:nvSpPr>
        <p:spPr bwMode="auto">
          <a:xfrm>
            <a:off x="460375" y="2255838"/>
            <a:ext cx="510857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2800">
                <a:latin typeface="Arial" pitchFamily="34" charset="0"/>
                <a:cs typeface="Arial" pitchFamily="34" charset="0"/>
              </a:rPr>
              <a:t> Choice of graphical packages </a:t>
            </a:r>
          </a:p>
          <a:p>
            <a:pPr lvl="1" eaLnBrk="1" hangingPunct="1">
              <a:spcBef>
                <a:spcPct val="20000"/>
              </a:spcBef>
              <a:buFontTx/>
              <a:buChar char="•"/>
            </a:pPr>
            <a:r>
              <a:rPr lang="en-US" altLang="en-US" sz="2800">
                <a:latin typeface="Arial" pitchFamily="34" charset="0"/>
                <a:cs typeface="Arial" pitchFamily="34" charset="0"/>
              </a:rPr>
              <a:t> VPython for 3d</a:t>
            </a:r>
          </a:p>
          <a:p>
            <a:pPr lvl="1" eaLnBrk="1" hangingPunct="1">
              <a:spcBef>
                <a:spcPct val="20000"/>
              </a:spcBef>
              <a:buFontTx/>
              <a:buChar char="•"/>
            </a:pPr>
            <a:r>
              <a:rPr lang="en-US" altLang="en-US" sz="2800">
                <a:latin typeface="Arial" pitchFamily="34" charset="0"/>
                <a:cs typeface="Arial" pitchFamily="34" charset="0"/>
              </a:rPr>
              <a:t> turtle for 2d</a:t>
            </a:r>
          </a:p>
          <a:p>
            <a:pPr eaLnBrk="1" hangingPunct="1">
              <a:spcBef>
                <a:spcPct val="20000"/>
              </a:spcBef>
            </a:pPr>
            <a:r>
              <a:rPr lang="en-US" altLang="en-US">
                <a:solidFill>
                  <a:srgbClr val="000AF9"/>
                </a:solidFill>
                <a:latin typeface="Arial" pitchFamily="34" charset="0"/>
                <a:cs typeface="Arial" pitchFamily="34" charset="0"/>
              </a:rPr>
              <a:t> </a:t>
            </a:r>
          </a:p>
          <a:p>
            <a:pPr eaLnBrk="1" hangingPunct="1">
              <a:spcBef>
                <a:spcPct val="20000"/>
              </a:spcBef>
            </a:pPr>
            <a:endParaRPr lang="en-US" altLang="en-US">
              <a:solidFill>
                <a:srgbClr val="000AF9"/>
              </a:solidFill>
              <a:latin typeface="Arial" pitchFamily="34" charset="0"/>
              <a:cs typeface="Arial" pitchFamily="34" charset="0"/>
            </a:endParaRPr>
          </a:p>
          <a:p>
            <a:pPr eaLnBrk="1" hangingPunct="1">
              <a:spcBef>
                <a:spcPct val="20000"/>
              </a:spcBef>
              <a:buFontTx/>
              <a:buChar char="•"/>
            </a:pPr>
            <a:r>
              <a:rPr lang="en-US" altLang="en-US">
                <a:solidFill>
                  <a:srgbClr val="000AF9"/>
                </a:solidFill>
                <a:latin typeface="Arial" pitchFamily="34" charset="0"/>
                <a:cs typeface="Arial" pitchFamily="34" charset="0"/>
              </a:rPr>
              <a:t> Start/stop/step feature</a:t>
            </a:r>
          </a:p>
          <a:p>
            <a:pPr eaLnBrk="1" hangingPunct="1">
              <a:spcBef>
                <a:spcPct val="20000"/>
              </a:spcBef>
              <a:buFontTx/>
              <a:buChar char="•"/>
            </a:pPr>
            <a:r>
              <a:rPr lang="en-US" altLang="en-US">
                <a:solidFill>
                  <a:srgbClr val="000AF9"/>
                </a:solidFill>
                <a:latin typeface="Arial" pitchFamily="34" charset="0"/>
                <a:cs typeface="Arial" pitchFamily="34" charset="0"/>
              </a:rPr>
              <a:t> Maze editing</a:t>
            </a:r>
          </a:p>
          <a:p>
            <a:pPr eaLnBrk="1" hangingPunct="1">
              <a:spcBef>
                <a:spcPct val="20000"/>
              </a:spcBef>
              <a:buFontTx/>
              <a:buChar char="•"/>
            </a:pPr>
            <a:r>
              <a:rPr lang="en-US" altLang="en-US">
                <a:solidFill>
                  <a:srgbClr val="000AF9"/>
                </a:solidFill>
                <a:latin typeface="Arial" pitchFamily="34" charset="0"/>
                <a:cs typeface="Arial" pitchFamily="34" charset="0"/>
              </a:rPr>
              <a:t> Pebble dropping</a:t>
            </a:r>
          </a:p>
          <a:p>
            <a:pPr eaLnBrk="1" hangingPunct="1">
              <a:spcBef>
                <a:spcPct val="20000"/>
              </a:spcBef>
              <a:buFontTx/>
              <a:buChar char="•"/>
            </a:pPr>
            <a:r>
              <a:rPr lang="en-US" altLang="en-US">
                <a:solidFill>
                  <a:srgbClr val="000AF9"/>
                </a:solidFill>
                <a:latin typeface="Arial" pitchFamily="34" charset="0"/>
                <a:cs typeface="Arial" pitchFamily="34" charset="0"/>
              </a:rPr>
              <a:t> Be inventive!</a:t>
            </a:r>
            <a:endParaRPr lang="en-US" altLang="en-US" sz="2800">
              <a:latin typeface="Arial" pitchFamily="34" charset="0"/>
              <a:cs typeface="Arial" pitchFamily="34" charset="0"/>
            </a:endParaRPr>
          </a:p>
        </p:txBody>
      </p:sp>
      <p:sp>
        <p:nvSpPr>
          <p:cNvPr id="105478" name="Text Box 8"/>
          <p:cNvSpPr txBox="1">
            <a:spLocks noChangeArrowheads="1"/>
          </p:cNvSpPr>
          <p:nvPr/>
        </p:nvSpPr>
        <p:spPr bwMode="auto">
          <a:xfrm>
            <a:off x="5976938" y="1395413"/>
            <a:ext cx="289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latin typeface="Courier New" pitchFamily="49" charset="0"/>
              </a:rPr>
              <a:t>turtle </a:t>
            </a:r>
            <a:r>
              <a:rPr lang="en-US" altLang="en-US" sz="1600"/>
              <a:t>version…</a:t>
            </a:r>
          </a:p>
        </p:txBody>
      </p:sp>
      <p:sp>
        <p:nvSpPr>
          <p:cNvPr id="105479" name="Rectangle 9"/>
          <p:cNvSpPr>
            <a:spLocks noChangeArrowheads="1"/>
          </p:cNvSpPr>
          <p:nvPr/>
        </p:nvSpPr>
        <p:spPr bwMode="auto">
          <a:xfrm>
            <a:off x="558800" y="1443038"/>
            <a:ext cx="33258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800" b="1" i="1">
                <a:solidFill>
                  <a:srgbClr val="A30107"/>
                </a:solidFill>
                <a:latin typeface="Arial" pitchFamily="34" charset="0"/>
                <a:cs typeface="Arial" pitchFamily="34" charset="0"/>
              </a:rPr>
              <a:t>Graphical picobot:</a:t>
            </a:r>
            <a:endParaRPr lang="en-US" altLang="en-US" sz="2800">
              <a:solidFill>
                <a:srgbClr val="A30107"/>
              </a:solidFill>
              <a:latin typeface="Arial" pitchFamily="34" charset="0"/>
              <a:cs typeface="Arial" pitchFamily="34" charset="0"/>
            </a:endParaRPr>
          </a:p>
        </p:txBody>
      </p:sp>
      <p:sp>
        <p:nvSpPr>
          <p:cNvPr id="105480" name="Rectangle 10"/>
          <p:cNvSpPr>
            <a:spLocks noChangeArrowheads="1"/>
          </p:cNvSpPr>
          <p:nvPr/>
        </p:nvSpPr>
        <p:spPr bwMode="auto">
          <a:xfrm>
            <a:off x="4264025" y="5430838"/>
            <a:ext cx="247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AF9"/>
                </a:solidFill>
                <a:latin typeface="Arial" pitchFamily="34" charset="0"/>
                <a:cs typeface="Arial" pitchFamily="34" charset="0"/>
              </a:rPr>
              <a:t>Lots of options…</a:t>
            </a:r>
          </a:p>
        </p:txBody>
      </p:sp>
      <p:sp>
        <p:nvSpPr>
          <p:cNvPr id="105481" name="AutoShape 11"/>
          <p:cNvSpPr>
            <a:spLocks/>
          </p:cNvSpPr>
          <p:nvPr/>
        </p:nvSpPr>
        <p:spPr bwMode="auto">
          <a:xfrm>
            <a:off x="3952875" y="4922838"/>
            <a:ext cx="203200" cy="1479550"/>
          </a:xfrm>
          <a:prstGeom prst="rightBrace">
            <a:avLst>
              <a:gd name="adj1" fmla="val 60677"/>
              <a:gd name="adj2" fmla="val 50000"/>
            </a:avLst>
          </a:prstGeom>
          <a:noFill/>
          <a:ln w="19050">
            <a:solidFill>
              <a:srgbClr val="000AF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
          <p:cNvGrpSpPr>
            <a:grpSpLocks/>
          </p:cNvGrpSpPr>
          <p:nvPr/>
        </p:nvGrpSpPr>
        <p:grpSpPr bwMode="auto">
          <a:xfrm>
            <a:off x="533400" y="1038225"/>
            <a:ext cx="8218488" cy="180975"/>
            <a:chOff x="295" y="1311"/>
            <a:chExt cx="5177" cy="114"/>
          </a:xfrm>
        </p:grpSpPr>
        <p:sp>
          <p:nvSpPr>
            <p:cNvPr id="10652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649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What</a:t>
            </a:r>
            <a:r>
              <a:rPr lang="ja-JP" altLang="en-US" sz="4200"/>
              <a:t>’</a:t>
            </a:r>
            <a:r>
              <a:rPr lang="en-US" altLang="ja-JP" sz="4200"/>
              <a:t>s due?</a:t>
            </a:r>
            <a:endParaRPr lang="en-US" altLang="en-US" sz="4200"/>
          </a:p>
        </p:txBody>
      </p:sp>
      <p:sp>
        <p:nvSpPr>
          <p:cNvPr id="106500" name="Text Box 7"/>
          <p:cNvSpPr txBox="1">
            <a:spLocks noChangeArrowheads="1"/>
          </p:cNvSpPr>
          <p:nvPr/>
        </p:nvSpPr>
        <p:spPr bwMode="auto">
          <a:xfrm>
            <a:off x="1319213" y="1460500"/>
            <a:ext cx="6759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A30107"/>
                </a:solidFill>
              </a:rPr>
              <a:t>Mon., 12/6  –  </a:t>
            </a:r>
            <a:r>
              <a:rPr lang="en-US" altLang="en-US"/>
              <a:t> Interim milestones due   </a:t>
            </a:r>
            <a:r>
              <a:rPr lang="en-US" altLang="en-US" sz="1800"/>
              <a:t>(11:59 pm)</a:t>
            </a:r>
          </a:p>
        </p:txBody>
      </p:sp>
      <p:sp>
        <p:nvSpPr>
          <p:cNvPr id="106501" name="Text Box 8"/>
          <p:cNvSpPr txBox="1">
            <a:spLocks noChangeArrowheads="1"/>
          </p:cNvSpPr>
          <p:nvPr/>
        </p:nvSpPr>
        <p:spPr bwMode="auto">
          <a:xfrm>
            <a:off x="609600" y="22860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milestone.txt</a:t>
            </a:r>
          </a:p>
        </p:txBody>
      </p:sp>
      <p:sp>
        <p:nvSpPr>
          <p:cNvPr id="106502" name="Text Box 9"/>
          <p:cNvSpPr txBox="1">
            <a:spLocks noChangeArrowheads="1"/>
          </p:cNvSpPr>
          <p:nvPr/>
        </p:nvSpPr>
        <p:spPr bwMode="auto">
          <a:xfrm>
            <a:off x="4967288" y="22860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milestone.py</a:t>
            </a:r>
          </a:p>
        </p:txBody>
      </p:sp>
      <p:grpSp>
        <p:nvGrpSpPr>
          <p:cNvPr id="106503" name="Group 13"/>
          <p:cNvGrpSpPr>
            <a:grpSpLocks/>
          </p:cNvGrpSpPr>
          <p:nvPr/>
        </p:nvGrpSpPr>
        <p:grpSpPr bwMode="auto">
          <a:xfrm>
            <a:off x="7042150" y="6011863"/>
            <a:ext cx="381000" cy="488950"/>
            <a:chOff x="2928" y="1051"/>
            <a:chExt cx="840" cy="957"/>
          </a:xfrm>
        </p:grpSpPr>
        <p:sp>
          <p:nvSpPr>
            <p:cNvPr id="106513" name="Freeform 1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6514" name="Oval 1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5" name="Oval 1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6" name="Oval 1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7" name="Oval 1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8" name="Oval 1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9" name="Oval 2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0" name="Oval 2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1" name="AutoShape 2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2" name="Freeform 2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6523" name="Freeform 2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6524" name="Freeform 2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6525" name="Freeform 2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06504" name="Picture 27"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5808663"/>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Picture 28" descr="mile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5486400"/>
            <a:ext cx="17208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6" name="AutoShape 29"/>
          <p:cNvSpPr>
            <a:spLocks noChangeArrowheads="1"/>
          </p:cNvSpPr>
          <p:nvPr/>
        </p:nvSpPr>
        <p:spPr bwMode="auto">
          <a:xfrm>
            <a:off x="2360613" y="5580063"/>
            <a:ext cx="1036637" cy="609600"/>
          </a:xfrm>
          <a:prstGeom prst="wedgeRectCallout">
            <a:avLst>
              <a:gd name="adj1" fmla="val -87824"/>
              <a:gd name="adj2" fmla="val 40625"/>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009900"/>
                </a:solidFill>
                <a:latin typeface="Comic Sans MS" pitchFamily="66" charset="0"/>
              </a:rPr>
              <a:t>Nice milestone!</a:t>
            </a:r>
          </a:p>
        </p:txBody>
      </p:sp>
      <p:sp>
        <p:nvSpPr>
          <p:cNvPr id="106507" name="AutoShape 30"/>
          <p:cNvSpPr>
            <a:spLocks noChangeArrowheads="1"/>
          </p:cNvSpPr>
          <p:nvPr/>
        </p:nvSpPr>
        <p:spPr bwMode="auto">
          <a:xfrm>
            <a:off x="5337175" y="5510213"/>
            <a:ext cx="1323975" cy="685800"/>
          </a:xfrm>
          <a:prstGeom prst="wedgeRectCallout">
            <a:avLst>
              <a:gd name="adj1" fmla="val 72060"/>
              <a:gd name="adj2" fmla="val 46528"/>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009900"/>
                </a:solidFill>
                <a:latin typeface="Comic Sans MS" pitchFamily="66" charset="0"/>
              </a:rPr>
              <a:t>It</a:t>
            </a:r>
            <a:r>
              <a:rPr lang="ja-JP" altLang="en-US" sz="1400">
                <a:solidFill>
                  <a:srgbClr val="009900"/>
                </a:solidFill>
                <a:latin typeface="Comic Sans MS" pitchFamily="66" charset="0"/>
              </a:rPr>
              <a:t>’</a:t>
            </a:r>
            <a:r>
              <a:rPr lang="en-US" altLang="ja-JP" sz="1400">
                <a:solidFill>
                  <a:srgbClr val="009900"/>
                </a:solidFill>
                <a:latin typeface="Comic Sans MS" pitchFamily="66" charset="0"/>
              </a:rPr>
              <a:t>s actually a kilometer stone.</a:t>
            </a:r>
            <a:endParaRPr lang="en-US" altLang="en-US" sz="1400">
              <a:solidFill>
                <a:srgbClr val="009900"/>
              </a:solidFill>
              <a:latin typeface="Comic Sans MS" pitchFamily="66" charset="0"/>
            </a:endParaRPr>
          </a:p>
        </p:txBody>
      </p:sp>
      <p:sp>
        <p:nvSpPr>
          <p:cNvPr id="106508" name="Rectangle 31"/>
          <p:cNvSpPr>
            <a:spLocks noChangeArrowheads="1"/>
          </p:cNvSpPr>
          <p:nvPr/>
        </p:nvSpPr>
        <p:spPr bwMode="auto">
          <a:xfrm>
            <a:off x="655638" y="2857500"/>
            <a:ext cx="3582987"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Name(s)</a:t>
            </a:r>
          </a:p>
          <a:p>
            <a:pPr eaLnBrk="1" hangingPunct="1">
              <a:spcBef>
                <a:spcPct val="20000"/>
              </a:spcBef>
              <a:buFontTx/>
              <a:buChar char="–"/>
            </a:pPr>
            <a:r>
              <a:rPr lang="en-US" altLang="en-US" sz="1800">
                <a:latin typeface="Arial" pitchFamily="34" charset="0"/>
              </a:rPr>
              <a:t> Project chosen</a:t>
            </a:r>
          </a:p>
          <a:p>
            <a:pPr eaLnBrk="1" hangingPunct="1">
              <a:spcBef>
                <a:spcPct val="20000"/>
              </a:spcBef>
              <a:buFontTx/>
              <a:buChar char="–"/>
            </a:pPr>
            <a:r>
              <a:rPr lang="en-US" altLang="en-US" sz="1800" b="1" i="1">
                <a:latin typeface="Arial" pitchFamily="34" charset="0"/>
              </a:rPr>
              <a:t> Your project description:</a:t>
            </a:r>
            <a:endParaRPr lang="en-US" altLang="en-US" sz="1800">
              <a:latin typeface="Arial" pitchFamily="34" charset="0"/>
            </a:endParaRPr>
          </a:p>
          <a:p>
            <a:pPr eaLnBrk="1" hangingPunct="1">
              <a:spcBef>
                <a:spcPct val="20000"/>
              </a:spcBef>
            </a:pPr>
            <a:r>
              <a:rPr lang="en-US" altLang="en-US" sz="1800">
                <a:solidFill>
                  <a:srgbClr val="000AF9"/>
                </a:solidFill>
                <a:latin typeface="Arial" pitchFamily="34" charset="0"/>
              </a:rPr>
              <a:t>What is your plan.</a:t>
            </a:r>
          </a:p>
          <a:p>
            <a:pPr eaLnBrk="1" hangingPunct="1">
              <a:spcBef>
                <a:spcPct val="20000"/>
              </a:spcBef>
            </a:pPr>
            <a:r>
              <a:rPr lang="en-US" altLang="en-US" sz="1800">
                <a:solidFill>
                  <a:srgbClr val="000AF9"/>
                </a:solidFill>
                <a:latin typeface="Arial" pitchFamily="34" charset="0"/>
              </a:rPr>
              <a:t>What is your approach.</a:t>
            </a:r>
          </a:p>
          <a:p>
            <a:pPr eaLnBrk="1" hangingPunct="1">
              <a:spcBef>
                <a:spcPct val="20000"/>
              </a:spcBef>
            </a:pPr>
            <a:r>
              <a:rPr lang="en-US" altLang="en-US" sz="1800">
                <a:solidFill>
                  <a:srgbClr val="000AF9"/>
                </a:solidFill>
                <a:latin typeface="Arial" pitchFamily="34" charset="0"/>
              </a:rPr>
              <a:t>A start at an implementation.</a:t>
            </a:r>
            <a:endParaRPr lang="en-US" altLang="en-US" sz="1800">
              <a:latin typeface="Arial" pitchFamily="34" charset="0"/>
            </a:endParaRPr>
          </a:p>
        </p:txBody>
      </p:sp>
      <p:sp>
        <p:nvSpPr>
          <p:cNvPr id="106509" name="Rectangle 32"/>
          <p:cNvSpPr>
            <a:spLocks noChangeArrowheads="1"/>
          </p:cNvSpPr>
          <p:nvPr/>
        </p:nvSpPr>
        <p:spPr bwMode="auto">
          <a:xfrm>
            <a:off x="4924425" y="3030538"/>
            <a:ext cx="3224213"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Classes and functions</a:t>
            </a:r>
          </a:p>
          <a:p>
            <a:pPr eaLnBrk="1" hangingPunct="1">
              <a:spcBef>
                <a:spcPct val="20000"/>
              </a:spcBef>
              <a:buFontTx/>
              <a:buChar char="–"/>
            </a:pPr>
            <a:r>
              <a:rPr lang="en-US" altLang="en-US" sz="1800">
                <a:latin typeface="Arial" pitchFamily="34" charset="0"/>
              </a:rPr>
              <a:t> </a:t>
            </a:r>
            <a:r>
              <a:rPr lang="en-US" altLang="en-US" sz="1800" i="1">
                <a:latin typeface="Arial" pitchFamily="34" charset="0"/>
              </a:rPr>
              <a:t>Docstrings</a:t>
            </a:r>
            <a:endParaRPr lang="en-US" altLang="en-US" sz="1800">
              <a:latin typeface="Arial" pitchFamily="34" charset="0"/>
            </a:endParaRPr>
          </a:p>
          <a:p>
            <a:pPr eaLnBrk="1" hangingPunct="1">
              <a:spcBef>
                <a:spcPct val="20000"/>
              </a:spcBef>
              <a:buFontTx/>
              <a:buChar char="–"/>
            </a:pPr>
            <a:r>
              <a:rPr lang="en-US" altLang="en-US" sz="1800">
                <a:latin typeface="Arial" pitchFamily="34" charset="0"/>
              </a:rPr>
              <a:t> 60-80+ lines of working, 		tested code</a:t>
            </a:r>
          </a:p>
        </p:txBody>
      </p:sp>
      <p:sp>
        <p:nvSpPr>
          <p:cNvPr id="106510" name="Line 2"/>
          <p:cNvSpPr>
            <a:spLocks noChangeShapeType="1"/>
          </p:cNvSpPr>
          <p:nvPr/>
        </p:nvSpPr>
        <p:spPr bwMode="auto">
          <a:xfrm>
            <a:off x="4659313" y="2032000"/>
            <a:ext cx="1725612" cy="265113"/>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11" name="Rectangle 3"/>
          <p:cNvSpPr>
            <a:spLocks noChangeArrowheads="1"/>
          </p:cNvSpPr>
          <p:nvPr/>
        </p:nvSpPr>
        <p:spPr bwMode="auto">
          <a:xfrm>
            <a:off x="879475" y="1330325"/>
            <a:ext cx="7237413" cy="698500"/>
          </a:xfrm>
          <a:prstGeom prst="rect">
            <a:avLst/>
          </a:prstGeom>
          <a:noFill/>
          <a:ln w="19050">
            <a:solidFill>
              <a:srgbClr val="A3010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2" name="Line 4"/>
          <p:cNvSpPr>
            <a:spLocks noChangeShapeType="1"/>
          </p:cNvSpPr>
          <p:nvPr/>
        </p:nvSpPr>
        <p:spPr bwMode="auto">
          <a:xfrm flipH="1">
            <a:off x="1922463" y="2027238"/>
            <a:ext cx="1687512" cy="309562"/>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2"/>
          <p:cNvGrpSpPr>
            <a:grpSpLocks/>
          </p:cNvGrpSpPr>
          <p:nvPr/>
        </p:nvGrpSpPr>
        <p:grpSpPr bwMode="auto">
          <a:xfrm>
            <a:off x="533400" y="1038225"/>
            <a:ext cx="8218488" cy="180975"/>
            <a:chOff x="295" y="1311"/>
            <a:chExt cx="5177" cy="114"/>
          </a:xfrm>
        </p:grpSpPr>
        <p:sp>
          <p:nvSpPr>
            <p:cNvPr id="1075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75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752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What</a:t>
            </a:r>
            <a:r>
              <a:rPr lang="ja-JP" altLang="en-US" sz="4200"/>
              <a:t>’</a:t>
            </a:r>
            <a:r>
              <a:rPr lang="en-US" altLang="ja-JP" sz="4200"/>
              <a:t>s due?</a:t>
            </a:r>
            <a:endParaRPr lang="en-US" altLang="en-US" sz="4200"/>
          </a:p>
        </p:txBody>
      </p:sp>
      <p:pic>
        <p:nvPicPr>
          <p:cNvPr id="107524" name="Picture 23"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5935663"/>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AutoShape 25"/>
          <p:cNvSpPr>
            <a:spLocks noChangeArrowheads="1"/>
          </p:cNvSpPr>
          <p:nvPr/>
        </p:nvSpPr>
        <p:spPr bwMode="auto">
          <a:xfrm>
            <a:off x="914400" y="5638800"/>
            <a:ext cx="2225675" cy="401638"/>
          </a:xfrm>
          <a:prstGeom prst="wedgeRectCallout">
            <a:avLst>
              <a:gd name="adj1" fmla="val -47431"/>
              <a:gd name="adj2" fmla="val 132213"/>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800">
                <a:solidFill>
                  <a:srgbClr val="009900"/>
                </a:solidFill>
                <a:latin typeface="Comic Sans MS" pitchFamily="66" charset="0"/>
              </a:rPr>
              <a:t>A </a:t>
            </a:r>
            <a:r>
              <a:rPr lang="en-US" altLang="en-US" sz="1800" b="1" i="1">
                <a:solidFill>
                  <a:srgbClr val="009900"/>
                </a:solidFill>
                <a:latin typeface="Comic Sans MS" pitchFamily="66" charset="0"/>
              </a:rPr>
              <a:t>final </a:t>
            </a:r>
            <a:r>
              <a:rPr lang="en-US" altLang="en-US" sz="1800">
                <a:solidFill>
                  <a:srgbClr val="009900"/>
                </a:solidFill>
                <a:latin typeface="Comic Sans MS" pitchFamily="66" charset="0"/>
              </a:rPr>
              <a:t>milestone?</a:t>
            </a:r>
          </a:p>
        </p:txBody>
      </p:sp>
      <p:sp>
        <p:nvSpPr>
          <p:cNvPr id="107526" name="Text Box 29"/>
          <p:cNvSpPr txBox="1">
            <a:spLocks noChangeArrowheads="1"/>
          </p:cNvSpPr>
          <p:nvPr/>
        </p:nvSpPr>
        <p:spPr bwMode="auto">
          <a:xfrm>
            <a:off x="1163638" y="1455738"/>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A30107"/>
                </a:solidFill>
              </a:rPr>
              <a:t>Fri., 12/10  – </a:t>
            </a:r>
            <a:r>
              <a:rPr lang="en-US" altLang="en-US"/>
              <a:t> Final deliverables due       </a:t>
            </a:r>
            <a:r>
              <a:rPr lang="en-US" altLang="en-US" b="1" i="1">
                <a:solidFill>
                  <a:srgbClr val="A30107"/>
                </a:solidFill>
              </a:rPr>
              <a:t>(by 5:00 pm)</a:t>
            </a:r>
          </a:p>
        </p:txBody>
      </p:sp>
      <p:sp>
        <p:nvSpPr>
          <p:cNvPr id="107527" name="Text Box 30"/>
          <p:cNvSpPr txBox="1">
            <a:spLocks noChangeArrowheads="1"/>
          </p:cNvSpPr>
          <p:nvPr/>
        </p:nvSpPr>
        <p:spPr bwMode="auto">
          <a:xfrm>
            <a:off x="914400" y="2209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final.txt</a:t>
            </a:r>
          </a:p>
        </p:txBody>
      </p:sp>
      <p:sp>
        <p:nvSpPr>
          <p:cNvPr id="107528" name="Text Box 31"/>
          <p:cNvSpPr txBox="1">
            <a:spLocks noChangeArrowheads="1"/>
          </p:cNvSpPr>
          <p:nvPr/>
        </p:nvSpPr>
        <p:spPr bwMode="auto">
          <a:xfrm>
            <a:off x="5181600" y="2209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final.py</a:t>
            </a:r>
          </a:p>
        </p:txBody>
      </p:sp>
      <p:pic>
        <p:nvPicPr>
          <p:cNvPr id="107529" name="Picture 32" descr="headstone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763" y="5410200"/>
            <a:ext cx="1371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0" name="Rectangle 33"/>
          <p:cNvSpPr>
            <a:spLocks noChangeArrowheads="1"/>
          </p:cNvSpPr>
          <p:nvPr/>
        </p:nvSpPr>
        <p:spPr bwMode="auto">
          <a:xfrm>
            <a:off x="469900" y="2805113"/>
            <a:ext cx="39052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Name(s)</a:t>
            </a:r>
          </a:p>
          <a:p>
            <a:pPr eaLnBrk="1" hangingPunct="1">
              <a:spcBef>
                <a:spcPct val="20000"/>
              </a:spcBef>
              <a:buFontTx/>
              <a:buChar char="–"/>
            </a:pPr>
            <a:r>
              <a:rPr lang="en-US" altLang="en-US" sz="1800">
                <a:latin typeface="Arial" pitchFamily="34" charset="0"/>
              </a:rPr>
              <a:t> Project chosen</a:t>
            </a:r>
          </a:p>
          <a:p>
            <a:pPr eaLnBrk="1" hangingPunct="1">
              <a:spcBef>
                <a:spcPct val="20000"/>
              </a:spcBef>
              <a:buFontTx/>
              <a:buChar char="–"/>
            </a:pPr>
            <a:r>
              <a:rPr lang="en-US" altLang="en-US" sz="1800">
                <a:latin typeface="Arial" pitchFamily="34" charset="0"/>
              </a:rPr>
              <a:t> Description of user interface:</a:t>
            </a:r>
          </a:p>
          <a:p>
            <a:pPr eaLnBrk="1" hangingPunct="1">
              <a:spcBef>
                <a:spcPct val="20000"/>
              </a:spcBef>
            </a:pPr>
            <a:r>
              <a:rPr lang="en-US" altLang="en-US" sz="1800" b="1">
                <a:solidFill>
                  <a:srgbClr val="000AF9"/>
                </a:solidFill>
                <a:latin typeface="Arial" pitchFamily="34" charset="0"/>
              </a:rPr>
              <a:t>How do we run / play your project.</a:t>
            </a:r>
            <a:endParaRPr lang="en-US" altLang="en-US" sz="1800">
              <a:solidFill>
                <a:srgbClr val="000AF9"/>
              </a:solidFill>
              <a:latin typeface="Arial" pitchFamily="34" charset="0"/>
            </a:endParaRPr>
          </a:p>
          <a:p>
            <a:pPr eaLnBrk="1" hangingPunct="1">
              <a:spcBef>
                <a:spcPct val="20000"/>
              </a:spcBef>
            </a:pPr>
            <a:r>
              <a:rPr lang="en-US" altLang="en-US" sz="1800">
                <a:solidFill>
                  <a:srgbClr val="000AF9"/>
                </a:solidFill>
                <a:latin typeface="Arial" pitchFamily="34" charset="0"/>
              </a:rPr>
              <a:t>What features did you implement.</a:t>
            </a:r>
          </a:p>
          <a:p>
            <a:pPr eaLnBrk="1" hangingPunct="1">
              <a:spcBef>
                <a:spcPct val="20000"/>
              </a:spcBef>
            </a:pPr>
            <a:r>
              <a:rPr lang="en-US" altLang="en-US" sz="1800">
                <a:solidFill>
                  <a:srgbClr val="000AF9"/>
                </a:solidFill>
                <a:latin typeface="Arial" pitchFamily="34" charset="0"/>
              </a:rPr>
              <a:t>What was your approach &amp; plan.</a:t>
            </a:r>
            <a:endParaRPr lang="en-US" altLang="en-US" sz="1800">
              <a:latin typeface="Arial" pitchFamily="34" charset="0"/>
            </a:endParaRPr>
          </a:p>
        </p:txBody>
      </p:sp>
      <p:sp>
        <p:nvSpPr>
          <p:cNvPr id="107531" name="Rectangle 34"/>
          <p:cNvSpPr>
            <a:spLocks noChangeArrowheads="1"/>
          </p:cNvSpPr>
          <p:nvPr/>
        </p:nvSpPr>
        <p:spPr bwMode="auto">
          <a:xfrm>
            <a:off x="4987925" y="2903538"/>
            <a:ext cx="39004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Classes and functions with 		documentation/docstrings</a:t>
            </a:r>
          </a:p>
          <a:p>
            <a:pPr eaLnBrk="1" hangingPunct="1">
              <a:spcBef>
                <a:spcPct val="20000"/>
              </a:spcBef>
              <a:buFontTx/>
              <a:buChar char="–"/>
            </a:pPr>
            <a:r>
              <a:rPr lang="en-US" altLang="en-US" sz="1800">
                <a:latin typeface="Arial" pitchFamily="34" charset="0"/>
              </a:rPr>
              <a:t> Working, tested code</a:t>
            </a:r>
          </a:p>
        </p:txBody>
      </p:sp>
      <p:sp>
        <p:nvSpPr>
          <p:cNvPr id="107532" name="Rectangle 9"/>
          <p:cNvSpPr>
            <a:spLocks noChangeArrowheads="1"/>
          </p:cNvSpPr>
          <p:nvPr/>
        </p:nvSpPr>
        <p:spPr bwMode="auto">
          <a:xfrm>
            <a:off x="879475" y="1330325"/>
            <a:ext cx="7237413" cy="698500"/>
          </a:xfrm>
          <a:prstGeom prst="rect">
            <a:avLst/>
          </a:prstGeom>
          <a:noFill/>
          <a:ln w="19050">
            <a:solidFill>
              <a:srgbClr val="A3010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7533" name="Line 10"/>
          <p:cNvSpPr>
            <a:spLocks noChangeShapeType="1"/>
          </p:cNvSpPr>
          <p:nvPr/>
        </p:nvSpPr>
        <p:spPr bwMode="auto">
          <a:xfrm>
            <a:off x="4659313" y="2032000"/>
            <a:ext cx="1387475" cy="228600"/>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534" name="Line 11"/>
          <p:cNvSpPr>
            <a:spLocks noChangeShapeType="1"/>
          </p:cNvSpPr>
          <p:nvPr/>
        </p:nvSpPr>
        <p:spPr bwMode="auto">
          <a:xfrm flipH="1">
            <a:off x="2351088" y="2027238"/>
            <a:ext cx="1258887" cy="249237"/>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2"/>
          <p:cNvGrpSpPr>
            <a:grpSpLocks/>
          </p:cNvGrpSpPr>
          <p:nvPr/>
        </p:nvGrpSpPr>
        <p:grpSpPr bwMode="auto">
          <a:xfrm>
            <a:off x="525463" y="1114425"/>
            <a:ext cx="8218487" cy="180975"/>
            <a:chOff x="295" y="1311"/>
            <a:chExt cx="5177" cy="114"/>
          </a:xfrm>
        </p:grpSpPr>
        <p:sp>
          <p:nvSpPr>
            <p:cNvPr id="10856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8547" name="Text Box 5"/>
          <p:cNvSpPr txBox="1">
            <a:spLocks noChangeArrowheads="1"/>
          </p:cNvSpPr>
          <p:nvPr/>
        </p:nvSpPr>
        <p:spPr bwMode="auto">
          <a:xfrm>
            <a:off x="2117725" y="215900"/>
            <a:ext cx="464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CS 5 currency…</a:t>
            </a:r>
          </a:p>
        </p:txBody>
      </p:sp>
      <p:pic>
        <p:nvPicPr>
          <p:cNvPr id="108548" name="Picture 6" descr="20040727042030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3" y="1585913"/>
            <a:ext cx="31162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22"/>
          <p:cNvSpPr txBox="1">
            <a:spLocks noChangeArrowheads="1"/>
          </p:cNvSpPr>
          <p:nvPr/>
        </p:nvSpPr>
        <p:spPr bwMode="auto">
          <a:xfrm>
            <a:off x="4343400" y="1589088"/>
            <a:ext cx="45085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i="1">
                <a:solidFill>
                  <a:srgbClr val="A30107"/>
                </a:solidFill>
              </a:rPr>
              <a:t>Final project:</a:t>
            </a:r>
            <a:r>
              <a:rPr lang="en-US" altLang="en-US" b="1" i="1">
                <a:solidFill>
                  <a:srgbClr val="FF0208"/>
                </a:solidFill>
              </a:rPr>
              <a:t>  </a:t>
            </a:r>
            <a:r>
              <a:rPr lang="en-US" altLang="en-US" sz="1800"/>
              <a:t>1 Euro for each deadline</a:t>
            </a:r>
          </a:p>
          <a:p>
            <a:pPr algn="ctr" eaLnBrk="1" hangingPunct="1">
              <a:spcBef>
                <a:spcPct val="50000"/>
              </a:spcBef>
            </a:pPr>
            <a:r>
              <a:rPr lang="en-US" altLang="en-US" sz="1800"/>
              <a:t>as long as one partner has a Euro left....</a:t>
            </a:r>
            <a:endParaRPr lang="en-US" altLang="en-US"/>
          </a:p>
        </p:txBody>
      </p:sp>
      <p:pic>
        <p:nvPicPr>
          <p:cNvPr id="108550" name="Picture 23" descr="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2622550"/>
            <a:ext cx="29241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51" name="Group 25"/>
          <p:cNvGrpSpPr>
            <a:grpSpLocks/>
          </p:cNvGrpSpPr>
          <p:nvPr/>
        </p:nvGrpSpPr>
        <p:grpSpPr bwMode="auto">
          <a:xfrm>
            <a:off x="8356600" y="6210300"/>
            <a:ext cx="412750" cy="520700"/>
            <a:chOff x="2928" y="1051"/>
            <a:chExt cx="840" cy="957"/>
          </a:xfrm>
        </p:grpSpPr>
        <p:sp>
          <p:nvSpPr>
            <p:cNvPr id="108555"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8556"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57"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58"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59"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0"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1"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2"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3"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4"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8565"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8566"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8567"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8552" name="Text Box 39"/>
          <p:cNvSpPr txBox="1">
            <a:spLocks noChangeArrowheads="1"/>
          </p:cNvSpPr>
          <p:nvPr/>
        </p:nvSpPr>
        <p:spPr bwMode="auto">
          <a:xfrm>
            <a:off x="5524500" y="5957888"/>
            <a:ext cx="28209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600">
                <a:solidFill>
                  <a:srgbClr val="009900"/>
                </a:solidFill>
                <a:latin typeface="Comic Sans MS" pitchFamily="66" charset="0"/>
              </a:rPr>
              <a:t>Ask Prof. Ran about his Euro "buy-back" plan!</a:t>
            </a:r>
          </a:p>
        </p:txBody>
      </p:sp>
      <p:pic>
        <p:nvPicPr>
          <p:cNvPr id="108553" name="Picture 41"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5514975"/>
            <a:ext cx="3357563" cy="974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8554" name="Picture 24"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875" y="5476875"/>
            <a:ext cx="3546475" cy="1047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p:cNvGrpSpPr>
            <a:grpSpLocks/>
          </p:cNvGrpSpPr>
          <p:nvPr/>
        </p:nvGrpSpPr>
        <p:grpSpPr bwMode="auto">
          <a:xfrm>
            <a:off x="533400" y="1143000"/>
            <a:ext cx="8218488" cy="180975"/>
            <a:chOff x="295" y="1311"/>
            <a:chExt cx="5177" cy="114"/>
          </a:xfrm>
        </p:grpSpPr>
        <p:sp>
          <p:nvSpPr>
            <p:cNvPr id="10959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9571" name="Text Box 5"/>
          <p:cNvSpPr txBox="1">
            <a:spLocks noChangeArrowheads="1"/>
          </p:cNvSpPr>
          <p:nvPr/>
        </p:nvSpPr>
        <p:spPr bwMode="auto">
          <a:xfrm>
            <a:off x="1147763" y="204788"/>
            <a:ext cx="6858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Labs?</a:t>
            </a:r>
          </a:p>
        </p:txBody>
      </p:sp>
      <p:sp>
        <p:nvSpPr>
          <p:cNvPr id="109572" name="Text Box 6"/>
          <p:cNvSpPr txBox="1">
            <a:spLocks noChangeArrowheads="1"/>
          </p:cNvSpPr>
          <p:nvPr/>
        </p:nvSpPr>
        <p:spPr bwMode="auto">
          <a:xfrm>
            <a:off x="487363" y="1674813"/>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i="1">
                <a:solidFill>
                  <a:srgbClr val="000AF9"/>
                </a:solidFill>
              </a:rPr>
              <a:t>December's </a:t>
            </a:r>
            <a:r>
              <a:rPr lang="en-US" altLang="en-US">
                <a:solidFill>
                  <a:srgbClr val="000AF9"/>
                </a:solidFill>
              </a:rPr>
              <a:t>labs are final-project based:</a:t>
            </a:r>
          </a:p>
        </p:txBody>
      </p:sp>
      <p:sp>
        <p:nvSpPr>
          <p:cNvPr id="109573" name="Text Box 7"/>
          <p:cNvSpPr txBox="1">
            <a:spLocks noChangeArrowheads="1"/>
          </p:cNvSpPr>
          <p:nvPr/>
        </p:nvSpPr>
        <p:spPr bwMode="auto">
          <a:xfrm>
            <a:off x="1325563" y="2284413"/>
            <a:ext cx="472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optional, but helpful!</a:t>
            </a:r>
          </a:p>
        </p:txBody>
      </p:sp>
      <p:sp>
        <p:nvSpPr>
          <p:cNvPr id="109574" name="Text Box 9"/>
          <p:cNvSpPr txBox="1">
            <a:spLocks noChangeArrowheads="1"/>
          </p:cNvSpPr>
          <p:nvPr/>
        </p:nvSpPr>
        <p:spPr bwMode="auto">
          <a:xfrm>
            <a:off x="1325563" y="27559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a natural opportunity to work in a pair</a:t>
            </a:r>
          </a:p>
        </p:txBody>
      </p:sp>
      <p:sp>
        <p:nvSpPr>
          <p:cNvPr id="109575" name="Text Box 10"/>
          <p:cNvSpPr txBox="1">
            <a:spLocks noChangeArrowheads="1"/>
          </p:cNvSpPr>
          <p:nvPr/>
        </p:nvSpPr>
        <p:spPr bwMode="auto">
          <a:xfrm>
            <a:off x="1325563" y="32131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work on your laptop or the CS machines</a:t>
            </a:r>
          </a:p>
        </p:txBody>
      </p:sp>
      <p:sp>
        <p:nvSpPr>
          <p:cNvPr id="109576" name="Text Box 12"/>
          <p:cNvSpPr txBox="1">
            <a:spLocks noChangeArrowheads="1"/>
          </p:cNvSpPr>
          <p:nvPr/>
        </p:nvSpPr>
        <p:spPr bwMode="auto">
          <a:xfrm>
            <a:off x="1325563" y="366395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easy access to help</a:t>
            </a:r>
          </a:p>
        </p:txBody>
      </p:sp>
      <p:sp>
        <p:nvSpPr>
          <p:cNvPr id="109577" name="Text Box 13"/>
          <p:cNvSpPr txBox="1">
            <a:spLocks noChangeArrowheads="1"/>
          </p:cNvSpPr>
          <p:nvPr/>
        </p:nvSpPr>
        <p:spPr bwMode="auto">
          <a:xfrm>
            <a:off x="1325563" y="4660900"/>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solidFill>
                  <a:srgbClr val="A30107"/>
                </a:solidFill>
              </a:rPr>
              <a:t> unspeakably fun!</a:t>
            </a:r>
          </a:p>
        </p:txBody>
      </p:sp>
      <p:grpSp>
        <p:nvGrpSpPr>
          <p:cNvPr id="109578" name="Group 14"/>
          <p:cNvGrpSpPr>
            <a:grpSpLocks/>
          </p:cNvGrpSpPr>
          <p:nvPr/>
        </p:nvGrpSpPr>
        <p:grpSpPr bwMode="auto">
          <a:xfrm>
            <a:off x="7673975" y="3203575"/>
            <a:ext cx="388938" cy="487363"/>
            <a:chOff x="2928" y="1051"/>
            <a:chExt cx="840" cy="957"/>
          </a:xfrm>
        </p:grpSpPr>
        <p:sp>
          <p:nvSpPr>
            <p:cNvPr id="109584" name="Freeform 1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9585" name="Oval 1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6" name="Oval 1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7" name="Oval 1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8" name="Oval 1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9" name="Oval 2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0" name="Oval 2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1" name="Oval 2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2" name="AutoShape 2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3" name="Freeform 2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9594" name="Freeform 2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9595" name="Freeform 2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9596" name="Freeform 2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9579" name="Text Box 28"/>
          <p:cNvSpPr txBox="1">
            <a:spLocks noChangeArrowheads="1"/>
          </p:cNvSpPr>
          <p:nvPr/>
        </p:nvSpPr>
        <p:spPr bwMode="auto">
          <a:xfrm>
            <a:off x="5678488" y="3101975"/>
            <a:ext cx="1970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a:solidFill>
                  <a:srgbClr val="009900"/>
                </a:solidFill>
                <a:latin typeface="Comic Sans MS" pitchFamily="66" charset="0"/>
              </a:rPr>
              <a:t>and some of the CS machines do need work!</a:t>
            </a:r>
          </a:p>
        </p:txBody>
      </p:sp>
      <p:sp>
        <p:nvSpPr>
          <p:cNvPr id="109580" name="Text Box 29"/>
          <p:cNvSpPr txBox="1">
            <a:spLocks noChangeArrowheads="1"/>
          </p:cNvSpPr>
          <p:nvPr/>
        </p:nvSpPr>
        <p:spPr bwMode="auto">
          <a:xfrm>
            <a:off x="1325563" y="4187825"/>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HTML set up for the </a:t>
            </a:r>
            <a:r>
              <a:rPr lang="en-US" altLang="en-US" sz="1800" b="1" i="1"/>
              <a:t>TextClouds </a:t>
            </a:r>
            <a:r>
              <a:rPr lang="en-US" altLang="en-US" sz="1800" b="1"/>
              <a:t>project</a:t>
            </a:r>
          </a:p>
        </p:txBody>
      </p:sp>
      <p:pic>
        <p:nvPicPr>
          <p:cNvPr id="109581" name="Picture 3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5448300"/>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2" name="AutoShape 31"/>
          <p:cNvSpPr>
            <a:spLocks noChangeArrowheads="1"/>
          </p:cNvSpPr>
          <p:nvPr/>
        </p:nvSpPr>
        <p:spPr bwMode="auto">
          <a:xfrm>
            <a:off x="1428750" y="5189538"/>
            <a:ext cx="1262063" cy="309562"/>
          </a:xfrm>
          <a:prstGeom prst="wedgeRectCallout">
            <a:avLst>
              <a:gd name="adj1" fmla="val -85847"/>
              <a:gd name="adj2" fmla="val 135639"/>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A30107"/>
                </a:solidFill>
                <a:latin typeface="Comic Sans MS" pitchFamily="66" charset="0"/>
              </a:rPr>
              <a:t>Don't say it!</a:t>
            </a:r>
          </a:p>
        </p:txBody>
      </p:sp>
      <p:sp>
        <p:nvSpPr>
          <p:cNvPr id="109583" name="Rectangle 29"/>
          <p:cNvSpPr>
            <a:spLocks noChangeArrowheads="1"/>
          </p:cNvSpPr>
          <p:nvPr/>
        </p:nvSpPr>
        <p:spPr bwMode="auto">
          <a:xfrm>
            <a:off x="6904038" y="6184900"/>
            <a:ext cx="1941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i="1">
                <a:solidFill>
                  <a:srgbClr val="000AF9"/>
                </a:solidFill>
              </a:rPr>
              <a:t>optional </a:t>
            </a:r>
            <a:r>
              <a:rPr lang="en-US" altLang="en-US">
                <a:solidFill>
                  <a:srgbClr val="000AF9"/>
                </a:solidFill>
              </a:rPr>
              <a:t>labs?</a:t>
            </a:r>
            <a:endParaRPr lang="en-US" altLang="en-US"/>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50"/>
          <p:cNvSpPr>
            <a:spLocks noChangeArrowheads="1"/>
          </p:cNvSpPr>
          <p:nvPr/>
        </p:nvSpPr>
        <p:spPr bwMode="auto">
          <a:xfrm>
            <a:off x="4953000" y="5715000"/>
            <a:ext cx="3757613" cy="903288"/>
          </a:xfrm>
          <a:prstGeom prst="roundRect">
            <a:avLst>
              <a:gd name="adj" fmla="val 16667"/>
            </a:avLst>
          </a:prstGeom>
          <a:solidFill>
            <a:srgbClr val="FCD4C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pic>
        <p:nvPicPr>
          <p:cNvPr id="16388" name="Picture 38" descr="Picture 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42"/>
          <p:cNvSpPr txBox="1">
            <a:spLocks noChangeArrowheads="1"/>
          </p:cNvSpPr>
          <p:nvPr/>
        </p:nvSpPr>
        <p:spPr bwMode="auto">
          <a:xfrm>
            <a:off x="457200" y="2362200"/>
            <a:ext cx="3429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solidFill>
                  <a:srgbClr val="000AF9"/>
                </a:solidFill>
                <a:latin typeface="Calibri" pitchFamily="34" charset="0"/>
              </a:rPr>
              <a:t>CS 5's final three weeks:</a:t>
            </a:r>
          </a:p>
        </p:txBody>
      </p:sp>
      <p:sp>
        <p:nvSpPr>
          <p:cNvPr id="16390" name="Text Box 45"/>
          <p:cNvSpPr txBox="1">
            <a:spLocks noChangeArrowheads="1"/>
          </p:cNvSpPr>
          <p:nvPr/>
        </p:nvSpPr>
        <p:spPr bwMode="auto">
          <a:xfrm>
            <a:off x="4953000" y="5838825"/>
            <a:ext cx="367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Mon., 12/17  2 pm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#1</a:t>
            </a:r>
            <a:endParaRPr lang="en-US" altLang="en-US" sz="1800">
              <a:solidFill>
                <a:srgbClr val="009900"/>
              </a:solidFill>
              <a:latin typeface="Calibri" pitchFamily="34" charset="0"/>
            </a:endParaRPr>
          </a:p>
        </p:txBody>
      </p:sp>
      <p:sp>
        <p:nvSpPr>
          <p:cNvPr id="16391" name="Text Box 47"/>
          <p:cNvSpPr txBox="1">
            <a:spLocks noChangeArrowheads="1"/>
          </p:cNvSpPr>
          <p:nvPr/>
        </p:nvSpPr>
        <p:spPr bwMode="auto">
          <a:xfrm>
            <a:off x="4953000" y="6157913"/>
            <a:ext cx="3679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Wed., 12/19  9 am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#2</a:t>
            </a:r>
          </a:p>
        </p:txBody>
      </p:sp>
      <p:sp>
        <p:nvSpPr>
          <p:cNvPr id="16392" name="Text Box 52"/>
          <p:cNvSpPr txBox="1">
            <a:spLocks noChangeArrowheads="1"/>
          </p:cNvSpPr>
          <p:nvPr/>
        </p:nvSpPr>
        <p:spPr bwMode="auto">
          <a:xfrm>
            <a:off x="381000" y="4038600"/>
            <a:ext cx="3581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latin typeface="Calibri" pitchFamily="34" charset="0"/>
              </a:rPr>
              <a:t>CS labs this week: </a:t>
            </a:r>
            <a:r>
              <a:rPr lang="en-US" altLang="en-US" sz="2100" b="1">
                <a:latin typeface="Calibri" pitchFamily="34" charset="0"/>
              </a:rPr>
              <a:t>VPython</a:t>
            </a:r>
          </a:p>
        </p:txBody>
      </p:sp>
      <p:pic>
        <p:nvPicPr>
          <p:cNvPr id="16393" name="Picture 8"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41"/>
          <p:cNvSpPr>
            <a:spLocks noChangeArrowheads="1"/>
          </p:cNvSpPr>
          <p:nvPr/>
        </p:nvSpPr>
        <p:spPr bwMode="auto">
          <a:xfrm>
            <a:off x="806450" y="2781300"/>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3200" i="1">
                <a:solidFill>
                  <a:srgbClr val="000AF9"/>
                </a:solidFill>
                <a:latin typeface="Calibri" pitchFamily="34" charset="0"/>
              </a:rPr>
              <a:t>final project</a:t>
            </a:r>
          </a:p>
        </p:txBody>
      </p:sp>
      <p:sp>
        <p:nvSpPr>
          <p:cNvPr id="16395" name="Text Box 6"/>
          <p:cNvSpPr txBox="1">
            <a:spLocks noChangeArrowheads="1"/>
          </p:cNvSpPr>
          <p:nvPr/>
        </p:nvSpPr>
        <p:spPr bwMode="auto">
          <a:xfrm>
            <a:off x="1828800" y="325438"/>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chemeClr val="bg1"/>
                </a:solidFill>
              </a:rPr>
              <a:t>CS 5  </a:t>
            </a:r>
            <a:r>
              <a:rPr lang="en-US" altLang="en-US" sz="4200" i="1">
                <a:solidFill>
                  <a:schemeClr val="bg1"/>
                </a:solidFill>
              </a:rPr>
              <a:t>Today</a:t>
            </a:r>
            <a:endParaRPr lang="en-US" altLang="en-US" sz="4200">
              <a:solidFill>
                <a:schemeClr val="bg1"/>
              </a:solidFill>
            </a:endParaRPr>
          </a:p>
        </p:txBody>
      </p:sp>
      <p:sp>
        <p:nvSpPr>
          <p:cNvPr id="49" name="Rounded Rectangle 48"/>
          <p:cNvSpPr/>
          <p:nvPr/>
        </p:nvSpPr>
        <p:spPr>
          <a:xfrm>
            <a:off x="4748213" y="3925888"/>
            <a:ext cx="503237"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ounded Rectangle 49"/>
          <p:cNvSpPr/>
          <p:nvPr/>
        </p:nvSpPr>
        <p:spPr>
          <a:xfrm>
            <a:off x="5926138" y="3929063"/>
            <a:ext cx="504825"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398" name="Straight Arrow Connector 51"/>
          <p:cNvCxnSpPr>
            <a:cxnSpLocks noChangeShapeType="1"/>
          </p:cNvCxnSpPr>
          <p:nvPr/>
        </p:nvCxnSpPr>
        <p:spPr bwMode="auto">
          <a:xfrm flipH="1" flipV="1">
            <a:off x="5165725" y="4445000"/>
            <a:ext cx="2073275" cy="1422400"/>
          </a:xfrm>
          <a:prstGeom prst="straightConnector1">
            <a:avLst/>
          </a:prstGeom>
          <a:noFill/>
          <a:ln w="19050">
            <a:solidFill>
              <a:srgbClr val="A30107"/>
            </a:solidFill>
            <a:round/>
            <a:headEnd/>
            <a:tailEnd type="arrow" w="med" len="med"/>
          </a:ln>
          <a:extLst>
            <a:ext uri="{909E8E84-426E-40DD-AFC4-6F175D3DCCD1}">
              <a14:hiddenFill xmlns:a14="http://schemas.microsoft.com/office/drawing/2010/main">
                <a:noFill/>
              </a14:hiddenFill>
            </a:ext>
          </a:extLst>
        </p:spPr>
      </p:cxnSp>
      <p:cxnSp>
        <p:nvCxnSpPr>
          <p:cNvPr id="16399" name="Straight Arrow Connector 52"/>
          <p:cNvCxnSpPr>
            <a:cxnSpLocks noChangeShapeType="1"/>
          </p:cNvCxnSpPr>
          <p:nvPr/>
        </p:nvCxnSpPr>
        <p:spPr bwMode="auto">
          <a:xfrm flipH="1" flipV="1">
            <a:off x="6430963" y="4445000"/>
            <a:ext cx="884237" cy="1422400"/>
          </a:xfrm>
          <a:prstGeom prst="straightConnector1">
            <a:avLst/>
          </a:prstGeom>
          <a:noFill/>
          <a:ln w="19050">
            <a:solidFill>
              <a:srgbClr val="A30107"/>
            </a:solidFill>
            <a:round/>
            <a:headEnd/>
            <a:tailEnd type="arrow" w="med" len="med"/>
          </a:ln>
          <a:extLst>
            <a:ext uri="{909E8E84-426E-40DD-AFC4-6F175D3DCCD1}">
              <a14:hiddenFill xmlns:a14="http://schemas.microsoft.com/office/drawing/2010/main">
                <a:noFill/>
              </a14:hiddenFill>
            </a:ext>
          </a:extLst>
        </p:spPr>
      </p:cxnSp>
      <p:sp>
        <p:nvSpPr>
          <p:cNvPr id="59" name="Left Brace 58"/>
          <p:cNvSpPr/>
          <p:nvPr/>
        </p:nvSpPr>
        <p:spPr>
          <a:xfrm>
            <a:off x="4191000" y="2362200"/>
            <a:ext cx="304800" cy="1447800"/>
          </a:xfrm>
          <a:prstGeom prst="leftBrace">
            <a:avLst>
              <a:gd name="adj1" fmla="val 30630"/>
              <a:gd name="adj2" fmla="val 50000"/>
            </a:avLst>
          </a:prstGeom>
          <a:solidFill>
            <a:schemeClr val="bg1"/>
          </a:solidFill>
          <a:ln>
            <a:solidFill>
              <a:srgbClr val="000AF9"/>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387475"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312863"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16405" name="TextBox 42"/>
          <p:cNvSpPr txBox="1">
            <a:spLocks noChangeArrowheads="1"/>
          </p:cNvSpPr>
          <p:nvPr/>
        </p:nvSpPr>
        <p:spPr bwMode="auto">
          <a:xfrm>
            <a:off x="6948488"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4022725"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46" name="Rounded Rectangle 45"/>
          <p:cNvSpPr/>
          <p:nvPr/>
        </p:nvSpPr>
        <p:spPr>
          <a:xfrm>
            <a:off x="7686675" y="3351213"/>
            <a:ext cx="503238" cy="519112"/>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8" name="Rectangle 41"/>
          <p:cNvSpPr>
            <a:spLocks noChangeArrowheads="1"/>
          </p:cNvSpPr>
          <p:nvPr/>
        </p:nvSpPr>
        <p:spPr bwMode="auto">
          <a:xfrm>
            <a:off x="1471613" y="5913438"/>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3200" i="1">
                <a:solidFill>
                  <a:srgbClr val="C00000"/>
                </a:solidFill>
                <a:latin typeface="Calibri" pitchFamily="34" charset="0"/>
              </a:rPr>
              <a:t>final exam</a:t>
            </a:r>
          </a:p>
        </p:txBody>
      </p:sp>
      <p:sp>
        <p:nvSpPr>
          <p:cNvPr id="16409" name="Text Box 52"/>
          <p:cNvSpPr txBox="1">
            <a:spLocks noChangeArrowheads="1"/>
          </p:cNvSpPr>
          <p:nvPr/>
        </p:nvSpPr>
        <p:spPr bwMode="auto">
          <a:xfrm>
            <a:off x="381000" y="4456113"/>
            <a:ext cx="3581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latin typeface="Calibri" pitchFamily="34" charset="0"/>
              </a:rPr>
              <a:t>CS hwk this week: </a:t>
            </a:r>
            <a:r>
              <a:rPr lang="en-US" altLang="en-US" sz="2100" b="1">
                <a:latin typeface="Calibri" pitchFamily="34" charset="0"/>
              </a:rPr>
              <a:t>C4 AI</a:t>
            </a:r>
          </a:p>
        </p:txBody>
      </p:sp>
      <p:sp>
        <p:nvSpPr>
          <p:cNvPr id="16410" name="Text Box 52"/>
          <p:cNvSpPr txBox="1">
            <a:spLocks noChangeArrowheads="1"/>
          </p:cNvSpPr>
          <p:nvPr/>
        </p:nvSpPr>
        <p:spPr bwMode="auto">
          <a:xfrm>
            <a:off x="609600" y="4953000"/>
            <a:ext cx="2438400" cy="415925"/>
          </a:xfrm>
          <a:prstGeom prst="rect">
            <a:avLst/>
          </a:prstGeom>
          <a:solidFill>
            <a:srgbClr val="FCD4C8"/>
          </a:solidFill>
          <a:ln w="28575">
            <a:solidFill>
              <a:srgbClr val="FF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a:solidFill>
                  <a:srgbClr val="FF0000"/>
                </a:solidFill>
                <a:latin typeface="Calibri" pitchFamily="34" charset="0"/>
              </a:rPr>
              <a:t>Hwk 11 due:  Dec. 3</a:t>
            </a:r>
            <a:endParaRPr lang="en-US" altLang="en-US" sz="2100" b="1">
              <a:solidFill>
                <a:srgbClr val="FF0000"/>
              </a:solidFill>
              <a:latin typeface="Calibri" pitchFamily="34" charset="0"/>
            </a:endParaRPr>
          </a:p>
        </p:txBody>
      </p:sp>
      <p:sp>
        <p:nvSpPr>
          <p:cNvPr id="40" name="Rounded Rectangle 39"/>
          <p:cNvSpPr/>
          <p:nvPr/>
        </p:nvSpPr>
        <p:spPr>
          <a:xfrm>
            <a:off x="7099300" y="3352800"/>
            <a:ext cx="503238" cy="51911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12" name="Rectangle 1"/>
          <p:cNvSpPr>
            <a:spLocks noChangeArrowheads="1"/>
          </p:cNvSpPr>
          <p:nvPr/>
        </p:nvSpPr>
        <p:spPr bwMode="auto">
          <a:xfrm rot="-1254681">
            <a:off x="7834313" y="3703638"/>
            <a:ext cx="568325" cy="246062"/>
          </a:xfrm>
          <a:prstGeom prst="rect">
            <a:avLst/>
          </a:prstGeom>
          <a:solidFill>
            <a:schemeClr val="bg1"/>
          </a:solidFill>
          <a:ln w="9525">
            <a:solidFill>
              <a:srgbClr val="000AF9"/>
            </a:solid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000">
                <a:solidFill>
                  <a:srgbClr val="000AF9"/>
                </a:solidFill>
                <a:latin typeface="Calibri" pitchFamily="34" charset="0"/>
              </a:rPr>
              <a:t>w/Euro</a:t>
            </a:r>
            <a:endParaRPr lang="en-US" altLang="en-US" sz="1000"/>
          </a:p>
        </p:txBody>
      </p:sp>
      <p:sp>
        <p:nvSpPr>
          <p:cNvPr id="42" name="Rounded Rectangle 41"/>
          <p:cNvSpPr/>
          <p:nvPr/>
        </p:nvSpPr>
        <p:spPr>
          <a:xfrm>
            <a:off x="4737100" y="2824163"/>
            <a:ext cx="504825" cy="519112"/>
          </a:xfrm>
          <a:prstGeom prst="round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b="5255"/>
          <a:stretch/>
        </p:blipFill>
        <p:spPr>
          <a:xfrm>
            <a:off x="407367" y="0"/>
            <a:ext cx="8329266" cy="6497638"/>
          </a:xfrm>
          <a:prstGeom prst="rect">
            <a:avLst/>
          </a:prstGeom>
        </p:spPr>
      </p:pic>
      <p:pic>
        <p:nvPicPr>
          <p:cNvPr id="44" name="Picture 43"/>
          <p:cNvPicPr>
            <a:picLocks noChangeAspect="1"/>
          </p:cNvPicPr>
          <p:nvPr/>
        </p:nvPicPr>
        <p:blipFill rotWithShape="1">
          <a:blip r:embed="rId6">
            <a:extLst>
              <a:ext uri="{28A0092B-C50C-407E-A947-70E740481C1C}">
                <a14:useLocalDpi xmlns:a14="http://schemas.microsoft.com/office/drawing/2010/main" val="0"/>
              </a:ext>
            </a:extLst>
          </a:blip>
          <a:srcRect l="42300" t="81111" r="41863" b="6310"/>
          <a:stretch/>
        </p:blipFill>
        <p:spPr>
          <a:xfrm>
            <a:off x="3930340" y="4019549"/>
            <a:ext cx="1321110" cy="887637"/>
          </a:xfrm>
          <a:prstGeom prst="rect">
            <a:avLst/>
          </a:prstGeom>
        </p:spPr>
      </p:pic>
      <p:sp>
        <p:nvSpPr>
          <p:cNvPr id="3" name="TextBox 2"/>
          <p:cNvSpPr txBox="1"/>
          <p:nvPr/>
        </p:nvSpPr>
        <p:spPr>
          <a:xfrm>
            <a:off x="4191000" y="4107777"/>
            <a:ext cx="838200" cy="738664"/>
          </a:xfrm>
          <a:prstGeom prst="rect">
            <a:avLst/>
          </a:prstGeom>
          <a:noFill/>
        </p:spPr>
        <p:txBody>
          <a:bodyPr wrap="square" rtlCol="0">
            <a:spAutoFit/>
          </a:bodyPr>
          <a:lstStyle/>
          <a:p>
            <a:r>
              <a:rPr lang="en-US" sz="4200" dirty="0" smtClean="0">
                <a:latin typeface="+mj-lt"/>
              </a:rPr>
              <a:t>25</a:t>
            </a:r>
            <a:endParaRPr lang="en-US" sz="4200" dirty="0">
              <a:latin typeface="+mj-lt"/>
            </a:endParaRPr>
          </a:p>
        </p:txBody>
      </p:sp>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8646" t="18186" r="13498" b="13541"/>
          <a:stretch/>
        </p:blipFill>
        <p:spPr bwMode="auto">
          <a:xfrm>
            <a:off x="1471613" y="742111"/>
            <a:ext cx="6712145" cy="520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47147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81000" y="1798637"/>
            <a:ext cx="4598987" cy="4754563"/>
          </a:xfrm>
        </p:spPr>
        <p:txBody>
          <a:bodyPr/>
          <a:lstStyle/>
          <a:p>
            <a:pPr eaLnBrk="1" hangingPunct="1">
              <a:buFontTx/>
              <a:buNone/>
            </a:pPr>
            <a:r>
              <a:rPr lang="en-US" altLang="en-US" sz="1800" b="1" dirty="0" smtClean="0">
                <a:solidFill>
                  <a:srgbClr val="009900"/>
                </a:solidFill>
                <a:latin typeface="Courier New" pitchFamily="49" charset="0"/>
              </a:rPr>
              <a:t>Current State:</a:t>
            </a:r>
            <a:r>
              <a:rPr lang="en-US" altLang="en-US" sz="1800" b="1" dirty="0" smtClean="0">
                <a:latin typeface="Courier New" pitchFamily="49" charset="0"/>
              </a:rPr>
              <a:t> 1</a:t>
            </a:r>
          </a:p>
          <a:p>
            <a:pPr eaLnBrk="1" hangingPunct="1">
              <a:buFontTx/>
              <a:buNone/>
            </a:pPr>
            <a:r>
              <a:rPr lang="en-US" altLang="en-US" sz="1800" b="1" dirty="0" smtClean="0">
                <a:solidFill>
                  <a:srgbClr val="A30107"/>
                </a:solidFill>
                <a:latin typeface="Courier New" pitchFamily="49" charset="0"/>
              </a:rPr>
              <a:t>Current Rule:</a:t>
            </a:r>
            <a:r>
              <a:rPr lang="en-US" altLang="en-US" sz="1800" b="1" dirty="0" smtClean="0">
                <a:latin typeface="Courier New" pitchFamily="49" charset="0"/>
              </a:rPr>
              <a:t>  1 N*W* -&gt; X 2</a:t>
            </a:r>
          </a:p>
          <a:p>
            <a:pPr eaLnBrk="1" hangingPunct="1">
              <a:buFontTx/>
              <a:buNone/>
            </a:pPr>
            <a:endParaRPr lang="en-US" altLang="en-US" sz="1800" b="1" dirty="0" smtClean="0">
              <a:latin typeface="Courier New" pitchFamily="49" charset="0"/>
            </a:endParaRPr>
          </a:p>
          <a:p>
            <a:pPr eaLnBrk="1" hangingPunct="1">
              <a:lnSpc>
                <a:spcPts val="1400"/>
              </a:lnSpc>
              <a:buFontTx/>
              <a:buNone/>
            </a:pP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err="1"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a:solidFill>
                  <a:srgbClr val="009900"/>
                </a:solidFill>
                <a:latin typeface="Courier New" pitchFamily="49" charset="0"/>
              </a:rPr>
              <a:t>P</a:t>
            </a:r>
            <a:r>
              <a:rPr lang="en-US" altLang="en-US" sz="2400" b="1" dirty="0" err="1" smtClean="0">
                <a:solidFill>
                  <a:schemeClr val="bg1">
                    <a:lumMod val="65000"/>
                  </a:schemeClr>
                </a:solidFill>
                <a:latin typeface="Courier New" pitchFamily="49" charset="0"/>
              </a:rPr>
              <a:t>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endParaRPr lang="en-US" altLang="en-US" sz="1800" b="1" dirty="0" smtClean="0">
              <a:solidFill>
                <a:srgbClr val="000AF9"/>
              </a:solidFill>
              <a:latin typeface="Courier New" pitchFamily="49" charset="0"/>
            </a:endParaRPr>
          </a:p>
          <a:p>
            <a:pPr eaLnBrk="1" hangingPunct="1"/>
            <a:endParaRPr lang="en-US" altLang="en-US" sz="1200" dirty="0" smtClean="0">
              <a:latin typeface="Courier New" pitchFamily="49" charset="0"/>
            </a:endParaRPr>
          </a:p>
        </p:txBody>
      </p:sp>
      <p:sp>
        <p:nvSpPr>
          <p:cNvPr id="49155" name="Rectangle 5"/>
          <p:cNvSpPr>
            <a:spLocks noChangeArrowheads="1"/>
          </p:cNvSpPr>
          <p:nvPr/>
        </p:nvSpPr>
        <p:spPr bwMode="auto">
          <a:xfrm>
            <a:off x="381000" y="326781"/>
            <a:ext cx="40287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project</a:t>
            </a:r>
          </a:p>
        </p:txBody>
      </p:sp>
      <p:sp>
        <p:nvSpPr>
          <p:cNvPr id="49156" name="Rectangle 9"/>
          <p:cNvSpPr>
            <a:spLocks noChangeArrowheads="1"/>
          </p:cNvSpPr>
          <p:nvPr/>
        </p:nvSpPr>
        <p:spPr bwMode="auto">
          <a:xfrm>
            <a:off x="5486400" y="382053"/>
            <a:ext cx="3352800" cy="1077218"/>
          </a:xfrm>
          <a:prstGeom prst="rect">
            <a:avLst/>
          </a:prstGeom>
          <a:solidFill>
            <a:srgbClr val="CCECFF"/>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First, build an </a:t>
            </a:r>
            <a:r>
              <a:rPr kumimoji="0" lang="en-US" altLang="en-US" sz="3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ASCII simulation</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9157" name="Line 10"/>
          <p:cNvSpPr>
            <a:spLocks noChangeShapeType="1"/>
          </p:cNvSpPr>
          <p:nvPr/>
        </p:nvSpPr>
        <p:spPr bwMode="auto">
          <a:xfrm flipV="1">
            <a:off x="533400" y="5011069"/>
            <a:ext cx="248652" cy="606652"/>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158" name="Line 11"/>
          <p:cNvSpPr>
            <a:spLocks noChangeShapeType="1"/>
          </p:cNvSpPr>
          <p:nvPr/>
        </p:nvSpPr>
        <p:spPr bwMode="auto">
          <a:xfrm flipH="1">
            <a:off x="1750423" y="2815127"/>
            <a:ext cx="1068977" cy="283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159" name="Text Box 12"/>
          <p:cNvSpPr txBox="1">
            <a:spLocks noChangeArrowheads="1"/>
          </p:cNvSpPr>
          <p:nvPr/>
        </p:nvSpPr>
        <p:spPr bwMode="auto">
          <a:xfrm>
            <a:off x="2767884" y="2538210"/>
            <a:ext cx="1324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started here…</a:t>
            </a:r>
          </a:p>
        </p:txBody>
      </p:sp>
      <p:sp>
        <p:nvSpPr>
          <p:cNvPr id="49160" name="Text Box 13"/>
          <p:cNvSpPr txBox="1">
            <a:spLocks noChangeArrowheads="1"/>
          </p:cNvSpPr>
          <p:nvPr/>
        </p:nvSpPr>
        <p:spPr bwMode="auto">
          <a:xfrm>
            <a:off x="228600" y="5527117"/>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rPr>
              <a:t>and is now here…</a:t>
            </a:r>
          </a:p>
        </p:txBody>
      </p:sp>
      <p:sp>
        <p:nvSpPr>
          <p:cNvPr id="23" name="Rectangle 24"/>
          <p:cNvSpPr>
            <a:spLocks noChangeArrowheads="1"/>
          </p:cNvSpPr>
          <p:nvPr/>
        </p:nvSpPr>
        <p:spPr bwMode="auto">
          <a:xfrm>
            <a:off x="76200" y="6350913"/>
            <a:ext cx="2194449" cy="430887"/>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Your </a:t>
            </a:r>
            <a:r>
              <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a</a:t>
            </a: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ctual ASCII is likely to be more monochromatic!</a:t>
            </a:r>
            <a:endPar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10" name="Rectangle 24"/>
          <p:cNvSpPr>
            <a:spLocks noChangeArrowheads="1"/>
          </p:cNvSpPr>
          <p:nvPr/>
        </p:nvSpPr>
        <p:spPr bwMode="auto">
          <a:xfrm>
            <a:off x="8240940" y="1547277"/>
            <a:ext cx="903060" cy="261610"/>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demo!</a:t>
            </a:r>
            <a:endParaRPr kumimoji="0" lang="en-US" altLang="en-US" sz="11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endParaRPr>
          </a:p>
        </p:txBody>
      </p:sp>
      <p:sp>
        <p:nvSpPr>
          <p:cNvPr id="12" name="Rectangle 11"/>
          <p:cNvSpPr/>
          <p:nvPr/>
        </p:nvSpPr>
        <p:spPr>
          <a:xfrm>
            <a:off x="4979987" y="6298168"/>
            <a:ext cx="3990475"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http://rednuht.org/genetic_cars_2/     or    http://boxcar2d.com/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Box2d: https</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://www.youtube.com/watch?v=uxourrlPlf8</a:t>
            </a:r>
          </a:p>
        </p:txBody>
      </p:sp>
      <p:sp>
        <p:nvSpPr>
          <p:cNvPr id="3" name="Down Arrow 2"/>
          <p:cNvSpPr/>
          <p:nvPr/>
        </p:nvSpPr>
        <p:spPr>
          <a:xfrm rot="3472572">
            <a:off x="4645416" y="1724978"/>
            <a:ext cx="1295400" cy="1681139"/>
          </a:xfrm>
          <a:prstGeom prst="downArrow">
            <a:avLst/>
          </a:prstGeom>
          <a:solidFill>
            <a:schemeClr val="accent6">
              <a:lumMod val="20000"/>
              <a:lumOff val="80000"/>
            </a:schemeClr>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46374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7"/>
          <p:cNvSpPr txBox="1">
            <a:spLocks noChangeArrowheads="1"/>
          </p:cNvSpPr>
          <p:nvPr/>
        </p:nvSpPr>
        <p:spPr bwMode="auto">
          <a:xfrm>
            <a:off x="6415088" y="1435100"/>
            <a:ext cx="2544762" cy="2603500"/>
          </a:xfrm>
          <a:prstGeom prst="rect">
            <a:avLst/>
          </a:prstGeom>
          <a:solidFill>
            <a:schemeClr val="bg1">
              <a:lumMod val="95000"/>
            </a:schemeClr>
          </a:solidFill>
          <a:ln w="9525">
            <a:no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hangingPunct="0">
              <a:lnSpc>
                <a:spcPct val="90000"/>
              </a:lnSpc>
              <a:spcBef>
                <a:spcPct val="50000"/>
              </a:spcBef>
              <a:defRPr/>
            </a:pPr>
            <a:r>
              <a:rPr lang="en-US" sz="1600" dirty="0" smtClean="0">
                <a:solidFill>
                  <a:srgbClr val="000000"/>
                </a:solidFill>
                <a:latin typeface="Calibri" pitchFamily="34" charset="0"/>
              </a:rPr>
              <a:t>(0) Start all scores at 50.</a:t>
            </a:r>
          </a:p>
          <a:p>
            <a:pPr eaLnBrk="0" hangingPunct="0">
              <a:lnSpc>
                <a:spcPct val="90000"/>
              </a:lnSpc>
              <a:spcBef>
                <a:spcPct val="50000"/>
              </a:spcBef>
              <a:defRPr/>
            </a:pPr>
            <a:r>
              <a:rPr lang="en-US" sz="1600" dirty="0" smtClean="0">
                <a:solidFill>
                  <a:srgbClr val="000000"/>
                </a:solidFill>
                <a:latin typeface="Calibri" pitchFamily="34" charset="0"/>
              </a:rPr>
              <a:t>(1) For each col to move:</a:t>
            </a:r>
          </a:p>
          <a:p>
            <a:pPr eaLnBrk="0" hangingPunct="0">
              <a:lnSpc>
                <a:spcPct val="90000"/>
              </a:lnSpc>
              <a:spcBef>
                <a:spcPct val="50000"/>
              </a:spcBef>
              <a:defRPr/>
            </a:pPr>
            <a:r>
              <a:rPr lang="en-US" sz="1600" dirty="0" smtClean="0">
                <a:solidFill>
                  <a:srgbClr val="000000"/>
                </a:solidFill>
                <a:latin typeface="Calibri" pitchFamily="34" charset="0"/>
              </a:rPr>
              <a:t>(2a) If not possible…</a:t>
            </a:r>
          </a:p>
          <a:p>
            <a:pPr eaLnBrk="0" hangingPunct="0">
              <a:lnSpc>
                <a:spcPct val="90000"/>
              </a:lnSpc>
              <a:spcBef>
                <a:spcPct val="50000"/>
              </a:spcBef>
              <a:defRPr/>
            </a:pPr>
            <a:r>
              <a:rPr lang="en-US" sz="1600" dirty="0" smtClean="0">
                <a:solidFill>
                  <a:srgbClr val="000000"/>
                </a:solidFill>
                <a:latin typeface="Calibri" pitchFamily="34" charset="0"/>
              </a:rPr>
              <a:t>(2b) If game already over…</a:t>
            </a:r>
          </a:p>
          <a:p>
            <a:pPr eaLnBrk="0" hangingPunct="0">
              <a:lnSpc>
                <a:spcPct val="90000"/>
              </a:lnSpc>
              <a:spcBef>
                <a:spcPct val="50000"/>
              </a:spcBef>
              <a:defRPr/>
            </a:pPr>
            <a:r>
              <a:rPr lang="en-US" sz="1600" dirty="0" smtClean="0">
                <a:solidFill>
                  <a:srgbClr val="000000"/>
                </a:solidFill>
                <a:latin typeface="Calibri" pitchFamily="34" charset="0"/>
              </a:rPr>
              <a:t>(2c) Else add the move to </a:t>
            </a:r>
            <a:r>
              <a:rPr lang="en-US" sz="1600" b="1" dirty="0" smtClean="0">
                <a:solidFill>
                  <a:srgbClr val="000000"/>
                </a:solidFill>
                <a:latin typeface="Courier New" pitchFamily="49" charset="0"/>
                <a:cs typeface="Courier New" pitchFamily="49" charset="0"/>
              </a:rPr>
              <a:t>b</a:t>
            </a:r>
          </a:p>
          <a:p>
            <a:pPr eaLnBrk="0" hangingPunct="0">
              <a:lnSpc>
                <a:spcPct val="90000"/>
              </a:lnSpc>
              <a:spcBef>
                <a:spcPct val="50000"/>
              </a:spcBef>
              <a:defRPr/>
            </a:pPr>
            <a:r>
              <a:rPr lang="en-US" sz="1600" dirty="0" smtClean="0">
                <a:solidFill>
                  <a:srgbClr val="0900FF"/>
                </a:solidFill>
                <a:latin typeface="Calibri" pitchFamily="34" charset="0"/>
              </a:rPr>
              <a:t>(3) Ask an opponent </a:t>
            </a:r>
            <a:r>
              <a:rPr lang="en-US" sz="1600" b="1" dirty="0" smtClean="0">
                <a:solidFill>
                  <a:srgbClr val="0900FF"/>
                </a:solidFill>
                <a:latin typeface="Calibri" pitchFamily="34" charset="0"/>
              </a:rPr>
              <a:t>(!!!) </a:t>
            </a:r>
            <a:r>
              <a:rPr lang="en-US" sz="1600" dirty="0" smtClean="0">
                <a:solidFill>
                  <a:srgbClr val="0900FF"/>
                </a:solidFill>
                <a:latin typeface="Calibri" pitchFamily="34" charset="0"/>
              </a:rPr>
              <a:t>for its </a:t>
            </a:r>
            <a:r>
              <a:rPr lang="en-US" sz="1600" b="1" dirty="0" err="1" smtClean="0">
                <a:solidFill>
                  <a:srgbClr val="0900FF"/>
                </a:solidFill>
                <a:latin typeface="Courier New" pitchFamily="49" charset="0"/>
                <a:cs typeface="Courier New" pitchFamily="49" charset="0"/>
              </a:rPr>
              <a:t>scoresFor</a:t>
            </a:r>
            <a:r>
              <a:rPr lang="en-US" sz="1600" dirty="0" smtClean="0">
                <a:solidFill>
                  <a:srgbClr val="0900FF"/>
                </a:solidFill>
                <a:latin typeface="Calibri" pitchFamily="34" charset="0"/>
              </a:rPr>
              <a:t> at ply-1</a:t>
            </a:r>
            <a:endParaRPr lang="en-US" sz="1600" b="1" dirty="0" smtClean="0">
              <a:solidFill>
                <a:srgbClr val="0900FF"/>
              </a:solidFill>
              <a:latin typeface="Calibri" pitchFamily="34" charset="0"/>
            </a:endParaRPr>
          </a:p>
          <a:p>
            <a:pPr eaLnBrk="0" hangingPunct="0">
              <a:lnSpc>
                <a:spcPct val="90000"/>
              </a:lnSpc>
              <a:spcBef>
                <a:spcPct val="50000"/>
              </a:spcBef>
              <a:defRPr/>
            </a:pPr>
            <a:r>
              <a:rPr lang="en-US" sz="1600" dirty="0" smtClean="0">
                <a:solidFill>
                  <a:srgbClr val="000000"/>
                </a:solidFill>
                <a:latin typeface="Calibri" pitchFamily="34" charset="0"/>
              </a:rPr>
              <a:t>(4) compute </a:t>
            </a:r>
            <a:r>
              <a:rPr lang="en-US" sz="1600" b="1" dirty="0" smtClean="0">
                <a:solidFill>
                  <a:srgbClr val="000000"/>
                </a:solidFill>
                <a:latin typeface="Courier New" pitchFamily="49" charset="0"/>
                <a:cs typeface="Courier New" pitchFamily="49" charset="0"/>
              </a:rPr>
              <a:t>self</a:t>
            </a:r>
            <a:r>
              <a:rPr lang="en-US" sz="1600" dirty="0" smtClean="0">
                <a:solidFill>
                  <a:srgbClr val="000000"/>
                </a:solidFill>
                <a:latin typeface="Calibri" pitchFamily="34" charset="0"/>
              </a:rPr>
              <a:t>'s score</a:t>
            </a:r>
          </a:p>
        </p:txBody>
      </p:sp>
      <p:sp>
        <p:nvSpPr>
          <p:cNvPr id="9219" name="Rounded Rectangle 10"/>
          <p:cNvSpPr>
            <a:spLocks noChangeArrowheads="1"/>
          </p:cNvSpPr>
          <p:nvPr/>
        </p:nvSpPr>
        <p:spPr bwMode="auto">
          <a:xfrm>
            <a:off x="1371600" y="1700213"/>
            <a:ext cx="609600" cy="304800"/>
          </a:xfrm>
          <a:prstGeom prst="roundRect">
            <a:avLst>
              <a:gd name="adj" fmla="val 16667"/>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20" name="Text Box 6"/>
          <p:cNvSpPr txBox="1">
            <a:spLocks noChangeArrowheads="1"/>
          </p:cNvSpPr>
          <p:nvPr/>
        </p:nvSpPr>
        <p:spPr bwMode="auto">
          <a:xfrm>
            <a:off x="190500" y="228600"/>
            <a:ext cx="62118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lnSpc>
                <a:spcPct val="80000"/>
              </a:lnSpc>
              <a:spcBef>
                <a:spcPct val="50000"/>
              </a:spcBef>
            </a:pPr>
            <a:r>
              <a:rPr lang="en-US" altLang="en-US" sz="3200" b="1" smtClean="0">
                <a:solidFill>
                  <a:srgbClr val="F38D0E"/>
                </a:solidFill>
                <a:latin typeface="Courier New" pitchFamily="49" charset="0"/>
              </a:rPr>
              <a:t>def </a:t>
            </a:r>
            <a:r>
              <a:rPr lang="en-US" altLang="en-US" sz="3200" b="1" smtClean="0">
                <a:solidFill>
                  <a:srgbClr val="000000"/>
                </a:solidFill>
                <a:latin typeface="Courier New" pitchFamily="49" charset="0"/>
              </a:rPr>
              <a:t>scoresFor(self, b):</a:t>
            </a:r>
          </a:p>
        </p:txBody>
      </p:sp>
      <p:sp>
        <p:nvSpPr>
          <p:cNvPr id="9221" name="Rectangle 8"/>
          <p:cNvSpPr>
            <a:spLocks noChangeArrowheads="1"/>
          </p:cNvSpPr>
          <p:nvPr/>
        </p:nvSpPr>
        <p:spPr bwMode="auto">
          <a:xfrm>
            <a:off x="2527300" y="930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22" name="Rectangle 37"/>
          <p:cNvSpPr>
            <a:spLocks noChangeArrowheads="1"/>
          </p:cNvSpPr>
          <p:nvPr/>
        </p:nvSpPr>
        <p:spPr bwMode="auto">
          <a:xfrm>
            <a:off x="709613" y="695325"/>
            <a:ext cx="4256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1800" b="1" smtClean="0">
                <a:solidFill>
                  <a:srgbClr val="000000"/>
                </a:solidFill>
                <a:latin typeface="Courier New" pitchFamily="49" charset="0"/>
              </a:rPr>
              <a:t>""" </a:t>
            </a:r>
            <a:r>
              <a:rPr lang="en-US" altLang="en-US" sz="1800" b="1" smtClean="0">
                <a:solidFill>
                  <a:srgbClr val="000000"/>
                </a:solidFill>
                <a:latin typeface="Calibri" pitchFamily="34" charset="0"/>
              </a:rPr>
              <a:t>MUST return a list of 7 scores!!   </a:t>
            </a:r>
            <a:r>
              <a:rPr lang="en-US" altLang="en-US" sz="1800" b="1" smtClean="0">
                <a:solidFill>
                  <a:srgbClr val="000000"/>
                </a:solidFill>
                <a:latin typeface="Courier New" pitchFamily="49" charset="0"/>
              </a:rPr>
              <a:t>"""</a:t>
            </a:r>
          </a:p>
        </p:txBody>
      </p:sp>
      <p:sp>
        <p:nvSpPr>
          <p:cNvPr id="9223" name="Rectangle 45"/>
          <p:cNvSpPr>
            <a:spLocks noChangeArrowheads="1"/>
          </p:cNvSpPr>
          <p:nvPr/>
        </p:nvSpPr>
        <p:spPr bwMode="auto">
          <a:xfrm>
            <a:off x="725488" y="1228725"/>
            <a:ext cx="51943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2100" b="1" smtClean="0">
                <a:solidFill>
                  <a:srgbClr val="0B04FF"/>
                </a:solidFill>
                <a:latin typeface="Courier New" pitchFamily="49" charset="0"/>
              </a:rPr>
              <a:t>scores = [50,50,50,50,50,50,50]</a:t>
            </a:r>
            <a:endParaRPr lang="en-US" altLang="en-US" sz="2100" smtClean="0">
              <a:solidFill>
                <a:srgbClr val="0B04FF"/>
              </a:solidFill>
            </a:endParaRPr>
          </a:p>
        </p:txBody>
      </p:sp>
      <p:sp>
        <p:nvSpPr>
          <p:cNvPr id="9224" name="Rectangle 46"/>
          <p:cNvSpPr>
            <a:spLocks noChangeArrowheads="1"/>
          </p:cNvSpPr>
          <p:nvPr/>
        </p:nvSpPr>
        <p:spPr bwMode="auto">
          <a:xfrm>
            <a:off x="714375" y="1651000"/>
            <a:ext cx="42322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2100" b="1" smtClean="0">
                <a:solidFill>
                  <a:srgbClr val="F38D0F"/>
                </a:solidFill>
                <a:latin typeface="Courier New" pitchFamily="49" charset="0"/>
              </a:rPr>
              <a:t>for</a:t>
            </a:r>
            <a:r>
              <a:rPr lang="en-US" altLang="en-US" sz="2100" b="1" smtClean="0">
                <a:solidFill>
                  <a:srgbClr val="0B04FF"/>
                </a:solidFill>
                <a:latin typeface="Courier New" pitchFamily="49" charset="0"/>
              </a:rPr>
              <a:t> </a:t>
            </a:r>
            <a:r>
              <a:rPr lang="en-US" altLang="en-US" sz="2100" b="1" smtClean="0">
                <a:solidFill>
                  <a:srgbClr val="C00000"/>
                </a:solidFill>
                <a:latin typeface="Courier New" pitchFamily="49" charset="0"/>
              </a:rPr>
              <a:t>col</a:t>
            </a:r>
            <a:r>
              <a:rPr lang="en-US" altLang="en-US" sz="2100" b="1" smtClean="0">
                <a:solidFill>
                  <a:srgbClr val="0B04FF"/>
                </a:solidFill>
                <a:latin typeface="Courier New" pitchFamily="49" charset="0"/>
              </a:rPr>
              <a:t> </a:t>
            </a:r>
            <a:r>
              <a:rPr lang="en-US" altLang="en-US" sz="2100" b="1" smtClean="0">
                <a:solidFill>
                  <a:srgbClr val="F38D0F"/>
                </a:solidFill>
                <a:latin typeface="Courier New" pitchFamily="49" charset="0"/>
              </a:rPr>
              <a:t>in</a:t>
            </a:r>
            <a:r>
              <a:rPr lang="en-US" altLang="en-US" sz="2100" b="1" smtClean="0">
                <a:solidFill>
                  <a:srgbClr val="0B04FF"/>
                </a:solidFill>
                <a:latin typeface="Courier New" pitchFamily="49" charset="0"/>
              </a:rPr>
              <a:t> range( 0, 7 ):</a:t>
            </a:r>
            <a:endParaRPr lang="en-US" altLang="en-US" sz="2100" smtClean="0">
              <a:solidFill>
                <a:srgbClr val="0B04FF"/>
              </a:solidFill>
            </a:endParaRPr>
          </a:p>
        </p:txBody>
      </p:sp>
      <p:cxnSp>
        <p:nvCxnSpPr>
          <p:cNvPr id="9225" name="Straight Arrow Connector 48"/>
          <p:cNvCxnSpPr>
            <a:cxnSpLocks noChangeShapeType="1"/>
          </p:cNvCxnSpPr>
          <p:nvPr/>
        </p:nvCxnSpPr>
        <p:spPr bwMode="auto">
          <a:xfrm>
            <a:off x="3733800" y="1000125"/>
            <a:ext cx="463550" cy="292100"/>
          </a:xfrm>
          <a:prstGeom prst="straightConnector1">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
        <p:nvSpPr>
          <p:cNvPr id="9226" name="Rectangle 46"/>
          <p:cNvSpPr>
            <a:spLocks noChangeArrowheads="1"/>
          </p:cNvSpPr>
          <p:nvPr/>
        </p:nvSpPr>
        <p:spPr bwMode="auto">
          <a:xfrm>
            <a:off x="714375" y="6223000"/>
            <a:ext cx="22891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2100" b="1" smtClean="0">
                <a:solidFill>
                  <a:srgbClr val="F38D0E"/>
                </a:solidFill>
                <a:latin typeface="Courier New" pitchFamily="49" charset="0"/>
              </a:rPr>
              <a:t>return</a:t>
            </a:r>
            <a:r>
              <a:rPr lang="en-US" altLang="en-US" sz="2100" b="1" smtClean="0">
                <a:solidFill>
                  <a:srgbClr val="FFC000"/>
                </a:solidFill>
                <a:latin typeface="Courier New" pitchFamily="49" charset="0"/>
              </a:rPr>
              <a:t> </a:t>
            </a:r>
            <a:r>
              <a:rPr lang="en-US" altLang="en-US" sz="2100" b="1" smtClean="0">
                <a:solidFill>
                  <a:srgbClr val="0B04FF"/>
                </a:solidFill>
                <a:latin typeface="Courier New" pitchFamily="49" charset="0"/>
              </a:rPr>
              <a:t>scores</a:t>
            </a:r>
            <a:endParaRPr lang="en-US" altLang="en-US" sz="2100" smtClean="0">
              <a:solidFill>
                <a:srgbClr val="0B04FF"/>
              </a:solidFill>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830520" y="178560"/>
              <a:ext cx="7992360" cy="6376320"/>
            </p14:xfrm>
          </p:contentPart>
        </mc:Choice>
        <mc:Fallback xmlns="">
          <p:pic>
            <p:nvPicPr>
              <p:cNvPr id="2" name="Ink 1"/>
              <p:cNvPicPr/>
              <p:nvPr/>
            </p:nvPicPr>
            <p:blipFill>
              <a:blip r:embed="rId3"/>
              <a:stretch>
                <a:fillRect/>
              </a:stretch>
            </p:blipFill>
            <p:spPr>
              <a:xfrm>
                <a:off x="821160" y="169200"/>
                <a:ext cx="8011080" cy="6395040"/>
              </a:xfrm>
              <a:prstGeom prst="rect">
                <a:avLst/>
              </a:prstGeom>
            </p:spPr>
          </p:pic>
        </mc:Fallback>
      </mc:AlternateContent>
    </p:spTree>
    <p:extLst>
      <p:ext uri="{BB962C8B-B14F-4D97-AF65-F5344CB8AC3E}">
        <p14:creationId xmlns:p14="http://schemas.microsoft.com/office/powerpoint/2010/main" val="2415733632"/>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91361"/>
            <a:ext cx="2143125"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imgs_for_Lec22\imgs_for_Lec22\JKR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003" y="272002"/>
            <a:ext cx="60579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wner\Desktop\imgs_for_Lec22\imgs_for_Lec22\JKR_2.png"/>
          <p:cNvPicPr>
            <a:picLocks noChangeAspect="1" noChangeArrowheads="1"/>
          </p:cNvPicPr>
          <p:nvPr/>
        </p:nvPicPr>
        <p:blipFill rotWithShape="1">
          <a:blip r:embed="rId4">
            <a:extLst>
              <a:ext uri="{28A0092B-C50C-407E-A947-70E740481C1C}">
                <a14:useLocalDpi xmlns:a14="http://schemas.microsoft.com/office/drawing/2010/main" val="0"/>
              </a:ext>
            </a:extLst>
          </a:blip>
          <a:srcRect b="30829"/>
          <a:stretch/>
        </p:blipFill>
        <p:spPr bwMode="auto">
          <a:xfrm>
            <a:off x="3143664" y="2590800"/>
            <a:ext cx="5819775" cy="366321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Owner\Desktop\imgs_for_Lec22\imgs_for_Lec22\JKR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087437"/>
            <a:ext cx="4772026"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44772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228600"/>
            <a:ext cx="7239000" cy="738664"/>
          </a:xfrm>
          <a:prstGeom prst="rect">
            <a:avLst/>
          </a:prstGeom>
          <a:noFill/>
        </p:spPr>
        <p:txBody>
          <a:bodyPr wrap="square" rtlCol="0">
            <a:spAutoFit/>
          </a:bodyPr>
          <a:lstStyle/>
          <a:p>
            <a:pPr algn="ctr"/>
            <a:r>
              <a:rPr lang="en-US" sz="4200" dirty="0" smtClean="0">
                <a:latin typeface="Cambria" panose="02040503050406030204" pitchFamily="18" charset="0"/>
              </a:rPr>
              <a:t>XKCD's take…</a:t>
            </a:r>
            <a:endParaRPr lang="en-US" sz="4200" dirty="0">
              <a:latin typeface="Cambria" panose="020405030504060302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857612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423822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2" descr="picobot"/>
          <p:cNvPicPr>
            <a:picLocks noChangeAspect="1" noChangeArrowheads="1"/>
          </p:cNvPicPr>
          <p:nvPr/>
        </p:nvPicPr>
        <p:blipFill rotWithShape="1">
          <a:blip r:embed="rId2">
            <a:extLst>
              <a:ext uri="{28A0092B-C50C-407E-A947-70E740481C1C}">
                <a14:useLocalDpi xmlns:a14="http://schemas.microsoft.com/office/drawing/2010/main" val="0"/>
              </a:ext>
            </a:extLst>
          </a:blip>
          <a:srcRect l="46741" r="1554"/>
          <a:stretch/>
        </p:blipFill>
        <p:spPr bwMode="auto">
          <a:xfrm>
            <a:off x="4906688" y="2209800"/>
            <a:ext cx="34692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2" descr="picobot-picoplot"/>
          <p:cNvPicPr>
            <a:picLocks noChangeAspect="1" noChangeArrowheads="1"/>
          </p:cNvPicPr>
          <p:nvPr/>
        </p:nvPicPr>
        <p:blipFill>
          <a:blip r:embed="rId3">
            <a:extLst>
              <a:ext uri="{28A0092B-C50C-407E-A947-70E740481C1C}">
                <a14:useLocalDpi xmlns:a14="http://schemas.microsoft.com/office/drawing/2010/main" val="0"/>
              </a:ext>
            </a:extLst>
          </a:blip>
          <a:srcRect l="12375" t="6291" r="13834" b="4834"/>
          <a:stretch>
            <a:fillRect/>
          </a:stretch>
        </p:blipFill>
        <p:spPr bwMode="auto">
          <a:xfrm>
            <a:off x="381000" y="3116597"/>
            <a:ext cx="3090771" cy="343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6"/>
          <p:cNvSpPr txBox="1">
            <a:spLocks noChangeArrowheads="1"/>
          </p:cNvSpPr>
          <p:nvPr/>
        </p:nvSpPr>
        <p:spPr bwMode="auto">
          <a:xfrm>
            <a:off x="381000" y="159661"/>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b="1" i="1" dirty="0" smtClean="0">
                <a:solidFill>
                  <a:srgbClr val="000000"/>
                </a:solidFill>
                <a:latin typeface="Cambria" panose="02040503050406030204" pitchFamily="18" charset="0"/>
              </a:rPr>
              <a:t>Extra:  </a:t>
            </a:r>
            <a:r>
              <a:rPr lang="en-US" altLang="en-US" sz="4200" dirty="0" err="1" smtClean="0">
                <a:solidFill>
                  <a:srgbClr val="000000"/>
                </a:solidFill>
                <a:latin typeface="Cambria" panose="02040503050406030204" pitchFamily="18" charset="0"/>
              </a:rPr>
              <a:t>Picobot</a:t>
            </a:r>
            <a:r>
              <a:rPr lang="en-US" altLang="en-US" sz="4200" dirty="0" smtClean="0">
                <a:solidFill>
                  <a:srgbClr val="000000"/>
                </a:solidFill>
                <a:latin typeface="Cambria" panose="02040503050406030204" pitchFamily="18" charset="0"/>
              </a:rPr>
              <a:t> graphics…</a:t>
            </a:r>
            <a:endParaRPr lang="en-US" altLang="en-US" sz="4200" dirty="0">
              <a:solidFill>
                <a:srgbClr val="000000"/>
              </a:solidFill>
              <a:latin typeface="Cambria" panose="02040503050406030204" pitchFamily="18" charset="0"/>
            </a:endParaRPr>
          </a:p>
        </p:txBody>
      </p:sp>
      <p:sp>
        <p:nvSpPr>
          <p:cNvPr id="53252" name="Rectangle 7"/>
          <p:cNvSpPr>
            <a:spLocks noChangeArrowheads="1"/>
          </p:cNvSpPr>
          <p:nvPr/>
        </p:nvSpPr>
        <p:spPr bwMode="auto">
          <a:xfrm>
            <a:off x="1174553" y="1078569"/>
            <a:ext cx="4235647"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dirty="0">
                <a:solidFill>
                  <a:srgbClr val="000000"/>
                </a:solidFill>
                <a:latin typeface="Cambria" panose="02040503050406030204" pitchFamily="18" charset="0"/>
                <a:cs typeface="Arial" pitchFamily="34" charset="0"/>
              </a:rPr>
              <a:t> Choice of graphical packages </a:t>
            </a:r>
          </a:p>
          <a:p>
            <a:pPr marL="800100" lvl="1" indent="-342900" eaLnBrk="1" hangingPunct="1">
              <a:spcBef>
                <a:spcPct val="20000"/>
              </a:spcBef>
              <a:buFont typeface="Arial" panose="020B0604020202020204" pitchFamily="34" charset="0"/>
              <a:buChar char="•"/>
            </a:pPr>
            <a:r>
              <a:rPr lang="en-US" altLang="en-US" dirty="0" smtClean="0">
                <a:solidFill>
                  <a:srgbClr val="000000"/>
                </a:solidFill>
                <a:latin typeface="Cambria" panose="02040503050406030204" pitchFamily="18" charset="0"/>
                <a:cs typeface="Arial" pitchFamily="34" charset="0"/>
              </a:rPr>
              <a:t>2d:  graphics.py from C4</a:t>
            </a:r>
          </a:p>
          <a:p>
            <a:pPr marL="800100" lvl="1" indent="-342900" eaLnBrk="1" hangingPunct="1">
              <a:spcBef>
                <a:spcPct val="20000"/>
              </a:spcBef>
              <a:buFont typeface="Arial" panose="020B0604020202020204" pitchFamily="34" charset="0"/>
              <a:buChar char="•"/>
            </a:pPr>
            <a:r>
              <a:rPr lang="en-US" altLang="en-US" dirty="0" smtClean="0">
                <a:solidFill>
                  <a:srgbClr val="000000"/>
                </a:solidFill>
                <a:latin typeface="Cambria" panose="02040503050406030204" pitchFamily="18" charset="0"/>
                <a:cs typeface="Arial" pitchFamily="34" charset="0"/>
              </a:rPr>
              <a:t>3d: </a:t>
            </a:r>
            <a:r>
              <a:rPr lang="en-US" altLang="en-US" dirty="0" err="1" smtClean="0">
                <a:solidFill>
                  <a:srgbClr val="000000"/>
                </a:solidFill>
                <a:latin typeface="Cambria" panose="02040503050406030204" pitchFamily="18" charset="0"/>
                <a:cs typeface="Arial" pitchFamily="34" charset="0"/>
              </a:rPr>
              <a:t>VPython</a:t>
            </a:r>
            <a:endParaRPr lang="en-US" altLang="en-US" dirty="0">
              <a:solidFill>
                <a:srgbClr val="000000"/>
              </a:solidFill>
              <a:latin typeface="Cambria" panose="02040503050406030204" pitchFamily="18" charset="0"/>
              <a:cs typeface="Arial" pitchFamily="34" charset="0"/>
            </a:endParaRPr>
          </a:p>
        </p:txBody>
      </p:sp>
      <p:sp>
        <p:nvSpPr>
          <p:cNvPr id="53253" name="Text Box 8"/>
          <p:cNvSpPr txBox="1">
            <a:spLocks noChangeArrowheads="1"/>
          </p:cNvSpPr>
          <p:nvPr/>
        </p:nvSpPr>
        <p:spPr bwMode="auto">
          <a:xfrm rot="20934598">
            <a:off x="932139" y="5622339"/>
            <a:ext cx="1566862" cy="33655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solidFill>
                  <a:srgbClr val="000000"/>
                </a:solidFill>
                <a:latin typeface="Cambria" panose="02040503050406030204" pitchFamily="18" charset="0"/>
              </a:rPr>
              <a:t>2d version</a:t>
            </a:r>
            <a:r>
              <a:rPr lang="en-US" altLang="en-US" sz="1600" dirty="0">
                <a:solidFill>
                  <a:srgbClr val="000000"/>
                </a:solidFill>
                <a:latin typeface="Cambria" panose="02040503050406030204" pitchFamily="18" charset="0"/>
              </a:rPr>
              <a:t>…</a:t>
            </a:r>
          </a:p>
        </p:txBody>
      </p:sp>
      <p:pic>
        <p:nvPicPr>
          <p:cNvPr id="23" name="Picture 19"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00" y="1905000"/>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21"/>
          <p:cNvSpPr>
            <a:spLocks noChangeArrowheads="1"/>
          </p:cNvSpPr>
          <p:nvPr/>
        </p:nvSpPr>
        <p:spPr bwMode="auto">
          <a:xfrm>
            <a:off x="7467600" y="1752600"/>
            <a:ext cx="1447800" cy="515938"/>
          </a:xfrm>
          <a:prstGeom prst="wedgeRectCallout">
            <a:avLst>
              <a:gd name="adj1" fmla="val -52069"/>
              <a:gd name="adj2" fmla="val 105504"/>
            </a:avLst>
          </a:prstGeom>
          <a:solidFill>
            <a:schemeClr val="bg1">
              <a:lumMod val="95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500" dirty="0">
                <a:solidFill>
                  <a:srgbClr val="000000"/>
                </a:solidFill>
                <a:latin typeface="Comic Sans MS" pitchFamily="66" charset="0"/>
              </a:rPr>
              <a:t>Mine's going to be in 5d!</a:t>
            </a:r>
          </a:p>
        </p:txBody>
      </p:sp>
      <p:sp>
        <p:nvSpPr>
          <p:cNvPr id="27" name="Text Box 8"/>
          <p:cNvSpPr txBox="1">
            <a:spLocks noChangeArrowheads="1"/>
          </p:cNvSpPr>
          <p:nvPr/>
        </p:nvSpPr>
        <p:spPr bwMode="auto">
          <a:xfrm rot="20934598">
            <a:off x="5056620" y="2666391"/>
            <a:ext cx="922558" cy="33655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solidFill>
                  <a:srgbClr val="000000"/>
                </a:solidFill>
                <a:latin typeface="Cambria" panose="02040503050406030204" pitchFamily="18" charset="0"/>
              </a:rPr>
              <a:t>or 3d …</a:t>
            </a:r>
            <a:endParaRPr lang="en-US" altLang="en-US" sz="1600" dirty="0">
              <a:solidFill>
                <a:srgbClr val="000000"/>
              </a:solidFill>
              <a:latin typeface="Cambria" panose="02040503050406030204" pitchFamily="18" charset="0"/>
            </a:endParaRPr>
          </a:p>
        </p:txBody>
      </p:sp>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42180" t="31848" r="42751" b="37027"/>
          <a:stretch/>
        </p:blipFill>
        <p:spPr>
          <a:xfrm>
            <a:off x="6954123" y="5703195"/>
            <a:ext cx="690561" cy="908659"/>
          </a:xfrm>
          <a:prstGeom prst="rect">
            <a:avLst/>
          </a:prstGeom>
          <a:ln>
            <a:solidFill>
              <a:schemeClr val="bg1"/>
            </a:solidFill>
          </a:ln>
        </p:spPr>
      </p:pic>
      <p:grpSp>
        <p:nvGrpSpPr>
          <p:cNvPr id="12" name="Group 13"/>
          <p:cNvGrpSpPr>
            <a:grpSpLocks/>
          </p:cNvGrpSpPr>
          <p:nvPr/>
        </p:nvGrpSpPr>
        <p:grpSpPr bwMode="auto">
          <a:xfrm>
            <a:off x="3909760" y="5867400"/>
            <a:ext cx="716698" cy="748634"/>
            <a:chOff x="2928" y="1051"/>
            <a:chExt cx="840" cy="957"/>
          </a:xfrm>
        </p:grpSpPr>
        <p:sp>
          <p:nvSpPr>
            <p:cNvPr id="13" name="Freeform 1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 name="Oval 1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 name="Oval 1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 name="Oval 1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 name="Oval 1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 name="Oval 1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9" name="Oval 2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 name="Oval 2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1" name="AutoShape 2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 name="Freeform 2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9" name="Freeform 2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 name="Freeform 2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1" name="Freeform 2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2" name="AutoShape 20"/>
          <p:cNvSpPr>
            <a:spLocks noChangeArrowheads="1"/>
          </p:cNvSpPr>
          <p:nvPr/>
        </p:nvSpPr>
        <p:spPr bwMode="auto">
          <a:xfrm>
            <a:off x="2631119" y="4792632"/>
            <a:ext cx="1446391" cy="841756"/>
          </a:xfrm>
          <a:prstGeom prst="wedgeRectCallout">
            <a:avLst>
              <a:gd name="adj1" fmla="val 39929"/>
              <a:gd name="adj2" fmla="val 106298"/>
            </a:avLst>
          </a:prstGeom>
          <a:solidFill>
            <a:srgbClr val="CCFFCC"/>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dirty="0" smtClean="0">
                <a:solidFill>
                  <a:srgbClr val="000000"/>
                </a:solidFill>
                <a:latin typeface="Calibri" panose="020F0502020204030204" pitchFamily="34" charset="0"/>
              </a:rPr>
              <a:t>2d should be enough for anybody</a:t>
            </a:r>
            <a:endParaRPr lang="en-US" altLang="en-US" sz="1600" dirty="0">
              <a:solidFill>
                <a:srgbClr val="000000"/>
              </a:solidFill>
              <a:latin typeface="Calibri" panose="020F0502020204030204" pitchFamily="34" charset="0"/>
            </a:endParaRPr>
          </a:p>
        </p:txBody>
      </p:sp>
      <p:sp>
        <p:nvSpPr>
          <p:cNvPr id="24" name="AutoShape 20"/>
          <p:cNvSpPr>
            <a:spLocks noChangeArrowheads="1"/>
          </p:cNvSpPr>
          <p:nvPr/>
        </p:nvSpPr>
        <p:spPr bwMode="auto">
          <a:xfrm>
            <a:off x="5158300" y="5420324"/>
            <a:ext cx="1481383" cy="1120612"/>
          </a:xfrm>
          <a:prstGeom prst="wedgeRectCallout">
            <a:avLst>
              <a:gd name="adj1" fmla="val 74198"/>
              <a:gd name="adj2" fmla="val 28483"/>
            </a:avLst>
          </a:prstGeom>
          <a:solidFill>
            <a:srgbClr val="CCFFCC"/>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dirty="0" smtClean="0">
                <a:solidFill>
                  <a:srgbClr val="000000"/>
                </a:solidFill>
                <a:latin typeface="Calibri" panose="020F0502020204030204" pitchFamily="34" charset="0"/>
              </a:rPr>
              <a:t>What? All the best stuff is 3d! Think coffee, </a:t>
            </a:r>
            <a:r>
              <a:rPr lang="en-US" altLang="en-US" sz="1600" dirty="0" err="1" smtClean="0">
                <a:solidFill>
                  <a:srgbClr val="000000"/>
                </a:solidFill>
                <a:latin typeface="Calibri" panose="020F0502020204030204" pitchFamily="34" charset="0"/>
              </a:rPr>
              <a:t>poptarts</a:t>
            </a:r>
            <a:r>
              <a:rPr lang="en-US" altLang="en-US" sz="1600" dirty="0" smtClean="0">
                <a:solidFill>
                  <a:srgbClr val="000000"/>
                </a:solidFill>
                <a:latin typeface="Calibri" panose="020F0502020204030204" pitchFamily="34" charset="0"/>
              </a:rPr>
              <a:t>, etc. </a:t>
            </a:r>
            <a:endParaRPr lang="en-US" altLang="en-US" sz="16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68335824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1" y="1371600"/>
            <a:ext cx="8086406"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Text Box 79"/>
          <p:cNvSpPr txBox="1">
            <a:spLocks noChangeArrowheads="1"/>
          </p:cNvSpPr>
          <p:nvPr/>
        </p:nvSpPr>
        <p:spPr bwMode="auto">
          <a:xfrm>
            <a:off x="5369989" y="712036"/>
            <a:ext cx="3184525" cy="276999"/>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http://crisco.seas.harvard.edu/projects/C4.html</a:t>
            </a:r>
          </a:p>
        </p:txBody>
      </p:sp>
      <p:sp>
        <p:nvSpPr>
          <p:cNvPr id="40965" name="Text Box 46"/>
          <p:cNvSpPr txBox="1">
            <a:spLocks noChangeArrowheads="1"/>
          </p:cNvSpPr>
          <p:nvPr/>
        </p:nvSpPr>
        <p:spPr bwMode="auto">
          <a:xfrm>
            <a:off x="465931" y="228600"/>
            <a:ext cx="402986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Give C4 a try… !</a:t>
            </a:r>
            <a:endParaRPr kumimoji="0" lang="en-US" sz="42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0966" name="Rectangle 1"/>
          <p:cNvSpPr>
            <a:spLocks noChangeArrowheads="1"/>
          </p:cNvSpPr>
          <p:nvPr/>
        </p:nvSpPr>
        <p:spPr bwMode="auto">
          <a:xfrm>
            <a:off x="5473970" y="262773"/>
            <a:ext cx="2976562" cy="461963"/>
          </a:xfrm>
          <a:prstGeom prst="rect">
            <a:avLst/>
          </a:prstGeom>
          <a:solidFill>
            <a:srgbClr val="CCECFF"/>
          </a:solidFill>
          <a:ln>
            <a:noFill/>
          </a:ln>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Looking for a game… ?</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472028074"/>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1"/>
          <p:cNvSpPr txBox="1">
            <a:spLocks noChangeArrowheads="1"/>
          </p:cNvSpPr>
          <p:nvPr/>
        </p:nvSpPr>
        <p:spPr bwMode="auto">
          <a:xfrm>
            <a:off x="224195" y="6248400"/>
            <a:ext cx="5643205" cy="461963"/>
          </a:xfrm>
          <a:prstGeom prst="rect">
            <a:avLst/>
          </a:prstGeom>
          <a:solidFill>
            <a:srgbClr val="CCFFCC"/>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a:latin typeface="Cambria" panose="02040503050406030204" pitchFamily="18" charset="0"/>
              </a:rPr>
              <a:t>Connect 4 </a:t>
            </a:r>
            <a:r>
              <a:rPr lang="en-US" dirty="0" smtClean="0">
                <a:latin typeface="Cambria" panose="02040503050406030204" pitchFamily="18" charset="0"/>
              </a:rPr>
              <a:t>is solved ~ like tic-tac-toe</a:t>
            </a:r>
            <a:endParaRPr lang="en-US" dirty="0">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795" y="850107"/>
            <a:ext cx="8240874" cy="5181600"/>
          </a:xfrm>
          <a:prstGeom prst="rect">
            <a:avLst/>
          </a:prstGeom>
          <a:ln>
            <a:solidFill>
              <a:srgbClr val="009900"/>
            </a:solidFill>
          </a:ln>
        </p:spPr>
      </p:pic>
      <p:sp>
        <p:nvSpPr>
          <p:cNvPr id="60" name="Text Box 31"/>
          <p:cNvSpPr txBox="1">
            <a:spLocks noChangeArrowheads="1"/>
          </p:cNvSpPr>
          <p:nvPr/>
        </p:nvSpPr>
        <p:spPr bwMode="auto">
          <a:xfrm>
            <a:off x="4186595" y="171451"/>
            <a:ext cx="4678363" cy="461963"/>
          </a:xfrm>
          <a:prstGeom prst="rect">
            <a:avLst/>
          </a:prstGeom>
          <a:solidFill>
            <a:schemeClr val="bg1">
              <a:lumMod val="95000"/>
            </a:schemeClr>
          </a:solidFill>
          <a:ln>
            <a:noFill/>
          </a:ln>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solidFill>
                  <a:srgbClr val="009900"/>
                </a:solidFill>
                <a:latin typeface="Cambria" panose="02040503050406030204" pitchFamily="18" charset="0"/>
              </a:rPr>
              <a:t>Nice site showing ideal play...</a:t>
            </a:r>
            <a:endParaRPr lang="en-US" dirty="0">
              <a:solidFill>
                <a:srgbClr val="009900"/>
              </a:solidFill>
              <a:latin typeface="Cambria" panose="02040503050406030204" pitchFamily="18" charset="0"/>
            </a:endParaRPr>
          </a:p>
        </p:txBody>
      </p:sp>
    </p:spTree>
    <p:extLst>
      <p:ext uri="{BB962C8B-B14F-4D97-AF65-F5344CB8AC3E}">
        <p14:creationId xmlns:p14="http://schemas.microsoft.com/office/powerpoint/2010/main" val="63500742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3"/>
          <a:srcRect/>
          <a:stretch>
            <a:fillRect/>
          </a:stretch>
        </p:blipFill>
        <p:spPr bwMode="auto">
          <a:xfrm>
            <a:off x="2286000" y="2097088"/>
            <a:ext cx="3924300" cy="2516187"/>
          </a:xfrm>
          <a:prstGeom prst="rect">
            <a:avLst/>
          </a:prstGeom>
          <a:no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Project options…</a:t>
            </a:r>
            <a:endParaRPr lang="en-US" altLang="en-US" sz="4200" dirty="0">
              <a:latin typeface="Cambria" panose="02040503050406030204" pitchFamily="18" charset="0"/>
            </a:endParaRPr>
          </a:p>
        </p:txBody>
      </p:sp>
      <p:sp>
        <p:nvSpPr>
          <p:cNvPr id="19461" name="Rectangle 11"/>
          <p:cNvSpPr>
            <a:spLocks noChangeArrowheads="1"/>
          </p:cNvSpPr>
          <p:nvPr/>
        </p:nvSpPr>
        <p:spPr bwMode="auto">
          <a:xfrm>
            <a:off x="30871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TextID</a:t>
            </a:r>
            <a:endParaRPr lang="en-US" altLang="en-US" sz="6400" dirty="0">
              <a:latin typeface="Cambria" panose="02040503050406030204" pitchFamily="18" charset="0"/>
            </a:endParaRPr>
          </a:p>
        </p:txBody>
      </p:sp>
      <p:sp>
        <p:nvSpPr>
          <p:cNvPr id="19462"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a:latin typeface="Cambria" panose="02040503050406030204" pitchFamily="18" charset="0"/>
              </a:rPr>
              <a:t>Picobot</a:t>
            </a:r>
            <a:r>
              <a:rPr lang="en-US" altLang="en-US" sz="6400" dirty="0">
                <a:latin typeface="Cambria" panose="02040503050406030204" pitchFamily="18" charset="0"/>
              </a:rPr>
              <a:t>!</a:t>
            </a:r>
          </a:p>
        </p:txBody>
      </p:sp>
      <p:pic>
        <p:nvPicPr>
          <p:cNvPr id="19463"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VPool</a:t>
            </a:r>
            <a:endParaRPr lang="en-US" altLang="en-US" sz="6400" dirty="0">
              <a:latin typeface="Cambria" panose="02040503050406030204" pitchFamily="18" charset="0"/>
            </a:endParaRPr>
          </a:p>
        </p:txBody>
      </p:sp>
      <p:sp>
        <p:nvSpPr>
          <p:cNvPr id="2" name="TextBox 1"/>
          <p:cNvSpPr txBox="1"/>
          <p:nvPr/>
        </p:nvSpPr>
        <p:spPr>
          <a:xfrm rot="20622319">
            <a:off x="270961" y="2436167"/>
            <a:ext cx="1504784" cy="461665"/>
          </a:xfrm>
          <a:prstGeom prst="rect">
            <a:avLst/>
          </a:prstGeom>
          <a:solidFill>
            <a:schemeClr val="bg1">
              <a:lumMod val="85000"/>
            </a:schemeClr>
          </a:solidFill>
        </p:spPr>
        <p:txBody>
          <a:bodyPr wrap="square" rtlCol="0">
            <a:spAutoFit/>
          </a:bodyPr>
          <a:lstStyle/>
          <a:p>
            <a:pPr algn="ctr"/>
            <a:r>
              <a:rPr lang="en-US" b="1" dirty="0" smtClean="0">
                <a:solidFill>
                  <a:schemeClr val="bg1">
                    <a:lumMod val="50000"/>
                  </a:schemeClr>
                </a:solidFill>
                <a:latin typeface="Calibri" panose="020F0502020204030204" pitchFamily="34" charset="0"/>
              </a:rPr>
              <a:t>…</a:t>
            </a:r>
            <a:r>
              <a:rPr lang="en-US" b="1" dirty="0" err="1" smtClean="0">
                <a:solidFill>
                  <a:schemeClr val="bg1">
                    <a:lumMod val="50000"/>
                  </a:schemeClr>
                </a:solidFill>
                <a:latin typeface="Calibri" panose="020F0502020204030204" pitchFamily="34" charset="0"/>
              </a:rPr>
              <a:t>VPython</a:t>
            </a:r>
            <a:endParaRPr lang="en-US" b="1" dirty="0">
              <a:solidFill>
                <a:schemeClr val="bg1">
                  <a:lumMod val="50000"/>
                </a:schemeClr>
              </a:solidFill>
              <a:latin typeface="Calibri" panose="020F0502020204030204" pitchFamily="34" charset="0"/>
            </a:endParaRPr>
          </a:p>
        </p:txBody>
      </p:sp>
      <p:sp>
        <p:nvSpPr>
          <p:cNvPr id="10" name="TextBox 9"/>
          <p:cNvSpPr txBox="1"/>
          <p:nvPr/>
        </p:nvSpPr>
        <p:spPr>
          <a:xfrm rot="20622319">
            <a:off x="1707874" y="4286999"/>
            <a:ext cx="1493648" cy="461665"/>
          </a:xfrm>
          <a:prstGeom prst="rect">
            <a:avLst/>
          </a:prstGeom>
          <a:solidFill>
            <a:schemeClr val="bg1">
              <a:lumMod val="85000"/>
            </a:schemeClr>
          </a:solidFill>
        </p:spPr>
        <p:txBody>
          <a:bodyPr wrap="square" rtlCol="0">
            <a:spAutoFit/>
          </a:bodyPr>
          <a:lstStyle/>
          <a:p>
            <a:pPr algn="ctr"/>
            <a:r>
              <a:rPr lang="en-US" b="1" dirty="0" smtClean="0">
                <a:solidFill>
                  <a:schemeClr val="bg1">
                    <a:lumMod val="50000"/>
                  </a:schemeClr>
                </a:solidFill>
                <a:latin typeface="Calibri" panose="020F0502020204030204" pitchFamily="34" charset="0"/>
              </a:rPr>
              <a:t>…Markov</a:t>
            </a:r>
            <a:endParaRPr lang="en-US" b="1" dirty="0">
              <a:solidFill>
                <a:schemeClr val="bg1">
                  <a:lumMod val="50000"/>
                </a:schemeClr>
              </a:solidFill>
              <a:latin typeface="Calibri" panose="020F0502020204030204" pitchFamily="34" charset="0"/>
            </a:endParaRPr>
          </a:p>
        </p:txBody>
      </p:sp>
      <p:sp>
        <p:nvSpPr>
          <p:cNvPr id="11" name="TextBox 10"/>
          <p:cNvSpPr txBox="1"/>
          <p:nvPr/>
        </p:nvSpPr>
        <p:spPr>
          <a:xfrm rot="20622319">
            <a:off x="3390197" y="6031419"/>
            <a:ext cx="1580940" cy="461665"/>
          </a:xfrm>
          <a:prstGeom prst="rect">
            <a:avLst/>
          </a:prstGeom>
          <a:solidFill>
            <a:schemeClr val="bg1">
              <a:lumMod val="85000"/>
            </a:schemeClr>
          </a:solidFill>
        </p:spPr>
        <p:txBody>
          <a:bodyPr wrap="square" rtlCol="0">
            <a:spAutoFit/>
          </a:bodyPr>
          <a:lstStyle/>
          <a:p>
            <a:pPr algn="ctr"/>
            <a:r>
              <a:rPr lang="en-US" b="1" dirty="0" smtClean="0">
                <a:solidFill>
                  <a:schemeClr val="bg1">
                    <a:lumMod val="50000"/>
                  </a:schemeClr>
                </a:solidFill>
                <a:latin typeface="Calibri" panose="020F0502020204030204" pitchFamily="34" charset="0"/>
              </a:rPr>
              <a:t>…</a:t>
            </a:r>
            <a:r>
              <a:rPr lang="en-US" b="1" dirty="0" err="1" smtClean="0">
                <a:solidFill>
                  <a:schemeClr val="bg1">
                    <a:lumMod val="50000"/>
                  </a:schemeClr>
                </a:solidFill>
                <a:latin typeface="Calibri" panose="020F0502020204030204" pitchFamily="34" charset="0"/>
              </a:rPr>
              <a:t>CFour</a:t>
            </a:r>
            <a:endParaRPr lang="en-US" b="1" dirty="0">
              <a:solidFill>
                <a:schemeClr val="bg1">
                  <a:lumMod val="50000"/>
                </a:schemeClr>
              </a:solidFill>
              <a:latin typeface="Calibri" panose="020F0502020204030204" pitchFamily="34" charset="0"/>
            </a:endParaRPr>
          </a:p>
        </p:txBody>
      </p:sp>
      <p:sp>
        <p:nvSpPr>
          <p:cNvPr id="3" name="Right Arrow 2"/>
          <p:cNvSpPr/>
          <p:nvPr/>
        </p:nvSpPr>
        <p:spPr>
          <a:xfrm rot="20467400">
            <a:off x="1652663" y="2159736"/>
            <a:ext cx="457200" cy="420687"/>
          </a:xfrm>
          <a:prstGeom prst="rightArrow">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20467400">
            <a:off x="3068441" y="4010433"/>
            <a:ext cx="457200" cy="420687"/>
          </a:xfrm>
          <a:prstGeom prst="rightArrow">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20467400">
            <a:off x="4821041" y="5778917"/>
            <a:ext cx="457200" cy="420687"/>
          </a:xfrm>
          <a:prstGeom prst="rightArrow">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a:off x="6522087" y="2750443"/>
            <a:ext cx="2057400" cy="1143000"/>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3921673"/>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library resources</a:t>
            </a:r>
            <a:endParaRPr lang="en-US" altLang="en-US" sz="4200" b="1" i="1" dirty="0">
              <a:latin typeface="Cambria" panose="02040503050406030204" pitchFamily="18" charset="0"/>
            </a:endParaRPr>
          </a:p>
        </p:txBody>
      </p:sp>
      <p:grpSp>
        <p:nvGrpSpPr>
          <p:cNvPr id="5" name="Group 24"/>
          <p:cNvGrpSpPr>
            <a:grpSpLocks/>
          </p:cNvGrpSpPr>
          <p:nvPr/>
        </p:nvGrpSpPr>
        <p:grpSpPr bwMode="auto">
          <a:xfrm>
            <a:off x="8392810" y="431739"/>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61086" y="177824"/>
            <a:ext cx="14493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900" dirty="0" smtClean="0">
                <a:solidFill>
                  <a:srgbClr val="009900"/>
                </a:solidFill>
                <a:latin typeface="Calibri" panose="020F0502020204030204" pitchFamily="34" charset="0"/>
              </a:rPr>
              <a:t>I bet they told you the age of the library was over…</a:t>
            </a:r>
          </a:p>
          <a:p>
            <a:pPr algn="ctr" eaLnBrk="1" hangingPunct="1"/>
            <a:r>
              <a:rPr lang="en-US" altLang="en-US" sz="900" dirty="0" smtClean="0">
                <a:solidFill>
                  <a:srgbClr val="009900"/>
                </a:solidFill>
                <a:latin typeface="Calibri" panose="020F0502020204030204" pitchFamily="34" charset="0"/>
              </a:rPr>
              <a:t>but It's just begun!</a:t>
            </a:r>
            <a:endParaRPr lang="en-US" altLang="en-US" sz="900" dirty="0">
              <a:solidFill>
                <a:srgbClr val="009900"/>
              </a:solidFill>
              <a:latin typeface="Calibri" panose="020F0502020204030204" pitchFamily="34"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14" y="2032276"/>
            <a:ext cx="3404643" cy="482324"/>
          </a:xfrm>
          <a:prstGeom prst="rect">
            <a:avLst/>
          </a:prstGeom>
          <a:ln w="38100">
            <a:solidFill>
              <a:srgbClr val="000AF9"/>
            </a:solidFill>
          </a:ln>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14" y="1219200"/>
            <a:ext cx="6679622" cy="476306"/>
          </a:xfrm>
          <a:prstGeom prst="rect">
            <a:avLst/>
          </a:prstGeom>
          <a:ln>
            <a:solidFill>
              <a:srgbClr val="000AF9"/>
            </a:solid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846" y="2019231"/>
            <a:ext cx="4505954" cy="495369"/>
          </a:xfrm>
          <a:prstGeom prst="rect">
            <a:avLst/>
          </a:prstGeom>
          <a:ln>
            <a:solidFill>
              <a:srgbClr val="000AF9"/>
            </a:solidFill>
          </a:ln>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34" y="3587040"/>
            <a:ext cx="7893409" cy="695401"/>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2769326"/>
            <a:ext cx="7750172" cy="650966"/>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b="43406"/>
          <a:stretch/>
        </p:blipFill>
        <p:spPr>
          <a:xfrm>
            <a:off x="711926" y="4487245"/>
            <a:ext cx="7834524" cy="2142155"/>
          </a:xfrm>
          <a:prstGeom prst="rect">
            <a:avLst/>
          </a:prstGeom>
        </p:spPr>
      </p:pic>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549360" y="1753920"/>
              <a:ext cx="5661360" cy="3161880"/>
            </p14:xfrm>
          </p:contentPart>
        </mc:Choice>
        <mc:Fallback xmlns="">
          <p:pic>
            <p:nvPicPr>
              <p:cNvPr id="2" name="Ink 1"/>
              <p:cNvPicPr/>
              <p:nvPr/>
            </p:nvPicPr>
            <p:blipFill>
              <a:blip r:embed="rId9"/>
              <a:stretch>
                <a:fillRect/>
              </a:stretch>
            </p:blipFill>
            <p:spPr>
              <a:xfrm>
                <a:off x="538560" y="1742040"/>
                <a:ext cx="5684040" cy="3184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 name="Ink 2"/>
              <p14:cNvContentPartPr/>
              <p14:nvPr/>
            </p14:nvContentPartPr>
            <p14:xfrm>
              <a:off x="6084720" y="1697400"/>
              <a:ext cx="1156320" cy="444960"/>
            </p14:xfrm>
          </p:contentPart>
        </mc:Choice>
        <mc:Fallback xmlns="">
          <p:pic>
            <p:nvPicPr>
              <p:cNvPr id="3" name="Ink 2"/>
              <p:cNvPicPr/>
              <p:nvPr/>
            </p:nvPicPr>
            <p:blipFill>
              <a:blip r:embed="rId11"/>
              <a:stretch>
                <a:fillRect/>
              </a:stretch>
            </p:blipFill>
            <p:spPr>
              <a:xfrm>
                <a:off x="6071760" y="1686240"/>
                <a:ext cx="1180440" cy="469080"/>
              </a:xfrm>
              <a:prstGeom prst="rect">
                <a:avLst/>
              </a:prstGeom>
            </p:spPr>
          </p:pic>
        </mc:Fallback>
      </mc:AlternateContent>
    </p:spTree>
    <p:extLst>
      <p:ext uri="{BB962C8B-B14F-4D97-AF65-F5344CB8AC3E}">
        <p14:creationId xmlns:p14="http://schemas.microsoft.com/office/powerpoint/2010/main" val="1306167632"/>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library resources</a:t>
            </a:r>
            <a:endParaRPr lang="en-US" altLang="en-US" sz="4200" b="1" i="1" dirty="0">
              <a:latin typeface="Cambria" panose="02040503050406030204" pitchFamily="18" charset="0"/>
            </a:endParaRPr>
          </a:p>
        </p:txBody>
      </p:sp>
      <p:grpSp>
        <p:nvGrpSpPr>
          <p:cNvPr id="5" name="Group 24"/>
          <p:cNvGrpSpPr>
            <a:grpSpLocks/>
          </p:cNvGrpSpPr>
          <p:nvPr/>
        </p:nvGrpSpPr>
        <p:grpSpPr bwMode="auto">
          <a:xfrm>
            <a:off x="8392810" y="431739"/>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61086" y="177824"/>
            <a:ext cx="14493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900" dirty="0" smtClean="0">
                <a:solidFill>
                  <a:srgbClr val="009900"/>
                </a:solidFill>
                <a:latin typeface="Calibri" panose="020F0502020204030204" pitchFamily="34" charset="0"/>
              </a:rPr>
              <a:t>I bet they told you the age of the library was over…</a:t>
            </a:r>
          </a:p>
          <a:p>
            <a:pPr algn="ctr" eaLnBrk="1" hangingPunct="1"/>
            <a:r>
              <a:rPr lang="en-US" altLang="en-US" sz="900" dirty="0" smtClean="0">
                <a:solidFill>
                  <a:srgbClr val="009900"/>
                </a:solidFill>
                <a:latin typeface="Calibri" panose="020F0502020204030204" pitchFamily="34" charset="0"/>
              </a:rPr>
              <a:t>but It's just begun!</a:t>
            </a:r>
            <a:endParaRPr lang="en-US" altLang="en-US" sz="900" dirty="0">
              <a:solidFill>
                <a:srgbClr val="009900"/>
              </a:solidFill>
              <a:latin typeface="Calibri" panose="020F0502020204030204" pitchFamily="34"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14" y="2032276"/>
            <a:ext cx="3404643" cy="482324"/>
          </a:xfrm>
          <a:prstGeom prst="rect">
            <a:avLst/>
          </a:prstGeom>
          <a:ln w="38100">
            <a:solidFill>
              <a:srgbClr val="000AF9"/>
            </a:solidFill>
          </a:ln>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14" y="1219200"/>
            <a:ext cx="6679622" cy="476306"/>
          </a:xfrm>
          <a:prstGeom prst="rect">
            <a:avLst/>
          </a:prstGeom>
          <a:ln>
            <a:solidFill>
              <a:srgbClr val="000AF9"/>
            </a:solid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846" y="2019231"/>
            <a:ext cx="4505954" cy="495369"/>
          </a:xfrm>
          <a:prstGeom prst="rect">
            <a:avLst/>
          </a:prstGeom>
          <a:ln>
            <a:solidFill>
              <a:srgbClr val="000AF9"/>
            </a:solidFill>
          </a:ln>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34" y="3587040"/>
            <a:ext cx="7893409" cy="695401"/>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2769326"/>
            <a:ext cx="7750172" cy="650966"/>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b="43406"/>
          <a:stretch/>
        </p:blipFill>
        <p:spPr>
          <a:xfrm>
            <a:off x="711926" y="4487245"/>
            <a:ext cx="7834524" cy="2142155"/>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66902">
            <a:off x="465549" y="2616213"/>
            <a:ext cx="7430593" cy="3565321"/>
          </a:xfrm>
          <a:prstGeom prst="rect">
            <a:avLst/>
          </a:prstGeom>
          <a:ln>
            <a:solidFill>
              <a:srgbClr val="CC3300"/>
            </a:solidFill>
          </a:ln>
        </p:spPr>
      </p:pic>
      <p:sp>
        <p:nvSpPr>
          <p:cNvPr id="3" name="Right Arrow 2"/>
          <p:cNvSpPr/>
          <p:nvPr/>
        </p:nvSpPr>
        <p:spPr>
          <a:xfrm rot="10800000">
            <a:off x="5473521" y="5271753"/>
            <a:ext cx="3289582" cy="1213560"/>
          </a:xfrm>
          <a:prstGeom prst="right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715000" y="5713789"/>
            <a:ext cx="2970685" cy="369332"/>
          </a:xfrm>
          <a:prstGeom prst="rect">
            <a:avLst/>
          </a:prstGeom>
        </p:spPr>
        <p:txBody>
          <a:bodyPr wrap="none">
            <a:spAutoFit/>
          </a:bodyPr>
          <a:lstStyle/>
          <a:p>
            <a:r>
              <a:rPr lang="en-US" sz="1800" b="1" dirty="0" err="1" smtClean="0">
                <a:latin typeface="Consolas" panose="020B0609020204030204" pitchFamily="49" charset="0"/>
              </a:rPr>
              <a:t>string.ascii_lowercase</a:t>
            </a:r>
            <a:endParaRPr lang="en-US" sz="1800" b="1" dirty="0">
              <a:latin typeface="Consolas" panose="020B0609020204030204" pitchFamily="49" charset="0"/>
            </a:endParaRPr>
          </a:p>
        </p:txBody>
      </p:sp>
      <mc:AlternateContent xmlns:mc="http://schemas.openxmlformats.org/markup-compatibility/2006" xmlns:p14="http://schemas.microsoft.com/office/powerpoint/2010/main">
        <mc:Choice Requires="p14">
          <p:contentPart p14:bwMode="auto" r:id="rId9">
            <p14:nvContentPartPr>
              <p14:cNvPr id="27" name="Ink 26"/>
              <p14:cNvContentPartPr/>
              <p14:nvPr/>
            </p14:nvContentPartPr>
            <p14:xfrm>
              <a:off x="5241960" y="5385960"/>
              <a:ext cx="3706200" cy="1023120"/>
            </p14:xfrm>
          </p:contentPart>
        </mc:Choice>
        <mc:Fallback xmlns="">
          <p:pic>
            <p:nvPicPr>
              <p:cNvPr id="27" name="Ink 26"/>
              <p:cNvPicPr/>
              <p:nvPr/>
            </p:nvPicPr>
            <p:blipFill>
              <a:blip r:embed="rId10"/>
              <a:stretch>
                <a:fillRect/>
              </a:stretch>
            </p:blipFill>
            <p:spPr>
              <a:xfrm>
                <a:off x="5229720" y="5373720"/>
                <a:ext cx="3731040" cy="1047960"/>
              </a:xfrm>
              <a:prstGeom prst="rect">
                <a:avLst/>
              </a:prstGeom>
            </p:spPr>
          </p:pic>
        </mc:Fallback>
      </mc:AlternateContent>
    </p:spTree>
    <p:extLst>
      <p:ext uri="{BB962C8B-B14F-4D97-AF65-F5344CB8AC3E}">
        <p14:creationId xmlns:p14="http://schemas.microsoft.com/office/powerpoint/2010/main" val="179023858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library resources</a:t>
            </a:r>
            <a:endParaRPr lang="en-US" altLang="en-US" sz="4200" b="1" i="1" dirty="0">
              <a:latin typeface="Cambria" panose="02040503050406030204" pitchFamily="18" charset="0"/>
            </a:endParaRPr>
          </a:p>
        </p:txBody>
      </p:sp>
      <p:grpSp>
        <p:nvGrpSpPr>
          <p:cNvPr id="5" name="Group 24"/>
          <p:cNvGrpSpPr>
            <a:grpSpLocks/>
          </p:cNvGrpSpPr>
          <p:nvPr/>
        </p:nvGrpSpPr>
        <p:grpSpPr bwMode="auto">
          <a:xfrm>
            <a:off x="8392810" y="431739"/>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61086" y="177824"/>
            <a:ext cx="14493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900" dirty="0" smtClean="0">
                <a:solidFill>
                  <a:srgbClr val="009900"/>
                </a:solidFill>
                <a:latin typeface="Calibri" panose="020F0502020204030204" pitchFamily="34" charset="0"/>
              </a:rPr>
              <a:t>I bet they told you the age of the library was over…</a:t>
            </a:r>
          </a:p>
          <a:p>
            <a:pPr algn="ctr" eaLnBrk="1" hangingPunct="1"/>
            <a:r>
              <a:rPr lang="en-US" altLang="en-US" sz="900" dirty="0" smtClean="0">
                <a:solidFill>
                  <a:srgbClr val="009900"/>
                </a:solidFill>
                <a:latin typeface="Calibri" panose="020F0502020204030204" pitchFamily="34" charset="0"/>
              </a:rPr>
              <a:t>but It's just begun!</a:t>
            </a:r>
            <a:endParaRPr lang="en-US" altLang="en-US" sz="900" dirty="0">
              <a:solidFill>
                <a:srgbClr val="009900"/>
              </a:solidFill>
              <a:latin typeface="Calibri" panose="020F0502020204030204" pitchFamily="34"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14" y="2032276"/>
            <a:ext cx="3404643" cy="482324"/>
          </a:xfrm>
          <a:prstGeom prst="rect">
            <a:avLst/>
          </a:prstGeom>
          <a:ln w="38100">
            <a:solidFill>
              <a:srgbClr val="000AF9"/>
            </a:solidFill>
          </a:ln>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14" y="1219200"/>
            <a:ext cx="6679622" cy="476306"/>
          </a:xfrm>
          <a:prstGeom prst="rect">
            <a:avLst/>
          </a:prstGeom>
          <a:ln>
            <a:solidFill>
              <a:srgbClr val="000AF9"/>
            </a:solid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846" y="2019231"/>
            <a:ext cx="4505954" cy="495369"/>
          </a:xfrm>
          <a:prstGeom prst="rect">
            <a:avLst/>
          </a:prstGeom>
          <a:ln>
            <a:solidFill>
              <a:srgbClr val="000AF9"/>
            </a:solidFill>
          </a:ln>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34" y="3587040"/>
            <a:ext cx="7893409" cy="695401"/>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2769326"/>
            <a:ext cx="7750172" cy="650966"/>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b="43406"/>
          <a:stretch/>
        </p:blipFill>
        <p:spPr>
          <a:xfrm>
            <a:off x="711926" y="4487245"/>
            <a:ext cx="7834524" cy="2142155"/>
          </a:xfrm>
          <a:prstGeom prst="rect">
            <a:avLst/>
          </a:prstGeom>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11147"/>
          <a:stretch/>
        </p:blipFill>
        <p:spPr>
          <a:xfrm rot="21422476">
            <a:off x="594903" y="2559397"/>
            <a:ext cx="7971848" cy="3580059"/>
          </a:xfrm>
          <a:prstGeom prst="rect">
            <a:avLst/>
          </a:prstGeom>
          <a:ln>
            <a:solidFill>
              <a:srgbClr val="000AF9"/>
            </a:solidFill>
          </a:ln>
        </p:spPr>
      </p:pic>
      <p:sp>
        <p:nvSpPr>
          <p:cNvPr id="3" name="TextBox 2"/>
          <p:cNvSpPr txBox="1"/>
          <p:nvPr/>
        </p:nvSpPr>
        <p:spPr>
          <a:xfrm rot="21292948">
            <a:off x="7013788" y="5089729"/>
            <a:ext cx="1690912" cy="1200329"/>
          </a:xfrm>
          <a:prstGeom prst="rect">
            <a:avLst/>
          </a:prstGeom>
          <a:solidFill>
            <a:srgbClr val="CCECFF"/>
          </a:solidFill>
          <a:ln>
            <a:solidFill>
              <a:srgbClr val="000AF9"/>
            </a:solidFill>
          </a:ln>
        </p:spPr>
        <p:txBody>
          <a:bodyPr wrap="none" rtlCol="0">
            <a:spAutoFit/>
          </a:bodyPr>
          <a:lstStyle/>
          <a:p>
            <a:r>
              <a:rPr lang="en-US" sz="7200" dirty="0" smtClean="0">
                <a:latin typeface="Calibri" panose="020F0502020204030204" pitchFamily="34" charset="0"/>
                <a:cs typeface="Calibri" panose="020F0502020204030204" pitchFamily="34" charset="0"/>
              </a:rPr>
              <a:t>Yes!</a:t>
            </a:r>
            <a:endParaRPr lang="en-US" sz="7200" dirty="0">
              <a:latin typeface="Calibri" panose="020F0502020204030204" pitchFamily="34" charset="0"/>
              <a:cs typeface="Calibri" panose="020F0502020204030204" pitchFamily="34" charset="0"/>
            </a:endParaRPr>
          </a:p>
        </p:txBody>
      </p:sp>
      <p:sp>
        <p:nvSpPr>
          <p:cNvPr id="27" name="Right Arrow 26"/>
          <p:cNvSpPr/>
          <p:nvPr/>
        </p:nvSpPr>
        <p:spPr>
          <a:xfrm rot="8126338">
            <a:off x="7878767" y="4089488"/>
            <a:ext cx="927279" cy="770312"/>
          </a:xfrm>
          <a:prstGeom prst="rightArrow">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9">
            <p14:nvContentPartPr>
              <p14:cNvPr id="4" name="Ink 3"/>
              <p14:cNvContentPartPr/>
              <p14:nvPr/>
            </p14:nvContentPartPr>
            <p14:xfrm>
              <a:off x="3625200" y="4463280"/>
              <a:ext cx="4565880" cy="839160"/>
            </p14:xfrm>
          </p:contentPart>
        </mc:Choice>
        <mc:Fallback xmlns="">
          <p:pic>
            <p:nvPicPr>
              <p:cNvPr id="4" name="Ink 3"/>
              <p:cNvPicPr/>
              <p:nvPr/>
            </p:nvPicPr>
            <p:blipFill>
              <a:blip r:embed="rId10"/>
              <a:stretch>
                <a:fillRect/>
              </a:stretch>
            </p:blipFill>
            <p:spPr>
              <a:xfrm>
                <a:off x="3613320" y="4451400"/>
                <a:ext cx="4590000" cy="862920"/>
              </a:xfrm>
              <a:prstGeom prst="rect">
                <a:avLst/>
              </a:prstGeom>
            </p:spPr>
          </p:pic>
        </mc:Fallback>
      </mc:AlternateContent>
    </p:spTree>
    <p:extLst>
      <p:ext uri="{BB962C8B-B14F-4D97-AF65-F5344CB8AC3E}">
        <p14:creationId xmlns:p14="http://schemas.microsoft.com/office/powerpoint/2010/main" val="27358165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81000" y="1798637"/>
            <a:ext cx="4598987" cy="4754563"/>
          </a:xfrm>
        </p:spPr>
        <p:txBody>
          <a:bodyPr/>
          <a:lstStyle/>
          <a:p>
            <a:pPr eaLnBrk="1" hangingPunct="1">
              <a:buFontTx/>
              <a:buNone/>
            </a:pPr>
            <a:r>
              <a:rPr lang="en-US" altLang="en-US" sz="1800" b="1" dirty="0" smtClean="0">
                <a:solidFill>
                  <a:srgbClr val="009900"/>
                </a:solidFill>
                <a:latin typeface="Courier New" pitchFamily="49" charset="0"/>
              </a:rPr>
              <a:t>Current State:</a:t>
            </a:r>
            <a:r>
              <a:rPr lang="en-US" altLang="en-US" sz="1800" b="1" dirty="0" smtClean="0">
                <a:latin typeface="Courier New" pitchFamily="49" charset="0"/>
              </a:rPr>
              <a:t> 1</a:t>
            </a:r>
          </a:p>
          <a:p>
            <a:pPr eaLnBrk="1" hangingPunct="1">
              <a:buFontTx/>
              <a:buNone/>
            </a:pPr>
            <a:r>
              <a:rPr lang="en-US" altLang="en-US" sz="1800" b="1" dirty="0" smtClean="0">
                <a:solidFill>
                  <a:srgbClr val="A30107"/>
                </a:solidFill>
                <a:latin typeface="Courier New" pitchFamily="49" charset="0"/>
              </a:rPr>
              <a:t>Current Rule:</a:t>
            </a:r>
            <a:r>
              <a:rPr lang="en-US" altLang="en-US" sz="1800" b="1" dirty="0" smtClean="0">
                <a:latin typeface="Courier New" pitchFamily="49" charset="0"/>
              </a:rPr>
              <a:t>  1 N*W* -&gt; X 2</a:t>
            </a:r>
          </a:p>
          <a:p>
            <a:pPr eaLnBrk="1" hangingPunct="1">
              <a:buFontTx/>
              <a:buNone/>
            </a:pPr>
            <a:endParaRPr lang="en-US" altLang="en-US" sz="1800" b="1" dirty="0" smtClean="0">
              <a:latin typeface="Courier New" pitchFamily="49" charset="0"/>
            </a:endParaRPr>
          </a:p>
          <a:p>
            <a:pPr eaLnBrk="1" hangingPunct="1">
              <a:lnSpc>
                <a:spcPts val="1400"/>
              </a:lnSpc>
              <a:buFontTx/>
              <a:buNone/>
            </a:pP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err="1"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a:solidFill>
                  <a:srgbClr val="009900"/>
                </a:solidFill>
                <a:latin typeface="Courier New" pitchFamily="49" charset="0"/>
              </a:rPr>
              <a:t>P</a:t>
            </a:r>
            <a:r>
              <a:rPr lang="en-US" altLang="en-US" sz="2400" b="1" dirty="0" err="1" smtClean="0">
                <a:solidFill>
                  <a:schemeClr val="bg1">
                    <a:lumMod val="65000"/>
                  </a:schemeClr>
                </a:solidFill>
                <a:latin typeface="Courier New" pitchFamily="49" charset="0"/>
              </a:rPr>
              <a:t>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endParaRPr lang="en-US" altLang="en-US" sz="1800" b="1" dirty="0" smtClean="0">
              <a:solidFill>
                <a:srgbClr val="000AF9"/>
              </a:solidFill>
              <a:latin typeface="Courier New" pitchFamily="49" charset="0"/>
            </a:endParaRPr>
          </a:p>
          <a:p>
            <a:pPr eaLnBrk="1" hangingPunct="1"/>
            <a:endParaRPr lang="en-US" altLang="en-US" sz="1200" dirty="0" smtClean="0">
              <a:latin typeface="Courier New" pitchFamily="49" charset="0"/>
            </a:endParaRPr>
          </a:p>
        </p:txBody>
      </p:sp>
      <p:sp>
        <p:nvSpPr>
          <p:cNvPr id="49155" name="Rectangle 5"/>
          <p:cNvSpPr>
            <a:spLocks noChangeArrowheads="1"/>
          </p:cNvSpPr>
          <p:nvPr/>
        </p:nvSpPr>
        <p:spPr bwMode="auto">
          <a:xfrm>
            <a:off x="381000" y="326781"/>
            <a:ext cx="40287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project</a:t>
            </a:r>
          </a:p>
        </p:txBody>
      </p:sp>
      <p:sp>
        <p:nvSpPr>
          <p:cNvPr id="49156" name="Rectangle 9"/>
          <p:cNvSpPr>
            <a:spLocks noChangeArrowheads="1"/>
          </p:cNvSpPr>
          <p:nvPr/>
        </p:nvSpPr>
        <p:spPr bwMode="auto">
          <a:xfrm>
            <a:off x="5486400" y="382053"/>
            <a:ext cx="3352800" cy="1077218"/>
          </a:xfrm>
          <a:prstGeom prst="rect">
            <a:avLst/>
          </a:prstGeom>
          <a:solidFill>
            <a:srgbClr val="CCECFF"/>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First, build an </a:t>
            </a:r>
            <a:r>
              <a:rPr kumimoji="0" lang="en-US" altLang="en-US" sz="3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ASCII simulation</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9157" name="Line 10"/>
          <p:cNvSpPr>
            <a:spLocks noChangeShapeType="1"/>
          </p:cNvSpPr>
          <p:nvPr/>
        </p:nvSpPr>
        <p:spPr bwMode="auto">
          <a:xfrm flipV="1">
            <a:off x="533400" y="5011069"/>
            <a:ext cx="248652" cy="606652"/>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158" name="Line 11"/>
          <p:cNvSpPr>
            <a:spLocks noChangeShapeType="1"/>
          </p:cNvSpPr>
          <p:nvPr/>
        </p:nvSpPr>
        <p:spPr bwMode="auto">
          <a:xfrm flipH="1">
            <a:off x="1750423" y="2815127"/>
            <a:ext cx="1068977" cy="283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159" name="Text Box 12"/>
          <p:cNvSpPr txBox="1">
            <a:spLocks noChangeArrowheads="1"/>
          </p:cNvSpPr>
          <p:nvPr/>
        </p:nvSpPr>
        <p:spPr bwMode="auto">
          <a:xfrm>
            <a:off x="2767884" y="2538210"/>
            <a:ext cx="1324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started here…</a:t>
            </a:r>
          </a:p>
        </p:txBody>
      </p:sp>
      <p:sp>
        <p:nvSpPr>
          <p:cNvPr id="49160" name="Text Box 13"/>
          <p:cNvSpPr txBox="1">
            <a:spLocks noChangeArrowheads="1"/>
          </p:cNvSpPr>
          <p:nvPr/>
        </p:nvSpPr>
        <p:spPr bwMode="auto">
          <a:xfrm>
            <a:off x="228600" y="5527117"/>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rPr>
              <a:t>and is now here…</a:t>
            </a:r>
          </a:p>
        </p:txBody>
      </p:sp>
      <p:sp>
        <p:nvSpPr>
          <p:cNvPr id="23" name="Rectangle 24"/>
          <p:cNvSpPr>
            <a:spLocks noChangeArrowheads="1"/>
          </p:cNvSpPr>
          <p:nvPr/>
        </p:nvSpPr>
        <p:spPr bwMode="auto">
          <a:xfrm>
            <a:off x="76200" y="6350913"/>
            <a:ext cx="2194449" cy="430887"/>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Your </a:t>
            </a:r>
            <a:r>
              <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a</a:t>
            </a: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ctual ASCII is likely to be more monochromatic!</a:t>
            </a:r>
            <a:endPar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10" name="Rectangle 24"/>
          <p:cNvSpPr>
            <a:spLocks noChangeArrowheads="1"/>
          </p:cNvSpPr>
          <p:nvPr/>
        </p:nvSpPr>
        <p:spPr bwMode="auto">
          <a:xfrm>
            <a:off x="8240940" y="1547277"/>
            <a:ext cx="903060" cy="261610"/>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demo!</a:t>
            </a:r>
            <a:endParaRPr kumimoji="0" lang="en-US" altLang="en-US" sz="11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endParaRPr>
          </a:p>
        </p:txBody>
      </p:sp>
      <p:sp>
        <p:nvSpPr>
          <p:cNvPr id="12" name="Rectangle 11"/>
          <p:cNvSpPr/>
          <p:nvPr/>
        </p:nvSpPr>
        <p:spPr>
          <a:xfrm>
            <a:off x="4979987" y="6298168"/>
            <a:ext cx="3990475"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http://rednuht.org/genetic_cars_2/     or    http://boxcar2d.com/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Box2d: https</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://www.youtube.com/watch?v=uxourrlPlf8</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166" y="3937273"/>
            <a:ext cx="5751248" cy="2021529"/>
          </a:xfrm>
          <a:prstGeom prst="rect">
            <a:avLst/>
          </a:prstGeom>
        </p:spPr>
      </p:pic>
      <p:sp>
        <p:nvSpPr>
          <p:cNvPr id="13" name="Down Arrow 12"/>
          <p:cNvSpPr/>
          <p:nvPr/>
        </p:nvSpPr>
        <p:spPr>
          <a:xfrm rot="3472572">
            <a:off x="4645416" y="1724978"/>
            <a:ext cx="1295400" cy="1681139"/>
          </a:xfrm>
          <a:prstGeom prst="downArrow">
            <a:avLst/>
          </a:prstGeom>
          <a:solidFill>
            <a:schemeClr val="accent6">
              <a:lumMod val="20000"/>
              <a:lumOff val="80000"/>
            </a:schemeClr>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a:off x="6858000" y="2068027"/>
            <a:ext cx="1295400" cy="1681139"/>
          </a:xfrm>
          <a:prstGeom prst="downArrow">
            <a:avLst/>
          </a:prstGeom>
          <a:solidFill>
            <a:schemeClr val="accent6">
              <a:lumMod val="20000"/>
              <a:lumOff val="80000"/>
            </a:schemeClr>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a:spLocks noChangeArrowheads="1"/>
          </p:cNvSpPr>
          <p:nvPr/>
        </p:nvSpPr>
        <p:spPr bwMode="auto">
          <a:xfrm rot="20892387">
            <a:off x="5317487" y="3934367"/>
            <a:ext cx="3352800" cy="584775"/>
          </a:xfrm>
          <a:prstGeom prst="rect">
            <a:avLst/>
          </a:prstGeom>
          <a:solidFill>
            <a:srgbClr val="FFCC99"/>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then, </a:t>
            </a:r>
            <a:r>
              <a:rPr kumimoji="0" lang="en-US" altLang="en-US" sz="3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evolve </a:t>
            </a: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it…</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215502554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304800" y="235539"/>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solidFill>
                  <a:srgbClr val="000000"/>
                </a:solidFill>
                <a:latin typeface="Cambria" panose="02040503050406030204" pitchFamily="18" charset="0"/>
              </a:rPr>
              <a:t>Stemming</a:t>
            </a:r>
          </a:p>
        </p:txBody>
      </p:sp>
      <p:sp>
        <p:nvSpPr>
          <p:cNvPr id="3" name="TextBox 2"/>
          <p:cNvSpPr txBox="1"/>
          <p:nvPr/>
        </p:nvSpPr>
        <p:spPr>
          <a:xfrm>
            <a:off x="4381500" y="189927"/>
            <a:ext cx="4533900" cy="830997"/>
          </a:xfrm>
          <a:prstGeom prst="rect">
            <a:avLst/>
          </a:prstGeom>
          <a:noFill/>
        </p:spPr>
        <p:txBody>
          <a:bodyPr wrap="square" rtlCol="0">
            <a:spAutoFit/>
          </a:bodyPr>
          <a:lstStyle/>
          <a:p>
            <a:pPr algn="ctr"/>
            <a:r>
              <a:rPr lang="en-US" dirty="0" smtClean="0">
                <a:latin typeface="Cambria" panose="02040503050406030204" pitchFamily="18" charset="0"/>
              </a:rPr>
              <a:t>An algorithm that outputs the </a:t>
            </a:r>
            <a:r>
              <a:rPr lang="en-US" b="1" u="sng" dirty="0" smtClean="0">
                <a:latin typeface="Cambria" panose="02040503050406030204" pitchFamily="18" charset="0"/>
              </a:rPr>
              <a:t>root</a:t>
            </a:r>
            <a:r>
              <a:rPr lang="en-US" dirty="0" smtClean="0">
                <a:latin typeface="Cambria" panose="02040503050406030204" pitchFamily="18" charset="0"/>
              </a:rPr>
              <a:t> of the input word. </a:t>
            </a:r>
            <a:endParaRPr lang="en-US" dirty="0">
              <a:latin typeface="Cambria" panose="02040503050406030204" pitchFamily="18" charset="0"/>
            </a:endParaRPr>
          </a:p>
        </p:txBody>
      </p:sp>
      <p:sp>
        <p:nvSpPr>
          <p:cNvPr id="76" name="Rectangle 75"/>
          <p:cNvSpPr/>
          <p:nvPr/>
        </p:nvSpPr>
        <p:spPr>
          <a:xfrm>
            <a:off x="6549070" y="2577737"/>
            <a:ext cx="1811741" cy="1569660"/>
          </a:xfrm>
          <a:prstGeom prst="rect">
            <a:avLst/>
          </a:prstGeom>
        </p:spPr>
        <p:txBody>
          <a:bodyPr wrap="square">
            <a:spAutoFit/>
          </a:bodyPr>
          <a:lstStyle/>
          <a:p>
            <a:pPr algn="ctr"/>
            <a:r>
              <a:rPr lang="en-US" dirty="0" smtClean="0">
                <a:latin typeface="Cambria" panose="02040503050406030204" pitchFamily="18" charset="0"/>
              </a:rPr>
              <a:t>these don't have to be words, just </a:t>
            </a:r>
            <a:r>
              <a:rPr lang="en-US" b="1" dirty="0" smtClean="0">
                <a:latin typeface="Cambria" panose="02040503050406030204" pitchFamily="18" charset="0"/>
              </a:rPr>
              <a:t>stems</a:t>
            </a:r>
            <a:r>
              <a:rPr lang="en-US" dirty="0" smtClean="0">
                <a:latin typeface="Cambria" panose="02040503050406030204" pitchFamily="18" charset="0"/>
              </a:rPr>
              <a:t>…</a:t>
            </a:r>
            <a:endParaRPr lang="en-US" dirty="0"/>
          </a:p>
        </p:txBody>
      </p:sp>
      <p:cxnSp>
        <p:nvCxnSpPr>
          <p:cNvPr id="6" name="Straight Arrow Connector 5"/>
          <p:cNvCxnSpPr/>
          <p:nvPr/>
        </p:nvCxnSpPr>
        <p:spPr>
          <a:xfrm flipH="1" flipV="1">
            <a:off x="6114915" y="2087705"/>
            <a:ext cx="533400" cy="621585"/>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5803097" y="2590212"/>
            <a:ext cx="857250" cy="220590"/>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6196263" y="2872834"/>
            <a:ext cx="464084" cy="351629"/>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6654483" y="4590871"/>
            <a:ext cx="1811741" cy="1200329"/>
          </a:xfrm>
          <a:prstGeom prst="rect">
            <a:avLst/>
          </a:prstGeom>
        </p:spPr>
        <p:txBody>
          <a:bodyPr wrap="square">
            <a:spAutoFit/>
          </a:bodyPr>
          <a:lstStyle/>
          <a:p>
            <a:pPr algn="ctr"/>
            <a:r>
              <a:rPr lang="en-US" dirty="0" smtClean="0">
                <a:latin typeface="Cambria" panose="02040503050406030204" pitchFamily="18" charset="0"/>
              </a:rPr>
              <a:t>but, they </a:t>
            </a:r>
            <a:r>
              <a:rPr lang="en-US" b="1" i="1" dirty="0" smtClean="0">
                <a:latin typeface="Cambria" panose="02040503050406030204" pitchFamily="18" charset="0"/>
              </a:rPr>
              <a:t>can</a:t>
            </a:r>
            <a:r>
              <a:rPr lang="en-US" dirty="0" smtClean="0">
                <a:latin typeface="Cambria" panose="02040503050406030204" pitchFamily="18" charset="0"/>
              </a:rPr>
              <a:t> also be words</a:t>
            </a:r>
            <a:endParaRPr lang="en-US" dirty="0"/>
          </a:p>
        </p:txBody>
      </p:sp>
      <p:cxnSp>
        <p:nvCxnSpPr>
          <p:cNvPr id="87" name="Straight Arrow Connector 86"/>
          <p:cNvCxnSpPr/>
          <p:nvPr/>
        </p:nvCxnSpPr>
        <p:spPr>
          <a:xfrm flipH="1" flipV="1">
            <a:off x="6231723" y="4064805"/>
            <a:ext cx="568992" cy="683516"/>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H="1" flipV="1">
            <a:off x="6287177" y="4558963"/>
            <a:ext cx="497496" cy="236595"/>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a:off x="6086843" y="4855716"/>
            <a:ext cx="685799" cy="264695"/>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a:off x="6050747" y="4903842"/>
            <a:ext cx="794084" cy="818148"/>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99" name="Rectangle 98"/>
          <p:cNvSpPr/>
          <p:nvPr/>
        </p:nvSpPr>
        <p:spPr>
          <a:xfrm>
            <a:off x="6287177" y="6120825"/>
            <a:ext cx="2172880" cy="584775"/>
          </a:xfrm>
          <a:prstGeom prst="rect">
            <a:avLst/>
          </a:prstGeom>
          <a:solidFill>
            <a:srgbClr val="CCFFCC"/>
          </a:solidFill>
        </p:spPr>
        <p:txBody>
          <a:bodyPr wrap="square">
            <a:spAutoFit/>
          </a:bodyPr>
          <a:lstStyle/>
          <a:p>
            <a:pPr algn="ctr"/>
            <a:r>
              <a:rPr lang="en-US" sz="1600" dirty="0" smtClean="0">
                <a:latin typeface="Cambria" panose="02040503050406030204" pitchFamily="18" charset="0"/>
              </a:rPr>
              <a:t>either way,  they </a:t>
            </a:r>
            <a:r>
              <a:rPr lang="en-US" sz="1600" b="1" i="1" dirty="0" smtClean="0">
                <a:latin typeface="Cambria" panose="02040503050406030204" pitchFamily="18" charset="0"/>
              </a:rPr>
              <a:t>all </a:t>
            </a:r>
            <a:r>
              <a:rPr lang="en-US" sz="1600" dirty="0" smtClean="0">
                <a:latin typeface="Cambria" panose="02040503050406030204" pitchFamily="18" charset="0"/>
              </a:rPr>
              <a:t>have exceptions!</a:t>
            </a:r>
            <a:endParaRPr lang="en-US" sz="1600" dirty="0"/>
          </a:p>
        </p:txBody>
      </p:sp>
      <p:sp>
        <p:nvSpPr>
          <p:cNvPr id="31" name="Right Arrow 30"/>
          <p:cNvSpPr/>
          <p:nvPr/>
        </p:nvSpPr>
        <p:spPr>
          <a:xfrm>
            <a:off x="8523387" y="6236368"/>
            <a:ext cx="504309" cy="363815"/>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ight Arrow 108"/>
          <p:cNvSpPr/>
          <p:nvPr/>
        </p:nvSpPr>
        <p:spPr>
          <a:xfrm rot="5400000">
            <a:off x="5203593" y="1099391"/>
            <a:ext cx="504309" cy="363815"/>
          </a:xfrm>
          <a:prstGeom prst="right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1" name="Group 110"/>
          <p:cNvGrpSpPr/>
          <p:nvPr/>
        </p:nvGrpSpPr>
        <p:grpSpPr>
          <a:xfrm>
            <a:off x="602551" y="5550568"/>
            <a:ext cx="6366044" cy="461665"/>
            <a:chOff x="253033" y="6091535"/>
            <a:chExt cx="6366044" cy="461665"/>
          </a:xfrm>
        </p:grpSpPr>
        <p:sp>
          <p:nvSpPr>
            <p:cNvPr id="112"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'stemming'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13"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14" name="Right Arrow 113"/>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5" name="Group 114"/>
          <p:cNvGrpSpPr/>
          <p:nvPr/>
        </p:nvGrpSpPr>
        <p:grpSpPr>
          <a:xfrm>
            <a:off x="578118" y="1751399"/>
            <a:ext cx="6366044" cy="461665"/>
            <a:chOff x="228600" y="1905000"/>
            <a:chExt cx="6366044" cy="461665"/>
          </a:xfrm>
        </p:grpSpPr>
        <p:sp>
          <p:nvSpPr>
            <p:cNvPr id="116" name="Text Box 10"/>
            <p:cNvSpPr txBox="1">
              <a:spLocks noChangeArrowheads="1"/>
            </p:cNvSpPr>
            <p:nvPr/>
          </p:nvSpPr>
          <p:spPr bwMode="auto">
            <a:xfrm>
              <a:off x="228600" y="1905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'parties'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17" name="Text Box 10"/>
            <p:cNvSpPr txBox="1">
              <a:spLocks noChangeArrowheads="1"/>
            </p:cNvSpPr>
            <p:nvPr/>
          </p:nvSpPr>
          <p:spPr bwMode="auto">
            <a:xfrm>
              <a:off x="4471367" y="1905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18" name="Right Arrow 117"/>
            <p:cNvSpPr/>
            <p:nvPr/>
          </p:nvSpPr>
          <p:spPr>
            <a:xfrm>
              <a:off x="3906994" y="1930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9" name="Group 118"/>
          <p:cNvGrpSpPr/>
          <p:nvPr/>
        </p:nvGrpSpPr>
        <p:grpSpPr>
          <a:xfrm>
            <a:off x="578118" y="3094589"/>
            <a:ext cx="6366044" cy="461665"/>
            <a:chOff x="228600" y="3957935"/>
            <a:chExt cx="6366044" cy="461665"/>
          </a:xfrm>
        </p:grpSpPr>
        <p:sp>
          <p:nvSpPr>
            <p:cNvPr id="120" name="Text Box 10"/>
            <p:cNvSpPr txBox="1">
              <a:spLocks noChangeArrowheads="1"/>
            </p:cNvSpPr>
            <p:nvPr/>
          </p:nvSpPr>
          <p:spPr bwMode="auto">
            <a:xfrm>
              <a:off x="228600" y="39579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'swerving'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21" name="Text Box 10"/>
            <p:cNvSpPr txBox="1">
              <a:spLocks noChangeArrowheads="1"/>
            </p:cNvSpPr>
            <p:nvPr/>
          </p:nvSpPr>
          <p:spPr bwMode="auto">
            <a:xfrm>
              <a:off x="4471367" y="39579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swerv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22" name="Right Arrow 121"/>
            <p:cNvSpPr/>
            <p:nvPr/>
          </p:nvSpPr>
          <p:spPr>
            <a:xfrm>
              <a:off x="3906994" y="39830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3" name="Group 122"/>
          <p:cNvGrpSpPr/>
          <p:nvPr/>
        </p:nvGrpSpPr>
        <p:grpSpPr>
          <a:xfrm>
            <a:off x="578118" y="2426368"/>
            <a:ext cx="6366044" cy="461665"/>
            <a:chOff x="228600" y="3348335"/>
            <a:chExt cx="6366044" cy="461665"/>
          </a:xfrm>
        </p:grpSpPr>
        <p:sp>
          <p:nvSpPr>
            <p:cNvPr id="124" name="Text Box 10"/>
            <p:cNvSpPr txBox="1">
              <a:spLocks noChangeArrowheads="1"/>
            </p:cNvSpPr>
            <p:nvPr/>
          </p:nvSpPr>
          <p:spPr bwMode="auto">
            <a:xfrm>
              <a:off x="228600" y="33483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'love'</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25" name="Text Box 10"/>
            <p:cNvSpPr txBox="1">
              <a:spLocks noChangeArrowheads="1"/>
            </p:cNvSpPr>
            <p:nvPr/>
          </p:nvSpPr>
          <p:spPr bwMode="auto">
            <a:xfrm>
              <a:off x="4471367" y="33483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26" name="Right Arrow 125"/>
            <p:cNvSpPr/>
            <p:nvPr/>
          </p:nvSpPr>
          <p:spPr>
            <a:xfrm>
              <a:off x="3906994" y="33734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7" name="Group 126"/>
          <p:cNvGrpSpPr/>
          <p:nvPr/>
        </p:nvGrpSpPr>
        <p:grpSpPr>
          <a:xfrm>
            <a:off x="578118" y="3797968"/>
            <a:ext cx="6366044" cy="461665"/>
            <a:chOff x="228600" y="4572000"/>
            <a:chExt cx="6366044" cy="461665"/>
          </a:xfrm>
        </p:grpSpPr>
        <p:sp>
          <p:nvSpPr>
            <p:cNvPr id="128" name="Text Box 10"/>
            <p:cNvSpPr txBox="1">
              <a:spLocks noChangeArrowheads="1"/>
            </p:cNvSpPr>
            <p:nvPr/>
          </p:nvSpPr>
          <p:spPr bwMode="auto">
            <a:xfrm>
              <a:off x="228600" y="4572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'quickly'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29" name="Text Box 10"/>
            <p:cNvSpPr txBox="1">
              <a:spLocks noChangeArrowheads="1"/>
            </p:cNvSpPr>
            <p:nvPr/>
          </p:nvSpPr>
          <p:spPr bwMode="auto">
            <a:xfrm>
              <a:off x="4471367" y="4572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30" name="Right Arrow 129"/>
            <p:cNvSpPr/>
            <p:nvPr/>
          </p:nvSpPr>
          <p:spPr>
            <a:xfrm>
              <a:off x="3906994" y="4597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1" name="Group 130"/>
          <p:cNvGrpSpPr/>
          <p:nvPr/>
        </p:nvGrpSpPr>
        <p:grpSpPr>
          <a:xfrm>
            <a:off x="578118" y="4973626"/>
            <a:ext cx="6366044" cy="461665"/>
            <a:chOff x="228600" y="5558135"/>
            <a:chExt cx="6366044" cy="461665"/>
          </a:xfrm>
        </p:grpSpPr>
        <p:sp>
          <p:nvSpPr>
            <p:cNvPr id="132" name="Text Box 10"/>
            <p:cNvSpPr txBox="1">
              <a:spLocks noChangeArrowheads="1"/>
            </p:cNvSpPr>
            <p:nvPr/>
          </p:nvSpPr>
          <p:spPr bwMode="auto">
            <a:xfrm>
              <a:off x="228600" y="55581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33" name="Text Box 10"/>
            <p:cNvSpPr txBox="1">
              <a:spLocks noChangeArrowheads="1"/>
            </p:cNvSpPr>
            <p:nvPr/>
          </p:nvSpPr>
          <p:spPr bwMode="auto">
            <a:xfrm>
              <a:off x="4471367" y="55581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34" name="Right Arrow 133"/>
            <p:cNvSpPr/>
            <p:nvPr/>
          </p:nvSpPr>
          <p:spPr>
            <a:xfrm>
              <a:off x="3906994" y="55832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5" name="Group 134"/>
          <p:cNvGrpSpPr/>
          <p:nvPr/>
        </p:nvGrpSpPr>
        <p:grpSpPr>
          <a:xfrm>
            <a:off x="578118" y="4396683"/>
            <a:ext cx="6366044" cy="461665"/>
            <a:chOff x="228600" y="5024735"/>
            <a:chExt cx="6366044" cy="461665"/>
          </a:xfrm>
        </p:grpSpPr>
        <p:sp>
          <p:nvSpPr>
            <p:cNvPr id="136" name="Text Box 10"/>
            <p:cNvSpPr txBox="1">
              <a:spLocks noChangeArrowheads="1"/>
            </p:cNvSpPr>
            <p:nvPr/>
          </p:nvSpPr>
          <p:spPr bwMode="auto">
            <a:xfrm>
              <a:off x="228600" y="50247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'slowest'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37" name="Text Box 10"/>
            <p:cNvSpPr txBox="1">
              <a:spLocks noChangeArrowheads="1"/>
            </p:cNvSpPr>
            <p:nvPr/>
          </p:nvSpPr>
          <p:spPr bwMode="auto">
            <a:xfrm>
              <a:off x="4471367" y="50247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'slow'</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38" name="Right Arrow 137"/>
            <p:cNvSpPr/>
            <p:nvPr/>
          </p:nvSpPr>
          <p:spPr>
            <a:xfrm>
              <a:off x="3906994" y="50498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Text Box 5"/>
          <p:cNvSpPr txBox="1">
            <a:spLocks noChangeArrowheads="1"/>
          </p:cNvSpPr>
          <p:nvPr/>
        </p:nvSpPr>
        <p:spPr bwMode="auto">
          <a:xfrm>
            <a:off x="2583629" y="204313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ies</a:t>
            </a:r>
            <a:endParaRPr lang="en-US" altLang="en-US" sz="900" i="1" dirty="0">
              <a:solidFill>
                <a:srgbClr val="000000"/>
              </a:solidFill>
              <a:latin typeface="Cambria" panose="02040503050406030204" pitchFamily="18" charset="0"/>
            </a:endParaRPr>
          </a:p>
        </p:txBody>
      </p:sp>
      <p:sp>
        <p:nvSpPr>
          <p:cNvPr id="144" name="Text Box 5"/>
          <p:cNvSpPr txBox="1">
            <a:spLocks noChangeArrowheads="1"/>
          </p:cNvSpPr>
          <p:nvPr/>
        </p:nvSpPr>
        <p:spPr bwMode="auto">
          <a:xfrm>
            <a:off x="2485296" y="2719233"/>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e</a:t>
            </a:r>
            <a:endParaRPr lang="en-US" altLang="en-US" sz="900" i="1" dirty="0">
              <a:solidFill>
                <a:srgbClr val="000000"/>
              </a:solidFill>
              <a:latin typeface="Cambria" panose="02040503050406030204" pitchFamily="18" charset="0"/>
            </a:endParaRPr>
          </a:p>
        </p:txBody>
      </p:sp>
      <p:sp>
        <p:nvSpPr>
          <p:cNvPr id="145" name="Text Box 5"/>
          <p:cNvSpPr txBox="1">
            <a:spLocks noChangeArrowheads="1"/>
          </p:cNvSpPr>
          <p:nvPr/>
        </p:nvSpPr>
        <p:spPr bwMode="auto">
          <a:xfrm>
            <a:off x="2306944" y="341473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146" name="Text Box 5"/>
          <p:cNvSpPr txBox="1">
            <a:spLocks noChangeArrowheads="1"/>
          </p:cNvSpPr>
          <p:nvPr/>
        </p:nvSpPr>
        <p:spPr bwMode="auto">
          <a:xfrm>
            <a:off x="2152192" y="5866199"/>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+ 2*cons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147" name="Text Box 5"/>
          <p:cNvSpPr txBox="1">
            <a:spLocks noChangeArrowheads="1"/>
          </p:cNvSpPr>
          <p:nvPr/>
        </p:nvSpPr>
        <p:spPr bwMode="auto">
          <a:xfrm>
            <a:off x="2220890" y="414203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ly</a:t>
            </a:r>
            <a:endParaRPr lang="en-US" altLang="en-US" sz="900" i="1" dirty="0">
              <a:solidFill>
                <a:srgbClr val="000000"/>
              </a:solidFill>
              <a:latin typeface="Cambria" panose="02040503050406030204" pitchFamily="18" charset="0"/>
            </a:endParaRPr>
          </a:p>
        </p:txBody>
      </p:sp>
      <p:sp>
        <p:nvSpPr>
          <p:cNvPr id="148" name="Text Box 5"/>
          <p:cNvSpPr txBox="1">
            <a:spLocks noChangeArrowheads="1"/>
          </p:cNvSpPr>
          <p:nvPr/>
        </p:nvSpPr>
        <p:spPr bwMode="auto">
          <a:xfrm>
            <a:off x="2154370" y="471013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est</a:t>
            </a:r>
            <a:endParaRPr lang="en-US" altLang="en-US" sz="900" i="1" dirty="0">
              <a:solidFill>
                <a:srgbClr val="000000"/>
              </a:solidFill>
              <a:latin typeface="Cambria" panose="02040503050406030204" pitchFamily="18" charset="0"/>
            </a:endParaRPr>
          </a:p>
        </p:txBody>
      </p:sp>
      <p:sp>
        <p:nvSpPr>
          <p:cNvPr id="149" name="Text Box 5"/>
          <p:cNvSpPr txBox="1">
            <a:spLocks noChangeArrowheads="1"/>
          </p:cNvSpPr>
          <p:nvPr/>
        </p:nvSpPr>
        <p:spPr bwMode="auto">
          <a:xfrm>
            <a:off x="2367957" y="5280547"/>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cons + s</a:t>
            </a:r>
            <a:endParaRPr lang="en-US" altLang="en-US" sz="900" i="1" dirty="0">
              <a:solidFill>
                <a:srgbClr val="000000"/>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1724400" y="2335680"/>
              <a:ext cx="4389840" cy="2468160"/>
            </p14:xfrm>
          </p:contentPart>
        </mc:Choice>
        <mc:Fallback xmlns="">
          <p:pic>
            <p:nvPicPr>
              <p:cNvPr id="2" name="Ink 1"/>
              <p:cNvPicPr/>
              <p:nvPr/>
            </p:nvPicPr>
            <p:blipFill>
              <a:blip r:embed="rId3"/>
              <a:stretch>
                <a:fillRect/>
              </a:stretch>
            </p:blipFill>
            <p:spPr>
              <a:xfrm>
                <a:off x="1715400" y="2325240"/>
                <a:ext cx="4411440" cy="2481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2400120" y="2324160"/>
              <a:ext cx="3741480" cy="2997000"/>
            </p14:xfrm>
          </p:contentPart>
        </mc:Choice>
        <mc:Fallback xmlns="">
          <p:pic>
            <p:nvPicPr>
              <p:cNvPr id="4" name="Ink 3"/>
              <p:cNvPicPr/>
              <p:nvPr/>
            </p:nvPicPr>
            <p:blipFill>
              <a:blip r:embed="rId5"/>
              <a:stretch>
                <a:fillRect/>
              </a:stretch>
            </p:blipFill>
            <p:spPr>
              <a:xfrm>
                <a:off x="2389680" y="2311200"/>
                <a:ext cx="3754440" cy="3020760"/>
              </a:xfrm>
              <a:prstGeom prst="rect">
                <a:avLst/>
              </a:prstGeom>
            </p:spPr>
          </p:pic>
        </mc:Fallback>
      </mc:AlternateContent>
    </p:spTree>
    <p:extLst>
      <p:ext uri="{BB962C8B-B14F-4D97-AF65-F5344CB8AC3E}">
        <p14:creationId xmlns:p14="http://schemas.microsoft.com/office/powerpoint/2010/main" val="299001744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3792893" y="121600"/>
            <a:ext cx="146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i="1" dirty="0" smtClean="0">
                <a:solidFill>
                  <a:srgbClr val="009900"/>
                </a:solidFill>
                <a:latin typeface="Cambria" panose="02040503050406030204" pitchFamily="18" charset="0"/>
              </a:rPr>
              <a:t>getting to the root of the problem…</a:t>
            </a:r>
            <a:endParaRPr lang="en-US" altLang="en-US" sz="1200" i="1" dirty="0">
              <a:solidFill>
                <a:srgbClr val="009900"/>
              </a:solidFill>
              <a:latin typeface="Cambria" panose="02040503050406030204" pitchFamily="18" charset="0"/>
            </a:endParaRPr>
          </a:p>
        </p:txBody>
      </p:sp>
      <p:grpSp>
        <p:nvGrpSpPr>
          <p:cNvPr id="14" name="Group 13"/>
          <p:cNvGrpSpPr/>
          <p:nvPr/>
        </p:nvGrpSpPr>
        <p:grpSpPr>
          <a:xfrm>
            <a:off x="5834057" y="121600"/>
            <a:ext cx="2838190" cy="473995"/>
            <a:chOff x="170016" y="228152"/>
            <a:chExt cx="2838190" cy="473995"/>
          </a:xfrm>
        </p:grpSpPr>
        <p:sp>
          <p:nvSpPr>
            <p:cNvPr id="4" name="Rounded Rectangle 3"/>
            <p:cNvSpPr/>
            <p:nvPr/>
          </p:nvSpPr>
          <p:spPr>
            <a:xfrm>
              <a:off x="170016" y="228152"/>
              <a:ext cx="2838190" cy="461963"/>
            </a:xfrm>
            <a:prstGeom prst="round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7" name="Text Box 10"/>
            <p:cNvSpPr txBox="1">
              <a:spLocks noChangeArrowheads="1"/>
            </p:cNvSpPr>
            <p:nvPr/>
          </p:nvSpPr>
          <p:spPr bwMode="auto">
            <a:xfrm>
              <a:off x="218144" y="240184"/>
              <a:ext cx="276283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grpSp>
        <p:nvGrpSpPr>
          <p:cNvPr id="41988" name="Group 15"/>
          <p:cNvGrpSpPr>
            <a:grpSpLocks/>
          </p:cNvGrpSpPr>
          <p:nvPr/>
        </p:nvGrpSpPr>
        <p:grpSpPr bwMode="auto">
          <a:xfrm>
            <a:off x="3434232" y="326049"/>
            <a:ext cx="445766" cy="43002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2001" name="Rectangle 40"/>
          <p:cNvSpPr>
            <a:spLocks noChangeArrowheads="1"/>
          </p:cNvSpPr>
          <p:nvPr/>
        </p:nvSpPr>
        <p:spPr bwMode="auto">
          <a:xfrm>
            <a:off x="1790716" y="1012339"/>
            <a:ext cx="5372084" cy="323165"/>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dirty="0" smtClean="0">
                <a:solidFill>
                  <a:srgbClr val="000000"/>
                </a:solidFill>
                <a:latin typeface="Calibri" panose="020F0502020204030204" pitchFamily="34" charset="0"/>
              </a:rPr>
              <a:t>Find an English exception to each of these stemming patterns:</a:t>
            </a:r>
            <a:endParaRPr lang="en-US" altLang="en-US" sz="1500" dirty="0">
              <a:solidFill>
                <a:srgbClr val="000000"/>
              </a:solidFill>
              <a:latin typeface="Calibri" panose="020F0502020204030204" pitchFamily="34" charset="0"/>
            </a:endParaRPr>
          </a:p>
        </p:txBody>
      </p:sp>
      <p:grpSp>
        <p:nvGrpSpPr>
          <p:cNvPr id="13" name="Group 12"/>
          <p:cNvGrpSpPr/>
          <p:nvPr/>
        </p:nvGrpSpPr>
        <p:grpSpPr>
          <a:xfrm>
            <a:off x="1167433" y="5562600"/>
            <a:ext cx="6366044" cy="461665"/>
            <a:chOff x="253033" y="6091535"/>
            <a:chExt cx="6366044" cy="461665"/>
          </a:xfrm>
        </p:grpSpPr>
        <p:sp>
          <p:nvSpPr>
            <p:cNvPr id="44"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'stemming'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49"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2" name="Right Arrow 1"/>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1143000" y="1763431"/>
            <a:ext cx="6366044" cy="461665"/>
            <a:chOff x="228600" y="1905000"/>
            <a:chExt cx="6366044" cy="461665"/>
          </a:xfrm>
        </p:grpSpPr>
        <p:sp>
          <p:nvSpPr>
            <p:cNvPr id="53" name="Text Box 10"/>
            <p:cNvSpPr txBox="1">
              <a:spLocks noChangeArrowheads="1"/>
            </p:cNvSpPr>
            <p:nvPr/>
          </p:nvSpPr>
          <p:spPr bwMode="auto">
            <a:xfrm>
              <a:off x="228600" y="1905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'parties'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4" name="Text Box 10"/>
            <p:cNvSpPr txBox="1">
              <a:spLocks noChangeArrowheads="1"/>
            </p:cNvSpPr>
            <p:nvPr/>
          </p:nvSpPr>
          <p:spPr bwMode="auto">
            <a:xfrm>
              <a:off x="4471367" y="1905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5" name="Right Arrow 54"/>
            <p:cNvSpPr/>
            <p:nvPr/>
          </p:nvSpPr>
          <p:spPr>
            <a:xfrm>
              <a:off x="3906994" y="1930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p:cNvGrpSpPr/>
          <p:nvPr/>
        </p:nvGrpSpPr>
        <p:grpSpPr>
          <a:xfrm>
            <a:off x="1143000" y="3106621"/>
            <a:ext cx="6366044" cy="461665"/>
            <a:chOff x="228600" y="3957935"/>
            <a:chExt cx="6366044" cy="461665"/>
          </a:xfrm>
        </p:grpSpPr>
        <p:sp>
          <p:nvSpPr>
            <p:cNvPr id="56" name="Text Box 10"/>
            <p:cNvSpPr txBox="1">
              <a:spLocks noChangeArrowheads="1"/>
            </p:cNvSpPr>
            <p:nvPr/>
          </p:nvSpPr>
          <p:spPr bwMode="auto">
            <a:xfrm>
              <a:off x="228600" y="39579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'swerving'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7" name="Text Box 10"/>
            <p:cNvSpPr txBox="1">
              <a:spLocks noChangeArrowheads="1"/>
            </p:cNvSpPr>
            <p:nvPr/>
          </p:nvSpPr>
          <p:spPr bwMode="auto">
            <a:xfrm>
              <a:off x="4471367" y="39579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swerv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8" name="Right Arrow 57"/>
            <p:cNvSpPr/>
            <p:nvPr/>
          </p:nvSpPr>
          <p:spPr>
            <a:xfrm>
              <a:off x="3906994" y="39830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p:cNvGrpSpPr/>
          <p:nvPr/>
        </p:nvGrpSpPr>
        <p:grpSpPr>
          <a:xfrm>
            <a:off x="1143000" y="2438400"/>
            <a:ext cx="6366044" cy="461665"/>
            <a:chOff x="228600" y="3348335"/>
            <a:chExt cx="6366044" cy="461665"/>
          </a:xfrm>
        </p:grpSpPr>
        <p:sp>
          <p:nvSpPr>
            <p:cNvPr id="59" name="Text Box 10"/>
            <p:cNvSpPr txBox="1">
              <a:spLocks noChangeArrowheads="1"/>
            </p:cNvSpPr>
            <p:nvPr/>
          </p:nvSpPr>
          <p:spPr bwMode="auto">
            <a:xfrm>
              <a:off x="228600" y="33483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'love'</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0" name="Text Box 10"/>
            <p:cNvSpPr txBox="1">
              <a:spLocks noChangeArrowheads="1"/>
            </p:cNvSpPr>
            <p:nvPr/>
          </p:nvSpPr>
          <p:spPr bwMode="auto">
            <a:xfrm>
              <a:off x="4471367" y="33483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1" name="Right Arrow 60"/>
            <p:cNvSpPr/>
            <p:nvPr/>
          </p:nvSpPr>
          <p:spPr>
            <a:xfrm>
              <a:off x="3906994" y="33734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p:cNvGrpSpPr/>
          <p:nvPr/>
        </p:nvGrpSpPr>
        <p:grpSpPr>
          <a:xfrm>
            <a:off x="1143000" y="3810000"/>
            <a:ext cx="6366044" cy="461665"/>
            <a:chOff x="228600" y="4572000"/>
            <a:chExt cx="6366044" cy="461665"/>
          </a:xfrm>
        </p:grpSpPr>
        <p:sp>
          <p:nvSpPr>
            <p:cNvPr id="62" name="Text Box 10"/>
            <p:cNvSpPr txBox="1">
              <a:spLocks noChangeArrowheads="1"/>
            </p:cNvSpPr>
            <p:nvPr/>
          </p:nvSpPr>
          <p:spPr bwMode="auto">
            <a:xfrm>
              <a:off x="228600" y="4572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'quickly'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3" name="Text Box 10"/>
            <p:cNvSpPr txBox="1">
              <a:spLocks noChangeArrowheads="1"/>
            </p:cNvSpPr>
            <p:nvPr/>
          </p:nvSpPr>
          <p:spPr bwMode="auto">
            <a:xfrm>
              <a:off x="4471367" y="4572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4" name="Right Arrow 63"/>
            <p:cNvSpPr/>
            <p:nvPr/>
          </p:nvSpPr>
          <p:spPr>
            <a:xfrm>
              <a:off x="3906994" y="4597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 name="Group 11"/>
          <p:cNvGrpSpPr/>
          <p:nvPr/>
        </p:nvGrpSpPr>
        <p:grpSpPr>
          <a:xfrm>
            <a:off x="1143000" y="4985658"/>
            <a:ext cx="6366044" cy="461665"/>
            <a:chOff x="228600" y="5558135"/>
            <a:chExt cx="6366044" cy="461665"/>
          </a:xfrm>
        </p:grpSpPr>
        <p:sp>
          <p:nvSpPr>
            <p:cNvPr id="65" name="Text Box 10"/>
            <p:cNvSpPr txBox="1">
              <a:spLocks noChangeArrowheads="1"/>
            </p:cNvSpPr>
            <p:nvPr/>
          </p:nvSpPr>
          <p:spPr bwMode="auto">
            <a:xfrm>
              <a:off x="228600" y="55581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6" name="Text Box 10"/>
            <p:cNvSpPr txBox="1">
              <a:spLocks noChangeArrowheads="1"/>
            </p:cNvSpPr>
            <p:nvPr/>
          </p:nvSpPr>
          <p:spPr bwMode="auto">
            <a:xfrm>
              <a:off x="4471367" y="55581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7" name="Right Arrow 66"/>
            <p:cNvSpPr/>
            <p:nvPr/>
          </p:nvSpPr>
          <p:spPr>
            <a:xfrm>
              <a:off x="3906994" y="55832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p:cNvGrpSpPr/>
          <p:nvPr/>
        </p:nvGrpSpPr>
        <p:grpSpPr>
          <a:xfrm>
            <a:off x="1143000" y="4408715"/>
            <a:ext cx="6366044" cy="461665"/>
            <a:chOff x="228600" y="5024735"/>
            <a:chExt cx="6366044" cy="461665"/>
          </a:xfrm>
        </p:grpSpPr>
        <p:sp>
          <p:nvSpPr>
            <p:cNvPr id="68" name="Text Box 10"/>
            <p:cNvSpPr txBox="1">
              <a:spLocks noChangeArrowheads="1"/>
            </p:cNvSpPr>
            <p:nvPr/>
          </p:nvSpPr>
          <p:spPr bwMode="auto">
            <a:xfrm>
              <a:off x="228600" y="50247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'slowest'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9" name="Text Box 10"/>
            <p:cNvSpPr txBox="1">
              <a:spLocks noChangeArrowheads="1"/>
            </p:cNvSpPr>
            <p:nvPr/>
          </p:nvSpPr>
          <p:spPr bwMode="auto">
            <a:xfrm>
              <a:off x="4471367" y="50247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'slow'</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0" name="Right Arrow 69"/>
            <p:cNvSpPr/>
            <p:nvPr/>
          </p:nvSpPr>
          <p:spPr>
            <a:xfrm>
              <a:off x="3906994" y="50498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2" name="Group 71"/>
          <p:cNvGrpSpPr/>
          <p:nvPr/>
        </p:nvGrpSpPr>
        <p:grpSpPr>
          <a:xfrm>
            <a:off x="1169126" y="6243935"/>
            <a:ext cx="6366044" cy="461665"/>
            <a:chOff x="253033" y="6091535"/>
            <a:chExt cx="6366044" cy="461665"/>
          </a:xfrm>
        </p:grpSpPr>
        <p:sp>
          <p:nvSpPr>
            <p:cNvPr id="73"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__________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4"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 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5" name="Right Arrow 74"/>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 name="Text Box 5"/>
          <p:cNvSpPr txBox="1">
            <a:spLocks noChangeArrowheads="1"/>
          </p:cNvSpPr>
          <p:nvPr/>
        </p:nvSpPr>
        <p:spPr bwMode="auto">
          <a:xfrm>
            <a:off x="3148511" y="2055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ies</a:t>
            </a:r>
            <a:endParaRPr lang="en-US" altLang="en-US" sz="900" i="1" dirty="0">
              <a:solidFill>
                <a:srgbClr val="000000"/>
              </a:solidFill>
              <a:latin typeface="Cambria" panose="02040503050406030204" pitchFamily="18" charset="0"/>
            </a:endParaRPr>
          </a:p>
        </p:txBody>
      </p:sp>
      <p:sp>
        <p:nvSpPr>
          <p:cNvPr id="78" name="Text Box 5"/>
          <p:cNvSpPr txBox="1">
            <a:spLocks noChangeArrowheads="1"/>
          </p:cNvSpPr>
          <p:nvPr/>
        </p:nvSpPr>
        <p:spPr bwMode="auto">
          <a:xfrm>
            <a:off x="3050178" y="2731265"/>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e</a:t>
            </a:r>
            <a:endParaRPr lang="en-US" altLang="en-US" sz="900" i="1" dirty="0">
              <a:solidFill>
                <a:srgbClr val="000000"/>
              </a:solidFill>
              <a:latin typeface="Cambria" panose="02040503050406030204" pitchFamily="18" charset="0"/>
            </a:endParaRPr>
          </a:p>
        </p:txBody>
      </p:sp>
      <p:sp>
        <p:nvSpPr>
          <p:cNvPr id="79" name="Text Box 5"/>
          <p:cNvSpPr txBox="1">
            <a:spLocks noChangeArrowheads="1"/>
          </p:cNvSpPr>
          <p:nvPr/>
        </p:nvSpPr>
        <p:spPr bwMode="auto">
          <a:xfrm>
            <a:off x="2871826" y="34267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0" name="Text Box 5"/>
          <p:cNvSpPr txBox="1">
            <a:spLocks noChangeArrowheads="1"/>
          </p:cNvSpPr>
          <p:nvPr/>
        </p:nvSpPr>
        <p:spPr bwMode="auto">
          <a:xfrm>
            <a:off x="2717074" y="5878231"/>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+ 2*cons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1" name="Text Box 5"/>
          <p:cNvSpPr txBox="1">
            <a:spLocks noChangeArrowheads="1"/>
          </p:cNvSpPr>
          <p:nvPr/>
        </p:nvSpPr>
        <p:spPr bwMode="auto">
          <a:xfrm>
            <a:off x="2785772" y="41540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ly</a:t>
            </a:r>
            <a:endParaRPr lang="en-US" altLang="en-US" sz="900" i="1" dirty="0">
              <a:solidFill>
                <a:srgbClr val="000000"/>
              </a:solidFill>
              <a:latin typeface="Cambria" panose="02040503050406030204" pitchFamily="18" charset="0"/>
            </a:endParaRPr>
          </a:p>
        </p:txBody>
      </p:sp>
      <p:sp>
        <p:nvSpPr>
          <p:cNvPr id="82" name="Text Box 5"/>
          <p:cNvSpPr txBox="1">
            <a:spLocks noChangeArrowheads="1"/>
          </p:cNvSpPr>
          <p:nvPr/>
        </p:nvSpPr>
        <p:spPr bwMode="auto">
          <a:xfrm>
            <a:off x="2719252" y="4722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est</a:t>
            </a:r>
            <a:endParaRPr lang="en-US" altLang="en-US" sz="900" i="1" dirty="0">
              <a:solidFill>
                <a:srgbClr val="000000"/>
              </a:solidFill>
              <a:latin typeface="Cambria" panose="02040503050406030204" pitchFamily="18" charset="0"/>
            </a:endParaRPr>
          </a:p>
        </p:txBody>
      </p:sp>
      <p:sp>
        <p:nvSpPr>
          <p:cNvPr id="83" name="Text Box 5"/>
          <p:cNvSpPr txBox="1">
            <a:spLocks noChangeArrowheads="1"/>
          </p:cNvSpPr>
          <p:nvPr/>
        </p:nvSpPr>
        <p:spPr bwMode="auto">
          <a:xfrm>
            <a:off x="2932839" y="5292579"/>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cons + s</a:t>
            </a:r>
            <a:endParaRPr lang="en-US" altLang="en-US" sz="900" i="1" dirty="0">
              <a:solidFill>
                <a:srgbClr val="000000"/>
              </a:solidFill>
              <a:latin typeface="Cambria" panose="02040503050406030204" pitchFamily="18" charset="0"/>
            </a:endParaRPr>
          </a:p>
        </p:txBody>
      </p:sp>
      <p:sp>
        <p:nvSpPr>
          <p:cNvPr id="84" name="Text Box 5"/>
          <p:cNvSpPr txBox="1">
            <a:spLocks noChangeArrowheads="1"/>
          </p:cNvSpPr>
          <p:nvPr/>
        </p:nvSpPr>
        <p:spPr bwMode="auto">
          <a:xfrm>
            <a:off x="2498560" y="6627168"/>
            <a:ext cx="200955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create your own rule for stemming</a:t>
            </a:r>
            <a:endParaRPr lang="en-US" altLang="en-US" sz="900" i="1" dirty="0">
              <a:solidFill>
                <a:srgbClr val="000000"/>
              </a:solidFill>
              <a:latin typeface="Cambria" panose="02040503050406030204" pitchFamily="18" charset="0"/>
            </a:endParaRPr>
          </a:p>
        </p:txBody>
      </p:sp>
      <p:sp>
        <p:nvSpPr>
          <p:cNvPr id="5" name="Rectangle 4"/>
          <p:cNvSpPr/>
          <p:nvPr/>
        </p:nvSpPr>
        <p:spPr>
          <a:xfrm>
            <a:off x="223774" y="943088"/>
            <a:ext cx="1401217" cy="461665"/>
          </a:xfrm>
          <a:prstGeom prst="rect">
            <a:avLst/>
          </a:prstGeom>
          <a:solidFill>
            <a:schemeClr val="bg1">
              <a:lumMod val="85000"/>
            </a:schemeClr>
          </a:solidFill>
        </p:spPr>
        <p:txBody>
          <a:bodyPr wrap="none">
            <a:spAutoFit/>
          </a:bodyPr>
          <a:lstStyle/>
          <a:p>
            <a:pPr algn="ctr"/>
            <a:r>
              <a:rPr lang="en-US" altLang="en-US" dirty="0" smtClean="0">
                <a:solidFill>
                  <a:srgbClr val="000000"/>
                </a:solidFill>
                <a:latin typeface="Calibri" panose="020F0502020204030204" pitchFamily="34" charset="0"/>
              </a:rPr>
              <a:t>exception</a:t>
            </a:r>
            <a:endParaRPr lang="en-US" dirty="0"/>
          </a:p>
        </p:txBody>
      </p:sp>
      <p:sp>
        <p:nvSpPr>
          <p:cNvPr id="71" name="Rectangle 70"/>
          <p:cNvSpPr/>
          <p:nvPr/>
        </p:nvSpPr>
        <p:spPr>
          <a:xfrm>
            <a:off x="7358786" y="966172"/>
            <a:ext cx="1557350" cy="369332"/>
          </a:xfrm>
          <a:prstGeom prst="rect">
            <a:avLst/>
          </a:prstGeom>
          <a:solidFill>
            <a:schemeClr val="bg1">
              <a:lumMod val="85000"/>
            </a:schemeClr>
          </a:solidFill>
        </p:spPr>
        <p:txBody>
          <a:bodyPr wrap="none">
            <a:spAutoFit/>
          </a:bodyPr>
          <a:lstStyle/>
          <a:p>
            <a:pPr algn="ctr"/>
            <a:r>
              <a:rPr lang="en-US" altLang="en-US" sz="1800" b="1" dirty="0" smtClean="0">
                <a:solidFill>
                  <a:srgbClr val="000000"/>
                </a:solidFill>
                <a:latin typeface="Calibri" panose="020F0502020204030204" pitchFamily="34" charset="0"/>
              </a:rPr>
              <a:t>incorrect stem</a:t>
            </a:r>
            <a:endParaRPr lang="en-US" sz="1800" b="1" dirty="0"/>
          </a:p>
        </p:txBody>
      </p:sp>
      <p:sp>
        <p:nvSpPr>
          <p:cNvPr id="15" name="TextBox 14"/>
          <p:cNvSpPr txBox="1"/>
          <p:nvPr/>
        </p:nvSpPr>
        <p:spPr>
          <a:xfrm>
            <a:off x="707783" y="1763430"/>
            <a:ext cx="720069"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pies</a:t>
            </a:r>
            <a:endParaRPr lang="en-US" b="1" dirty="0">
              <a:latin typeface="Candara" panose="020E0502030303020204" pitchFamily="34" charset="0"/>
            </a:endParaRPr>
          </a:p>
        </p:txBody>
      </p:sp>
      <p:sp>
        <p:nvSpPr>
          <p:cNvPr id="85" name="TextBox 84"/>
          <p:cNvSpPr txBox="1"/>
          <p:nvPr/>
        </p:nvSpPr>
        <p:spPr>
          <a:xfrm>
            <a:off x="7540332" y="1576136"/>
            <a:ext cx="410690" cy="584775"/>
          </a:xfrm>
          <a:prstGeom prst="rect">
            <a:avLst/>
          </a:prstGeom>
          <a:solidFill>
            <a:schemeClr val="bg1">
              <a:lumMod val="85000"/>
            </a:schemeClr>
          </a:solidFill>
        </p:spPr>
        <p:txBody>
          <a:bodyPr wrap="none" rtlCol="0">
            <a:spAutoFit/>
          </a:bodyPr>
          <a:lstStyle/>
          <a:p>
            <a:r>
              <a:rPr lang="en-US" sz="3200" b="1" dirty="0" smtClean="0">
                <a:latin typeface="Symbol" panose="05050102010706020507" pitchFamily="18" charset="2"/>
              </a:rPr>
              <a:t>p</a:t>
            </a:r>
            <a:endParaRPr lang="en-US" b="1" dirty="0">
              <a:latin typeface="Symbol" panose="05050102010706020507" pitchFamily="18" charset="2"/>
            </a:endParaRPr>
          </a:p>
        </p:txBody>
      </p:sp>
      <p:sp>
        <p:nvSpPr>
          <p:cNvPr id="89" name="TextBox 88"/>
          <p:cNvSpPr txBox="1"/>
          <p:nvPr/>
        </p:nvSpPr>
        <p:spPr>
          <a:xfrm>
            <a:off x="202837" y="3122194"/>
            <a:ext cx="1225015"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nothing</a:t>
            </a:r>
            <a:endParaRPr lang="en-US" b="1" dirty="0">
              <a:latin typeface="Candara" panose="020E0502030303020204" pitchFamily="34" charset="0"/>
            </a:endParaRPr>
          </a:p>
        </p:txBody>
      </p:sp>
      <p:sp>
        <p:nvSpPr>
          <p:cNvPr id="90" name="TextBox 89"/>
          <p:cNvSpPr txBox="1"/>
          <p:nvPr/>
        </p:nvSpPr>
        <p:spPr>
          <a:xfrm>
            <a:off x="781521" y="3810000"/>
            <a:ext cx="646331"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ally</a:t>
            </a:r>
            <a:endParaRPr lang="en-US" b="1" dirty="0">
              <a:latin typeface="Candara" panose="020E0502030303020204" pitchFamily="34" charset="0"/>
            </a:endParaRPr>
          </a:p>
        </p:txBody>
      </p:sp>
      <p:sp>
        <p:nvSpPr>
          <p:cNvPr id="92" name="TextBox 91"/>
          <p:cNvSpPr txBox="1"/>
          <p:nvPr/>
        </p:nvSpPr>
        <p:spPr>
          <a:xfrm>
            <a:off x="76200" y="5562600"/>
            <a:ext cx="1351652"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lemming</a:t>
            </a:r>
            <a:endParaRPr lang="en-US" b="1" dirty="0">
              <a:latin typeface="Candara" panose="020E0502030303020204" pitchFamily="34" charset="0"/>
            </a:endParaRPr>
          </a:p>
        </p:txBody>
      </p:sp>
      <p:sp>
        <p:nvSpPr>
          <p:cNvPr id="93" name="TextBox 92"/>
          <p:cNvSpPr txBox="1"/>
          <p:nvPr/>
        </p:nvSpPr>
        <p:spPr>
          <a:xfrm>
            <a:off x="3050178" y="6173524"/>
            <a:ext cx="862737" cy="461665"/>
          </a:xfrm>
          <a:prstGeom prst="rect">
            <a:avLst/>
          </a:prstGeom>
          <a:solidFill>
            <a:srgbClr val="CCFFCC"/>
          </a:solidFill>
        </p:spPr>
        <p:txBody>
          <a:bodyPr wrap="none" rtlCol="0">
            <a:spAutoFit/>
          </a:bodyPr>
          <a:lstStyle/>
          <a:p>
            <a:r>
              <a:rPr lang="en-US" b="1" dirty="0" smtClean="0">
                <a:latin typeface="Candara" panose="020E0502030303020204" pitchFamily="34" charset="0"/>
              </a:rPr>
              <a:t>undo</a:t>
            </a:r>
            <a:endParaRPr lang="en-US" b="1" dirty="0">
              <a:latin typeface="Candara" panose="020E0502030303020204" pitchFamily="34" charset="0"/>
            </a:endParaRPr>
          </a:p>
        </p:txBody>
      </p:sp>
      <p:sp>
        <p:nvSpPr>
          <p:cNvPr id="94" name="TextBox 93"/>
          <p:cNvSpPr txBox="1"/>
          <p:nvPr/>
        </p:nvSpPr>
        <p:spPr>
          <a:xfrm>
            <a:off x="5882185" y="6204085"/>
            <a:ext cx="526106" cy="461665"/>
          </a:xfrm>
          <a:prstGeom prst="rect">
            <a:avLst/>
          </a:prstGeom>
          <a:solidFill>
            <a:srgbClr val="CCFFCC"/>
          </a:solidFill>
        </p:spPr>
        <p:txBody>
          <a:bodyPr wrap="none" rtlCol="0">
            <a:spAutoFit/>
          </a:bodyPr>
          <a:lstStyle/>
          <a:p>
            <a:r>
              <a:rPr lang="en-US" b="1" dirty="0" smtClean="0">
                <a:latin typeface="Candara" panose="020E0502030303020204" pitchFamily="34" charset="0"/>
              </a:rPr>
              <a:t>do</a:t>
            </a:r>
            <a:endParaRPr lang="en-US" b="1" dirty="0">
              <a:latin typeface="Candara" panose="020E0502030303020204" pitchFamily="34" charset="0"/>
            </a:endParaRPr>
          </a:p>
        </p:txBody>
      </p:sp>
      <p:sp>
        <p:nvSpPr>
          <p:cNvPr id="95" name="TextBox 94"/>
          <p:cNvSpPr txBox="1"/>
          <p:nvPr/>
        </p:nvSpPr>
        <p:spPr>
          <a:xfrm>
            <a:off x="7540332" y="6189567"/>
            <a:ext cx="630301" cy="461665"/>
          </a:xfrm>
          <a:prstGeom prst="rect">
            <a:avLst/>
          </a:prstGeom>
          <a:solidFill>
            <a:schemeClr val="bg1">
              <a:lumMod val="85000"/>
            </a:schemeClr>
          </a:solidFill>
        </p:spPr>
        <p:txBody>
          <a:bodyPr wrap="none" rtlCol="0">
            <a:spAutoFit/>
          </a:bodyPr>
          <a:lstStyle/>
          <a:p>
            <a:r>
              <a:rPr lang="en-US" b="1" dirty="0" smtClean="0">
                <a:solidFill>
                  <a:srgbClr val="009900"/>
                </a:solidFill>
                <a:latin typeface="Candara" panose="020E0502030303020204" pitchFamily="34" charset="0"/>
              </a:rPr>
              <a:t>der</a:t>
            </a:r>
            <a:endParaRPr lang="en-US" b="1" dirty="0">
              <a:solidFill>
                <a:srgbClr val="009900"/>
              </a:solidFill>
              <a:latin typeface="Candara" panose="020E0502030303020204" pitchFamily="34" charset="0"/>
            </a:endParaRPr>
          </a:p>
        </p:txBody>
      </p:sp>
      <p:sp>
        <p:nvSpPr>
          <p:cNvPr id="96" name="TextBox 95"/>
          <p:cNvSpPr txBox="1"/>
          <p:nvPr/>
        </p:nvSpPr>
        <p:spPr>
          <a:xfrm>
            <a:off x="701371" y="2455137"/>
            <a:ext cx="688009"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kite</a:t>
            </a:r>
            <a:endParaRPr lang="en-US" b="1" dirty="0">
              <a:latin typeface="Candara" panose="020E0502030303020204" pitchFamily="34" charset="0"/>
            </a:endParaRPr>
          </a:p>
        </p:txBody>
      </p:sp>
      <p:sp>
        <p:nvSpPr>
          <p:cNvPr id="97" name="TextBox 96"/>
          <p:cNvSpPr txBox="1"/>
          <p:nvPr/>
        </p:nvSpPr>
        <p:spPr>
          <a:xfrm>
            <a:off x="151541" y="4985658"/>
            <a:ext cx="1276311" cy="461665"/>
          </a:xfrm>
          <a:prstGeom prst="rect">
            <a:avLst/>
          </a:prstGeom>
          <a:solidFill>
            <a:srgbClr val="FFEFD7"/>
          </a:solidFill>
          <a:ln>
            <a:solidFill>
              <a:srgbClr val="F6890C"/>
            </a:solidFill>
          </a:ln>
        </p:spPr>
        <p:txBody>
          <a:bodyPr wrap="none" rtlCol="0">
            <a:spAutoFit/>
          </a:bodyPr>
          <a:lstStyle/>
          <a:p>
            <a:r>
              <a:rPr lang="en-US" b="1" dirty="0" smtClean="0">
                <a:solidFill>
                  <a:srgbClr val="FFEFD7"/>
                </a:solidFill>
                <a:latin typeface="Candara" panose="020E0502030303020204" pitchFamily="34" charset="0"/>
              </a:rPr>
              <a:t>princess</a:t>
            </a:r>
            <a:endParaRPr lang="en-US" b="1" dirty="0">
              <a:solidFill>
                <a:srgbClr val="FFEFD7"/>
              </a:solidFill>
              <a:latin typeface="Candara" panose="020E0502030303020204" pitchFamily="34" charset="0"/>
            </a:endParaRPr>
          </a:p>
        </p:txBody>
      </p:sp>
      <p:sp>
        <p:nvSpPr>
          <p:cNvPr id="98" name="TextBox 97"/>
          <p:cNvSpPr txBox="1"/>
          <p:nvPr/>
        </p:nvSpPr>
        <p:spPr>
          <a:xfrm>
            <a:off x="7540332" y="4985658"/>
            <a:ext cx="1146468" cy="461665"/>
          </a:xfrm>
          <a:prstGeom prst="rect">
            <a:avLst/>
          </a:prstGeom>
          <a:solidFill>
            <a:srgbClr val="FFEFD7"/>
          </a:solidFill>
          <a:ln>
            <a:solidFill>
              <a:srgbClr val="F6890C"/>
            </a:solidFill>
          </a:ln>
        </p:spPr>
        <p:txBody>
          <a:bodyPr wrap="none" rtlCol="0">
            <a:spAutoFit/>
          </a:bodyPr>
          <a:lstStyle/>
          <a:p>
            <a:r>
              <a:rPr lang="en-US" b="1" dirty="0" smtClean="0">
                <a:solidFill>
                  <a:srgbClr val="FFEFD7"/>
                </a:solidFill>
                <a:latin typeface="Candara" panose="020E0502030303020204" pitchFamily="34" charset="0"/>
              </a:rPr>
              <a:t>princes</a:t>
            </a:r>
            <a:endParaRPr lang="en-US" b="1" dirty="0">
              <a:solidFill>
                <a:srgbClr val="FFEFD7"/>
              </a:solidFill>
              <a:latin typeface="Candara" panose="020E0502030303020204" pitchFamily="34" charset="0"/>
            </a:endParaRPr>
          </a:p>
        </p:txBody>
      </p:sp>
      <p:sp>
        <p:nvSpPr>
          <p:cNvPr id="16" name="AutoShape 2" descr="Image result for picture of a d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TextBox 99"/>
          <p:cNvSpPr txBox="1"/>
          <p:nvPr/>
        </p:nvSpPr>
        <p:spPr>
          <a:xfrm>
            <a:off x="209249" y="4407568"/>
            <a:ext cx="1218603" cy="461665"/>
          </a:xfrm>
          <a:prstGeom prst="rect">
            <a:avLst/>
          </a:prstGeom>
          <a:solidFill>
            <a:srgbClr val="FFEFD7"/>
          </a:solidFill>
          <a:ln>
            <a:solidFill>
              <a:srgbClr val="F6890C"/>
            </a:solidFill>
          </a:ln>
        </p:spPr>
        <p:txBody>
          <a:bodyPr wrap="none" rtlCol="0">
            <a:spAutoFit/>
          </a:bodyPr>
          <a:lstStyle/>
          <a:p>
            <a:r>
              <a:rPr lang="en-US" b="1" dirty="0" smtClean="0">
                <a:solidFill>
                  <a:srgbClr val="FFEFD7"/>
                </a:solidFill>
                <a:latin typeface="Candara" panose="020E0502030303020204" pitchFamily="34" charset="0"/>
              </a:rPr>
              <a:t>interest</a:t>
            </a:r>
            <a:endParaRPr lang="en-US" b="1" dirty="0">
              <a:solidFill>
                <a:srgbClr val="FFEFD7"/>
              </a:solidFill>
              <a:latin typeface="Candara" panose="020E0502030303020204" pitchFamily="34" charset="0"/>
            </a:endParaRPr>
          </a:p>
        </p:txBody>
      </p:sp>
      <p:sp>
        <p:nvSpPr>
          <p:cNvPr id="101" name="TextBox 100"/>
          <p:cNvSpPr txBox="1"/>
          <p:nvPr/>
        </p:nvSpPr>
        <p:spPr>
          <a:xfrm>
            <a:off x="460921" y="6204699"/>
            <a:ext cx="966931" cy="461665"/>
          </a:xfrm>
          <a:prstGeom prst="rect">
            <a:avLst/>
          </a:prstGeom>
          <a:solidFill>
            <a:schemeClr val="bg1">
              <a:lumMod val="85000"/>
            </a:schemeClr>
          </a:solidFill>
        </p:spPr>
        <p:txBody>
          <a:bodyPr wrap="none" rtlCol="0">
            <a:spAutoFit/>
          </a:bodyPr>
          <a:lstStyle/>
          <a:p>
            <a:r>
              <a:rPr lang="en-US" b="1" dirty="0" smtClean="0">
                <a:solidFill>
                  <a:srgbClr val="009900"/>
                </a:solidFill>
                <a:latin typeface="Candara" panose="020E0502030303020204" pitchFamily="34" charset="0"/>
              </a:rPr>
              <a:t>under</a:t>
            </a:r>
            <a:endParaRPr lang="en-US" b="1" dirty="0">
              <a:solidFill>
                <a:srgbClr val="009900"/>
              </a:solidFill>
              <a:latin typeface="Candara" panose="020E0502030303020204" pitchFamily="34" charset="0"/>
            </a:endParaRPr>
          </a:p>
        </p:txBody>
      </p:sp>
      <p:sp>
        <p:nvSpPr>
          <p:cNvPr id="102" name="TextBox 101"/>
          <p:cNvSpPr txBox="1"/>
          <p:nvPr/>
        </p:nvSpPr>
        <p:spPr>
          <a:xfrm>
            <a:off x="7540332" y="5562599"/>
            <a:ext cx="678391" cy="461665"/>
          </a:xfrm>
          <a:prstGeom prst="rect">
            <a:avLst/>
          </a:prstGeom>
          <a:solidFill>
            <a:schemeClr val="bg1">
              <a:lumMod val="85000"/>
            </a:schemeClr>
          </a:solidFill>
        </p:spPr>
        <p:txBody>
          <a:bodyPr wrap="none" rtlCol="0">
            <a:spAutoFit/>
          </a:bodyPr>
          <a:lstStyle/>
          <a:p>
            <a:r>
              <a:rPr lang="en-US" b="1" dirty="0" err="1" smtClean="0">
                <a:latin typeface="Candara" panose="020E0502030303020204" pitchFamily="34" charset="0"/>
              </a:rPr>
              <a:t>lem</a:t>
            </a:r>
            <a:endParaRPr lang="en-US" b="1" dirty="0">
              <a:latin typeface="Candara" panose="020E0502030303020204" pitchFamily="34" charset="0"/>
            </a:endParaRPr>
          </a:p>
        </p:txBody>
      </p:sp>
      <p:sp>
        <p:nvSpPr>
          <p:cNvPr id="103" name="TextBox 102"/>
          <p:cNvSpPr txBox="1"/>
          <p:nvPr/>
        </p:nvSpPr>
        <p:spPr>
          <a:xfrm>
            <a:off x="7540332" y="4407567"/>
            <a:ext cx="819455" cy="461665"/>
          </a:xfrm>
          <a:prstGeom prst="rect">
            <a:avLst/>
          </a:prstGeom>
          <a:solidFill>
            <a:srgbClr val="FFEFD7"/>
          </a:solidFill>
          <a:ln>
            <a:solidFill>
              <a:srgbClr val="F6890C"/>
            </a:solidFill>
          </a:ln>
        </p:spPr>
        <p:txBody>
          <a:bodyPr wrap="none" rtlCol="0">
            <a:spAutoFit/>
          </a:bodyPr>
          <a:lstStyle/>
          <a:p>
            <a:r>
              <a:rPr lang="en-US" b="1" dirty="0" smtClean="0">
                <a:solidFill>
                  <a:srgbClr val="FFEFD7"/>
                </a:solidFill>
                <a:latin typeface="Candara" panose="020E0502030303020204" pitchFamily="34" charset="0"/>
              </a:rPr>
              <a:t>inter</a:t>
            </a:r>
            <a:endParaRPr lang="en-US" b="1" dirty="0">
              <a:solidFill>
                <a:srgbClr val="FFEFD7"/>
              </a:solidFill>
              <a:latin typeface="Candara" panose="020E0502030303020204" pitchFamily="34" charset="0"/>
            </a:endParaRPr>
          </a:p>
        </p:txBody>
      </p:sp>
      <p:sp>
        <p:nvSpPr>
          <p:cNvPr id="104" name="TextBox 103"/>
          <p:cNvSpPr txBox="1"/>
          <p:nvPr/>
        </p:nvSpPr>
        <p:spPr>
          <a:xfrm>
            <a:off x="7540332" y="3805535"/>
            <a:ext cx="415498"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al</a:t>
            </a:r>
            <a:endParaRPr lang="en-US" b="1" dirty="0">
              <a:latin typeface="Candara" panose="020E0502030303020204" pitchFamily="34" charset="0"/>
            </a:endParaRPr>
          </a:p>
        </p:txBody>
      </p:sp>
      <p:sp>
        <p:nvSpPr>
          <p:cNvPr id="105" name="TextBox 104"/>
          <p:cNvSpPr txBox="1"/>
          <p:nvPr/>
        </p:nvSpPr>
        <p:spPr>
          <a:xfrm>
            <a:off x="7540332" y="3100136"/>
            <a:ext cx="808235" cy="461665"/>
          </a:xfrm>
          <a:prstGeom prst="rect">
            <a:avLst/>
          </a:prstGeom>
          <a:solidFill>
            <a:schemeClr val="bg1">
              <a:lumMod val="85000"/>
            </a:schemeClr>
          </a:solidFill>
        </p:spPr>
        <p:txBody>
          <a:bodyPr wrap="none" rtlCol="0">
            <a:spAutoFit/>
          </a:bodyPr>
          <a:lstStyle/>
          <a:p>
            <a:r>
              <a:rPr lang="en-US" b="1" dirty="0" err="1" smtClean="0">
                <a:latin typeface="Candara" panose="020E0502030303020204" pitchFamily="34" charset="0"/>
              </a:rPr>
              <a:t>noth</a:t>
            </a:r>
            <a:endParaRPr lang="en-US" b="1" dirty="0">
              <a:latin typeface="Candara" panose="020E0502030303020204" pitchFamily="34" charset="0"/>
            </a:endParaRPr>
          </a:p>
        </p:txBody>
      </p:sp>
      <p:sp>
        <p:nvSpPr>
          <p:cNvPr id="87" name="Text Box 5"/>
          <p:cNvSpPr txBox="1">
            <a:spLocks noChangeArrowheads="1"/>
          </p:cNvSpPr>
          <p:nvPr/>
        </p:nvSpPr>
        <p:spPr bwMode="auto">
          <a:xfrm>
            <a:off x="190516" y="23336"/>
            <a:ext cx="45009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i="1" dirty="0" smtClean="0">
                <a:solidFill>
                  <a:srgbClr val="000000"/>
                </a:solidFill>
                <a:latin typeface="Cambria" panose="02040503050406030204" pitchFamily="18" charset="0"/>
              </a:rPr>
              <a:t>Stemming!</a:t>
            </a:r>
            <a:endParaRPr lang="en-US" altLang="en-US" sz="4200" i="1" dirty="0">
              <a:solidFill>
                <a:srgbClr val="000000"/>
              </a:solidFill>
              <a:latin typeface="Cambria" panose="02040503050406030204" pitchFamily="18" charset="0"/>
            </a:endParaRPr>
          </a:p>
        </p:txBody>
      </p:sp>
      <p:sp>
        <p:nvSpPr>
          <p:cNvPr id="86" name="TextBox 85"/>
          <p:cNvSpPr txBox="1"/>
          <p:nvPr/>
        </p:nvSpPr>
        <p:spPr>
          <a:xfrm>
            <a:off x="7533477" y="2414224"/>
            <a:ext cx="530915"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kit</a:t>
            </a:r>
            <a:endParaRPr lang="en-US" b="1" dirty="0">
              <a:latin typeface="Candara" panose="020E0502030303020204" pitchFamily="34" charset="0"/>
            </a:endParaRPr>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351720" y="4306320"/>
              <a:ext cx="4109040" cy="1231200"/>
            </p14:xfrm>
          </p:contentPart>
        </mc:Choice>
        <mc:Fallback xmlns="">
          <p:pic>
            <p:nvPicPr>
              <p:cNvPr id="7" name="Ink 6"/>
              <p:cNvPicPr/>
              <p:nvPr/>
            </p:nvPicPr>
            <p:blipFill>
              <a:blip r:embed="rId3"/>
              <a:stretch>
                <a:fillRect/>
              </a:stretch>
            </p:blipFill>
            <p:spPr>
              <a:xfrm>
                <a:off x="340560" y="4295520"/>
                <a:ext cx="4133160" cy="1247400"/>
              </a:xfrm>
              <a:prstGeom prst="rect">
                <a:avLst/>
              </a:prstGeom>
            </p:spPr>
          </p:pic>
        </mc:Fallback>
      </mc:AlternateContent>
    </p:spTree>
    <p:extLst>
      <p:ext uri="{BB962C8B-B14F-4D97-AF65-F5344CB8AC3E}">
        <p14:creationId xmlns:p14="http://schemas.microsoft.com/office/powerpoint/2010/main" val="3879316433"/>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3792893" y="121600"/>
            <a:ext cx="146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i="1" dirty="0" smtClean="0">
                <a:solidFill>
                  <a:srgbClr val="009900"/>
                </a:solidFill>
                <a:latin typeface="Cambria" panose="02040503050406030204" pitchFamily="18" charset="0"/>
              </a:rPr>
              <a:t>getting to the root of the problem…</a:t>
            </a:r>
            <a:endParaRPr lang="en-US" altLang="en-US" sz="1200" i="1" dirty="0">
              <a:solidFill>
                <a:srgbClr val="009900"/>
              </a:solidFill>
              <a:latin typeface="Cambria" panose="02040503050406030204" pitchFamily="18" charset="0"/>
            </a:endParaRPr>
          </a:p>
        </p:txBody>
      </p:sp>
      <p:grpSp>
        <p:nvGrpSpPr>
          <p:cNvPr id="14" name="Group 13"/>
          <p:cNvGrpSpPr/>
          <p:nvPr/>
        </p:nvGrpSpPr>
        <p:grpSpPr>
          <a:xfrm>
            <a:off x="5834057" y="121600"/>
            <a:ext cx="2838190" cy="473995"/>
            <a:chOff x="170016" y="228152"/>
            <a:chExt cx="2838190" cy="473995"/>
          </a:xfrm>
        </p:grpSpPr>
        <p:sp>
          <p:nvSpPr>
            <p:cNvPr id="4" name="Rounded Rectangle 3"/>
            <p:cNvSpPr/>
            <p:nvPr/>
          </p:nvSpPr>
          <p:spPr>
            <a:xfrm>
              <a:off x="170016" y="228152"/>
              <a:ext cx="2838190" cy="461963"/>
            </a:xfrm>
            <a:prstGeom prst="round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7" name="Text Box 10"/>
            <p:cNvSpPr txBox="1">
              <a:spLocks noChangeArrowheads="1"/>
            </p:cNvSpPr>
            <p:nvPr/>
          </p:nvSpPr>
          <p:spPr bwMode="auto">
            <a:xfrm>
              <a:off x="218144" y="240184"/>
              <a:ext cx="276283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grpSp>
        <p:nvGrpSpPr>
          <p:cNvPr id="41988" name="Group 15"/>
          <p:cNvGrpSpPr>
            <a:grpSpLocks/>
          </p:cNvGrpSpPr>
          <p:nvPr/>
        </p:nvGrpSpPr>
        <p:grpSpPr bwMode="auto">
          <a:xfrm>
            <a:off x="3434232" y="326049"/>
            <a:ext cx="445766" cy="43002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2001" name="Rectangle 40"/>
          <p:cNvSpPr>
            <a:spLocks noChangeArrowheads="1"/>
          </p:cNvSpPr>
          <p:nvPr/>
        </p:nvSpPr>
        <p:spPr bwMode="auto">
          <a:xfrm>
            <a:off x="1790716" y="1012339"/>
            <a:ext cx="5372084" cy="323165"/>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dirty="0" smtClean="0">
                <a:solidFill>
                  <a:srgbClr val="000000"/>
                </a:solidFill>
                <a:latin typeface="Calibri" panose="020F0502020204030204" pitchFamily="34" charset="0"/>
              </a:rPr>
              <a:t>Find an English exception to each of these stemming patterns:</a:t>
            </a:r>
            <a:endParaRPr lang="en-US" altLang="en-US" sz="1500" dirty="0">
              <a:solidFill>
                <a:srgbClr val="000000"/>
              </a:solidFill>
              <a:latin typeface="Calibri" panose="020F0502020204030204" pitchFamily="34" charset="0"/>
            </a:endParaRPr>
          </a:p>
        </p:txBody>
      </p:sp>
      <p:grpSp>
        <p:nvGrpSpPr>
          <p:cNvPr id="13" name="Group 12"/>
          <p:cNvGrpSpPr/>
          <p:nvPr/>
        </p:nvGrpSpPr>
        <p:grpSpPr>
          <a:xfrm>
            <a:off x="1167433" y="5562600"/>
            <a:ext cx="6366044" cy="461665"/>
            <a:chOff x="253033" y="6091535"/>
            <a:chExt cx="6366044" cy="461665"/>
          </a:xfrm>
        </p:grpSpPr>
        <p:sp>
          <p:nvSpPr>
            <p:cNvPr id="44"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'stemming'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49"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2" name="Right Arrow 1"/>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1143000" y="1763431"/>
            <a:ext cx="6366044" cy="461665"/>
            <a:chOff x="228600" y="1905000"/>
            <a:chExt cx="6366044" cy="461665"/>
          </a:xfrm>
        </p:grpSpPr>
        <p:sp>
          <p:nvSpPr>
            <p:cNvPr id="53" name="Text Box 10"/>
            <p:cNvSpPr txBox="1">
              <a:spLocks noChangeArrowheads="1"/>
            </p:cNvSpPr>
            <p:nvPr/>
          </p:nvSpPr>
          <p:spPr bwMode="auto">
            <a:xfrm>
              <a:off x="228600" y="1905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'parties'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4" name="Text Box 10"/>
            <p:cNvSpPr txBox="1">
              <a:spLocks noChangeArrowheads="1"/>
            </p:cNvSpPr>
            <p:nvPr/>
          </p:nvSpPr>
          <p:spPr bwMode="auto">
            <a:xfrm>
              <a:off x="4471367" y="1905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5" name="Right Arrow 54"/>
            <p:cNvSpPr/>
            <p:nvPr/>
          </p:nvSpPr>
          <p:spPr>
            <a:xfrm>
              <a:off x="3906994" y="1930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p:cNvGrpSpPr/>
          <p:nvPr/>
        </p:nvGrpSpPr>
        <p:grpSpPr>
          <a:xfrm>
            <a:off x="1143000" y="3106621"/>
            <a:ext cx="6366044" cy="461665"/>
            <a:chOff x="228600" y="3957935"/>
            <a:chExt cx="6366044" cy="461665"/>
          </a:xfrm>
        </p:grpSpPr>
        <p:sp>
          <p:nvSpPr>
            <p:cNvPr id="56" name="Text Box 10"/>
            <p:cNvSpPr txBox="1">
              <a:spLocks noChangeArrowheads="1"/>
            </p:cNvSpPr>
            <p:nvPr/>
          </p:nvSpPr>
          <p:spPr bwMode="auto">
            <a:xfrm>
              <a:off x="228600" y="39579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'swerving'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7" name="Text Box 10"/>
            <p:cNvSpPr txBox="1">
              <a:spLocks noChangeArrowheads="1"/>
            </p:cNvSpPr>
            <p:nvPr/>
          </p:nvSpPr>
          <p:spPr bwMode="auto">
            <a:xfrm>
              <a:off x="4471367" y="39579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swerv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8" name="Right Arrow 57"/>
            <p:cNvSpPr/>
            <p:nvPr/>
          </p:nvSpPr>
          <p:spPr>
            <a:xfrm>
              <a:off x="3906994" y="39830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p:cNvGrpSpPr/>
          <p:nvPr/>
        </p:nvGrpSpPr>
        <p:grpSpPr>
          <a:xfrm>
            <a:off x="1143000" y="2438400"/>
            <a:ext cx="6366044" cy="461665"/>
            <a:chOff x="228600" y="3348335"/>
            <a:chExt cx="6366044" cy="461665"/>
          </a:xfrm>
        </p:grpSpPr>
        <p:sp>
          <p:nvSpPr>
            <p:cNvPr id="59" name="Text Box 10"/>
            <p:cNvSpPr txBox="1">
              <a:spLocks noChangeArrowheads="1"/>
            </p:cNvSpPr>
            <p:nvPr/>
          </p:nvSpPr>
          <p:spPr bwMode="auto">
            <a:xfrm>
              <a:off x="228600" y="33483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'love'</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0" name="Text Box 10"/>
            <p:cNvSpPr txBox="1">
              <a:spLocks noChangeArrowheads="1"/>
            </p:cNvSpPr>
            <p:nvPr/>
          </p:nvSpPr>
          <p:spPr bwMode="auto">
            <a:xfrm>
              <a:off x="4471367" y="33483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1" name="Right Arrow 60"/>
            <p:cNvSpPr/>
            <p:nvPr/>
          </p:nvSpPr>
          <p:spPr>
            <a:xfrm>
              <a:off x="3906994" y="33734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p:cNvGrpSpPr/>
          <p:nvPr/>
        </p:nvGrpSpPr>
        <p:grpSpPr>
          <a:xfrm>
            <a:off x="1143000" y="3810000"/>
            <a:ext cx="6366044" cy="461665"/>
            <a:chOff x="228600" y="4572000"/>
            <a:chExt cx="6366044" cy="461665"/>
          </a:xfrm>
        </p:grpSpPr>
        <p:sp>
          <p:nvSpPr>
            <p:cNvPr id="62" name="Text Box 10"/>
            <p:cNvSpPr txBox="1">
              <a:spLocks noChangeArrowheads="1"/>
            </p:cNvSpPr>
            <p:nvPr/>
          </p:nvSpPr>
          <p:spPr bwMode="auto">
            <a:xfrm>
              <a:off x="228600" y="4572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'quickly'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3" name="Text Box 10"/>
            <p:cNvSpPr txBox="1">
              <a:spLocks noChangeArrowheads="1"/>
            </p:cNvSpPr>
            <p:nvPr/>
          </p:nvSpPr>
          <p:spPr bwMode="auto">
            <a:xfrm>
              <a:off x="4471367" y="4572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4" name="Right Arrow 63"/>
            <p:cNvSpPr/>
            <p:nvPr/>
          </p:nvSpPr>
          <p:spPr>
            <a:xfrm>
              <a:off x="3906994" y="4597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 name="Group 11"/>
          <p:cNvGrpSpPr/>
          <p:nvPr/>
        </p:nvGrpSpPr>
        <p:grpSpPr>
          <a:xfrm>
            <a:off x="1143000" y="4985658"/>
            <a:ext cx="6366044" cy="461665"/>
            <a:chOff x="228600" y="5558135"/>
            <a:chExt cx="6366044" cy="461665"/>
          </a:xfrm>
        </p:grpSpPr>
        <p:sp>
          <p:nvSpPr>
            <p:cNvPr id="65" name="Text Box 10"/>
            <p:cNvSpPr txBox="1">
              <a:spLocks noChangeArrowheads="1"/>
            </p:cNvSpPr>
            <p:nvPr/>
          </p:nvSpPr>
          <p:spPr bwMode="auto">
            <a:xfrm>
              <a:off x="228600" y="55581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6" name="Text Box 10"/>
            <p:cNvSpPr txBox="1">
              <a:spLocks noChangeArrowheads="1"/>
            </p:cNvSpPr>
            <p:nvPr/>
          </p:nvSpPr>
          <p:spPr bwMode="auto">
            <a:xfrm>
              <a:off x="4471367" y="55581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7" name="Right Arrow 66"/>
            <p:cNvSpPr/>
            <p:nvPr/>
          </p:nvSpPr>
          <p:spPr>
            <a:xfrm>
              <a:off x="3906994" y="55832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p:cNvGrpSpPr/>
          <p:nvPr/>
        </p:nvGrpSpPr>
        <p:grpSpPr>
          <a:xfrm>
            <a:off x="1143000" y="4408715"/>
            <a:ext cx="6366044" cy="461665"/>
            <a:chOff x="228600" y="5024735"/>
            <a:chExt cx="6366044" cy="461665"/>
          </a:xfrm>
        </p:grpSpPr>
        <p:sp>
          <p:nvSpPr>
            <p:cNvPr id="68" name="Text Box 10"/>
            <p:cNvSpPr txBox="1">
              <a:spLocks noChangeArrowheads="1"/>
            </p:cNvSpPr>
            <p:nvPr/>
          </p:nvSpPr>
          <p:spPr bwMode="auto">
            <a:xfrm>
              <a:off x="228600" y="50247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'slowest'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9" name="Text Box 10"/>
            <p:cNvSpPr txBox="1">
              <a:spLocks noChangeArrowheads="1"/>
            </p:cNvSpPr>
            <p:nvPr/>
          </p:nvSpPr>
          <p:spPr bwMode="auto">
            <a:xfrm>
              <a:off x="4471367" y="50247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'slow'</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0" name="Right Arrow 69"/>
            <p:cNvSpPr/>
            <p:nvPr/>
          </p:nvSpPr>
          <p:spPr>
            <a:xfrm>
              <a:off x="3906994" y="50498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2" name="Group 71"/>
          <p:cNvGrpSpPr/>
          <p:nvPr/>
        </p:nvGrpSpPr>
        <p:grpSpPr>
          <a:xfrm>
            <a:off x="1169126" y="6243935"/>
            <a:ext cx="6366044" cy="461665"/>
            <a:chOff x="253033" y="6091535"/>
            <a:chExt cx="6366044" cy="461665"/>
          </a:xfrm>
        </p:grpSpPr>
        <p:sp>
          <p:nvSpPr>
            <p:cNvPr id="73"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__________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4"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 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5" name="Right Arrow 74"/>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 name="Text Box 5"/>
          <p:cNvSpPr txBox="1">
            <a:spLocks noChangeArrowheads="1"/>
          </p:cNvSpPr>
          <p:nvPr/>
        </p:nvSpPr>
        <p:spPr bwMode="auto">
          <a:xfrm>
            <a:off x="3148511" y="2055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ies</a:t>
            </a:r>
            <a:endParaRPr lang="en-US" altLang="en-US" sz="900" i="1" dirty="0">
              <a:solidFill>
                <a:srgbClr val="000000"/>
              </a:solidFill>
              <a:latin typeface="Cambria" panose="02040503050406030204" pitchFamily="18" charset="0"/>
            </a:endParaRPr>
          </a:p>
        </p:txBody>
      </p:sp>
      <p:sp>
        <p:nvSpPr>
          <p:cNvPr id="78" name="Text Box 5"/>
          <p:cNvSpPr txBox="1">
            <a:spLocks noChangeArrowheads="1"/>
          </p:cNvSpPr>
          <p:nvPr/>
        </p:nvSpPr>
        <p:spPr bwMode="auto">
          <a:xfrm>
            <a:off x="3050178" y="2731265"/>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e</a:t>
            </a:r>
            <a:endParaRPr lang="en-US" altLang="en-US" sz="900" i="1" dirty="0">
              <a:solidFill>
                <a:srgbClr val="000000"/>
              </a:solidFill>
              <a:latin typeface="Cambria" panose="02040503050406030204" pitchFamily="18" charset="0"/>
            </a:endParaRPr>
          </a:p>
        </p:txBody>
      </p:sp>
      <p:sp>
        <p:nvSpPr>
          <p:cNvPr id="79" name="Text Box 5"/>
          <p:cNvSpPr txBox="1">
            <a:spLocks noChangeArrowheads="1"/>
          </p:cNvSpPr>
          <p:nvPr/>
        </p:nvSpPr>
        <p:spPr bwMode="auto">
          <a:xfrm>
            <a:off x="2871826" y="34267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0" name="Text Box 5"/>
          <p:cNvSpPr txBox="1">
            <a:spLocks noChangeArrowheads="1"/>
          </p:cNvSpPr>
          <p:nvPr/>
        </p:nvSpPr>
        <p:spPr bwMode="auto">
          <a:xfrm>
            <a:off x="2717074" y="5878231"/>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+ 2*cons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1" name="Text Box 5"/>
          <p:cNvSpPr txBox="1">
            <a:spLocks noChangeArrowheads="1"/>
          </p:cNvSpPr>
          <p:nvPr/>
        </p:nvSpPr>
        <p:spPr bwMode="auto">
          <a:xfrm>
            <a:off x="2785772" y="41540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ly</a:t>
            </a:r>
            <a:endParaRPr lang="en-US" altLang="en-US" sz="900" i="1" dirty="0">
              <a:solidFill>
                <a:srgbClr val="000000"/>
              </a:solidFill>
              <a:latin typeface="Cambria" panose="02040503050406030204" pitchFamily="18" charset="0"/>
            </a:endParaRPr>
          </a:p>
        </p:txBody>
      </p:sp>
      <p:sp>
        <p:nvSpPr>
          <p:cNvPr id="82" name="Text Box 5"/>
          <p:cNvSpPr txBox="1">
            <a:spLocks noChangeArrowheads="1"/>
          </p:cNvSpPr>
          <p:nvPr/>
        </p:nvSpPr>
        <p:spPr bwMode="auto">
          <a:xfrm>
            <a:off x="2719252" y="4722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est</a:t>
            </a:r>
            <a:endParaRPr lang="en-US" altLang="en-US" sz="900" i="1" dirty="0">
              <a:solidFill>
                <a:srgbClr val="000000"/>
              </a:solidFill>
              <a:latin typeface="Cambria" panose="02040503050406030204" pitchFamily="18" charset="0"/>
            </a:endParaRPr>
          </a:p>
        </p:txBody>
      </p:sp>
      <p:sp>
        <p:nvSpPr>
          <p:cNvPr id="83" name="Text Box 5"/>
          <p:cNvSpPr txBox="1">
            <a:spLocks noChangeArrowheads="1"/>
          </p:cNvSpPr>
          <p:nvPr/>
        </p:nvSpPr>
        <p:spPr bwMode="auto">
          <a:xfrm>
            <a:off x="2932839" y="5292579"/>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cons + s</a:t>
            </a:r>
            <a:endParaRPr lang="en-US" altLang="en-US" sz="900" i="1" dirty="0">
              <a:solidFill>
                <a:srgbClr val="000000"/>
              </a:solidFill>
              <a:latin typeface="Cambria" panose="02040503050406030204" pitchFamily="18" charset="0"/>
            </a:endParaRPr>
          </a:p>
        </p:txBody>
      </p:sp>
      <p:sp>
        <p:nvSpPr>
          <p:cNvPr id="84" name="Text Box 5"/>
          <p:cNvSpPr txBox="1">
            <a:spLocks noChangeArrowheads="1"/>
          </p:cNvSpPr>
          <p:nvPr/>
        </p:nvSpPr>
        <p:spPr bwMode="auto">
          <a:xfrm>
            <a:off x="2498560" y="6627168"/>
            <a:ext cx="200955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create your own rule for stemming</a:t>
            </a:r>
            <a:endParaRPr lang="en-US" altLang="en-US" sz="900" i="1" dirty="0">
              <a:solidFill>
                <a:srgbClr val="000000"/>
              </a:solidFill>
              <a:latin typeface="Cambria" panose="02040503050406030204" pitchFamily="18" charset="0"/>
            </a:endParaRPr>
          </a:p>
        </p:txBody>
      </p:sp>
      <p:sp>
        <p:nvSpPr>
          <p:cNvPr id="5" name="Rectangle 4"/>
          <p:cNvSpPr/>
          <p:nvPr/>
        </p:nvSpPr>
        <p:spPr>
          <a:xfrm>
            <a:off x="223774" y="943088"/>
            <a:ext cx="1401217" cy="461665"/>
          </a:xfrm>
          <a:prstGeom prst="rect">
            <a:avLst/>
          </a:prstGeom>
          <a:solidFill>
            <a:schemeClr val="bg1">
              <a:lumMod val="85000"/>
            </a:schemeClr>
          </a:solidFill>
        </p:spPr>
        <p:txBody>
          <a:bodyPr wrap="none">
            <a:spAutoFit/>
          </a:bodyPr>
          <a:lstStyle/>
          <a:p>
            <a:pPr algn="ctr"/>
            <a:r>
              <a:rPr lang="en-US" altLang="en-US" dirty="0" smtClean="0">
                <a:solidFill>
                  <a:srgbClr val="000000"/>
                </a:solidFill>
                <a:latin typeface="Calibri" panose="020F0502020204030204" pitchFamily="34" charset="0"/>
              </a:rPr>
              <a:t>exception</a:t>
            </a:r>
            <a:endParaRPr lang="en-US" dirty="0"/>
          </a:p>
        </p:txBody>
      </p:sp>
      <p:sp>
        <p:nvSpPr>
          <p:cNvPr id="71" name="Rectangle 70"/>
          <p:cNvSpPr/>
          <p:nvPr/>
        </p:nvSpPr>
        <p:spPr>
          <a:xfrm>
            <a:off x="7358786" y="966172"/>
            <a:ext cx="1557350" cy="369332"/>
          </a:xfrm>
          <a:prstGeom prst="rect">
            <a:avLst/>
          </a:prstGeom>
          <a:solidFill>
            <a:schemeClr val="bg1">
              <a:lumMod val="85000"/>
            </a:schemeClr>
          </a:solidFill>
        </p:spPr>
        <p:txBody>
          <a:bodyPr wrap="none">
            <a:spAutoFit/>
          </a:bodyPr>
          <a:lstStyle/>
          <a:p>
            <a:pPr algn="ctr"/>
            <a:r>
              <a:rPr lang="en-US" altLang="en-US" sz="1800" b="1" dirty="0" smtClean="0">
                <a:solidFill>
                  <a:srgbClr val="000000"/>
                </a:solidFill>
                <a:latin typeface="Calibri" panose="020F0502020204030204" pitchFamily="34" charset="0"/>
              </a:rPr>
              <a:t>incorrect stem</a:t>
            </a:r>
            <a:endParaRPr lang="en-US" sz="1800" b="1" dirty="0"/>
          </a:p>
        </p:txBody>
      </p:sp>
      <p:sp>
        <p:nvSpPr>
          <p:cNvPr id="15" name="TextBox 14"/>
          <p:cNvSpPr txBox="1"/>
          <p:nvPr/>
        </p:nvSpPr>
        <p:spPr>
          <a:xfrm>
            <a:off x="707783" y="1763430"/>
            <a:ext cx="720069"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pies</a:t>
            </a:r>
            <a:endParaRPr lang="en-US" b="1" dirty="0">
              <a:latin typeface="Candara" panose="020E0502030303020204" pitchFamily="34" charset="0"/>
            </a:endParaRPr>
          </a:p>
        </p:txBody>
      </p:sp>
      <p:sp>
        <p:nvSpPr>
          <p:cNvPr id="85" name="TextBox 84"/>
          <p:cNvSpPr txBox="1"/>
          <p:nvPr/>
        </p:nvSpPr>
        <p:spPr>
          <a:xfrm>
            <a:off x="7540332" y="1576136"/>
            <a:ext cx="410690" cy="584775"/>
          </a:xfrm>
          <a:prstGeom prst="rect">
            <a:avLst/>
          </a:prstGeom>
          <a:solidFill>
            <a:schemeClr val="bg1">
              <a:lumMod val="85000"/>
            </a:schemeClr>
          </a:solidFill>
        </p:spPr>
        <p:txBody>
          <a:bodyPr wrap="none" rtlCol="0">
            <a:spAutoFit/>
          </a:bodyPr>
          <a:lstStyle/>
          <a:p>
            <a:r>
              <a:rPr lang="en-US" sz="3200" b="1" dirty="0" smtClean="0">
                <a:latin typeface="Symbol" panose="05050102010706020507" pitchFamily="18" charset="2"/>
              </a:rPr>
              <a:t>p</a:t>
            </a:r>
            <a:endParaRPr lang="en-US" b="1" dirty="0">
              <a:latin typeface="Symbol" panose="05050102010706020507" pitchFamily="18" charset="2"/>
            </a:endParaRPr>
          </a:p>
        </p:txBody>
      </p:sp>
      <p:sp>
        <p:nvSpPr>
          <p:cNvPr id="89" name="TextBox 88"/>
          <p:cNvSpPr txBox="1"/>
          <p:nvPr/>
        </p:nvSpPr>
        <p:spPr>
          <a:xfrm>
            <a:off x="202837" y="3122194"/>
            <a:ext cx="1225015"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nothing</a:t>
            </a:r>
            <a:endParaRPr lang="en-US" b="1" dirty="0">
              <a:latin typeface="Candara" panose="020E0502030303020204" pitchFamily="34" charset="0"/>
            </a:endParaRPr>
          </a:p>
        </p:txBody>
      </p:sp>
      <p:sp>
        <p:nvSpPr>
          <p:cNvPr id="90" name="TextBox 89"/>
          <p:cNvSpPr txBox="1"/>
          <p:nvPr/>
        </p:nvSpPr>
        <p:spPr>
          <a:xfrm>
            <a:off x="781521" y="3810000"/>
            <a:ext cx="646331"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ally</a:t>
            </a:r>
            <a:endParaRPr lang="en-US" b="1" dirty="0">
              <a:latin typeface="Candara" panose="020E0502030303020204" pitchFamily="34" charset="0"/>
            </a:endParaRPr>
          </a:p>
        </p:txBody>
      </p:sp>
      <p:sp>
        <p:nvSpPr>
          <p:cNvPr id="92" name="TextBox 91"/>
          <p:cNvSpPr txBox="1"/>
          <p:nvPr/>
        </p:nvSpPr>
        <p:spPr>
          <a:xfrm>
            <a:off x="76200" y="5562600"/>
            <a:ext cx="1351652"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lemming</a:t>
            </a:r>
            <a:endParaRPr lang="en-US" b="1" dirty="0">
              <a:latin typeface="Candara" panose="020E0502030303020204" pitchFamily="34" charset="0"/>
            </a:endParaRPr>
          </a:p>
        </p:txBody>
      </p:sp>
      <p:sp>
        <p:nvSpPr>
          <p:cNvPr id="93" name="TextBox 92"/>
          <p:cNvSpPr txBox="1"/>
          <p:nvPr/>
        </p:nvSpPr>
        <p:spPr>
          <a:xfrm>
            <a:off x="3050178" y="6173524"/>
            <a:ext cx="862737" cy="461665"/>
          </a:xfrm>
          <a:prstGeom prst="rect">
            <a:avLst/>
          </a:prstGeom>
          <a:solidFill>
            <a:srgbClr val="CCFFCC"/>
          </a:solidFill>
        </p:spPr>
        <p:txBody>
          <a:bodyPr wrap="none" rtlCol="0">
            <a:spAutoFit/>
          </a:bodyPr>
          <a:lstStyle/>
          <a:p>
            <a:r>
              <a:rPr lang="en-US" b="1" dirty="0" smtClean="0">
                <a:latin typeface="Candara" panose="020E0502030303020204" pitchFamily="34" charset="0"/>
              </a:rPr>
              <a:t>undo</a:t>
            </a:r>
            <a:endParaRPr lang="en-US" b="1" dirty="0">
              <a:latin typeface="Candara" panose="020E0502030303020204" pitchFamily="34" charset="0"/>
            </a:endParaRPr>
          </a:p>
        </p:txBody>
      </p:sp>
      <p:sp>
        <p:nvSpPr>
          <p:cNvPr id="94" name="TextBox 93"/>
          <p:cNvSpPr txBox="1"/>
          <p:nvPr/>
        </p:nvSpPr>
        <p:spPr>
          <a:xfrm>
            <a:off x="5882185" y="6204085"/>
            <a:ext cx="526106" cy="461665"/>
          </a:xfrm>
          <a:prstGeom prst="rect">
            <a:avLst/>
          </a:prstGeom>
          <a:solidFill>
            <a:srgbClr val="CCFFCC"/>
          </a:solidFill>
        </p:spPr>
        <p:txBody>
          <a:bodyPr wrap="none" rtlCol="0">
            <a:spAutoFit/>
          </a:bodyPr>
          <a:lstStyle/>
          <a:p>
            <a:r>
              <a:rPr lang="en-US" b="1" dirty="0" smtClean="0">
                <a:latin typeface="Candara" panose="020E0502030303020204" pitchFamily="34" charset="0"/>
              </a:rPr>
              <a:t>do</a:t>
            </a:r>
            <a:endParaRPr lang="en-US" b="1" dirty="0">
              <a:latin typeface="Candara" panose="020E0502030303020204" pitchFamily="34" charset="0"/>
            </a:endParaRPr>
          </a:p>
        </p:txBody>
      </p:sp>
      <p:sp>
        <p:nvSpPr>
          <p:cNvPr id="95" name="TextBox 94"/>
          <p:cNvSpPr txBox="1"/>
          <p:nvPr/>
        </p:nvSpPr>
        <p:spPr>
          <a:xfrm>
            <a:off x="7540332" y="6189567"/>
            <a:ext cx="630301" cy="461665"/>
          </a:xfrm>
          <a:prstGeom prst="rect">
            <a:avLst/>
          </a:prstGeom>
          <a:solidFill>
            <a:schemeClr val="bg1">
              <a:lumMod val="85000"/>
            </a:schemeClr>
          </a:solidFill>
        </p:spPr>
        <p:txBody>
          <a:bodyPr wrap="none" rtlCol="0">
            <a:spAutoFit/>
          </a:bodyPr>
          <a:lstStyle/>
          <a:p>
            <a:r>
              <a:rPr lang="en-US" b="1" dirty="0" smtClean="0">
                <a:solidFill>
                  <a:srgbClr val="009900"/>
                </a:solidFill>
                <a:latin typeface="Candara" panose="020E0502030303020204" pitchFamily="34" charset="0"/>
              </a:rPr>
              <a:t>der</a:t>
            </a:r>
            <a:endParaRPr lang="en-US" b="1" dirty="0">
              <a:solidFill>
                <a:srgbClr val="009900"/>
              </a:solidFill>
              <a:latin typeface="Candara" panose="020E0502030303020204" pitchFamily="34" charset="0"/>
            </a:endParaRPr>
          </a:p>
        </p:txBody>
      </p:sp>
      <p:sp>
        <p:nvSpPr>
          <p:cNvPr id="96" name="TextBox 95"/>
          <p:cNvSpPr txBox="1"/>
          <p:nvPr/>
        </p:nvSpPr>
        <p:spPr>
          <a:xfrm>
            <a:off x="701371" y="2455137"/>
            <a:ext cx="688009"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kite</a:t>
            </a:r>
            <a:endParaRPr lang="en-US" b="1" dirty="0">
              <a:latin typeface="Candara" panose="020E0502030303020204" pitchFamily="34" charset="0"/>
            </a:endParaRPr>
          </a:p>
        </p:txBody>
      </p:sp>
      <p:sp>
        <p:nvSpPr>
          <p:cNvPr id="97" name="TextBox 96"/>
          <p:cNvSpPr txBox="1"/>
          <p:nvPr/>
        </p:nvSpPr>
        <p:spPr>
          <a:xfrm>
            <a:off x="151541" y="4985658"/>
            <a:ext cx="1276311" cy="461665"/>
          </a:xfrm>
          <a:prstGeom prst="rect">
            <a:avLst/>
          </a:prstGeom>
          <a:solidFill>
            <a:srgbClr val="FFEFD7"/>
          </a:solidFill>
          <a:ln>
            <a:solidFill>
              <a:srgbClr val="F6890C"/>
            </a:solidFill>
          </a:ln>
        </p:spPr>
        <p:txBody>
          <a:bodyPr wrap="none" rtlCol="0">
            <a:spAutoFit/>
          </a:bodyPr>
          <a:lstStyle/>
          <a:p>
            <a:r>
              <a:rPr lang="en-US" b="1" dirty="0" smtClean="0">
                <a:latin typeface="Candara" panose="020E0502030303020204" pitchFamily="34" charset="0"/>
              </a:rPr>
              <a:t>princess</a:t>
            </a:r>
            <a:endParaRPr lang="en-US" b="1" dirty="0">
              <a:latin typeface="Candara" panose="020E0502030303020204" pitchFamily="34" charset="0"/>
            </a:endParaRPr>
          </a:p>
        </p:txBody>
      </p:sp>
      <p:sp>
        <p:nvSpPr>
          <p:cNvPr id="98" name="TextBox 97"/>
          <p:cNvSpPr txBox="1"/>
          <p:nvPr/>
        </p:nvSpPr>
        <p:spPr>
          <a:xfrm>
            <a:off x="7540332" y="4985658"/>
            <a:ext cx="1146468" cy="461665"/>
          </a:xfrm>
          <a:prstGeom prst="rect">
            <a:avLst/>
          </a:prstGeom>
          <a:solidFill>
            <a:srgbClr val="FFEFD7"/>
          </a:solidFill>
          <a:ln>
            <a:solidFill>
              <a:srgbClr val="F6890C"/>
            </a:solidFill>
          </a:ln>
        </p:spPr>
        <p:txBody>
          <a:bodyPr wrap="none" rtlCol="0">
            <a:spAutoFit/>
          </a:bodyPr>
          <a:lstStyle/>
          <a:p>
            <a:r>
              <a:rPr lang="en-US" b="1" dirty="0" smtClean="0">
                <a:latin typeface="Candara" panose="020E0502030303020204" pitchFamily="34" charset="0"/>
              </a:rPr>
              <a:t>princes</a:t>
            </a:r>
            <a:endParaRPr lang="en-US" b="1" dirty="0">
              <a:latin typeface="Candara" panose="020E0502030303020204" pitchFamily="34" charset="0"/>
            </a:endParaRPr>
          </a:p>
        </p:txBody>
      </p:sp>
      <p:sp>
        <p:nvSpPr>
          <p:cNvPr id="16" name="AutoShape 2" descr="Image result for picture of a d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TextBox 99"/>
          <p:cNvSpPr txBox="1"/>
          <p:nvPr/>
        </p:nvSpPr>
        <p:spPr>
          <a:xfrm>
            <a:off x="209249" y="4407568"/>
            <a:ext cx="1218603" cy="461665"/>
          </a:xfrm>
          <a:prstGeom prst="rect">
            <a:avLst/>
          </a:prstGeom>
          <a:solidFill>
            <a:srgbClr val="FFEFD7"/>
          </a:solidFill>
          <a:ln>
            <a:solidFill>
              <a:srgbClr val="F6890C"/>
            </a:solidFill>
          </a:ln>
        </p:spPr>
        <p:txBody>
          <a:bodyPr wrap="none" rtlCol="0">
            <a:spAutoFit/>
          </a:bodyPr>
          <a:lstStyle/>
          <a:p>
            <a:r>
              <a:rPr lang="en-US" b="1" dirty="0" smtClean="0">
                <a:latin typeface="Candara" panose="020E0502030303020204" pitchFamily="34" charset="0"/>
              </a:rPr>
              <a:t>interest</a:t>
            </a:r>
            <a:endParaRPr lang="en-US" b="1" dirty="0">
              <a:latin typeface="Candara" panose="020E0502030303020204" pitchFamily="34" charset="0"/>
            </a:endParaRPr>
          </a:p>
        </p:txBody>
      </p:sp>
      <p:sp>
        <p:nvSpPr>
          <p:cNvPr id="101" name="TextBox 100"/>
          <p:cNvSpPr txBox="1"/>
          <p:nvPr/>
        </p:nvSpPr>
        <p:spPr>
          <a:xfrm>
            <a:off x="460921" y="6204699"/>
            <a:ext cx="966931" cy="461665"/>
          </a:xfrm>
          <a:prstGeom prst="rect">
            <a:avLst/>
          </a:prstGeom>
          <a:solidFill>
            <a:schemeClr val="bg1">
              <a:lumMod val="85000"/>
            </a:schemeClr>
          </a:solidFill>
        </p:spPr>
        <p:txBody>
          <a:bodyPr wrap="none" rtlCol="0">
            <a:spAutoFit/>
          </a:bodyPr>
          <a:lstStyle/>
          <a:p>
            <a:r>
              <a:rPr lang="en-US" b="1" dirty="0" smtClean="0">
                <a:solidFill>
                  <a:srgbClr val="009900"/>
                </a:solidFill>
                <a:latin typeface="Candara" panose="020E0502030303020204" pitchFamily="34" charset="0"/>
              </a:rPr>
              <a:t>under</a:t>
            </a:r>
            <a:endParaRPr lang="en-US" b="1" dirty="0">
              <a:solidFill>
                <a:srgbClr val="009900"/>
              </a:solidFill>
              <a:latin typeface="Candara" panose="020E0502030303020204" pitchFamily="34" charset="0"/>
            </a:endParaRPr>
          </a:p>
        </p:txBody>
      </p:sp>
      <p:sp>
        <p:nvSpPr>
          <p:cNvPr id="102" name="TextBox 101"/>
          <p:cNvSpPr txBox="1"/>
          <p:nvPr/>
        </p:nvSpPr>
        <p:spPr>
          <a:xfrm>
            <a:off x="7540332" y="5562599"/>
            <a:ext cx="678391" cy="461665"/>
          </a:xfrm>
          <a:prstGeom prst="rect">
            <a:avLst/>
          </a:prstGeom>
          <a:solidFill>
            <a:schemeClr val="bg1">
              <a:lumMod val="85000"/>
            </a:schemeClr>
          </a:solidFill>
        </p:spPr>
        <p:txBody>
          <a:bodyPr wrap="none" rtlCol="0">
            <a:spAutoFit/>
          </a:bodyPr>
          <a:lstStyle/>
          <a:p>
            <a:r>
              <a:rPr lang="en-US" b="1" dirty="0" err="1" smtClean="0">
                <a:latin typeface="Candara" panose="020E0502030303020204" pitchFamily="34" charset="0"/>
              </a:rPr>
              <a:t>lem</a:t>
            </a:r>
            <a:endParaRPr lang="en-US" b="1" dirty="0">
              <a:latin typeface="Candara" panose="020E0502030303020204" pitchFamily="34" charset="0"/>
            </a:endParaRPr>
          </a:p>
        </p:txBody>
      </p:sp>
      <p:sp>
        <p:nvSpPr>
          <p:cNvPr id="103" name="TextBox 102"/>
          <p:cNvSpPr txBox="1"/>
          <p:nvPr/>
        </p:nvSpPr>
        <p:spPr>
          <a:xfrm>
            <a:off x="7540332" y="4407567"/>
            <a:ext cx="819455" cy="461665"/>
          </a:xfrm>
          <a:prstGeom prst="rect">
            <a:avLst/>
          </a:prstGeom>
          <a:solidFill>
            <a:srgbClr val="FFEFD7"/>
          </a:solidFill>
          <a:ln>
            <a:solidFill>
              <a:srgbClr val="F6890C"/>
            </a:solidFill>
          </a:ln>
        </p:spPr>
        <p:txBody>
          <a:bodyPr wrap="none" rtlCol="0">
            <a:spAutoFit/>
          </a:bodyPr>
          <a:lstStyle/>
          <a:p>
            <a:r>
              <a:rPr lang="en-US" b="1" dirty="0" smtClean="0">
                <a:latin typeface="Candara" panose="020E0502030303020204" pitchFamily="34" charset="0"/>
              </a:rPr>
              <a:t>inter</a:t>
            </a:r>
            <a:endParaRPr lang="en-US" b="1" dirty="0">
              <a:latin typeface="Candara" panose="020E0502030303020204" pitchFamily="34" charset="0"/>
            </a:endParaRPr>
          </a:p>
        </p:txBody>
      </p:sp>
      <p:sp>
        <p:nvSpPr>
          <p:cNvPr id="104" name="TextBox 103"/>
          <p:cNvSpPr txBox="1"/>
          <p:nvPr/>
        </p:nvSpPr>
        <p:spPr>
          <a:xfrm>
            <a:off x="7540332" y="3805535"/>
            <a:ext cx="415498"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al</a:t>
            </a:r>
            <a:endParaRPr lang="en-US" b="1" dirty="0">
              <a:latin typeface="Candara" panose="020E0502030303020204" pitchFamily="34" charset="0"/>
            </a:endParaRPr>
          </a:p>
        </p:txBody>
      </p:sp>
      <p:sp>
        <p:nvSpPr>
          <p:cNvPr id="105" name="TextBox 104"/>
          <p:cNvSpPr txBox="1"/>
          <p:nvPr/>
        </p:nvSpPr>
        <p:spPr>
          <a:xfrm>
            <a:off x="7540332" y="3100136"/>
            <a:ext cx="808235" cy="461665"/>
          </a:xfrm>
          <a:prstGeom prst="rect">
            <a:avLst/>
          </a:prstGeom>
          <a:solidFill>
            <a:schemeClr val="bg1">
              <a:lumMod val="85000"/>
            </a:schemeClr>
          </a:solidFill>
        </p:spPr>
        <p:txBody>
          <a:bodyPr wrap="none" rtlCol="0">
            <a:spAutoFit/>
          </a:bodyPr>
          <a:lstStyle/>
          <a:p>
            <a:r>
              <a:rPr lang="en-US" b="1" dirty="0" err="1" smtClean="0">
                <a:latin typeface="Candara" panose="020E0502030303020204" pitchFamily="34" charset="0"/>
              </a:rPr>
              <a:t>noth</a:t>
            </a:r>
            <a:endParaRPr lang="en-US" b="1" dirty="0">
              <a:latin typeface="Candara" panose="020E0502030303020204" pitchFamily="34" charset="0"/>
            </a:endParaRPr>
          </a:p>
        </p:txBody>
      </p:sp>
      <p:sp>
        <p:nvSpPr>
          <p:cNvPr id="87" name="Text Box 5"/>
          <p:cNvSpPr txBox="1">
            <a:spLocks noChangeArrowheads="1"/>
          </p:cNvSpPr>
          <p:nvPr/>
        </p:nvSpPr>
        <p:spPr bwMode="auto">
          <a:xfrm>
            <a:off x="190516" y="23336"/>
            <a:ext cx="45009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i="1" dirty="0" smtClean="0">
                <a:solidFill>
                  <a:srgbClr val="000000"/>
                </a:solidFill>
                <a:latin typeface="Cambria" panose="02040503050406030204" pitchFamily="18" charset="0"/>
              </a:rPr>
              <a:t>Stemming!</a:t>
            </a:r>
            <a:endParaRPr lang="en-US" altLang="en-US" sz="4200" i="1" dirty="0">
              <a:solidFill>
                <a:srgbClr val="000000"/>
              </a:solidFill>
              <a:latin typeface="Cambria" panose="02040503050406030204" pitchFamily="18" charset="0"/>
            </a:endParaRPr>
          </a:p>
        </p:txBody>
      </p:sp>
      <p:sp>
        <p:nvSpPr>
          <p:cNvPr id="86" name="TextBox 85"/>
          <p:cNvSpPr txBox="1"/>
          <p:nvPr/>
        </p:nvSpPr>
        <p:spPr>
          <a:xfrm>
            <a:off x="7533477" y="2414224"/>
            <a:ext cx="530915"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kit</a:t>
            </a:r>
            <a:endParaRPr lang="en-US" b="1" dirty="0">
              <a:latin typeface="Candara" panose="020E0502030303020204" pitchFamily="34" charset="0"/>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1439280" y="4820760"/>
              <a:ext cx="277560" cy="347040"/>
            </p14:xfrm>
          </p:contentPart>
        </mc:Choice>
        <mc:Fallback xmlns="">
          <p:pic>
            <p:nvPicPr>
              <p:cNvPr id="3" name="Ink 2"/>
              <p:cNvPicPr/>
              <p:nvPr/>
            </p:nvPicPr>
            <p:blipFill>
              <a:blip r:embed="rId3"/>
              <a:stretch>
                <a:fillRect/>
              </a:stretch>
            </p:blipFill>
            <p:spPr>
              <a:xfrm>
                <a:off x="1427400" y="4813920"/>
                <a:ext cx="296280" cy="365760"/>
              </a:xfrm>
              <a:prstGeom prst="rect">
                <a:avLst/>
              </a:prstGeom>
            </p:spPr>
          </p:pic>
        </mc:Fallback>
      </mc:AlternateContent>
    </p:spTree>
    <p:extLst>
      <p:ext uri="{BB962C8B-B14F-4D97-AF65-F5344CB8AC3E}">
        <p14:creationId xmlns:p14="http://schemas.microsoft.com/office/powerpoint/2010/main" val="1747287089"/>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8" descr="Picture 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9537"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ext Box 6"/>
          <p:cNvSpPr txBox="1">
            <a:spLocks noChangeArrowheads="1"/>
          </p:cNvSpPr>
          <p:nvPr/>
        </p:nvSpPr>
        <p:spPr bwMode="auto">
          <a:xfrm>
            <a:off x="1735137" y="270795"/>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solidFill>
                  <a:schemeClr val="bg1"/>
                </a:solidFill>
                <a:latin typeface="Cambria" panose="02040503050406030204" pitchFamily="18" charset="0"/>
              </a:rPr>
              <a:t>Dec. in CS </a:t>
            </a:r>
            <a:r>
              <a:rPr lang="en-US" altLang="en-US" sz="4200" dirty="0">
                <a:solidFill>
                  <a:schemeClr val="bg1"/>
                </a:solidFill>
                <a:latin typeface="Cambria" panose="02040503050406030204" pitchFamily="18" charset="0"/>
              </a:rPr>
              <a:t>5</a:t>
            </a:r>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0537"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293812"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219200"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16405" name="TextBox 42"/>
          <p:cNvSpPr txBox="1">
            <a:spLocks noChangeArrowheads="1"/>
          </p:cNvSpPr>
          <p:nvPr/>
        </p:nvSpPr>
        <p:spPr bwMode="auto">
          <a:xfrm>
            <a:off x="6854825"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3929062"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3" name="TextBox 2"/>
          <p:cNvSpPr txBox="1"/>
          <p:nvPr/>
        </p:nvSpPr>
        <p:spPr>
          <a:xfrm>
            <a:off x="2663489" y="6096000"/>
            <a:ext cx="3730508" cy="461665"/>
          </a:xfrm>
          <a:prstGeom prst="rect">
            <a:avLst/>
          </a:prstGeom>
          <a:noFill/>
        </p:spPr>
        <p:txBody>
          <a:bodyPr wrap="none" rtlCol="0">
            <a:spAutoFit/>
          </a:bodyPr>
          <a:lstStyle/>
          <a:p>
            <a:r>
              <a:rPr lang="en-US" dirty="0" smtClean="0"/>
              <a:t>get highlights from CS-says!</a:t>
            </a:r>
            <a:endParaRPr lang="en-US" dirty="0"/>
          </a:p>
        </p:txBody>
      </p:sp>
    </p:spTree>
    <p:extLst>
      <p:ext uri="{BB962C8B-B14F-4D97-AF65-F5344CB8AC3E}">
        <p14:creationId xmlns:p14="http://schemas.microsoft.com/office/powerpoint/2010/main" val="2039903087"/>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90600"/>
            <a:ext cx="8534399" cy="5181600"/>
          </a:xfrm>
          <a:prstGeom prst="rect">
            <a:avLst/>
          </a:prstGeom>
        </p:spPr>
      </p:pic>
      <p:sp>
        <p:nvSpPr>
          <p:cNvPr id="3" name="TextBox 2"/>
          <p:cNvSpPr txBox="1"/>
          <p:nvPr/>
        </p:nvSpPr>
        <p:spPr>
          <a:xfrm>
            <a:off x="7739634" y="179923"/>
            <a:ext cx="960519" cy="584775"/>
          </a:xfrm>
          <a:prstGeom prst="rect">
            <a:avLst/>
          </a:prstGeom>
          <a:solidFill>
            <a:srgbClr val="CCFFCC"/>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smtClean="0">
                <a:ln>
                  <a:noFill/>
                </a:ln>
                <a:solidFill>
                  <a:srgbClr val="000000"/>
                </a:solidFill>
                <a:effectLst/>
                <a:uLnTx/>
                <a:uFillTx/>
                <a:latin typeface="Times New Roman" pitchFamily="18" charset="0"/>
                <a:ea typeface="MS PGothic" pitchFamily="34" charset="-128"/>
                <a:cs typeface="+mn-cs"/>
              </a:rPr>
              <a:t>Quiz</a:t>
            </a:r>
            <a:endParaRPr kumimoji="0" lang="en-US" sz="3200" b="0" i="1"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TextBox 4"/>
          <p:cNvSpPr txBox="1"/>
          <p:nvPr/>
        </p:nvSpPr>
        <p:spPr>
          <a:xfrm rot="21447189">
            <a:off x="419242" y="369991"/>
            <a:ext cx="3587649" cy="400110"/>
          </a:xfrm>
          <a:prstGeom prst="rect">
            <a:avLst/>
          </a:prstGeom>
          <a:solidFill>
            <a:schemeClr val="bg1">
              <a:lumMod val="8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Try this on the back page first...</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7" name="TextBox 6"/>
          <p:cNvSpPr txBox="1"/>
          <p:nvPr/>
        </p:nvSpPr>
        <p:spPr>
          <a:xfrm rot="21120221">
            <a:off x="2910839" y="1916830"/>
            <a:ext cx="3493264" cy="523220"/>
          </a:xfrm>
          <a:prstGeom prst="rect">
            <a:avLst/>
          </a:prstGeom>
          <a:solidFill>
            <a:schemeClr val="bg1"/>
          </a:solidFill>
          <a:ln>
            <a:solidFill>
              <a:srgbClr val="0099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smtClean="0">
                <a:ln>
                  <a:noFill/>
                </a:ln>
                <a:solidFill>
                  <a:srgbClr val="000000"/>
                </a:solidFill>
                <a:effectLst/>
                <a:uLnTx/>
                <a:uFillTx/>
                <a:latin typeface="Times New Roman" pitchFamily="18" charset="0"/>
                <a:ea typeface="MS PGothic" pitchFamily="34" charset="-128"/>
                <a:cs typeface="+mn-cs"/>
              </a:rPr>
              <a:t>Algorithmic Intuition...</a:t>
            </a:r>
            <a:endParaRPr kumimoji="0" lang="en-US" sz="2800" b="0" i="1"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4" name="TextBox 3"/>
          <p:cNvSpPr txBox="1"/>
          <p:nvPr/>
        </p:nvSpPr>
        <p:spPr>
          <a:xfrm>
            <a:off x="1539591" y="6398102"/>
            <a:ext cx="6217215" cy="3231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Extra</a:t>
            </a: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what algorithm would you devise to quantify the two matches here?!?</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3724448221"/>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635726" y="1942011"/>
            <a:ext cx="6125682" cy="1676952"/>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579549" y="4134118"/>
            <a:ext cx="6207617" cy="1696271"/>
          </a:xfrm>
          <a:prstGeom prst="roundRect">
            <a:avLst/>
          </a:prstGeom>
          <a:solidFill>
            <a:srgbClr val="FAE9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TextID's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4200" b="0" i="1"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model-building</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838200" y="1429191"/>
            <a:ext cx="723265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(0) Get text from file…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(1) Split up the text into words (first pass)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FFFFFF">
                    <a:lumMod val="65000"/>
                  </a:srgbClr>
                </a:solidFill>
                <a:effectLst/>
                <a:uLnTx/>
                <a:uFillTx/>
                <a:latin typeface="Cambria" panose="02040503050406030204" pitchFamily="18" charset="0"/>
                <a:ea typeface="MS PGothic" pitchFamily="34" charset="-128"/>
                <a:cs typeface="+mn-cs"/>
              </a:rPr>
              <a:t>(2) Model punctuation marks</a:t>
            </a:r>
            <a:r>
              <a:rPr kumimoji="0" lang="en-US" altLang="en-US" sz="2400" b="1" i="1" u="none" strike="noStrike" kern="1200" cap="none" spc="0" normalizeH="0" baseline="0" noProof="0" dirty="0">
                <a:ln>
                  <a:noFill/>
                </a:ln>
                <a:solidFill>
                  <a:srgbClr val="FFFFFF">
                    <a:lumMod val="65000"/>
                  </a:srgbClr>
                </a:solidFill>
                <a:effectLst/>
                <a:uLnTx/>
                <a:uFillTx/>
                <a:latin typeface="Cambria" panose="02040503050406030204" pitchFamily="18" charset="0"/>
                <a:ea typeface="MS PGothic" pitchFamily="34" charset="-128"/>
                <a:cs typeface="+mn-cs"/>
              </a:rPr>
              <a:t> </a:t>
            </a:r>
            <a:r>
              <a:rPr kumimoji="0" lang="en-US" altLang="en-US" sz="2400" b="1" i="1" u="none" strike="noStrike" kern="1200" cap="none" spc="0" normalizeH="0" baseline="0" noProof="0" dirty="0" smtClean="0">
                <a:ln>
                  <a:noFill/>
                </a:ln>
                <a:solidFill>
                  <a:srgbClr val="FFFFFF">
                    <a:lumMod val="65000"/>
                  </a:srgbClr>
                </a:solidFill>
                <a:effectLst/>
                <a:uLnTx/>
                <a:uFillTx/>
                <a:latin typeface="Cambria" panose="02040503050406030204" pitchFamily="18" charset="0"/>
                <a:ea typeface="MS PGothic" pitchFamily="34" charset="-128"/>
                <a:cs typeface="+mn-cs"/>
              </a:rPr>
              <a:t>(optional)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(3) Model sentence lengths (using  </a:t>
            </a:r>
            <a:r>
              <a:rPr kumimoji="0" lang="en-US" altLang="en-US" sz="2400" b="1" i="0" u="none" strike="noStrike" kern="1200" cap="none" spc="0" normalizeH="0" baseline="0" noProof="0" dirty="0" smtClean="0">
                <a:ln>
                  <a:noFill/>
                </a:ln>
                <a:solidFill>
                  <a:srgbClr val="000000"/>
                </a:solidFill>
                <a:effectLst/>
                <a:uLnTx/>
                <a:uFillTx/>
                <a:latin typeface="Consolas" panose="020B0609020204030204" pitchFamily="49" charset="0"/>
                <a:ea typeface="MS PGothic" pitchFamily="34" charset="-128"/>
                <a:cs typeface="Consolas" panose="020B0609020204030204" pitchFamily="49" charset="0"/>
              </a:rPr>
              <a:t>'.!?'</a:t>
            </a: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(4) Take a breather...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CC3300"/>
                </a:solidFill>
                <a:effectLst/>
                <a:uLnTx/>
                <a:uFillTx/>
                <a:latin typeface="Cambria" panose="02040503050406030204" pitchFamily="18" charset="0"/>
                <a:ea typeface="MS PGothic" pitchFamily="34" charset="-128"/>
                <a:cs typeface="+mn-cs"/>
              </a:rPr>
              <a:t>(5) Clean up the words (second pass)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(6) Model words and word lengths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CC3300"/>
                </a:solidFill>
                <a:effectLst/>
                <a:uLnTx/>
                <a:uFillTx/>
                <a:latin typeface="Cambria" panose="02040503050406030204" pitchFamily="18" charset="0"/>
                <a:ea typeface="MS PGothic" pitchFamily="34" charset="-128"/>
                <a:cs typeface="+mn-cs"/>
              </a:rPr>
              <a:t>(7) Stem words and model those stems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(8) You're ready to score against your model!</a:t>
            </a:r>
            <a:endParaRPr kumimoji="0" lang="en-US" altLang="en-US" sz="24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grpSp>
        <p:nvGrpSpPr>
          <p:cNvPr id="5" name="Group 24"/>
          <p:cNvGrpSpPr>
            <a:grpSpLocks/>
          </p:cNvGrpSpPr>
          <p:nvPr/>
        </p:nvGrpSpPr>
        <p:grpSpPr bwMode="auto">
          <a:xfrm>
            <a:off x="8304115" y="594201"/>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19" name="Text Box 40"/>
          <p:cNvSpPr txBox="1">
            <a:spLocks noChangeArrowheads="1"/>
          </p:cNvSpPr>
          <p:nvPr/>
        </p:nvSpPr>
        <p:spPr bwMode="auto">
          <a:xfrm>
            <a:off x="7098159" y="263878"/>
            <a:ext cx="14493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This looks familiar...</a:t>
            </a:r>
          </a:p>
        </p:txBody>
      </p:sp>
      <p:sp>
        <p:nvSpPr>
          <p:cNvPr id="24" name="Rectangle 23"/>
          <p:cNvSpPr/>
          <p:nvPr/>
        </p:nvSpPr>
        <p:spPr>
          <a:xfrm>
            <a:off x="6761408" y="2321063"/>
            <a:ext cx="2222314"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text with punctuation preserved</a:t>
            </a:r>
            <a:endParaRPr kumimoji="0" lang="en-US" sz="1800" b="1" i="0" u="none" strike="noStrike" kern="1200" cap="none" spc="0" normalizeH="0" baseline="0" noProof="0" dirty="0">
              <a:ln>
                <a:noFill/>
              </a:ln>
              <a:solidFill>
                <a:srgbClr val="000AF9"/>
              </a:solidFill>
              <a:effectLst/>
              <a:uLnTx/>
              <a:uFillTx/>
              <a:latin typeface="Times New Roman" pitchFamily="18" charset="0"/>
              <a:ea typeface="MS PGothic" pitchFamily="34" charset="-128"/>
              <a:cs typeface="+mn-cs"/>
            </a:endParaRPr>
          </a:p>
        </p:txBody>
      </p:sp>
      <p:sp>
        <p:nvSpPr>
          <p:cNvPr id="25" name="Rectangle 24"/>
          <p:cNvSpPr/>
          <p:nvPr/>
        </p:nvSpPr>
        <p:spPr>
          <a:xfrm>
            <a:off x="6796028" y="4520588"/>
            <a:ext cx="2222314"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CC3300"/>
                </a:solidFill>
                <a:effectLst/>
                <a:uLnTx/>
                <a:uFillTx/>
                <a:latin typeface="Calibri" panose="020F0502020204030204" pitchFamily="34" charset="0"/>
                <a:ea typeface="MS PGothic" pitchFamily="34" charset="-128"/>
                <a:cs typeface="+mn-cs"/>
              </a:rPr>
              <a:t>text with punctuation removed</a:t>
            </a:r>
            <a:endParaRPr kumimoji="0" lang="en-US" sz="1800" b="1" i="0" u="none" strike="noStrike" kern="1200" cap="none" spc="0" normalizeH="0" baseline="0" noProof="0" dirty="0">
              <a:ln>
                <a:noFill/>
              </a:ln>
              <a:solidFill>
                <a:srgbClr val="CC33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284818699"/>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5550" y="367617"/>
            <a:ext cx="4575050" cy="1143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530" name="Text Box 2"/>
          <p:cNvSpPr txBox="1">
            <a:spLocks noChangeArrowheads="1"/>
          </p:cNvSpPr>
          <p:nvPr/>
        </p:nvSpPr>
        <p:spPr bwMode="auto">
          <a:xfrm>
            <a:off x="5139967" y="76200"/>
            <a:ext cx="367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Named inputs</a:t>
            </a:r>
          </a:p>
        </p:txBody>
      </p:sp>
      <p:sp>
        <p:nvSpPr>
          <p:cNvPr id="22534" name="Rectangle 26"/>
          <p:cNvSpPr>
            <a:spLocks noChangeArrowheads="1"/>
          </p:cNvSpPr>
          <p:nvPr/>
        </p:nvSpPr>
        <p:spPr bwMode="auto">
          <a:xfrm>
            <a:off x="433684" y="1739217"/>
            <a:ext cx="1290738"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f(3,1)</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6" name="Rectangle 29"/>
          <p:cNvSpPr>
            <a:spLocks noChangeArrowheads="1"/>
          </p:cNvSpPr>
          <p:nvPr/>
        </p:nvSpPr>
        <p:spPr bwMode="auto">
          <a:xfrm>
            <a:off x="5739298" y="1739216"/>
            <a:ext cx="737702"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7" name="Rectangle 30"/>
          <p:cNvSpPr>
            <a:spLocks noChangeArrowheads="1"/>
          </p:cNvSpPr>
          <p:nvPr/>
        </p:nvSpPr>
        <p:spPr bwMode="auto">
          <a:xfrm>
            <a:off x="802375" y="2521270"/>
            <a:ext cx="922047"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f(3</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9" name="Rectangle 29"/>
          <p:cNvSpPr>
            <a:spLocks noChangeArrowheads="1"/>
          </p:cNvSpPr>
          <p:nvPr/>
        </p:nvSpPr>
        <p:spPr bwMode="auto">
          <a:xfrm>
            <a:off x="4448881" y="2521269"/>
            <a:ext cx="2028119"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f(y=4,x=2)</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14" name="Text Box 5"/>
          <p:cNvSpPr txBox="1">
            <a:spLocks noChangeArrowheads="1"/>
          </p:cNvSpPr>
          <p:nvPr/>
        </p:nvSpPr>
        <p:spPr bwMode="auto">
          <a:xfrm>
            <a:off x="4758114" y="972235"/>
            <a:ext cx="43337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Input your name(s) =  </a:t>
            </a:r>
            <a:r>
              <a:rPr kumimoji="0" lang="en-US" altLang="en-US" sz="15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___________________________</a:t>
            </a:r>
          </a:p>
        </p:txBody>
      </p:sp>
      <p:cxnSp>
        <p:nvCxnSpPr>
          <p:cNvPr id="8" name="Straight Connector 7"/>
          <p:cNvCxnSpPr/>
          <p:nvPr/>
        </p:nvCxnSpPr>
        <p:spPr>
          <a:xfrm>
            <a:off x="381000" y="3655218"/>
            <a:ext cx="8477988"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533" name="Rectangle 25"/>
          <p:cNvSpPr>
            <a:spLocks noChangeArrowheads="1"/>
          </p:cNvSpPr>
          <p:nvPr/>
        </p:nvSpPr>
        <p:spPr bwMode="auto">
          <a:xfrm>
            <a:off x="685800" y="3424237"/>
            <a:ext cx="5716587" cy="461963"/>
          </a:xfrm>
          <a:prstGeom prst="rect">
            <a:avLst/>
          </a:prstGeom>
          <a:solidFill>
            <a:schemeClr val="bg1"/>
          </a:solidFill>
          <a:ln>
            <a:solidFill>
              <a:schemeClr val="bg1">
                <a:lumMod val="65000"/>
              </a:schemeClr>
            </a:solid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will these function calls to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a:t>
            </a:r>
          </a:p>
        </p:txBody>
      </p:sp>
      <p:sp>
        <p:nvSpPr>
          <p:cNvPr id="6" name="Rectangle 5"/>
          <p:cNvSpPr/>
          <p:nvPr/>
        </p:nvSpPr>
        <p:spPr>
          <a:xfrm>
            <a:off x="6360696" y="3501329"/>
            <a:ext cx="2249904" cy="307777"/>
          </a:xfrm>
          <a:prstGeom prst="rect">
            <a:avLst/>
          </a:prstGeom>
          <a:solidFill>
            <a:schemeClr val="accent6">
              <a:lumMod val="40000"/>
              <a:lumOff val="60000"/>
            </a:schemeClr>
          </a:solidFill>
          <a:ln>
            <a:solidFill>
              <a:schemeClr val="bg1">
                <a:lumMod val="6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Calibri"/>
                <a:ea typeface="MS PGothic" pitchFamily="34" charset="-128"/>
                <a:cs typeface="+mn-cs"/>
              </a:rPr>
              <a:t>None  of the above are 42!</a:t>
            </a: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2" name="Right Arrow 21"/>
          <p:cNvSpPr/>
          <p:nvPr/>
        </p:nvSpPr>
        <p:spPr>
          <a:xfrm>
            <a:off x="1828800" y="184442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a:off x="1828800" y="261444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ight Arrow 23"/>
          <p:cNvSpPr/>
          <p:nvPr/>
        </p:nvSpPr>
        <p:spPr>
          <a:xfrm>
            <a:off x="6582859" y="183239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ight Arrow 24"/>
          <p:cNvSpPr/>
          <p:nvPr/>
        </p:nvSpPr>
        <p:spPr>
          <a:xfrm>
            <a:off x="6582859" y="2607302"/>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360202" y="4267200"/>
            <a:ext cx="6107484" cy="461665"/>
          </a:xfrm>
          <a:prstGeom prst="rect">
            <a:avLst/>
          </a:prstGeom>
          <a:solidFill>
            <a:schemeClr val="bg1">
              <a:lumMod val="85000"/>
            </a:scheme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call to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returns the string  </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1" i="0" u="none" strike="noStrike" kern="1200" cap="none" spc="0" normalizeH="0" baseline="0" noProof="0" dirty="0" err="1">
                <a:ln>
                  <a:noFill/>
                </a:ln>
                <a:solidFill>
                  <a:srgbClr val="000000"/>
                </a:solidFill>
                <a:effectLst/>
                <a:uLnTx/>
                <a:uFillTx/>
                <a:latin typeface="Calibri"/>
                <a:ea typeface="MS PGothic" pitchFamily="34" charset="-128"/>
                <a:cs typeface="+mn-cs"/>
              </a:rPr>
              <a:t>L</a:t>
            </a:r>
            <a:r>
              <a:rPr kumimoji="0" lang="en-US" altLang="en-US" sz="2400" b="1" i="0" u="none" strike="noStrike" kern="1200" cap="none" spc="0" normalizeH="0" baseline="0" noProof="0" dirty="0" err="1" smtClean="0">
                <a:ln>
                  <a:noFill/>
                </a:ln>
                <a:solidFill>
                  <a:srgbClr val="000000"/>
                </a:solidFill>
                <a:effectLst/>
                <a:uLnTx/>
                <a:uFillTx/>
                <a:latin typeface="Calibri"/>
                <a:ea typeface="MS PGothic" pitchFamily="34" charset="-128"/>
                <a:cs typeface="+mn-cs"/>
              </a:rPr>
              <a:t>alalalala</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5" name="Rectangle 34"/>
          <p:cNvSpPr/>
          <p:nvPr/>
        </p:nvSpPr>
        <p:spPr>
          <a:xfrm>
            <a:off x="633909" y="5598696"/>
            <a:ext cx="5833777"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is the </a:t>
            </a:r>
            <a:r>
              <a:rPr kumimoji="0" lang="en-US" altLang="en-US" sz="24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shortest </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call to </a:t>
            </a:r>
            <a:r>
              <a:rPr kumimoji="0" lang="en-US" altLang="en-US" sz="24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returning 42?</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6" name="Right Arrow 35"/>
          <p:cNvSpPr/>
          <p:nvPr/>
        </p:nvSpPr>
        <p:spPr>
          <a:xfrm>
            <a:off x="6558004" y="4360375"/>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ight Arrow 36"/>
          <p:cNvSpPr/>
          <p:nvPr/>
        </p:nvSpPr>
        <p:spPr>
          <a:xfrm>
            <a:off x="6558004" y="569187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327819" y="6384760"/>
            <a:ext cx="6163931" cy="400110"/>
          </a:xfrm>
          <a:prstGeom prst="rect">
            <a:avLst/>
          </a:prstGeom>
          <a:solidFill>
            <a:srgbClr val="CCECFF"/>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smtClean="0">
                <a:ln>
                  <a:noFill/>
                </a:ln>
                <a:solidFill>
                  <a:srgbClr val="0000FF"/>
                </a:solidFill>
                <a:effectLst/>
                <a:uLnTx/>
                <a:uFillTx/>
                <a:latin typeface="Cambria" pitchFamily="18" charset="0"/>
                <a:ea typeface="MS PGothic" pitchFamily="34" charset="-128"/>
                <a:cs typeface="+mn-cs"/>
              </a:rPr>
              <a:t>Extra…</a:t>
            </a:r>
            <a:r>
              <a:rPr kumimoji="0" lang="en-US" altLang="en-US" sz="18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does this return?    </a:t>
            </a:r>
            <a:r>
              <a:rPr kumimoji="0" lang="en-US" altLang="en-US" sz="2000" b="1" i="0" u="none" strike="noStrike" kern="1200" cap="none" spc="0" normalizeH="0" baseline="0" noProof="0" dirty="0">
                <a:ln>
                  <a:noFill/>
                </a:ln>
                <a:solidFill>
                  <a:srgbClr val="0000FF"/>
                </a:solidFill>
                <a:effectLst/>
                <a:uLnTx/>
                <a:uFillTx/>
                <a:latin typeface="Calibri"/>
                <a:ea typeface="MS PGothic" pitchFamily="34" charset="-128"/>
                <a:cs typeface="+mn-cs"/>
              </a:rPr>
              <a:t>y</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 = 60;   x = -6;   f(y=</a:t>
            </a:r>
            <a:r>
              <a:rPr kumimoji="0" lang="en-US" altLang="en-US" sz="2000" b="1" i="0" u="none" strike="noStrike" kern="1200" cap="none" spc="0" normalizeH="0" baseline="0" noProof="0" dirty="0" err="1" smtClean="0">
                <a:ln>
                  <a:noFill/>
                </a:ln>
                <a:solidFill>
                  <a:srgbClr val="0000FF"/>
                </a:solidFill>
                <a:effectLst/>
                <a:uLnTx/>
                <a:uFillTx/>
                <a:latin typeface="Calibri"/>
                <a:ea typeface="MS PGothic" pitchFamily="34" charset="-128"/>
                <a:cs typeface="+mn-cs"/>
              </a:rPr>
              <a:t>x,x</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=y)</a:t>
            </a:r>
            <a:endParaRPr kumimoji="0" lang="en-US" sz="2000" b="1" i="0" u="none" strike="noStrike" kern="1200" cap="none" spc="0" normalizeH="0" baseline="0" noProof="0" dirty="0">
              <a:ln>
                <a:noFill/>
              </a:ln>
              <a:solidFill>
                <a:srgbClr val="0000FF"/>
              </a:solidFill>
              <a:effectLst/>
              <a:uLnTx/>
              <a:uFillTx/>
              <a:latin typeface="Calibri"/>
              <a:ea typeface="MS PGothic" pitchFamily="34" charset="-128"/>
              <a:cs typeface="+mn-cs"/>
            </a:endParaRPr>
          </a:p>
        </p:txBody>
      </p:sp>
      <p:sp>
        <p:nvSpPr>
          <p:cNvPr id="39" name="Right Arrow 38"/>
          <p:cNvSpPr/>
          <p:nvPr/>
        </p:nvSpPr>
        <p:spPr>
          <a:xfrm>
            <a:off x="6558960" y="6447158"/>
            <a:ext cx="263274" cy="275313"/>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p:cNvSpPr/>
          <p:nvPr/>
        </p:nvSpPr>
        <p:spPr>
          <a:xfrm>
            <a:off x="2991747" y="4904423"/>
            <a:ext cx="3467616"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is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(1,0)</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1" name="Rectangle 40"/>
          <p:cNvSpPr/>
          <p:nvPr/>
        </p:nvSpPr>
        <p:spPr>
          <a:xfrm>
            <a:off x="228600" y="5004687"/>
            <a:ext cx="2658677"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These are tuples – they work like lists!</a:t>
            </a:r>
            <a:endParaRPr kumimoji="0" 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2" name="Right Arrow 41"/>
          <p:cNvSpPr/>
          <p:nvPr/>
        </p:nvSpPr>
        <p:spPr>
          <a:xfrm>
            <a:off x="6549681" y="4997598"/>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4889679" y="6021723"/>
            <a:ext cx="1589491" cy="230832"/>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it's  only four characters, too!</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7" name="Rectangle 9"/>
          <p:cNvSpPr>
            <a:spLocks noChangeArrowheads="1"/>
          </p:cNvSpPr>
          <p:nvPr/>
        </p:nvSpPr>
        <p:spPr bwMode="auto">
          <a:xfrm>
            <a:off x="658686" y="520017"/>
            <a:ext cx="3687228" cy="830997"/>
          </a:xfrm>
          <a:prstGeom prst="rect">
            <a:avLst/>
          </a:prstGeom>
          <a:solidFill>
            <a:srgbClr val="CCECFF"/>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=2</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y</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=11</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x + 3*y </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8" name="Rectangle 27"/>
          <p:cNvSpPr/>
          <p:nvPr/>
        </p:nvSpPr>
        <p:spPr>
          <a:xfrm>
            <a:off x="6558004" y="3836536"/>
            <a:ext cx="2249904" cy="230832"/>
          </a:xfrm>
          <a:prstGeom prst="rect">
            <a:avLst/>
          </a:prstGeom>
          <a:solidFill>
            <a:schemeClr val="bg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but they all share a factor with it!  - Eli B. '17</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37828192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5550" y="367617"/>
            <a:ext cx="4575050" cy="1143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530" name="Text Box 2"/>
          <p:cNvSpPr txBox="1">
            <a:spLocks noChangeArrowheads="1"/>
          </p:cNvSpPr>
          <p:nvPr/>
        </p:nvSpPr>
        <p:spPr bwMode="auto">
          <a:xfrm>
            <a:off x="5089525" y="152400"/>
            <a:ext cx="367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Named inputs</a:t>
            </a:r>
          </a:p>
        </p:txBody>
      </p:sp>
      <p:sp>
        <p:nvSpPr>
          <p:cNvPr id="22532" name="Rectangle 9"/>
          <p:cNvSpPr>
            <a:spLocks noChangeArrowheads="1"/>
          </p:cNvSpPr>
          <p:nvPr/>
        </p:nvSpPr>
        <p:spPr bwMode="auto">
          <a:xfrm>
            <a:off x="658686" y="520017"/>
            <a:ext cx="3687228" cy="830997"/>
          </a:xfrm>
          <a:prstGeom prst="rect">
            <a:avLst/>
          </a:prstGeom>
          <a:solidFill>
            <a:srgbClr val="CCECFF"/>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=2</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y</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=11</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x + 3*y </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4" name="Rectangle 26"/>
          <p:cNvSpPr>
            <a:spLocks noChangeArrowheads="1"/>
          </p:cNvSpPr>
          <p:nvPr/>
        </p:nvSpPr>
        <p:spPr bwMode="auto">
          <a:xfrm>
            <a:off x="433684" y="1739217"/>
            <a:ext cx="1290738"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f(3,1)</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6" name="Rectangle 29"/>
          <p:cNvSpPr>
            <a:spLocks noChangeArrowheads="1"/>
          </p:cNvSpPr>
          <p:nvPr/>
        </p:nvSpPr>
        <p:spPr bwMode="auto">
          <a:xfrm>
            <a:off x="5739298" y="1739216"/>
            <a:ext cx="737702"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7" name="Rectangle 30"/>
          <p:cNvSpPr>
            <a:spLocks noChangeArrowheads="1"/>
          </p:cNvSpPr>
          <p:nvPr/>
        </p:nvSpPr>
        <p:spPr bwMode="auto">
          <a:xfrm>
            <a:off x="802375" y="2521270"/>
            <a:ext cx="922047"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f(3</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9" name="Rectangle 29"/>
          <p:cNvSpPr>
            <a:spLocks noChangeArrowheads="1"/>
          </p:cNvSpPr>
          <p:nvPr/>
        </p:nvSpPr>
        <p:spPr bwMode="auto">
          <a:xfrm>
            <a:off x="4448881" y="2521269"/>
            <a:ext cx="2028119"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f(y=4,x=2)</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cxnSp>
        <p:nvCxnSpPr>
          <p:cNvPr id="8" name="Straight Connector 7"/>
          <p:cNvCxnSpPr/>
          <p:nvPr/>
        </p:nvCxnSpPr>
        <p:spPr>
          <a:xfrm>
            <a:off x="381000" y="3655218"/>
            <a:ext cx="8477988"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533" name="Rectangle 25"/>
          <p:cNvSpPr>
            <a:spLocks noChangeArrowheads="1"/>
          </p:cNvSpPr>
          <p:nvPr/>
        </p:nvSpPr>
        <p:spPr bwMode="auto">
          <a:xfrm>
            <a:off x="685800" y="3424237"/>
            <a:ext cx="5716587" cy="461963"/>
          </a:xfrm>
          <a:prstGeom prst="rect">
            <a:avLst/>
          </a:prstGeom>
          <a:solidFill>
            <a:schemeClr val="bg1"/>
          </a:solidFill>
          <a:ln>
            <a:solidFill>
              <a:schemeClr val="bg1">
                <a:lumMod val="65000"/>
              </a:schemeClr>
            </a:solid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will these function calls to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a:t>
            </a:r>
          </a:p>
        </p:txBody>
      </p:sp>
      <p:sp>
        <p:nvSpPr>
          <p:cNvPr id="6" name="Rectangle 5"/>
          <p:cNvSpPr/>
          <p:nvPr/>
        </p:nvSpPr>
        <p:spPr>
          <a:xfrm>
            <a:off x="6360696" y="3501329"/>
            <a:ext cx="2249904" cy="307777"/>
          </a:xfrm>
          <a:prstGeom prst="rect">
            <a:avLst/>
          </a:prstGeom>
          <a:solidFill>
            <a:schemeClr val="accent6">
              <a:lumMod val="40000"/>
              <a:lumOff val="60000"/>
            </a:schemeClr>
          </a:solidFill>
          <a:ln>
            <a:solidFill>
              <a:schemeClr val="bg1">
                <a:lumMod val="6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Calibri"/>
                <a:ea typeface="MS PGothic" pitchFamily="34" charset="-128"/>
                <a:cs typeface="+mn-cs"/>
              </a:rPr>
              <a:t>None  of the above are 42!</a:t>
            </a: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2" name="Right Arrow 21"/>
          <p:cNvSpPr/>
          <p:nvPr/>
        </p:nvSpPr>
        <p:spPr>
          <a:xfrm>
            <a:off x="1828800" y="184442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a:off x="1828800" y="261444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ight Arrow 23"/>
          <p:cNvSpPr/>
          <p:nvPr/>
        </p:nvSpPr>
        <p:spPr>
          <a:xfrm>
            <a:off x="6582859" y="183239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ight Arrow 24"/>
          <p:cNvSpPr/>
          <p:nvPr/>
        </p:nvSpPr>
        <p:spPr>
          <a:xfrm>
            <a:off x="6582859" y="2607302"/>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 Box 5"/>
          <p:cNvSpPr txBox="1">
            <a:spLocks noChangeArrowheads="1"/>
          </p:cNvSpPr>
          <p:nvPr/>
        </p:nvSpPr>
        <p:spPr bwMode="auto">
          <a:xfrm rot="21318635">
            <a:off x="5418319" y="961999"/>
            <a:ext cx="3041790" cy="323165"/>
          </a:xfrm>
          <a:prstGeom prst="rect">
            <a:avLst/>
          </a:prstGeom>
          <a:solidFill>
            <a:schemeClr val="bg1"/>
          </a:solidFill>
          <a:ln>
            <a:solidFill>
              <a:schemeClr val="tx1"/>
            </a:solid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Try this on the back page first…</a:t>
            </a:r>
            <a:endParaRPr kumimoji="0" lang="en-US" altLang="en-US" sz="15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35" name="Rectangle 34"/>
          <p:cNvSpPr/>
          <p:nvPr/>
        </p:nvSpPr>
        <p:spPr>
          <a:xfrm>
            <a:off x="360202" y="4267200"/>
            <a:ext cx="6107484" cy="461665"/>
          </a:xfrm>
          <a:prstGeom prst="rect">
            <a:avLst/>
          </a:prstGeom>
          <a:solidFill>
            <a:schemeClr val="bg1">
              <a:lumMod val="85000"/>
            </a:scheme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call to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returns the string  </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1" i="0" u="none" strike="noStrike" kern="1200" cap="none" spc="0" normalizeH="0" baseline="0" noProof="0" dirty="0" err="1">
                <a:ln>
                  <a:noFill/>
                </a:ln>
                <a:solidFill>
                  <a:srgbClr val="000000"/>
                </a:solidFill>
                <a:effectLst/>
                <a:uLnTx/>
                <a:uFillTx/>
                <a:latin typeface="Calibri"/>
                <a:ea typeface="MS PGothic" pitchFamily="34" charset="-128"/>
                <a:cs typeface="+mn-cs"/>
              </a:rPr>
              <a:t>L</a:t>
            </a:r>
            <a:r>
              <a:rPr kumimoji="0" lang="en-US" altLang="en-US" sz="2400" b="1" i="0" u="none" strike="noStrike" kern="1200" cap="none" spc="0" normalizeH="0" baseline="0" noProof="0" dirty="0" err="1" smtClean="0">
                <a:ln>
                  <a:noFill/>
                </a:ln>
                <a:solidFill>
                  <a:srgbClr val="000000"/>
                </a:solidFill>
                <a:effectLst/>
                <a:uLnTx/>
                <a:uFillTx/>
                <a:latin typeface="Calibri"/>
                <a:ea typeface="MS PGothic" pitchFamily="34" charset="-128"/>
                <a:cs typeface="+mn-cs"/>
              </a:rPr>
              <a:t>alalalala</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6" name="Rectangle 35"/>
          <p:cNvSpPr/>
          <p:nvPr/>
        </p:nvSpPr>
        <p:spPr>
          <a:xfrm>
            <a:off x="633909" y="5598696"/>
            <a:ext cx="5833777"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is the </a:t>
            </a:r>
            <a:r>
              <a:rPr kumimoji="0" lang="en-US" altLang="en-US" sz="24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shortest </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call to </a:t>
            </a:r>
            <a:r>
              <a:rPr kumimoji="0" lang="en-US" altLang="en-US" sz="24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returning 42?</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7" name="Right Arrow 36"/>
          <p:cNvSpPr/>
          <p:nvPr/>
        </p:nvSpPr>
        <p:spPr>
          <a:xfrm>
            <a:off x="6558004" y="4360375"/>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ight Arrow 37"/>
          <p:cNvSpPr/>
          <p:nvPr/>
        </p:nvSpPr>
        <p:spPr>
          <a:xfrm>
            <a:off x="6558004" y="569187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2991747" y="4904423"/>
            <a:ext cx="3467616"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is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(1,0)</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2" name="Rectangle 41"/>
          <p:cNvSpPr/>
          <p:nvPr/>
        </p:nvSpPr>
        <p:spPr>
          <a:xfrm>
            <a:off x="228600" y="5004687"/>
            <a:ext cx="2658677"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These are tuples – they work like lists!</a:t>
            </a:r>
            <a:endParaRPr kumimoji="0" 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3" name="Right Arrow 42"/>
          <p:cNvSpPr/>
          <p:nvPr/>
        </p:nvSpPr>
        <p:spPr>
          <a:xfrm>
            <a:off x="6549681" y="4997598"/>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4889679" y="6021723"/>
            <a:ext cx="1589491" cy="230832"/>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it's  only four characters, too!</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8" name="Rectangle 27"/>
          <p:cNvSpPr/>
          <p:nvPr/>
        </p:nvSpPr>
        <p:spPr>
          <a:xfrm>
            <a:off x="327819" y="6384760"/>
            <a:ext cx="6163931" cy="400110"/>
          </a:xfrm>
          <a:prstGeom prst="rect">
            <a:avLst/>
          </a:prstGeom>
          <a:solidFill>
            <a:srgbClr val="CCECFF"/>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smtClean="0">
                <a:ln>
                  <a:noFill/>
                </a:ln>
                <a:solidFill>
                  <a:srgbClr val="0000FF"/>
                </a:solidFill>
                <a:effectLst/>
                <a:uLnTx/>
                <a:uFillTx/>
                <a:latin typeface="Cambria" pitchFamily="18" charset="0"/>
                <a:ea typeface="MS PGothic" pitchFamily="34" charset="-128"/>
                <a:cs typeface="+mn-cs"/>
              </a:rPr>
              <a:t>Extra…</a:t>
            </a:r>
            <a:r>
              <a:rPr kumimoji="0" lang="en-US" altLang="en-US" sz="18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does this return?    </a:t>
            </a:r>
            <a:r>
              <a:rPr kumimoji="0" lang="en-US" altLang="en-US" sz="2000" b="1" i="0" u="none" strike="noStrike" kern="1200" cap="none" spc="0" normalizeH="0" baseline="0" noProof="0" dirty="0">
                <a:ln>
                  <a:noFill/>
                </a:ln>
                <a:solidFill>
                  <a:srgbClr val="0000FF"/>
                </a:solidFill>
                <a:effectLst/>
                <a:uLnTx/>
                <a:uFillTx/>
                <a:latin typeface="Calibri"/>
                <a:ea typeface="MS PGothic" pitchFamily="34" charset="-128"/>
                <a:cs typeface="+mn-cs"/>
              </a:rPr>
              <a:t>y</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 = 60;   x = -6;   f(y=</a:t>
            </a:r>
            <a:r>
              <a:rPr kumimoji="0" lang="en-US" altLang="en-US" sz="2000" b="1" i="0" u="none" strike="noStrike" kern="1200" cap="none" spc="0" normalizeH="0" baseline="0" noProof="0" dirty="0" err="1" smtClean="0">
                <a:ln>
                  <a:noFill/>
                </a:ln>
                <a:solidFill>
                  <a:srgbClr val="0000FF"/>
                </a:solidFill>
                <a:effectLst/>
                <a:uLnTx/>
                <a:uFillTx/>
                <a:latin typeface="Calibri"/>
                <a:ea typeface="MS PGothic" pitchFamily="34" charset="-128"/>
                <a:cs typeface="+mn-cs"/>
              </a:rPr>
              <a:t>x,x</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=y)</a:t>
            </a:r>
            <a:endParaRPr kumimoji="0" lang="en-US" sz="2000" b="1" i="0" u="none" strike="noStrike" kern="1200" cap="none" spc="0" normalizeH="0" baseline="0" noProof="0" dirty="0">
              <a:ln>
                <a:noFill/>
              </a:ln>
              <a:solidFill>
                <a:srgbClr val="0000FF"/>
              </a:solidFill>
              <a:effectLst/>
              <a:uLnTx/>
              <a:uFillTx/>
              <a:latin typeface="Calibri"/>
              <a:ea typeface="MS PGothic" pitchFamily="34" charset="-128"/>
              <a:cs typeface="+mn-cs"/>
            </a:endParaRPr>
          </a:p>
        </p:txBody>
      </p:sp>
      <p:sp>
        <p:nvSpPr>
          <p:cNvPr id="29" name="Right Arrow 28"/>
          <p:cNvSpPr/>
          <p:nvPr/>
        </p:nvSpPr>
        <p:spPr>
          <a:xfrm>
            <a:off x="6558960" y="6447158"/>
            <a:ext cx="263274" cy="275313"/>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6558004" y="3836536"/>
            <a:ext cx="2249904" cy="230832"/>
          </a:xfrm>
          <a:prstGeom prst="rect">
            <a:avLst/>
          </a:prstGeom>
          <a:solidFill>
            <a:schemeClr val="bg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but they all share a factor with it!  - Eli B. '17</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221970907"/>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5550" y="367617"/>
            <a:ext cx="4575050" cy="1143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530" name="Text Box 2"/>
          <p:cNvSpPr txBox="1">
            <a:spLocks noChangeArrowheads="1"/>
          </p:cNvSpPr>
          <p:nvPr/>
        </p:nvSpPr>
        <p:spPr bwMode="auto">
          <a:xfrm>
            <a:off x="5089525" y="152400"/>
            <a:ext cx="367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Named inputs</a:t>
            </a:r>
          </a:p>
        </p:txBody>
      </p:sp>
      <p:sp>
        <p:nvSpPr>
          <p:cNvPr id="22532" name="Rectangle 9"/>
          <p:cNvSpPr>
            <a:spLocks noChangeArrowheads="1"/>
          </p:cNvSpPr>
          <p:nvPr/>
        </p:nvSpPr>
        <p:spPr bwMode="auto">
          <a:xfrm>
            <a:off x="658686" y="520017"/>
            <a:ext cx="3687228" cy="830997"/>
          </a:xfrm>
          <a:prstGeom prst="rect">
            <a:avLst/>
          </a:prstGeom>
          <a:solidFill>
            <a:srgbClr val="CCECFF"/>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=2</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y</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=11</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x + 3*y </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4" name="Rectangle 26"/>
          <p:cNvSpPr>
            <a:spLocks noChangeArrowheads="1"/>
          </p:cNvSpPr>
          <p:nvPr/>
        </p:nvSpPr>
        <p:spPr bwMode="auto">
          <a:xfrm>
            <a:off x="433684" y="1739217"/>
            <a:ext cx="1290738"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f(3,1)</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6" name="Rectangle 29"/>
          <p:cNvSpPr>
            <a:spLocks noChangeArrowheads="1"/>
          </p:cNvSpPr>
          <p:nvPr/>
        </p:nvSpPr>
        <p:spPr bwMode="auto">
          <a:xfrm>
            <a:off x="5739298" y="1739216"/>
            <a:ext cx="737702"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7" name="Rectangle 30"/>
          <p:cNvSpPr>
            <a:spLocks noChangeArrowheads="1"/>
          </p:cNvSpPr>
          <p:nvPr/>
        </p:nvSpPr>
        <p:spPr bwMode="auto">
          <a:xfrm>
            <a:off x="802375" y="2521270"/>
            <a:ext cx="922047"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f(3</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9" name="Rectangle 29"/>
          <p:cNvSpPr>
            <a:spLocks noChangeArrowheads="1"/>
          </p:cNvSpPr>
          <p:nvPr/>
        </p:nvSpPr>
        <p:spPr bwMode="auto">
          <a:xfrm>
            <a:off x="4448881" y="2521269"/>
            <a:ext cx="2028119"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f(y=4,x=2)</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cxnSp>
        <p:nvCxnSpPr>
          <p:cNvPr id="8" name="Straight Connector 7"/>
          <p:cNvCxnSpPr/>
          <p:nvPr/>
        </p:nvCxnSpPr>
        <p:spPr>
          <a:xfrm>
            <a:off x="381000" y="3655218"/>
            <a:ext cx="8477988"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533" name="Rectangle 25"/>
          <p:cNvSpPr>
            <a:spLocks noChangeArrowheads="1"/>
          </p:cNvSpPr>
          <p:nvPr/>
        </p:nvSpPr>
        <p:spPr bwMode="auto">
          <a:xfrm>
            <a:off x="685800" y="3424237"/>
            <a:ext cx="5716587" cy="461963"/>
          </a:xfrm>
          <a:prstGeom prst="rect">
            <a:avLst/>
          </a:prstGeom>
          <a:solidFill>
            <a:schemeClr val="bg1"/>
          </a:solidFill>
          <a:ln>
            <a:solidFill>
              <a:schemeClr val="bg1">
                <a:lumMod val="65000"/>
              </a:schemeClr>
            </a:solid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will these function calls to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a:t>
            </a:r>
          </a:p>
        </p:txBody>
      </p:sp>
      <p:sp>
        <p:nvSpPr>
          <p:cNvPr id="6" name="Rectangle 5"/>
          <p:cNvSpPr/>
          <p:nvPr/>
        </p:nvSpPr>
        <p:spPr>
          <a:xfrm>
            <a:off x="6360696" y="3501329"/>
            <a:ext cx="2249904" cy="307777"/>
          </a:xfrm>
          <a:prstGeom prst="rect">
            <a:avLst/>
          </a:prstGeom>
          <a:solidFill>
            <a:schemeClr val="accent6">
              <a:lumMod val="40000"/>
              <a:lumOff val="60000"/>
            </a:schemeClr>
          </a:solidFill>
          <a:ln>
            <a:solidFill>
              <a:schemeClr val="bg1">
                <a:lumMod val="6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Calibri"/>
                <a:ea typeface="MS PGothic" pitchFamily="34" charset="-128"/>
                <a:cs typeface="+mn-cs"/>
              </a:rPr>
              <a:t>None  of the above are 42!</a:t>
            </a: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2" name="Right Arrow 21"/>
          <p:cNvSpPr/>
          <p:nvPr/>
        </p:nvSpPr>
        <p:spPr>
          <a:xfrm>
            <a:off x="1828800" y="184442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a:off x="1828800" y="261444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ight Arrow 23"/>
          <p:cNvSpPr/>
          <p:nvPr/>
        </p:nvSpPr>
        <p:spPr>
          <a:xfrm>
            <a:off x="6582859" y="183239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ight Arrow 24"/>
          <p:cNvSpPr/>
          <p:nvPr/>
        </p:nvSpPr>
        <p:spPr>
          <a:xfrm>
            <a:off x="6582859" y="2607302"/>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 Box 5"/>
          <p:cNvSpPr txBox="1">
            <a:spLocks noChangeArrowheads="1"/>
          </p:cNvSpPr>
          <p:nvPr/>
        </p:nvSpPr>
        <p:spPr bwMode="auto">
          <a:xfrm rot="21318635">
            <a:off x="5418319" y="961999"/>
            <a:ext cx="3041790" cy="323165"/>
          </a:xfrm>
          <a:prstGeom prst="rect">
            <a:avLst/>
          </a:prstGeom>
          <a:solidFill>
            <a:schemeClr val="bg1"/>
          </a:solidFill>
          <a:ln>
            <a:solidFill>
              <a:schemeClr val="tx1"/>
            </a:solid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Try this on the back page first…</a:t>
            </a:r>
            <a:endParaRPr kumimoji="0" lang="en-US" altLang="en-US" sz="15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35" name="Rectangle 34"/>
          <p:cNvSpPr/>
          <p:nvPr/>
        </p:nvSpPr>
        <p:spPr>
          <a:xfrm>
            <a:off x="360202" y="4267200"/>
            <a:ext cx="6107484" cy="461665"/>
          </a:xfrm>
          <a:prstGeom prst="rect">
            <a:avLst/>
          </a:prstGeom>
          <a:solidFill>
            <a:schemeClr val="bg1">
              <a:lumMod val="85000"/>
            </a:scheme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call to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returns the string  </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1" i="0" u="none" strike="noStrike" kern="1200" cap="none" spc="0" normalizeH="0" baseline="0" noProof="0" dirty="0" err="1">
                <a:ln>
                  <a:noFill/>
                </a:ln>
                <a:solidFill>
                  <a:srgbClr val="000000"/>
                </a:solidFill>
                <a:effectLst/>
                <a:uLnTx/>
                <a:uFillTx/>
                <a:latin typeface="Calibri"/>
                <a:ea typeface="MS PGothic" pitchFamily="34" charset="-128"/>
                <a:cs typeface="+mn-cs"/>
              </a:rPr>
              <a:t>L</a:t>
            </a:r>
            <a:r>
              <a:rPr kumimoji="0" lang="en-US" altLang="en-US" sz="2400" b="1" i="0" u="none" strike="noStrike" kern="1200" cap="none" spc="0" normalizeH="0" baseline="0" noProof="0" dirty="0" err="1" smtClean="0">
                <a:ln>
                  <a:noFill/>
                </a:ln>
                <a:solidFill>
                  <a:srgbClr val="000000"/>
                </a:solidFill>
                <a:effectLst/>
                <a:uLnTx/>
                <a:uFillTx/>
                <a:latin typeface="Calibri"/>
                <a:ea typeface="MS PGothic" pitchFamily="34" charset="-128"/>
                <a:cs typeface="+mn-cs"/>
              </a:rPr>
              <a:t>alalalala</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6" name="Rectangle 35"/>
          <p:cNvSpPr/>
          <p:nvPr/>
        </p:nvSpPr>
        <p:spPr>
          <a:xfrm>
            <a:off x="633909" y="5598696"/>
            <a:ext cx="5833777"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is the </a:t>
            </a:r>
            <a:r>
              <a:rPr kumimoji="0" lang="en-US" altLang="en-US" sz="24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shortest </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call to </a:t>
            </a:r>
            <a:r>
              <a:rPr kumimoji="0" lang="en-US" altLang="en-US" sz="24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returning 42?</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7" name="Right Arrow 36"/>
          <p:cNvSpPr/>
          <p:nvPr/>
        </p:nvSpPr>
        <p:spPr>
          <a:xfrm>
            <a:off x="6558004" y="4360375"/>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ight Arrow 37"/>
          <p:cNvSpPr/>
          <p:nvPr/>
        </p:nvSpPr>
        <p:spPr>
          <a:xfrm>
            <a:off x="6558004" y="569187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2991747" y="4904423"/>
            <a:ext cx="3467616"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is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(1,0)</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2" name="Rectangle 41"/>
          <p:cNvSpPr/>
          <p:nvPr/>
        </p:nvSpPr>
        <p:spPr>
          <a:xfrm>
            <a:off x="228600" y="5004687"/>
            <a:ext cx="2658677"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These are tuples – they work like lists!</a:t>
            </a:r>
            <a:endParaRPr kumimoji="0" 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3" name="Right Arrow 42"/>
          <p:cNvSpPr/>
          <p:nvPr/>
        </p:nvSpPr>
        <p:spPr>
          <a:xfrm>
            <a:off x="6549681" y="4997598"/>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4889679" y="6021723"/>
            <a:ext cx="1589491" cy="230832"/>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it's  only four characters, too!</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8" name="Rectangle 27"/>
          <p:cNvSpPr/>
          <p:nvPr/>
        </p:nvSpPr>
        <p:spPr>
          <a:xfrm>
            <a:off x="327819" y="6384760"/>
            <a:ext cx="6163931" cy="400110"/>
          </a:xfrm>
          <a:prstGeom prst="rect">
            <a:avLst/>
          </a:prstGeom>
          <a:solidFill>
            <a:srgbClr val="CCECFF"/>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smtClean="0">
                <a:ln>
                  <a:noFill/>
                </a:ln>
                <a:solidFill>
                  <a:srgbClr val="0000FF"/>
                </a:solidFill>
                <a:effectLst/>
                <a:uLnTx/>
                <a:uFillTx/>
                <a:latin typeface="Cambria" pitchFamily="18" charset="0"/>
                <a:ea typeface="MS PGothic" pitchFamily="34" charset="-128"/>
                <a:cs typeface="+mn-cs"/>
              </a:rPr>
              <a:t>Extra…</a:t>
            </a:r>
            <a:r>
              <a:rPr kumimoji="0" lang="en-US" altLang="en-US" sz="18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does this return?    </a:t>
            </a:r>
            <a:r>
              <a:rPr kumimoji="0" lang="en-US" altLang="en-US" sz="2000" b="1" i="0" u="none" strike="noStrike" kern="1200" cap="none" spc="0" normalizeH="0" baseline="0" noProof="0" dirty="0">
                <a:ln>
                  <a:noFill/>
                </a:ln>
                <a:solidFill>
                  <a:srgbClr val="0000FF"/>
                </a:solidFill>
                <a:effectLst/>
                <a:uLnTx/>
                <a:uFillTx/>
                <a:latin typeface="Calibri"/>
                <a:ea typeface="MS PGothic" pitchFamily="34" charset="-128"/>
                <a:cs typeface="+mn-cs"/>
              </a:rPr>
              <a:t>y</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 = 60;   x = -6;   f(y=</a:t>
            </a:r>
            <a:r>
              <a:rPr kumimoji="0" lang="en-US" altLang="en-US" sz="2000" b="1" i="0" u="none" strike="noStrike" kern="1200" cap="none" spc="0" normalizeH="0" baseline="0" noProof="0" dirty="0" err="1" smtClean="0">
                <a:ln>
                  <a:noFill/>
                </a:ln>
                <a:solidFill>
                  <a:srgbClr val="0000FF"/>
                </a:solidFill>
                <a:effectLst/>
                <a:uLnTx/>
                <a:uFillTx/>
                <a:latin typeface="Calibri"/>
                <a:ea typeface="MS PGothic" pitchFamily="34" charset="-128"/>
                <a:cs typeface="+mn-cs"/>
              </a:rPr>
              <a:t>x,x</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=y)</a:t>
            </a:r>
            <a:endParaRPr kumimoji="0" lang="en-US" sz="2000" b="1" i="0" u="none" strike="noStrike" kern="1200" cap="none" spc="0" normalizeH="0" baseline="0" noProof="0" dirty="0">
              <a:ln>
                <a:noFill/>
              </a:ln>
              <a:solidFill>
                <a:srgbClr val="0000FF"/>
              </a:solidFill>
              <a:effectLst/>
              <a:uLnTx/>
              <a:uFillTx/>
              <a:latin typeface="Calibri"/>
              <a:ea typeface="MS PGothic" pitchFamily="34" charset="-128"/>
              <a:cs typeface="+mn-cs"/>
            </a:endParaRPr>
          </a:p>
        </p:txBody>
      </p:sp>
      <p:sp>
        <p:nvSpPr>
          <p:cNvPr id="29" name="Right Arrow 28"/>
          <p:cNvSpPr/>
          <p:nvPr/>
        </p:nvSpPr>
        <p:spPr>
          <a:xfrm>
            <a:off x="6558960" y="6447158"/>
            <a:ext cx="263274" cy="275313"/>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2452965" y="1523584"/>
            <a:ext cx="59503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79646">
                    <a:lumMod val="75000"/>
                  </a:srgbClr>
                </a:solidFill>
                <a:effectLst/>
                <a:uLnTx/>
                <a:uFillTx/>
                <a:latin typeface="Cambria" panose="02040503050406030204" pitchFamily="18" charset="0"/>
                <a:ea typeface="MS PGothic" pitchFamily="34" charset="-128"/>
                <a:cs typeface="+mn-cs"/>
              </a:rPr>
              <a:t>6</a:t>
            </a:r>
            <a:endParaRPr kumimoji="0" lang="en-US" sz="5400" b="1" i="0" u="none" strike="noStrike" kern="1200" cap="none" spc="0" normalizeH="0" baseline="0" noProof="0" dirty="0">
              <a:ln>
                <a:noFill/>
              </a:ln>
              <a:solidFill>
                <a:srgbClr val="F79646">
                  <a:lumMod val="75000"/>
                </a:srgbClr>
              </a:solidFill>
              <a:effectLst/>
              <a:uLnTx/>
              <a:uFillTx/>
              <a:latin typeface="Cambria" panose="02040503050406030204" pitchFamily="18" charset="0"/>
              <a:ea typeface="MS PGothic" pitchFamily="34" charset="-128"/>
              <a:cs typeface="+mn-cs"/>
            </a:endParaRPr>
          </a:p>
        </p:txBody>
      </p:sp>
      <p:sp>
        <p:nvSpPr>
          <p:cNvPr id="30" name="TextBox 29"/>
          <p:cNvSpPr txBox="1"/>
          <p:nvPr/>
        </p:nvSpPr>
        <p:spPr>
          <a:xfrm>
            <a:off x="2215557" y="2310322"/>
            <a:ext cx="10612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79646">
                    <a:lumMod val="75000"/>
                  </a:srgbClr>
                </a:solidFill>
                <a:effectLst/>
                <a:uLnTx/>
                <a:uFillTx/>
                <a:latin typeface="Cambria" panose="02040503050406030204" pitchFamily="18" charset="0"/>
                <a:ea typeface="MS PGothic" pitchFamily="34" charset="-128"/>
                <a:cs typeface="+mn-cs"/>
              </a:rPr>
              <a:t>36</a:t>
            </a:r>
            <a:endParaRPr kumimoji="0" lang="en-US" sz="5400" b="1" i="0" u="none" strike="noStrike" kern="1200" cap="none" spc="0" normalizeH="0" baseline="0" noProof="0" dirty="0">
              <a:ln>
                <a:noFill/>
              </a:ln>
              <a:solidFill>
                <a:srgbClr val="F79646">
                  <a:lumMod val="75000"/>
                </a:srgbClr>
              </a:solidFill>
              <a:effectLst/>
              <a:uLnTx/>
              <a:uFillTx/>
              <a:latin typeface="Cambria" panose="02040503050406030204" pitchFamily="18" charset="0"/>
              <a:ea typeface="MS PGothic" pitchFamily="34" charset="-128"/>
              <a:cs typeface="+mn-cs"/>
            </a:endParaRPr>
          </a:p>
        </p:txBody>
      </p:sp>
      <p:sp>
        <p:nvSpPr>
          <p:cNvPr id="31" name="TextBox 30"/>
          <p:cNvSpPr txBox="1"/>
          <p:nvPr/>
        </p:nvSpPr>
        <p:spPr>
          <a:xfrm>
            <a:off x="6995597" y="1531344"/>
            <a:ext cx="100540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79646">
                    <a:lumMod val="75000"/>
                  </a:srgbClr>
                </a:solidFill>
                <a:effectLst/>
                <a:uLnTx/>
                <a:uFillTx/>
                <a:latin typeface="Cambria" panose="02040503050406030204" pitchFamily="18" charset="0"/>
                <a:ea typeface="MS PGothic" pitchFamily="34" charset="-128"/>
                <a:cs typeface="+mn-cs"/>
              </a:rPr>
              <a:t>35</a:t>
            </a:r>
            <a:endParaRPr kumimoji="0" lang="en-US" sz="5400" b="1" i="0" u="none" strike="noStrike" kern="1200" cap="none" spc="0" normalizeH="0" baseline="0" noProof="0" dirty="0">
              <a:ln>
                <a:noFill/>
              </a:ln>
              <a:solidFill>
                <a:srgbClr val="F79646">
                  <a:lumMod val="75000"/>
                </a:srgbClr>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978496" y="2318082"/>
            <a:ext cx="1061212" cy="923330"/>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white"/>
                </a:solidFill>
                <a:effectLst/>
                <a:uLnTx/>
                <a:uFillTx/>
                <a:latin typeface="Cambria" panose="02040503050406030204" pitchFamily="18" charset="0"/>
                <a:ea typeface="MS PGothic" pitchFamily="34" charset="-128"/>
                <a:cs typeface="+mn-cs"/>
              </a:rPr>
              <a:t>14</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MS PGothic" pitchFamily="34" charset="-128"/>
              <a:cs typeface="+mn-cs"/>
            </a:endParaRPr>
          </a:p>
        </p:txBody>
      </p:sp>
      <p:sp>
        <p:nvSpPr>
          <p:cNvPr id="33" name="TextBox 32"/>
          <p:cNvSpPr txBox="1"/>
          <p:nvPr/>
        </p:nvSpPr>
        <p:spPr>
          <a:xfrm>
            <a:off x="6933143" y="4304542"/>
            <a:ext cx="2013104" cy="369332"/>
          </a:xfrm>
          <a:prstGeom prst="rect">
            <a:avLst/>
          </a:prstGeom>
          <a:solidFill>
            <a:srgbClr val="FFCC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f('</a:t>
            </a:r>
            <a:r>
              <a:rPr kumimoji="0" lang="en-US" sz="1800" b="1" i="0" u="none" strike="noStrike" kern="1200" cap="none" spc="0" normalizeH="0" baseline="0" noProof="0" dirty="0" err="1" smtClean="0">
                <a:ln>
                  <a:noFill/>
                </a:ln>
                <a:solidFill>
                  <a:prstClr val="black"/>
                </a:solidFill>
                <a:effectLst/>
                <a:uLnTx/>
                <a:uFillTx/>
                <a:latin typeface="Consolas" panose="020B0609020204030204" pitchFamily="49" charset="0"/>
                <a:ea typeface="MS PGothic" pitchFamily="34" charset="-128"/>
                <a:cs typeface="+mn-cs"/>
              </a:rPr>
              <a:t>Lala</a:t>
            </a:r>
            <a:r>
              <a:rPr kumimoji="0" lang="en-US" sz="1800" b="1"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','la')</a:t>
            </a:r>
            <a:endParaRPr kumimoji="0" lang="en-US" sz="1800" b="1"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p:txBody>
      </p:sp>
      <p:sp>
        <p:nvSpPr>
          <p:cNvPr id="39" name="TextBox 38"/>
          <p:cNvSpPr txBox="1"/>
          <p:nvPr/>
        </p:nvSpPr>
        <p:spPr>
          <a:xfrm>
            <a:off x="6933143" y="4958520"/>
            <a:ext cx="2013104" cy="369332"/>
          </a:xfrm>
          <a:prstGeom prst="rect">
            <a:avLst/>
          </a:prstGeom>
          <a:solidFill>
            <a:srgbClr val="FFCC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(1,0,1,0,1,0)</a:t>
            </a:r>
            <a:endParaRPr kumimoji="0" lang="en-US" sz="1800" b="1"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p:txBody>
      </p:sp>
      <p:sp>
        <p:nvSpPr>
          <p:cNvPr id="40" name="TextBox 39"/>
          <p:cNvSpPr txBox="1"/>
          <p:nvPr/>
        </p:nvSpPr>
        <p:spPr>
          <a:xfrm>
            <a:off x="6911595" y="5513232"/>
            <a:ext cx="2034651" cy="646331"/>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MS PGothic" pitchFamily="34" charset="-128"/>
                <a:cs typeface="+mn-cs"/>
              </a:rPr>
              <a:t>14</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MS PGothic" pitchFamily="34" charset="-128"/>
              <a:cs typeface="+mn-cs"/>
            </a:endParaRPr>
          </a:p>
        </p:txBody>
      </p:sp>
      <p:sp>
        <p:nvSpPr>
          <p:cNvPr id="45" name="TextBox 44"/>
          <p:cNvSpPr txBox="1"/>
          <p:nvPr/>
        </p:nvSpPr>
        <p:spPr>
          <a:xfrm>
            <a:off x="6920568" y="6286848"/>
            <a:ext cx="2034651" cy="507831"/>
          </a:xfrm>
          <a:prstGeom prst="rect">
            <a:avLst/>
          </a:prstGeom>
          <a:solidFill>
            <a:srgbClr val="CCECFF"/>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smtClean="0">
                <a:ln>
                  <a:noFill/>
                </a:ln>
                <a:solidFill>
                  <a:srgbClr val="CCECFF"/>
                </a:solidFill>
                <a:effectLst/>
                <a:uLnTx/>
                <a:uFillTx/>
                <a:latin typeface="Cambria" panose="02040503050406030204" pitchFamily="18" charset="0"/>
                <a:ea typeface="MS PGothic" pitchFamily="34" charset="-128"/>
                <a:cs typeface="+mn-cs"/>
              </a:rPr>
              <a:t>42</a:t>
            </a:r>
            <a:endParaRPr kumimoji="0" lang="en-US" sz="2700" b="1" i="0" u="none" strike="noStrike" kern="1200" cap="none" spc="0" normalizeH="0" baseline="0" noProof="0" dirty="0">
              <a:ln>
                <a:noFill/>
              </a:ln>
              <a:solidFill>
                <a:srgbClr val="CCECFF"/>
              </a:solidFill>
              <a:effectLst/>
              <a:uLnTx/>
              <a:uFillTx/>
              <a:latin typeface="Cambria" panose="02040503050406030204" pitchFamily="18" charset="0"/>
              <a:ea typeface="MS PGothic" pitchFamily="34" charset="-128"/>
              <a:cs typeface="+mn-cs"/>
            </a:endParaRPr>
          </a:p>
        </p:txBody>
      </p:sp>
      <p:sp>
        <p:nvSpPr>
          <p:cNvPr id="46" name="Rectangle 45"/>
          <p:cNvSpPr/>
          <p:nvPr/>
        </p:nvSpPr>
        <p:spPr>
          <a:xfrm>
            <a:off x="6558004" y="3836536"/>
            <a:ext cx="2249904" cy="230832"/>
          </a:xfrm>
          <a:prstGeom prst="rect">
            <a:avLst/>
          </a:prstGeom>
          <a:solidFill>
            <a:schemeClr val="bg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but they all share a factor with it!  - Eli B. '17</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2068200" y="42120"/>
              <a:ext cx="6917760" cy="6654960"/>
            </p14:xfrm>
          </p:contentPart>
        </mc:Choice>
        <mc:Fallback xmlns="">
          <p:pic>
            <p:nvPicPr>
              <p:cNvPr id="5" name="Ink 4"/>
              <p:cNvPicPr/>
              <p:nvPr/>
            </p:nvPicPr>
            <p:blipFill>
              <a:blip r:embed="rId3"/>
              <a:stretch>
                <a:fillRect/>
              </a:stretch>
            </p:blipFill>
            <p:spPr>
              <a:xfrm>
                <a:off x="2051640" y="25560"/>
                <a:ext cx="6937920" cy="6688080"/>
              </a:xfrm>
              <a:prstGeom prst="rect">
                <a:avLst/>
              </a:prstGeom>
            </p:spPr>
          </p:pic>
        </mc:Fallback>
      </mc:AlternateContent>
    </p:spTree>
    <p:extLst>
      <p:ext uri="{BB962C8B-B14F-4D97-AF65-F5344CB8AC3E}">
        <p14:creationId xmlns:p14="http://schemas.microsoft.com/office/powerpoint/2010/main" val="1704307395"/>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5550" y="367617"/>
            <a:ext cx="4575050" cy="1143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530" name="Text Box 2"/>
          <p:cNvSpPr txBox="1">
            <a:spLocks noChangeArrowheads="1"/>
          </p:cNvSpPr>
          <p:nvPr/>
        </p:nvSpPr>
        <p:spPr bwMode="auto">
          <a:xfrm>
            <a:off x="5089525" y="152400"/>
            <a:ext cx="367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Named inputs</a:t>
            </a:r>
          </a:p>
        </p:txBody>
      </p:sp>
      <p:sp>
        <p:nvSpPr>
          <p:cNvPr id="22532" name="Rectangle 9"/>
          <p:cNvSpPr>
            <a:spLocks noChangeArrowheads="1"/>
          </p:cNvSpPr>
          <p:nvPr/>
        </p:nvSpPr>
        <p:spPr bwMode="auto">
          <a:xfrm>
            <a:off x="658686" y="520017"/>
            <a:ext cx="3687228" cy="830997"/>
          </a:xfrm>
          <a:prstGeom prst="rect">
            <a:avLst/>
          </a:prstGeom>
          <a:solidFill>
            <a:srgbClr val="CCECFF"/>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=2</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y</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=11</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x + 3*y </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4" name="Rectangle 26"/>
          <p:cNvSpPr>
            <a:spLocks noChangeArrowheads="1"/>
          </p:cNvSpPr>
          <p:nvPr/>
        </p:nvSpPr>
        <p:spPr bwMode="auto">
          <a:xfrm>
            <a:off x="433684" y="1739217"/>
            <a:ext cx="1290738"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f(3,1)</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6" name="Rectangle 29"/>
          <p:cNvSpPr>
            <a:spLocks noChangeArrowheads="1"/>
          </p:cNvSpPr>
          <p:nvPr/>
        </p:nvSpPr>
        <p:spPr bwMode="auto">
          <a:xfrm>
            <a:off x="5739298" y="1739216"/>
            <a:ext cx="737702"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7" name="Rectangle 30"/>
          <p:cNvSpPr>
            <a:spLocks noChangeArrowheads="1"/>
          </p:cNvSpPr>
          <p:nvPr/>
        </p:nvSpPr>
        <p:spPr bwMode="auto">
          <a:xfrm>
            <a:off x="802375" y="2521270"/>
            <a:ext cx="922047"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f(3</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9" name="Rectangle 29"/>
          <p:cNvSpPr>
            <a:spLocks noChangeArrowheads="1"/>
          </p:cNvSpPr>
          <p:nvPr/>
        </p:nvSpPr>
        <p:spPr bwMode="auto">
          <a:xfrm>
            <a:off x="4448881" y="2521269"/>
            <a:ext cx="2028119"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f(y=4,x=2)</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cxnSp>
        <p:nvCxnSpPr>
          <p:cNvPr id="8" name="Straight Connector 7"/>
          <p:cNvCxnSpPr/>
          <p:nvPr/>
        </p:nvCxnSpPr>
        <p:spPr>
          <a:xfrm>
            <a:off x="381000" y="3655218"/>
            <a:ext cx="8477988"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533" name="Rectangle 25"/>
          <p:cNvSpPr>
            <a:spLocks noChangeArrowheads="1"/>
          </p:cNvSpPr>
          <p:nvPr/>
        </p:nvSpPr>
        <p:spPr bwMode="auto">
          <a:xfrm>
            <a:off x="685800" y="3424237"/>
            <a:ext cx="5716587" cy="461963"/>
          </a:xfrm>
          <a:prstGeom prst="rect">
            <a:avLst/>
          </a:prstGeom>
          <a:solidFill>
            <a:schemeClr val="bg1"/>
          </a:solidFill>
          <a:ln>
            <a:solidFill>
              <a:schemeClr val="bg1">
                <a:lumMod val="65000"/>
              </a:schemeClr>
            </a:solid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will these function calls to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a:t>
            </a:r>
          </a:p>
        </p:txBody>
      </p:sp>
      <p:sp>
        <p:nvSpPr>
          <p:cNvPr id="6" name="Rectangle 5"/>
          <p:cNvSpPr/>
          <p:nvPr/>
        </p:nvSpPr>
        <p:spPr>
          <a:xfrm>
            <a:off x="6360696" y="3501329"/>
            <a:ext cx="2249904" cy="307777"/>
          </a:xfrm>
          <a:prstGeom prst="rect">
            <a:avLst/>
          </a:prstGeom>
          <a:solidFill>
            <a:schemeClr val="accent6">
              <a:lumMod val="40000"/>
              <a:lumOff val="60000"/>
            </a:schemeClr>
          </a:solidFill>
          <a:ln>
            <a:solidFill>
              <a:schemeClr val="bg1">
                <a:lumMod val="6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Calibri"/>
                <a:ea typeface="MS PGothic" pitchFamily="34" charset="-128"/>
                <a:cs typeface="+mn-cs"/>
              </a:rPr>
              <a:t>None  of the above are 42!</a:t>
            </a: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2" name="Right Arrow 21"/>
          <p:cNvSpPr/>
          <p:nvPr/>
        </p:nvSpPr>
        <p:spPr>
          <a:xfrm>
            <a:off x="1828800" y="184442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a:off x="1828800" y="261444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ight Arrow 23"/>
          <p:cNvSpPr/>
          <p:nvPr/>
        </p:nvSpPr>
        <p:spPr>
          <a:xfrm>
            <a:off x="6582859" y="183239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ight Arrow 24"/>
          <p:cNvSpPr/>
          <p:nvPr/>
        </p:nvSpPr>
        <p:spPr>
          <a:xfrm>
            <a:off x="6582859" y="2607302"/>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 Box 5"/>
          <p:cNvSpPr txBox="1">
            <a:spLocks noChangeArrowheads="1"/>
          </p:cNvSpPr>
          <p:nvPr/>
        </p:nvSpPr>
        <p:spPr bwMode="auto">
          <a:xfrm rot="21318635">
            <a:off x="5418319" y="961999"/>
            <a:ext cx="3041790" cy="323165"/>
          </a:xfrm>
          <a:prstGeom prst="rect">
            <a:avLst/>
          </a:prstGeom>
          <a:solidFill>
            <a:schemeClr val="bg1"/>
          </a:solidFill>
          <a:ln>
            <a:solidFill>
              <a:schemeClr val="tx1"/>
            </a:solid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Try this on the back page first…</a:t>
            </a:r>
            <a:endParaRPr kumimoji="0" lang="en-US" altLang="en-US" sz="15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35" name="Rectangle 34"/>
          <p:cNvSpPr/>
          <p:nvPr/>
        </p:nvSpPr>
        <p:spPr>
          <a:xfrm>
            <a:off x="360202" y="4267200"/>
            <a:ext cx="6107484" cy="461665"/>
          </a:xfrm>
          <a:prstGeom prst="rect">
            <a:avLst/>
          </a:prstGeom>
          <a:solidFill>
            <a:schemeClr val="bg1">
              <a:lumMod val="85000"/>
            </a:scheme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call to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returns the string  </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1" i="0" u="none" strike="noStrike" kern="1200" cap="none" spc="0" normalizeH="0" baseline="0" noProof="0" dirty="0" err="1">
                <a:ln>
                  <a:noFill/>
                </a:ln>
                <a:solidFill>
                  <a:srgbClr val="000000"/>
                </a:solidFill>
                <a:effectLst/>
                <a:uLnTx/>
                <a:uFillTx/>
                <a:latin typeface="Calibri"/>
                <a:ea typeface="MS PGothic" pitchFamily="34" charset="-128"/>
                <a:cs typeface="+mn-cs"/>
              </a:rPr>
              <a:t>L</a:t>
            </a:r>
            <a:r>
              <a:rPr kumimoji="0" lang="en-US" altLang="en-US" sz="2400" b="1" i="0" u="none" strike="noStrike" kern="1200" cap="none" spc="0" normalizeH="0" baseline="0" noProof="0" dirty="0" err="1" smtClean="0">
                <a:ln>
                  <a:noFill/>
                </a:ln>
                <a:solidFill>
                  <a:srgbClr val="000000"/>
                </a:solidFill>
                <a:effectLst/>
                <a:uLnTx/>
                <a:uFillTx/>
                <a:latin typeface="Calibri"/>
                <a:ea typeface="MS PGothic" pitchFamily="34" charset="-128"/>
                <a:cs typeface="+mn-cs"/>
              </a:rPr>
              <a:t>alalalala</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6" name="Rectangle 35"/>
          <p:cNvSpPr/>
          <p:nvPr/>
        </p:nvSpPr>
        <p:spPr>
          <a:xfrm>
            <a:off x="633909" y="5598696"/>
            <a:ext cx="5833777"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is the </a:t>
            </a:r>
            <a:r>
              <a:rPr kumimoji="0" lang="en-US" altLang="en-US" sz="24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shortest </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call to </a:t>
            </a:r>
            <a:r>
              <a:rPr kumimoji="0" lang="en-US" altLang="en-US" sz="24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returning 42?</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7" name="Right Arrow 36"/>
          <p:cNvSpPr/>
          <p:nvPr/>
        </p:nvSpPr>
        <p:spPr>
          <a:xfrm>
            <a:off x="6558004" y="4360375"/>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ight Arrow 37"/>
          <p:cNvSpPr/>
          <p:nvPr/>
        </p:nvSpPr>
        <p:spPr>
          <a:xfrm>
            <a:off x="6558004" y="569187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2991747" y="4904423"/>
            <a:ext cx="3467616"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is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(1,0)</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2" name="Rectangle 41"/>
          <p:cNvSpPr/>
          <p:nvPr/>
        </p:nvSpPr>
        <p:spPr>
          <a:xfrm>
            <a:off x="228600" y="5004687"/>
            <a:ext cx="2658677"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These are tuples – they work like lists!</a:t>
            </a:r>
            <a:endParaRPr kumimoji="0" 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3" name="Right Arrow 42"/>
          <p:cNvSpPr/>
          <p:nvPr/>
        </p:nvSpPr>
        <p:spPr>
          <a:xfrm>
            <a:off x="6549681" y="4997598"/>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4889679" y="6021723"/>
            <a:ext cx="1589491" cy="230832"/>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it's  only four characters, too!</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8" name="Rectangle 27"/>
          <p:cNvSpPr/>
          <p:nvPr/>
        </p:nvSpPr>
        <p:spPr>
          <a:xfrm>
            <a:off x="327819" y="6384760"/>
            <a:ext cx="6163931" cy="400110"/>
          </a:xfrm>
          <a:prstGeom prst="rect">
            <a:avLst/>
          </a:prstGeom>
          <a:solidFill>
            <a:srgbClr val="CCECFF"/>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smtClean="0">
                <a:ln>
                  <a:noFill/>
                </a:ln>
                <a:solidFill>
                  <a:srgbClr val="0000FF"/>
                </a:solidFill>
                <a:effectLst/>
                <a:uLnTx/>
                <a:uFillTx/>
                <a:latin typeface="Cambria" pitchFamily="18" charset="0"/>
                <a:ea typeface="MS PGothic" pitchFamily="34" charset="-128"/>
                <a:cs typeface="+mn-cs"/>
              </a:rPr>
              <a:t>Extra…</a:t>
            </a:r>
            <a:r>
              <a:rPr kumimoji="0" lang="en-US" altLang="en-US" sz="18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does this return?    </a:t>
            </a:r>
            <a:r>
              <a:rPr kumimoji="0" lang="en-US" altLang="en-US" sz="2000" b="1" i="0" u="none" strike="noStrike" kern="1200" cap="none" spc="0" normalizeH="0" baseline="0" noProof="0" dirty="0">
                <a:ln>
                  <a:noFill/>
                </a:ln>
                <a:solidFill>
                  <a:srgbClr val="0000FF"/>
                </a:solidFill>
                <a:effectLst/>
                <a:uLnTx/>
                <a:uFillTx/>
                <a:latin typeface="Calibri"/>
                <a:ea typeface="MS PGothic" pitchFamily="34" charset="-128"/>
                <a:cs typeface="+mn-cs"/>
              </a:rPr>
              <a:t>y</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 = 60;   x = -6;   f(y=</a:t>
            </a:r>
            <a:r>
              <a:rPr kumimoji="0" lang="en-US" altLang="en-US" sz="2000" b="1" i="0" u="none" strike="noStrike" kern="1200" cap="none" spc="0" normalizeH="0" baseline="0" noProof="0" dirty="0" err="1" smtClean="0">
                <a:ln>
                  <a:noFill/>
                </a:ln>
                <a:solidFill>
                  <a:srgbClr val="0000FF"/>
                </a:solidFill>
                <a:effectLst/>
                <a:uLnTx/>
                <a:uFillTx/>
                <a:latin typeface="Calibri"/>
                <a:ea typeface="MS PGothic" pitchFamily="34" charset="-128"/>
                <a:cs typeface="+mn-cs"/>
              </a:rPr>
              <a:t>x,x</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=y)</a:t>
            </a:r>
            <a:endParaRPr kumimoji="0" lang="en-US" sz="2000" b="1" i="0" u="none" strike="noStrike" kern="1200" cap="none" spc="0" normalizeH="0" baseline="0" noProof="0" dirty="0">
              <a:ln>
                <a:noFill/>
              </a:ln>
              <a:solidFill>
                <a:srgbClr val="0000FF"/>
              </a:solidFill>
              <a:effectLst/>
              <a:uLnTx/>
              <a:uFillTx/>
              <a:latin typeface="Calibri"/>
              <a:ea typeface="MS PGothic" pitchFamily="34" charset="-128"/>
              <a:cs typeface="+mn-cs"/>
            </a:endParaRPr>
          </a:p>
        </p:txBody>
      </p:sp>
      <p:sp>
        <p:nvSpPr>
          <p:cNvPr id="29" name="Right Arrow 28"/>
          <p:cNvSpPr/>
          <p:nvPr/>
        </p:nvSpPr>
        <p:spPr>
          <a:xfrm>
            <a:off x="6558960" y="6447158"/>
            <a:ext cx="263274" cy="275313"/>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2452965" y="1523584"/>
            <a:ext cx="59503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79646">
                    <a:lumMod val="75000"/>
                  </a:srgbClr>
                </a:solidFill>
                <a:effectLst/>
                <a:uLnTx/>
                <a:uFillTx/>
                <a:latin typeface="Cambria" panose="02040503050406030204" pitchFamily="18" charset="0"/>
                <a:ea typeface="MS PGothic" pitchFamily="34" charset="-128"/>
                <a:cs typeface="+mn-cs"/>
              </a:rPr>
              <a:t>6</a:t>
            </a:r>
            <a:endParaRPr kumimoji="0" lang="en-US" sz="5400" b="1" i="0" u="none" strike="noStrike" kern="1200" cap="none" spc="0" normalizeH="0" baseline="0" noProof="0" dirty="0">
              <a:ln>
                <a:noFill/>
              </a:ln>
              <a:solidFill>
                <a:srgbClr val="F79646">
                  <a:lumMod val="75000"/>
                </a:srgbClr>
              </a:solidFill>
              <a:effectLst/>
              <a:uLnTx/>
              <a:uFillTx/>
              <a:latin typeface="Cambria" panose="02040503050406030204" pitchFamily="18" charset="0"/>
              <a:ea typeface="MS PGothic" pitchFamily="34" charset="-128"/>
              <a:cs typeface="+mn-cs"/>
            </a:endParaRPr>
          </a:p>
        </p:txBody>
      </p:sp>
      <p:sp>
        <p:nvSpPr>
          <p:cNvPr id="30" name="TextBox 29"/>
          <p:cNvSpPr txBox="1"/>
          <p:nvPr/>
        </p:nvSpPr>
        <p:spPr>
          <a:xfrm>
            <a:off x="2215557" y="2310322"/>
            <a:ext cx="10612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79646">
                    <a:lumMod val="75000"/>
                  </a:srgbClr>
                </a:solidFill>
                <a:effectLst/>
                <a:uLnTx/>
                <a:uFillTx/>
                <a:latin typeface="Cambria" panose="02040503050406030204" pitchFamily="18" charset="0"/>
                <a:ea typeface="MS PGothic" pitchFamily="34" charset="-128"/>
                <a:cs typeface="+mn-cs"/>
              </a:rPr>
              <a:t>36</a:t>
            </a:r>
            <a:endParaRPr kumimoji="0" lang="en-US" sz="5400" b="1" i="0" u="none" strike="noStrike" kern="1200" cap="none" spc="0" normalizeH="0" baseline="0" noProof="0" dirty="0">
              <a:ln>
                <a:noFill/>
              </a:ln>
              <a:solidFill>
                <a:srgbClr val="F79646">
                  <a:lumMod val="75000"/>
                </a:srgbClr>
              </a:solidFill>
              <a:effectLst/>
              <a:uLnTx/>
              <a:uFillTx/>
              <a:latin typeface="Cambria" panose="02040503050406030204" pitchFamily="18" charset="0"/>
              <a:ea typeface="MS PGothic" pitchFamily="34" charset="-128"/>
              <a:cs typeface="+mn-cs"/>
            </a:endParaRPr>
          </a:p>
        </p:txBody>
      </p:sp>
      <p:sp>
        <p:nvSpPr>
          <p:cNvPr id="31" name="TextBox 30"/>
          <p:cNvSpPr txBox="1"/>
          <p:nvPr/>
        </p:nvSpPr>
        <p:spPr>
          <a:xfrm>
            <a:off x="6995597" y="1531344"/>
            <a:ext cx="100540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79646">
                    <a:lumMod val="75000"/>
                  </a:srgbClr>
                </a:solidFill>
                <a:effectLst/>
                <a:uLnTx/>
                <a:uFillTx/>
                <a:latin typeface="Cambria" panose="02040503050406030204" pitchFamily="18" charset="0"/>
                <a:ea typeface="MS PGothic" pitchFamily="34" charset="-128"/>
                <a:cs typeface="+mn-cs"/>
              </a:rPr>
              <a:t>35</a:t>
            </a:r>
            <a:endParaRPr kumimoji="0" lang="en-US" sz="5400" b="1" i="0" u="none" strike="noStrike" kern="1200" cap="none" spc="0" normalizeH="0" baseline="0" noProof="0" dirty="0">
              <a:ln>
                <a:noFill/>
              </a:ln>
              <a:solidFill>
                <a:srgbClr val="F79646">
                  <a:lumMod val="75000"/>
                </a:srgbClr>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978496" y="2318082"/>
            <a:ext cx="1061212" cy="923330"/>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white"/>
                </a:solidFill>
                <a:effectLst/>
                <a:uLnTx/>
                <a:uFillTx/>
                <a:latin typeface="Cambria" panose="02040503050406030204" pitchFamily="18" charset="0"/>
                <a:ea typeface="MS PGothic" pitchFamily="34" charset="-128"/>
                <a:cs typeface="+mn-cs"/>
              </a:rPr>
              <a:t>14</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MS PGothic" pitchFamily="34" charset="-128"/>
              <a:cs typeface="+mn-cs"/>
            </a:endParaRPr>
          </a:p>
        </p:txBody>
      </p:sp>
      <p:sp>
        <p:nvSpPr>
          <p:cNvPr id="33" name="TextBox 32"/>
          <p:cNvSpPr txBox="1"/>
          <p:nvPr/>
        </p:nvSpPr>
        <p:spPr>
          <a:xfrm>
            <a:off x="6933143" y="4304542"/>
            <a:ext cx="2013104" cy="369332"/>
          </a:xfrm>
          <a:prstGeom prst="rect">
            <a:avLst/>
          </a:prstGeom>
          <a:solidFill>
            <a:srgbClr val="FFCC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f('</a:t>
            </a:r>
            <a:r>
              <a:rPr kumimoji="0" lang="en-US" sz="1800" b="1" i="0" u="none" strike="noStrike" kern="1200" cap="none" spc="0" normalizeH="0" baseline="0" noProof="0" dirty="0" err="1" smtClean="0">
                <a:ln>
                  <a:noFill/>
                </a:ln>
                <a:solidFill>
                  <a:prstClr val="black"/>
                </a:solidFill>
                <a:effectLst/>
                <a:uLnTx/>
                <a:uFillTx/>
                <a:latin typeface="Consolas" panose="020B0609020204030204" pitchFamily="49" charset="0"/>
                <a:ea typeface="MS PGothic" pitchFamily="34" charset="-128"/>
                <a:cs typeface="+mn-cs"/>
              </a:rPr>
              <a:t>Lala</a:t>
            </a:r>
            <a:r>
              <a:rPr kumimoji="0" lang="en-US" sz="1800" b="1"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','la')</a:t>
            </a:r>
            <a:endParaRPr kumimoji="0" lang="en-US" sz="1800" b="1"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p:txBody>
      </p:sp>
      <p:sp>
        <p:nvSpPr>
          <p:cNvPr id="39" name="TextBox 38"/>
          <p:cNvSpPr txBox="1"/>
          <p:nvPr/>
        </p:nvSpPr>
        <p:spPr>
          <a:xfrm>
            <a:off x="6933143" y="4958520"/>
            <a:ext cx="2013104" cy="369332"/>
          </a:xfrm>
          <a:prstGeom prst="rect">
            <a:avLst/>
          </a:prstGeom>
          <a:solidFill>
            <a:srgbClr val="FFCC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(1,0,1,0,1,0)</a:t>
            </a:r>
            <a:endParaRPr kumimoji="0" lang="en-US" sz="1800" b="1"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p:txBody>
      </p:sp>
      <p:sp>
        <p:nvSpPr>
          <p:cNvPr id="40" name="TextBox 39"/>
          <p:cNvSpPr txBox="1"/>
          <p:nvPr/>
        </p:nvSpPr>
        <p:spPr>
          <a:xfrm>
            <a:off x="6911595" y="5513232"/>
            <a:ext cx="2034651" cy="646331"/>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MS PGothic" pitchFamily="34" charset="-128"/>
                <a:cs typeface="+mn-cs"/>
              </a:rPr>
              <a:t>14</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MS PGothic" pitchFamily="34" charset="-128"/>
              <a:cs typeface="+mn-cs"/>
            </a:endParaRPr>
          </a:p>
        </p:txBody>
      </p:sp>
      <p:sp>
        <p:nvSpPr>
          <p:cNvPr id="45" name="TextBox 44"/>
          <p:cNvSpPr txBox="1"/>
          <p:nvPr/>
        </p:nvSpPr>
        <p:spPr>
          <a:xfrm>
            <a:off x="6920568" y="6286848"/>
            <a:ext cx="2034651" cy="507831"/>
          </a:xfrm>
          <a:prstGeom prst="rect">
            <a:avLst/>
          </a:prstGeom>
          <a:solidFill>
            <a:srgbClr val="CCECFF"/>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smtClean="0">
                <a:ln>
                  <a:noFill/>
                </a:ln>
                <a:solidFill>
                  <a:srgbClr val="CCECFF"/>
                </a:solidFill>
                <a:effectLst/>
                <a:uLnTx/>
                <a:uFillTx/>
                <a:latin typeface="Cambria" panose="02040503050406030204" pitchFamily="18" charset="0"/>
                <a:ea typeface="MS PGothic" pitchFamily="34" charset="-128"/>
                <a:cs typeface="+mn-cs"/>
              </a:rPr>
              <a:t>42</a:t>
            </a:r>
            <a:endParaRPr kumimoji="0" lang="en-US" sz="2700" b="1" i="0" u="none" strike="noStrike" kern="1200" cap="none" spc="0" normalizeH="0" baseline="0" noProof="0" dirty="0">
              <a:ln>
                <a:noFill/>
              </a:ln>
              <a:solidFill>
                <a:srgbClr val="CCECFF"/>
              </a:solidFill>
              <a:effectLst/>
              <a:uLnTx/>
              <a:uFillTx/>
              <a:latin typeface="Cambria" panose="02040503050406030204" pitchFamily="18" charset="0"/>
              <a:ea typeface="MS PGothic" pitchFamily="34" charset="-128"/>
              <a:cs typeface="+mn-cs"/>
            </a:endParaRPr>
          </a:p>
        </p:txBody>
      </p:sp>
      <p:sp>
        <p:nvSpPr>
          <p:cNvPr id="46" name="Rectangle 45"/>
          <p:cNvSpPr/>
          <p:nvPr/>
        </p:nvSpPr>
        <p:spPr>
          <a:xfrm>
            <a:off x="6558004" y="3836536"/>
            <a:ext cx="2249904" cy="230832"/>
          </a:xfrm>
          <a:prstGeom prst="rect">
            <a:avLst/>
          </a:prstGeom>
          <a:solidFill>
            <a:schemeClr val="bg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but they all share a factor with it!  - Eli B. '17</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7" name="TextBox 46"/>
          <p:cNvSpPr txBox="1"/>
          <p:nvPr/>
        </p:nvSpPr>
        <p:spPr>
          <a:xfrm rot="20972363">
            <a:off x="171966" y="2173455"/>
            <a:ext cx="8862716" cy="3046988"/>
          </a:xfrm>
          <a:prstGeom prst="rect">
            <a:avLst/>
          </a:prstGeom>
          <a:solidFill>
            <a:srgbClr val="FFCC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a:noFill/>
                </a:ln>
                <a:solidFill>
                  <a:prstClr val="black"/>
                </a:solidFill>
                <a:effectLst/>
                <a:uLnTx/>
                <a:uFillTx/>
                <a:latin typeface="Broadway" panose="04040905080B02020502" pitchFamily="82" charset="0"/>
                <a:ea typeface="MS PGothic" pitchFamily="34" charset="-128"/>
                <a:cs typeface="+mn-cs"/>
              </a:rPr>
              <a:t>Pass those Eastward...</a:t>
            </a:r>
            <a:endParaRPr kumimoji="0" lang="en-US" sz="9600" b="0" i="0" u="none" strike="noStrike" kern="1200" cap="none" spc="0" normalizeH="0" baseline="0" noProof="0" dirty="0">
              <a:ln>
                <a:noFill/>
              </a:ln>
              <a:solidFill>
                <a:prstClr val="black"/>
              </a:solidFill>
              <a:effectLst/>
              <a:uLnTx/>
              <a:uFillTx/>
              <a:latin typeface="Broadway" panose="04040905080B02020502" pitchFamily="82" charset="0"/>
              <a:ea typeface="MS PGothic" pitchFamily="34" charset="-128"/>
              <a:cs typeface="+mn-cs"/>
            </a:endParaRPr>
          </a:p>
        </p:txBody>
      </p:sp>
    </p:spTree>
    <p:extLst>
      <p:ext uri="{BB962C8B-B14F-4D97-AF65-F5344CB8AC3E}">
        <p14:creationId xmlns:p14="http://schemas.microsoft.com/office/powerpoint/2010/main" val="514083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4"/>
          <p:cNvSpPr txBox="1">
            <a:spLocks noChangeArrowheads="1"/>
          </p:cNvSpPr>
          <p:nvPr/>
        </p:nvSpPr>
        <p:spPr bwMode="auto">
          <a:xfrm>
            <a:off x="1036638" y="152400"/>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Program </a:t>
            </a:r>
            <a:r>
              <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evolution</a:t>
            </a:r>
            <a:endParaRPr kumimoji="0" lang="en-US" altLang="en-US" sz="42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50185" name="Text Box 39"/>
          <p:cNvSpPr txBox="1">
            <a:spLocks noChangeArrowheads="1"/>
          </p:cNvSpPr>
          <p:nvPr/>
        </p:nvSpPr>
        <p:spPr bwMode="auto">
          <a:xfrm>
            <a:off x="810954" y="1091625"/>
            <a:ext cx="7409121" cy="707886"/>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An example of </a:t>
            </a:r>
            <a:r>
              <a:rPr kumimoji="0" lang="en-US" altLang="en-US" sz="20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genetic algorithms</a:t>
            </a:r>
            <a:r>
              <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alt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which are used </a:t>
            </a:r>
            <a:r>
              <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for optimizing </a:t>
            </a:r>
            <a:r>
              <a:rPr kumimoji="0" lang="en-US" altLang="en-US" sz="2000" b="0" i="1" u="none" strike="noStrike" kern="1200" cap="none" spc="0" normalizeH="0" baseline="0" noProof="0" dirty="0" smtClean="0">
                <a:ln>
                  <a:noFill/>
                </a:ln>
                <a:solidFill>
                  <a:srgbClr val="000AF9"/>
                </a:solidFill>
                <a:effectLst/>
                <a:uLnTx/>
                <a:uFillTx/>
                <a:latin typeface="Cambria" pitchFamily="18" charset="0"/>
                <a:ea typeface="MS PGothic" pitchFamily="34" charset="-128"/>
                <a:cs typeface="+mn-cs"/>
              </a:rPr>
              <a:t>hard-to-describe</a:t>
            </a:r>
            <a:r>
              <a:rPr kumimoji="0" lang="en-US" altLang="en-US" sz="2000" b="0" i="0" u="none" strike="noStrike" kern="1200" cap="none" spc="0" normalizeH="0" baseline="0" noProof="0" dirty="0" smtClean="0">
                <a:ln>
                  <a:noFill/>
                </a:ln>
                <a:solidFill>
                  <a:srgbClr val="000AF9"/>
                </a:solidFill>
                <a:effectLst/>
                <a:uLnTx/>
                <a:uFillTx/>
                <a:latin typeface="Cambria" pitchFamily="18" charset="0"/>
                <a:ea typeface="MS PGothic" pitchFamily="34" charset="-128"/>
                <a:cs typeface="+mn-cs"/>
              </a:rPr>
              <a:t> functions  </a:t>
            </a:r>
            <a:r>
              <a:rPr kumimoji="0" lang="en-US" alt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with  </a:t>
            </a:r>
            <a:r>
              <a:rPr kumimoji="0" lang="en-US" altLang="en-US" sz="2000" b="0" i="1" u="none" strike="noStrike" kern="1200" cap="none" spc="0" normalizeH="0" baseline="0" noProof="0" dirty="0" smtClean="0">
                <a:ln>
                  <a:noFill/>
                </a:ln>
                <a:solidFill>
                  <a:srgbClr val="CC3300"/>
                </a:solidFill>
                <a:effectLst/>
                <a:uLnTx/>
                <a:uFillTx/>
                <a:latin typeface="Cambria" pitchFamily="18" charset="0"/>
                <a:ea typeface="MS PGothic" pitchFamily="34" charset="-128"/>
                <a:cs typeface="+mn-cs"/>
              </a:rPr>
              <a:t>easily-</a:t>
            </a:r>
            <a:r>
              <a:rPr kumimoji="0" lang="en-US" altLang="en-US" sz="2000" b="0" i="1" u="none" strike="noStrike" kern="1200" cap="none" spc="0" normalizeH="0" baseline="0" noProof="0" dirty="0" err="1" smtClean="0">
                <a:ln>
                  <a:noFill/>
                </a:ln>
                <a:solidFill>
                  <a:srgbClr val="CC3300"/>
                </a:solidFill>
                <a:effectLst/>
                <a:uLnTx/>
                <a:uFillTx/>
                <a:latin typeface="Cambria" pitchFamily="18" charset="0"/>
                <a:ea typeface="MS PGothic" pitchFamily="34" charset="-128"/>
                <a:cs typeface="+mn-cs"/>
              </a:rPr>
              <a:t>splittable</a:t>
            </a:r>
            <a:r>
              <a:rPr kumimoji="0" lang="en-US" altLang="en-US" sz="2000" b="0" i="0" u="none" strike="noStrike" kern="1200" cap="none" spc="0" normalizeH="0" baseline="0" noProof="0" dirty="0" smtClean="0">
                <a:ln>
                  <a:noFill/>
                </a:ln>
                <a:solidFill>
                  <a:srgbClr val="CC3300"/>
                </a:solidFill>
                <a:effectLst/>
                <a:uLnTx/>
                <a:uFillTx/>
                <a:latin typeface="Cambria" pitchFamily="18" charset="0"/>
                <a:ea typeface="MS PGothic" pitchFamily="34" charset="-128"/>
                <a:cs typeface="+mn-cs"/>
              </a:rPr>
              <a:t> solutions</a:t>
            </a:r>
            <a:r>
              <a:rPr kumimoji="0" lang="en-US" alt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2" name="Rectangle 1"/>
          <p:cNvSpPr/>
          <p:nvPr/>
        </p:nvSpPr>
        <p:spPr>
          <a:xfrm>
            <a:off x="1893657" y="5715000"/>
            <a:ext cx="5469398" cy="830997"/>
          </a:xfrm>
          <a:prstGeom prst="rect">
            <a:avLst/>
          </a:prstGeom>
          <a:solidFill>
            <a:schemeClr val="bg1">
              <a:lumMod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Start with a population of, say,  ~200 </a:t>
            </a:r>
            <a:r>
              <a:rPr kumimoji="0" lang="en-US" sz="2400" b="1"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random</a:t>
            </a:r>
            <a:r>
              <a:rPr kumimoji="0" lang="en-US" sz="2400" b="0"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 </a:t>
            </a:r>
            <a:r>
              <a:rPr kumimoji="0" 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programs</a:t>
            </a:r>
            <a:r>
              <a:rPr kumimoji="0" lang="en-US" sz="24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52529185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288925" y="184652"/>
            <a:ext cx="4740276"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The </a:t>
            </a:r>
            <a:r>
              <a:rPr kumimoji="0" lang="en-US" altLang="en-US" sz="42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vPool</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project</a:t>
            </a:r>
          </a:p>
        </p:txBody>
      </p:sp>
      <p:sp>
        <p:nvSpPr>
          <p:cNvPr id="33796" name="Text Box 12"/>
          <p:cNvSpPr txBox="1">
            <a:spLocks noChangeArrowheads="1"/>
          </p:cNvSpPr>
          <p:nvPr/>
        </p:nvSpPr>
        <p:spPr bwMode="auto">
          <a:xfrm>
            <a:off x="653777" y="3743742"/>
            <a:ext cx="781159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Linear collisions </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should </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be </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somewhere </a:t>
            </a:r>
            <a:r>
              <a:rPr kumimoji="0" lang="en-US" alt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("walls")</a:t>
            </a:r>
            <a:endParaRPr kumimoji="0" lang="en-US" altLang="en-US" sz="18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Spherical collisions </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should </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be </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somewhere </a:t>
            </a:r>
            <a:r>
              <a:rPr kumimoji="0" lang="en-US" alt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("points") </a:t>
            </a:r>
            <a:endParaRPr kumimoji="0" lang="en-US" altLang="en-US" sz="18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You need "pockets" </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a:t>
            </a:r>
            <a:r>
              <a:rPr kumimoji="0" lang="en-US" altLang="en-US" sz="24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or some other game </a:t>
            </a:r>
            <a:r>
              <a:rPr kumimoji="0" lang="en-US" altLang="en-US" sz="24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objective</a:t>
            </a: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You need </a:t>
            </a:r>
            <a:r>
              <a:rPr kumimoji="0" lang="en-US" altLang="en-US" sz="2400" b="1"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user control</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of at least one object </a:t>
            </a:r>
            <a:r>
              <a:rPr kumimoji="0" lang="en-US" alt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(mouse/</a:t>
            </a:r>
            <a:r>
              <a:rPr kumimoji="0" lang="en-US" altLang="en-US" sz="18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kbd</a:t>
            </a:r>
            <a:r>
              <a:rPr kumimoji="0" lang="en-US" alt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18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grpSp>
        <p:nvGrpSpPr>
          <p:cNvPr id="33799" name="Group 20"/>
          <p:cNvGrpSpPr>
            <a:grpSpLocks/>
          </p:cNvGrpSpPr>
          <p:nvPr/>
        </p:nvGrpSpPr>
        <p:grpSpPr bwMode="auto">
          <a:xfrm>
            <a:off x="8206604" y="3048397"/>
            <a:ext cx="517525" cy="568325"/>
            <a:chOff x="2928" y="1051"/>
            <a:chExt cx="840" cy="957"/>
          </a:xfrm>
        </p:grpSpPr>
        <p:sp>
          <p:nvSpPr>
            <p:cNvPr id="338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3800" name="Rectangle 25"/>
          <p:cNvSpPr>
            <a:spLocks noChangeArrowheads="1"/>
          </p:cNvSpPr>
          <p:nvPr/>
        </p:nvSpPr>
        <p:spPr bwMode="auto">
          <a:xfrm>
            <a:off x="868362" y="1314385"/>
            <a:ext cx="3581401" cy="1323439"/>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VPython</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was designed to make 3d physics simulations simpler to </a:t>
            </a:r>
            <a:r>
              <a:rPr kumimoji="0" lang="en-US" alt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program – as a result, the library itself is physics-free!</a:t>
            </a:r>
            <a:endParaRPr kumimoji="0" lang="en-US" altLang="en-US" sz="36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4" name="TextBox 3"/>
          <p:cNvSpPr txBox="1"/>
          <p:nvPr/>
        </p:nvSpPr>
        <p:spPr>
          <a:xfrm>
            <a:off x="4724400" y="1528652"/>
            <a:ext cx="3261813"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 </a:t>
            </a:r>
            <a:r>
              <a:rPr kumimoji="0" lang="en-US" sz="2800" b="0" i="0"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sym typeface="Symbol"/>
              </a:rPr>
              <a:t></a:t>
            </a:r>
            <a:r>
              <a:rPr kumimoji="0" lang="en-US" sz="2800" b="0" i="0"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 </a:t>
            </a:r>
            <a:r>
              <a:rPr kumimoji="0" lang="en-US" sz="2800" b="0" i="0" u="none" strike="noStrike" kern="1200" cap="none" spc="0" normalizeH="0" baseline="0" noProof="0" dirty="0" err="1" smtClean="0">
                <a:ln>
                  <a:noFill/>
                </a:ln>
                <a:solidFill>
                  <a:srgbClr val="000AF9"/>
                </a:solidFill>
                <a:effectLst/>
                <a:uLnTx/>
                <a:uFillTx/>
                <a:latin typeface="Cambria" panose="02040503050406030204" pitchFamily="18" charset="0"/>
                <a:ea typeface="MS PGothic" pitchFamily="34" charset="-128"/>
                <a:cs typeface="+mn-cs"/>
              </a:rPr>
              <a:t>Phunky</a:t>
            </a:r>
            <a:r>
              <a:rPr kumimoji="0" lang="en-US" sz="2800" b="0" i="0"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 Physics is welcome!</a:t>
            </a:r>
            <a:endParaRPr kumimoji="0" lang="en-US" sz="2800" b="0" i="0" u="none" strike="noStrike" kern="1200" cap="none" spc="0" normalizeH="0" baseline="0" noProof="0" dirty="0">
              <a:ln>
                <a:noFill/>
              </a:ln>
              <a:solidFill>
                <a:srgbClr val="000AF9"/>
              </a:solidFill>
              <a:effectLst/>
              <a:uLnTx/>
              <a:uFillTx/>
              <a:latin typeface="Cambria" panose="02040503050406030204" pitchFamily="18" charset="0"/>
              <a:ea typeface="MS PGothic" pitchFamily="34" charset="-128"/>
              <a:cs typeface="+mn-cs"/>
            </a:endParaRPr>
          </a:p>
        </p:txBody>
      </p:sp>
      <p:sp>
        <p:nvSpPr>
          <p:cNvPr id="5" name="TextBox 4"/>
          <p:cNvSpPr txBox="1"/>
          <p:nvPr/>
        </p:nvSpPr>
        <p:spPr>
          <a:xfrm>
            <a:off x="6491623" y="3035718"/>
            <a:ext cx="1803699"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sounds like </a:t>
            </a:r>
            <a:r>
              <a:rPr kumimoji="0" lang="en-US" sz="1050" b="0" i="1" u="sng"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all</a:t>
            </a:r>
            <a:r>
              <a:rPr kumimoji="0" lang="en-US" sz="1050" b="0" i="1"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  </a:t>
            </a:r>
            <a:r>
              <a:rPr kumimoji="0" lang="en-US" sz="105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physics to me!</a:t>
            </a:r>
            <a:endParaRPr kumimoji="0" lang="en-US" sz="105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297678169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9"/>
          <p:cNvSpPr txBox="1">
            <a:spLocks noChangeArrowheads="1"/>
          </p:cNvSpPr>
          <p:nvPr>
            <p:custDataLst>
              <p:tags r:id="rId1"/>
            </p:custDataLst>
          </p:nvPr>
        </p:nvSpPr>
        <p:spPr bwMode="auto">
          <a:xfrm>
            <a:off x="304800" y="177800"/>
            <a:ext cx="86447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0" i="1"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vPython</a:t>
            </a:r>
            <a:r>
              <a:rPr kumimoji="0" lang="en-US" altLang="en-US" sz="36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Linear + Spherical collisions...</a:t>
            </a:r>
          </a:p>
        </p:txBody>
      </p:sp>
      <p:sp>
        <p:nvSpPr>
          <p:cNvPr id="53252" name="Text Box 56"/>
          <p:cNvSpPr txBox="1">
            <a:spLocks noChangeArrowheads="1"/>
          </p:cNvSpPr>
          <p:nvPr/>
        </p:nvSpPr>
        <p:spPr bwMode="auto">
          <a:xfrm>
            <a:off x="1058553" y="1160130"/>
            <a:ext cx="6092031" cy="830997"/>
          </a:xfrm>
          <a:prstGeom prst="rect">
            <a:avLst/>
          </a:prstGeom>
          <a:solidFill>
            <a:srgbClr val="CCFFCC"/>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least some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of the game needs to be about </a:t>
            </a:r>
            <a:r>
              <a:rPr kumimoji="0" lang="en-US" altLang="en-US" sz="24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detecting collisions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and </a:t>
            </a:r>
            <a:r>
              <a:rPr kumimoji="0" lang="en-US" altLang="en-US" sz="24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changing velocities</a:t>
            </a:r>
            <a:endPar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cxnSp>
        <p:nvCxnSpPr>
          <p:cNvPr id="53253" name="Straight Connector 2"/>
          <p:cNvCxnSpPr>
            <a:cxnSpLocks noChangeShapeType="1"/>
          </p:cNvCxnSpPr>
          <p:nvPr/>
        </p:nvCxnSpPr>
        <p:spPr bwMode="auto">
          <a:xfrm>
            <a:off x="8371337" y="1560460"/>
            <a:ext cx="0" cy="29718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3254" name="Rectangle 5"/>
          <p:cNvSpPr>
            <a:spLocks noChangeArrowheads="1"/>
          </p:cNvSpPr>
          <p:nvPr/>
        </p:nvSpPr>
        <p:spPr bwMode="auto">
          <a:xfrm>
            <a:off x="8001000" y="1143000"/>
            <a:ext cx="739305" cy="369332"/>
          </a:xfrm>
          <a:prstGeom prst="rect">
            <a:avLst/>
          </a:prstGeom>
          <a:solidFill>
            <a:srgbClr val="CCFFCC"/>
          </a:solidFill>
          <a:ln>
            <a:noFill/>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x = 10</a:t>
            </a:r>
          </a:p>
        </p:txBody>
      </p:sp>
      <p:sp>
        <p:nvSpPr>
          <p:cNvPr id="53255" name="Oval 6"/>
          <p:cNvSpPr>
            <a:spLocks noChangeArrowheads="1"/>
          </p:cNvSpPr>
          <p:nvPr/>
        </p:nvSpPr>
        <p:spPr bwMode="auto">
          <a:xfrm>
            <a:off x="6797675" y="4175073"/>
            <a:ext cx="180975" cy="179387"/>
          </a:xfrm>
          <a:prstGeom prst="ellipse">
            <a:avLst/>
          </a:prstGeom>
          <a:solidFill>
            <a:srgbClr val="C00000"/>
          </a:solidFill>
          <a:ln w="9525" algn="ctr">
            <a:solidFill>
              <a:srgbClr val="C00000"/>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3256" name="Straight Arrow Connector 8"/>
          <p:cNvCxnSpPr>
            <a:cxnSpLocks noChangeShapeType="1"/>
          </p:cNvCxnSpPr>
          <p:nvPr/>
        </p:nvCxnSpPr>
        <p:spPr bwMode="auto">
          <a:xfrm flipV="1">
            <a:off x="7002462" y="3846460"/>
            <a:ext cx="312738" cy="31273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3257" name="Text Box 56"/>
          <p:cNvSpPr txBox="1">
            <a:spLocks noChangeArrowheads="1"/>
          </p:cNvSpPr>
          <p:nvPr/>
        </p:nvSpPr>
        <p:spPr bwMode="auto">
          <a:xfrm>
            <a:off x="6797675" y="5435547"/>
            <a:ext cx="2151869" cy="369888"/>
          </a:xfrm>
          <a:prstGeom prst="rect">
            <a:avLst/>
          </a:prstGeom>
          <a:solidFill>
            <a:srgbClr val="CCFFCC"/>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Line ~ wall at x=10</a:t>
            </a:r>
          </a:p>
        </p:txBody>
      </p:sp>
      <p:sp>
        <p:nvSpPr>
          <p:cNvPr id="53258" name="Rectangle 10"/>
          <p:cNvSpPr>
            <a:spLocks noChangeArrowheads="1"/>
          </p:cNvSpPr>
          <p:nvPr/>
        </p:nvSpPr>
        <p:spPr bwMode="auto">
          <a:xfrm>
            <a:off x="6551844" y="5943600"/>
            <a:ext cx="18166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How to </a:t>
            </a:r>
            <a:r>
              <a:rPr kumimoji="0" lang="en-US" altLang="en-US" sz="1800" b="1" i="0" u="none" strike="noStrike" kern="1200" cap="none" spc="0" normalizeH="0" baseline="0" noProof="0" dirty="0" smtClean="0">
                <a:ln>
                  <a:noFill/>
                </a:ln>
                <a:solidFill>
                  <a:srgbClr val="000AF9"/>
                </a:solidFill>
                <a:effectLst/>
                <a:uLnTx/>
                <a:uFillTx/>
                <a:latin typeface="Cambria" pitchFamily="18" charset="0"/>
                <a:ea typeface="ＭＳ Ｐゴシック" pitchFamily="34" charset="-128"/>
                <a:cs typeface="+mn-cs"/>
              </a:rPr>
              <a:t>bounce</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53259" name="Rectangle 14"/>
          <p:cNvSpPr>
            <a:spLocks noChangeArrowheads="1"/>
          </p:cNvSpPr>
          <p:nvPr/>
        </p:nvSpPr>
        <p:spPr bwMode="auto">
          <a:xfrm>
            <a:off x="6551844" y="6335712"/>
            <a:ext cx="1906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009900"/>
                </a:solidFill>
                <a:effectLst/>
                <a:uLnTx/>
                <a:uFillTx/>
                <a:latin typeface="Cambria" pitchFamily="18" charset="0"/>
                <a:ea typeface="ＭＳ Ｐゴシック" pitchFamily="34" charset="-128"/>
                <a:cs typeface="+mn-cs"/>
              </a:rPr>
              <a:t>W</a:t>
            </a:r>
            <a:r>
              <a:rPr kumimoji="0" lang="en-US" altLang="en-US" sz="1800" b="1" i="0" u="none" strike="noStrike" kern="1200" cap="none" spc="0" normalizeH="0" baseline="0" noProof="0" dirty="0" smtClean="0">
                <a:ln>
                  <a:noFill/>
                </a:ln>
                <a:solidFill>
                  <a:srgbClr val="009900"/>
                </a:solidFill>
                <a:effectLst/>
                <a:uLnTx/>
                <a:uFillTx/>
                <a:latin typeface="Cambria" pitchFamily="18" charset="0"/>
                <a:ea typeface="ＭＳ Ｐゴシック" pitchFamily="34" charset="-128"/>
                <a:cs typeface="+mn-cs"/>
              </a:rPr>
              <a:t>hat else to do</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cxnSp>
        <p:nvCxnSpPr>
          <p:cNvPr id="16" name="Straight Connector 2"/>
          <p:cNvCxnSpPr>
            <a:cxnSpLocks noChangeShapeType="1"/>
          </p:cNvCxnSpPr>
          <p:nvPr/>
        </p:nvCxnSpPr>
        <p:spPr bwMode="auto">
          <a:xfrm>
            <a:off x="7455568" y="5203025"/>
            <a:ext cx="1136204" cy="0"/>
          </a:xfrm>
          <a:prstGeom prst="line">
            <a:avLst/>
          </a:prstGeom>
          <a:noFill/>
          <a:ln w="28575" algn="ctr">
            <a:solidFill>
              <a:schemeClr val="bg1">
                <a:lumMod val="65000"/>
              </a:schemeClr>
            </a:solidFill>
            <a:round/>
            <a:headEnd type="none" w="med" len="med"/>
            <a:tailEnd type="arrow" w="med" len="med"/>
          </a:ln>
          <a:extLst>
            <a:ext uri="{909E8E84-426E-40DD-AFC4-6F175D3DCCD1}">
              <a14:hiddenFill xmlns:a14="http://schemas.microsoft.com/office/drawing/2010/main">
                <a:noFill/>
              </a14:hiddenFill>
            </a:ext>
          </a:extLst>
        </p:spPr>
      </p:cxnSp>
      <p:sp>
        <p:nvSpPr>
          <p:cNvPr id="18" name="Rectangle 17"/>
          <p:cNvSpPr/>
          <p:nvPr/>
        </p:nvSpPr>
        <p:spPr>
          <a:xfrm>
            <a:off x="8650421" y="4953000"/>
            <a:ext cx="47160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FF">
                    <a:lumMod val="65000"/>
                  </a:srgbClr>
                </a:solidFill>
                <a:effectLst/>
                <a:uLnTx/>
                <a:uFillTx/>
                <a:latin typeface="Calibri" panose="020F0502020204030204" pitchFamily="34" charset="0"/>
                <a:ea typeface="MS PGothic" pitchFamily="34" charset="-128"/>
                <a:cs typeface="+mn-cs"/>
              </a:rPr>
              <a:t>+x</a:t>
            </a:r>
            <a:endParaRPr kumimoji="0" lang="en-US" sz="2400" b="0" i="0" u="none" strike="noStrike" kern="1200" cap="none" spc="0" normalizeH="0" baseline="0" noProof="0" dirty="0">
              <a:ln>
                <a:noFill/>
              </a:ln>
              <a:solidFill>
                <a:srgbClr val="FFFFFF">
                  <a:lumMod val="65000"/>
                </a:srgbClr>
              </a:solidFill>
              <a:effectLst/>
              <a:uLnTx/>
              <a:uFillTx/>
              <a:latin typeface="Times New Roman" pitchFamily="18" charset="0"/>
              <a:ea typeface="MS PGothic" pitchFamily="34" charset="-128"/>
              <a:cs typeface="+mn-cs"/>
            </a:endParaRPr>
          </a:p>
        </p:txBody>
      </p:sp>
      <p:sp>
        <p:nvSpPr>
          <p:cNvPr id="19" name="Right Arrow 18"/>
          <p:cNvSpPr/>
          <p:nvPr/>
        </p:nvSpPr>
        <p:spPr bwMode="auto">
          <a:xfrm>
            <a:off x="6070581" y="6365993"/>
            <a:ext cx="457200" cy="308769"/>
          </a:xfrm>
          <a:prstGeom prst="rightArrow">
            <a:avLst>
              <a:gd name="adj1" fmla="val 36436"/>
              <a:gd name="adj2" fmla="val 50000"/>
            </a:avLst>
          </a:pr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20" name="Right Arrow 19"/>
          <p:cNvSpPr/>
          <p:nvPr/>
        </p:nvSpPr>
        <p:spPr bwMode="auto">
          <a:xfrm>
            <a:off x="6070581" y="5973881"/>
            <a:ext cx="457200" cy="308769"/>
          </a:xfrm>
          <a:prstGeom prst="rightArrow">
            <a:avLst>
              <a:gd name="adj1" fmla="val 36436"/>
              <a:gd name="adj2" fmla="val 50000"/>
            </a:avLst>
          </a:prstGeom>
          <a:solidFill>
            <a:srgbClr val="000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33" y="2555245"/>
            <a:ext cx="4853155" cy="4149799"/>
          </a:xfrm>
          <a:prstGeom prst="rect">
            <a:avLst/>
          </a:prstGeom>
        </p:spPr>
      </p:pic>
      <p:cxnSp>
        <p:nvCxnSpPr>
          <p:cNvPr id="9" name="Straight Arrow Connector 8"/>
          <p:cNvCxnSpPr/>
          <p:nvPr/>
        </p:nvCxnSpPr>
        <p:spPr>
          <a:xfrm flipH="1" flipV="1">
            <a:off x="3733800" y="4202977"/>
            <a:ext cx="17481" cy="1630362"/>
          </a:xfrm>
          <a:prstGeom prst="straightConnector1">
            <a:avLst/>
          </a:prstGeom>
          <a:ln>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1266686"/>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208296" y="1769395"/>
            <a:ext cx="1752600" cy="30003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56323"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0</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Zeroth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26"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sp>
        <p:nvSpPr>
          <p:cNvPr id="56327"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any overlap.</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Cambria" pitchFamily="18" charset="0"/>
                <a:ea typeface="ＭＳ Ｐゴシック" pitchFamily="34" charset="-128"/>
                <a:cs typeface="+mn-cs"/>
              </a:rPr>
              <a:t>r</a:t>
            </a:r>
            <a:endParaRPr kumimoji="0" lang="en-US" altLang="en-US" sz="2400" b="0" i="0" u="none" strike="noStrike" kern="1200" cap="none" spc="0" normalizeH="0" baseline="0" noProof="0" smtClean="0">
              <a:ln>
                <a:noFill/>
              </a:ln>
              <a:solidFill>
                <a:srgbClr val="FF0000"/>
              </a:solidFill>
              <a:effectLst/>
              <a:uLnTx/>
              <a:uFillTx/>
              <a:latin typeface="Arial" pitchFamily="34" charset="0"/>
              <a:ea typeface="ＭＳ Ｐゴシック" pitchFamily="34" charset="-128"/>
              <a:cs typeface="+mn-cs"/>
            </a:endParaRPr>
          </a:p>
        </p:txBody>
      </p:sp>
      <p:sp>
        <p:nvSpPr>
          <p:cNvPr id="56332" name="Rectangle 22"/>
          <p:cNvSpPr>
            <a:spLocks noChangeArrowheads="1"/>
          </p:cNvSpPr>
          <p:nvPr/>
        </p:nvSpPr>
        <p:spPr bwMode="auto">
          <a:xfrm>
            <a:off x="1654175" y="4114800"/>
            <a:ext cx="852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20" name="Text Box 29"/>
          <p:cNvSpPr txBox="1">
            <a:spLocks noChangeArrowheads="1"/>
          </p:cNvSpPr>
          <p:nvPr>
            <p:custDataLst>
              <p:tags r:id="rId1"/>
            </p:custDataLst>
          </p:nvPr>
        </p:nvSpPr>
        <p:spPr bwMode="auto">
          <a:xfrm>
            <a:off x="381000" y="1524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Spherical collisions</a:t>
            </a: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4" name="TextBox 33"/>
          <p:cNvSpPr txBox="1"/>
          <p:nvPr/>
        </p:nvSpPr>
        <p:spPr>
          <a:xfrm>
            <a:off x="755196" y="6107170"/>
            <a:ext cx="3048000"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Reality is just three eyes away!</a:t>
            </a:r>
            <a:endParaRPr kumimoji="0" lang="en-US" sz="15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endParaRPr>
          </a:p>
        </p:txBody>
      </p:sp>
      <p:cxnSp>
        <p:nvCxnSpPr>
          <p:cNvPr id="35" name="Straight Arrow Connector 13"/>
          <p:cNvCxnSpPr>
            <a:cxnSpLocks noChangeShapeType="1"/>
          </p:cNvCxnSpPr>
          <p:nvPr/>
        </p:nvCxnSpPr>
        <p:spPr bwMode="auto">
          <a:xfrm flipV="1">
            <a:off x="2480537" y="955177"/>
            <a:ext cx="0" cy="1363663"/>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6" name="Rectangle 19"/>
          <p:cNvSpPr>
            <a:spLocks noChangeArrowheads="1"/>
          </p:cNvSpPr>
          <p:nvPr/>
        </p:nvSpPr>
        <p:spPr bwMode="auto">
          <a:xfrm>
            <a:off x="2514600" y="9906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r.vel</a:t>
            </a:r>
            <a:endParaRPr kumimoji="0" lang="en-US" altLang="en-US" sz="2400" b="0" i="0" u="none" strike="noStrike" kern="1200" cap="none" spc="0" normalizeH="0" baseline="0" noProof="0" dirty="0" smtClean="0">
              <a:ln>
                <a:noFill/>
              </a:ln>
              <a:solidFill>
                <a:srgbClr val="FF0000"/>
              </a:solidFill>
              <a:effectLst/>
              <a:uLnTx/>
              <a:uFillTx/>
              <a:latin typeface="Arial" pitchFamily="34" charset="0"/>
              <a:ea typeface="ＭＳ Ｐゴシック" pitchFamily="34" charset="-128"/>
              <a:cs typeface="+mn-cs"/>
            </a:endParaRPr>
          </a:p>
        </p:txBody>
      </p:sp>
      <p:sp>
        <p:nvSpPr>
          <p:cNvPr id="37"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1  First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38"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t>
            </a:r>
            <a:r>
              <a:rPr kumimoji="0" lang="en-US" altLang="en-US" sz="18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any overlap.</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Compute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sp>
        <p:nvSpPr>
          <p:cNvPr id="39" name="Text Box 56"/>
          <p:cNvSpPr txBox="1">
            <a:spLocks noChangeArrowheads="1"/>
          </p:cNvSpPr>
          <p:nvPr/>
        </p:nvSpPr>
        <p:spPr bwMode="auto">
          <a:xfrm>
            <a:off x="4676774" y="5081588"/>
            <a:ext cx="416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2   Second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0" name="Text Box 56"/>
          <p:cNvSpPr txBox="1">
            <a:spLocks noChangeArrowheads="1"/>
          </p:cNvSpPr>
          <p:nvPr/>
        </p:nvSpPr>
        <p:spPr bwMode="auto">
          <a:xfrm>
            <a:off x="5362575" y="5616575"/>
            <a:ext cx="31718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Same as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first</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 but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.vel =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  </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 at 90 from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d</a:t>
            </a:r>
            <a:endPar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endParaRPr>
          </a:p>
        </p:txBody>
      </p:sp>
    </p:spTree>
    <p:extLst>
      <p:ext uri="{BB962C8B-B14F-4D97-AF65-F5344CB8AC3E}">
        <p14:creationId xmlns:p14="http://schemas.microsoft.com/office/powerpoint/2010/main" val="3668776214"/>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Cambria" pitchFamily="18" charset="0"/>
                <a:ea typeface="ＭＳ Ｐゴシック" pitchFamily="34" charset="-128"/>
                <a:cs typeface="+mn-cs"/>
              </a:rPr>
              <a:t>r</a:t>
            </a:r>
            <a:endParaRPr kumimoji="0" lang="en-US" altLang="en-US" sz="2400" b="0" i="0" u="none" strike="noStrike" kern="1200" cap="none" spc="0" normalizeH="0" baseline="0" noProof="0" smtClean="0">
              <a:ln>
                <a:noFill/>
              </a:ln>
              <a:solidFill>
                <a:srgbClr val="FF0000"/>
              </a:solidFill>
              <a:effectLst/>
              <a:uLnTx/>
              <a:uFillTx/>
              <a:latin typeface="Arial" pitchFamily="34" charset="0"/>
              <a:ea typeface="ＭＳ Ｐゴシック" pitchFamily="34" charset="-128"/>
              <a:cs typeface="+mn-cs"/>
            </a:endParaRPr>
          </a:p>
        </p:txBody>
      </p:sp>
      <p:sp>
        <p:nvSpPr>
          <p:cNvPr id="56332" name="Rectangle 22"/>
          <p:cNvSpPr>
            <a:spLocks noChangeArrowheads="1"/>
          </p:cNvSpPr>
          <p:nvPr/>
        </p:nvSpPr>
        <p:spPr bwMode="auto">
          <a:xfrm>
            <a:off x="1654175" y="4114800"/>
            <a:ext cx="852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34" name="Straight Arrow Connector 27"/>
          <p:cNvCxnSpPr>
            <a:cxnSpLocks noChangeShapeType="1"/>
          </p:cNvCxnSpPr>
          <p:nvPr/>
        </p:nvCxnSpPr>
        <p:spPr bwMode="auto">
          <a:xfrm flipV="1">
            <a:off x="1644650" y="2316163"/>
            <a:ext cx="828675" cy="89693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5" name="Rectangle 29"/>
          <p:cNvSpPr>
            <a:spLocks noChangeArrowheads="1"/>
          </p:cNvSpPr>
          <p:nvPr/>
        </p:nvSpPr>
        <p:spPr bwMode="auto">
          <a:xfrm>
            <a:off x="2201863" y="24511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4" name="TextBox 33"/>
          <p:cNvSpPr txBox="1"/>
          <p:nvPr/>
        </p:nvSpPr>
        <p:spPr>
          <a:xfrm>
            <a:off x="755196" y="6107170"/>
            <a:ext cx="3048000"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Reality is just two eyes away!</a:t>
            </a:r>
            <a:endParaRPr kumimoji="0" lang="en-US" sz="15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endParaRPr>
          </a:p>
        </p:txBody>
      </p:sp>
      <p:cxnSp>
        <p:nvCxnSpPr>
          <p:cNvPr id="35"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cxnSp>
        <p:nvCxnSpPr>
          <p:cNvPr id="36" name="Straight Arrow Connector 27"/>
          <p:cNvCxnSpPr>
            <a:cxnSpLocks noChangeShapeType="1"/>
          </p:cNvCxnSpPr>
          <p:nvPr/>
        </p:nvCxnSpPr>
        <p:spPr bwMode="auto">
          <a:xfrm flipV="1">
            <a:off x="2486388" y="1406163"/>
            <a:ext cx="828675" cy="89693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7" name="Rectangle 19"/>
          <p:cNvSpPr>
            <a:spLocks noChangeArrowheads="1"/>
          </p:cNvSpPr>
          <p:nvPr/>
        </p:nvSpPr>
        <p:spPr bwMode="auto">
          <a:xfrm>
            <a:off x="3248025" y="14478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r.vel</a:t>
            </a:r>
            <a:endParaRPr kumimoji="0" lang="en-US" altLang="en-US" sz="2400" b="0" i="0" u="none" strike="noStrike" kern="1200" cap="none" spc="0" normalizeH="0" baseline="0" noProof="0" dirty="0" smtClean="0">
              <a:ln>
                <a:noFill/>
              </a:ln>
              <a:solidFill>
                <a:srgbClr val="FF0000"/>
              </a:solidFill>
              <a:effectLst/>
              <a:uLnTx/>
              <a:uFillTx/>
              <a:latin typeface="Arial" pitchFamily="34" charset="0"/>
              <a:ea typeface="ＭＳ Ｐゴシック" pitchFamily="34" charset="-128"/>
              <a:cs typeface="+mn-cs"/>
            </a:endParaRPr>
          </a:p>
        </p:txBody>
      </p:sp>
      <p:sp>
        <p:nvSpPr>
          <p:cNvPr id="38" name="Text Box 29"/>
          <p:cNvSpPr txBox="1">
            <a:spLocks noChangeArrowheads="1"/>
          </p:cNvSpPr>
          <p:nvPr>
            <p:custDataLst>
              <p:tags r:id="rId1"/>
            </p:custDataLst>
          </p:nvPr>
        </p:nvSpPr>
        <p:spPr bwMode="auto">
          <a:xfrm>
            <a:off x="381000" y="1524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Spherical collisions</a:t>
            </a:r>
          </a:p>
        </p:txBody>
      </p:sp>
      <p:sp>
        <p:nvSpPr>
          <p:cNvPr id="41" name="Rectangle 40"/>
          <p:cNvSpPr/>
          <p:nvPr/>
        </p:nvSpPr>
        <p:spPr bwMode="auto">
          <a:xfrm>
            <a:off x="6208296" y="1769395"/>
            <a:ext cx="1752600" cy="30003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42"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0</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Zeroth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3"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any overlap.</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44"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1  First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5"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t>
            </a:r>
            <a:r>
              <a:rPr kumimoji="0" lang="en-US" altLang="en-US" sz="18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any overlap.</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Compute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sp>
        <p:nvSpPr>
          <p:cNvPr id="46" name="Text Box 56"/>
          <p:cNvSpPr txBox="1">
            <a:spLocks noChangeArrowheads="1"/>
          </p:cNvSpPr>
          <p:nvPr/>
        </p:nvSpPr>
        <p:spPr bwMode="auto">
          <a:xfrm>
            <a:off x="4676774" y="5081588"/>
            <a:ext cx="416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2   Second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7" name="Text Box 56"/>
          <p:cNvSpPr txBox="1">
            <a:spLocks noChangeArrowheads="1"/>
          </p:cNvSpPr>
          <p:nvPr/>
        </p:nvSpPr>
        <p:spPr bwMode="auto">
          <a:xfrm>
            <a:off x="5362575" y="5616575"/>
            <a:ext cx="31718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Same as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first</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 but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.vel =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  </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 at 90 from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d</a:t>
            </a:r>
            <a:endPar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endParaRPr>
          </a:p>
        </p:txBody>
      </p:sp>
    </p:spTree>
    <p:extLst>
      <p:ext uri="{BB962C8B-B14F-4D97-AF65-F5344CB8AC3E}">
        <p14:creationId xmlns:p14="http://schemas.microsoft.com/office/powerpoint/2010/main" val="394693141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26" name="Straight Arrow Connector 13"/>
          <p:cNvCxnSpPr>
            <a:cxnSpLocks noChangeShapeType="1"/>
          </p:cNvCxnSpPr>
          <p:nvPr/>
        </p:nvCxnSpPr>
        <p:spPr bwMode="auto">
          <a:xfrm flipV="1">
            <a:off x="1644650" y="3213100"/>
            <a:ext cx="0" cy="1363663"/>
          </a:xfrm>
          <a:prstGeom prst="straightConnector1">
            <a:avLst/>
          </a:prstGeom>
          <a:noFill/>
          <a:ln w="19050" algn="ctr">
            <a:solidFill>
              <a:srgbClr val="120DFB"/>
            </a:solidFill>
            <a:round/>
            <a:headEnd/>
            <a:tailEnd type="arrow" w="med" len="med"/>
          </a:ln>
          <a:extLst>
            <a:ext uri="{909E8E84-426E-40DD-AFC4-6F175D3DCCD1}">
              <a14:hiddenFill xmlns:a14="http://schemas.microsoft.com/office/drawing/2010/main">
                <a:noFill/>
              </a14:hiddenFill>
            </a:ext>
          </a:extLst>
        </p:spPr>
      </p:cxn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Cambria" pitchFamily="18" charset="0"/>
                <a:ea typeface="ＭＳ Ｐゴシック" pitchFamily="34" charset="-128"/>
                <a:cs typeface="+mn-cs"/>
              </a:rPr>
              <a:t>r</a:t>
            </a:r>
            <a:endParaRPr kumimoji="0" lang="en-US" altLang="en-US" sz="2400" b="0" i="0" u="none" strike="noStrike" kern="1200" cap="none" spc="0" normalizeH="0" baseline="0" noProof="0" smtClean="0">
              <a:ln>
                <a:noFill/>
              </a:ln>
              <a:solidFill>
                <a:srgbClr val="FF0000"/>
              </a:solidFill>
              <a:effectLst/>
              <a:uLnTx/>
              <a:uFillTx/>
              <a:latin typeface="Arial" pitchFamily="34" charset="0"/>
              <a:ea typeface="ＭＳ Ｐゴシック" pitchFamily="34" charset="-128"/>
              <a:cs typeface="+mn-cs"/>
            </a:endParaRPr>
          </a:p>
        </p:txBody>
      </p:sp>
      <p:sp>
        <p:nvSpPr>
          <p:cNvPr id="56332" name="Rectangle 22"/>
          <p:cNvSpPr>
            <a:spLocks noChangeArrowheads="1"/>
          </p:cNvSpPr>
          <p:nvPr/>
        </p:nvSpPr>
        <p:spPr bwMode="auto">
          <a:xfrm>
            <a:off x="1654175" y="4114800"/>
            <a:ext cx="1373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old </a:t>
            </a:r>
            <a:r>
              <a:rPr kumimoji="0" lang="en-US" altLang="en-US" sz="24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dirty="0" smtClean="0">
              <a:ln>
                <a:noFill/>
              </a:ln>
              <a:solidFill>
                <a:srgbClr val="000000"/>
              </a:solidFill>
              <a:effectLst/>
              <a:uLnTx/>
              <a:uFillTx/>
              <a:latin typeface="Arial" pitchFamily="34" charset="0"/>
              <a:ea typeface="ＭＳ Ｐゴシック" pitchFamily="34" charset="-128"/>
              <a:cs typeface="+mn-cs"/>
            </a:endParaRPr>
          </a:p>
        </p:txBody>
      </p:sp>
      <p:cxnSp>
        <p:nvCxnSpPr>
          <p:cNvPr id="56334" name="Straight Arrow Connector 27"/>
          <p:cNvCxnSpPr>
            <a:cxnSpLocks noChangeShapeType="1"/>
          </p:cNvCxnSpPr>
          <p:nvPr/>
        </p:nvCxnSpPr>
        <p:spPr bwMode="auto">
          <a:xfrm flipV="1">
            <a:off x="1644650" y="2316163"/>
            <a:ext cx="828675" cy="89693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5" name="Rectangle 29"/>
          <p:cNvSpPr>
            <a:spLocks noChangeArrowheads="1"/>
          </p:cNvSpPr>
          <p:nvPr/>
        </p:nvSpPr>
        <p:spPr bwMode="auto">
          <a:xfrm>
            <a:off x="2201863" y="24511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37" name="Straight Arrow Connector 31"/>
          <p:cNvCxnSpPr>
            <a:cxnSpLocks noChangeShapeType="1"/>
          </p:cNvCxnSpPr>
          <p:nvPr/>
        </p:nvCxnSpPr>
        <p:spPr bwMode="auto">
          <a:xfrm flipH="1" flipV="1">
            <a:off x="1022350" y="2770188"/>
            <a:ext cx="631825" cy="474662"/>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8" name="Rectangle 34"/>
          <p:cNvSpPr>
            <a:spLocks noChangeArrowheads="1"/>
          </p:cNvSpPr>
          <p:nvPr/>
        </p:nvSpPr>
        <p:spPr bwMode="auto">
          <a:xfrm>
            <a:off x="852488" y="2362200"/>
            <a:ext cx="503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24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a:t>
            </a:r>
            <a:endParaRPr kumimoji="0" lang="en-US" altLang="en-US" sz="2400" b="0" i="0" u="none" strike="noStrike" kern="1200" cap="none" spc="0" normalizeH="0" baseline="42000" noProof="0" smtClean="0">
              <a:ln>
                <a:noFill/>
              </a:ln>
              <a:solidFill>
                <a:srgbClr val="000000"/>
              </a:solidFill>
              <a:effectLst/>
              <a:uLnTx/>
              <a:uFillTx/>
              <a:latin typeface="Arial" pitchFamily="34" charset="0"/>
              <a:ea typeface="ＭＳ Ｐゴシック" pitchFamily="34" charset="-128"/>
              <a:cs typeface="+mn-cs"/>
            </a:endParaRP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4" name="TextBox 33"/>
          <p:cNvSpPr txBox="1"/>
          <p:nvPr/>
        </p:nvSpPr>
        <p:spPr>
          <a:xfrm>
            <a:off x="755196" y="6107170"/>
            <a:ext cx="3048000"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Reality is just one eye away!</a:t>
            </a:r>
            <a:endParaRPr kumimoji="0" lang="en-US" sz="15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endParaRPr>
          </a:p>
        </p:txBody>
      </p:sp>
      <p:cxnSp>
        <p:nvCxnSpPr>
          <p:cNvPr id="35"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cxnSp>
        <p:nvCxnSpPr>
          <p:cNvPr id="36" name="Straight Arrow Connector 27"/>
          <p:cNvCxnSpPr>
            <a:cxnSpLocks noChangeShapeType="1"/>
          </p:cNvCxnSpPr>
          <p:nvPr/>
        </p:nvCxnSpPr>
        <p:spPr bwMode="auto">
          <a:xfrm flipV="1">
            <a:off x="2486388" y="1406163"/>
            <a:ext cx="828675" cy="89693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7" name="Rectangle 19"/>
          <p:cNvSpPr>
            <a:spLocks noChangeArrowheads="1"/>
          </p:cNvSpPr>
          <p:nvPr/>
        </p:nvSpPr>
        <p:spPr bwMode="auto">
          <a:xfrm>
            <a:off x="3248025" y="14478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r.vel</a:t>
            </a:r>
            <a:endParaRPr kumimoji="0" lang="en-US" altLang="en-US" sz="2400" b="0" i="0" u="none" strike="noStrike" kern="1200" cap="none" spc="0" normalizeH="0" baseline="0" noProof="0" dirty="0" smtClean="0">
              <a:ln>
                <a:noFill/>
              </a:ln>
              <a:solidFill>
                <a:srgbClr val="FF0000"/>
              </a:solidFill>
              <a:effectLst/>
              <a:uLnTx/>
              <a:uFillTx/>
              <a:latin typeface="Arial" pitchFamily="34" charset="0"/>
              <a:ea typeface="ＭＳ Ｐゴシック" pitchFamily="34" charset="-128"/>
              <a:cs typeface="+mn-cs"/>
            </a:endParaRPr>
          </a:p>
        </p:txBody>
      </p:sp>
      <p:sp>
        <p:nvSpPr>
          <p:cNvPr id="38" name="Rectangle 22"/>
          <p:cNvSpPr>
            <a:spLocks noChangeArrowheads="1"/>
          </p:cNvSpPr>
          <p:nvPr/>
        </p:nvSpPr>
        <p:spPr bwMode="auto">
          <a:xfrm>
            <a:off x="0" y="1841435"/>
            <a:ext cx="972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new </a:t>
            </a:r>
            <a:r>
              <a:rPr kumimoji="0" lang="en-US" altLang="en-US" sz="2400" b="1"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dirty="0" smtClean="0">
              <a:ln>
                <a:noFill/>
              </a:ln>
              <a:solidFill>
                <a:srgbClr val="000000"/>
              </a:solidFill>
              <a:effectLst/>
              <a:uLnTx/>
              <a:uFillTx/>
              <a:latin typeface="Arial" pitchFamily="34" charset="0"/>
              <a:ea typeface="ＭＳ Ｐゴシック" pitchFamily="34" charset="-128"/>
              <a:cs typeface="+mn-cs"/>
            </a:endParaRPr>
          </a:p>
        </p:txBody>
      </p:sp>
      <p:sp>
        <p:nvSpPr>
          <p:cNvPr id="39" name="Text Box 29"/>
          <p:cNvSpPr txBox="1">
            <a:spLocks noChangeArrowheads="1"/>
          </p:cNvSpPr>
          <p:nvPr>
            <p:custDataLst>
              <p:tags r:id="rId1"/>
            </p:custDataLst>
          </p:nvPr>
        </p:nvSpPr>
        <p:spPr bwMode="auto">
          <a:xfrm>
            <a:off x="381000" y="1524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Spherical collisions</a:t>
            </a:r>
          </a:p>
        </p:txBody>
      </p:sp>
      <p:sp>
        <p:nvSpPr>
          <p:cNvPr id="40" name="Rectangle 39"/>
          <p:cNvSpPr/>
          <p:nvPr/>
        </p:nvSpPr>
        <p:spPr bwMode="auto">
          <a:xfrm>
            <a:off x="6208296" y="1769395"/>
            <a:ext cx="1752600" cy="30003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41"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0</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Zeroth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2"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any overlap.</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43"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1  First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4"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t>
            </a:r>
            <a:r>
              <a:rPr kumimoji="0" lang="en-US" altLang="en-US" sz="18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any overlap.</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Compute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sp>
        <p:nvSpPr>
          <p:cNvPr id="45" name="Text Box 56"/>
          <p:cNvSpPr txBox="1">
            <a:spLocks noChangeArrowheads="1"/>
          </p:cNvSpPr>
          <p:nvPr/>
        </p:nvSpPr>
        <p:spPr bwMode="auto">
          <a:xfrm>
            <a:off x="4676774" y="5081588"/>
            <a:ext cx="416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2   Second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6" name="Text Box 56"/>
          <p:cNvSpPr txBox="1">
            <a:spLocks noChangeArrowheads="1"/>
          </p:cNvSpPr>
          <p:nvPr/>
        </p:nvSpPr>
        <p:spPr bwMode="auto">
          <a:xfrm>
            <a:off x="5362575" y="5616575"/>
            <a:ext cx="31718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Same as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first</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 but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.vel =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  </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 at 90 from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d</a:t>
            </a:r>
            <a:endPar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endParaRPr>
          </a:p>
        </p:txBody>
      </p:sp>
    </p:spTree>
    <p:extLst>
      <p:ext uri="{BB962C8B-B14F-4D97-AF65-F5344CB8AC3E}">
        <p14:creationId xmlns:p14="http://schemas.microsoft.com/office/powerpoint/2010/main" val="2296836601"/>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228600" y="228600"/>
            <a:ext cx="6829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a:ln>
                  <a:noFill/>
                </a:ln>
                <a:solidFill>
                  <a:srgbClr val="000000"/>
                </a:solidFill>
                <a:effectLst/>
                <a:uLnTx/>
                <a:uFillTx/>
                <a:latin typeface="Cambria" panose="02040503050406030204" pitchFamily="18" charset="0"/>
                <a:ea typeface="ＭＳ Ｐゴシック" pitchFamily="34" charset="-128"/>
                <a:cs typeface="+mn-cs"/>
              </a:rPr>
              <a:t>vPool</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 – physics?</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pic>
        <p:nvPicPr>
          <p:cNvPr id="40963" name="Picture 4" descr="http://upload.wikimedia.org/wikipedia/commons/2/2c/Elastischer_sto%C3%9F_2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7334250" cy="41910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40964" name="Rectangle 45"/>
          <p:cNvSpPr>
            <a:spLocks noChangeArrowheads="1"/>
          </p:cNvSpPr>
          <p:nvPr/>
        </p:nvSpPr>
        <p:spPr bwMode="auto">
          <a:xfrm>
            <a:off x="4267200" y="4572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http://en.wikipedia.org/wiki/Elastic_collision</a:t>
            </a:r>
          </a:p>
        </p:txBody>
      </p:sp>
    </p:spTree>
    <p:extLst>
      <p:ext uri="{BB962C8B-B14F-4D97-AF65-F5344CB8AC3E}">
        <p14:creationId xmlns:p14="http://schemas.microsoft.com/office/powerpoint/2010/main" val="3533343966"/>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p:cNvPicPr>
            <a:picLocks noChangeAspect="1" noChangeArrowheads="1"/>
          </p:cNvPicPr>
          <p:nvPr/>
        </p:nvPicPr>
        <p:blipFill>
          <a:blip r:embed="rId2">
            <a:extLst>
              <a:ext uri="{28A0092B-C50C-407E-A947-70E740481C1C}">
                <a14:useLocalDpi xmlns:a14="http://schemas.microsoft.com/office/drawing/2010/main" val="0"/>
              </a:ext>
            </a:extLst>
          </a:blip>
          <a:srcRect b="14667"/>
          <a:stretch>
            <a:fillRect/>
          </a:stretch>
        </p:blipFill>
        <p:spPr bwMode="auto">
          <a:xfrm>
            <a:off x="838200" y="1295400"/>
            <a:ext cx="7620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228600" y="228600"/>
            <a:ext cx="6829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a:ln>
                  <a:noFill/>
                </a:ln>
                <a:solidFill>
                  <a:srgbClr val="000000"/>
                </a:solidFill>
                <a:effectLst/>
                <a:uLnTx/>
                <a:uFillTx/>
                <a:latin typeface="Cambria" panose="02040503050406030204" pitchFamily="18" charset="0"/>
                <a:ea typeface="ＭＳ Ｐゴシック" pitchFamily="34" charset="-128"/>
                <a:cs typeface="+mn-cs"/>
              </a:rPr>
              <a:t>vPool</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 – physics?</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
        <p:nvSpPr>
          <p:cNvPr id="39940" name="Rectangle 45"/>
          <p:cNvSpPr>
            <a:spLocks noChangeArrowheads="1"/>
          </p:cNvSpPr>
          <p:nvPr/>
        </p:nvSpPr>
        <p:spPr bwMode="auto">
          <a:xfrm>
            <a:off x="4267200" y="4572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http://en.wikipedia.org/wiki/Elastic_collision</a:t>
            </a:r>
          </a:p>
        </p:txBody>
      </p:sp>
      <p:sp>
        <p:nvSpPr>
          <p:cNvPr id="48" name="Rounded Rectangle 47"/>
          <p:cNvSpPr/>
          <p:nvPr/>
        </p:nvSpPr>
        <p:spPr>
          <a:xfrm>
            <a:off x="2362200" y="2057400"/>
            <a:ext cx="5867400" cy="457200"/>
          </a:xfrm>
          <a:prstGeom prst="roundRect">
            <a:avLst/>
          </a:prstGeom>
          <a:noFill/>
          <a:ln>
            <a:solidFill>
              <a:srgbClr val="AF1EE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9942" name="Rectangle 49"/>
          <p:cNvSpPr>
            <a:spLocks noChangeArrowheads="1"/>
          </p:cNvSpPr>
          <p:nvPr/>
        </p:nvSpPr>
        <p:spPr bwMode="auto">
          <a:xfrm>
            <a:off x="609600" y="63246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equations below...</a:t>
            </a:r>
          </a:p>
        </p:txBody>
      </p:sp>
    </p:spTree>
    <p:extLst>
      <p:ext uri="{BB962C8B-B14F-4D97-AF65-F5344CB8AC3E}">
        <p14:creationId xmlns:p14="http://schemas.microsoft.com/office/powerpoint/2010/main" val="169354"/>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39"/>
          <p:cNvSpPr txBox="1">
            <a:spLocks noChangeArrowheads="1"/>
          </p:cNvSpPr>
          <p:nvPr/>
        </p:nvSpPr>
        <p:spPr bwMode="auto">
          <a:xfrm>
            <a:off x="6241074" y="5906133"/>
            <a:ext cx="2590800" cy="584775"/>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9900"/>
                </a:solidFill>
                <a:effectLst/>
                <a:uLnTx/>
                <a:uFillTx/>
                <a:latin typeface="Cambria" panose="02040503050406030204" pitchFamily="18" charset="0"/>
                <a:ea typeface="Cambria" panose="02040503050406030204" pitchFamily="18" charset="0"/>
                <a:cs typeface="+mn-cs"/>
              </a:rPr>
              <a:t>Inspiration can come from almost anywhere...</a:t>
            </a:r>
            <a:endParaRPr kumimoji="0" lang="en-US" altLang="en-US" sz="1600" b="0" i="0" u="none" strike="noStrike" kern="1200" cap="none" spc="0" normalizeH="0" baseline="0" noProof="0" dirty="0">
              <a:ln>
                <a:noFill/>
              </a:ln>
              <a:solidFill>
                <a:srgbClr val="009900"/>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692" y="1114929"/>
            <a:ext cx="8278380" cy="4629796"/>
          </a:xfrm>
          <a:prstGeom prst="rect">
            <a:avLst/>
          </a:prstGeom>
        </p:spPr>
      </p:pic>
      <p:sp>
        <p:nvSpPr>
          <p:cNvPr id="57346" name="TextBox 24"/>
          <p:cNvSpPr txBox="1">
            <a:spLocks noChangeArrowheads="1"/>
          </p:cNvSpPr>
          <p:nvPr/>
        </p:nvSpPr>
        <p:spPr bwMode="auto">
          <a:xfrm>
            <a:off x="304800" y="222947"/>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Enjoy the projects!</a:t>
            </a:r>
            <a:endParaRPr kumimoji="0" lang="en-US" altLang="en-US" sz="4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grpSp>
        <p:nvGrpSpPr>
          <p:cNvPr id="57347" name="Group 25"/>
          <p:cNvGrpSpPr>
            <a:grpSpLocks/>
          </p:cNvGrpSpPr>
          <p:nvPr/>
        </p:nvGrpSpPr>
        <p:grpSpPr bwMode="auto">
          <a:xfrm>
            <a:off x="8503885" y="6173931"/>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 name="Rectangle 1"/>
          <p:cNvSpPr/>
          <p:nvPr/>
        </p:nvSpPr>
        <p:spPr>
          <a:xfrm>
            <a:off x="432516" y="5730996"/>
            <a:ext cx="4572000" cy="276999"/>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75000"/>
                  </a:srgbClr>
                </a:solidFill>
                <a:effectLst/>
                <a:uLnTx/>
                <a:uFillTx/>
                <a:latin typeface="Calibri" panose="020F0502020204030204" pitchFamily="34" charset="0"/>
                <a:ea typeface="MS PGothic" pitchFamily="34" charset="-128"/>
                <a:cs typeface="Calibri" panose="020F0502020204030204" pitchFamily="34" charset="0"/>
              </a:rPr>
              <a:t>https://www.youtube.com/watch?v=QOtuX0jL85Y</a:t>
            </a:r>
          </a:p>
        </p:txBody>
      </p:sp>
    </p:spTree>
    <p:extLst>
      <p:ext uri="{BB962C8B-B14F-4D97-AF65-F5344CB8AC3E}">
        <p14:creationId xmlns:p14="http://schemas.microsoft.com/office/powerpoint/2010/main" val="2945057384"/>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03" y="1028251"/>
            <a:ext cx="7983064" cy="4201111"/>
          </a:xfrm>
          <a:prstGeom prst="rect">
            <a:avLst/>
          </a:prstGeom>
        </p:spPr>
      </p:pic>
      <p:sp>
        <p:nvSpPr>
          <p:cNvPr id="57346" name="TextBox 24"/>
          <p:cNvSpPr txBox="1">
            <a:spLocks noChangeArrowheads="1"/>
          </p:cNvSpPr>
          <p:nvPr/>
        </p:nvSpPr>
        <p:spPr bwMode="auto">
          <a:xfrm>
            <a:off x="304800" y="222947"/>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Enjoy the projects!</a:t>
            </a:r>
            <a:endParaRPr kumimoji="0" lang="en-US" altLang="en-US" sz="4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grpSp>
        <p:nvGrpSpPr>
          <p:cNvPr id="57347" name="Group 25"/>
          <p:cNvGrpSpPr>
            <a:grpSpLocks/>
          </p:cNvGrpSpPr>
          <p:nvPr/>
        </p:nvGrpSpPr>
        <p:grpSpPr bwMode="auto">
          <a:xfrm>
            <a:off x="76200" y="6259023"/>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57348" name="Text Box 39"/>
          <p:cNvSpPr txBox="1">
            <a:spLocks noChangeArrowheads="1"/>
          </p:cNvSpPr>
          <p:nvPr/>
        </p:nvSpPr>
        <p:spPr bwMode="auto">
          <a:xfrm>
            <a:off x="533400" y="6158541"/>
            <a:ext cx="3222768" cy="553998"/>
          </a:xfrm>
          <a:prstGeom prst="rect">
            <a:avLst/>
          </a:prstGeom>
          <a:no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5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Not sure what to do with all that free time over Thanksgiving break?</a:t>
            </a:r>
            <a:endParaRPr kumimoji="0" lang="en-US" altLang="en-US" sz="15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20" name="TextBox 24"/>
          <p:cNvSpPr txBox="1">
            <a:spLocks noChangeArrowheads="1"/>
          </p:cNvSpPr>
          <p:nvPr/>
        </p:nvSpPr>
        <p:spPr bwMode="auto">
          <a:xfrm>
            <a:off x="5181600" y="222405"/>
            <a:ext cx="3591063" cy="461962"/>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the graders certainly do!</a:t>
            </a:r>
          </a:p>
        </p:txBody>
      </p:sp>
      <p:sp>
        <p:nvSpPr>
          <p:cNvPr id="21" name="TextBox 20"/>
          <p:cNvSpPr txBox="1"/>
          <p:nvPr/>
        </p:nvSpPr>
        <p:spPr>
          <a:xfrm rot="21003318">
            <a:off x="4513271" y="4800361"/>
            <a:ext cx="4458714" cy="1384995"/>
          </a:xfrm>
          <a:prstGeom prst="rect">
            <a:avLst/>
          </a:prstGeom>
          <a:solidFill>
            <a:srgbClr val="FAE9D6"/>
          </a:solidFill>
          <a:ln>
            <a:solidFill>
              <a:srgbClr val="E97E09"/>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00" b="0" i="0" u="none" strike="noStrike" kern="1200" cap="none" spc="0" normalizeH="0" baseline="0" noProof="0" dirty="0" smtClean="0">
                <a:ln>
                  <a:noFill/>
                </a:ln>
                <a:solidFill>
                  <a:srgbClr val="000000"/>
                </a:solidFill>
                <a:effectLst/>
                <a:uLnTx/>
                <a:uFillTx/>
                <a:latin typeface="Georgia" panose="02040502050405020303" pitchFamily="18" charset="0"/>
                <a:ea typeface="MS PGothic" pitchFamily="34" charset="-128"/>
                <a:cs typeface="+mn-cs"/>
              </a:rPr>
              <a:t>Have a </a:t>
            </a:r>
            <a:r>
              <a:rPr kumimoji="0" lang="en-US" sz="4200" b="0" i="1" u="sng" strike="noStrike" kern="1200" cap="none" spc="0" normalizeH="0" baseline="0" noProof="0" dirty="0" smtClean="0">
                <a:ln>
                  <a:noFill/>
                </a:ln>
                <a:solidFill>
                  <a:srgbClr val="000000"/>
                </a:solidFill>
                <a:effectLst/>
                <a:uLnTx/>
                <a:uFillTx/>
                <a:latin typeface="Georgia" panose="02040502050405020303" pitchFamily="18" charset="0"/>
                <a:ea typeface="MS PGothic" pitchFamily="34" charset="-128"/>
                <a:cs typeface="+mn-cs"/>
              </a:rPr>
              <a:t>relaxing</a:t>
            </a:r>
            <a:r>
              <a:rPr kumimoji="0" lang="en-US" sz="4200" b="0" i="0" u="none" strike="noStrike" kern="1200" cap="none" spc="0" normalizeH="0" baseline="0" noProof="0" dirty="0" smtClean="0">
                <a:ln>
                  <a:noFill/>
                </a:ln>
                <a:solidFill>
                  <a:srgbClr val="000000"/>
                </a:solidFill>
                <a:effectLst/>
                <a:uLnTx/>
                <a:uFillTx/>
                <a:latin typeface="Georgia" panose="02040502050405020303" pitchFamily="18" charset="0"/>
                <a:ea typeface="MS PGothic" pitchFamily="34" charset="-128"/>
                <a:cs typeface="+mn-cs"/>
              </a:rPr>
              <a:t> November break!</a:t>
            </a:r>
            <a:endParaRPr kumimoji="0" lang="en-US" sz="4200" b="0" i="0" u="none" strike="noStrike" kern="1200" cap="none" spc="0" normalizeH="0" baseline="0" noProof="0" dirty="0">
              <a:ln>
                <a:noFill/>
              </a:ln>
              <a:solidFill>
                <a:srgbClr val="000000"/>
              </a:solidFill>
              <a:effectLst/>
              <a:uLnTx/>
              <a:uFillTx/>
              <a:latin typeface="Georgia" panose="02040502050405020303" pitchFamily="18" charset="0"/>
              <a:ea typeface="MS PGothic" pitchFamily="34" charset="-128"/>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6" y="5029200"/>
            <a:ext cx="4331136" cy="1059271"/>
          </a:xfrm>
          <a:prstGeom prst="rect">
            <a:avLst/>
          </a:prstGeom>
        </p:spPr>
      </p:pic>
      <p:pic>
        <p:nvPicPr>
          <p:cNvPr id="4" name="Picture 3"/>
          <p:cNvPicPr>
            <a:picLocks noChangeAspect="1"/>
          </p:cNvPicPr>
          <p:nvPr/>
        </p:nvPicPr>
        <p:blipFill>
          <a:blip r:embed="rId4"/>
          <a:stretch>
            <a:fillRect/>
          </a:stretch>
        </p:blipFill>
        <p:spPr>
          <a:xfrm>
            <a:off x="3717280" y="5752416"/>
            <a:ext cx="758767" cy="1014911"/>
          </a:xfrm>
          <a:prstGeom prst="rect">
            <a:avLst/>
          </a:prstGeom>
        </p:spPr>
      </p:pic>
      <p:sp>
        <p:nvSpPr>
          <p:cNvPr id="2" name="Rectangle 1"/>
          <p:cNvSpPr/>
          <p:nvPr/>
        </p:nvSpPr>
        <p:spPr>
          <a:xfrm>
            <a:off x="4486779" y="6596390"/>
            <a:ext cx="1010213"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smtClean="0">
                <a:ln>
                  <a:noFill/>
                </a:ln>
                <a:solidFill>
                  <a:srgbClr val="FFFFFF">
                    <a:lumMod val="65000"/>
                  </a:srgbClr>
                </a:solidFill>
                <a:effectLst/>
                <a:uLnTx/>
                <a:uFillTx/>
                <a:latin typeface="Calibri" pitchFamily="34" charset="0"/>
                <a:ea typeface="MS PGothic" pitchFamily="34" charset="-128"/>
                <a:cs typeface="+mn-cs"/>
              </a:rPr>
              <a:t>Jenna McCune</a:t>
            </a:r>
            <a:endParaRPr kumimoji="0" lang="en-US" sz="1100" b="0" i="0" u="none" strike="noStrike" kern="1200" cap="none" spc="0" normalizeH="0" baseline="0" noProof="0" dirty="0">
              <a:ln>
                <a:noFill/>
              </a:ln>
              <a:solidFill>
                <a:srgbClr val="FFFFFF">
                  <a:lumMod val="65000"/>
                </a:srgbClr>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512559676"/>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898016"/>
            <a:ext cx="7154273" cy="15718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568737"/>
            <a:ext cx="7333614" cy="4003263"/>
          </a:xfrm>
          <a:prstGeom prst="rect">
            <a:avLst/>
          </a:prstGeom>
        </p:spPr>
      </p:pic>
      <p:sp>
        <p:nvSpPr>
          <p:cNvPr id="24579" name="Text Box 18"/>
          <p:cNvSpPr txBox="1">
            <a:spLocks noChangeArrowheads="1"/>
          </p:cNvSpPr>
          <p:nvPr/>
        </p:nvSpPr>
        <p:spPr bwMode="auto">
          <a:xfrm>
            <a:off x="433136" y="214448"/>
            <a:ext cx="6120063"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Using </a:t>
            </a:r>
            <a:r>
              <a:rPr kumimoji="0" lang="en-US" altLang="en-US" sz="3600" b="0" i="0" u="none" strike="noStrike" kern="1200" cap="none" spc="0" normalizeH="0" baseline="0" noProof="0" dirty="0" err="1" smtClean="0">
                <a:ln>
                  <a:noFill/>
                </a:ln>
                <a:solidFill>
                  <a:prstClr val="black"/>
                </a:solidFill>
                <a:effectLst/>
                <a:uLnTx/>
                <a:uFillTx/>
                <a:latin typeface="Cambria" pitchFamily="18" charset="0"/>
                <a:ea typeface="MS PGothic" pitchFamily="34" charset="-128"/>
                <a:cs typeface="+mn-cs"/>
              </a:rPr>
              <a:t>GlowScript</a:t>
            </a:r>
            <a:r>
              <a:rPr kumimoji="0" lang="en-US" altLang="en-US" sz="36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 / </a:t>
            </a:r>
            <a:r>
              <a:rPr kumimoji="0" lang="en-US" altLang="en-US" sz="3600" b="0" i="0" u="none" strike="noStrike" kern="1200" cap="none" spc="0" normalizeH="0" baseline="0" noProof="0" dirty="0" err="1" smtClean="0">
                <a:ln>
                  <a:noFill/>
                </a:ln>
                <a:solidFill>
                  <a:prstClr val="black"/>
                </a:solidFill>
                <a:effectLst/>
                <a:uLnTx/>
                <a:uFillTx/>
                <a:latin typeface="Cambria" pitchFamily="18" charset="0"/>
                <a:ea typeface="MS PGothic" pitchFamily="34" charset="-128"/>
                <a:cs typeface="+mn-cs"/>
              </a:rPr>
              <a:t>vPython</a:t>
            </a:r>
            <a:r>
              <a:rPr kumimoji="0" lang="en-US" altLang="en-US" sz="36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a:t>
            </a:r>
            <a:endParaRPr kumimoji="0" lang="en-US" altLang="en-US" sz="36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
        <p:nvSpPr>
          <p:cNvPr id="18" name="Rectangle 17"/>
          <p:cNvSpPr/>
          <p:nvPr/>
        </p:nvSpPr>
        <p:spPr>
          <a:xfrm>
            <a:off x="5638800" y="5240538"/>
            <a:ext cx="3086100" cy="523220"/>
          </a:xfrm>
          <a:prstGeom prst="rect">
            <a:avLst/>
          </a:prstGeom>
          <a:solidFill>
            <a:srgbClr val="FFCC99"/>
          </a:solidFill>
          <a:ln w="28575">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MS PGothic" pitchFamily="34" charset="-128"/>
                <a:cs typeface="+mn-cs"/>
              </a:rPr>
              <a:t>documentation…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S PGothic" pitchFamily="34" charset="-128"/>
              <a:cs typeface="+mn-cs"/>
            </a:endParaRPr>
          </a:p>
        </p:txBody>
      </p:sp>
      <p:sp>
        <p:nvSpPr>
          <p:cNvPr id="11" name="Rectangle 10"/>
          <p:cNvSpPr/>
          <p:nvPr/>
        </p:nvSpPr>
        <p:spPr>
          <a:xfrm>
            <a:off x="3685857" y="4140221"/>
            <a:ext cx="2095500" cy="523220"/>
          </a:xfrm>
          <a:prstGeom prst="rect">
            <a:avLst/>
          </a:prstGeom>
          <a:solidFill>
            <a:srgbClr val="CCECFF"/>
          </a:solidFill>
          <a:ln w="28575">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MS PGothic" pitchFamily="34" charset="-128"/>
                <a:cs typeface="+mn-cs"/>
              </a:rPr>
              <a:t>examples...</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2301558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4"/>
          <p:cNvSpPr txBox="1">
            <a:spLocks noChangeArrowheads="1"/>
          </p:cNvSpPr>
          <p:nvPr/>
        </p:nvSpPr>
        <p:spPr bwMode="auto">
          <a:xfrm>
            <a:off x="1036638" y="152400"/>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Program </a:t>
            </a:r>
            <a:r>
              <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evolution</a:t>
            </a:r>
            <a:endParaRPr kumimoji="0" lang="en-US" altLang="en-US" sz="42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50181"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39322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4876800" y="2133600"/>
            <a:ext cx="3992563"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3"/>
          <p:cNvSpPr>
            <a:spLocks noChangeArrowheads="1"/>
          </p:cNvSpPr>
          <p:nvPr/>
        </p:nvSpPr>
        <p:spPr bwMode="auto">
          <a:xfrm>
            <a:off x="810954" y="2590800"/>
            <a:ext cx="143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program p1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AF9"/>
                </a:solidFill>
                <a:effectLst/>
                <a:uLnTx/>
                <a:uFillTx/>
                <a:latin typeface="Cambria" pitchFamily="18" charset="0"/>
                <a:ea typeface="MS PGothic" pitchFamily="34" charset="-128"/>
                <a:cs typeface="+mn-cs"/>
              </a:rPr>
              <a:t>  </a:t>
            </a:r>
            <a:endParaRPr kumimoji="0" lang="en-US" altLang="en-US" sz="1800" b="1" i="0" u="none" strike="noStrike" kern="1200" cap="none" spc="0" normalizeH="0" baseline="0" noProof="0" dirty="0">
              <a:ln>
                <a:noFill/>
              </a:ln>
              <a:solidFill>
                <a:srgbClr val="000AF9"/>
              </a:solidFill>
              <a:effectLst/>
              <a:uLnTx/>
              <a:uFillTx/>
              <a:latin typeface="Times New Roman" pitchFamily="18" charset="0"/>
              <a:ea typeface="MS PGothic" pitchFamily="34" charset="-128"/>
              <a:cs typeface="+mn-cs"/>
            </a:endParaRPr>
          </a:p>
        </p:txBody>
      </p:sp>
      <p:sp>
        <p:nvSpPr>
          <p:cNvPr id="50184" name="Rectangle 22"/>
          <p:cNvSpPr>
            <a:spLocks noChangeArrowheads="1"/>
          </p:cNvSpPr>
          <p:nvPr/>
        </p:nvSpPr>
        <p:spPr bwMode="auto">
          <a:xfrm>
            <a:off x="5361522" y="3886200"/>
            <a:ext cx="143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program p2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AF9"/>
                </a:solidFill>
                <a:effectLst/>
                <a:uLnTx/>
                <a:uFillTx/>
                <a:latin typeface="Cambria" pitchFamily="18" charset="0"/>
                <a:ea typeface="MS PGothic" pitchFamily="34" charset="-128"/>
                <a:cs typeface="+mn-cs"/>
              </a:rPr>
              <a:t>  </a:t>
            </a:r>
            <a:endParaRPr kumimoji="0" lang="en-US" altLang="en-US" sz="1800" b="1" i="0" u="none" strike="noStrike" kern="1200" cap="none" spc="0" normalizeH="0" baseline="0" noProof="0" dirty="0">
              <a:ln>
                <a:noFill/>
              </a:ln>
              <a:solidFill>
                <a:srgbClr val="000AF9"/>
              </a:solidFill>
              <a:effectLst/>
              <a:uLnTx/>
              <a:uFillTx/>
              <a:latin typeface="Times New Roman" pitchFamily="18" charset="0"/>
              <a:ea typeface="MS PGothic" pitchFamily="34" charset="-128"/>
              <a:cs typeface="+mn-cs"/>
            </a:endParaRPr>
          </a:p>
        </p:txBody>
      </p:sp>
      <p:sp>
        <p:nvSpPr>
          <p:cNvPr id="50185" name="Text Box 39"/>
          <p:cNvSpPr txBox="1">
            <a:spLocks noChangeArrowheads="1"/>
          </p:cNvSpPr>
          <p:nvPr/>
        </p:nvSpPr>
        <p:spPr bwMode="auto">
          <a:xfrm>
            <a:off x="810954" y="1091625"/>
            <a:ext cx="7409121" cy="707886"/>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An example of </a:t>
            </a:r>
            <a:r>
              <a:rPr kumimoji="0" lang="en-US" altLang="en-US" sz="20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genetic algorithms</a:t>
            </a:r>
            <a:r>
              <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alt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which are used </a:t>
            </a:r>
            <a:r>
              <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for optimizing </a:t>
            </a:r>
            <a:r>
              <a:rPr kumimoji="0" lang="en-US" altLang="en-US" sz="2000" b="0" i="1" u="none" strike="noStrike" kern="1200" cap="none" spc="0" normalizeH="0" baseline="0" noProof="0" dirty="0" smtClean="0">
                <a:ln>
                  <a:noFill/>
                </a:ln>
                <a:solidFill>
                  <a:srgbClr val="000AF9"/>
                </a:solidFill>
                <a:effectLst/>
                <a:uLnTx/>
                <a:uFillTx/>
                <a:latin typeface="Cambria" pitchFamily="18" charset="0"/>
                <a:ea typeface="MS PGothic" pitchFamily="34" charset="-128"/>
                <a:cs typeface="+mn-cs"/>
              </a:rPr>
              <a:t>hard-to-describe</a:t>
            </a:r>
            <a:r>
              <a:rPr kumimoji="0" lang="en-US" altLang="en-US" sz="2000" b="0" i="0" u="none" strike="noStrike" kern="1200" cap="none" spc="0" normalizeH="0" baseline="0" noProof="0" dirty="0" smtClean="0">
                <a:ln>
                  <a:noFill/>
                </a:ln>
                <a:solidFill>
                  <a:srgbClr val="000AF9"/>
                </a:solidFill>
                <a:effectLst/>
                <a:uLnTx/>
                <a:uFillTx/>
                <a:latin typeface="Cambria" pitchFamily="18" charset="0"/>
                <a:ea typeface="MS PGothic" pitchFamily="34" charset="-128"/>
                <a:cs typeface="+mn-cs"/>
              </a:rPr>
              <a:t> functions  </a:t>
            </a:r>
            <a:r>
              <a:rPr kumimoji="0" lang="en-US" alt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with  </a:t>
            </a:r>
            <a:r>
              <a:rPr kumimoji="0" lang="en-US" altLang="en-US" sz="2000" b="0" i="1" u="none" strike="noStrike" kern="1200" cap="none" spc="0" normalizeH="0" baseline="0" noProof="0" dirty="0" smtClean="0">
                <a:ln>
                  <a:noFill/>
                </a:ln>
                <a:solidFill>
                  <a:srgbClr val="CC3300"/>
                </a:solidFill>
                <a:effectLst/>
                <a:uLnTx/>
                <a:uFillTx/>
                <a:latin typeface="Cambria" pitchFamily="18" charset="0"/>
                <a:ea typeface="MS PGothic" pitchFamily="34" charset="-128"/>
                <a:cs typeface="+mn-cs"/>
              </a:rPr>
              <a:t>easily-</a:t>
            </a:r>
            <a:r>
              <a:rPr kumimoji="0" lang="en-US" altLang="en-US" sz="2000" b="0" i="1" u="none" strike="noStrike" kern="1200" cap="none" spc="0" normalizeH="0" baseline="0" noProof="0" dirty="0" err="1" smtClean="0">
                <a:ln>
                  <a:noFill/>
                </a:ln>
                <a:solidFill>
                  <a:srgbClr val="CC3300"/>
                </a:solidFill>
                <a:effectLst/>
                <a:uLnTx/>
                <a:uFillTx/>
                <a:latin typeface="Cambria" pitchFamily="18" charset="0"/>
                <a:ea typeface="MS PGothic" pitchFamily="34" charset="-128"/>
                <a:cs typeface="+mn-cs"/>
              </a:rPr>
              <a:t>splittable</a:t>
            </a:r>
            <a:r>
              <a:rPr kumimoji="0" lang="en-US" altLang="en-US" sz="2000" b="0" i="0" u="none" strike="noStrike" kern="1200" cap="none" spc="0" normalizeH="0" baseline="0" noProof="0" dirty="0" smtClean="0">
                <a:ln>
                  <a:noFill/>
                </a:ln>
                <a:solidFill>
                  <a:srgbClr val="CC3300"/>
                </a:solidFill>
                <a:effectLst/>
                <a:uLnTx/>
                <a:uFillTx/>
                <a:latin typeface="Cambria" pitchFamily="18" charset="0"/>
                <a:ea typeface="MS PGothic" pitchFamily="34" charset="-128"/>
                <a:cs typeface="+mn-cs"/>
              </a:rPr>
              <a:t> solutions</a:t>
            </a:r>
            <a:r>
              <a:rPr kumimoji="0" lang="en-US" alt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2" name="Rectangle 1"/>
          <p:cNvSpPr/>
          <p:nvPr/>
        </p:nvSpPr>
        <p:spPr>
          <a:xfrm>
            <a:off x="1893657" y="5715000"/>
            <a:ext cx="5469398" cy="830997"/>
          </a:xfrm>
          <a:prstGeom prst="rect">
            <a:avLst/>
          </a:prstGeom>
          <a:solidFill>
            <a:schemeClr val="bg1">
              <a:lumMod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Start with a population of, say,  ~200 </a:t>
            </a:r>
            <a:r>
              <a:rPr kumimoji="0" lang="en-US" sz="2400" b="1"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random</a:t>
            </a:r>
            <a:r>
              <a:rPr kumimoji="0" lang="en-US" sz="2400" b="0"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 </a:t>
            </a:r>
            <a:r>
              <a:rPr kumimoji="0" 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programs</a:t>
            </a:r>
            <a:r>
              <a:rPr kumimoji="0" lang="en-US" sz="24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81815075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ounded Rectangle 1"/>
          <p:cNvSpPr>
            <a:spLocks noChangeArrowheads="1"/>
          </p:cNvSpPr>
          <p:nvPr/>
        </p:nvSpPr>
        <p:spPr bwMode="auto">
          <a:xfrm>
            <a:off x="304799" y="2257462"/>
            <a:ext cx="7293509" cy="4199709"/>
          </a:xfrm>
          <a:prstGeom prst="roundRect">
            <a:avLst>
              <a:gd name="adj" fmla="val 12043"/>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5604" name="Text Box 18"/>
          <p:cNvSpPr txBox="1">
            <a:spLocks noChangeArrowheads="1"/>
          </p:cNvSpPr>
          <p:nvPr/>
        </p:nvSpPr>
        <p:spPr bwMode="auto">
          <a:xfrm>
            <a:off x="479425" y="2409862"/>
            <a:ext cx="3762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A demo of </a:t>
            </a:r>
            <a:r>
              <a:rPr kumimoji="0" lang="en-US" altLang="en-US" sz="2400" b="0" i="0" u="none" strike="noStrike" kern="1200" cap="none" spc="0" normalizeH="0" baseline="0" noProof="0" dirty="0" err="1">
                <a:ln>
                  <a:noFill/>
                </a:ln>
                <a:solidFill>
                  <a:srgbClr val="000AF9"/>
                </a:solidFill>
                <a:effectLst/>
                <a:uLnTx/>
                <a:uFillTx/>
                <a:latin typeface="Calibri" pitchFamily="34" charset="0"/>
                <a:ea typeface="MS PGothic" pitchFamily="34" charset="-128"/>
                <a:cs typeface="+mn-cs"/>
              </a:rPr>
              <a:t>v</a:t>
            </a:r>
            <a:r>
              <a:rPr kumimoji="0" lang="en-US" altLang="en-US" sz="2400" b="0" i="0" u="none" strike="noStrike" kern="1200" cap="none" spc="0" normalizeH="0" baseline="0" noProof="0" dirty="0" err="1" smtClean="0">
                <a:ln>
                  <a:noFill/>
                </a:ln>
                <a:solidFill>
                  <a:srgbClr val="000AF9"/>
                </a:solidFill>
                <a:effectLst/>
                <a:uLnTx/>
                <a:uFillTx/>
                <a:latin typeface="Calibri" pitchFamily="34" charset="0"/>
                <a:ea typeface="MS PGothic" pitchFamily="34" charset="-128"/>
                <a:cs typeface="+mn-cs"/>
              </a:rPr>
              <a:t>Python's</a:t>
            </a:r>
            <a:r>
              <a:rPr kumimoji="0" lang="en-US" altLang="en-US" sz="2400" b="0" i="0" u="none" strike="noStrike" kern="1200" cap="none" spc="0" normalizeH="0" baseline="0" noProof="0" dirty="0" smtClean="0">
                <a:ln>
                  <a:noFill/>
                </a:ln>
                <a:solidFill>
                  <a:srgbClr val="000AF9"/>
                </a:solidFill>
                <a:effectLst/>
                <a:uLnTx/>
                <a:uFillTx/>
                <a:latin typeface="Calibri" pitchFamily="34" charset="0"/>
                <a:ea typeface="MS PGothic" pitchFamily="34" charset="-128"/>
                <a:cs typeface="+mn-cs"/>
              </a:rPr>
              <a:t> </a:t>
            </a:r>
            <a:r>
              <a:rPr kumimoji="0" lang="en-US" altLang="en-US" sz="24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API:</a:t>
            </a:r>
          </a:p>
        </p:txBody>
      </p:sp>
      <p:grpSp>
        <p:nvGrpSpPr>
          <p:cNvPr id="25606" name="Group 20"/>
          <p:cNvGrpSpPr>
            <a:grpSpLocks/>
          </p:cNvGrpSpPr>
          <p:nvPr/>
        </p:nvGrpSpPr>
        <p:grpSpPr bwMode="auto">
          <a:xfrm>
            <a:off x="8506402" y="6225938"/>
            <a:ext cx="412750" cy="452437"/>
            <a:chOff x="2928" y="1051"/>
            <a:chExt cx="840" cy="957"/>
          </a:xfrm>
        </p:grpSpPr>
        <p:sp>
          <p:nvSpPr>
            <p:cNvPr id="25613" name="Freeform 21"/>
            <p:cNvSpPr>
              <a:spLocks/>
            </p:cNvSpPr>
            <p:nvPr/>
          </p:nvSpPr>
          <p:spPr bwMode="auto">
            <a:xfrm>
              <a:off x="2928" y="1760"/>
              <a:ext cx="811" cy="248"/>
            </a:xfrm>
            <a:custGeom>
              <a:avLst/>
              <a:gdLst>
                <a:gd name="T0" fmla="*/ 411 w 1048"/>
                <a:gd name="T1" fmla="*/ 21 h 250"/>
                <a:gd name="T2" fmla="*/ 704 w 1048"/>
                <a:gd name="T3" fmla="*/ 82 h 250"/>
                <a:gd name="T4" fmla="*/ 736 w 1048"/>
                <a:gd name="T5" fmla="*/ 110 h 250"/>
                <a:gd name="T6" fmla="*/ 768 w 1048"/>
                <a:gd name="T7" fmla="*/ 137 h 250"/>
                <a:gd name="T8" fmla="*/ 811 w 1048"/>
                <a:gd name="T9" fmla="*/ 178 h 250"/>
                <a:gd name="T10" fmla="*/ 581 w 1048"/>
                <a:gd name="T11" fmla="*/ 246 h 250"/>
                <a:gd name="T12" fmla="*/ 63 w 1048"/>
                <a:gd name="T13" fmla="*/ 226 h 250"/>
                <a:gd name="T14" fmla="*/ 0 w 1048"/>
                <a:gd name="T15" fmla="*/ 205 h 250"/>
                <a:gd name="T16" fmla="*/ 5 w 1048"/>
                <a:gd name="T17" fmla="*/ 172 h 250"/>
                <a:gd name="T18" fmla="*/ 74 w 1048"/>
                <a:gd name="T19" fmla="*/ 130 h 250"/>
                <a:gd name="T20" fmla="*/ 160 w 1048"/>
                <a:gd name="T21" fmla="*/ 75 h 250"/>
                <a:gd name="T22" fmla="*/ 213 w 1048"/>
                <a:gd name="T23" fmla="*/ 55 h 250"/>
                <a:gd name="T24" fmla="*/ 251 w 1048"/>
                <a:gd name="T25" fmla="*/ 28 h 250"/>
                <a:gd name="T26" fmla="*/ 293 w 1048"/>
                <a:gd name="T27" fmla="*/ 14 h 250"/>
                <a:gd name="T28" fmla="*/ 389 w 1048"/>
                <a:gd name="T29" fmla="*/ 28 h 250"/>
                <a:gd name="T30" fmla="*/ 411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5614" name="Oval 22"/>
            <p:cNvSpPr>
              <a:spLocks noChangeArrowheads="1"/>
            </p:cNvSpPr>
            <p:nvPr/>
          </p:nvSpPr>
          <p:spPr bwMode="auto">
            <a:xfrm>
              <a:off x="2964" y="1239"/>
              <a:ext cx="782"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15" name="Oval 23"/>
            <p:cNvSpPr>
              <a:spLocks noChangeArrowheads="1"/>
            </p:cNvSpPr>
            <p:nvPr/>
          </p:nvSpPr>
          <p:spPr bwMode="auto">
            <a:xfrm rot="-1967255">
              <a:off x="3038" y="1383"/>
              <a:ext cx="187" cy="19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16" name="Oval 24"/>
            <p:cNvSpPr>
              <a:spLocks noChangeArrowheads="1"/>
            </p:cNvSpPr>
            <p:nvPr/>
          </p:nvSpPr>
          <p:spPr bwMode="auto">
            <a:xfrm>
              <a:off x="3261" y="1383"/>
              <a:ext cx="223" cy="23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17" name="Oval 25"/>
            <p:cNvSpPr>
              <a:spLocks noChangeArrowheads="1"/>
            </p:cNvSpPr>
            <p:nvPr/>
          </p:nvSpPr>
          <p:spPr bwMode="auto">
            <a:xfrm rot="-2071034">
              <a:off x="3522" y="1430"/>
              <a:ext cx="149" cy="23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18" name="Oval 26"/>
            <p:cNvSpPr>
              <a:spLocks noChangeArrowheads="1"/>
            </p:cNvSpPr>
            <p:nvPr/>
          </p:nvSpPr>
          <p:spPr bwMode="auto">
            <a:xfrm>
              <a:off x="3119" y="1477"/>
              <a:ext cx="55"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19" name="Oval 27"/>
            <p:cNvSpPr>
              <a:spLocks noChangeArrowheads="1"/>
            </p:cNvSpPr>
            <p:nvPr/>
          </p:nvSpPr>
          <p:spPr bwMode="auto">
            <a:xfrm>
              <a:off x="3342" y="1494"/>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20" name="Oval 28"/>
            <p:cNvSpPr>
              <a:spLocks noChangeArrowheads="1"/>
            </p:cNvSpPr>
            <p:nvPr/>
          </p:nvSpPr>
          <p:spPr bwMode="auto">
            <a:xfrm>
              <a:off x="3542" y="1548"/>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21" name="AutoShape 29"/>
            <p:cNvSpPr>
              <a:spLocks noChangeArrowheads="1"/>
            </p:cNvSpPr>
            <p:nvPr/>
          </p:nvSpPr>
          <p:spPr bwMode="auto">
            <a:xfrm rot="-5400000">
              <a:off x="3290" y="1538"/>
              <a:ext cx="77" cy="446"/>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22" name="Freeform 30"/>
            <p:cNvSpPr>
              <a:spLocks/>
            </p:cNvSpPr>
            <p:nvPr/>
          </p:nvSpPr>
          <p:spPr bwMode="auto">
            <a:xfrm>
              <a:off x="3119" y="1128"/>
              <a:ext cx="649" cy="255"/>
            </a:xfrm>
            <a:custGeom>
              <a:avLst/>
              <a:gdLst>
                <a:gd name="T0" fmla="*/ 208 w 648"/>
                <a:gd name="T1" fmla="*/ 0 h 256"/>
                <a:gd name="T2" fmla="*/ 47 w 648"/>
                <a:gd name="T3" fmla="*/ 7 h 256"/>
                <a:gd name="T4" fmla="*/ 0 w 648"/>
                <a:gd name="T5" fmla="*/ 92 h 256"/>
                <a:gd name="T6" fmla="*/ 162 w 648"/>
                <a:gd name="T7" fmla="*/ 191 h 256"/>
                <a:gd name="T8" fmla="*/ 300 w 648"/>
                <a:gd name="T9" fmla="*/ 237 h 256"/>
                <a:gd name="T10" fmla="*/ 485 w 648"/>
                <a:gd name="T11" fmla="*/ 245 h 256"/>
                <a:gd name="T12" fmla="*/ 647 w 648"/>
                <a:gd name="T13" fmla="*/ 183 h 256"/>
                <a:gd name="T14" fmla="*/ 616 w 648"/>
                <a:gd name="T15" fmla="*/ 152 h 256"/>
                <a:gd name="T16" fmla="*/ 547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5623" name="Freeform 31"/>
            <p:cNvSpPr>
              <a:spLocks/>
            </p:cNvSpPr>
            <p:nvPr/>
          </p:nvSpPr>
          <p:spPr bwMode="auto">
            <a:xfrm>
              <a:off x="3254" y="1051"/>
              <a:ext cx="443" cy="191"/>
            </a:xfrm>
            <a:custGeom>
              <a:avLst/>
              <a:gdLst>
                <a:gd name="T0" fmla="*/ 88 w 442"/>
                <a:gd name="T1" fmla="*/ 137 h 192"/>
                <a:gd name="T2" fmla="*/ 34 w 442"/>
                <a:gd name="T3" fmla="*/ 92 h 192"/>
                <a:gd name="T4" fmla="*/ 57 w 442"/>
                <a:gd name="T5" fmla="*/ 0 h 192"/>
                <a:gd name="T6" fmla="*/ 235 w 442"/>
                <a:gd name="T7" fmla="*/ 15 h 192"/>
                <a:gd name="T8" fmla="*/ 373 w 442"/>
                <a:gd name="T9" fmla="*/ 61 h 192"/>
                <a:gd name="T10" fmla="*/ 442 w 442"/>
                <a:gd name="T11" fmla="*/ 92 h 192"/>
                <a:gd name="T12" fmla="*/ 435 w 442"/>
                <a:gd name="T13" fmla="*/ 121 h 192"/>
                <a:gd name="T14" fmla="*/ 281 w 442"/>
                <a:gd name="T15" fmla="*/ 160 h 192"/>
                <a:gd name="T16" fmla="*/ 258 w 442"/>
                <a:gd name="T17" fmla="*/ 168 h 192"/>
                <a:gd name="T18" fmla="*/ 227 w 442"/>
                <a:gd name="T19" fmla="*/ 183 h 192"/>
                <a:gd name="T20" fmla="*/ 196 w 442"/>
                <a:gd name="T21" fmla="*/ 191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5624" name="Freeform 32"/>
            <p:cNvSpPr>
              <a:spLocks/>
            </p:cNvSpPr>
            <p:nvPr/>
          </p:nvSpPr>
          <p:spPr bwMode="auto">
            <a:xfrm>
              <a:off x="3025" y="1803"/>
              <a:ext cx="216" cy="138"/>
            </a:xfrm>
            <a:custGeom>
              <a:avLst/>
              <a:gdLst>
                <a:gd name="T0" fmla="*/ 8 w 215"/>
                <a:gd name="T1" fmla="*/ 77 h 139"/>
                <a:gd name="T2" fmla="*/ 84 w 215"/>
                <a:gd name="T3" fmla="*/ 17 h 139"/>
                <a:gd name="T4" fmla="*/ 155 w 215"/>
                <a:gd name="T5" fmla="*/ 40 h 139"/>
                <a:gd name="T6" fmla="*/ 216 w 215"/>
                <a:gd name="T7" fmla="*/ 138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5625" name="Freeform 33"/>
            <p:cNvSpPr>
              <a:spLocks/>
            </p:cNvSpPr>
            <p:nvPr/>
          </p:nvSpPr>
          <p:spPr bwMode="auto">
            <a:xfrm flipH="1">
              <a:off x="3455" y="1813"/>
              <a:ext cx="216" cy="138"/>
            </a:xfrm>
            <a:custGeom>
              <a:avLst/>
              <a:gdLst>
                <a:gd name="T0" fmla="*/ 8 w 215"/>
                <a:gd name="T1" fmla="*/ 77 h 139"/>
                <a:gd name="T2" fmla="*/ 84 w 215"/>
                <a:gd name="T3" fmla="*/ 17 h 139"/>
                <a:gd name="T4" fmla="*/ 155 w 215"/>
                <a:gd name="T5" fmla="*/ 40 h 139"/>
                <a:gd name="T6" fmla="*/ 216 w 215"/>
                <a:gd name="T7" fmla="*/ 138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grpSp>
      <p:sp>
        <p:nvSpPr>
          <p:cNvPr id="25608" name="Text Box 50"/>
          <p:cNvSpPr txBox="1">
            <a:spLocks noChangeArrowheads="1"/>
          </p:cNvSpPr>
          <p:nvPr/>
        </p:nvSpPr>
        <p:spPr bwMode="auto">
          <a:xfrm>
            <a:off x="7556679" y="5995506"/>
            <a:ext cx="1018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a:ea typeface="MS PGothic" pitchFamily="34" charset="-128"/>
                <a:cs typeface="+mn-cs"/>
              </a:rPr>
              <a:t>I'm </a:t>
            </a:r>
            <a:r>
              <a:rPr kumimoji="0" lang="en-US" altLang="en-US" sz="1200" b="0" i="0" u="none" strike="noStrike" kern="1200" cap="none" spc="0" normalizeH="0" baseline="0" noProof="0" dirty="0" err="1" smtClean="0">
                <a:ln>
                  <a:noFill/>
                </a:ln>
                <a:solidFill>
                  <a:prstClr val="black"/>
                </a:solidFill>
                <a:effectLst/>
                <a:uLnTx/>
                <a:uFillTx/>
                <a:latin typeface="Calibri"/>
                <a:ea typeface="MS PGothic" pitchFamily="34" charset="-128"/>
                <a:cs typeface="+mn-cs"/>
              </a:rPr>
              <a:t>hAPI</a:t>
            </a:r>
            <a:r>
              <a:rPr kumimoji="0" lang="en-US" altLang="en-US" sz="1200" b="0" i="0" u="none" strike="noStrike" kern="1200" cap="none" spc="0" normalizeH="0" baseline="0" noProof="0" dirty="0" smtClean="0">
                <a:ln>
                  <a:noFill/>
                </a:ln>
                <a:solidFill>
                  <a:prstClr val="black"/>
                </a:solidFill>
                <a:effectLst/>
                <a:uLnTx/>
                <a:uFillTx/>
                <a:latin typeface="Calibri"/>
                <a:ea typeface="MS PGothic" pitchFamily="34" charset="-128"/>
                <a:cs typeface="+mn-cs"/>
              </a:rPr>
              <a:t> about APIs!</a:t>
            </a:r>
            <a:endPar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5610" name="Text Box 2"/>
          <p:cNvSpPr txBox="1">
            <a:spLocks noChangeArrowheads="1"/>
          </p:cNvSpPr>
          <p:nvPr/>
        </p:nvSpPr>
        <p:spPr bwMode="auto">
          <a:xfrm>
            <a:off x="330993" y="143210"/>
            <a:ext cx="7010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a:ln>
                  <a:noFill/>
                </a:ln>
                <a:solidFill>
                  <a:prstClr val="black"/>
                </a:solidFill>
                <a:effectLst/>
                <a:uLnTx/>
                <a:uFillTx/>
                <a:latin typeface="Cambria" panose="02040503050406030204" pitchFamily="18" charset="0"/>
                <a:ea typeface="MS PGothic" pitchFamily="34" charset="-128"/>
                <a:cs typeface="+mn-cs"/>
              </a:rPr>
              <a:t>API</a:t>
            </a:r>
          </a:p>
        </p:txBody>
      </p:sp>
      <p:sp>
        <p:nvSpPr>
          <p:cNvPr id="25611" name="Rectangle 7"/>
          <p:cNvSpPr>
            <a:spLocks noChangeArrowheads="1"/>
          </p:cNvSpPr>
          <p:nvPr/>
        </p:nvSpPr>
        <p:spPr bwMode="auto">
          <a:xfrm>
            <a:off x="2426536" y="282115"/>
            <a:ext cx="6324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stands for </a:t>
            </a:r>
            <a:r>
              <a:rPr kumimoji="0" lang="en-US" altLang="en-US" sz="24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Application Programming Interface</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5612" name="Rectangle 13"/>
          <p:cNvSpPr>
            <a:spLocks noChangeArrowheads="1"/>
          </p:cNvSpPr>
          <p:nvPr/>
        </p:nvSpPr>
        <p:spPr bwMode="auto">
          <a:xfrm>
            <a:off x="799523" y="1290935"/>
            <a:ext cx="7650144" cy="461665"/>
          </a:xfrm>
          <a:prstGeom prst="rect">
            <a:avLst/>
          </a:prstGeom>
          <a:solidFill>
            <a:srgbClr val="FFCC99"/>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 </a:t>
            </a:r>
            <a:r>
              <a:rPr kumimoji="0" lang="en-US" altLang="en-US" sz="24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programming</a:t>
            </a:r>
            <a:r>
              <a:rPr kumimoji="0" lang="en-US" alt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description </a:t>
            </a: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of how to use a software library</a:t>
            </a:r>
          </a:p>
        </p:txBody>
      </p:sp>
      <p:cxnSp>
        <p:nvCxnSpPr>
          <p:cNvPr id="28" name="Straight Arrow Connector 42"/>
          <p:cNvCxnSpPr>
            <a:cxnSpLocks noChangeShapeType="1"/>
          </p:cNvCxnSpPr>
          <p:nvPr/>
        </p:nvCxnSpPr>
        <p:spPr bwMode="auto">
          <a:xfrm flipH="1" flipV="1">
            <a:off x="2051052" y="4543462"/>
            <a:ext cx="1641474" cy="13215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09" name="Straight Arrow Connector 42"/>
          <p:cNvCxnSpPr>
            <a:cxnSpLocks noChangeShapeType="1"/>
          </p:cNvCxnSpPr>
          <p:nvPr/>
        </p:nvCxnSpPr>
        <p:spPr bwMode="auto">
          <a:xfrm flipH="1" flipV="1">
            <a:off x="2667000" y="4112388"/>
            <a:ext cx="1025526" cy="1752601"/>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 name="Rectangle 2"/>
          <p:cNvSpPr/>
          <p:nvPr/>
        </p:nvSpPr>
        <p:spPr>
          <a:xfrm>
            <a:off x="799523" y="3027692"/>
            <a:ext cx="6058477" cy="313932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the simplest possible </a:t>
            </a:r>
            <a:r>
              <a:rPr kumimoji="0" lang="en-US" sz="1800" b="0" i="0" u="none" strike="noStrike" kern="1200" cap="none" spc="0" normalizeH="0" baseline="0" noProof="0" dirty="0" err="1">
                <a:ln>
                  <a:noFill/>
                </a:ln>
                <a:solidFill>
                  <a:prstClr val="black"/>
                </a:solidFill>
                <a:effectLst/>
                <a:uLnTx/>
                <a:uFillTx/>
                <a:latin typeface="Calibri"/>
                <a:ea typeface="MS PGothic" pitchFamily="34" charset="-128"/>
                <a:cs typeface="+mn-cs"/>
              </a:rPr>
              <a:t>vpython</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a:ea typeface="MS PGothic" pitchFamily="34" charset="-128"/>
                <a:cs typeface="+mn-cs"/>
              </a:rPr>
              <a:t>box</a:t>
            </a:r>
            <a:r>
              <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mn-cs"/>
              </a:rPr>
              <a:t>( </a:t>
            </a:r>
            <a:r>
              <a:rPr kumimoji="0" lang="en-US" sz="1800" b="1" i="0" u="none" strike="noStrike" kern="1200" cap="none" spc="0" normalizeH="0" baseline="0" noProof="0" dirty="0" smtClean="0">
                <a:ln>
                  <a:noFill/>
                </a:ln>
                <a:solidFill>
                  <a:srgbClr val="F79646">
                    <a:lumMod val="50000"/>
                  </a:srgbClr>
                </a:solidFill>
                <a:effectLst/>
                <a:uLnTx/>
                <a:uFillTx/>
                <a:latin typeface="Calibri"/>
                <a:ea typeface="MS PGothic" pitchFamily="34" charset="-128"/>
                <a:cs typeface="+mn-cs"/>
              </a:rPr>
              <a:t>color</a:t>
            </a:r>
            <a:r>
              <a:rPr kumimoji="0" lang="en-US" sz="1800" b="1" i="0" u="none" strike="noStrike" kern="1200" cap="none" spc="0" normalizeH="0" baseline="0" noProof="0" dirty="0" smtClean="0">
                <a:ln>
                  <a:noFill/>
                </a:ln>
                <a:solidFill>
                  <a:prstClr val="black"/>
                </a:solidFill>
                <a:effectLst/>
                <a:uLnTx/>
                <a:uFillTx/>
                <a:latin typeface="Calibri"/>
                <a:ea typeface="MS PGothic" pitchFamily="34" charset="-128"/>
                <a:cs typeface="+mn-cs"/>
              </a:rPr>
              <a:t> = </a:t>
            </a:r>
            <a:r>
              <a:rPr kumimoji="0" lang="en-US" sz="1800" b="0" i="0" u="sng" strike="noStrike" kern="1200" cap="none" spc="0" normalizeH="0" baseline="0" noProof="0" dirty="0" smtClean="0">
                <a:ln>
                  <a:noFill/>
                </a:ln>
                <a:solidFill>
                  <a:prstClr val="black"/>
                </a:solidFill>
                <a:effectLst/>
                <a:uLnTx/>
                <a:uFillTx/>
                <a:latin typeface="Calibri"/>
                <a:ea typeface="MS PGothic" pitchFamily="34" charset="-128"/>
                <a:cs typeface="+mn-cs"/>
              </a:rPr>
              <a:t>vector</a:t>
            </a:r>
            <a:r>
              <a:rPr kumimoji="0" lang="en-US" sz="1800" b="1" i="0" u="none" strike="noStrike" kern="1200" cap="none" spc="0" normalizeH="0" baseline="0" noProof="0" dirty="0" smtClean="0">
                <a:ln>
                  <a:noFill/>
                </a:ln>
                <a:solidFill>
                  <a:prstClr val="black"/>
                </a:solidFill>
                <a:effectLst/>
                <a:uLnTx/>
                <a:uFillTx/>
                <a:latin typeface="Calibri"/>
                <a:ea typeface="MS PGothic" pitchFamily="34" charset="-128"/>
                <a:cs typeface="+mn-cs"/>
              </a:rPr>
              <a:t>(1, 0.5, 0) </a:t>
            </a:r>
            <a:r>
              <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try changing the color: the components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red, green, blue    each from 0.0 to 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then, add a second parameter:   size=vector(2.0,1.0,0.1)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the order of those three #s: Length, Height, Width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then, a third parameter:  axis=vector(2,5,1)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the order of those three #s: x, y, z</a:t>
            </a:r>
          </a:p>
        </p:txBody>
      </p:sp>
      <p:sp>
        <p:nvSpPr>
          <p:cNvPr id="25607" name="Text Box 49"/>
          <p:cNvSpPr txBox="1">
            <a:spLocks noChangeArrowheads="1"/>
          </p:cNvSpPr>
          <p:nvPr/>
        </p:nvSpPr>
        <p:spPr bwMode="auto">
          <a:xfrm>
            <a:off x="5529301" y="2749720"/>
            <a:ext cx="2800266" cy="1089529"/>
          </a:xfrm>
          <a:prstGeom prst="rect">
            <a:avLst/>
          </a:prstGeom>
          <a:solidFill>
            <a:srgbClr val="CCECFF"/>
          </a:solidFill>
          <a:ln w="28575">
            <a:solidFill>
              <a:schemeClr val="bg1"/>
            </a:solid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What's </a:t>
            </a:r>
            <a:r>
              <a:rPr kumimoji="0" lang="en-US" alt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box</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What's </a:t>
            </a:r>
            <a:r>
              <a:rPr kumimoji="0" lang="en-US" alt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color</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alt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What's </a:t>
            </a:r>
            <a:r>
              <a:rPr kumimoji="0" lang="en-US" alt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vector</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alt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Getting used to everything!</a:t>
            </a:r>
          </a:p>
        </p:txBody>
      </p:sp>
      <p:sp>
        <p:nvSpPr>
          <p:cNvPr id="25603" name="Rectangle 14"/>
          <p:cNvSpPr>
            <a:spLocks noChangeArrowheads="1"/>
          </p:cNvSpPr>
          <p:nvPr/>
        </p:nvSpPr>
        <p:spPr bwMode="auto">
          <a:xfrm>
            <a:off x="94714" y="6273478"/>
            <a:ext cx="4165064" cy="461665"/>
          </a:xfrm>
          <a:prstGeom prst="rect">
            <a:avLst/>
          </a:prstGeom>
          <a:solidFill>
            <a:srgbClr val="CCECFF"/>
          </a:solidFill>
          <a:ln>
            <a:solidFill>
              <a:schemeClr val="bg1"/>
            </a:solid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v</a:t>
            </a:r>
            <a:r>
              <a:rPr kumimoji="0" lang="en-US" alt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Python</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example API </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call(s)</a:t>
            </a:r>
            <a:endParaRPr kumimoji="0" lang="en-US" altLang="en-US" sz="24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cxnSp>
        <p:nvCxnSpPr>
          <p:cNvPr id="7" name="Straight Arrow Connector 6"/>
          <p:cNvCxnSpPr/>
          <p:nvPr/>
        </p:nvCxnSpPr>
        <p:spPr>
          <a:xfrm flipV="1">
            <a:off x="647123" y="3642055"/>
            <a:ext cx="275888" cy="2629033"/>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594575"/>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28" y="1035327"/>
            <a:ext cx="4380358" cy="5562600"/>
          </a:xfrm>
          <a:prstGeom prst="rect">
            <a:avLst/>
          </a:prstGeom>
          <a:ln>
            <a:solidFill>
              <a:srgbClr val="0000FF"/>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343" y="1294876"/>
            <a:ext cx="4301364" cy="5043501"/>
          </a:xfrm>
          <a:prstGeom prst="rect">
            <a:avLst/>
          </a:prstGeom>
          <a:ln>
            <a:solidFill>
              <a:srgbClr val="0000FF"/>
            </a:solidFill>
          </a:ln>
        </p:spPr>
      </p:pic>
      <p:sp>
        <p:nvSpPr>
          <p:cNvPr id="25610" name="Text Box 2"/>
          <p:cNvSpPr txBox="1">
            <a:spLocks noChangeArrowheads="1"/>
          </p:cNvSpPr>
          <p:nvPr/>
        </p:nvSpPr>
        <p:spPr bwMode="auto">
          <a:xfrm>
            <a:off x="330993" y="143210"/>
            <a:ext cx="7010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a:ln>
                  <a:noFill/>
                </a:ln>
                <a:solidFill>
                  <a:prstClr val="black"/>
                </a:solidFill>
                <a:effectLst/>
                <a:uLnTx/>
                <a:uFillTx/>
                <a:latin typeface="Cambria" panose="02040503050406030204" pitchFamily="18" charset="0"/>
                <a:ea typeface="MS PGothic" pitchFamily="34" charset="-128"/>
                <a:cs typeface="+mn-cs"/>
              </a:rPr>
              <a:t>API</a:t>
            </a:r>
          </a:p>
        </p:txBody>
      </p:sp>
      <p:sp>
        <p:nvSpPr>
          <p:cNvPr id="25611" name="Rectangle 7"/>
          <p:cNvSpPr>
            <a:spLocks noChangeArrowheads="1"/>
          </p:cNvSpPr>
          <p:nvPr/>
        </p:nvSpPr>
        <p:spPr bwMode="auto">
          <a:xfrm>
            <a:off x="2426536" y="282115"/>
            <a:ext cx="6324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stands for </a:t>
            </a:r>
            <a:r>
              <a:rPr kumimoji="0" lang="en-US" altLang="en-US" sz="24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Application Programming Interface</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5" name="Rectangle 4"/>
          <p:cNvSpPr/>
          <p:nvPr/>
        </p:nvSpPr>
        <p:spPr>
          <a:xfrm rot="21252026">
            <a:off x="6256669" y="3848996"/>
            <a:ext cx="2301720" cy="523220"/>
          </a:xfrm>
          <a:prstGeom prst="rect">
            <a:avLst/>
          </a:prstGeom>
          <a:solidFill>
            <a:schemeClr val="bg1"/>
          </a:solidFill>
          <a:ln>
            <a:solidFill>
              <a:schemeClr val="accent6">
                <a:lumMod val="75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shapes + docs!</a:t>
            </a:r>
            <a:endParaRPr kumimoji="0" lang="en-US" sz="28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0" name="Rectangle 29"/>
          <p:cNvSpPr/>
          <p:nvPr/>
        </p:nvSpPr>
        <p:spPr>
          <a:xfrm rot="20660475">
            <a:off x="3324876" y="3214331"/>
            <a:ext cx="2492977" cy="954107"/>
          </a:xfrm>
          <a:prstGeom prst="rect">
            <a:avLst/>
          </a:prstGeom>
          <a:solidFill>
            <a:schemeClr val="bg1"/>
          </a:solidFill>
          <a:ln>
            <a:solidFill>
              <a:srgbClr val="0000FF"/>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constructors + methods!</a:t>
            </a:r>
            <a:endParaRPr kumimoji="0" lang="en-US" sz="28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10" name="Rectangle 9"/>
          <p:cNvSpPr/>
          <p:nvPr/>
        </p:nvSpPr>
        <p:spPr>
          <a:xfrm rot="21252026">
            <a:off x="7601199" y="6198700"/>
            <a:ext cx="1193468" cy="369332"/>
          </a:xfrm>
          <a:prstGeom prst="rect">
            <a:avLst/>
          </a:prstGeom>
          <a:solidFill>
            <a:schemeClr val="bg1"/>
          </a:solidFill>
          <a:ln>
            <a:solidFill>
              <a:schemeClr val="accent6">
                <a:lumMod val="75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mbria" panose="02040503050406030204" pitchFamily="18" charset="0"/>
                <a:ea typeface="MS PGothic" pitchFamily="34" charset="-128"/>
                <a:cs typeface="+mn-cs"/>
              </a:rPr>
              <a:t>cool stuff...</a:t>
            </a: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6" name="Down Arrow 5"/>
          <p:cNvSpPr/>
          <p:nvPr/>
        </p:nvSpPr>
        <p:spPr>
          <a:xfrm rot="5400000">
            <a:off x="7931234" y="5600700"/>
            <a:ext cx="533400" cy="762000"/>
          </a:xfrm>
          <a:prstGeom prst="downArrow">
            <a:avLst/>
          </a:prstGeom>
          <a:solidFill>
            <a:srgbClr val="FFCC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35519355"/>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 name="Text Box 2"/>
          <p:cNvSpPr txBox="1">
            <a:spLocks noChangeArrowheads="1"/>
          </p:cNvSpPr>
          <p:nvPr/>
        </p:nvSpPr>
        <p:spPr bwMode="auto">
          <a:xfrm>
            <a:off x="330993" y="143210"/>
            <a:ext cx="7010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a:ln>
                  <a:noFill/>
                </a:ln>
                <a:solidFill>
                  <a:prstClr val="black"/>
                </a:solidFill>
                <a:effectLst/>
                <a:uLnTx/>
                <a:uFillTx/>
                <a:latin typeface="Cambria" panose="02040503050406030204" pitchFamily="18" charset="0"/>
                <a:ea typeface="MS PGothic" pitchFamily="34" charset="-128"/>
                <a:cs typeface="+mn-cs"/>
              </a:rPr>
              <a:t>API</a:t>
            </a:r>
          </a:p>
        </p:txBody>
      </p:sp>
      <p:sp>
        <p:nvSpPr>
          <p:cNvPr id="25611" name="Rectangle 7"/>
          <p:cNvSpPr>
            <a:spLocks noChangeArrowheads="1"/>
          </p:cNvSpPr>
          <p:nvPr/>
        </p:nvSpPr>
        <p:spPr bwMode="auto">
          <a:xfrm>
            <a:off x="2426536" y="282115"/>
            <a:ext cx="6324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stands for </a:t>
            </a:r>
            <a:r>
              <a:rPr kumimoji="0" lang="en-US" altLang="en-US" sz="24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Application Programming Interface</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0066"/>
          <a:stretch/>
        </p:blipFill>
        <p:spPr>
          <a:xfrm>
            <a:off x="3276600" y="881395"/>
            <a:ext cx="5287113" cy="5663052"/>
          </a:xfrm>
          <a:prstGeom prst="rect">
            <a:avLst/>
          </a:prstGeom>
        </p:spPr>
      </p:pic>
      <p:sp>
        <p:nvSpPr>
          <p:cNvPr id="7" name="Rectangle 6"/>
          <p:cNvSpPr/>
          <p:nvPr/>
        </p:nvSpPr>
        <p:spPr>
          <a:xfrm rot="21039486">
            <a:off x="728264" y="2067545"/>
            <a:ext cx="2151064" cy="1815882"/>
          </a:xfrm>
          <a:prstGeom prst="rect">
            <a:avLst/>
          </a:prstGeom>
          <a:solidFill>
            <a:schemeClr val="bg1"/>
          </a:solidFill>
          <a:ln>
            <a:solidFill>
              <a:srgbClr val="0000FF"/>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constructor + default arguments; data!</a:t>
            </a:r>
            <a:endParaRPr kumimoji="0" lang="en-US" sz="28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596229036"/>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Text Box 2"/>
          <p:cNvSpPr txBox="1">
            <a:spLocks noChangeArrowheads="1"/>
          </p:cNvSpPr>
          <p:nvPr/>
        </p:nvSpPr>
        <p:spPr bwMode="auto">
          <a:xfrm>
            <a:off x="352926" y="179136"/>
            <a:ext cx="2667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vectors</a:t>
            </a:r>
            <a:endParaRPr kumimoji="0" lang="en-US" altLang="en-US" sz="42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
        <p:nvSpPr>
          <p:cNvPr id="12" name="Text Box 2"/>
          <p:cNvSpPr txBox="1">
            <a:spLocks noChangeArrowheads="1"/>
          </p:cNvSpPr>
          <p:nvPr/>
        </p:nvSpPr>
        <p:spPr bwMode="auto">
          <a:xfrm>
            <a:off x="4102768" y="294552"/>
            <a:ext cx="4660232" cy="507831"/>
          </a:xfrm>
          <a:prstGeom prst="rect">
            <a:avLst/>
          </a:prstGeom>
          <a:solidFill>
            <a:srgbClr val="CCECFF"/>
          </a:solid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2700" b="1" i="0" u="none" strike="noStrike" kern="1200" cap="none" spc="0" normalizeH="0" baseline="0" noProof="0" dirty="0" err="1" smtClean="0">
                <a:ln>
                  <a:noFill/>
                </a:ln>
                <a:solidFill>
                  <a:prstClr val="black"/>
                </a:solidFill>
                <a:effectLst/>
                <a:uLnTx/>
                <a:uFillTx/>
                <a:latin typeface="Calibri"/>
                <a:ea typeface="MS PGothic" pitchFamily="34" charset="-128"/>
                <a:cs typeface="+mn-cs"/>
              </a:rPr>
              <a:t>b.pos</a:t>
            </a:r>
            <a:r>
              <a:rPr kumimoji="0" lang="en-US" altLang="en-US" sz="27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 </a:t>
            </a:r>
            <a:r>
              <a:rPr kumimoji="0" lang="en-US" altLang="en-US" sz="2700" b="1" i="0" u="none" strike="noStrike" kern="1200" cap="none" spc="0" normalizeH="0" baseline="0" noProof="0" dirty="0" err="1" smtClean="0">
                <a:ln>
                  <a:noFill/>
                </a:ln>
                <a:solidFill>
                  <a:prstClr val="black"/>
                </a:solidFill>
                <a:effectLst/>
                <a:uLnTx/>
                <a:uFillTx/>
                <a:latin typeface="Calibri"/>
                <a:ea typeface="MS PGothic" pitchFamily="34" charset="-128"/>
                <a:cs typeface="+mn-cs"/>
              </a:rPr>
              <a:t>b.vel</a:t>
            </a:r>
            <a:r>
              <a:rPr kumimoji="0" lang="en-US" altLang="en-US" sz="27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  are vectors</a:t>
            </a:r>
            <a:endParaRPr kumimoji="0" lang="en-US" altLang="en-US" sz="27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
        <p:nvSpPr>
          <p:cNvPr id="2" name="Rectangle 1"/>
          <p:cNvSpPr/>
          <p:nvPr/>
        </p:nvSpPr>
        <p:spPr>
          <a:xfrm>
            <a:off x="685800" y="1646367"/>
            <a:ext cx="5368777" cy="584775"/>
          </a:xfrm>
          <a:prstGeom prst="rect">
            <a:avLst/>
          </a:prstGeom>
        </p:spPr>
        <p:txBody>
          <a:bodyPr wrap="non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mn-cs"/>
              </a:rPr>
              <a:t>b.</a:t>
            </a:r>
            <a:r>
              <a:rPr kumimoji="0" lang="en-US" altLang="en-US" sz="3200" b="1" i="0" u="none" strike="noStrike" kern="1200" cap="none" spc="0" normalizeH="0" baseline="0" noProof="0" dirty="0" err="1" smtClean="0">
                <a:ln>
                  <a:noFill/>
                </a:ln>
                <a:solidFill>
                  <a:srgbClr val="F79646">
                    <a:lumMod val="50000"/>
                  </a:srgbClr>
                </a:solidFill>
                <a:effectLst/>
                <a:uLnTx/>
                <a:uFillTx/>
                <a:latin typeface="Courier New" pitchFamily="49" charset="0"/>
                <a:ea typeface="MS PGothic" pitchFamily="34" charset="-128"/>
                <a:cs typeface="+mn-cs"/>
              </a:rPr>
              <a:t>vel</a:t>
            </a:r>
            <a:r>
              <a:rPr kumimoji="0" lang="en-US" alt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 </a:t>
            </a:r>
            <a:r>
              <a:rPr kumimoji="0" lang="en-US" altLang="en-US" sz="32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mn-cs"/>
              </a:rPr>
              <a:t>vector</a:t>
            </a:r>
            <a:r>
              <a:rPr kumimoji="0" lang="en-US" alt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(1,0,0)</a:t>
            </a:r>
            <a:endParaRPr kumimoji="0" lang="en-US" altLang="en-US" sz="3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15" name="Rectangle 14"/>
          <p:cNvSpPr/>
          <p:nvPr/>
        </p:nvSpPr>
        <p:spPr>
          <a:xfrm>
            <a:off x="685800" y="4465766"/>
            <a:ext cx="7604125" cy="584775"/>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srgbClr val="000000"/>
                </a:solidFill>
                <a:effectLst/>
                <a:uLnTx/>
                <a:uFillTx/>
                <a:latin typeface="Courier New" pitchFamily="49" charset="0"/>
                <a:ea typeface="MS PGothic" pitchFamily="34" charset="-128"/>
                <a:cs typeface="+mn-cs"/>
              </a:rPr>
              <a:t>b.</a:t>
            </a:r>
            <a:r>
              <a:rPr kumimoji="0" lang="en-US" altLang="en-US" sz="3200" b="1" i="0" u="none" strike="noStrike" kern="1200" cap="none" spc="0" normalizeH="0" baseline="0" noProof="0" dirty="0" err="1" smtClean="0">
                <a:ln>
                  <a:noFill/>
                </a:ln>
                <a:solidFill>
                  <a:srgbClr val="FF0000"/>
                </a:solidFill>
                <a:effectLst/>
                <a:uLnTx/>
                <a:uFillTx/>
                <a:latin typeface="Courier New" pitchFamily="49" charset="0"/>
                <a:ea typeface="MS PGothic" pitchFamily="34" charset="-128"/>
                <a:cs typeface="+mn-cs"/>
              </a:rPr>
              <a:t>pos</a:t>
            </a:r>
            <a:r>
              <a:rPr kumimoji="0" lang="en-US" alt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 </a:t>
            </a:r>
            <a:r>
              <a:rPr kumimoji="0" lang="en-US" altLang="en-US" sz="32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mn-cs"/>
              </a:rPr>
              <a:t>b.</a:t>
            </a:r>
            <a:r>
              <a:rPr kumimoji="0" lang="en-US" altLang="en-US" sz="3200" b="1" i="0" u="none" strike="noStrike" kern="1200" cap="none" spc="0" normalizeH="0" baseline="0" noProof="0" dirty="0" err="1" smtClean="0">
                <a:ln>
                  <a:noFill/>
                </a:ln>
                <a:solidFill>
                  <a:srgbClr val="FF0000"/>
                </a:solidFill>
                <a:effectLst/>
                <a:uLnTx/>
                <a:uFillTx/>
                <a:latin typeface="Courier New" pitchFamily="49" charset="0"/>
                <a:ea typeface="MS PGothic" pitchFamily="34" charset="-128"/>
                <a:cs typeface="+mn-cs"/>
              </a:rPr>
              <a:t>pos</a:t>
            </a:r>
            <a:r>
              <a:rPr kumimoji="0" lang="en-US" alt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 </a:t>
            </a:r>
            <a:r>
              <a:rPr kumimoji="0" lang="en-US" altLang="en-US" sz="32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mn-cs"/>
              </a:rPr>
              <a:t>b.</a:t>
            </a:r>
            <a:r>
              <a:rPr kumimoji="0" lang="en-US" altLang="en-US" sz="3200" b="1" i="0" u="none" strike="noStrike" kern="1200" cap="none" spc="0" normalizeH="0" baseline="0" noProof="0" dirty="0" err="1" smtClean="0">
                <a:ln>
                  <a:noFill/>
                </a:ln>
                <a:solidFill>
                  <a:srgbClr val="F79646">
                    <a:lumMod val="50000"/>
                  </a:srgbClr>
                </a:solidFill>
                <a:effectLst/>
                <a:uLnTx/>
                <a:uFillTx/>
                <a:latin typeface="Courier New" pitchFamily="49" charset="0"/>
                <a:ea typeface="MS PGothic" pitchFamily="34" charset="-128"/>
                <a:cs typeface="+mn-cs"/>
              </a:rPr>
              <a:t>vel</a:t>
            </a:r>
            <a:r>
              <a:rPr kumimoji="0" lang="en-US" alt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*0.2</a:t>
            </a:r>
            <a:endParaRPr kumimoji="0" lang="en-US" altLang="en-US" sz="3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3" name="Down Arrow 2"/>
          <p:cNvSpPr/>
          <p:nvPr/>
        </p:nvSpPr>
        <p:spPr>
          <a:xfrm rot="10800000">
            <a:off x="3978441" y="5075367"/>
            <a:ext cx="685800" cy="990600"/>
          </a:xfrm>
          <a:prstGeom prst="down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542180" y="5525869"/>
            <a:ext cx="341244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component-by-component addition</a:t>
            </a: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1" name="Down Arrow 20"/>
          <p:cNvSpPr/>
          <p:nvPr/>
        </p:nvSpPr>
        <p:spPr>
          <a:xfrm rot="5400000">
            <a:off x="6400800" y="1938754"/>
            <a:ext cx="685800" cy="990600"/>
          </a:xfrm>
          <a:prstGeom prst="down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4221650" y="2496235"/>
            <a:ext cx="6322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smtClean="0">
                <a:ln>
                  <a:noFill/>
                </a:ln>
                <a:solidFill>
                  <a:prstClr val="black"/>
                </a:solidFill>
                <a:effectLst/>
                <a:uLnTx/>
                <a:uFillTx/>
                <a:latin typeface="Calibri"/>
                <a:ea typeface="MS PGothic" pitchFamily="34" charset="-128"/>
                <a:cs typeface="+mn-cs"/>
              </a:rPr>
              <a:t>vel.x</a:t>
            </a:r>
            <a:endPar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3" name="Rectangle 22"/>
          <p:cNvSpPr/>
          <p:nvPr/>
        </p:nvSpPr>
        <p:spPr>
          <a:xfrm>
            <a:off x="4744988" y="2325969"/>
            <a:ext cx="6251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smtClean="0">
                <a:ln>
                  <a:noFill/>
                </a:ln>
                <a:solidFill>
                  <a:prstClr val="black"/>
                </a:solidFill>
                <a:effectLst/>
                <a:uLnTx/>
                <a:uFillTx/>
                <a:latin typeface="Calibri"/>
                <a:ea typeface="MS PGothic" pitchFamily="34" charset="-128"/>
                <a:cs typeface="+mn-cs"/>
              </a:rPr>
              <a:t>vel.y</a:t>
            </a:r>
            <a:endPar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4" name="Rectangle 23"/>
          <p:cNvSpPr/>
          <p:nvPr/>
        </p:nvSpPr>
        <p:spPr>
          <a:xfrm>
            <a:off x="5269832" y="2119607"/>
            <a:ext cx="6165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smtClean="0">
                <a:ln>
                  <a:noFill/>
                </a:ln>
                <a:solidFill>
                  <a:prstClr val="black"/>
                </a:solidFill>
                <a:effectLst/>
                <a:uLnTx/>
                <a:uFillTx/>
                <a:latin typeface="Calibri"/>
                <a:ea typeface="MS PGothic" pitchFamily="34" charset="-128"/>
                <a:cs typeface="+mn-cs"/>
              </a:rPr>
              <a:t>vel.z</a:t>
            </a:r>
            <a:endPar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5" name="Rectangle 4"/>
          <p:cNvSpPr/>
          <p:nvPr/>
        </p:nvSpPr>
        <p:spPr>
          <a:xfrm>
            <a:off x="7222960" y="2074792"/>
            <a:ext cx="162931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named components</a:t>
            </a: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cxnSp>
        <p:nvCxnSpPr>
          <p:cNvPr id="7" name="Straight Arrow Connector 6"/>
          <p:cNvCxnSpPr/>
          <p:nvPr/>
        </p:nvCxnSpPr>
        <p:spPr>
          <a:xfrm flipV="1">
            <a:off x="4537762" y="2155703"/>
            <a:ext cx="0" cy="3405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057542" y="2155703"/>
            <a:ext cx="0" cy="2446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Down Arrow 24"/>
          <p:cNvSpPr/>
          <p:nvPr/>
        </p:nvSpPr>
        <p:spPr>
          <a:xfrm rot="2159325">
            <a:off x="5978701" y="3660592"/>
            <a:ext cx="685800" cy="990600"/>
          </a:xfrm>
          <a:prstGeom prst="down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404547" y="3551367"/>
            <a:ext cx="22060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scalar multiplication</a:t>
            </a: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7" name="Rectangle 26"/>
          <p:cNvSpPr/>
          <p:nvPr/>
        </p:nvSpPr>
        <p:spPr>
          <a:xfrm>
            <a:off x="685800" y="3271392"/>
            <a:ext cx="5368777" cy="584775"/>
          </a:xfrm>
          <a:prstGeom prst="rect">
            <a:avLst/>
          </a:prstGeom>
        </p:spPr>
        <p:txBody>
          <a:bodyPr wrap="non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mn-cs"/>
              </a:rPr>
              <a:t>b.</a:t>
            </a:r>
            <a:r>
              <a:rPr kumimoji="0" lang="en-US" altLang="en-US" sz="3200" b="1" i="0" u="none" strike="noStrike" kern="1200" cap="none" spc="0" normalizeH="0" baseline="0" noProof="0" dirty="0" err="1" smtClean="0">
                <a:ln>
                  <a:noFill/>
                </a:ln>
                <a:solidFill>
                  <a:srgbClr val="FF0000"/>
                </a:solidFill>
                <a:effectLst/>
                <a:uLnTx/>
                <a:uFillTx/>
                <a:latin typeface="Courier New" pitchFamily="49" charset="0"/>
                <a:ea typeface="MS PGothic" pitchFamily="34" charset="-128"/>
                <a:cs typeface="+mn-cs"/>
              </a:rPr>
              <a:t>pos</a:t>
            </a:r>
            <a:r>
              <a:rPr kumimoji="0" lang="en-US" alt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 </a:t>
            </a:r>
            <a:r>
              <a:rPr kumimoji="0" lang="en-US" altLang="en-US" sz="32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mn-cs"/>
              </a:rPr>
              <a:t>vector</a:t>
            </a:r>
            <a:r>
              <a:rPr kumimoji="0" lang="en-US" alt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(0,0,0)</a:t>
            </a:r>
            <a:endParaRPr kumimoji="0" lang="en-US" altLang="en-US" sz="3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cxnSp>
        <p:nvCxnSpPr>
          <p:cNvPr id="29" name="Straight Arrow Connector 28"/>
          <p:cNvCxnSpPr/>
          <p:nvPr/>
        </p:nvCxnSpPr>
        <p:spPr>
          <a:xfrm>
            <a:off x="4537762" y="2865567"/>
            <a:ext cx="0" cy="4455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033478" y="2749261"/>
            <a:ext cx="0" cy="5498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534528" y="2532693"/>
            <a:ext cx="0" cy="7382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 Box 2"/>
          <p:cNvSpPr txBox="1">
            <a:spLocks noChangeArrowheads="1"/>
          </p:cNvSpPr>
          <p:nvPr/>
        </p:nvSpPr>
        <p:spPr bwMode="auto">
          <a:xfrm>
            <a:off x="5753098" y="6366302"/>
            <a:ext cx="3290990" cy="415498"/>
          </a:xfrm>
          <a:prstGeom prst="rect">
            <a:avLst/>
          </a:prstGeom>
          <a:solidFill>
            <a:srgbClr val="FFCC99"/>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2100" b="0" i="1"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let's compare with tuples…</a:t>
            </a:r>
            <a:endParaRPr kumimoji="0" lang="en-US" altLang="en-US" sz="2100" b="0" i="1"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865012928"/>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Text Box 2"/>
          <p:cNvSpPr txBox="1">
            <a:spLocks noChangeArrowheads="1"/>
          </p:cNvSpPr>
          <p:nvPr/>
        </p:nvSpPr>
        <p:spPr bwMode="auto">
          <a:xfrm>
            <a:off x="364958" y="227264"/>
            <a:ext cx="2667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vectors</a:t>
            </a:r>
            <a:endParaRPr kumimoji="0" lang="en-US" altLang="en-US" sz="42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
        <p:nvSpPr>
          <p:cNvPr id="12" name="Text Box 2"/>
          <p:cNvSpPr txBox="1">
            <a:spLocks noChangeArrowheads="1"/>
          </p:cNvSpPr>
          <p:nvPr/>
        </p:nvSpPr>
        <p:spPr bwMode="auto">
          <a:xfrm>
            <a:off x="5174251" y="396541"/>
            <a:ext cx="2959768" cy="400110"/>
          </a:xfrm>
          <a:prstGeom prst="rect">
            <a:avLst/>
          </a:prstGeom>
          <a:solidFill>
            <a:srgbClr val="CCECFF"/>
          </a:solid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act like "</a:t>
            </a:r>
            <a:r>
              <a:rPr kumimoji="0" lang="en-US" altLang="en-US" sz="2000" b="0" i="1"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arrows</a:t>
            </a:r>
            <a:r>
              <a:rPr kumimoji="0" lang="en-US" altLang="en-US" sz="20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rPr>
              <a:t>"</a:t>
            </a:r>
          </a:p>
        </p:txBody>
      </p:sp>
      <p:sp>
        <p:nvSpPr>
          <p:cNvPr id="20" name="Rectangle 19"/>
          <p:cNvSpPr/>
          <p:nvPr/>
        </p:nvSpPr>
        <p:spPr>
          <a:xfrm>
            <a:off x="4572000" y="6412008"/>
            <a:ext cx="4409797" cy="307777"/>
          </a:xfrm>
          <a:prstGeom prst="rect">
            <a:avLst/>
          </a:prstGeom>
          <a:solidFill>
            <a:srgbClr val="FFCC99"/>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www.glowscript.org/docs/GlowScriptDocs/vector.html</a:t>
            </a: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43000"/>
            <a:ext cx="6763694" cy="657317"/>
          </a:xfrm>
          <a:prstGeom prst="rect">
            <a:avLst/>
          </a:prstGeom>
          <a:ln>
            <a:solidFill>
              <a:srgbClr val="0000FF"/>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10" y="1905000"/>
            <a:ext cx="7335274" cy="4429744"/>
          </a:xfrm>
          <a:prstGeom prst="rect">
            <a:avLst/>
          </a:prstGeom>
        </p:spPr>
      </p:pic>
    </p:spTree>
    <p:extLst>
      <p:ext uri="{BB962C8B-B14F-4D97-AF65-F5344CB8AC3E}">
        <p14:creationId xmlns:p14="http://schemas.microsoft.com/office/powerpoint/2010/main" val="362683615"/>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Text Box 2"/>
          <p:cNvSpPr txBox="1">
            <a:spLocks noChangeArrowheads="1"/>
          </p:cNvSpPr>
          <p:nvPr/>
        </p:nvSpPr>
        <p:spPr bwMode="auto">
          <a:xfrm>
            <a:off x="364958" y="227264"/>
            <a:ext cx="2667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smtClean="0">
                <a:ln>
                  <a:noFill/>
                </a:ln>
                <a:solidFill>
                  <a:prstClr val="black"/>
                </a:solidFill>
                <a:effectLst/>
                <a:uLnTx/>
                <a:uFillTx/>
                <a:latin typeface="Cambria" pitchFamily="18" charset="0"/>
                <a:ea typeface="MS PGothic" pitchFamily="34" charset="-128"/>
                <a:cs typeface="+mn-cs"/>
              </a:rPr>
              <a:t>vectors</a:t>
            </a:r>
            <a:endParaRPr kumimoji="0" lang="en-US" altLang="en-US" sz="42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
        <p:nvSpPr>
          <p:cNvPr id="12" name="Text Box 2"/>
          <p:cNvSpPr txBox="1">
            <a:spLocks noChangeArrowheads="1"/>
          </p:cNvSpPr>
          <p:nvPr/>
        </p:nvSpPr>
        <p:spPr bwMode="auto">
          <a:xfrm>
            <a:off x="2495395" y="444923"/>
            <a:ext cx="2959768" cy="400110"/>
          </a:xfrm>
          <a:prstGeom prst="rect">
            <a:avLst/>
          </a:prstGeom>
          <a:solidFill>
            <a:srgbClr val="CCECFF"/>
          </a:solid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act like "</a:t>
            </a:r>
            <a:r>
              <a:rPr kumimoji="0" lang="en-US" altLang="en-US" sz="2000" b="0" i="1"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arrows</a:t>
            </a:r>
            <a:r>
              <a:rPr kumimoji="0" lang="en-US" altLang="en-US" sz="20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19200"/>
            <a:ext cx="8708055" cy="4419600"/>
          </a:xfrm>
          <a:prstGeom prst="rect">
            <a:avLst/>
          </a:prstGeom>
        </p:spPr>
      </p:pic>
      <p:sp>
        <p:nvSpPr>
          <p:cNvPr id="3" name="Rectangle 2"/>
          <p:cNvSpPr/>
          <p:nvPr/>
        </p:nvSpPr>
        <p:spPr>
          <a:xfrm>
            <a:off x="178053" y="4895399"/>
            <a:ext cx="6936452" cy="1754326"/>
          </a:xfrm>
          <a:prstGeom prst="rect">
            <a:avLst/>
          </a:prstGeom>
          <a:solidFill>
            <a:schemeClr val="bg1"/>
          </a:solidFill>
          <a:ln>
            <a:solidFill>
              <a:schemeClr val="bg1">
                <a:lumMod val="6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 </a:t>
            </a:r>
            <a:r>
              <a:rPr kumimoji="0" lang="en-US" sz="1800" b="0" i="0" u="none" strike="noStrike" kern="1200" cap="none" spc="0" normalizeH="0" baseline="0" noProof="0" dirty="0" smtClean="0">
                <a:ln>
                  <a:noFill/>
                </a:ln>
                <a:solidFill>
                  <a:srgbClr val="F79646">
                    <a:lumMod val="50000"/>
                  </a:srgbClr>
                </a:solidFill>
                <a:effectLst/>
                <a:uLnTx/>
                <a:uFillTx/>
                <a:latin typeface="Calibri"/>
                <a:ea typeface="MS PGothic" pitchFamily="34" charset="-128"/>
                <a:cs typeface="+mn-cs"/>
              </a:rPr>
              <a:t>   # </a:t>
            </a: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if the ball ventures too far, restart with random velocity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if mag(</a:t>
            </a:r>
            <a:r>
              <a:rPr kumimoji="0" lang="en-US" sz="1800" b="0" i="0" u="none" strike="noStrike" kern="1200" cap="none" spc="0" normalizeH="0" baseline="0" noProof="0" dirty="0" err="1">
                <a:ln>
                  <a:noFill/>
                </a:ln>
                <a:solidFill>
                  <a:prstClr val="black"/>
                </a:solidFill>
                <a:effectLst/>
                <a:uLnTx/>
                <a:uFillTx/>
                <a:latin typeface="Calibri"/>
                <a:ea typeface="MS PGothic" pitchFamily="34" charset="-128"/>
                <a:cs typeface="+mn-cs"/>
              </a:rPr>
              <a:t>ball.pos</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 origin) &gt; 10.0:      </a:t>
            </a: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 mag </a:t>
            </a:r>
            <a:r>
              <a:rPr kumimoji="0" lang="en-US" sz="1800" b="0" i="0" u="none" strike="noStrike" kern="1200" cap="none" spc="0" normalizeH="0" baseline="0" noProof="0" dirty="0" smtClean="0">
                <a:ln>
                  <a:noFill/>
                </a:ln>
                <a:solidFill>
                  <a:srgbClr val="F79646">
                    <a:lumMod val="50000"/>
                  </a:srgbClr>
                </a:solidFill>
                <a:effectLst/>
                <a:uLnTx/>
                <a:uFillTx/>
                <a:latin typeface="Calibri"/>
                <a:ea typeface="MS PGothic" pitchFamily="34" charset="-128"/>
                <a:cs typeface="+mn-cs"/>
              </a:rPr>
              <a:t>finds </a:t>
            </a: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magnitude of a vector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a:t>
            </a:r>
            <a:r>
              <a:rPr kumimoji="0" lang="en-US" sz="1800" b="0" i="0" u="none" strike="noStrike" kern="1200" cap="none" spc="0" normalizeH="0" baseline="0" noProof="0" dirty="0" err="1">
                <a:ln>
                  <a:noFill/>
                </a:ln>
                <a:solidFill>
                  <a:prstClr val="black"/>
                </a:solidFill>
                <a:effectLst/>
                <a:uLnTx/>
                <a:uFillTx/>
                <a:latin typeface="Calibri"/>
                <a:ea typeface="MS PGothic" pitchFamily="34" charset="-128"/>
                <a:cs typeface="+mn-cs"/>
              </a:rPr>
              <a:t>ball.pos</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 vector(0,0,0)           </a:t>
            </a:r>
            <a:r>
              <a:rPr kumimoji="0" lang="en-US" sz="1800" b="0" i="0" u="none" strike="noStrike" kern="1200" cap="none" spc="0" normalizeH="0" baseline="0" noProof="0" dirty="0" smtClean="0">
                <a:ln>
                  <a:noFill/>
                </a:ln>
                <a:solidFill>
                  <a:prstClr val="black"/>
                </a:solidFill>
                <a:effectLst/>
                <a:uLnTx/>
                <a:uFillTx/>
                <a:latin typeface="Calibri"/>
                <a:ea typeface="MS PGothic" pitchFamily="34" charset="-128"/>
                <a:cs typeface="+mn-cs"/>
              </a:rPr>
              <a:t>    </a:t>
            </a:r>
            <a:r>
              <a:rPr kumimoji="0" lang="en-US" sz="1800" b="0" i="0" u="none" strike="noStrike" kern="1200" cap="none" spc="0" normalizeH="0" baseline="0" noProof="0" dirty="0" smtClean="0">
                <a:ln>
                  <a:noFill/>
                </a:ln>
                <a:solidFill>
                  <a:srgbClr val="F79646">
                    <a:lumMod val="50000"/>
                  </a:srgbClr>
                </a:solidFill>
                <a:effectLst/>
                <a:uLnTx/>
                <a:uFillTx/>
                <a:latin typeface="Calibri"/>
                <a:ea typeface="MS PGothic" pitchFamily="34" charset="-128"/>
                <a:cs typeface="+mn-cs"/>
              </a:rPr>
              <a:t># </a:t>
            </a: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reset the </a:t>
            </a:r>
            <a:r>
              <a:rPr kumimoji="0" lang="en-US" sz="1800" b="0" i="0" u="none" strike="noStrike" kern="1200" cap="none" spc="0" normalizeH="0" baseline="0" noProof="0" dirty="0" err="1">
                <a:ln>
                  <a:noFill/>
                </a:ln>
                <a:solidFill>
                  <a:srgbClr val="F79646">
                    <a:lumMod val="50000"/>
                  </a:srgbClr>
                </a:solidFill>
                <a:effectLst/>
                <a:uLnTx/>
                <a:uFillTx/>
                <a:latin typeface="Calibri"/>
                <a:ea typeface="MS PGothic" pitchFamily="34" charset="-128"/>
                <a:cs typeface="+mn-cs"/>
              </a:rPr>
              <a:t>ball.pos</a:t>
            </a: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 (position)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a:t>
            </a:r>
            <a:r>
              <a:rPr kumimoji="0" lang="en-US" sz="1800" b="0" i="0" u="none" strike="noStrike" kern="1200" cap="none" spc="0" normalizeH="0" baseline="0" noProof="0" dirty="0" err="1">
                <a:ln>
                  <a:noFill/>
                </a:ln>
                <a:solidFill>
                  <a:prstClr val="black"/>
                </a:solidFill>
                <a:effectLst/>
                <a:uLnTx/>
                <a:uFillTx/>
                <a:latin typeface="Calibri"/>
                <a:ea typeface="MS PGothic" pitchFamily="34" charset="-128"/>
                <a:cs typeface="+mn-cs"/>
              </a:rPr>
              <a:t>ball.vel</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 4.2*</a:t>
            </a:r>
            <a:r>
              <a:rPr kumimoji="0" lang="en-US" sz="1800" b="0" i="0" u="none" strike="noStrike" kern="1200" cap="none" spc="0" normalizeH="0" baseline="0" noProof="0" dirty="0" err="1">
                <a:ln>
                  <a:noFill/>
                </a:ln>
                <a:solidFill>
                  <a:prstClr val="black"/>
                </a:solidFill>
                <a:effectLst/>
                <a:uLnTx/>
                <a:uFillTx/>
                <a:latin typeface="Calibri"/>
                <a:ea typeface="MS PGothic" pitchFamily="34" charset="-128"/>
                <a:cs typeface="+mn-cs"/>
              </a:rPr>
              <a:t>vector.random</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a:t>
            </a: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 set a random velocity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a:t>
            </a:r>
            <a:r>
              <a:rPr kumimoji="0" lang="en-US" sz="1800" b="0" i="0" u="none" strike="noStrike" kern="1200" cap="none" spc="0" normalizeH="0" baseline="0" noProof="0" dirty="0" err="1">
                <a:ln>
                  <a:noFill/>
                </a:ln>
                <a:solidFill>
                  <a:prstClr val="black"/>
                </a:solidFill>
                <a:effectLst/>
                <a:uLnTx/>
                <a:uFillTx/>
                <a:latin typeface="Calibri"/>
                <a:ea typeface="MS PGothic" pitchFamily="34" charset="-128"/>
                <a:cs typeface="+mn-cs"/>
              </a:rPr>
              <a:t>ball.vel.y</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 0.0                   </a:t>
            </a:r>
            <a:r>
              <a:rPr kumimoji="0" lang="en-US" sz="1800" b="0" i="0" u="none" strike="noStrike" kern="1200" cap="none" spc="0" normalizeH="0" baseline="0" noProof="0" dirty="0" smtClean="0">
                <a:ln>
                  <a:noFill/>
                </a:ln>
                <a:solidFill>
                  <a:prstClr val="black"/>
                </a:solidFill>
                <a:effectLst/>
                <a:uLnTx/>
                <a:uFillTx/>
                <a:latin typeface="Calibri"/>
                <a:ea typeface="MS PGothic" pitchFamily="34" charset="-128"/>
                <a:cs typeface="+mn-cs"/>
              </a:rPr>
              <a:t>           </a:t>
            </a:r>
            <a:r>
              <a:rPr kumimoji="0" lang="en-US" sz="1800" b="0" i="0" u="none" strike="noStrike" kern="1200" cap="none" spc="0" normalizeH="0" baseline="0" noProof="0" dirty="0" smtClean="0">
                <a:ln>
                  <a:noFill/>
                </a:ln>
                <a:solidFill>
                  <a:srgbClr val="F79646">
                    <a:lumMod val="50000"/>
                  </a:srgbClr>
                </a:solidFill>
                <a:effectLst/>
                <a:uLnTx/>
                <a:uFillTx/>
                <a:latin typeface="Calibri"/>
                <a:ea typeface="MS PGothic" pitchFamily="34" charset="-128"/>
                <a:cs typeface="+mn-cs"/>
              </a:rPr>
              <a:t># </a:t>
            </a: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with no y component (no vertical)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print(</a:t>
            </a:r>
            <a:r>
              <a:rPr kumimoji="0" lang="en-US" sz="1800" b="0" i="0" u="none" strike="noStrike" kern="1200" cap="none" spc="0" normalizeH="0" baseline="0" noProof="0" dirty="0">
                <a:ln>
                  <a:noFill/>
                </a:ln>
                <a:solidFill>
                  <a:srgbClr val="009900"/>
                </a:solidFill>
                <a:effectLst/>
                <a:uLnTx/>
                <a:uFillTx/>
                <a:latin typeface="Calibri"/>
                <a:ea typeface="MS PGothic" pitchFamily="34" charset="-128"/>
                <a:cs typeface="+mn-cs"/>
              </a:rPr>
              <a:t>"velocity is now:"</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a:t>
            </a:r>
            <a:r>
              <a:rPr kumimoji="0" lang="en-US" sz="1800" b="0" i="0" u="none" strike="noStrike" kern="1200" cap="none" spc="0" normalizeH="0" baseline="0" noProof="0" dirty="0" err="1">
                <a:ln>
                  <a:noFill/>
                </a:ln>
                <a:solidFill>
                  <a:prstClr val="black"/>
                </a:solidFill>
                <a:effectLst/>
                <a:uLnTx/>
                <a:uFillTx/>
                <a:latin typeface="Calibri"/>
                <a:ea typeface="MS PGothic" pitchFamily="34" charset="-128"/>
                <a:cs typeface="+mn-cs"/>
              </a:rPr>
              <a:t>ball.vel</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a:t>
            </a:r>
          </a:p>
        </p:txBody>
      </p:sp>
      <p:sp>
        <p:nvSpPr>
          <p:cNvPr id="7" name="Text Box 2"/>
          <p:cNvSpPr txBox="1">
            <a:spLocks noChangeArrowheads="1"/>
          </p:cNvSpPr>
          <p:nvPr/>
        </p:nvSpPr>
        <p:spPr bwMode="auto">
          <a:xfrm>
            <a:off x="4655607" y="1136954"/>
            <a:ext cx="4419600" cy="584775"/>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but arrows </a:t>
            </a:r>
            <a:r>
              <a:rPr kumimoji="0" lang="en-US" altLang="en-US" sz="3200" b="0" i="1"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are </a:t>
            </a:r>
            <a:r>
              <a:rPr kumimoji="0" lang="en-US" altLang="en-US" sz="32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arrows</a:t>
            </a:r>
            <a:r>
              <a:rPr kumimoji="0" lang="en-US" altLang="en-US" sz="32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rPr>
              <a:t>!</a:t>
            </a:r>
            <a:endParaRPr kumimoji="0" lang="en-US" altLang="en-US" sz="32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endParaRPr>
          </a:p>
        </p:txBody>
      </p:sp>
      <p:cxnSp>
        <p:nvCxnSpPr>
          <p:cNvPr id="5" name="Straight Arrow Connector 4"/>
          <p:cNvCxnSpPr/>
          <p:nvPr/>
        </p:nvCxnSpPr>
        <p:spPr>
          <a:xfrm>
            <a:off x="5407948" y="1721729"/>
            <a:ext cx="47215" cy="48807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267200" y="1607825"/>
            <a:ext cx="501581" cy="60197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081502"/>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
            <a:ext cx="6664196" cy="6477000"/>
          </a:xfrm>
          <a:prstGeom prst="rect">
            <a:avLst/>
          </a:prstGeom>
        </p:spPr>
      </p:pic>
      <p:sp>
        <p:nvSpPr>
          <p:cNvPr id="12" name="Text Box 2"/>
          <p:cNvSpPr txBox="1">
            <a:spLocks noChangeArrowheads="1"/>
          </p:cNvSpPr>
          <p:nvPr/>
        </p:nvSpPr>
        <p:spPr bwMode="auto">
          <a:xfrm>
            <a:off x="6459602" y="914433"/>
            <a:ext cx="2286000" cy="615553"/>
          </a:xfrm>
          <a:prstGeom prst="rect">
            <a:avLst/>
          </a:prstGeom>
          <a:solidFill>
            <a:srgbClr val="CCECFF"/>
          </a:solid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lots of support… </a:t>
            </a:r>
            <a:r>
              <a:rPr kumimoji="0" lang="en-US" altLang="en-US" sz="14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(don't write your own)</a:t>
            </a:r>
            <a:endParaRPr kumimoji="0" lang="en-US" altLang="en-US" sz="14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
        <p:nvSpPr>
          <p:cNvPr id="26632" name="Text Box 2"/>
          <p:cNvSpPr txBox="1">
            <a:spLocks noChangeArrowheads="1"/>
          </p:cNvSpPr>
          <p:nvPr/>
        </p:nvSpPr>
        <p:spPr bwMode="auto">
          <a:xfrm>
            <a:off x="6477000" y="152400"/>
            <a:ext cx="22512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vectors!</a:t>
            </a:r>
            <a:endParaRPr kumimoji="0" lang="en-US" altLang="en-US" sz="42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1671553934"/>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Text Box 2"/>
          <p:cNvSpPr txBox="1">
            <a:spLocks noChangeArrowheads="1"/>
          </p:cNvSpPr>
          <p:nvPr/>
        </p:nvSpPr>
        <p:spPr bwMode="auto">
          <a:xfrm>
            <a:off x="4620182" y="232459"/>
            <a:ext cx="42050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Documentation!</a:t>
            </a:r>
            <a:endParaRPr kumimoji="0" lang="en-US" altLang="en-US" sz="42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
        <p:nvSpPr>
          <p:cNvPr id="11" name="Rectangle 10"/>
          <p:cNvSpPr/>
          <p:nvPr/>
        </p:nvSpPr>
        <p:spPr>
          <a:xfrm>
            <a:off x="216835" y="232459"/>
            <a:ext cx="4369401" cy="307777"/>
          </a:xfrm>
          <a:prstGeom prst="rect">
            <a:avLst/>
          </a:prstGeom>
          <a:solidFill>
            <a:schemeClr val="bg1">
              <a:lumMod val="95000"/>
            </a:scheme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www.glowscript.org/docs/GlowScriptDocs/index.html</a:t>
            </a: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404367"/>
            <a:ext cx="8103526" cy="4463033"/>
          </a:xfrm>
          <a:prstGeom prst="rect">
            <a:avLst/>
          </a:prstGeom>
        </p:spPr>
      </p:pic>
      <p:sp>
        <p:nvSpPr>
          <p:cNvPr id="3" name="Rounded Rectangle 2"/>
          <p:cNvSpPr/>
          <p:nvPr/>
        </p:nvSpPr>
        <p:spPr>
          <a:xfrm>
            <a:off x="239034" y="4356279"/>
            <a:ext cx="8586186" cy="152400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p:cNvSpPr/>
          <p:nvPr/>
        </p:nvSpPr>
        <p:spPr>
          <a:xfrm>
            <a:off x="8305800" y="3810000"/>
            <a:ext cx="685800" cy="470079"/>
          </a:xfrm>
          <a:prstGeom prst="rightArrow">
            <a:avLst/>
          </a:prstGeom>
          <a:solidFill>
            <a:srgbClr val="FFCC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10837384"/>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7204" r="22796" b="31657"/>
          <a:stretch/>
        </p:blipFill>
        <p:spPr>
          <a:xfrm>
            <a:off x="182637" y="247963"/>
            <a:ext cx="1578489" cy="1348487"/>
          </a:xfrm>
          <a:prstGeom prst="rect">
            <a:avLst/>
          </a:prstGeom>
        </p:spPr>
      </p:pic>
      <p:sp>
        <p:nvSpPr>
          <p:cNvPr id="2" name="Rounded Rectangle 1"/>
          <p:cNvSpPr/>
          <p:nvPr/>
        </p:nvSpPr>
        <p:spPr>
          <a:xfrm>
            <a:off x="3850783" y="180304"/>
            <a:ext cx="5140817" cy="1724696"/>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650" name="Text Box 5"/>
          <p:cNvSpPr txBox="1">
            <a:spLocks noChangeArrowheads="1"/>
          </p:cNvSpPr>
          <p:nvPr/>
        </p:nvSpPr>
        <p:spPr bwMode="auto">
          <a:xfrm>
            <a:off x="1752600" y="144463"/>
            <a:ext cx="21986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v</a:t>
            </a:r>
            <a:r>
              <a:rPr kumimoji="0" lang="en-US" altLang="en-US" sz="3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Python</a:t>
            </a: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7651" name="Text Box 11"/>
          <p:cNvSpPr txBox="1">
            <a:spLocks noChangeArrowheads="1"/>
          </p:cNvSpPr>
          <p:nvPr/>
        </p:nvSpPr>
        <p:spPr bwMode="auto">
          <a:xfrm>
            <a:off x="228600" y="2181725"/>
            <a:ext cx="8458200" cy="4539704"/>
          </a:xfrm>
          <a:prstGeom prst="rect">
            <a:avLst/>
          </a:prstGeom>
          <a:solidFill>
            <a:schemeClr val="bg1">
              <a:lumMod val="95000"/>
            </a:schemeClr>
          </a:solidFill>
          <a:ln>
            <a:solidFill>
              <a:srgbClr val="0000FF"/>
            </a:solid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floor = box(length=4, width=4, height=0.5, color=vector(0,0,1</a:t>
            </a:r>
            <a:r>
              <a:rPr kumimoji="0" lang="en-US" altLang="en-US" sz="1700" b="0"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ball = sphere(</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pos</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=vector(0,4.2,0), radius=1, color=vector(1,0,0))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vector(0,-1,0)  # this is the </a:t>
            </a:r>
            <a:r>
              <a:rPr kumimoji="0" lang="en-US" altLang="en-US" sz="1700" b="0"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velocity</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RATE =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dt</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1.0/RATE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while True: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rate(RATE)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ball.pos</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dt</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if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ball.pos.y</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&lt;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ball.radius</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ball.vel.y</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ball.vel.y</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-9.8*</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dt</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p:txBody>
      </p:sp>
      <p:sp>
        <p:nvSpPr>
          <p:cNvPr id="27654" name="Rectangle 35"/>
          <p:cNvSpPr>
            <a:spLocks noChangeArrowheads="1"/>
          </p:cNvSpPr>
          <p:nvPr/>
        </p:nvSpPr>
        <p:spPr bwMode="auto">
          <a:xfrm>
            <a:off x="6590903" y="6015335"/>
            <a:ext cx="1143794" cy="46166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w</a:t>
            </a:r>
            <a:r>
              <a:rPr kumimoji="0" lang="en-US" altLang="en-US" sz="1200" b="0" i="0" u="none" strike="noStrike" kern="1200" cap="none" spc="0" normalizeH="0" baseline="0" noProof="0" dirty="0" smtClean="0">
                <a:ln>
                  <a:noFill/>
                </a:ln>
                <a:solidFill>
                  <a:prstClr val="black"/>
                </a:solidFill>
                <a:effectLst/>
                <a:uLnTx/>
                <a:uFillTx/>
                <a:latin typeface="Calibri"/>
                <a:ea typeface="MS PGothic" pitchFamily="34" charset="-128"/>
                <a:cs typeface="+mn-cs"/>
              </a:rPr>
              <a:t>hat is this  </a:t>
            </a:r>
            <a:r>
              <a:rPr kumimoji="0" lang="en-US" altLang="en-US" sz="1200" b="1" i="0" u="none" strike="noStrike" kern="1200" cap="none" spc="0" normalizeH="0" baseline="0" noProof="0" dirty="0">
                <a:ln>
                  <a:noFill/>
                </a:ln>
                <a:solidFill>
                  <a:srgbClr val="F7890C"/>
                </a:solidFill>
                <a:effectLst/>
                <a:uLnTx/>
                <a:uFillTx/>
                <a:latin typeface="Calibri"/>
                <a:ea typeface="MS PGothic" pitchFamily="34" charset="-128"/>
                <a:cs typeface="+mn-cs"/>
              </a:rPr>
              <a:t>if/else</a:t>
            </a:r>
            <a:r>
              <a:rPr kumimoji="0" lang="en-US" altLang="en-US" sz="1200" b="0" i="0" u="none" strike="noStrike" kern="1200" cap="none" spc="0" normalizeH="0" baseline="0" noProof="0" dirty="0">
                <a:ln>
                  <a:noFill/>
                </a:ln>
                <a:solidFill>
                  <a:srgbClr val="000AF9"/>
                </a:solidFill>
                <a:effectLst/>
                <a:uLnTx/>
                <a:uFillTx/>
                <a:latin typeface="Calibri"/>
                <a:ea typeface="MS PGothic" pitchFamily="34" charset="-128"/>
                <a:cs typeface="+mn-cs"/>
              </a:rPr>
              <a:t> </a:t>
            </a: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doing?</a:t>
            </a:r>
          </a:p>
        </p:txBody>
      </p:sp>
      <p:sp>
        <p:nvSpPr>
          <p:cNvPr id="27655" name="Rectangle 9"/>
          <p:cNvSpPr>
            <a:spLocks noChangeArrowheads="1"/>
          </p:cNvSpPr>
          <p:nvPr/>
        </p:nvSpPr>
        <p:spPr bwMode="auto">
          <a:xfrm>
            <a:off x="2005265" y="1042453"/>
            <a:ext cx="2100262" cy="553998"/>
          </a:xfrm>
          <a:prstGeom prst="rect">
            <a:avLst/>
          </a:prstGeom>
          <a:solidFill>
            <a:srgbClr val="CCECFF"/>
          </a:solid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Look over this </a:t>
            </a:r>
            <a:r>
              <a:rPr kumimoji="0" lang="en-US" altLang="en-US" sz="1500" b="0" i="0" u="none" strike="noStrike" kern="1200" cap="none" spc="0" normalizeH="0" baseline="0" noProof="0" dirty="0" err="1">
                <a:ln>
                  <a:noFill/>
                </a:ln>
                <a:solidFill>
                  <a:srgbClr val="000000"/>
                </a:solidFill>
                <a:effectLst/>
                <a:uLnTx/>
                <a:uFillTx/>
                <a:latin typeface="Calibri" pitchFamily="34" charset="0"/>
                <a:ea typeface="MS PGothic" pitchFamily="34" charset="-128"/>
                <a:cs typeface="+mn-cs"/>
              </a:rPr>
              <a:t>VPython</a:t>
            </a:r>
            <a:r>
              <a:rPr kumimoji="0" lang="en-US" altLang="en-US" sz="15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program to determine</a:t>
            </a:r>
          </a:p>
        </p:txBody>
      </p:sp>
      <p:cxnSp>
        <p:nvCxnSpPr>
          <p:cNvPr id="23" name="Straight Arrow Connector 22"/>
          <p:cNvCxnSpPr>
            <a:cxnSpLocks noChangeShapeType="1"/>
          </p:cNvCxnSpPr>
          <p:nvPr/>
        </p:nvCxnSpPr>
        <p:spPr bwMode="auto">
          <a:xfrm>
            <a:off x="1447800" y="509053"/>
            <a:ext cx="0" cy="533400"/>
          </a:xfrm>
          <a:prstGeom prst="straightConnector1">
            <a:avLst/>
          </a:prstGeom>
          <a:noFill/>
          <a:ln w="25400">
            <a:solidFill>
              <a:schemeClr val="bg1"/>
            </a:solidFill>
            <a:round/>
            <a:headEnd type="arrow" w="med" len="med"/>
            <a:tailEnd type="arrow" w="med" len="med"/>
          </a:ln>
          <a:effectLst>
            <a:outerShdw blurRad="63500" dist="20000" dir="5400000" rotWithShape="0">
              <a:srgbClr val="000000">
                <a:alpha val="37999"/>
              </a:srgbClr>
            </a:outerShdw>
          </a:effectLst>
          <a:extLst/>
        </p:spPr>
      </p:cxnSp>
      <mc:AlternateContent xmlns:mc="http://schemas.openxmlformats.org/markup-compatibility/2006" xmlns:p14="http://schemas.microsoft.com/office/powerpoint/2010/main">
        <mc:Choice Requires="p14">
          <p:contentPart p14:bwMode="auto" r:id="rId3">
            <p14:nvContentPartPr>
              <p14:cNvPr id="2055" name="Ink 13"/>
              <p14:cNvContentPartPr>
                <a14:cpLocks xmlns:a14="http://schemas.microsoft.com/office/drawing/2010/main" noRot="1" noChangeAspect="1" noEditPoints="1" noChangeArrowheads="1" noChangeShapeType="1"/>
              </p14:cNvContentPartPr>
              <p14:nvPr/>
            </p14:nvContentPartPr>
            <p14:xfrm>
              <a:off x="5289550" y="4203700"/>
              <a:ext cx="1588" cy="11113"/>
            </p14:xfrm>
          </p:contentPart>
        </mc:Choice>
        <mc:Fallback xmlns="">
          <p:pic>
            <p:nvPicPr>
              <p:cNvPr id="2055" name="Ink 13"/>
              <p:cNvPicPr>
                <a:picLocks noRot="1" noChangeAspect="1" noEditPoints="1" noChangeArrowheads="1" noChangeShapeType="1"/>
              </p:cNvPicPr>
              <p:nvPr/>
            </p:nvPicPr>
            <p:blipFill>
              <a:blip r:embed="rId18"/>
              <a:stretch>
                <a:fillRect/>
              </a:stretch>
            </p:blipFill>
            <p:spPr>
              <a:xfrm>
                <a:off x="5281292" y="4194738"/>
                <a:ext cx="20962" cy="30471"/>
              </a:xfrm>
              <a:prstGeom prst="rect">
                <a:avLst/>
              </a:prstGeom>
            </p:spPr>
          </p:pic>
        </mc:Fallback>
      </mc:AlternateContent>
      <p:sp>
        <p:nvSpPr>
          <p:cNvPr id="11" name="Text Box 33"/>
          <p:cNvSpPr txBox="1">
            <a:spLocks noChangeArrowheads="1"/>
          </p:cNvSpPr>
          <p:nvPr/>
        </p:nvSpPr>
        <p:spPr bwMode="auto">
          <a:xfrm>
            <a:off x="3999963" y="339956"/>
            <a:ext cx="5105400" cy="1565044"/>
          </a:xfrm>
          <a:prstGeom prst="rect">
            <a:avLst/>
          </a:prstGeom>
          <a:no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1)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How many  </a:t>
            </a:r>
            <a:r>
              <a:rPr kumimoji="0" lang="en-US" altLang="en-US" sz="1500" b="0" i="0" u="none" strike="noStrike" kern="1200" cap="none" spc="0" normalizeH="0" baseline="0" noProof="0" dirty="0" err="1" smtClean="0">
                <a:ln>
                  <a:noFill/>
                </a:ln>
                <a:solidFill>
                  <a:prstClr val="black"/>
                </a:solidFill>
                <a:effectLst/>
                <a:uLnTx/>
                <a:uFillTx/>
                <a:latin typeface="Calibri" pitchFamily="34" charset="0"/>
                <a:ea typeface="MS PGothic" pitchFamily="34" charset="-128"/>
                <a:cs typeface="+mn-cs"/>
              </a:rPr>
              <a:t>vPython</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a:t>
            </a:r>
            <a:r>
              <a:rPr kumimoji="0" lang="en-US" altLang="en-US" sz="1500" b="0" i="0" u="sng"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classes/constructors</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are here?  _____</a:t>
            </a:r>
            <a:endPar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2</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How </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many </a:t>
            </a:r>
            <a:r>
              <a:rPr kumimoji="0" lang="en-US" altLang="en-US" sz="1500" b="0" i="0" u="sng" strike="noStrike" kern="1200" cap="none" spc="0" normalizeH="0" baseline="0" noProof="0" dirty="0">
                <a:ln>
                  <a:noFill/>
                </a:ln>
                <a:solidFill>
                  <a:prstClr val="black"/>
                </a:solidFill>
                <a:effectLst/>
                <a:uLnTx/>
                <a:uFillTx/>
                <a:latin typeface="Calibri" pitchFamily="34" charset="0"/>
                <a:ea typeface="MS PGothic" pitchFamily="34" charset="-128"/>
                <a:cs typeface="+mn-cs"/>
              </a:rPr>
              <a:t>named inputs</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are here</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_________________</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(3) </a:t>
            </a:r>
            <a:r>
              <a:rPr kumimoji="0" lang="en-US" altLang="en-US" sz="1500" b="0" i="0"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Tricky!</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How many </a:t>
            </a:r>
            <a:r>
              <a:rPr kumimoji="0" lang="en-US" altLang="en-US" sz="15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vPython</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altLang="en-US" sz="1500" b="0" i="0" u="sng" strike="noStrike" kern="1200" cap="none" spc="0" normalizeH="0" baseline="0" noProof="0" dirty="0">
                <a:ln>
                  <a:noFill/>
                </a:ln>
                <a:solidFill>
                  <a:prstClr val="black"/>
                </a:solidFill>
                <a:effectLst/>
                <a:uLnTx/>
                <a:uFillTx/>
                <a:latin typeface="Calibri" pitchFamily="34" charset="0"/>
                <a:ea typeface="MS PGothic" pitchFamily="34" charset="-128"/>
                <a:cs typeface="+mn-cs"/>
              </a:rPr>
              <a:t>objects</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are here?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________</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(4) What line of code handles </a:t>
            </a:r>
            <a:r>
              <a:rPr kumimoji="0" lang="en-US" altLang="en-US" sz="1500" b="1" i="1"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collisions</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 </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(5) How does   </a:t>
            </a:r>
            <a:r>
              <a:rPr kumimoji="0" lang="en-US" altLang="en-US" sz="1500" b="1" i="1"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physics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work?  Where is it?</a:t>
            </a:r>
          </a:p>
          <a:p>
            <a:pPr marL="0" marR="0" lvl="0" indent="0" algn="l" defTabSz="914400" rtl="0" eaLnBrk="1" fontAlgn="auto" latinLnBrk="0" hangingPunct="1">
              <a:lnSpc>
                <a:spcPct val="70000"/>
              </a:lnSpc>
              <a:spcBef>
                <a:spcPct val="5000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34" name="Rectangle 35"/>
          <p:cNvSpPr>
            <a:spLocks noChangeArrowheads="1"/>
          </p:cNvSpPr>
          <p:nvPr/>
        </p:nvSpPr>
        <p:spPr bwMode="auto">
          <a:xfrm>
            <a:off x="5562600" y="4907927"/>
            <a:ext cx="990600" cy="46166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w</a:t>
            </a:r>
            <a:r>
              <a:rPr kumimoji="0" lang="en-US" altLang="en-US" sz="1200" b="0" i="0" u="none" strike="noStrike" kern="1200" cap="none" spc="0" normalizeH="0" baseline="0" noProof="0" dirty="0" smtClean="0">
                <a:ln>
                  <a:noFill/>
                </a:ln>
                <a:solidFill>
                  <a:prstClr val="black"/>
                </a:solidFill>
                <a:effectLst/>
                <a:uLnTx/>
                <a:uFillTx/>
                <a:latin typeface="Calibri"/>
                <a:ea typeface="MS PGothic" pitchFamily="34" charset="-128"/>
                <a:cs typeface="+mn-cs"/>
              </a:rPr>
              <a:t>hat is this +=</a:t>
            </a:r>
            <a:r>
              <a:rPr kumimoji="0" lang="en-US" altLang="en-US" sz="1200" b="0" i="0" u="none" strike="noStrike" kern="1200" cap="none" spc="0" normalizeH="0" baseline="0" noProof="0" dirty="0" smtClean="0">
                <a:ln>
                  <a:noFill/>
                </a:ln>
                <a:solidFill>
                  <a:srgbClr val="000AF9"/>
                </a:solidFill>
                <a:effectLst/>
                <a:uLnTx/>
                <a:uFillTx/>
                <a:latin typeface="Calibri"/>
                <a:ea typeface="MS PGothic" pitchFamily="34" charset="-128"/>
                <a:cs typeface="+mn-cs"/>
              </a:rPr>
              <a:t> </a:t>
            </a: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doing?</a:t>
            </a:r>
          </a:p>
        </p:txBody>
      </p:sp>
      <p:sp>
        <p:nvSpPr>
          <p:cNvPr id="3" name="Right Arrow 2"/>
          <p:cNvSpPr/>
          <p:nvPr/>
        </p:nvSpPr>
        <p:spPr>
          <a:xfrm rot="10800000">
            <a:off x="5257800" y="5101193"/>
            <a:ext cx="304800" cy="230832"/>
          </a:xfrm>
          <a:prstGeom prst="rightArrow">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ight Arrow 34"/>
          <p:cNvSpPr/>
          <p:nvPr/>
        </p:nvSpPr>
        <p:spPr>
          <a:xfrm rot="10800000">
            <a:off x="6362700" y="6130751"/>
            <a:ext cx="304800" cy="230832"/>
          </a:xfrm>
          <a:prstGeom prst="rightArrow">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AutoShape 2" descr="Image result for Vatche Sahaki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5" name="AutoShape 4" descr="Image result for Vatche Sahakia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19" name="TextBox 18"/>
          <p:cNvSpPr txBox="1"/>
          <p:nvPr/>
        </p:nvSpPr>
        <p:spPr>
          <a:xfrm rot="21113295">
            <a:off x="2959868" y="3736543"/>
            <a:ext cx="4397702" cy="738664"/>
          </a:xfrm>
          <a:prstGeom prst="rect">
            <a:avLst/>
          </a:prstGeom>
          <a:solidFill>
            <a:schemeClr val="accent6">
              <a:lumMod val="20000"/>
              <a:lumOff val="80000"/>
            </a:schemeClr>
          </a:solidFill>
          <a:ln>
            <a:solidFill>
              <a:srgbClr val="CC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smtClean="0">
                <a:ln>
                  <a:noFill/>
                </a:ln>
                <a:solidFill>
                  <a:srgbClr val="CC3300"/>
                </a:solidFill>
                <a:effectLst/>
                <a:uLnTx/>
                <a:uFillTx/>
                <a:latin typeface="Cambria" panose="02040503050406030204" pitchFamily="18" charset="0"/>
                <a:ea typeface="MS PGothic" pitchFamily="34" charset="-128"/>
                <a:cs typeface="+mn-cs"/>
              </a:rPr>
              <a:t>Let's run it first...</a:t>
            </a:r>
            <a:endParaRPr kumimoji="0" lang="en-US" sz="4200" b="1" i="0" u="none" strike="noStrike" kern="1200" cap="none" spc="0" normalizeH="0" baseline="0" noProof="0" dirty="0">
              <a:ln>
                <a:noFill/>
              </a:ln>
              <a:solidFill>
                <a:srgbClr val="CC33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3640358811"/>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7204" r="22796" b="31657"/>
          <a:stretch/>
        </p:blipFill>
        <p:spPr>
          <a:xfrm>
            <a:off x="182637" y="247963"/>
            <a:ext cx="1578489" cy="1348487"/>
          </a:xfrm>
          <a:prstGeom prst="rect">
            <a:avLst/>
          </a:prstGeom>
        </p:spPr>
      </p:pic>
      <p:sp>
        <p:nvSpPr>
          <p:cNvPr id="2" name="Rounded Rectangle 1"/>
          <p:cNvSpPr/>
          <p:nvPr/>
        </p:nvSpPr>
        <p:spPr>
          <a:xfrm>
            <a:off x="3850783" y="180304"/>
            <a:ext cx="5140817" cy="1724696"/>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650" name="Text Box 5"/>
          <p:cNvSpPr txBox="1">
            <a:spLocks noChangeArrowheads="1"/>
          </p:cNvSpPr>
          <p:nvPr/>
        </p:nvSpPr>
        <p:spPr bwMode="auto">
          <a:xfrm>
            <a:off x="1752600" y="144463"/>
            <a:ext cx="21986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v</a:t>
            </a:r>
            <a:r>
              <a:rPr kumimoji="0" lang="en-US" altLang="en-US" sz="3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Python</a:t>
            </a: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7651" name="Text Box 11"/>
          <p:cNvSpPr txBox="1">
            <a:spLocks noChangeArrowheads="1"/>
          </p:cNvSpPr>
          <p:nvPr/>
        </p:nvSpPr>
        <p:spPr bwMode="auto">
          <a:xfrm>
            <a:off x="228600" y="2181725"/>
            <a:ext cx="8458200" cy="4539704"/>
          </a:xfrm>
          <a:prstGeom prst="rect">
            <a:avLst/>
          </a:prstGeom>
          <a:solidFill>
            <a:schemeClr val="bg1">
              <a:lumMod val="95000"/>
            </a:schemeClr>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floor = box(length=4, width=4, height=0.5, color=vector(0,0,1</a:t>
            </a:r>
            <a:r>
              <a:rPr kumimoji="0" lang="en-US" altLang="en-US" sz="1700" b="0"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ball = sphere(</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pos</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=vector(0,4.2,0), radius=1, color=vector(1,0,0))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vector(0,-1,0)  # this is the </a:t>
            </a:r>
            <a:r>
              <a:rPr kumimoji="0" lang="en-US" altLang="en-US" sz="1700" b="0"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velocity</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RATE =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dt</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1.0/RATE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while True: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rate(RATE)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ball.pos</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dt</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if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ball.pos.y</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&lt;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ball.radius</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ball.vel.y</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ball.vel.y</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-9.8*</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dt</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p:txBody>
      </p:sp>
      <p:sp>
        <p:nvSpPr>
          <p:cNvPr id="27654" name="Rectangle 35"/>
          <p:cNvSpPr>
            <a:spLocks noChangeArrowheads="1"/>
          </p:cNvSpPr>
          <p:nvPr/>
        </p:nvSpPr>
        <p:spPr bwMode="auto">
          <a:xfrm>
            <a:off x="6590903" y="6015335"/>
            <a:ext cx="1143794" cy="46166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w</a:t>
            </a:r>
            <a:r>
              <a:rPr kumimoji="0" lang="en-US" altLang="en-US" sz="1200" b="0" i="0" u="none" strike="noStrike" kern="1200" cap="none" spc="0" normalizeH="0" baseline="0" noProof="0" dirty="0" smtClean="0">
                <a:ln>
                  <a:noFill/>
                </a:ln>
                <a:solidFill>
                  <a:prstClr val="black"/>
                </a:solidFill>
                <a:effectLst/>
                <a:uLnTx/>
                <a:uFillTx/>
                <a:latin typeface="Calibri"/>
                <a:ea typeface="MS PGothic" pitchFamily="34" charset="-128"/>
                <a:cs typeface="+mn-cs"/>
              </a:rPr>
              <a:t>hat is this  </a:t>
            </a:r>
            <a:r>
              <a:rPr kumimoji="0" lang="en-US" altLang="en-US" sz="1200" b="1" i="0" u="none" strike="noStrike" kern="1200" cap="none" spc="0" normalizeH="0" baseline="0" noProof="0" dirty="0">
                <a:ln>
                  <a:noFill/>
                </a:ln>
                <a:solidFill>
                  <a:srgbClr val="F7890C"/>
                </a:solidFill>
                <a:effectLst/>
                <a:uLnTx/>
                <a:uFillTx/>
                <a:latin typeface="Calibri"/>
                <a:ea typeface="MS PGothic" pitchFamily="34" charset="-128"/>
                <a:cs typeface="+mn-cs"/>
              </a:rPr>
              <a:t>if/else</a:t>
            </a:r>
            <a:r>
              <a:rPr kumimoji="0" lang="en-US" altLang="en-US" sz="1200" b="0" i="0" u="none" strike="noStrike" kern="1200" cap="none" spc="0" normalizeH="0" baseline="0" noProof="0" dirty="0">
                <a:ln>
                  <a:noFill/>
                </a:ln>
                <a:solidFill>
                  <a:srgbClr val="000AF9"/>
                </a:solidFill>
                <a:effectLst/>
                <a:uLnTx/>
                <a:uFillTx/>
                <a:latin typeface="Calibri"/>
                <a:ea typeface="MS PGothic" pitchFamily="34" charset="-128"/>
                <a:cs typeface="+mn-cs"/>
              </a:rPr>
              <a:t> </a:t>
            </a: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doing?</a:t>
            </a:r>
          </a:p>
        </p:txBody>
      </p:sp>
      <p:sp>
        <p:nvSpPr>
          <p:cNvPr id="27655" name="Rectangle 9"/>
          <p:cNvSpPr>
            <a:spLocks noChangeArrowheads="1"/>
          </p:cNvSpPr>
          <p:nvPr/>
        </p:nvSpPr>
        <p:spPr bwMode="auto">
          <a:xfrm>
            <a:off x="2005265" y="1042453"/>
            <a:ext cx="2100262" cy="553998"/>
          </a:xfrm>
          <a:prstGeom prst="rect">
            <a:avLst/>
          </a:prstGeom>
          <a:solidFill>
            <a:srgbClr val="CCECFF"/>
          </a:solid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Look over this </a:t>
            </a:r>
            <a:r>
              <a:rPr kumimoji="0" lang="en-US" altLang="en-US" sz="1500" b="0" i="0" u="none" strike="noStrike" kern="1200" cap="none" spc="0" normalizeH="0" baseline="0" noProof="0" dirty="0" err="1">
                <a:ln>
                  <a:noFill/>
                </a:ln>
                <a:solidFill>
                  <a:srgbClr val="000000"/>
                </a:solidFill>
                <a:effectLst/>
                <a:uLnTx/>
                <a:uFillTx/>
                <a:latin typeface="Calibri" pitchFamily="34" charset="0"/>
                <a:ea typeface="MS PGothic" pitchFamily="34" charset="-128"/>
                <a:cs typeface="+mn-cs"/>
              </a:rPr>
              <a:t>VPython</a:t>
            </a:r>
            <a:r>
              <a:rPr kumimoji="0" lang="en-US" altLang="en-US" sz="15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program to determine</a:t>
            </a:r>
          </a:p>
        </p:txBody>
      </p:sp>
      <p:cxnSp>
        <p:nvCxnSpPr>
          <p:cNvPr id="23" name="Straight Arrow Connector 22"/>
          <p:cNvCxnSpPr>
            <a:cxnSpLocks noChangeShapeType="1"/>
          </p:cNvCxnSpPr>
          <p:nvPr/>
        </p:nvCxnSpPr>
        <p:spPr bwMode="auto">
          <a:xfrm>
            <a:off x="1447800" y="509053"/>
            <a:ext cx="0" cy="533400"/>
          </a:xfrm>
          <a:prstGeom prst="straightConnector1">
            <a:avLst/>
          </a:prstGeom>
          <a:noFill/>
          <a:ln w="25400">
            <a:solidFill>
              <a:schemeClr val="bg1"/>
            </a:solidFill>
            <a:round/>
            <a:headEnd type="arrow" w="med" len="med"/>
            <a:tailEnd type="arrow" w="med" len="med"/>
          </a:ln>
          <a:effectLst>
            <a:outerShdw blurRad="63500" dist="20000" dir="5400000" rotWithShape="0">
              <a:srgbClr val="000000">
                <a:alpha val="37999"/>
              </a:srgbClr>
            </a:outerShdw>
          </a:effectLst>
          <a:extLst/>
        </p:spPr>
      </p:cxnSp>
      <mc:AlternateContent xmlns:mc="http://schemas.openxmlformats.org/markup-compatibility/2006" xmlns:p14="http://schemas.microsoft.com/office/powerpoint/2010/main">
        <mc:Choice Requires="p14">
          <p:contentPart p14:bwMode="auto" r:id="rId3">
            <p14:nvContentPartPr>
              <p14:cNvPr id="2055" name="Ink 13"/>
              <p14:cNvContentPartPr>
                <a14:cpLocks xmlns:a14="http://schemas.microsoft.com/office/drawing/2010/main" noRot="1" noChangeAspect="1" noEditPoints="1" noChangeArrowheads="1" noChangeShapeType="1"/>
              </p14:cNvContentPartPr>
              <p14:nvPr/>
            </p14:nvContentPartPr>
            <p14:xfrm>
              <a:off x="5289550" y="4203700"/>
              <a:ext cx="1588" cy="11113"/>
            </p14:xfrm>
          </p:contentPart>
        </mc:Choice>
        <mc:Fallback xmlns="">
          <p:pic>
            <p:nvPicPr>
              <p:cNvPr id="2055" name="Ink 13"/>
              <p:cNvPicPr>
                <a:picLocks noRot="1" noChangeAspect="1" noEditPoints="1" noChangeArrowheads="1" noChangeShapeType="1"/>
              </p:cNvPicPr>
              <p:nvPr/>
            </p:nvPicPr>
            <p:blipFill>
              <a:blip r:embed="rId18"/>
              <a:stretch>
                <a:fillRect/>
              </a:stretch>
            </p:blipFill>
            <p:spPr>
              <a:xfrm>
                <a:off x="5281292" y="4194738"/>
                <a:ext cx="20962" cy="30471"/>
              </a:xfrm>
              <a:prstGeom prst="rect">
                <a:avLst/>
              </a:prstGeom>
            </p:spPr>
          </p:pic>
        </mc:Fallback>
      </mc:AlternateContent>
      <p:sp>
        <p:nvSpPr>
          <p:cNvPr id="11" name="Text Box 33"/>
          <p:cNvSpPr txBox="1">
            <a:spLocks noChangeArrowheads="1"/>
          </p:cNvSpPr>
          <p:nvPr/>
        </p:nvSpPr>
        <p:spPr bwMode="auto">
          <a:xfrm>
            <a:off x="3999963" y="339956"/>
            <a:ext cx="5105400" cy="1565044"/>
          </a:xfrm>
          <a:prstGeom prst="rect">
            <a:avLst/>
          </a:prstGeom>
          <a:no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1)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How many  </a:t>
            </a:r>
            <a:r>
              <a:rPr kumimoji="0" lang="en-US" altLang="en-US" sz="1500" b="0" i="0" u="none" strike="noStrike" kern="1200" cap="none" spc="0" normalizeH="0" baseline="0" noProof="0" dirty="0" err="1" smtClean="0">
                <a:ln>
                  <a:noFill/>
                </a:ln>
                <a:solidFill>
                  <a:prstClr val="black"/>
                </a:solidFill>
                <a:effectLst/>
                <a:uLnTx/>
                <a:uFillTx/>
                <a:latin typeface="Calibri" pitchFamily="34" charset="0"/>
                <a:ea typeface="MS PGothic" pitchFamily="34" charset="-128"/>
                <a:cs typeface="+mn-cs"/>
              </a:rPr>
              <a:t>vPython</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a:t>
            </a:r>
            <a:r>
              <a:rPr kumimoji="0" lang="en-US" altLang="en-US" sz="1500" b="0" i="0" u="sng"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classes/constructors</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are here?  _____</a:t>
            </a:r>
            <a:endPar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2</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How </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many </a:t>
            </a:r>
            <a:r>
              <a:rPr kumimoji="0" lang="en-US" altLang="en-US" sz="1500" b="0" i="0" u="sng" strike="noStrike" kern="1200" cap="none" spc="0" normalizeH="0" baseline="0" noProof="0" dirty="0">
                <a:ln>
                  <a:noFill/>
                </a:ln>
                <a:solidFill>
                  <a:prstClr val="black"/>
                </a:solidFill>
                <a:effectLst/>
                <a:uLnTx/>
                <a:uFillTx/>
                <a:latin typeface="Calibri" pitchFamily="34" charset="0"/>
                <a:ea typeface="MS PGothic" pitchFamily="34" charset="-128"/>
                <a:cs typeface="+mn-cs"/>
              </a:rPr>
              <a:t>named inputs</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are here</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_________________</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(3) </a:t>
            </a:r>
            <a:r>
              <a:rPr kumimoji="0" lang="en-US" altLang="en-US" sz="1500" b="0" i="0"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Tricky!</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How many </a:t>
            </a:r>
            <a:r>
              <a:rPr kumimoji="0" lang="en-US" altLang="en-US" sz="15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vPython</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altLang="en-US" sz="1500" b="0" i="0" u="sng" strike="noStrike" kern="1200" cap="none" spc="0" normalizeH="0" baseline="0" noProof="0" dirty="0">
                <a:ln>
                  <a:noFill/>
                </a:ln>
                <a:solidFill>
                  <a:prstClr val="black"/>
                </a:solidFill>
                <a:effectLst/>
                <a:uLnTx/>
                <a:uFillTx/>
                <a:latin typeface="Calibri" pitchFamily="34" charset="0"/>
                <a:ea typeface="MS PGothic" pitchFamily="34" charset="-128"/>
                <a:cs typeface="+mn-cs"/>
              </a:rPr>
              <a:t>objects</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are here?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________</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(4) What line of code handles </a:t>
            </a:r>
            <a:r>
              <a:rPr kumimoji="0" lang="en-US" altLang="en-US" sz="1500" b="1" i="1"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collisions</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 </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(5) How does   </a:t>
            </a:r>
            <a:r>
              <a:rPr kumimoji="0" lang="en-US" altLang="en-US" sz="1500" b="1" i="1"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physics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work?  Where is it?</a:t>
            </a:r>
          </a:p>
          <a:p>
            <a:pPr marL="0" marR="0" lvl="0" indent="0" algn="l" defTabSz="914400" rtl="0" eaLnBrk="1" fontAlgn="auto" latinLnBrk="0" hangingPunct="1">
              <a:lnSpc>
                <a:spcPct val="70000"/>
              </a:lnSpc>
              <a:spcBef>
                <a:spcPct val="5000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34" name="Rectangle 35"/>
          <p:cNvSpPr>
            <a:spLocks noChangeArrowheads="1"/>
          </p:cNvSpPr>
          <p:nvPr/>
        </p:nvSpPr>
        <p:spPr bwMode="auto">
          <a:xfrm>
            <a:off x="5562600" y="4907927"/>
            <a:ext cx="990600" cy="46166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w</a:t>
            </a:r>
            <a:r>
              <a:rPr kumimoji="0" lang="en-US" altLang="en-US" sz="1200" b="0" i="0" u="none" strike="noStrike" kern="1200" cap="none" spc="0" normalizeH="0" baseline="0" noProof="0" dirty="0" smtClean="0">
                <a:ln>
                  <a:noFill/>
                </a:ln>
                <a:solidFill>
                  <a:prstClr val="black"/>
                </a:solidFill>
                <a:effectLst/>
                <a:uLnTx/>
                <a:uFillTx/>
                <a:latin typeface="Calibri"/>
                <a:ea typeface="MS PGothic" pitchFamily="34" charset="-128"/>
                <a:cs typeface="+mn-cs"/>
              </a:rPr>
              <a:t>hat is this +=</a:t>
            </a:r>
            <a:r>
              <a:rPr kumimoji="0" lang="en-US" altLang="en-US" sz="1200" b="0" i="0" u="none" strike="noStrike" kern="1200" cap="none" spc="0" normalizeH="0" baseline="0" noProof="0" dirty="0" smtClean="0">
                <a:ln>
                  <a:noFill/>
                </a:ln>
                <a:solidFill>
                  <a:srgbClr val="000AF9"/>
                </a:solidFill>
                <a:effectLst/>
                <a:uLnTx/>
                <a:uFillTx/>
                <a:latin typeface="Calibri"/>
                <a:ea typeface="MS PGothic" pitchFamily="34" charset="-128"/>
                <a:cs typeface="+mn-cs"/>
              </a:rPr>
              <a:t> </a:t>
            </a: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doing?</a:t>
            </a:r>
          </a:p>
        </p:txBody>
      </p:sp>
      <p:sp>
        <p:nvSpPr>
          <p:cNvPr id="3" name="Right Arrow 2"/>
          <p:cNvSpPr/>
          <p:nvPr/>
        </p:nvSpPr>
        <p:spPr>
          <a:xfrm rot="10800000">
            <a:off x="5257800" y="5101193"/>
            <a:ext cx="304800" cy="230832"/>
          </a:xfrm>
          <a:prstGeom prst="rightArrow">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ight Arrow 34"/>
          <p:cNvSpPr/>
          <p:nvPr/>
        </p:nvSpPr>
        <p:spPr>
          <a:xfrm rot="10800000">
            <a:off x="6362700" y="6130751"/>
            <a:ext cx="304800" cy="230832"/>
          </a:xfrm>
          <a:prstGeom prst="rightArrow">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AutoShape 2" descr="Image result for Vatche Sahaki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5" name="AutoShape 4" descr="Image result for Vatche Sahakia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0" name="Text Box 185"/>
          <p:cNvSpPr txBox="1">
            <a:spLocks noChangeArrowheads="1"/>
          </p:cNvSpPr>
          <p:nvPr/>
        </p:nvSpPr>
        <p:spPr bwMode="auto">
          <a:xfrm>
            <a:off x="7723033" y="2007889"/>
            <a:ext cx="13065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000" b="0" i="0" u="none" strike="noStrike" kern="1200" cap="none" spc="0" normalizeH="0" baseline="0" noProof="0" dirty="0" smtClean="0">
                <a:ln>
                  <a:noFill/>
                </a:ln>
                <a:solidFill>
                  <a:srgbClr val="0000FF"/>
                </a:solidFill>
                <a:effectLst/>
                <a:uLnTx/>
                <a:uFillTx/>
                <a:latin typeface="Calibri"/>
                <a:ea typeface="MS PGothic" pitchFamily="34" charset="-128"/>
                <a:cs typeface="+mn-cs"/>
              </a:rPr>
              <a:t>Physics is here, now.</a:t>
            </a:r>
            <a:endParaRPr kumimoji="0" lang="en-US" altLang="en-US" sz="1000" b="0" i="0" u="none" strike="noStrike" kern="1200" cap="none" spc="0" normalizeH="0" baseline="0" noProof="0" dirty="0">
              <a:ln>
                <a:noFill/>
              </a:ln>
              <a:solidFill>
                <a:srgbClr val="0000FF"/>
              </a:solidFill>
              <a:effectLst/>
              <a:uLnTx/>
              <a:uFillTx/>
              <a:latin typeface="Calibri"/>
              <a:ea typeface="MS PGothic" pitchFamily="34" charset="-128"/>
              <a:cs typeface="+mn-cs"/>
            </a:endParaRPr>
          </a:p>
        </p:txBody>
      </p:sp>
      <p:pic>
        <p:nvPicPr>
          <p:cNvPr id="21" name="Picture 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437125" y="1220274"/>
            <a:ext cx="604987" cy="81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64312" y="1220274"/>
            <a:ext cx="627806" cy="827066"/>
          </a:xfrm>
          <a:prstGeom prst="rect">
            <a:avLst/>
          </a:prstGeom>
        </p:spPr>
      </p:pic>
    </p:spTree>
    <p:extLst>
      <p:ext uri="{BB962C8B-B14F-4D97-AF65-F5344CB8AC3E}">
        <p14:creationId xmlns:p14="http://schemas.microsoft.com/office/powerpoint/2010/main" val="2751610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4"/>
          <p:cNvSpPr txBox="1">
            <a:spLocks noChangeArrowheads="1"/>
          </p:cNvSpPr>
          <p:nvPr/>
        </p:nvSpPr>
        <p:spPr bwMode="auto">
          <a:xfrm>
            <a:off x="1036638" y="152400"/>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Program </a:t>
            </a:r>
            <a:r>
              <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evolution</a:t>
            </a:r>
            <a:endParaRPr kumimoji="0" lang="en-US" altLang="en-US" sz="42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50181"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39322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4876800" y="2133600"/>
            <a:ext cx="3992563"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3"/>
          <p:cNvSpPr>
            <a:spLocks noChangeArrowheads="1"/>
          </p:cNvSpPr>
          <p:nvPr/>
        </p:nvSpPr>
        <p:spPr bwMode="auto">
          <a:xfrm>
            <a:off x="731838" y="2590800"/>
            <a:ext cx="159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mbria" pitchFamily="18" charset="0"/>
                <a:ea typeface="MS PGothic" pitchFamily="34" charset="-128"/>
                <a:cs typeface="+mn-cs"/>
              </a:rPr>
              <a:t>program p1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AF9"/>
                </a:solidFill>
                <a:effectLst/>
                <a:uLnTx/>
                <a:uFillTx/>
                <a:latin typeface="Cambria" pitchFamily="18" charset="0"/>
                <a:ea typeface="MS PGothic" pitchFamily="34" charset="-128"/>
                <a:cs typeface="+mn-cs"/>
              </a:rPr>
              <a:t>fitness = 0.03</a:t>
            </a:r>
            <a:endParaRPr kumimoji="0" lang="en-US" altLang="en-US" sz="1800" b="1" i="0" u="none" strike="noStrike" kern="1200" cap="none" spc="0" normalizeH="0" baseline="0" noProof="0">
              <a:ln>
                <a:noFill/>
              </a:ln>
              <a:solidFill>
                <a:srgbClr val="000AF9"/>
              </a:solidFill>
              <a:effectLst/>
              <a:uLnTx/>
              <a:uFillTx/>
              <a:latin typeface="Times New Roman" pitchFamily="18" charset="0"/>
              <a:ea typeface="MS PGothic" pitchFamily="34" charset="-128"/>
              <a:cs typeface="+mn-cs"/>
            </a:endParaRPr>
          </a:p>
        </p:txBody>
      </p:sp>
      <p:sp>
        <p:nvSpPr>
          <p:cNvPr id="50184" name="Rectangle 22"/>
          <p:cNvSpPr>
            <a:spLocks noChangeArrowheads="1"/>
          </p:cNvSpPr>
          <p:nvPr/>
        </p:nvSpPr>
        <p:spPr bwMode="auto">
          <a:xfrm>
            <a:off x="5283200" y="3886200"/>
            <a:ext cx="1589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mbria" pitchFamily="18" charset="0"/>
                <a:ea typeface="MS PGothic" pitchFamily="34" charset="-128"/>
                <a:cs typeface="+mn-cs"/>
              </a:rPr>
              <a:t>program p2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AF9"/>
                </a:solidFill>
                <a:effectLst/>
                <a:uLnTx/>
                <a:uFillTx/>
                <a:latin typeface="Cambria" pitchFamily="18" charset="0"/>
                <a:ea typeface="MS PGothic" pitchFamily="34" charset="-128"/>
                <a:cs typeface="+mn-cs"/>
              </a:rPr>
              <a:t>fitness = 0.05</a:t>
            </a:r>
            <a:endParaRPr kumimoji="0" lang="en-US" altLang="en-US" sz="1800" b="1" i="0" u="none" strike="noStrike" kern="1200" cap="none" spc="0" normalizeH="0" baseline="0" noProof="0">
              <a:ln>
                <a:noFill/>
              </a:ln>
              <a:solidFill>
                <a:srgbClr val="000AF9"/>
              </a:solidFill>
              <a:effectLst/>
              <a:uLnTx/>
              <a:uFillTx/>
              <a:latin typeface="Times New Roman" pitchFamily="18" charset="0"/>
              <a:ea typeface="MS PGothic" pitchFamily="34" charset="-128"/>
              <a:cs typeface="+mn-cs"/>
            </a:endParaRPr>
          </a:p>
        </p:txBody>
      </p:sp>
      <p:sp>
        <p:nvSpPr>
          <p:cNvPr id="2" name="Rectangle 1"/>
          <p:cNvSpPr/>
          <p:nvPr/>
        </p:nvSpPr>
        <p:spPr>
          <a:xfrm>
            <a:off x="2884257" y="5702946"/>
            <a:ext cx="3745143" cy="830997"/>
          </a:xfrm>
          <a:prstGeom prst="rect">
            <a:avLst/>
          </a:prstGeom>
          <a:solidFill>
            <a:schemeClr val="bg1">
              <a:lumMod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Then, </a:t>
            </a:r>
            <a:r>
              <a:rPr kumimoji="0" lang="en-US" sz="2400" b="1"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measure </a:t>
            </a:r>
            <a:r>
              <a:rPr kumimoji="0" lang="en-US" sz="24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fitness </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of all of those programs</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grpSp>
        <p:nvGrpSpPr>
          <p:cNvPr id="11" name="Group 5"/>
          <p:cNvGrpSpPr>
            <a:grpSpLocks/>
          </p:cNvGrpSpPr>
          <p:nvPr/>
        </p:nvGrpSpPr>
        <p:grpSpPr bwMode="auto">
          <a:xfrm>
            <a:off x="8532664" y="6195550"/>
            <a:ext cx="408279" cy="508737"/>
            <a:chOff x="2928" y="1051"/>
            <a:chExt cx="840" cy="957"/>
          </a:xfrm>
        </p:grpSpPr>
        <p:sp>
          <p:nvSpPr>
            <p:cNvPr id="1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3"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4"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5" name="Rectangle 24"/>
          <p:cNvSpPr>
            <a:spLocks noChangeArrowheads="1"/>
          </p:cNvSpPr>
          <p:nvPr/>
        </p:nvSpPr>
        <p:spPr bwMode="auto">
          <a:xfrm>
            <a:off x="7540122" y="5707864"/>
            <a:ext cx="11932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Measure? </a:t>
            </a:r>
            <a:r>
              <a:rPr kumimoji="0" lang="en-US" altLang="en-US" sz="1600" b="1" i="1"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How</a:t>
            </a:r>
            <a:r>
              <a:rPr kumimoji="0" lang="en-US" altLang="en-US" sz="16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6" name="Text Box 39"/>
          <p:cNvSpPr txBox="1">
            <a:spLocks noChangeArrowheads="1"/>
          </p:cNvSpPr>
          <p:nvPr/>
        </p:nvSpPr>
        <p:spPr bwMode="auto">
          <a:xfrm>
            <a:off x="810954" y="1091625"/>
            <a:ext cx="7409121" cy="707886"/>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An example of </a:t>
            </a:r>
            <a:r>
              <a:rPr kumimoji="0" lang="en-US" altLang="en-US" sz="20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genetic algorithms</a:t>
            </a:r>
            <a:r>
              <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alt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which are used </a:t>
            </a:r>
            <a:r>
              <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for optimizing </a:t>
            </a:r>
            <a:r>
              <a:rPr kumimoji="0" lang="en-US" alt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hard-to-describe functions with easily-</a:t>
            </a:r>
            <a:r>
              <a:rPr kumimoji="0" lang="en-US" altLang="en-US" sz="2000" b="0" i="0"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splittable</a:t>
            </a:r>
            <a:r>
              <a:rPr kumimoji="0" lang="en-US" alt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solutions.</a:t>
            </a:r>
            <a:endPar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680959102"/>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2"/>
          <p:cNvSpPr txBox="1">
            <a:spLocks noChangeArrowheads="1"/>
          </p:cNvSpPr>
          <p:nvPr/>
        </p:nvSpPr>
        <p:spPr bwMode="auto">
          <a:xfrm>
            <a:off x="381000" y="304800"/>
            <a:ext cx="8347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Python </a:t>
            </a:r>
            <a:r>
              <a:rPr kumimoji="0" lang="en-US" altLang="en-US" sz="3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features, </a:t>
            </a:r>
            <a:r>
              <a:rPr kumimoji="0" lang="en-US" altLang="en-US" sz="3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motivated</a:t>
            </a:r>
            <a:r>
              <a:rPr kumimoji="0" lang="en-US" altLang="en-US" sz="3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by </a:t>
            </a:r>
            <a:r>
              <a:rPr kumimoji="0" lang="en-US" altLang="en-US" sz="3200" b="0" i="0"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VPython</a:t>
            </a:r>
            <a:r>
              <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t>
            </a:r>
          </a:p>
        </p:txBody>
      </p:sp>
    </p:spTree>
    <p:extLst>
      <p:ext uri="{BB962C8B-B14F-4D97-AF65-F5344CB8AC3E}">
        <p14:creationId xmlns:p14="http://schemas.microsoft.com/office/powerpoint/2010/main" val="1668874165"/>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ounded Rectangle 18"/>
          <p:cNvSpPr>
            <a:spLocks noChangeArrowheads="1"/>
          </p:cNvSpPr>
          <p:nvPr/>
        </p:nvSpPr>
        <p:spPr bwMode="auto">
          <a:xfrm>
            <a:off x="1371600" y="2044700"/>
            <a:ext cx="6713538" cy="990600"/>
          </a:xfrm>
          <a:prstGeom prst="roundRect">
            <a:avLst>
              <a:gd name="adj" fmla="val 16667"/>
            </a:avLst>
          </a:prstGeom>
          <a:solidFill>
            <a:schemeClr val="accent6">
              <a:lumMod val="20000"/>
              <a:lumOff val="80000"/>
            </a:schemeClr>
          </a:solidFill>
          <a:ln>
            <a:noFill/>
          </a:ln>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9" name="Text Box 2"/>
          <p:cNvSpPr txBox="1">
            <a:spLocks noChangeArrowheads="1"/>
          </p:cNvSpPr>
          <p:nvPr/>
        </p:nvSpPr>
        <p:spPr bwMode="auto">
          <a:xfrm>
            <a:off x="533400" y="304800"/>
            <a:ext cx="8347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Python </a:t>
            </a:r>
            <a:r>
              <a:rPr kumimoji="0" lang="en-US" altLang="en-US" sz="3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features, </a:t>
            </a:r>
            <a:r>
              <a:rPr kumimoji="0" lang="en-US" altLang="en-US" sz="3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motivated</a:t>
            </a:r>
            <a:r>
              <a:rPr kumimoji="0" lang="en-US" altLang="en-US" sz="3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by </a:t>
            </a:r>
            <a:r>
              <a:rPr kumimoji="0" lang="en-US" altLang="en-US" sz="3200" b="0" i="0"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VPython</a:t>
            </a:r>
            <a:r>
              <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t>
            </a:r>
          </a:p>
        </p:txBody>
      </p:sp>
      <p:sp>
        <p:nvSpPr>
          <p:cNvPr id="21511" name="Rectangle 3"/>
          <p:cNvSpPr>
            <a:spLocks noChangeArrowheads="1"/>
          </p:cNvSpPr>
          <p:nvPr/>
        </p:nvSpPr>
        <p:spPr bwMode="auto">
          <a:xfrm>
            <a:off x="568325" y="1447800"/>
            <a:ext cx="693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800" b="1"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Tuples</a:t>
            </a:r>
            <a:r>
              <a:rPr kumimoji="0" lang="en-US" altLang="en-US" sz="21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 </a:t>
            </a:r>
            <a:r>
              <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are similar to lists, but they're parenthesized:</a:t>
            </a:r>
          </a:p>
        </p:txBody>
      </p:sp>
      <p:sp>
        <p:nvSpPr>
          <p:cNvPr id="21513" name="Rectangle 9"/>
          <p:cNvSpPr>
            <a:spLocks noChangeArrowheads="1"/>
          </p:cNvSpPr>
          <p:nvPr/>
        </p:nvSpPr>
        <p:spPr bwMode="auto">
          <a:xfrm>
            <a:off x="1631950" y="2259013"/>
            <a:ext cx="24066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T = (4,2)</a:t>
            </a:r>
          </a:p>
        </p:txBody>
      </p:sp>
      <p:sp>
        <p:nvSpPr>
          <p:cNvPr id="21517" name="Rectangle 23"/>
          <p:cNvSpPr>
            <a:spLocks noChangeArrowheads="1"/>
          </p:cNvSpPr>
          <p:nvPr/>
        </p:nvSpPr>
        <p:spPr bwMode="auto">
          <a:xfrm>
            <a:off x="1536700" y="3048000"/>
            <a:ext cx="6311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of a two-element </a:t>
            </a:r>
            <a:r>
              <a:rPr kumimoji="0" lang="en-US" altLang="en-US" sz="1500" b="1" i="1"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tuple </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named T and a three-element tuple named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x</a:t>
            </a:r>
            <a:endParaRPr kumimoji="0" lang="en-US" altLang="en-US" sz="15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
        <p:nvSpPr>
          <p:cNvPr id="21518" name="Rectangle 9"/>
          <p:cNvSpPr>
            <a:spLocks noChangeArrowheads="1"/>
          </p:cNvSpPr>
          <p:nvPr/>
        </p:nvSpPr>
        <p:spPr bwMode="auto">
          <a:xfrm>
            <a:off x="4872142" y="2262188"/>
            <a:ext cx="29001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x</a:t>
            </a: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 </a:t>
            </a: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 (1,0,0)</a:t>
            </a:r>
          </a:p>
        </p:txBody>
      </p:sp>
      <p:sp>
        <p:nvSpPr>
          <p:cNvPr id="8" name="Rounded Rectangle 4"/>
          <p:cNvSpPr>
            <a:spLocks noChangeArrowheads="1"/>
          </p:cNvSpPr>
          <p:nvPr/>
        </p:nvSpPr>
        <p:spPr bwMode="auto">
          <a:xfrm>
            <a:off x="594083" y="4716462"/>
            <a:ext cx="4360863" cy="1295400"/>
          </a:xfrm>
          <a:prstGeom prst="roundRect">
            <a:avLst>
              <a:gd name="adj" fmla="val 16667"/>
            </a:avLst>
          </a:prstGeom>
          <a:solidFill>
            <a:schemeClr val="bg1">
              <a:lumMod val="85000"/>
            </a:schemeClr>
          </a:solidFill>
          <a:ln>
            <a:noFill/>
          </a:ln>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9" name="Rectangle 9"/>
          <p:cNvSpPr>
            <a:spLocks noChangeArrowheads="1"/>
          </p:cNvSpPr>
          <p:nvPr/>
        </p:nvSpPr>
        <p:spPr bwMode="auto">
          <a:xfrm>
            <a:off x="822683" y="4953000"/>
            <a:ext cx="3871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=3</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 y</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=17</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10*x + y </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10" name="Rectangle 5"/>
          <p:cNvSpPr>
            <a:spLocks noChangeArrowheads="1"/>
          </p:cNvSpPr>
          <p:nvPr/>
        </p:nvSpPr>
        <p:spPr bwMode="auto">
          <a:xfrm>
            <a:off x="5334000" y="4751500"/>
            <a:ext cx="3368317"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examples </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of </a:t>
            </a:r>
            <a:r>
              <a:rPr kumimoji="0" lang="en-US" altLang="en-US" sz="2800" b="1" i="1" u="none" strike="noStrike" kern="1200" cap="none" spc="0" normalizeH="0" baseline="0" noProof="0" dirty="0" smtClean="0">
                <a:ln>
                  <a:noFill/>
                </a:ln>
                <a:solidFill>
                  <a:srgbClr val="0000FF"/>
                </a:solidFill>
                <a:effectLst/>
                <a:uLnTx/>
                <a:uFillTx/>
                <a:latin typeface="Calibri" pitchFamily="34" charset="0"/>
                <a:ea typeface="MS PGothic" pitchFamily="34" charset="-128"/>
                <a:cs typeface="+mn-cs"/>
              </a:rPr>
              <a:t>default and named</a:t>
            </a:r>
            <a:r>
              <a:rPr kumimoji="0" lang="en-US" altLang="en-US" sz="2800" b="0" i="0" u="none" strike="noStrike" kern="1200" cap="none" spc="0" normalizeH="0" baseline="0" noProof="0" dirty="0" smtClean="0">
                <a:ln>
                  <a:noFill/>
                </a:ln>
                <a:solidFill>
                  <a:srgbClr val="0000FF"/>
                </a:solidFill>
                <a:effectLst/>
                <a:uLnTx/>
                <a:uFillTx/>
                <a:latin typeface="Calibri" pitchFamily="34" charset="0"/>
                <a:ea typeface="MS PGothic" pitchFamily="34" charset="-128"/>
                <a:cs typeface="+mn-cs"/>
              </a:rPr>
              <a:t> </a:t>
            </a:r>
            <a:r>
              <a:rPr kumimoji="0" lang="en-US" altLang="en-US" sz="2800" b="1" i="1" u="none" strike="noStrike" kern="1200" cap="none" spc="0" normalizeH="0" baseline="0" noProof="0" dirty="0" smtClean="0">
                <a:ln>
                  <a:noFill/>
                </a:ln>
                <a:solidFill>
                  <a:srgbClr val="0000FF"/>
                </a:solidFill>
                <a:effectLst/>
                <a:uLnTx/>
                <a:uFillTx/>
                <a:latin typeface="Calibri" pitchFamily="34" charset="0"/>
                <a:ea typeface="MS PGothic" pitchFamily="34" charset="-128"/>
                <a:cs typeface="+mn-cs"/>
              </a:rPr>
              <a:t>inputs</a:t>
            </a:r>
            <a:r>
              <a:rPr kumimoji="0" lang="en-US" altLang="en-US" sz="28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a:t>
            </a:r>
            <a:r>
              <a:rPr kumimoji="0" lang="en-US" altLang="en-US" sz="18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in a function definition </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cxnSp>
        <p:nvCxnSpPr>
          <p:cNvPr id="3" name="Straight Connector 2"/>
          <p:cNvCxnSpPr/>
          <p:nvPr/>
        </p:nvCxnSpPr>
        <p:spPr>
          <a:xfrm>
            <a:off x="822683" y="4038600"/>
            <a:ext cx="7735307"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708359" y="3533001"/>
            <a:ext cx="117211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sng" strike="noStrike" kern="1200" cap="none" spc="0" normalizeH="0" baseline="0" noProof="0" dirty="0" smtClean="0">
                <a:ln>
                  <a:noFill/>
                </a:ln>
                <a:solidFill>
                  <a:prstClr val="white">
                    <a:lumMod val="65000"/>
                  </a:prstClr>
                </a:solidFill>
                <a:effectLst/>
                <a:uLnTx/>
                <a:uFillTx/>
                <a:latin typeface="Lucida Handwriting" panose="03010101010101010101" pitchFamily="66" charset="0"/>
                <a:ea typeface="MS PGothic" pitchFamily="34" charset="-128"/>
                <a:cs typeface="+mn-cs"/>
              </a:rPr>
              <a:t>not</a:t>
            </a:r>
            <a:r>
              <a:rPr kumimoji="0" lang="en-US" altLang="en-US" sz="1200" b="0" i="0" u="none" strike="noStrike" kern="1200" cap="none" spc="0" normalizeH="0" baseline="0" noProof="0" dirty="0" smtClean="0">
                <a:ln>
                  <a:noFill/>
                </a:ln>
                <a:solidFill>
                  <a:prstClr val="white">
                    <a:lumMod val="65000"/>
                  </a:prstClr>
                </a:solidFill>
                <a:effectLst/>
                <a:uLnTx/>
                <a:uFillTx/>
                <a:latin typeface="Lucida Handwriting" panose="03010101010101010101" pitchFamily="66" charset="0"/>
                <a:ea typeface="MS PGothic" pitchFamily="34" charset="-128"/>
                <a:cs typeface="+mn-cs"/>
              </a:rPr>
              <a:t> vectors!</a:t>
            </a:r>
            <a:endParaRPr kumimoji="0" lang="en-US" sz="1200" b="0" i="0" u="none" strike="noStrike" kern="1200" cap="none" spc="0" normalizeH="0" baseline="0" noProof="0" dirty="0">
              <a:ln>
                <a:noFill/>
              </a:ln>
              <a:solidFill>
                <a:prstClr val="white">
                  <a:lumMod val="65000"/>
                </a:prstClr>
              </a:solidFill>
              <a:effectLst/>
              <a:uLnTx/>
              <a:uFillTx/>
              <a:latin typeface="Lucida Handwriting" panose="03010101010101010101" pitchFamily="66"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685440" y="4329360"/>
              <a:ext cx="3551040" cy="877320"/>
            </p14:xfrm>
          </p:contentPart>
        </mc:Choice>
        <mc:Fallback xmlns="">
          <p:pic>
            <p:nvPicPr>
              <p:cNvPr id="4" name="Ink 3"/>
              <p:cNvPicPr/>
              <p:nvPr/>
            </p:nvPicPr>
            <p:blipFill>
              <a:blip r:embed="rId3"/>
              <a:stretch>
                <a:fillRect/>
              </a:stretch>
            </p:blipFill>
            <p:spPr>
              <a:xfrm>
                <a:off x="671760" y="4315680"/>
                <a:ext cx="3567240" cy="893520"/>
              </a:xfrm>
              <a:prstGeom prst="rect">
                <a:avLst/>
              </a:prstGeom>
            </p:spPr>
          </p:pic>
        </mc:Fallback>
      </mc:AlternateContent>
    </p:spTree>
    <p:extLst>
      <p:ext uri="{BB962C8B-B14F-4D97-AF65-F5344CB8AC3E}">
        <p14:creationId xmlns:p14="http://schemas.microsoft.com/office/powerpoint/2010/main" val="2359990106"/>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ounded Rectangle 18"/>
          <p:cNvSpPr>
            <a:spLocks noChangeArrowheads="1"/>
          </p:cNvSpPr>
          <p:nvPr/>
        </p:nvSpPr>
        <p:spPr bwMode="auto">
          <a:xfrm>
            <a:off x="1371600" y="2044700"/>
            <a:ext cx="6713538" cy="990600"/>
          </a:xfrm>
          <a:prstGeom prst="roundRect">
            <a:avLst>
              <a:gd name="adj" fmla="val 16667"/>
            </a:avLst>
          </a:prstGeom>
          <a:solidFill>
            <a:schemeClr val="accent6">
              <a:lumMod val="20000"/>
              <a:lumOff val="80000"/>
            </a:schemeClr>
          </a:solidFill>
          <a:ln>
            <a:noFill/>
          </a:ln>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9" name="Text Box 2"/>
          <p:cNvSpPr txBox="1">
            <a:spLocks noChangeArrowheads="1"/>
          </p:cNvSpPr>
          <p:nvPr/>
        </p:nvSpPr>
        <p:spPr bwMode="auto">
          <a:xfrm>
            <a:off x="533400" y="304800"/>
            <a:ext cx="8347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Python </a:t>
            </a:r>
            <a:r>
              <a:rPr kumimoji="0" lang="en-US" altLang="en-US" sz="3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features, </a:t>
            </a:r>
            <a:r>
              <a:rPr kumimoji="0" lang="en-US" altLang="en-US" sz="3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motivated</a:t>
            </a:r>
            <a:r>
              <a:rPr kumimoji="0" lang="en-US" altLang="en-US" sz="3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by </a:t>
            </a:r>
            <a:r>
              <a:rPr kumimoji="0" lang="en-US" altLang="en-US" sz="3200" b="0" i="0"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VPython</a:t>
            </a:r>
            <a:r>
              <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t>
            </a:r>
          </a:p>
        </p:txBody>
      </p:sp>
      <p:sp>
        <p:nvSpPr>
          <p:cNvPr id="21511" name="Rectangle 3"/>
          <p:cNvSpPr>
            <a:spLocks noChangeArrowheads="1"/>
          </p:cNvSpPr>
          <p:nvPr/>
        </p:nvSpPr>
        <p:spPr bwMode="auto">
          <a:xfrm>
            <a:off x="568325" y="1447800"/>
            <a:ext cx="693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800" b="1"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Tuples</a:t>
            </a:r>
            <a:r>
              <a:rPr kumimoji="0" lang="en-US" altLang="en-US" sz="21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 </a:t>
            </a:r>
            <a:r>
              <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are similar to lists, but they're parenthesized:</a:t>
            </a:r>
          </a:p>
        </p:txBody>
      </p:sp>
      <p:sp>
        <p:nvSpPr>
          <p:cNvPr id="21513" name="Rectangle 9"/>
          <p:cNvSpPr>
            <a:spLocks noChangeArrowheads="1"/>
          </p:cNvSpPr>
          <p:nvPr/>
        </p:nvSpPr>
        <p:spPr bwMode="auto">
          <a:xfrm>
            <a:off x="1631950" y="2259013"/>
            <a:ext cx="24066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T = (4,2)</a:t>
            </a:r>
          </a:p>
        </p:txBody>
      </p:sp>
      <p:sp>
        <p:nvSpPr>
          <p:cNvPr id="21517" name="Rectangle 23"/>
          <p:cNvSpPr>
            <a:spLocks noChangeArrowheads="1"/>
          </p:cNvSpPr>
          <p:nvPr/>
        </p:nvSpPr>
        <p:spPr bwMode="auto">
          <a:xfrm>
            <a:off x="1536700" y="3048000"/>
            <a:ext cx="6311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of a two-element </a:t>
            </a:r>
            <a:r>
              <a:rPr kumimoji="0" lang="en-US" altLang="en-US" sz="1500" b="1" i="1"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tuple </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named T and a three-element tuple named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x</a:t>
            </a:r>
            <a:endParaRPr kumimoji="0" lang="en-US" altLang="en-US" sz="15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
        <p:nvSpPr>
          <p:cNvPr id="21518" name="Rectangle 9"/>
          <p:cNvSpPr>
            <a:spLocks noChangeArrowheads="1"/>
          </p:cNvSpPr>
          <p:nvPr/>
        </p:nvSpPr>
        <p:spPr bwMode="auto">
          <a:xfrm>
            <a:off x="4872142" y="2262188"/>
            <a:ext cx="29001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x</a:t>
            </a: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 </a:t>
            </a: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 (1,0,0)</a:t>
            </a:r>
          </a:p>
        </p:txBody>
      </p:sp>
      <p:sp>
        <p:nvSpPr>
          <p:cNvPr id="8" name="Rounded Rectangle 4"/>
          <p:cNvSpPr>
            <a:spLocks noChangeArrowheads="1"/>
          </p:cNvSpPr>
          <p:nvPr/>
        </p:nvSpPr>
        <p:spPr bwMode="auto">
          <a:xfrm>
            <a:off x="594083" y="4716462"/>
            <a:ext cx="4360863" cy="1295400"/>
          </a:xfrm>
          <a:prstGeom prst="roundRect">
            <a:avLst>
              <a:gd name="adj" fmla="val 16667"/>
            </a:avLst>
          </a:prstGeom>
          <a:solidFill>
            <a:schemeClr val="bg1">
              <a:lumMod val="85000"/>
            </a:schemeClr>
          </a:solidFill>
          <a:ln>
            <a:noFill/>
          </a:ln>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9" name="Rectangle 9"/>
          <p:cNvSpPr>
            <a:spLocks noChangeArrowheads="1"/>
          </p:cNvSpPr>
          <p:nvPr/>
        </p:nvSpPr>
        <p:spPr bwMode="auto">
          <a:xfrm>
            <a:off x="822683" y="4953000"/>
            <a:ext cx="3871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=3</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 y</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=17</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10*x + y </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10" name="Rectangle 5"/>
          <p:cNvSpPr>
            <a:spLocks noChangeArrowheads="1"/>
          </p:cNvSpPr>
          <p:nvPr/>
        </p:nvSpPr>
        <p:spPr bwMode="auto">
          <a:xfrm>
            <a:off x="5361026" y="4937201"/>
            <a:ext cx="336831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of </a:t>
            </a:r>
            <a:r>
              <a:rPr kumimoji="0" lang="en-US" altLang="en-US" sz="2800" b="1" i="1"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default</a:t>
            </a:r>
            <a:r>
              <a:rPr kumimoji="0" lang="en-US" altLang="en-US" sz="2800" b="0" i="0"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 </a:t>
            </a:r>
            <a:r>
              <a:rPr kumimoji="0" lang="en-US" altLang="en-US" sz="2800" b="1" i="1" u="none" strike="noStrike" kern="1200" cap="none" spc="0" normalizeH="0" baseline="0" noProof="0" dirty="0" smtClean="0">
                <a:ln>
                  <a:noFill/>
                </a:ln>
                <a:solidFill>
                  <a:srgbClr val="0000FF"/>
                </a:solidFill>
                <a:effectLst/>
                <a:uLnTx/>
                <a:uFillTx/>
                <a:latin typeface="Calibri" pitchFamily="34" charset="0"/>
                <a:ea typeface="MS PGothic" pitchFamily="34" charset="-128"/>
                <a:cs typeface="+mn-cs"/>
              </a:rPr>
              <a:t>inputs</a:t>
            </a:r>
            <a:r>
              <a:rPr kumimoji="0" lang="en-US" altLang="en-US" sz="28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a:t>
            </a:r>
            <a:r>
              <a:rPr kumimoji="0" lang="en-US" altLang="en-US" sz="18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in a function definition </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cxnSp>
        <p:nvCxnSpPr>
          <p:cNvPr id="3" name="Straight Connector 2"/>
          <p:cNvCxnSpPr/>
          <p:nvPr/>
        </p:nvCxnSpPr>
        <p:spPr>
          <a:xfrm>
            <a:off x="822683" y="4038600"/>
            <a:ext cx="7735307"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708359" y="3533001"/>
            <a:ext cx="117211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sng" strike="noStrike" kern="1200" cap="none" spc="0" normalizeH="0" baseline="0" noProof="0" dirty="0" smtClean="0">
                <a:ln>
                  <a:noFill/>
                </a:ln>
                <a:solidFill>
                  <a:prstClr val="white">
                    <a:lumMod val="65000"/>
                  </a:prstClr>
                </a:solidFill>
                <a:effectLst/>
                <a:uLnTx/>
                <a:uFillTx/>
                <a:latin typeface="Lucida Handwriting" panose="03010101010101010101" pitchFamily="66" charset="0"/>
                <a:ea typeface="MS PGothic" pitchFamily="34" charset="-128"/>
                <a:cs typeface="+mn-cs"/>
              </a:rPr>
              <a:t>not</a:t>
            </a:r>
            <a:r>
              <a:rPr kumimoji="0" lang="en-US" altLang="en-US" sz="1200" b="0" i="0" u="none" strike="noStrike" kern="1200" cap="none" spc="0" normalizeH="0" baseline="0" noProof="0" dirty="0" smtClean="0">
                <a:ln>
                  <a:noFill/>
                </a:ln>
                <a:solidFill>
                  <a:prstClr val="white">
                    <a:lumMod val="65000"/>
                  </a:prstClr>
                </a:solidFill>
                <a:effectLst/>
                <a:uLnTx/>
                <a:uFillTx/>
                <a:latin typeface="Lucida Handwriting" panose="03010101010101010101" pitchFamily="66" charset="0"/>
                <a:ea typeface="MS PGothic" pitchFamily="34" charset="-128"/>
                <a:cs typeface="+mn-cs"/>
              </a:rPr>
              <a:t> vectors!</a:t>
            </a:r>
            <a:endParaRPr kumimoji="0" lang="en-US" sz="1200" b="0" i="0" u="none" strike="noStrike" kern="1200" cap="none" spc="0" normalizeH="0" baseline="0" noProof="0" dirty="0">
              <a:ln>
                <a:noFill/>
              </a:ln>
              <a:solidFill>
                <a:prstClr val="white">
                  <a:lumMod val="65000"/>
                </a:prstClr>
              </a:solidFill>
              <a:effectLst/>
              <a:uLnTx/>
              <a:uFillTx/>
              <a:latin typeface="Lucida Handwriting" panose="03010101010101010101" pitchFamily="66" charset="0"/>
              <a:ea typeface="MS PGothic" pitchFamily="34" charset="-128"/>
              <a:cs typeface="+mn-cs"/>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45271">
            <a:off x="327080" y="4124619"/>
            <a:ext cx="9090124" cy="1792419"/>
          </a:xfrm>
          <a:prstGeom prst="rect">
            <a:avLst/>
          </a:prstGeom>
          <a:ln w="28575">
            <a:solidFill>
              <a:srgbClr val="0000FF"/>
            </a:solidFill>
          </a:ln>
        </p:spPr>
      </p:pic>
      <p:cxnSp>
        <p:nvCxnSpPr>
          <p:cNvPr id="5" name="Straight Arrow Connector 4"/>
          <p:cNvCxnSpPr/>
          <p:nvPr/>
        </p:nvCxnSpPr>
        <p:spPr>
          <a:xfrm>
            <a:off x="990600" y="2111072"/>
            <a:ext cx="0" cy="2384728"/>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8263080" y="4444560"/>
              <a:ext cx="273240" cy="196200"/>
            </p14:xfrm>
          </p:contentPart>
        </mc:Choice>
        <mc:Fallback xmlns="">
          <p:pic>
            <p:nvPicPr>
              <p:cNvPr id="4" name="Ink 3"/>
              <p:cNvPicPr/>
              <p:nvPr/>
            </p:nvPicPr>
            <p:blipFill>
              <a:blip r:embed="rId4"/>
              <a:stretch>
                <a:fillRect/>
              </a:stretch>
            </p:blipFill>
            <p:spPr>
              <a:xfrm>
                <a:off x="8248680" y="4435200"/>
                <a:ext cx="290160" cy="219960"/>
              </a:xfrm>
              <a:prstGeom prst="rect">
                <a:avLst/>
              </a:prstGeom>
            </p:spPr>
          </p:pic>
        </mc:Fallback>
      </mc:AlternateContent>
    </p:spTree>
    <p:extLst>
      <p:ext uri="{BB962C8B-B14F-4D97-AF65-F5344CB8AC3E}">
        <p14:creationId xmlns:p14="http://schemas.microsoft.com/office/powerpoint/2010/main" val="703904094"/>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457200" y="125246"/>
            <a:ext cx="449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Tuples!</a:t>
            </a:r>
          </a:p>
        </p:txBody>
      </p:sp>
      <p:sp>
        <p:nvSpPr>
          <p:cNvPr id="23555" name="Rectangle 7"/>
          <p:cNvSpPr>
            <a:spLocks noChangeArrowheads="1"/>
          </p:cNvSpPr>
          <p:nvPr/>
        </p:nvSpPr>
        <p:spPr bwMode="auto">
          <a:xfrm>
            <a:off x="5211595" y="228600"/>
            <a:ext cx="3627605" cy="830997"/>
          </a:xfrm>
          <a:prstGeom prst="rect">
            <a:avLst/>
          </a:prstGeom>
          <a:solidFill>
            <a:schemeClr val="accent6">
              <a:lumMod val="20000"/>
              <a:lumOff val="80000"/>
            </a:schemeClr>
          </a:solidFill>
          <a:ln w="9525">
            <a:noFill/>
            <a:miter lim="800000"/>
            <a:headEnd/>
            <a:tailEnd/>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Lists that use parentheses are called </a:t>
            </a:r>
            <a:r>
              <a:rPr kumimoji="0" lang="en-US" altLang="en-US" sz="2400" b="1" i="1"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tuples</a:t>
            </a: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t>
            </a:r>
          </a:p>
        </p:txBody>
      </p:sp>
      <p:sp>
        <p:nvSpPr>
          <p:cNvPr id="23556" name="Rectangle 13"/>
          <p:cNvSpPr>
            <a:spLocks noChangeArrowheads="1"/>
          </p:cNvSpPr>
          <p:nvPr/>
        </p:nvSpPr>
        <p:spPr bwMode="auto">
          <a:xfrm>
            <a:off x="3962400" y="5719763"/>
            <a:ext cx="4989512" cy="1015663"/>
          </a:xfrm>
          <a:prstGeom prst="rect">
            <a:avLst/>
          </a:prstGeom>
          <a:solidFill>
            <a:schemeClr val="bg1">
              <a:lumMod val="95000"/>
            </a:schemeClr>
          </a:solid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Tuples are more memory + time efficient</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Tuples </a:t>
            </a:r>
            <a:r>
              <a:rPr kumimoji="0" lang="en-US" altLang="en-US" sz="2000" b="1" i="1" u="none" strike="noStrike" kern="1200" cap="none" spc="0" normalizeH="0" baseline="0" noProof="0" dirty="0">
                <a:ln>
                  <a:noFill/>
                </a:ln>
                <a:solidFill>
                  <a:srgbClr val="0000FF"/>
                </a:solidFill>
                <a:effectLst/>
                <a:uLnTx/>
                <a:uFillTx/>
                <a:latin typeface="Cambria" panose="02040503050406030204" pitchFamily="18" charset="0"/>
                <a:ea typeface="MS PGothic" pitchFamily="34" charset="-128"/>
                <a:cs typeface="+mn-cs"/>
              </a:rPr>
              <a:t>can</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be dictionary </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keys: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16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lists </a:t>
            </a:r>
            <a:r>
              <a:rPr kumimoji="0" lang="en-US" altLang="en-US" sz="1600" b="1" i="1" u="none" strike="noStrike" kern="1200" cap="none" spc="0" normalizeH="0" baseline="0" noProof="0" dirty="0" smtClean="0">
                <a:ln>
                  <a:noFill/>
                </a:ln>
                <a:solidFill>
                  <a:srgbClr val="CC3300"/>
                </a:solidFill>
                <a:effectLst/>
                <a:uLnTx/>
                <a:uFillTx/>
                <a:latin typeface="Cambria" panose="02040503050406030204" pitchFamily="18" charset="0"/>
                <a:ea typeface="MS PGothic" pitchFamily="34" charset="-128"/>
                <a:cs typeface="+mn-cs"/>
              </a:rPr>
              <a:t>can't be</a:t>
            </a:r>
            <a:endParaRPr kumimoji="0" lang="en-US" altLang="en-US" sz="1600" b="1" i="1" u="none" strike="noStrike" kern="1200" cap="none" spc="0" normalizeH="0" baseline="0" noProof="0" dirty="0">
              <a:ln>
                <a:noFill/>
              </a:ln>
              <a:solidFill>
                <a:srgbClr val="CC3300"/>
              </a:solidFill>
              <a:effectLst/>
              <a:uLnTx/>
              <a:uFillTx/>
              <a:latin typeface="Cambria" panose="02040503050406030204" pitchFamily="18" charset="0"/>
              <a:ea typeface="MS PGothic" pitchFamily="34" charset="-128"/>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a:t>
            </a:r>
            <a:r>
              <a:rPr kumimoji="0" lang="en-US" altLang="en-US" sz="20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But you can't change tuples' elements...</a:t>
            </a:r>
            <a:endParaRPr kumimoji="0" lang="en-US" altLang="en-US" sz="20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3557" name="Rectangle 9"/>
          <p:cNvSpPr>
            <a:spLocks noChangeArrowheads="1"/>
          </p:cNvSpPr>
          <p:nvPr/>
        </p:nvSpPr>
        <p:spPr bwMode="auto">
          <a:xfrm>
            <a:off x="468313" y="1266825"/>
            <a:ext cx="2949846"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T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( 4, 2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B04FF"/>
                </a:solidFill>
                <a:effectLst/>
                <a:uLnTx/>
                <a:uFillTx/>
                <a:latin typeface="Courier New" pitchFamily="49" charset="0"/>
                <a:ea typeface="MS PGothic" pitchFamily="34" charset="-128"/>
                <a:cs typeface="Courier New" pitchFamily="49" charset="0"/>
              </a:rPr>
              <a:t>(4, 2)</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0B04FF"/>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T[0</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B04FF"/>
                </a:solidFill>
                <a:effectLst/>
                <a:uLnTx/>
                <a:uFillTx/>
                <a:latin typeface="Courier New" pitchFamily="49" charset="0"/>
                <a:ea typeface="MS PGothic" pitchFamily="34" charset="-128"/>
                <a:cs typeface="Courier New" pitchFamily="49" charset="0"/>
              </a:rPr>
              <a:t>4</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T[0</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 42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Courier New" pitchFamily="49" charset="0"/>
                <a:ea typeface="MS PGothic" pitchFamily="34" charset="-128"/>
                <a:cs typeface="Courier New" pitchFamily="49" charset="0"/>
              </a:rPr>
              <a:t>Error!</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smtClean="0">
              <a:ln>
                <a:noFill/>
              </a:ln>
              <a:solidFill>
                <a:srgbClr val="FF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FF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T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a:ln>
                  <a:noFill/>
                </a:ln>
                <a:solidFill>
                  <a:srgbClr val="009900"/>
                </a:solidFill>
                <a:effectLst/>
                <a:uLnTx/>
                <a:uFillTx/>
                <a:latin typeface="Courier New" pitchFamily="49" charset="0"/>
                <a:ea typeface="MS PGothic" pitchFamily="34" charset="-128"/>
                <a:cs typeface="Courier New" pitchFamily="49" charset="0"/>
              </a:rPr>
              <a:t>'a'</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,2,</a:t>
            </a:r>
            <a:r>
              <a:rPr kumimoji="0" lang="en-US" altLang="en-US" sz="2400" b="1" i="0" u="none" strike="noStrike" kern="1200" cap="none" spc="0" normalizeH="0" baseline="0" noProof="0" dirty="0">
                <a:ln>
                  <a:noFill/>
                </a:ln>
                <a:solidFill>
                  <a:srgbClr val="009900"/>
                </a:solidFill>
                <a:effectLst/>
                <a:uLnTx/>
                <a:uFillTx/>
                <a:latin typeface="Courier New" pitchFamily="49" charset="0"/>
                <a:ea typeface="MS PGothic" pitchFamily="34" charset="-128"/>
                <a:cs typeface="Courier New" pitchFamily="49" charset="0"/>
              </a:rPr>
              <a:t>'z</a:t>
            </a:r>
            <a:r>
              <a:rPr kumimoji="0" lang="en-US" altLang="en-US" sz="2400" b="1" i="0" u="none" strike="noStrike" kern="1200" cap="none" spc="0" normalizeH="0" baseline="0" noProof="0" dirty="0" smtClean="0">
                <a:ln>
                  <a:noFill/>
                </a:ln>
                <a:solidFill>
                  <a:srgbClr val="009900"/>
                </a:solidFill>
                <a:effectLst/>
                <a:uLnTx/>
                <a:uFillTx/>
                <a:latin typeface="Courier New" pitchFamily="49" charset="0"/>
                <a:ea typeface="MS PGothic" pitchFamily="34" charset="-128"/>
                <a:cs typeface="Courier New" pitchFamily="49" charset="0"/>
              </a:rPr>
              <a:t>'</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3560" name="Rectangle 25"/>
          <p:cNvSpPr>
            <a:spLocks noChangeArrowheads="1"/>
          </p:cNvSpPr>
          <p:nvPr/>
        </p:nvSpPr>
        <p:spPr bwMode="auto">
          <a:xfrm>
            <a:off x="5578475" y="2579687"/>
            <a:ext cx="31845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B04FF"/>
                </a:solidFill>
                <a:effectLst/>
                <a:uLnTx/>
                <a:uFillTx/>
                <a:latin typeface="Calibri" pitchFamily="34" charset="0"/>
                <a:ea typeface="MS PGothic" pitchFamily="34" charset="-128"/>
                <a:cs typeface="+mn-cs"/>
              </a:rPr>
              <a:t>Tuples are </a:t>
            </a:r>
            <a:r>
              <a:rPr kumimoji="0" lang="en-US" altLang="en-US" sz="2400" b="0" i="0" u="sng" strike="noStrike" kern="1200" cap="none" spc="0" normalizeH="0" baseline="0" noProof="0" dirty="0">
                <a:ln>
                  <a:noFill/>
                </a:ln>
                <a:solidFill>
                  <a:srgbClr val="0B04FF"/>
                </a:solidFill>
                <a:effectLst/>
                <a:uLnTx/>
                <a:uFillTx/>
                <a:latin typeface="Calibri" pitchFamily="34" charset="0"/>
                <a:ea typeface="MS PGothic" pitchFamily="34" charset="-128"/>
                <a:cs typeface="+mn-cs"/>
              </a:rPr>
              <a:t>immutable</a:t>
            </a:r>
            <a:r>
              <a:rPr kumimoji="0" lang="en-US" altLang="en-US" sz="2400" b="0" i="0" u="none" strike="noStrike" kern="1200" cap="none" spc="0" normalizeH="0" baseline="0" noProof="0" dirty="0">
                <a:ln>
                  <a:noFill/>
                </a:ln>
                <a:solidFill>
                  <a:srgbClr val="0B04FF"/>
                </a:solidFill>
                <a:effectLst/>
                <a:uLnTx/>
                <a:uFillTx/>
                <a:latin typeface="Calibri" pitchFamily="34" charset="0"/>
                <a:ea typeface="MS PGothic" pitchFamily="34" charset="-128"/>
                <a:cs typeface="+mn-cs"/>
              </a:rPr>
              <a:t> lists: </a:t>
            </a: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you can't change their elements...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...but you can always redefine the whole variable, if you want!</a:t>
            </a:r>
          </a:p>
        </p:txBody>
      </p:sp>
      <p:cxnSp>
        <p:nvCxnSpPr>
          <p:cNvPr id="23561" name="Straight Arrow Connector 27"/>
          <p:cNvCxnSpPr>
            <a:cxnSpLocks noChangeShapeType="1"/>
          </p:cNvCxnSpPr>
          <p:nvPr/>
        </p:nvCxnSpPr>
        <p:spPr bwMode="auto">
          <a:xfrm flipH="1">
            <a:off x="2057400" y="4683124"/>
            <a:ext cx="3856037" cy="133667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62" name="Straight Arrow Connector 28"/>
          <p:cNvCxnSpPr>
            <a:cxnSpLocks noChangeShapeType="1"/>
          </p:cNvCxnSpPr>
          <p:nvPr/>
        </p:nvCxnSpPr>
        <p:spPr bwMode="auto">
          <a:xfrm flipH="1">
            <a:off x="2514600" y="3176587"/>
            <a:ext cx="3170237" cy="150653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10307022"/>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2"/>
          <p:cNvSpPr txBox="1">
            <a:spLocks noChangeArrowheads="1"/>
          </p:cNvSpPr>
          <p:nvPr/>
        </p:nvSpPr>
        <p:spPr bwMode="auto">
          <a:xfrm>
            <a:off x="304800" y="240213"/>
            <a:ext cx="7010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Tuple surprises…</a:t>
            </a:r>
            <a:endParaRPr kumimoji="0" lang="en-US" altLang="en-US" sz="4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15" name="Rectangle 9"/>
          <p:cNvSpPr>
            <a:spLocks noChangeArrowheads="1"/>
          </p:cNvSpPr>
          <p:nvPr/>
        </p:nvSpPr>
        <p:spPr bwMode="auto">
          <a:xfrm>
            <a:off x="1919671" y="2128897"/>
            <a:ext cx="555152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W = 4 </a:t>
            </a:r>
            <a:r>
              <a:rPr kumimoji="0" lang="en-US" altLang="en-US" sz="3200" b="1" i="0" u="none" strike="noStrike" kern="1200" cap="none" spc="0" normalizeH="0" baseline="0" noProof="0" dirty="0" smtClean="0">
                <a:ln>
                  <a:noFill/>
                </a:ln>
                <a:solidFill>
                  <a:prstClr val="white">
                    <a:lumMod val="85000"/>
                  </a:prstClr>
                </a:solidFill>
                <a:effectLst/>
                <a:uLnTx/>
                <a:uFillTx/>
                <a:latin typeface="Courier New" pitchFamily="49" charset="0"/>
                <a:ea typeface="MS PGothic" pitchFamily="34" charset="-128"/>
                <a:cs typeface="Courier New" pitchFamily="49" charset="0"/>
              </a:rPr>
              <a:t># for example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s = </a:t>
            </a:r>
            <a:r>
              <a:rPr kumimoji="0" lang="en-US" altLang="en-US" sz="3200" b="1" i="0" u="none" strike="noStrike" kern="1200" cap="none" spc="0" normalizeH="0" baseline="0" noProof="0" dirty="0" smtClean="0">
                <a:ln>
                  <a:noFill/>
                </a:ln>
                <a:solidFill>
                  <a:srgbClr val="009900"/>
                </a:solidFill>
                <a:effectLst/>
                <a:uLnTx/>
                <a:uFillTx/>
                <a:latin typeface="Courier New" pitchFamily="49" charset="0"/>
                <a:ea typeface="MS PGothic" pitchFamily="34" charset="-128"/>
                <a:cs typeface="Courier New" pitchFamily="49" charset="0"/>
              </a:rPr>
              <a:t>" "</a:t>
            </a: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srgbClr val="F79646">
                    <a:lumMod val="75000"/>
                  </a:srgbClr>
                </a:solidFill>
                <a:effectLst/>
                <a:uLnTx/>
                <a:uFillTx/>
                <a:latin typeface="Courier New" pitchFamily="49" charset="0"/>
                <a:ea typeface="MS PGothic" pitchFamily="34" charset="-128"/>
                <a:cs typeface="Courier New" pitchFamily="49" charset="0"/>
              </a:rPr>
              <a:t>for</a:t>
            </a: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 col </a:t>
            </a:r>
            <a:r>
              <a:rPr kumimoji="0" lang="en-US" altLang="en-US" sz="3200" b="1" i="0" u="none" strike="noStrike" kern="1200" cap="none" spc="0" normalizeH="0" baseline="0" noProof="0" dirty="0" smtClean="0">
                <a:ln>
                  <a:noFill/>
                </a:ln>
                <a:solidFill>
                  <a:srgbClr val="F79646">
                    <a:lumMod val="75000"/>
                  </a:srgbClr>
                </a:solidFill>
                <a:effectLst/>
                <a:uLnTx/>
                <a:uFillTx/>
                <a:latin typeface="Courier New" pitchFamily="49" charset="0"/>
                <a:ea typeface="MS PGothic" pitchFamily="34" charset="-128"/>
                <a:cs typeface="Courier New" pitchFamily="49" charset="0"/>
              </a:rPr>
              <a:t>in</a:t>
            </a: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 </a:t>
            </a:r>
            <a:r>
              <a:rPr kumimoji="0" lang="en-US" altLang="en-US" sz="3200" b="1" i="0" u="none" strike="noStrike" kern="1200" cap="none" spc="0" normalizeH="0" baseline="0" noProof="0" dirty="0" smtClean="0">
                <a:ln>
                  <a:noFill/>
                </a:ln>
                <a:solidFill>
                  <a:srgbClr val="7030A0"/>
                </a:solidFill>
                <a:effectLst/>
                <a:uLnTx/>
                <a:uFillTx/>
                <a:latin typeface="Courier New" pitchFamily="49" charset="0"/>
                <a:ea typeface="MS PGothic" pitchFamily="34" charset="-128"/>
                <a:cs typeface="Courier New" pitchFamily="49" charset="0"/>
              </a:rPr>
              <a:t>range</a:t>
            </a: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(W):</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	s += </a:t>
            </a:r>
            <a:r>
              <a:rPr kumimoji="0" lang="en-US" altLang="en-US" sz="3200" b="1" i="0" u="none" strike="noStrike" kern="1200" cap="none" spc="0" normalizeH="0" baseline="0" noProof="0" dirty="0" err="1" smtClean="0">
                <a:ln>
                  <a:noFill/>
                </a:ln>
                <a:solidFill>
                  <a:prstClr val="black"/>
                </a:solidFill>
                <a:effectLst/>
                <a:uLnTx/>
                <a:uFillTx/>
                <a:latin typeface="Courier New" pitchFamily="49" charset="0"/>
                <a:ea typeface="MS PGothic" pitchFamily="34" charset="-128"/>
                <a:cs typeface="Courier New" pitchFamily="49" charset="0"/>
              </a:rPr>
              <a:t>str</a:t>
            </a: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(col), </a:t>
            </a:r>
            <a:r>
              <a:rPr kumimoji="0" lang="en-US" altLang="en-US" sz="3200" b="1" i="0" u="none" strike="noStrike" kern="1200" cap="none" spc="0" normalizeH="0" baseline="0" noProof="0" dirty="0" smtClean="0">
                <a:ln>
                  <a:noFill/>
                </a:ln>
                <a:solidFill>
                  <a:srgbClr val="009900"/>
                </a:solidFill>
                <a:effectLst/>
                <a:uLnTx/>
                <a:uFillTx/>
                <a:latin typeface="Courier New" pitchFamily="49" charset="0"/>
                <a:ea typeface="MS PGothic" pitchFamily="34" charset="-128"/>
                <a:cs typeface="Courier New" pitchFamily="49" charset="0"/>
              </a:rPr>
              <a:t>" "</a:t>
            </a:r>
            <a:endParaRPr kumimoji="0" lang="en-US" altLang="en-US" sz="3200" b="1" i="0" u="none" strike="noStrike" kern="1200" cap="none" spc="0" normalizeH="0" baseline="0" noProof="0" dirty="0">
              <a:ln>
                <a:noFill/>
              </a:ln>
              <a:solidFill>
                <a:srgbClr val="009900"/>
              </a:solidFill>
              <a:effectLst/>
              <a:uLnTx/>
              <a:uFillTx/>
              <a:latin typeface="Courier New" pitchFamily="49" charset="0"/>
              <a:ea typeface="MS PGothic" pitchFamily="34" charset="-128"/>
              <a:cs typeface="Courier New" pitchFamily="49" charset="0"/>
            </a:endParaRPr>
          </a:p>
        </p:txBody>
      </p:sp>
      <p:sp>
        <p:nvSpPr>
          <p:cNvPr id="10" name="Rectangle 3"/>
          <p:cNvSpPr>
            <a:spLocks noChangeArrowheads="1"/>
          </p:cNvSpPr>
          <p:nvPr/>
        </p:nvSpPr>
        <p:spPr bwMode="auto">
          <a:xfrm>
            <a:off x="309353" y="4924803"/>
            <a:ext cx="693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1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yields a surprising result for </a:t>
            </a:r>
            <a:r>
              <a:rPr kumimoji="0" lang="en-US" altLang="en-US" sz="2100" b="1" i="0" u="none" strike="noStrike" kern="1200" cap="none" spc="0" normalizeH="0" baseline="0" noProof="0" dirty="0" smtClean="0">
                <a:ln>
                  <a:noFill/>
                </a:ln>
                <a:solidFill>
                  <a:prstClr val="black"/>
                </a:solidFill>
                <a:effectLst/>
                <a:uLnTx/>
                <a:uFillTx/>
                <a:latin typeface="Courier New" panose="02070309020205020404" pitchFamily="49" charset="0"/>
                <a:ea typeface="MS PGothic" pitchFamily="34" charset="-128"/>
                <a:cs typeface="Courier New" panose="02070309020205020404" pitchFamily="49" charset="0"/>
              </a:rPr>
              <a:t>s</a:t>
            </a:r>
            <a:endPar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grpSp>
        <p:nvGrpSpPr>
          <p:cNvPr id="11" name="Group 152"/>
          <p:cNvGrpSpPr>
            <a:grpSpLocks/>
          </p:cNvGrpSpPr>
          <p:nvPr>
            <p:custDataLst>
              <p:tags r:id="rId1"/>
            </p:custDataLst>
          </p:nvPr>
        </p:nvGrpSpPr>
        <p:grpSpPr bwMode="auto">
          <a:xfrm>
            <a:off x="8297991" y="661821"/>
            <a:ext cx="398463" cy="450850"/>
            <a:chOff x="2928" y="1051"/>
            <a:chExt cx="840" cy="957"/>
          </a:xfrm>
        </p:grpSpPr>
        <p:sp>
          <p:nvSpPr>
            <p:cNvPr id="12" name="Freeform 153"/>
            <p:cNvSpPr>
              <a:spLocks/>
            </p:cNvSpPr>
            <p:nvPr>
              <p:custDataLst>
                <p:tags r:id="rId2"/>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13" name="Oval 15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4" name="Oval 15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6" name="Oval 15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7" name="Oval 15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8" name="Oval 15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9" name="Oval 15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 name="Oval 16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1" name="AutoShape 16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 name="Freeform 16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3" name="Freeform 16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4" name="Freeform 16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5" name="Freeform 16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grpSp>
      <p:sp>
        <p:nvSpPr>
          <p:cNvPr id="27" name="Text Box 185"/>
          <p:cNvSpPr txBox="1">
            <a:spLocks noChangeArrowheads="1"/>
          </p:cNvSpPr>
          <p:nvPr/>
        </p:nvSpPr>
        <p:spPr bwMode="auto">
          <a:xfrm>
            <a:off x="6553200" y="201696"/>
            <a:ext cx="208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smtClean="0">
                <a:ln>
                  <a:noFill/>
                </a:ln>
                <a:solidFill>
                  <a:srgbClr val="06961A"/>
                </a:solidFill>
                <a:effectLst/>
                <a:uLnTx/>
                <a:uFillTx/>
                <a:latin typeface="Cambria" panose="02040503050406030204" pitchFamily="18" charset="0"/>
                <a:ea typeface="MS PGothic" pitchFamily="34" charset="-128"/>
                <a:cs typeface="+mn-cs"/>
              </a:rPr>
              <a:t>Creating 0- and  1-tuples </a:t>
            </a:r>
            <a:r>
              <a:rPr kumimoji="0" lang="en-US" altLang="en-US" sz="1200" b="0" i="0" u="none" strike="noStrike" kern="1200" cap="none" spc="0" normalizeH="0" baseline="0" noProof="0" dirty="0">
                <a:ln>
                  <a:noFill/>
                </a:ln>
                <a:solidFill>
                  <a:srgbClr val="06961A"/>
                </a:solidFill>
                <a:effectLst/>
                <a:uLnTx/>
                <a:uFillTx/>
                <a:latin typeface="Cambria" panose="02040503050406030204" pitchFamily="18" charset="0"/>
                <a:ea typeface="MS PGothic" pitchFamily="34" charset="-128"/>
                <a:cs typeface="+mn-cs"/>
              </a:rPr>
              <a:t>would seem like a problem!</a:t>
            </a:r>
          </a:p>
        </p:txBody>
      </p:sp>
      <p:sp>
        <p:nvSpPr>
          <p:cNvPr id="4" name="Rectangle 3"/>
          <p:cNvSpPr/>
          <p:nvPr/>
        </p:nvSpPr>
        <p:spPr>
          <a:xfrm>
            <a:off x="5397838" y="4340028"/>
            <a:ext cx="290015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9900"/>
                </a:solidFill>
                <a:effectLst/>
                <a:uLnTx/>
                <a:uFillTx/>
                <a:latin typeface="Courier New" pitchFamily="49" charset="0"/>
                <a:ea typeface="MS PGothic" pitchFamily="34" charset="-128"/>
                <a:cs typeface="Courier New" pitchFamily="49" charset="0"/>
              </a:rPr>
              <a:t>" </a:t>
            </a:r>
            <a:r>
              <a:rPr kumimoji="0" lang="en-US" altLang="en-US" sz="3200" b="1" i="0" u="none" strike="noStrike" kern="1200" cap="none" spc="0" normalizeH="0" baseline="0" noProof="0" dirty="0" smtClean="0">
                <a:ln>
                  <a:noFill/>
                </a:ln>
                <a:solidFill>
                  <a:srgbClr val="009900"/>
                </a:solidFill>
                <a:effectLst/>
                <a:uLnTx/>
                <a:uFillTx/>
                <a:latin typeface="Courier New" pitchFamily="49" charset="0"/>
                <a:ea typeface="MS PGothic" pitchFamily="34" charset="-128"/>
                <a:cs typeface="Courier New" pitchFamily="49" charset="0"/>
              </a:rPr>
              <a:t>0 1 2 3 "</a:t>
            </a:r>
            <a:endParaRPr kumimoji="0" lang="en-US" sz="1800" b="0" i="0" u="none" strike="noStrike" kern="1200" cap="none" spc="0" normalizeH="0" baseline="0" noProof="0" dirty="0">
              <a:ln>
                <a:noFill/>
              </a:ln>
              <a:solidFill>
                <a:srgbClr val="009900"/>
              </a:solidFill>
              <a:effectLst/>
              <a:uLnTx/>
              <a:uFillTx/>
              <a:latin typeface="Calibri"/>
              <a:ea typeface="MS PGothic" pitchFamily="34" charset="-128"/>
              <a:cs typeface="+mn-cs"/>
            </a:endParaRPr>
          </a:p>
        </p:txBody>
      </p:sp>
      <p:sp>
        <p:nvSpPr>
          <p:cNvPr id="5" name="Rectangle 4"/>
          <p:cNvSpPr/>
          <p:nvPr/>
        </p:nvSpPr>
        <p:spPr>
          <a:xfrm>
            <a:off x="4233555" y="4447749"/>
            <a:ext cx="10513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srgbClr val="009900"/>
                </a:solidFill>
                <a:effectLst/>
                <a:uLnTx/>
                <a:uFillTx/>
                <a:latin typeface="Calibri" pitchFamily="34" charset="0"/>
                <a:ea typeface="MS PGothic" pitchFamily="34" charset="-128"/>
                <a:cs typeface="+mn-cs"/>
              </a:rPr>
              <a:t>trying for</a:t>
            </a:r>
            <a:endParaRPr kumimoji="0" lang="en-US" sz="1800" b="0" i="0" u="none" strike="noStrike" kern="1200" cap="none" spc="0" normalizeH="0" baseline="0" noProof="0" dirty="0">
              <a:ln>
                <a:noFill/>
              </a:ln>
              <a:solidFill>
                <a:srgbClr val="009900"/>
              </a:solidFill>
              <a:effectLst/>
              <a:uLnTx/>
              <a:uFillTx/>
              <a:latin typeface="Calibri"/>
              <a:ea typeface="MS PGothic" pitchFamily="34" charset="-128"/>
              <a:cs typeface="+mn-cs"/>
            </a:endParaRPr>
          </a:p>
        </p:txBody>
      </p:sp>
      <p:sp>
        <p:nvSpPr>
          <p:cNvPr id="26" name="Rectangle 3"/>
          <p:cNvSpPr>
            <a:spLocks noChangeArrowheads="1"/>
          </p:cNvSpPr>
          <p:nvPr/>
        </p:nvSpPr>
        <p:spPr bwMode="auto">
          <a:xfrm>
            <a:off x="568325" y="1500247"/>
            <a:ext cx="693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1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A bug from last week's </a:t>
            </a:r>
            <a:r>
              <a:rPr kumimoji="0" lang="en-US" altLang="en-US" sz="2100" b="1" i="0" u="none" strike="noStrike" kern="1200" cap="none" spc="0" normalizeH="0" baseline="0" noProof="0" dirty="0" smtClean="0">
                <a:ln>
                  <a:noFill/>
                </a:ln>
                <a:solidFill>
                  <a:prstClr val="black"/>
                </a:solidFill>
                <a:effectLst/>
                <a:uLnTx/>
                <a:uFillTx/>
                <a:latin typeface="Courier New" panose="02070309020205020404" pitchFamily="49" charset="0"/>
                <a:ea typeface="MS PGothic" pitchFamily="34" charset="-128"/>
                <a:cs typeface="Courier New" panose="02070309020205020404" pitchFamily="49" charset="0"/>
              </a:rPr>
              <a:t>Board</a:t>
            </a:r>
            <a:r>
              <a:rPr kumimoji="0" lang="en-US" altLang="en-US" sz="21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class:</a:t>
            </a:r>
            <a:endPar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17">
            <p14:nvContentPartPr>
              <p14:cNvPr id="2" name="Ink 1"/>
              <p14:cNvContentPartPr/>
              <p14:nvPr/>
            </p14:nvContentPartPr>
            <p14:xfrm>
              <a:off x="4260600" y="4048560"/>
              <a:ext cx="2920320" cy="288000"/>
            </p14:xfrm>
          </p:contentPart>
        </mc:Choice>
        <mc:Fallback xmlns="">
          <p:pic>
            <p:nvPicPr>
              <p:cNvPr id="2" name="Ink 1"/>
              <p:cNvPicPr/>
              <p:nvPr/>
            </p:nvPicPr>
            <p:blipFill>
              <a:blip r:embed="rId18"/>
              <a:stretch>
                <a:fillRect/>
              </a:stretch>
            </p:blipFill>
            <p:spPr>
              <a:xfrm>
                <a:off x="4251600" y="4039920"/>
                <a:ext cx="2939400" cy="299160"/>
              </a:xfrm>
              <a:prstGeom prst="rect">
                <a:avLst/>
              </a:prstGeom>
            </p:spPr>
          </p:pic>
        </mc:Fallback>
      </mc:AlternateContent>
    </p:spTree>
    <p:extLst>
      <p:ext uri="{BB962C8B-B14F-4D97-AF65-F5344CB8AC3E}">
        <p14:creationId xmlns:p14="http://schemas.microsoft.com/office/powerpoint/2010/main" val="1647026650"/>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52400" y="4839237"/>
            <a:ext cx="8848854" cy="137160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511" name="Rectangle 3"/>
          <p:cNvSpPr>
            <a:spLocks noChangeArrowheads="1"/>
          </p:cNvSpPr>
          <p:nvPr/>
        </p:nvSpPr>
        <p:spPr bwMode="auto">
          <a:xfrm>
            <a:off x="568325" y="1500247"/>
            <a:ext cx="693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1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A bug from last week's </a:t>
            </a:r>
            <a:r>
              <a:rPr kumimoji="0" lang="en-US" altLang="en-US" sz="2100" b="1" i="0" u="none" strike="noStrike" kern="1200" cap="none" spc="0" normalizeH="0" baseline="0" noProof="0" dirty="0" smtClean="0">
                <a:ln>
                  <a:noFill/>
                </a:ln>
                <a:solidFill>
                  <a:prstClr val="black"/>
                </a:solidFill>
                <a:effectLst/>
                <a:uLnTx/>
                <a:uFillTx/>
                <a:latin typeface="Courier New" panose="02070309020205020404" pitchFamily="49" charset="0"/>
                <a:ea typeface="MS PGothic" pitchFamily="34" charset="-128"/>
                <a:cs typeface="Courier New" panose="02070309020205020404" pitchFamily="49" charset="0"/>
              </a:rPr>
              <a:t>Board</a:t>
            </a:r>
            <a:r>
              <a:rPr kumimoji="0" lang="en-US" altLang="en-US" sz="21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class:</a:t>
            </a:r>
            <a:endPar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15" name="Rectangle 9"/>
          <p:cNvSpPr>
            <a:spLocks noChangeArrowheads="1"/>
          </p:cNvSpPr>
          <p:nvPr/>
        </p:nvSpPr>
        <p:spPr bwMode="auto">
          <a:xfrm>
            <a:off x="1919671" y="2128897"/>
            <a:ext cx="555152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W = 4 </a:t>
            </a:r>
            <a:r>
              <a:rPr kumimoji="0" lang="en-US" altLang="en-US" sz="3200" b="1" i="0" u="none" strike="noStrike" kern="1200" cap="none" spc="0" normalizeH="0" baseline="0" noProof="0" dirty="0">
                <a:ln>
                  <a:noFill/>
                </a:ln>
                <a:solidFill>
                  <a:prstClr val="white">
                    <a:lumMod val="85000"/>
                  </a:prstClr>
                </a:solidFill>
                <a:effectLst/>
                <a:uLnTx/>
                <a:uFillTx/>
                <a:latin typeface="Courier New" pitchFamily="49" charset="0"/>
                <a:ea typeface="MS PGothic" pitchFamily="34" charset="-128"/>
                <a:cs typeface="Courier New" pitchFamily="49" charset="0"/>
              </a:rPr>
              <a:t># for example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s = </a:t>
            </a:r>
            <a:r>
              <a:rPr kumimoji="0" lang="en-US" altLang="en-US" sz="3200" b="1" i="0" u="none" strike="noStrike" kern="1200" cap="none" spc="0" normalizeH="0" baseline="0" noProof="0" dirty="0">
                <a:ln>
                  <a:noFill/>
                </a:ln>
                <a:solidFill>
                  <a:srgbClr val="009900"/>
                </a:solidFill>
                <a:effectLst/>
                <a:uLnTx/>
                <a:uFillTx/>
                <a:latin typeface="Courier New" pitchFamily="49" charset="0"/>
                <a:ea typeface="MS PGothic" pitchFamily="34" charset="-128"/>
                <a:cs typeface="Courier New" pitchFamily="49" charset="0"/>
              </a:rPr>
              <a:t>" "</a:t>
            </a: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79646">
                    <a:lumMod val="75000"/>
                  </a:srgbClr>
                </a:solidFill>
                <a:effectLst/>
                <a:uLnTx/>
                <a:uFillTx/>
                <a:latin typeface="Courier New" pitchFamily="49" charset="0"/>
                <a:ea typeface="MS PGothic" pitchFamily="34" charset="-128"/>
                <a:cs typeface="Courier New" pitchFamily="49" charset="0"/>
              </a:rPr>
              <a:t>for</a:t>
            </a: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 col </a:t>
            </a:r>
            <a:r>
              <a:rPr kumimoji="0" lang="en-US" altLang="en-US" sz="3200" b="1" i="0" u="none" strike="noStrike" kern="1200" cap="none" spc="0" normalizeH="0" baseline="0" noProof="0" dirty="0">
                <a:ln>
                  <a:noFill/>
                </a:ln>
                <a:solidFill>
                  <a:srgbClr val="F79646">
                    <a:lumMod val="75000"/>
                  </a:srgbClr>
                </a:solidFill>
                <a:effectLst/>
                <a:uLnTx/>
                <a:uFillTx/>
                <a:latin typeface="Courier New" pitchFamily="49" charset="0"/>
                <a:ea typeface="MS PGothic" pitchFamily="34" charset="-128"/>
                <a:cs typeface="Courier New" pitchFamily="49" charset="0"/>
              </a:rPr>
              <a:t>in</a:t>
            </a: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 </a:t>
            </a:r>
            <a:r>
              <a:rPr kumimoji="0" lang="en-US" altLang="en-US" sz="3200" b="1" i="0" u="none" strike="noStrike" kern="1200" cap="none" spc="0" normalizeH="0" baseline="0" noProof="0" dirty="0">
                <a:ln>
                  <a:noFill/>
                </a:ln>
                <a:solidFill>
                  <a:srgbClr val="7030A0"/>
                </a:solidFill>
                <a:effectLst/>
                <a:uLnTx/>
                <a:uFillTx/>
                <a:latin typeface="Courier New" pitchFamily="49" charset="0"/>
                <a:ea typeface="MS PGothic" pitchFamily="34" charset="-128"/>
                <a:cs typeface="Courier New" pitchFamily="49" charset="0"/>
              </a:rPr>
              <a:t>range</a:t>
            </a: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(W):</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	s += </a:t>
            </a:r>
            <a:r>
              <a:rPr kumimoji="0" lang="en-US" altLang="en-US" sz="3200" b="1" i="0" u="none" strike="noStrike" kern="1200" cap="none" spc="0" normalizeH="0" baseline="0" noProof="0" dirty="0" err="1">
                <a:ln>
                  <a:noFill/>
                </a:ln>
                <a:solidFill>
                  <a:prstClr val="black"/>
                </a:solidFill>
                <a:effectLst/>
                <a:uLnTx/>
                <a:uFillTx/>
                <a:latin typeface="Courier New" pitchFamily="49" charset="0"/>
                <a:ea typeface="MS PGothic" pitchFamily="34" charset="-128"/>
                <a:cs typeface="Courier New" pitchFamily="49" charset="0"/>
              </a:rPr>
              <a:t>str</a:t>
            </a: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(col), </a:t>
            </a:r>
            <a:r>
              <a:rPr kumimoji="0" lang="en-US" altLang="en-US" sz="3200" b="1" i="0" u="none" strike="noStrike" kern="1200" cap="none" spc="0" normalizeH="0" baseline="0" noProof="0" dirty="0">
                <a:ln>
                  <a:noFill/>
                </a:ln>
                <a:solidFill>
                  <a:srgbClr val="009900"/>
                </a:solidFill>
                <a:effectLst/>
                <a:uLnTx/>
                <a:uFillTx/>
                <a:latin typeface="Courier New" pitchFamily="49" charset="0"/>
                <a:ea typeface="MS PGothic" pitchFamily="34" charset="-128"/>
                <a:cs typeface="Courier New" pitchFamily="49" charset="0"/>
              </a:rPr>
              <a:t>" "</a:t>
            </a:r>
          </a:p>
        </p:txBody>
      </p:sp>
      <p:sp>
        <p:nvSpPr>
          <p:cNvPr id="2" name="Rectangle 1"/>
          <p:cNvSpPr/>
          <p:nvPr/>
        </p:nvSpPr>
        <p:spPr>
          <a:xfrm>
            <a:off x="1745303" y="5297269"/>
            <a:ext cx="5646097" cy="64633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'0'</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'1'</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'2'</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'3'</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a:t>
            </a:r>
            <a:endParaRPr kumimoji="0" lang="en-US" sz="3600" b="1" i="0" u="none" strike="noStrike" kern="1200" cap="none" spc="0" normalizeH="0" baseline="0" noProof="0" dirty="0">
              <a:ln>
                <a:noFill/>
              </a:ln>
              <a:solidFill>
                <a:prstClr val="black"/>
              </a:solidFill>
              <a:effectLst/>
              <a:uLnTx/>
              <a:uFillTx/>
              <a:latin typeface="Calibri"/>
              <a:ea typeface="MS PGothic" pitchFamily="34" charset="-128"/>
              <a:cs typeface="Courier New" panose="02070309020205020404" pitchFamily="49" charset="0"/>
            </a:endParaRPr>
          </a:p>
        </p:txBody>
      </p:sp>
      <p:grpSp>
        <p:nvGrpSpPr>
          <p:cNvPr id="27" name="Group 152"/>
          <p:cNvGrpSpPr>
            <a:grpSpLocks/>
          </p:cNvGrpSpPr>
          <p:nvPr>
            <p:custDataLst>
              <p:tags r:id="rId1"/>
            </p:custDataLst>
          </p:nvPr>
        </p:nvGrpSpPr>
        <p:grpSpPr bwMode="auto">
          <a:xfrm>
            <a:off x="8297991" y="661821"/>
            <a:ext cx="398463" cy="450850"/>
            <a:chOff x="2928" y="1051"/>
            <a:chExt cx="840" cy="957"/>
          </a:xfrm>
        </p:grpSpPr>
        <p:sp>
          <p:nvSpPr>
            <p:cNvPr id="28" name="Freeform 153"/>
            <p:cNvSpPr>
              <a:spLocks/>
            </p:cNvSpPr>
            <p:nvPr>
              <p:custDataLst>
                <p:tags r:id="rId2"/>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9" name="Oval 15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 name="Oval 15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 name="Oval 15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2" name="Oval 15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3" name="Oval 15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4" name="Oval 15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5" name="Oval 16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6" name="AutoShape 16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7" name="Freeform 16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38" name="Freeform 16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39" name="Freeform 16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40" name="Freeform 16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grpSp>
      <p:sp>
        <p:nvSpPr>
          <p:cNvPr id="41" name="Text Box 185"/>
          <p:cNvSpPr txBox="1">
            <a:spLocks noChangeArrowheads="1"/>
          </p:cNvSpPr>
          <p:nvPr/>
        </p:nvSpPr>
        <p:spPr bwMode="auto">
          <a:xfrm>
            <a:off x="6553200" y="201696"/>
            <a:ext cx="208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smtClean="0">
                <a:ln>
                  <a:noFill/>
                </a:ln>
                <a:solidFill>
                  <a:srgbClr val="06961A"/>
                </a:solidFill>
                <a:effectLst/>
                <a:uLnTx/>
                <a:uFillTx/>
                <a:latin typeface="Cambria" panose="02040503050406030204" pitchFamily="18" charset="0"/>
                <a:ea typeface="MS PGothic" pitchFamily="34" charset="-128"/>
                <a:cs typeface="+mn-cs"/>
              </a:rPr>
              <a:t>Creating 0- and  1-tuples </a:t>
            </a:r>
            <a:r>
              <a:rPr kumimoji="0" lang="en-US" altLang="en-US" sz="1200" b="0" i="0" u="none" strike="noStrike" kern="1200" cap="none" spc="0" normalizeH="0" baseline="0" noProof="0" dirty="0">
                <a:ln>
                  <a:noFill/>
                </a:ln>
                <a:solidFill>
                  <a:srgbClr val="06961A"/>
                </a:solidFill>
                <a:effectLst/>
                <a:uLnTx/>
                <a:uFillTx/>
                <a:latin typeface="Cambria" panose="02040503050406030204" pitchFamily="18" charset="0"/>
                <a:ea typeface="MS PGothic" pitchFamily="34" charset="-128"/>
                <a:cs typeface="+mn-cs"/>
              </a:rPr>
              <a:t>would seem like a problem!</a:t>
            </a:r>
          </a:p>
        </p:txBody>
      </p:sp>
      <p:sp>
        <p:nvSpPr>
          <p:cNvPr id="5" name="Right Brace 4"/>
          <p:cNvSpPr/>
          <p:nvPr/>
        </p:nvSpPr>
        <p:spPr>
          <a:xfrm rot="5400000">
            <a:off x="2920008" y="5545867"/>
            <a:ext cx="179783" cy="990600"/>
          </a:xfrm>
          <a:prstGeom prst="rightBrace">
            <a:avLst>
              <a:gd name="adj1" fmla="val 44151"/>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Right Brace 41"/>
          <p:cNvSpPr/>
          <p:nvPr/>
        </p:nvSpPr>
        <p:spPr>
          <a:xfrm rot="5400000">
            <a:off x="4122271" y="5545867"/>
            <a:ext cx="179783" cy="990600"/>
          </a:xfrm>
          <a:prstGeom prst="rightBrace">
            <a:avLst>
              <a:gd name="adj1" fmla="val 44151"/>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ight Brace 42"/>
          <p:cNvSpPr/>
          <p:nvPr/>
        </p:nvSpPr>
        <p:spPr>
          <a:xfrm rot="5400000">
            <a:off x="5285685" y="5545867"/>
            <a:ext cx="179783" cy="990600"/>
          </a:xfrm>
          <a:prstGeom prst="rightBrace">
            <a:avLst>
              <a:gd name="adj1" fmla="val 44151"/>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Right Brace 43"/>
          <p:cNvSpPr/>
          <p:nvPr/>
        </p:nvSpPr>
        <p:spPr>
          <a:xfrm rot="5400000">
            <a:off x="6577608" y="5545867"/>
            <a:ext cx="179783" cy="990600"/>
          </a:xfrm>
          <a:prstGeom prst="rightBrace">
            <a:avLst>
              <a:gd name="adj1" fmla="val 44151"/>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Arrow Connector 6"/>
          <p:cNvCxnSpPr/>
          <p:nvPr/>
        </p:nvCxnSpPr>
        <p:spPr>
          <a:xfrm flipV="1">
            <a:off x="1892968" y="5813880"/>
            <a:ext cx="247650" cy="5381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997325" y="6131059"/>
            <a:ext cx="92234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starting value</a:t>
            </a:r>
            <a:endPar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5" name="Rectangle 3"/>
          <p:cNvSpPr>
            <a:spLocks noChangeArrowheads="1"/>
          </p:cNvSpPr>
          <p:nvPr/>
        </p:nvSpPr>
        <p:spPr bwMode="auto">
          <a:xfrm>
            <a:off x="309353" y="4924803"/>
            <a:ext cx="693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1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yields a surprising result for </a:t>
            </a:r>
            <a:r>
              <a:rPr kumimoji="0" lang="en-US" altLang="en-US" sz="2100" b="1" i="0" u="none" strike="noStrike" kern="1200" cap="none" spc="0" normalizeH="0" baseline="0" noProof="0" dirty="0" smtClean="0">
                <a:ln>
                  <a:noFill/>
                </a:ln>
                <a:solidFill>
                  <a:prstClr val="black"/>
                </a:solidFill>
                <a:effectLst/>
                <a:uLnTx/>
                <a:uFillTx/>
                <a:latin typeface="Courier New" panose="02070309020205020404" pitchFamily="49" charset="0"/>
                <a:ea typeface="MS PGothic" pitchFamily="34" charset="-128"/>
                <a:cs typeface="Courier New" panose="02070309020205020404" pitchFamily="49" charset="0"/>
              </a:rPr>
              <a:t>s</a:t>
            </a:r>
            <a:endPar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46" name="Text Box 2"/>
          <p:cNvSpPr txBox="1">
            <a:spLocks noChangeArrowheads="1"/>
          </p:cNvSpPr>
          <p:nvPr/>
        </p:nvSpPr>
        <p:spPr bwMode="auto">
          <a:xfrm>
            <a:off x="304800" y="240213"/>
            <a:ext cx="7010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Tuple surprises…</a:t>
            </a:r>
            <a:endParaRPr kumimoji="0" lang="en-US" altLang="en-US" sz="4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2268228898"/>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ounded Rectangle 4"/>
          <p:cNvSpPr>
            <a:spLocks noChangeArrowheads="1"/>
          </p:cNvSpPr>
          <p:nvPr/>
        </p:nvSpPr>
        <p:spPr bwMode="auto">
          <a:xfrm>
            <a:off x="685800" y="2209800"/>
            <a:ext cx="4360863" cy="1295400"/>
          </a:xfrm>
          <a:prstGeom prst="roundRect">
            <a:avLst>
              <a:gd name="adj" fmla="val 16667"/>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9" name="Text Box 2"/>
          <p:cNvSpPr txBox="1">
            <a:spLocks noChangeArrowheads="1"/>
          </p:cNvSpPr>
          <p:nvPr/>
        </p:nvSpPr>
        <p:spPr bwMode="auto">
          <a:xfrm>
            <a:off x="228600" y="211889"/>
            <a:ext cx="8382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Default – </a:t>
            </a:r>
            <a:r>
              <a:rPr kumimoji="0" lang="en-US" altLang="en-US" sz="4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and </a:t>
            </a:r>
            <a:r>
              <a:rPr kumimoji="0" lang="en-US" altLang="en-US" sz="42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named</a:t>
            </a:r>
            <a:r>
              <a:rPr kumimoji="0" lang="en-US" altLang="en-US" sz="4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 inputs</a:t>
            </a: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21510" name="Rectangle 7"/>
          <p:cNvSpPr>
            <a:spLocks noChangeArrowheads="1"/>
          </p:cNvSpPr>
          <p:nvPr/>
        </p:nvSpPr>
        <p:spPr bwMode="auto">
          <a:xfrm>
            <a:off x="568325" y="1371600"/>
            <a:ext cx="8347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Functions can have </a:t>
            </a:r>
            <a:r>
              <a:rPr kumimoji="0" lang="en-US" altLang="en-US" sz="2100" b="1"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default input values </a:t>
            </a:r>
            <a:r>
              <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and can take </a:t>
            </a:r>
            <a:r>
              <a:rPr kumimoji="0" lang="en-US" altLang="en-US" sz="2100" b="1" i="1" u="none" strike="noStrike" kern="1200" cap="none" spc="0" normalizeH="0" baseline="0" noProof="0" dirty="0">
                <a:ln>
                  <a:noFill/>
                </a:ln>
                <a:solidFill>
                  <a:srgbClr val="F79646">
                    <a:lumMod val="75000"/>
                  </a:srgbClr>
                </a:solidFill>
                <a:effectLst/>
                <a:uLnTx/>
                <a:uFillTx/>
                <a:latin typeface="Calibri" pitchFamily="34" charset="0"/>
                <a:ea typeface="MS PGothic" pitchFamily="34" charset="-128"/>
                <a:cs typeface="+mn-cs"/>
              </a:rPr>
              <a:t>named inputs</a:t>
            </a:r>
          </a:p>
        </p:txBody>
      </p:sp>
      <p:sp>
        <p:nvSpPr>
          <p:cNvPr id="21512" name="Rectangle 9"/>
          <p:cNvSpPr>
            <a:spLocks noChangeArrowheads="1"/>
          </p:cNvSpPr>
          <p:nvPr/>
        </p:nvSpPr>
        <p:spPr bwMode="auto">
          <a:xfrm>
            <a:off x="914400" y="2446338"/>
            <a:ext cx="3871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=3</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 y</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=17</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10*x + y </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1515" name="Rectangle 5"/>
          <p:cNvSpPr>
            <a:spLocks noChangeArrowheads="1"/>
          </p:cNvSpPr>
          <p:nvPr/>
        </p:nvSpPr>
        <p:spPr bwMode="auto">
          <a:xfrm>
            <a:off x="5715000" y="2446338"/>
            <a:ext cx="29347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of </a:t>
            </a:r>
            <a:r>
              <a:rPr kumimoji="0" lang="en-US" altLang="en-US" sz="1800" b="1" i="1"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default</a:t>
            </a:r>
            <a:r>
              <a:rPr kumimoji="0" lang="en-US" altLang="en-US" sz="1800" b="0" i="0"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 </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input values for x and y </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
        <p:nvSpPr>
          <p:cNvPr id="21" name="Text Box 185"/>
          <p:cNvSpPr txBox="1">
            <a:spLocks noChangeArrowheads="1"/>
          </p:cNvSpPr>
          <p:nvPr/>
        </p:nvSpPr>
        <p:spPr bwMode="auto">
          <a:xfrm>
            <a:off x="1371600" y="5715000"/>
            <a:ext cx="47211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MS PGothic" pitchFamily="34" charset="-128"/>
                <a:cs typeface="+mn-cs"/>
              </a:rPr>
              <a:t>Function inputs </a:t>
            </a:r>
            <a:r>
              <a:rPr kumimoji="0" lang="en-US" altLang="en-US" sz="2400" b="0" i="1" u="none" strike="noStrike" kern="1200" cap="none" spc="0" normalizeH="0" baseline="0" noProof="0" dirty="0" smtClean="0">
                <a:ln>
                  <a:noFill/>
                </a:ln>
                <a:solidFill>
                  <a:prstClr val="black"/>
                </a:solidFill>
                <a:effectLst/>
                <a:uLnTx/>
                <a:uFillTx/>
                <a:latin typeface="Cambria" panose="02040503050406030204" pitchFamily="18" charset="0"/>
                <a:ea typeface="MS PGothic" pitchFamily="34" charset="-128"/>
                <a:cs typeface="+mn-cs"/>
              </a:rPr>
              <a:t>look like </a:t>
            </a:r>
            <a:r>
              <a:rPr kumimoji="0" lang="en-US" alt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MS PGothic" pitchFamily="34" charset="-128"/>
                <a:cs typeface="+mn-cs"/>
              </a:rPr>
              <a:t>tuples, but they're not quite the same… </a:t>
            </a:r>
            <a:endParaRPr kumimoji="0" lang="en-US" altLang="en-US" sz="2400" b="0" i="0" u="none" strike="noStrike" kern="1200" cap="none" spc="0" normalizeH="0" baseline="0" noProof="0" dirty="0">
              <a:ln>
                <a:noFill/>
              </a:ln>
              <a:solidFill>
                <a:prstClr val="black"/>
              </a:solidFill>
              <a:effectLst/>
              <a:uLnTx/>
              <a:uFillTx/>
              <a:latin typeface="Cambria" panose="02040503050406030204" pitchFamily="18" charset="0"/>
              <a:ea typeface="MS PGothic" pitchFamily="34" charset="-128"/>
              <a:cs typeface="+mn-cs"/>
            </a:endParaRPr>
          </a:p>
        </p:txBody>
      </p:sp>
      <p:sp>
        <p:nvSpPr>
          <p:cNvPr id="22" name="Rectangle 29"/>
          <p:cNvSpPr>
            <a:spLocks noChangeArrowheads="1"/>
          </p:cNvSpPr>
          <p:nvPr/>
        </p:nvSpPr>
        <p:spPr bwMode="auto">
          <a:xfrm>
            <a:off x="2197804" y="4191000"/>
            <a:ext cx="2957861" cy="646331"/>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3600" b="1" i="0" u="none" strike="noStrike" kern="1200" cap="none" spc="0" normalizeH="0" baseline="0" noProof="0" dirty="0" smtClean="0">
                <a:ln>
                  <a:noFill/>
                </a:ln>
                <a:solidFill>
                  <a:srgbClr val="F79646">
                    <a:lumMod val="75000"/>
                  </a:srgbClr>
                </a:solidFill>
                <a:effectLst/>
                <a:uLnTx/>
                <a:uFillTx/>
                <a:latin typeface="Courier New" pitchFamily="49" charset="0"/>
                <a:ea typeface="MS PGothic" pitchFamily="34" charset="-128"/>
                <a:cs typeface="Courier New" pitchFamily="49" charset="0"/>
              </a:rPr>
              <a:t>x=</a:t>
            </a:r>
            <a:r>
              <a:rPr kumimoji="0" lang="en-US" altLang="en-US" sz="36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4,</a:t>
            </a:r>
            <a:r>
              <a:rPr kumimoji="0" lang="en-US" altLang="en-US" sz="3600" b="1" i="0" u="none" strike="noStrike" kern="1200" cap="none" spc="0" normalizeH="0" baseline="0" noProof="0" dirty="0" smtClean="0">
                <a:ln>
                  <a:noFill/>
                </a:ln>
                <a:solidFill>
                  <a:srgbClr val="F79646">
                    <a:lumMod val="75000"/>
                  </a:srgbClr>
                </a:solidFill>
                <a:effectLst/>
                <a:uLnTx/>
                <a:uFillTx/>
                <a:latin typeface="Courier New" pitchFamily="49" charset="0"/>
                <a:ea typeface="MS PGothic" pitchFamily="34" charset="-128"/>
                <a:cs typeface="Courier New" pitchFamily="49" charset="0"/>
              </a:rPr>
              <a:t>y=</a:t>
            </a:r>
            <a:r>
              <a:rPr kumimoji="0" lang="en-US" altLang="en-US" sz="36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2)</a:t>
            </a:r>
            <a:endParaRPr kumimoji="0" lang="en-US" altLang="en-US" sz="36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 name="Down Arrow 1"/>
          <p:cNvSpPr/>
          <p:nvPr/>
        </p:nvSpPr>
        <p:spPr>
          <a:xfrm rot="10800000">
            <a:off x="3335507" y="4787537"/>
            <a:ext cx="688794" cy="914400"/>
          </a:xfrm>
          <a:prstGeom prst="downArrow">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5"/>
          <p:cNvSpPr>
            <a:spLocks noChangeArrowheads="1"/>
          </p:cNvSpPr>
          <p:nvPr/>
        </p:nvSpPr>
        <p:spPr bwMode="auto">
          <a:xfrm>
            <a:off x="5715000" y="4189249"/>
            <a:ext cx="29347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of </a:t>
            </a:r>
            <a:r>
              <a:rPr kumimoji="0" lang="en-US" altLang="en-US" sz="1800" b="1" i="1" u="none" strike="noStrike" kern="1200" cap="none" spc="0" normalizeH="0" baseline="0" noProof="0" dirty="0" smtClean="0">
                <a:ln>
                  <a:noFill/>
                </a:ln>
                <a:solidFill>
                  <a:srgbClr val="F79646">
                    <a:lumMod val="75000"/>
                  </a:srgbClr>
                </a:solidFill>
                <a:effectLst/>
                <a:uLnTx/>
                <a:uFillTx/>
                <a:latin typeface="Calibri" pitchFamily="34" charset="0"/>
                <a:ea typeface="MS PGothic" pitchFamily="34" charset="-128"/>
                <a:cs typeface="+mn-cs"/>
              </a:rPr>
              <a:t>named</a:t>
            </a:r>
            <a:r>
              <a:rPr kumimoji="0" lang="en-US" altLang="en-US" sz="18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input </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values for x and y </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876600" y="3694680"/>
              <a:ext cx="2339280" cy="1356480"/>
            </p14:xfrm>
          </p:contentPart>
        </mc:Choice>
        <mc:Fallback xmlns="">
          <p:pic>
            <p:nvPicPr>
              <p:cNvPr id="3" name="Ink 2"/>
              <p:cNvPicPr/>
              <p:nvPr/>
            </p:nvPicPr>
            <p:blipFill>
              <a:blip r:embed="rId3"/>
              <a:stretch>
                <a:fillRect/>
              </a:stretch>
            </p:blipFill>
            <p:spPr>
              <a:xfrm>
                <a:off x="862560" y="3681000"/>
                <a:ext cx="2357280" cy="1383480"/>
              </a:xfrm>
              <a:prstGeom prst="rect">
                <a:avLst/>
              </a:prstGeom>
            </p:spPr>
          </p:pic>
        </mc:Fallback>
      </mc:AlternateContent>
    </p:spTree>
    <p:extLst>
      <p:ext uri="{BB962C8B-B14F-4D97-AF65-F5344CB8AC3E}">
        <p14:creationId xmlns:p14="http://schemas.microsoft.com/office/powerpoint/2010/main" val="2312392227"/>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ounded Rectangle 4"/>
          <p:cNvSpPr>
            <a:spLocks noChangeArrowheads="1"/>
          </p:cNvSpPr>
          <p:nvPr/>
        </p:nvSpPr>
        <p:spPr bwMode="auto">
          <a:xfrm>
            <a:off x="609600" y="1981200"/>
            <a:ext cx="4360863" cy="1295400"/>
          </a:xfrm>
          <a:prstGeom prst="roundRect">
            <a:avLst>
              <a:gd name="adj" fmla="val 16667"/>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12" name="Rectangle 9"/>
          <p:cNvSpPr>
            <a:spLocks noChangeArrowheads="1"/>
          </p:cNvSpPr>
          <p:nvPr/>
        </p:nvSpPr>
        <p:spPr bwMode="auto">
          <a:xfrm>
            <a:off x="838200" y="2217738"/>
            <a:ext cx="3871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a:ln>
                  <a:noFill/>
                </a:ln>
                <a:solidFill>
                  <a:srgbClr val="0000FF"/>
                </a:solidFill>
                <a:effectLst/>
                <a:uLnTx/>
                <a:uFillTx/>
                <a:latin typeface="Courier New" pitchFamily="49" charset="0"/>
                <a:ea typeface="MS PGothic" pitchFamily="34" charset="-128"/>
                <a:cs typeface="Courier New" pitchFamily="49" charset="0"/>
              </a:rPr>
              <a:t>=3</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y</a:t>
            </a:r>
            <a:r>
              <a:rPr kumimoji="0" lang="en-US" altLang="en-US" sz="2400" b="1" i="0" u="none" strike="noStrike" kern="1200" cap="none" spc="0" normalizeH="0" baseline="0" noProof="0" dirty="0">
                <a:ln>
                  <a:noFill/>
                </a:ln>
                <a:solidFill>
                  <a:srgbClr val="0000FF"/>
                </a:solidFill>
                <a:effectLst/>
                <a:uLnTx/>
                <a:uFillTx/>
                <a:latin typeface="Courier New" pitchFamily="49" charset="0"/>
                <a:ea typeface="MS PGothic" pitchFamily="34" charset="-128"/>
                <a:cs typeface="Courier New" pitchFamily="49" charset="0"/>
              </a:rPr>
              <a:t>=17</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10*x + y </a:t>
            </a:r>
          </a:p>
        </p:txBody>
      </p:sp>
      <p:sp>
        <p:nvSpPr>
          <p:cNvPr id="21514" name="Rectangle 29"/>
          <p:cNvSpPr>
            <a:spLocks noChangeArrowheads="1"/>
          </p:cNvSpPr>
          <p:nvPr/>
        </p:nvSpPr>
        <p:spPr bwMode="auto">
          <a:xfrm>
            <a:off x="2799617" y="6059269"/>
            <a:ext cx="1848583" cy="646331"/>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f(y=1)</a:t>
            </a:r>
            <a:endParaRPr kumimoji="0" lang="en-US" altLang="en-US" sz="36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1516" name="Rectangle 22"/>
          <p:cNvSpPr>
            <a:spLocks noChangeArrowheads="1"/>
          </p:cNvSpPr>
          <p:nvPr/>
        </p:nvSpPr>
        <p:spPr bwMode="auto">
          <a:xfrm>
            <a:off x="1302641" y="6105435"/>
            <a:ext cx="13445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of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a </a:t>
            </a:r>
            <a:r>
              <a:rPr kumimoji="0" lang="en-US" altLang="en-US" sz="1500" b="1" i="1" u="none" strike="noStrike" kern="1200" cap="none" spc="0" normalizeH="0" baseline="0" noProof="0" dirty="0">
                <a:ln>
                  <a:noFill/>
                </a:ln>
                <a:solidFill>
                  <a:srgbClr val="F79646">
                    <a:lumMod val="75000"/>
                  </a:srgbClr>
                </a:solidFill>
                <a:effectLst/>
                <a:uLnTx/>
                <a:uFillTx/>
                <a:latin typeface="Calibri" pitchFamily="34" charset="0"/>
                <a:ea typeface="MS PGothic" pitchFamily="34" charset="-128"/>
                <a:cs typeface="+mn-cs"/>
              </a:rPr>
              <a:t>named input</a:t>
            </a:r>
            <a:endParaRPr kumimoji="0" lang="en-US" altLang="en-US" sz="1500" b="1" i="1" u="none" strike="noStrike" kern="1200" cap="none" spc="0" normalizeH="0" baseline="0" noProof="0" dirty="0">
              <a:ln>
                <a:noFill/>
              </a:ln>
              <a:solidFill>
                <a:srgbClr val="F79646">
                  <a:lumMod val="75000"/>
                </a:srgbClr>
              </a:solidFill>
              <a:effectLst/>
              <a:uLnTx/>
              <a:uFillTx/>
              <a:latin typeface="Times New Roman" pitchFamily="18" charset="0"/>
              <a:ea typeface="MS PGothic" pitchFamily="34" charset="-128"/>
              <a:cs typeface="+mn-cs"/>
            </a:endParaRPr>
          </a:p>
        </p:txBody>
      </p:sp>
      <p:sp>
        <p:nvSpPr>
          <p:cNvPr id="15" name="Rectangle 29"/>
          <p:cNvSpPr>
            <a:spLocks noChangeArrowheads="1"/>
          </p:cNvSpPr>
          <p:nvPr/>
        </p:nvSpPr>
        <p:spPr bwMode="auto">
          <a:xfrm>
            <a:off x="3631575" y="4382869"/>
            <a:ext cx="1016625" cy="646331"/>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a:t>
            </a:r>
            <a:endParaRPr kumimoji="0" lang="en-US" altLang="en-US" sz="36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16" name="Rectangle 29"/>
          <p:cNvSpPr>
            <a:spLocks noChangeArrowheads="1"/>
          </p:cNvSpPr>
          <p:nvPr/>
        </p:nvSpPr>
        <p:spPr bwMode="auto">
          <a:xfrm>
            <a:off x="3354256" y="5221069"/>
            <a:ext cx="1293944" cy="646331"/>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f(1)</a:t>
            </a:r>
            <a:endParaRPr kumimoji="0" lang="en-US" altLang="en-US" sz="36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13" name="Rectangle 7"/>
          <p:cNvSpPr>
            <a:spLocks noChangeArrowheads="1"/>
          </p:cNvSpPr>
          <p:nvPr/>
        </p:nvSpPr>
        <p:spPr bwMode="auto">
          <a:xfrm>
            <a:off x="568325" y="1371600"/>
            <a:ext cx="8347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Functions can have </a:t>
            </a:r>
            <a:r>
              <a:rPr kumimoji="0" lang="en-US" altLang="en-US" sz="2100" b="1"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default input values </a:t>
            </a:r>
            <a:r>
              <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and can take </a:t>
            </a:r>
            <a:r>
              <a:rPr kumimoji="0" lang="en-US" altLang="en-US" sz="2100" b="1" i="1" u="none" strike="noStrike" kern="1200" cap="none" spc="0" normalizeH="0" baseline="0" noProof="0" dirty="0">
                <a:ln>
                  <a:noFill/>
                </a:ln>
                <a:solidFill>
                  <a:srgbClr val="F79646">
                    <a:lumMod val="75000"/>
                  </a:srgbClr>
                </a:solidFill>
                <a:effectLst/>
                <a:uLnTx/>
                <a:uFillTx/>
                <a:latin typeface="Calibri" pitchFamily="34" charset="0"/>
                <a:ea typeface="MS PGothic" pitchFamily="34" charset="-128"/>
                <a:cs typeface="+mn-cs"/>
              </a:rPr>
              <a:t>named inputs</a:t>
            </a:r>
          </a:p>
        </p:txBody>
      </p:sp>
      <p:sp>
        <p:nvSpPr>
          <p:cNvPr id="14" name="Rectangle 22"/>
          <p:cNvSpPr>
            <a:spLocks noChangeArrowheads="1"/>
          </p:cNvSpPr>
          <p:nvPr/>
        </p:nvSpPr>
        <p:spPr bwMode="auto">
          <a:xfrm>
            <a:off x="2021712" y="4429035"/>
            <a:ext cx="13445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of </a:t>
            </a:r>
            <a:r>
              <a:rPr kumimoji="0" lang="en-US" altLang="en-US" sz="1500" b="1" i="1" u="none" strike="noStrike" kern="1200" cap="none" spc="0" normalizeH="0" baseline="0" noProof="0" dirty="0" smtClean="0">
                <a:ln>
                  <a:noFill/>
                </a:ln>
                <a:solidFill>
                  <a:srgbClr val="0000FF"/>
                </a:solidFill>
                <a:effectLst/>
                <a:uLnTx/>
                <a:uFillTx/>
                <a:latin typeface="Calibri" pitchFamily="34" charset="0"/>
                <a:ea typeface="MS PGothic" pitchFamily="34" charset="-128"/>
                <a:cs typeface="+mn-cs"/>
              </a:rPr>
              <a:t>default inputs</a:t>
            </a:r>
            <a:endParaRPr kumimoji="0" lang="en-US" altLang="en-US" sz="1500" b="1" i="1" u="none" strike="noStrike" kern="1200" cap="none" spc="0" normalizeH="0" baseline="0" noProof="0" dirty="0">
              <a:ln>
                <a:noFill/>
              </a:ln>
              <a:solidFill>
                <a:srgbClr val="0000FF"/>
              </a:solidFill>
              <a:effectLst/>
              <a:uLnTx/>
              <a:uFillTx/>
              <a:latin typeface="Times New Roman" pitchFamily="18" charset="0"/>
              <a:ea typeface="MS PGothic" pitchFamily="34" charset="-128"/>
              <a:cs typeface="+mn-cs"/>
            </a:endParaRPr>
          </a:p>
        </p:txBody>
      </p:sp>
      <p:sp>
        <p:nvSpPr>
          <p:cNvPr id="17" name="Rectangle 22"/>
          <p:cNvSpPr>
            <a:spLocks noChangeArrowheads="1"/>
          </p:cNvSpPr>
          <p:nvPr/>
        </p:nvSpPr>
        <p:spPr bwMode="auto">
          <a:xfrm>
            <a:off x="1448318" y="5245133"/>
            <a:ext cx="17520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using only one </a:t>
            </a:r>
            <a:r>
              <a:rPr kumimoji="0" lang="en-US" altLang="en-US" sz="1500" b="1" i="1" u="none" strike="noStrike" kern="1200" cap="none" spc="0" normalizeH="0" baseline="0" noProof="0" dirty="0" smtClean="0">
                <a:ln>
                  <a:noFill/>
                </a:ln>
                <a:solidFill>
                  <a:srgbClr val="0000FF"/>
                </a:solidFill>
                <a:effectLst/>
                <a:uLnTx/>
                <a:uFillTx/>
                <a:latin typeface="Calibri" pitchFamily="34" charset="0"/>
                <a:ea typeface="MS PGothic" pitchFamily="34" charset="-128"/>
                <a:cs typeface="+mn-cs"/>
              </a:rPr>
              <a:t>default </a:t>
            </a:r>
            <a:r>
              <a:rPr kumimoji="0" lang="en-US" altLang="en-US" sz="1500" b="1" i="1"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input</a:t>
            </a:r>
            <a:endParaRPr kumimoji="0" lang="en-US" altLang="en-US" sz="1500" b="1" i="1" u="none" strike="noStrike" kern="1200" cap="none" spc="0" normalizeH="0" baseline="0" noProof="0" dirty="0">
              <a:ln>
                <a:noFill/>
              </a:ln>
              <a:solidFill>
                <a:srgbClr val="0000FF"/>
              </a:solidFill>
              <a:effectLst/>
              <a:uLnTx/>
              <a:uFillTx/>
              <a:latin typeface="Times New Roman" pitchFamily="18" charset="0"/>
              <a:ea typeface="MS PGothic" pitchFamily="34" charset="-128"/>
              <a:cs typeface="+mn-cs"/>
            </a:endParaRPr>
          </a:p>
        </p:txBody>
      </p:sp>
      <p:sp>
        <p:nvSpPr>
          <p:cNvPr id="18" name="Rectangle 29"/>
          <p:cNvSpPr>
            <a:spLocks noChangeArrowheads="1"/>
          </p:cNvSpPr>
          <p:nvPr/>
        </p:nvSpPr>
        <p:spPr bwMode="auto">
          <a:xfrm>
            <a:off x="2799617" y="3553328"/>
            <a:ext cx="1848583" cy="646331"/>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f(4,2)</a:t>
            </a:r>
            <a:endParaRPr kumimoji="0" lang="en-US" altLang="en-US" sz="36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19" name="Rectangle 22"/>
          <p:cNvSpPr>
            <a:spLocks noChangeArrowheads="1"/>
          </p:cNvSpPr>
          <p:nvPr/>
        </p:nvSpPr>
        <p:spPr bwMode="auto">
          <a:xfrm>
            <a:off x="152400" y="3599494"/>
            <a:ext cx="25156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of an ordinary function call – totally OK</a:t>
            </a:r>
            <a:endParaRPr kumimoji="0" lang="en-US" altLang="en-US" sz="1500" b="1" i="1" u="none" strike="noStrike" kern="1200" cap="none" spc="0" normalizeH="0" baseline="0" noProof="0" dirty="0">
              <a:ln>
                <a:noFill/>
              </a:ln>
              <a:solidFill>
                <a:srgbClr val="0000FF"/>
              </a:solidFill>
              <a:effectLst/>
              <a:uLnTx/>
              <a:uFillTx/>
              <a:latin typeface="Times New Roman" pitchFamily="18" charset="0"/>
              <a:ea typeface="MS PGothic" pitchFamily="34" charset="-128"/>
              <a:cs typeface="+mn-cs"/>
            </a:endParaRPr>
          </a:p>
        </p:txBody>
      </p:sp>
      <p:sp>
        <p:nvSpPr>
          <p:cNvPr id="3" name="Right Arrow 2"/>
          <p:cNvSpPr/>
          <p:nvPr/>
        </p:nvSpPr>
        <p:spPr>
          <a:xfrm>
            <a:off x="4741863" y="3657600"/>
            <a:ext cx="515937" cy="41969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ight Arrow 19"/>
          <p:cNvSpPr/>
          <p:nvPr/>
        </p:nvSpPr>
        <p:spPr>
          <a:xfrm>
            <a:off x="4741862" y="4505508"/>
            <a:ext cx="515937" cy="41969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ight Arrow 20"/>
          <p:cNvSpPr/>
          <p:nvPr/>
        </p:nvSpPr>
        <p:spPr>
          <a:xfrm>
            <a:off x="4741861" y="5334388"/>
            <a:ext cx="515937" cy="41969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ight Arrow 21"/>
          <p:cNvSpPr/>
          <p:nvPr/>
        </p:nvSpPr>
        <p:spPr>
          <a:xfrm>
            <a:off x="4741863" y="6172588"/>
            <a:ext cx="515937" cy="41969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 Box 2"/>
          <p:cNvSpPr txBox="1">
            <a:spLocks noChangeArrowheads="1"/>
          </p:cNvSpPr>
          <p:nvPr/>
        </p:nvSpPr>
        <p:spPr bwMode="auto">
          <a:xfrm>
            <a:off x="228600" y="211889"/>
            <a:ext cx="8382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Default – </a:t>
            </a:r>
            <a:r>
              <a:rPr kumimoji="0" lang="en-US" altLang="en-US" sz="4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and </a:t>
            </a:r>
            <a:r>
              <a:rPr kumimoji="0" lang="en-US" altLang="en-US" sz="42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named</a:t>
            </a:r>
            <a:r>
              <a:rPr kumimoji="0" lang="en-US" altLang="en-US" sz="4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 inputs</a:t>
            </a: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1172452587"/>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81000" y="1798637"/>
            <a:ext cx="4598987" cy="4754563"/>
          </a:xfrm>
        </p:spPr>
        <p:txBody>
          <a:bodyPr/>
          <a:lstStyle/>
          <a:p>
            <a:pPr eaLnBrk="1" hangingPunct="1">
              <a:buFontTx/>
              <a:buNone/>
            </a:pPr>
            <a:r>
              <a:rPr lang="en-US" altLang="en-US" sz="1800" b="1" dirty="0" smtClean="0">
                <a:solidFill>
                  <a:srgbClr val="009900"/>
                </a:solidFill>
                <a:latin typeface="Courier New" pitchFamily="49" charset="0"/>
              </a:rPr>
              <a:t>Current State:</a:t>
            </a:r>
            <a:r>
              <a:rPr lang="en-US" altLang="en-US" sz="1800" b="1" dirty="0" smtClean="0">
                <a:latin typeface="Courier New" pitchFamily="49" charset="0"/>
              </a:rPr>
              <a:t> 1</a:t>
            </a:r>
          </a:p>
          <a:p>
            <a:pPr eaLnBrk="1" hangingPunct="1">
              <a:buFontTx/>
              <a:buNone/>
            </a:pPr>
            <a:r>
              <a:rPr lang="en-US" altLang="en-US" sz="1800" b="1" dirty="0" smtClean="0">
                <a:solidFill>
                  <a:srgbClr val="A30107"/>
                </a:solidFill>
                <a:latin typeface="Courier New" pitchFamily="49" charset="0"/>
              </a:rPr>
              <a:t>Current Rule:</a:t>
            </a:r>
            <a:r>
              <a:rPr lang="en-US" altLang="en-US" sz="1800" b="1" dirty="0" smtClean="0">
                <a:latin typeface="Courier New" pitchFamily="49" charset="0"/>
              </a:rPr>
              <a:t>  1 N*W* -&gt; X 2</a:t>
            </a:r>
          </a:p>
          <a:p>
            <a:pPr eaLnBrk="1" hangingPunct="1">
              <a:buFontTx/>
              <a:buNone/>
            </a:pPr>
            <a:endParaRPr lang="en-US" altLang="en-US" sz="1800" b="1" dirty="0" smtClean="0">
              <a:latin typeface="Courier New" pitchFamily="49" charset="0"/>
            </a:endParaRPr>
          </a:p>
          <a:p>
            <a:pPr eaLnBrk="1" hangingPunct="1">
              <a:lnSpc>
                <a:spcPts val="1400"/>
              </a:lnSpc>
              <a:buFontTx/>
              <a:buNone/>
            </a:pP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err="1"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a:solidFill>
                  <a:srgbClr val="009900"/>
                </a:solidFill>
                <a:latin typeface="Courier New" pitchFamily="49" charset="0"/>
              </a:rPr>
              <a:t>P</a:t>
            </a:r>
            <a:r>
              <a:rPr lang="en-US" altLang="en-US" sz="2400" b="1" dirty="0" err="1" smtClean="0">
                <a:solidFill>
                  <a:schemeClr val="bg1">
                    <a:lumMod val="65000"/>
                  </a:schemeClr>
                </a:solidFill>
                <a:latin typeface="Courier New" pitchFamily="49" charset="0"/>
              </a:rPr>
              <a:t>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endParaRPr lang="en-US" altLang="en-US" sz="1800" b="1" dirty="0" smtClean="0">
              <a:solidFill>
                <a:srgbClr val="000AF9"/>
              </a:solidFill>
              <a:latin typeface="Courier New" pitchFamily="49" charset="0"/>
            </a:endParaRPr>
          </a:p>
          <a:p>
            <a:pPr eaLnBrk="1" hangingPunct="1"/>
            <a:endParaRPr lang="en-US" altLang="en-US" sz="1200" dirty="0" smtClean="0">
              <a:latin typeface="Courier New" pitchFamily="49" charset="0"/>
            </a:endParaRPr>
          </a:p>
        </p:txBody>
      </p:sp>
      <p:sp>
        <p:nvSpPr>
          <p:cNvPr id="49155" name="Rectangle 5"/>
          <p:cNvSpPr>
            <a:spLocks noChangeArrowheads="1"/>
          </p:cNvSpPr>
          <p:nvPr/>
        </p:nvSpPr>
        <p:spPr bwMode="auto">
          <a:xfrm>
            <a:off x="381000" y="326781"/>
            <a:ext cx="40287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project</a:t>
            </a:r>
          </a:p>
        </p:txBody>
      </p:sp>
      <p:sp>
        <p:nvSpPr>
          <p:cNvPr id="49156" name="Rectangle 9"/>
          <p:cNvSpPr>
            <a:spLocks noChangeArrowheads="1"/>
          </p:cNvSpPr>
          <p:nvPr/>
        </p:nvSpPr>
        <p:spPr bwMode="auto">
          <a:xfrm>
            <a:off x="5486400" y="382053"/>
            <a:ext cx="3352800" cy="1077218"/>
          </a:xfrm>
          <a:prstGeom prst="rect">
            <a:avLst/>
          </a:prstGeom>
          <a:solidFill>
            <a:srgbClr val="CCECFF"/>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First, build an </a:t>
            </a:r>
            <a:r>
              <a:rPr kumimoji="0" lang="en-US" altLang="en-US" sz="3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ASCII simulation</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3" name="Rectangle 24"/>
          <p:cNvSpPr>
            <a:spLocks noChangeArrowheads="1"/>
          </p:cNvSpPr>
          <p:nvPr/>
        </p:nvSpPr>
        <p:spPr bwMode="auto">
          <a:xfrm>
            <a:off x="76200" y="6350913"/>
            <a:ext cx="2194449" cy="430887"/>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Your </a:t>
            </a:r>
            <a:r>
              <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a</a:t>
            </a: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ctual ASCII is likely to be more monochromatic!</a:t>
            </a:r>
            <a:endPar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10" name="Rectangle 24"/>
          <p:cNvSpPr>
            <a:spLocks noChangeArrowheads="1"/>
          </p:cNvSpPr>
          <p:nvPr/>
        </p:nvSpPr>
        <p:spPr bwMode="auto">
          <a:xfrm>
            <a:off x="8240940" y="1547277"/>
            <a:ext cx="903060" cy="261610"/>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demo!</a:t>
            </a:r>
            <a:endParaRPr kumimoji="0" lang="en-US" altLang="en-US" sz="11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endParaRPr>
          </a:p>
        </p:txBody>
      </p:sp>
      <p:sp>
        <p:nvSpPr>
          <p:cNvPr id="11" name="Rectangle 10"/>
          <p:cNvSpPr>
            <a:spLocks noChangeArrowheads="1"/>
          </p:cNvSpPr>
          <p:nvPr/>
        </p:nvSpPr>
        <p:spPr bwMode="auto">
          <a:xfrm rot="20892387">
            <a:off x="4905836" y="1706360"/>
            <a:ext cx="3352800" cy="584775"/>
          </a:xfrm>
          <a:prstGeom prst="rect">
            <a:avLst/>
          </a:prstGeom>
          <a:solidFill>
            <a:srgbClr val="FFCC99"/>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then, </a:t>
            </a:r>
            <a:r>
              <a:rPr kumimoji="0" lang="en-US" altLang="en-US" sz="3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evolve </a:t>
            </a: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it…</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2" name="Rectangle 11"/>
          <p:cNvSpPr/>
          <p:nvPr/>
        </p:nvSpPr>
        <p:spPr>
          <a:xfrm>
            <a:off x="4979987" y="6298168"/>
            <a:ext cx="3990475"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http://rednuht.org/genetic_cars_2/     or    http://boxcar2d.com/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Box2d: https</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://www.youtube.com/watch?v=uxourrlPlf8</a:t>
            </a:r>
          </a:p>
        </p:txBody>
      </p:sp>
      <p:sp>
        <p:nvSpPr>
          <p:cNvPr id="13" name="Rectangle 12"/>
          <p:cNvSpPr/>
          <p:nvPr/>
        </p:nvSpPr>
        <p:spPr>
          <a:xfrm>
            <a:off x="5320853" y="2512472"/>
            <a:ext cx="3308684"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smtClean="0">
                <a:ln>
                  <a:noFill/>
                </a:ln>
                <a:solidFill>
                  <a:srgbClr val="CC3300"/>
                </a:solidFill>
                <a:effectLst/>
                <a:uLnTx/>
                <a:uFillTx/>
                <a:latin typeface="Cambria" panose="02040503050406030204" pitchFamily="18" charset="0"/>
                <a:ea typeface="MS PGothic" pitchFamily="34" charset="-128"/>
                <a:cs typeface="+mn-cs"/>
              </a:rPr>
              <a:t>with your own genetic algorithm</a:t>
            </a:r>
            <a:endParaRPr kumimoji="0" lang="en-US" sz="2800" b="1" i="0" u="none" strike="noStrike" kern="1200" cap="none" spc="0" normalizeH="0" baseline="0" noProof="0" dirty="0">
              <a:ln>
                <a:noFill/>
              </a:ln>
              <a:solidFill>
                <a:srgbClr val="CC3300"/>
              </a:solidFill>
              <a:effectLst/>
              <a:uLnTx/>
              <a:uFillTx/>
              <a:latin typeface="Arial"/>
              <a:ea typeface="MS PGothic" pitchFamily="34" charset="-128"/>
              <a:cs typeface="+mn-cs"/>
            </a:endParaRPr>
          </a:p>
        </p:txBody>
      </p:sp>
      <p:sp>
        <p:nvSpPr>
          <p:cNvPr id="14" name="Line 10"/>
          <p:cNvSpPr>
            <a:spLocks noChangeShapeType="1"/>
          </p:cNvSpPr>
          <p:nvPr/>
        </p:nvSpPr>
        <p:spPr bwMode="auto">
          <a:xfrm flipV="1">
            <a:off x="533400" y="5011069"/>
            <a:ext cx="248652" cy="606652"/>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Line 11"/>
          <p:cNvSpPr>
            <a:spLocks noChangeShapeType="1"/>
          </p:cNvSpPr>
          <p:nvPr/>
        </p:nvSpPr>
        <p:spPr bwMode="auto">
          <a:xfrm flipH="1">
            <a:off x="1750423" y="2815127"/>
            <a:ext cx="1068977" cy="283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Text Box 12"/>
          <p:cNvSpPr txBox="1">
            <a:spLocks noChangeArrowheads="1"/>
          </p:cNvSpPr>
          <p:nvPr/>
        </p:nvSpPr>
        <p:spPr bwMode="auto">
          <a:xfrm>
            <a:off x="2767884" y="2538210"/>
            <a:ext cx="1324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started here…</a:t>
            </a:r>
          </a:p>
        </p:txBody>
      </p:sp>
      <p:sp>
        <p:nvSpPr>
          <p:cNvPr id="17" name="Text Box 13"/>
          <p:cNvSpPr txBox="1">
            <a:spLocks noChangeArrowheads="1"/>
          </p:cNvSpPr>
          <p:nvPr/>
        </p:nvSpPr>
        <p:spPr bwMode="auto">
          <a:xfrm>
            <a:off x="228600" y="5527117"/>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rPr>
              <a:t>and is now here…</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166" y="3937273"/>
            <a:ext cx="5751248" cy="2021529"/>
          </a:xfrm>
          <a:prstGeom prst="rect">
            <a:avLst/>
          </a:prstGeom>
        </p:spPr>
      </p:pic>
    </p:spTree>
    <p:extLst>
      <p:ext uri="{BB962C8B-B14F-4D97-AF65-F5344CB8AC3E}">
        <p14:creationId xmlns:p14="http://schemas.microsoft.com/office/powerpoint/2010/main" val="28336532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3556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5075238" y="228600"/>
            <a:ext cx="36115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3"/>
          <p:cNvSpPr>
            <a:spLocks noChangeArrowheads="1"/>
          </p:cNvSpPr>
          <p:nvPr/>
        </p:nvSpPr>
        <p:spPr bwMode="auto">
          <a:xfrm>
            <a:off x="563563" y="609600"/>
            <a:ext cx="1589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mbria" pitchFamily="18" charset="0"/>
                <a:ea typeface="MS PGothic" pitchFamily="34" charset="-128"/>
                <a:cs typeface="+mn-cs"/>
              </a:rPr>
              <a:t>program p1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AF9"/>
                </a:solidFill>
                <a:effectLst/>
                <a:uLnTx/>
                <a:uFillTx/>
                <a:latin typeface="Cambria" pitchFamily="18" charset="0"/>
                <a:ea typeface="MS PGothic" pitchFamily="34" charset="-128"/>
                <a:cs typeface="+mn-cs"/>
              </a:rPr>
              <a:t>fitness = 0.03</a:t>
            </a:r>
            <a:endParaRPr kumimoji="0" lang="en-US" altLang="en-US" sz="1800" b="1" i="0" u="none" strike="noStrike" kern="1200" cap="none" spc="0" normalizeH="0" baseline="0" noProof="0">
              <a:ln>
                <a:noFill/>
              </a:ln>
              <a:solidFill>
                <a:srgbClr val="000AF9"/>
              </a:solidFill>
              <a:effectLst/>
              <a:uLnTx/>
              <a:uFillTx/>
              <a:latin typeface="Times New Roman" pitchFamily="18" charset="0"/>
              <a:ea typeface="MS PGothic" pitchFamily="34" charset="-128"/>
              <a:cs typeface="+mn-cs"/>
            </a:endParaRPr>
          </a:p>
        </p:txBody>
      </p:sp>
      <p:sp>
        <p:nvSpPr>
          <p:cNvPr id="51206" name="Rectangle 22"/>
          <p:cNvSpPr>
            <a:spLocks noChangeArrowheads="1"/>
          </p:cNvSpPr>
          <p:nvPr/>
        </p:nvSpPr>
        <p:spPr bwMode="auto">
          <a:xfrm>
            <a:off x="5287963" y="609600"/>
            <a:ext cx="1589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program p2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AF9"/>
                </a:solidFill>
                <a:effectLst/>
                <a:uLnTx/>
                <a:uFillTx/>
                <a:latin typeface="Cambria" pitchFamily="18" charset="0"/>
                <a:ea typeface="MS PGothic" pitchFamily="34" charset="-128"/>
                <a:cs typeface="+mn-cs"/>
              </a:rPr>
              <a:t>fitness = 0.05</a:t>
            </a:r>
            <a:endParaRPr kumimoji="0" lang="en-US" altLang="en-US" sz="1800" b="1" i="0" u="none" strike="noStrike" kern="1200" cap="none" spc="0" normalizeH="0" baseline="0" noProof="0" dirty="0">
              <a:ln>
                <a:noFill/>
              </a:ln>
              <a:solidFill>
                <a:srgbClr val="000AF9"/>
              </a:solidFill>
              <a:effectLst/>
              <a:uLnTx/>
              <a:uFillTx/>
              <a:latin typeface="Times New Roman" pitchFamily="18" charset="0"/>
              <a:ea typeface="MS PGothic" pitchFamily="34" charset="-128"/>
              <a:cs typeface="+mn-cs"/>
            </a:endParaRPr>
          </a:p>
        </p:txBody>
      </p:sp>
      <p:sp>
        <p:nvSpPr>
          <p:cNvPr id="51208" name="Text Box 39"/>
          <p:cNvSpPr txBox="1">
            <a:spLocks noChangeArrowheads="1"/>
          </p:cNvSpPr>
          <p:nvPr/>
        </p:nvSpPr>
        <p:spPr bwMode="auto">
          <a:xfrm>
            <a:off x="2057400" y="2502369"/>
            <a:ext cx="4688284" cy="1077218"/>
          </a:xfrm>
          <a:prstGeom prst="rect">
            <a:avLst/>
          </a:prstGeom>
          <a:solidFill>
            <a:srgbClr val="FFE2B7"/>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mate </a:t>
            </a:r>
            <a:r>
              <a:rPr kumimoji="0" lang="en-US" altLang="en-US"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mutate the </a:t>
            </a:r>
            <a:r>
              <a:rPr kumimoji="0" lang="en-US" altLang="en-US" sz="32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fittest </a:t>
            </a:r>
            <a:r>
              <a:rPr lang="en-US" altLang="en-US" sz="3200" b="1" i="1" dirty="0" smtClean="0">
                <a:solidFill>
                  <a:srgbClr val="000000"/>
                </a:solidFill>
                <a:latin typeface="Cambria" pitchFamily="18" charset="0"/>
              </a:rPr>
              <a:t>10-2</a:t>
            </a:r>
            <a:r>
              <a:rPr kumimoji="0" lang="en-US" altLang="en-US" sz="32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0% of programs</a:t>
            </a:r>
            <a:endParaRPr kumimoji="0" lang="en-US" altLang="en-US"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12" name="Down Arrow 11"/>
          <p:cNvSpPr>
            <a:spLocks noChangeArrowheads="1"/>
          </p:cNvSpPr>
          <p:nvPr/>
        </p:nvSpPr>
        <p:spPr bwMode="auto">
          <a:xfrm rot="1967009">
            <a:off x="5683250" y="1473200"/>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S PGothic" pitchFamily="34" charset="-128"/>
              <a:cs typeface="+mn-cs"/>
            </a:endParaRPr>
          </a:p>
        </p:txBody>
      </p:sp>
      <p:sp>
        <p:nvSpPr>
          <p:cNvPr id="13" name="Down Arrow 12"/>
          <p:cNvSpPr>
            <a:spLocks noChangeArrowheads="1"/>
          </p:cNvSpPr>
          <p:nvPr/>
        </p:nvSpPr>
        <p:spPr bwMode="auto">
          <a:xfrm rot="19497037">
            <a:off x="2659063" y="1474126"/>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S PGothic" pitchFamily="34" charset="-128"/>
              <a:cs typeface="+mn-cs"/>
            </a:endParaRPr>
          </a:p>
        </p:txBody>
      </p:sp>
      <p:pic>
        <p:nvPicPr>
          <p:cNvPr id="16"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2336" y="3963987"/>
            <a:ext cx="3556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4226593"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4020152"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820795"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626386"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415566"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209125"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5111" t="48318" r="52050" b="10007"/>
          <a:stretch/>
        </p:blipFill>
        <p:spPr bwMode="auto">
          <a:xfrm>
            <a:off x="3110040" y="5366920"/>
            <a:ext cx="100965"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Rectangle 26"/>
          <p:cNvSpPr>
            <a:spLocks noChangeArrowheads="1"/>
          </p:cNvSpPr>
          <p:nvPr/>
        </p:nvSpPr>
        <p:spPr bwMode="auto">
          <a:xfrm>
            <a:off x="681505" y="4572000"/>
            <a:ext cx="2942290" cy="646331"/>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to create a </a:t>
            </a:r>
            <a:r>
              <a:rPr kumimoji="0" lang="en-US" altLang="en-US" sz="1800" b="1" i="1" u="none" strike="noStrike" kern="1200" cap="none" spc="0" normalizeH="0" baseline="0" noProof="0" dirty="0" smtClean="0">
                <a:ln>
                  <a:noFill/>
                </a:ln>
                <a:solidFill>
                  <a:srgbClr val="000AF9"/>
                </a:solidFill>
                <a:effectLst/>
                <a:uLnTx/>
                <a:uFillTx/>
                <a:latin typeface="Cambria" pitchFamily="18" charset="0"/>
                <a:ea typeface="MS PGothic" pitchFamily="34" charset="-128"/>
                <a:cs typeface="+mn-cs"/>
              </a:rPr>
              <a:t>new generation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of ~200 programs…</a:t>
            </a:r>
            <a:endParaRPr kumimoji="0" lang="en-US" altLang="en-US" sz="1800" b="0" i="0" u="none" strike="noStrike" kern="1200" cap="none" spc="0" normalizeH="0" baseline="0" noProof="0" dirty="0">
              <a:ln>
                <a:noFill/>
              </a:ln>
              <a:solidFill>
                <a:srgbClr val="000AF9"/>
              </a:solidFill>
              <a:effectLst/>
              <a:uLnTx/>
              <a:uFillTx/>
              <a:latin typeface="Times New Roman" pitchFamily="18" charset="0"/>
              <a:ea typeface="MS PGothic" pitchFamily="34" charset="-128"/>
              <a:cs typeface="+mn-cs"/>
            </a:endParaRPr>
          </a:p>
        </p:txBody>
      </p:sp>
      <p:sp>
        <p:nvSpPr>
          <p:cNvPr id="5" name="Down Arrow 4"/>
          <p:cNvSpPr>
            <a:spLocks noChangeArrowheads="1"/>
          </p:cNvSpPr>
          <p:nvPr/>
        </p:nvSpPr>
        <p:spPr bwMode="auto">
          <a:xfrm>
            <a:off x="4090736" y="3681664"/>
            <a:ext cx="609600" cy="7620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S PGothic" pitchFamily="34" charset="-128"/>
              <a:cs typeface="+mn-cs"/>
            </a:endParaRPr>
          </a:p>
        </p:txBody>
      </p:sp>
      <p:sp>
        <p:nvSpPr>
          <p:cNvPr id="32" name="Rectangle 22"/>
          <p:cNvSpPr>
            <a:spLocks noChangeArrowheads="1"/>
          </p:cNvSpPr>
          <p:nvPr/>
        </p:nvSpPr>
        <p:spPr bwMode="auto">
          <a:xfrm>
            <a:off x="3873815" y="4547936"/>
            <a:ext cx="1590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program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c1</a:t>
            </a:r>
            <a:endParaRPr kumimoji="0" lang="en-US" altLang="en-US" sz="18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AF9"/>
                </a:solidFill>
                <a:effectLst/>
                <a:uLnTx/>
                <a:uFillTx/>
                <a:latin typeface="Cambria" pitchFamily="18" charset="0"/>
                <a:ea typeface="MS PGothic" pitchFamily="34" charset="-128"/>
                <a:cs typeface="+mn-cs"/>
              </a:rPr>
              <a:t>fitness = </a:t>
            </a:r>
            <a:r>
              <a:rPr kumimoji="0" lang="en-US" altLang="en-US" sz="1800" b="1" i="0" u="none" strike="noStrike" kern="1200" cap="none" spc="0" normalizeH="0" baseline="0" noProof="0" dirty="0" smtClean="0">
                <a:ln>
                  <a:noFill/>
                </a:ln>
                <a:solidFill>
                  <a:srgbClr val="000AF9"/>
                </a:solidFill>
                <a:effectLst/>
                <a:uLnTx/>
                <a:uFillTx/>
                <a:latin typeface="Cambria" pitchFamily="18" charset="0"/>
                <a:ea typeface="MS PGothic" pitchFamily="34" charset="-128"/>
                <a:cs typeface="+mn-cs"/>
              </a:rPr>
              <a:t>0.19</a:t>
            </a:r>
            <a:endParaRPr kumimoji="0" lang="en-US" altLang="en-US" sz="1800" b="1" i="0" u="none" strike="noStrike" kern="1200" cap="none" spc="0" normalizeH="0" baseline="0" noProof="0" dirty="0">
              <a:ln>
                <a:noFill/>
              </a:ln>
              <a:solidFill>
                <a:srgbClr val="000AF9"/>
              </a:solidFill>
              <a:effectLst/>
              <a:uLnTx/>
              <a:uFillTx/>
              <a:latin typeface="Times New Roman" pitchFamily="18" charset="0"/>
              <a:ea typeface="MS PGothic" pitchFamily="34" charset="-128"/>
              <a:cs typeface="+mn-cs"/>
            </a:endParaRPr>
          </a:p>
        </p:txBody>
      </p:sp>
      <p:grpSp>
        <p:nvGrpSpPr>
          <p:cNvPr id="21" name="Group 5"/>
          <p:cNvGrpSpPr>
            <a:grpSpLocks/>
          </p:cNvGrpSpPr>
          <p:nvPr/>
        </p:nvGrpSpPr>
        <p:grpSpPr bwMode="auto">
          <a:xfrm>
            <a:off x="8532664" y="6195550"/>
            <a:ext cx="408279" cy="508737"/>
            <a:chOff x="2928" y="1051"/>
            <a:chExt cx="840" cy="957"/>
          </a:xfrm>
        </p:grpSpPr>
        <p:sp>
          <p:nvSpPr>
            <p:cNvPr id="2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4"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5"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6"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7"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8"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9"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0"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1"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2"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43" name="Rectangle 42"/>
          <p:cNvSpPr>
            <a:spLocks noChangeArrowheads="1"/>
          </p:cNvSpPr>
          <p:nvPr/>
        </p:nvSpPr>
        <p:spPr bwMode="auto">
          <a:xfrm>
            <a:off x="7162800" y="5833646"/>
            <a:ext cx="1570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the goal?</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119400" y="1258920"/>
              <a:ext cx="2085120" cy="2031120"/>
            </p14:xfrm>
          </p:contentPart>
        </mc:Choice>
        <mc:Fallback xmlns="">
          <p:pic>
            <p:nvPicPr>
              <p:cNvPr id="2" name="Ink 1"/>
              <p:cNvPicPr/>
              <p:nvPr/>
            </p:nvPicPr>
            <p:blipFill>
              <a:blip r:embed="rId5"/>
              <a:stretch>
                <a:fillRect/>
              </a:stretch>
            </p:blipFill>
            <p:spPr>
              <a:xfrm>
                <a:off x="3108960" y="1249200"/>
                <a:ext cx="2107440" cy="2051640"/>
              </a:xfrm>
              <a:prstGeom prst="rect">
                <a:avLst/>
              </a:prstGeom>
            </p:spPr>
          </p:pic>
        </mc:Fallback>
      </mc:AlternateContent>
    </p:spTree>
    <p:extLst>
      <p:ext uri="{BB962C8B-B14F-4D97-AF65-F5344CB8AC3E}">
        <p14:creationId xmlns:p14="http://schemas.microsoft.com/office/powerpoint/2010/main" val="31874863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Screen shot 2011-11-22 at 8.17.21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657600"/>
            <a:ext cx="36004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28"/>
          <p:cNvSpPr>
            <a:spLocks noChangeArrowheads="1"/>
          </p:cNvSpPr>
          <p:nvPr/>
        </p:nvSpPr>
        <p:spPr bwMode="auto">
          <a:xfrm>
            <a:off x="5940425" y="6196012"/>
            <a:ext cx="1592263"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AF9"/>
                </a:solidFill>
                <a:effectLst/>
                <a:uLnTx/>
                <a:uFillTx/>
                <a:latin typeface="Cambria" pitchFamily="18" charset="0"/>
                <a:ea typeface="MS PGothic" pitchFamily="34" charset="-128"/>
                <a:cs typeface="+mn-cs"/>
              </a:rPr>
              <a:t>fitness = 0.90</a:t>
            </a:r>
            <a:endParaRPr kumimoji="0" lang="en-US" altLang="en-US" sz="1800" b="1" i="0" u="none" strike="noStrike" kern="1200" cap="none" spc="0" normalizeH="0" baseline="0" noProof="0">
              <a:ln>
                <a:noFill/>
              </a:ln>
              <a:solidFill>
                <a:srgbClr val="000AF9"/>
              </a:solidFill>
              <a:effectLst/>
              <a:uLnTx/>
              <a:uFillTx/>
              <a:latin typeface="Times New Roman" pitchFamily="18" charset="0"/>
              <a:ea typeface="MS PGothic" pitchFamily="34" charset="-128"/>
              <a:cs typeface="+mn-cs"/>
            </a:endParaRPr>
          </a:p>
        </p:txBody>
      </p:sp>
      <p:sp>
        <p:nvSpPr>
          <p:cNvPr id="5" name="Down Arrow 4"/>
          <p:cNvSpPr>
            <a:spLocks noChangeArrowheads="1"/>
          </p:cNvSpPr>
          <p:nvPr/>
        </p:nvSpPr>
        <p:spPr bwMode="auto">
          <a:xfrm rot="1789681">
            <a:off x="6605417" y="2656417"/>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S PGothic" pitchFamily="34" charset="-128"/>
              <a:cs typeface="+mn-cs"/>
            </a:endParaRPr>
          </a:p>
        </p:txBody>
      </p:sp>
      <p:sp>
        <p:nvSpPr>
          <p:cNvPr id="51212" name="Rectangle 26"/>
          <p:cNvSpPr>
            <a:spLocks noChangeArrowheads="1"/>
          </p:cNvSpPr>
          <p:nvPr/>
        </p:nvSpPr>
        <p:spPr bwMode="auto">
          <a:xfrm>
            <a:off x="533400" y="321638"/>
            <a:ext cx="8001000" cy="1200329"/>
          </a:xfrm>
          <a:prstGeom prst="rect">
            <a:avLst/>
          </a:prstGeom>
          <a:solidFill>
            <a:srgbClr val="FFEFD7"/>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Repeat this "</a:t>
            </a:r>
            <a:r>
              <a:rPr kumimoji="0" lang="en-US" altLang="en-US" sz="36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survival of the fittest</a:t>
            </a:r>
            <a:r>
              <a:rPr kumimoji="0" lang="en-US" altLang="en-US" sz="36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process for many generations… </a:t>
            </a:r>
            <a:endParaRPr kumimoji="0" lang="en-US" altLang="en-US" sz="3600" b="0" i="0" u="none" strike="noStrike" kern="1200" cap="none" spc="0" normalizeH="0" baseline="0" noProof="0" dirty="0">
              <a:ln>
                <a:noFill/>
              </a:ln>
              <a:solidFill>
                <a:srgbClr val="000AF9"/>
              </a:solidFill>
              <a:effectLst/>
              <a:uLnTx/>
              <a:uFillTx/>
              <a:latin typeface="Times New Roman" pitchFamily="18" charset="0"/>
              <a:ea typeface="MS PGothic" pitchFamily="34" charset="-128"/>
              <a:cs typeface="+mn-cs"/>
            </a:endParaRPr>
          </a:p>
        </p:txBody>
      </p:sp>
      <p:sp>
        <p:nvSpPr>
          <p:cNvPr id="2" name="Rectangle 1"/>
          <p:cNvSpPr/>
          <p:nvPr/>
        </p:nvSpPr>
        <p:spPr>
          <a:xfrm>
            <a:off x="2100688" y="1828800"/>
            <a:ext cx="4957871"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and by the end, your Python code should/will have evolved a much more capable </a:t>
            </a:r>
            <a:r>
              <a:rPr kumimoji="0" lang="en-US" altLang="en-US" sz="2400" b="0" i="0"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Picobot</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program!</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grpSp>
        <p:nvGrpSpPr>
          <p:cNvPr id="7" name="Group 5"/>
          <p:cNvGrpSpPr>
            <a:grpSpLocks/>
          </p:cNvGrpSpPr>
          <p:nvPr/>
        </p:nvGrpSpPr>
        <p:grpSpPr bwMode="auto">
          <a:xfrm>
            <a:off x="8532664" y="6195550"/>
            <a:ext cx="408279" cy="508737"/>
            <a:chOff x="2928" y="1051"/>
            <a:chExt cx="840" cy="957"/>
          </a:xfrm>
        </p:grpSpPr>
        <p:sp>
          <p:nvSpPr>
            <p:cNvPr id="8"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9"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0"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1"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2"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3"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4"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1" name="Rectangle 20"/>
          <p:cNvSpPr>
            <a:spLocks noChangeArrowheads="1"/>
          </p:cNvSpPr>
          <p:nvPr/>
        </p:nvSpPr>
        <p:spPr bwMode="auto">
          <a:xfrm>
            <a:off x="7420999" y="5833646"/>
            <a:ext cx="1570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Solving hw0!</a:t>
            </a:r>
            <a:endParaRPr kumimoji="0" lang="en-US" altLang="en-US" sz="16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4047949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8" name="Text Box 39"/>
          <p:cNvSpPr txBox="1">
            <a:spLocks noChangeArrowheads="1"/>
          </p:cNvSpPr>
          <p:nvPr/>
        </p:nvSpPr>
        <p:spPr bwMode="auto">
          <a:xfrm>
            <a:off x="304800" y="152400"/>
            <a:ext cx="8534400" cy="646331"/>
          </a:xfrm>
          <a:prstGeom prst="rect">
            <a:avLst/>
          </a:prstGeom>
          <a:no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Genetic Algorithms</a:t>
            </a:r>
            <a:r>
              <a:rPr kumimoji="0" lang="en-US" altLang="en-US" sz="36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altLang="en-US" sz="36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36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the 3</a:t>
            </a:r>
            <a:r>
              <a:rPr kumimoji="0" lang="en-US" altLang="en-US" sz="3600" b="0" i="1" u="none" strike="noStrike" kern="1200" cap="none" spc="0" normalizeH="0" baseline="30000" noProof="0" dirty="0" smtClean="0">
                <a:ln>
                  <a:noFill/>
                </a:ln>
                <a:solidFill>
                  <a:srgbClr val="000000"/>
                </a:solidFill>
                <a:effectLst/>
                <a:uLnTx/>
                <a:uFillTx/>
                <a:latin typeface="Cambria" pitchFamily="18" charset="0"/>
                <a:ea typeface="MS PGothic" pitchFamily="34" charset="-128"/>
                <a:cs typeface="+mn-cs"/>
              </a:rPr>
              <a:t>rd</a:t>
            </a:r>
            <a:r>
              <a:rPr kumimoji="0" lang="en-US" altLang="en-US" sz="36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way?!</a:t>
            </a:r>
            <a:endParaRPr kumimoji="0" lang="en-US" altLang="en-US" sz="36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pic>
        <p:nvPicPr>
          <p:cNvPr id="3" name="Picture 2"/>
          <p:cNvPicPr>
            <a:picLocks noChangeAspect="1"/>
          </p:cNvPicPr>
          <p:nvPr/>
        </p:nvPicPr>
        <p:blipFill rotWithShape="1">
          <a:blip r:embed="rId2"/>
          <a:srcRect l="549" t="1366" r="1524" b="1716"/>
          <a:stretch/>
        </p:blipFill>
        <p:spPr>
          <a:xfrm>
            <a:off x="304800" y="1133340"/>
            <a:ext cx="8478592" cy="4726547"/>
          </a:xfrm>
          <a:prstGeom prst="rect">
            <a:avLst/>
          </a:prstGeom>
          <a:ln>
            <a:solidFill>
              <a:schemeClr val="bg1"/>
            </a:solidFill>
          </a:ln>
        </p:spPr>
      </p:pic>
      <p:sp>
        <p:nvSpPr>
          <p:cNvPr id="4" name="Down Arrow 3"/>
          <p:cNvSpPr/>
          <p:nvPr/>
        </p:nvSpPr>
        <p:spPr>
          <a:xfrm>
            <a:off x="2057400" y="2057400"/>
            <a:ext cx="533400" cy="685800"/>
          </a:xfrm>
          <a:prstGeom prst="downArrow">
            <a:avLst/>
          </a:prstGeom>
          <a:solidFill>
            <a:srgbClr val="FCD4C8"/>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4" name="Down Arrow 43"/>
          <p:cNvSpPr/>
          <p:nvPr/>
        </p:nvSpPr>
        <p:spPr>
          <a:xfrm rot="9586656">
            <a:off x="1272252" y="4110141"/>
            <a:ext cx="503496" cy="837633"/>
          </a:xfrm>
          <a:prstGeom prst="downArrow">
            <a:avLst/>
          </a:prstGeom>
          <a:solidFill>
            <a:srgbClr val="FCD4C8"/>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p:cNvSpPr txBox="1"/>
          <p:nvPr/>
        </p:nvSpPr>
        <p:spPr>
          <a:xfrm>
            <a:off x="2514600" y="1990151"/>
            <a:ext cx="303224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the current "fitness" leader</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45" name="TextBox 44"/>
          <p:cNvSpPr txBox="1"/>
          <p:nvPr/>
        </p:nvSpPr>
        <p:spPr>
          <a:xfrm>
            <a:off x="838200" y="4930914"/>
            <a:ext cx="2137794"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the current "generation"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46" name="Down Arrow 45"/>
          <p:cNvSpPr/>
          <p:nvPr/>
        </p:nvSpPr>
        <p:spPr>
          <a:xfrm rot="1848793">
            <a:off x="7036999" y="4435682"/>
            <a:ext cx="503496" cy="837633"/>
          </a:xfrm>
          <a:prstGeom prst="downArrow">
            <a:avLst/>
          </a:prstGeom>
          <a:solidFill>
            <a:srgbClr val="FCD4C8"/>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7" name="TextBox 46"/>
          <p:cNvSpPr txBox="1"/>
          <p:nvPr/>
        </p:nvSpPr>
        <p:spPr>
          <a:xfrm>
            <a:off x="7422855" y="4128847"/>
            <a:ext cx="1186543"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fitnesses</a:t>
            </a:r>
            <a:r>
              <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7" name="Rectangle 6"/>
          <p:cNvSpPr/>
          <p:nvPr/>
        </p:nvSpPr>
        <p:spPr>
          <a:xfrm>
            <a:off x="6477000" y="6279524"/>
            <a:ext cx="2566728"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rPr>
              <a:t>Rafael Matsunaga:  rednuht.org</a:t>
            </a:r>
            <a:r>
              <a:rPr kumimoji="0" lang="en-US" sz="140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rPr>
              <a:t>/</a:t>
            </a:r>
          </a:p>
        </p:txBody>
      </p:sp>
      <p:sp>
        <p:nvSpPr>
          <p:cNvPr id="2" name="Rectangle 1"/>
          <p:cNvSpPr/>
          <p:nvPr/>
        </p:nvSpPr>
        <p:spPr>
          <a:xfrm>
            <a:off x="6638390" y="6581001"/>
            <a:ext cx="240533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rPr>
              <a:t>http://rednuht.org/genetic_cars_2/</a:t>
            </a:r>
          </a:p>
        </p:txBody>
      </p:sp>
    </p:spTree>
    <p:extLst>
      <p:ext uri="{BB962C8B-B14F-4D97-AF65-F5344CB8AC3E}">
        <p14:creationId xmlns:p14="http://schemas.microsoft.com/office/powerpoint/2010/main" val="40898019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solidFill>
            <a:schemeClr val="bg1">
              <a:lumMod val="85000"/>
            </a:schemeClr>
          </a:solidFill>
          <a:ln w="38100">
            <a:solidFill>
              <a:schemeClr val="bg1"/>
            </a:solidFill>
            <a:miter lim="800000"/>
            <a:headEnd/>
            <a:tailEnd/>
          </a:ln>
          <a:extLst/>
        </p:spPr>
      </p:pic>
      <p:pic>
        <p:nvPicPr>
          <p:cNvPr id="12" name="Picture 8" descr="Picture 10"/>
          <p:cNvPicPr>
            <a:picLocks noChangeAspect="1" noChangeArrowheads="1"/>
          </p:cNvPicPr>
          <p:nvPr/>
        </p:nvPicPr>
        <p:blipFill>
          <a:blip r:embed="rId3"/>
          <a:srcRect/>
          <a:stretch>
            <a:fillRect/>
          </a:stretch>
        </p:blipFill>
        <p:spPr bwMode="auto">
          <a:xfrm>
            <a:off x="2286000" y="2097088"/>
            <a:ext cx="3924300" cy="2516187"/>
          </a:xfrm>
          <a:prstGeom prst="rect">
            <a:avLst/>
          </a:prstGeom>
          <a:noFill/>
          <a:ln w="38100">
            <a:solidFill>
              <a:srgbClr val="009900"/>
            </a:solidFill>
            <a:miter lim="800000"/>
            <a:headEnd/>
            <a:tailEnd/>
          </a:ln>
        </p:spPr>
      </p:pic>
      <p:sp>
        <p:nvSpPr>
          <p:cNvPr id="14" name="Rectangle 13"/>
          <p:cNvSpPr>
            <a:spLocks noChangeArrowheads="1"/>
          </p:cNvSpPr>
          <p:nvPr/>
        </p:nvSpPr>
        <p:spPr bwMode="auto">
          <a:xfrm>
            <a:off x="30871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FFFFFF">
                    <a:lumMod val="75000"/>
                  </a:srgbClr>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solidFill>
            <a:schemeClr val="bg1">
              <a:lumMod val="85000"/>
            </a:schemeClr>
          </a:solidFill>
          <a:ln w="38100">
            <a:solidFill>
              <a:schemeClr val="bg1">
                <a:lumMod val="85000"/>
              </a:schemeClr>
            </a:solidFill>
            <a:miter lim="800000"/>
            <a:headEnd/>
            <a:tailEnd/>
          </a:ln>
          <a:extLst/>
        </p:spPr>
      </p:pic>
      <p:sp>
        <p:nvSpPr>
          <p:cNvPr id="19464" name="Rectangle 10"/>
          <p:cNvSpPr>
            <a:spLocks noChangeArrowheads="1"/>
          </p:cNvSpPr>
          <p:nvPr/>
        </p:nvSpPr>
        <p:spPr bwMode="auto">
          <a:xfrm>
            <a:off x="934031" y="874713"/>
            <a:ext cx="222605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FFFFFF">
                    <a:lumMod val="75000"/>
                  </a:srgbClr>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pic>
        <p:nvPicPr>
          <p:cNvPr id="11" name="Picture 10"/>
          <p:cNvPicPr>
            <a:picLocks noChangeAspect="1"/>
          </p:cNvPicPr>
          <p:nvPr/>
        </p:nvPicPr>
        <p:blipFill>
          <a:blip r:embed="rId5">
            <a:duotone>
              <a:schemeClr val="bg2">
                <a:shade val="45000"/>
                <a:satMod val="135000"/>
              </a:schemeClr>
              <a:prstClr val="white"/>
            </a:duotone>
          </a:blip>
          <a:stretch>
            <a:fillRect/>
          </a:stretch>
        </p:blipFill>
        <p:spPr>
          <a:xfrm>
            <a:off x="109130" y="4398056"/>
            <a:ext cx="2372540" cy="2372540"/>
          </a:xfrm>
          <a:prstGeom prst="rect">
            <a:avLst/>
          </a:prstGeom>
          <a:solidFill>
            <a:schemeClr val="bg1">
              <a:lumMod val="95000"/>
            </a:schemeClr>
          </a:solidFill>
        </p:spPr>
      </p:pic>
      <p:sp>
        <p:nvSpPr>
          <p:cNvPr id="13" name="Rectangle 12"/>
          <p:cNvSpPr>
            <a:spLocks noChangeArrowheads="1"/>
          </p:cNvSpPr>
          <p:nvPr/>
        </p:nvSpPr>
        <p:spPr bwMode="auto">
          <a:xfrm>
            <a:off x="213352" y="3644723"/>
            <a:ext cx="206017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15" name="Right Arrow 14"/>
          <p:cNvSpPr/>
          <p:nvPr/>
        </p:nvSpPr>
        <p:spPr>
          <a:xfrm>
            <a:off x="6522087" y="2750443"/>
            <a:ext cx="2057400" cy="1143000"/>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616199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057400" y="3473753"/>
            <a:ext cx="2209801" cy="588739"/>
            <a:chOff x="2057399" y="3707161"/>
            <a:chExt cx="2209801" cy="588739"/>
          </a:xfrm>
        </p:grpSpPr>
        <p:sp>
          <p:nvSpPr>
            <p:cNvPr id="3" name="Rectangle 2"/>
            <p:cNvSpPr/>
            <p:nvPr/>
          </p:nvSpPr>
          <p:spPr bwMode="auto">
            <a:xfrm>
              <a:off x="2057399" y="3707161"/>
              <a:ext cx="2209801" cy="339459"/>
            </a:xfrm>
            <a:prstGeom prst="rect">
              <a:avLst/>
            </a:prstGeom>
            <a:solidFill>
              <a:srgbClr val="FFEAD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6" charset="0"/>
                <a:ea typeface="ＭＳ Ｐゴシック" pitchFamily="-106" charset="-128"/>
                <a:cs typeface="ＭＳ Ｐゴシック" pitchFamily="-106" charset="-128"/>
              </a:endParaRPr>
            </a:p>
          </p:txBody>
        </p:sp>
        <p:sp>
          <p:nvSpPr>
            <p:cNvPr id="15" name="Rectangle 14"/>
            <p:cNvSpPr/>
            <p:nvPr/>
          </p:nvSpPr>
          <p:spPr bwMode="auto">
            <a:xfrm>
              <a:off x="2057400" y="3956441"/>
              <a:ext cx="2209800" cy="339459"/>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6" charset="0"/>
                <a:ea typeface="ＭＳ Ｐゴシック" pitchFamily="-106" charset="-128"/>
                <a:cs typeface="ＭＳ Ｐゴシック" pitchFamily="-106" charset="-128"/>
              </a:endParaRPr>
            </a:p>
          </p:txBody>
        </p:sp>
        <p:sp>
          <p:nvSpPr>
            <p:cNvPr id="12" name="Text Box 49"/>
            <p:cNvSpPr txBox="1">
              <a:spLocks noChangeArrowheads="1"/>
            </p:cNvSpPr>
            <p:nvPr/>
          </p:nvSpPr>
          <p:spPr bwMode="auto">
            <a:xfrm>
              <a:off x="2057400" y="3747615"/>
              <a:ext cx="2209800" cy="507831"/>
            </a:xfrm>
            <a:prstGeom prst="rect">
              <a:avLst/>
            </a:prstGeom>
            <a:no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700" b="0" i="1"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Calibri" panose="020F0502020204030204" pitchFamily="34" charset="0"/>
                </a:rPr>
                <a:t>vPython</a:t>
              </a:r>
              <a:endParaRPr kumimoji="0" lang="en-US" sz="27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Calibri" panose="020F0502020204030204" pitchFamily="34" charset="0"/>
              </a:endParaRPr>
            </a:p>
          </p:txBody>
        </p:sp>
      </p:grpSp>
      <p:sp>
        <p:nvSpPr>
          <p:cNvPr id="6146" name="Text Box 49"/>
          <p:cNvSpPr txBox="1">
            <a:spLocks noChangeArrowheads="1"/>
          </p:cNvSpPr>
          <p:nvPr/>
        </p:nvSpPr>
        <p:spPr bwMode="auto">
          <a:xfrm>
            <a:off x="304800" y="228600"/>
            <a:ext cx="769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Final-project preview!</a:t>
            </a:r>
            <a:endParaRPr kumimoji="0" lang="en-US" sz="40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 name="Text Box 49"/>
          <p:cNvSpPr txBox="1">
            <a:spLocks noChangeArrowheads="1"/>
          </p:cNvSpPr>
          <p:nvPr/>
        </p:nvSpPr>
        <p:spPr bwMode="auto">
          <a:xfrm>
            <a:off x="1213022" y="1295400"/>
            <a:ext cx="693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C</a:t>
            </a:r>
            <a:r>
              <a:rPr kumimoji="0" lang="en-US" sz="36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hoices of final project:</a:t>
            </a:r>
            <a:endPar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11" name="Text Box 49"/>
          <p:cNvSpPr txBox="1">
            <a:spLocks noChangeArrowheads="1"/>
          </p:cNvSpPr>
          <p:nvPr/>
        </p:nvSpPr>
        <p:spPr bwMode="auto">
          <a:xfrm>
            <a:off x="2057400" y="2279791"/>
            <a:ext cx="2209800" cy="507831"/>
          </a:xfrm>
          <a:prstGeom prst="rect">
            <a:avLst/>
          </a:prstGeom>
          <a:solidFill>
            <a:srgbClr val="FFEAD5"/>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700" b="0" i="1"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Calibri" panose="020F0502020204030204" pitchFamily="34" charset="0"/>
              </a:rPr>
              <a:t>TextID</a:t>
            </a:r>
            <a:endParaRPr kumimoji="0" lang="en-US" sz="27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Calibri" panose="020F0502020204030204" pitchFamily="34" charset="0"/>
            </a:endParaRPr>
          </a:p>
        </p:txBody>
      </p:sp>
      <p:sp>
        <p:nvSpPr>
          <p:cNvPr id="13" name="Text Box 49"/>
          <p:cNvSpPr txBox="1">
            <a:spLocks noChangeArrowheads="1"/>
          </p:cNvSpPr>
          <p:nvPr/>
        </p:nvSpPr>
        <p:spPr bwMode="auto">
          <a:xfrm>
            <a:off x="2057400" y="2896485"/>
            <a:ext cx="2209800" cy="507831"/>
          </a:xfrm>
          <a:prstGeom prst="rect">
            <a:avLst/>
          </a:prstGeom>
          <a:solidFill>
            <a:srgbClr val="FFEFD7"/>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700" b="0" i="1"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Calibri" panose="020F0502020204030204" pitchFamily="34" charset="0"/>
              </a:rPr>
              <a:t>Picobot</a:t>
            </a:r>
            <a:endParaRPr kumimoji="0" lang="en-US" sz="27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Calibri" panose="020F0502020204030204" pitchFamily="34" charset="0"/>
            </a:endParaRPr>
          </a:p>
        </p:txBody>
      </p:sp>
      <p:sp>
        <p:nvSpPr>
          <p:cNvPr id="14" name="Text Box 49"/>
          <p:cNvSpPr txBox="1">
            <a:spLocks noChangeArrowheads="1"/>
          </p:cNvSpPr>
          <p:nvPr/>
        </p:nvSpPr>
        <p:spPr bwMode="auto">
          <a:xfrm>
            <a:off x="2057400" y="4168664"/>
            <a:ext cx="2209800" cy="507831"/>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7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Calibri" panose="020F0502020204030204" pitchFamily="34" charset="0"/>
              </a:rPr>
              <a:t>Connect 4 AI</a:t>
            </a:r>
            <a:endParaRPr kumimoji="0" lang="en-US" sz="27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Calibri" panose="020F0502020204030204" pitchFamily="34" charset="0"/>
            </a:endParaRPr>
          </a:p>
        </p:txBody>
      </p:sp>
      <p:sp>
        <p:nvSpPr>
          <p:cNvPr id="4" name="Right Brace 3"/>
          <p:cNvSpPr/>
          <p:nvPr/>
        </p:nvSpPr>
        <p:spPr bwMode="auto">
          <a:xfrm>
            <a:off x="4680122" y="2279791"/>
            <a:ext cx="188092" cy="1466888"/>
          </a:xfrm>
          <a:prstGeom prst="rightBrace">
            <a:avLst>
              <a:gd name="adj1" fmla="val 38059"/>
              <a:gd name="adj2" fmla="val 50000"/>
            </a:avLst>
          </a:prstGeom>
          <a:noFill/>
          <a:ln w="28575" cap="flat" cmpd="sng" algn="ctr">
            <a:solidFill>
              <a:srgbClr val="CC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06" charset="0"/>
              <a:ea typeface="ＭＳ Ｐゴシック" pitchFamily="-106" charset="-128"/>
              <a:cs typeface="ＭＳ Ｐゴシック" pitchFamily="-106" charset="-128"/>
            </a:endParaRPr>
          </a:p>
        </p:txBody>
      </p:sp>
      <p:sp>
        <p:nvSpPr>
          <p:cNvPr id="16" name="Right Brace 15"/>
          <p:cNvSpPr/>
          <p:nvPr/>
        </p:nvSpPr>
        <p:spPr bwMode="auto">
          <a:xfrm>
            <a:off x="4680121" y="3785315"/>
            <a:ext cx="213851" cy="907129"/>
          </a:xfrm>
          <a:prstGeom prst="rightBrace">
            <a:avLst>
              <a:gd name="adj1" fmla="val 38059"/>
              <a:gd name="adj2" fmla="val 50000"/>
            </a:avLst>
          </a:prstGeom>
          <a:noFill/>
          <a:ln w="28575" cap="flat" cmpd="sng" algn="ctr">
            <a:solidFill>
              <a:srgbClr val="0B04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6" charset="0"/>
              <a:ea typeface="ＭＳ Ｐゴシック" pitchFamily="-106" charset="-128"/>
              <a:cs typeface="ＭＳ Ｐゴシック" pitchFamily="-106" charset="-128"/>
            </a:endParaRPr>
          </a:p>
        </p:txBody>
      </p:sp>
      <p:sp>
        <p:nvSpPr>
          <p:cNvPr id="5" name="TextBox 4"/>
          <p:cNvSpPr txBox="1"/>
          <p:nvPr/>
        </p:nvSpPr>
        <p:spPr>
          <a:xfrm>
            <a:off x="5043770" y="2745663"/>
            <a:ext cx="3441070"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this morning ~ overview</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8" name="TextBox 17"/>
          <p:cNvSpPr txBox="1"/>
          <p:nvPr/>
        </p:nvSpPr>
        <p:spPr>
          <a:xfrm>
            <a:off x="5055093" y="4008046"/>
            <a:ext cx="299152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last week ~ overview</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7" name="Text Box 49"/>
          <p:cNvSpPr txBox="1">
            <a:spLocks noChangeArrowheads="1"/>
          </p:cNvSpPr>
          <p:nvPr/>
        </p:nvSpPr>
        <p:spPr bwMode="auto">
          <a:xfrm>
            <a:off x="990600" y="5068669"/>
            <a:ext cx="693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L</a:t>
            </a:r>
            <a:r>
              <a:rPr kumimoji="0" lang="en-US" sz="36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abs do </a:t>
            </a:r>
            <a:r>
              <a:rPr kumimoji="0" lang="en-US" sz="3600" b="0" i="1" u="sng"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not</a:t>
            </a:r>
            <a:r>
              <a:rPr kumimoji="0" lang="en-US" sz="36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meet this week...</a:t>
            </a:r>
            <a:endPar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20" name="Text Box 49"/>
          <p:cNvSpPr txBox="1">
            <a:spLocks noChangeArrowheads="1"/>
          </p:cNvSpPr>
          <p:nvPr/>
        </p:nvSpPr>
        <p:spPr bwMode="auto">
          <a:xfrm>
            <a:off x="990600" y="5867400"/>
            <a:ext cx="777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0">
              <a:spcBef>
                <a:spcPct val="50000"/>
              </a:spcBef>
              <a:defRPr/>
            </a:pP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L</a:t>
            </a:r>
            <a:r>
              <a:rPr kumimoji="0" lang="en-US" sz="36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abs </a:t>
            </a:r>
            <a:r>
              <a:rPr kumimoji="0" lang="en-US" sz="3600" b="0" i="1" u="sng"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do</a:t>
            </a:r>
            <a:r>
              <a:rPr kumimoji="0" lang="en-US" sz="36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meet </a:t>
            </a:r>
            <a:r>
              <a:rPr lang="en-US" sz="3600" i="1" dirty="0">
                <a:solidFill>
                  <a:srgbClr val="000000"/>
                </a:solidFill>
                <a:latin typeface="Calibri" panose="020F0502020204030204" pitchFamily="34" charset="0"/>
                <a:cs typeface="Calibri" panose="020F0502020204030204" pitchFamily="34" charset="0"/>
              </a:rPr>
              <a:t>after break</a:t>
            </a:r>
            <a:r>
              <a:rPr lang="en-US" sz="3600" i="1" dirty="0" smtClean="0">
                <a:solidFill>
                  <a:srgbClr val="000000"/>
                </a:solidFill>
                <a:latin typeface="Calibri" panose="020F0502020204030204" pitchFamily="34" charset="0"/>
                <a:cs typeface="Calibri" panose="020F0502020204030204" pitchFamily="34" charset="0"/>
              </a:rPr>
              <a:t>...     </a:t>
            </a:r>
            <a:r>
              <a:rPr kumimoji="0" lang="en-US" sz="18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a:t>
            </a:r>
            <a:r>
              <a:rPr kumimoji="0" lang="en-US" sz="1800" b="0" i="1" u="sng"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extra</a:t>
            </a:r>
            <a:r>
              <a:rPr kumimoji="0" lang="en-US" sz="18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-optional)</a:t>
            </a:r>
            <a:endPar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23646458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1552414" y="5791200"/>
            <a:ext cx="7178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final-project </a:t>
            </a:r>
            <a:r>
              <a:rPr kumimoji="0" lang="en-US" altLang="en-US" sz="4200" b="0" i="1" u="sng"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algorithms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grpSp>
        <p:nvGrpSpPr>
          <p:cNvPr id="33799" name="Group 20"/>
          <p:cNvGrpSpPr>
            <a:grpSpLocks/>
          </p:cNvGrpSpPr>
          <p:nvPr/>
        </p:nvGrpSpPr>
        <p:grpSpPr bwMode="auto">
          <a:xfrm>
            <a:off x="8213564" y="1333089"/>
            <a:ext cx="517525" cy="568325"/>
            <a:chOff x="2928" y="1051"/>
            <a:chExt cx="840" cy="957"/>
          </a:xfrm>
        </p:grpSpPr>
        <p:sp>
          <p:nvSpPr>
            <p:cNvPr id="338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2" name="Text Box 5"/>
          <p:cNvSpPr txBox="1">
            <a:spLocks noChangeArrowheads="1"/>
          </p:cNvSpPr>
          <p:nvPr/>
        </p:nvSpPr>
        <p:spPr bwMode="auto">
          <a:xfrm>
            <a:off x="304800" y="304800"/>
            <a:ext cx="7178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a:t>
            </a: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CSers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"do"</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 name="Rectangle 1"/>
          <p:cNvSpPr/>
          <p:nvPr/>
        </p:nvSpPr>
        <p:spPr>
          <a:xfrm>
            <a:off x="2895600" y="812631"/>
            <a:ext cx="35458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24" name="Rectangle 23"/>
          <p:cNvSpPr/>
          <p:nvPr/>
        </p:nvSpPr>
        <p:spPr>
          <a:xfrm>
            <a:off x="6988589" y="1245319"/>
            <a:ext cx="1342034" cy="276999"/>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or think as much...</a:t>
            </a:r>
            <a:endParaRPr kumimoji="0" lang="en-US" sz="12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20" name="Rectangle 19"/>
          <p:cNvSpPr/>
          <p:nvPr/>
        </p:nvSpPr>
        <p:spPr>
          <a:xfrm>
            <a:off x="2666050" y="1135796"/>
            <a:ext cx="813684" cy="276999"/>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think they</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39121561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2963" y="6192252"/>
            <a:ext cx="74676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First paragraph of </a:t>
            </a:r>
            <a:r>
              <a:rPr kumimoji="0" lang="en-US" sz="2400" b="0"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Cuckoo's Calling</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by R. Galbraith</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 name="Rectangle 2"/>
          <p:cNvSpPr/>
          <p:nvPr/>
        </p:nvSpPr>
        <p:spPr>
          <a:xfrm>
            <a:off x="381000" y="1940581"/>
            <a:ext cx="5715000" cy="267765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Print" panose="02000600000000000000" pitchFamily="2" charset="0"/>
                <a:ea typeface="MS PGothic" pitchFamily="34" charset="-128"/>
                <a:cs typeface="+mn-cs"/>
              </a:rPr>
              <a:t>Though Robin </a:t>
            </a:r>
            <a:r>
              <a:rPr kumimoji="0" lang="en-US" sz="2400" b="0" i="0" u="none" strike="noStrike" kern="1200" cap="none" spc="0" normalizeH="0" baseline="0" noProof="0" dirty="0" err="1">
                <a:ln>
                  <a:noFill/>
                </a:ln>
                <a:solidFill>
                  <a:srgbClr val="000000"/>
                </a:solidFill>
                <a:effectLst/>
                <a:uLnTx/>
                <a:uFillTx/>
                <a:latin typeface="Segoe Print" panose="02000600000000000000" pitchFamily="2" charset="0"/>
                <a:ea typeface="MS PGothic" pitchFamily="34" charset="-128"/>
                <a:cs typeface="+mn-cs"/>
              </a:rPr>
              <a:t>Ellacott’s</a:t>
            </a:r>
            <a:r>
              <a:rPr kumimoji="0" lang="en-US" sz="2400" b="0" i="0" u="none" strike="noStrike" kern="1200" cap="none" spc="0" normalizeH="0" baseline="0" noProof="0" dirty="0">
                <a:ln>
                  <a:noFill/>
                </a:ln>
                <a:solidFill>
                  <a:srgbClr val="000000"/>
                </a:solidFill>
                <a:effectLst/>
                <a:uLnTx/>
                <a:uFillTx/>
                <a:latin typeface="Segoe Print" panose="02000600000000000000" pitchFamily="2" charset="0"/>
                <a:ea typeface="MS PGothic" pitchFamily="34" charset="-128"/>
                <a:cs typeface="+mn-cs"/>
              </a:rPr>
              <a:t> twenty-five years of life had seen their moments of drama and incident, she had never before woken up in the certain knowledge that she would remember the coming day for as long as she lived.</a:t>
            </a:r>
          </a:p>
        </p:txBody>
      </p:sp>
      <p:pic>
        <p:nvPicPr>
          <p:cNvPr id="5"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453211" cy="35108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87301" y="4944446"/>
            <a:ext cx="110241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April 4, 2013</a:t>
            </a:r>
            <a:endParaRPr kumimoji="0" lang="en-US" sz="12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 name="TextBox 6"/>
          <p:cNvSpPr txBox="1"/>
          <p:nvPr/>
        </p:nvSpPr>
        <p:spPr>
          <a:xfrm>
            <a:off x="457200" y="366566"/>
            <a:ext cx="198644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A </a:t>
            </a:r>
            <a:r>
              <a:rPr lang="en-US" dirty="0" smtClean="0">
                <a:solidFill>
                  <a:srgbClr val="000000"/>
                </a:solidFill>
                <a:latin typeface="Calibri" panose="020F0502020204030204" pitchFamily="34" charset="0"/>
                <a:cs typeface="Calibri" panose="020F0502020204030204" pitchFamily="34" charset="0"/>
              </a:rPr>
              <a:t>while back</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23369232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673" y="2057400"/>
            <a:ext cx="2453211" cy="35108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imgs_for_Lec22\imgs_for_Lec22\JKR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47" y="533400"/>
            <a:ext cx="796655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wner\Desktop\imgs_for_Lec22\imgs_for_Lec22\JKR_2.png"/>
          <p:cNvPicPr>
            <a:picLocks noChangeAspect="1" noChangeArrowheads="1"/>
          </p:cNvPicPr>
          <p:nvPr/>
        </p:nvPicPr>
        <p:blipFill rotWithShape="1">
          <a:blip r:embed="rId4">
            <a:extLst>
              <a:ext uri="{28A0092B-C50C-407E-A947-70E740481C1C}">
                <a14:useLocalDpi xmlns:a14="http://schemas.microsoft.com/office/drawing/2010/main" val="0"/>
              </a:ext>
            </a:extLst>
          </a:blip>
          <a:srcRect b="30829"/>
          <a:stretch/>
        </p:blipFill>
        <p:spPr bwMode="auto">
          <a:xfrm>
            <a:off x="276225" y="1905000"/>
            <a:ext cx="5819775" cy="366321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6568" y="3633536"/>
            <a:ext cx="5819775" cy="809675"/>
          </a:xfrm>
          <a:prstGeom prst="roundRect">
            <a:avLst/>
          </a:prstGeom>
          <a:noFill/>
          <a:ln w="28575">
            <a:solidFill>
              <a:srgbClr val="CC3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2743200" y="6477000"/>
            <a:ext cx="6324600" cy="323165"/>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kottke.org/13/08/how-</a:t>
            </a:r>
            <a:r>
              <a:rPr kumimoji="0" lang="en-US" sz="15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jk</a:t>
            </a: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15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rowling</a:t>
            </a: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-was-found-to-be-</a:t>
            </a:r>
            <a:r>
              <a:rPr kumimoji="0" lang="en-US" sz="15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robert</a:t>
            </a: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15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galbraith</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 name="Rounded Rectangle 6"/>
          <p:cNvSpPr/>
          <p:nvPr/>
        </p:nvSpPr>
        <p:spPr>
          <a:xfrm>
            <a:off x="220081" y="2871537"/>
            <a:ext cx="5819775" cy="721895"/>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4" name="Straight Connector 3"/>
          <p:cNvCxnSpPr/>
          <p:nvPr/>
        </p:nvCxnSpPr>
        <p:spPr>
          <a:xfrm>
            <a:off x="888642" y="1422042"/>
            <a:ext cx="106680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240920" y="1297440"/>
              <a:ext cx="4606200" cy="2568600"/>
            </p14:xfrm>
          </p:contentPart>
        </mc:Choice>
        <mc:Fallback xmlns="">
          <p:pic>
            <p:nvPicPr>
              <p:cNvPr id="2" name="Ink 1"/>
              <p:cNvPicPr/>
              <p:nvPr/>
            </p:nvPicPr>
            <p:blipFill>
              <a:blip r:embed="rId6"/>
              <a:stretch>
                <a:fillRect/>
              </a:stretch>
            </p:blipFill>
            <p:spPr>
              <a:xfrm>
                <a:off x="1229400" y="1286280"/>
                <a:ext cx="4628880" cy="2591640"/>
              </a:xfrm>
              <a:prstGeom prst="rect">
                <a:avLst/>
              </a:prstGeom>
            </p:spPr>
          </p:pic>
        </mc:Fallback>
      </mc:AlternateContent>
    </p:spTree>
    <p:extLst>
      <p:ext uri="{BB962C8B-B14F-4D97-AF65-F5344CB8AC3E}">
        <p14:creationId xmlns:p14="http://schemas.microsoft.com/office/powerpoint/2010/main" val="11102661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673" y="2057400"/>
            <a:ext cx="2453211" cy="35108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imgs_for_Lec22\imgs_for_Lec22\JKR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47" y="533400"/>
            <a:ext cx="796655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wner\Desktop\imgs_for_Lec22\imgs_for_Lec22\JKR_2.png"/>
          <p:cNvPicPr>
            <a:picLocks noChangeAspect="1" noChangeArrowheads="1"/>
          </p:cNvPicPr>
          <p:nvPr/>
        </p:nvPicPr>
        <p:blipFill rotWithShape="1">
          <a:blip r:embed="rId4">
            <a:extLst>
              <a:ext uri="{28A0092B-C50C-407E-A947-70E740481C1C}">
                <a14:useLocalDpi xmlns:a14="http://schemas.microsoft.com/office/drawing/2010/main" val="0"/>
              </a:ext>
            </a:extLst>
          </a:blip>
          <a:srcRect b="30829"/>
          <a:stretch/>
        </p:blipFill>
        <p:spPr bwMode="auto">
          <a:xfrm>
            <a:off x="276225" y="1905000"/>
            <a:ext cx="5819775" cy="366321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6568" y="3633536"/>
            <a:ext cx="5819775" cy="809675"/>
          </a:xfrm>
          <a:prstGeom prst="roundRect">
            <a:avLst/>
          </a:prstGeom>
          <a:noFill/>
          <a:ln w="28575">
            <a:solidFill>
              <a:srgbClr val="CC3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2743200" y="6477000"/>
            <a:ext cx="6324600" cy="323165"/>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kottke.org/13/08/how-</a:t>
            </a:r>
            <a:r>
              <a:rPr kumimoji="0" lang="en-US" sz="15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jk</a:t>
            </a: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15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rowling</a:t>
            </a: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-was-found-to-be-</a:t>
            </a:r>
            <a:r>
              <a:rPr kumimoji="0" lang="en-US" sz="15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robert</a:t>
            </a: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15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galbraith</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 name="Rounded Rectangle 6"/>
          <p:cNvSpPr/>
          <p:nvPr/>
        </p:nvSpPr>
        <p:spPr>
          <a:xfrm>
            <a:off x="220081" y="2871537"/>
            <a:ext cx="5819775" cy="721895"/>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4" name="Straight Connector 3"/>
          <p:cNvCxnSpPr/>
          <p:nvPr/>
        </p:nvCxnSpPr>
        <p:spPr>
          <a:xfrm>
            <a:off x="888642" y="1422042"/>
            <a:ext cx="106680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rot="21197541">
            <a:off x="3442985" y="1708990"/>
            <a:ext cx="2487091" cy="3046988"/>
          </a:xfrm>
          <a:prstGeom prst="rect">
            <a:avLst/>
          </a:prstGeom>
          <a:solidFill>
            <a:srgbClr val="CCFFCC"/>
          </a:solidFill>
          <a:ln>
            <a:solidFill>
              <a:schemeClr val="bg1">
                <a:lumMod val="50000"/>
              </a:schemeClr>
            </a:solidFill>
          </a:ln>
        </p:spPr>
        <p:txBody>
          <a:bodyPr wrap="none" rtlCol="0">
            <a:spAutoFit/>
          </a:bodyPr>
          <a:lstStyle/>
          <a:p>
            <a:pPr algn="ctr"/>
            <a:r>
              <a:rPr lang="en-US" sz="4800" dirty="0" smtClean="0">
                <a:latin typeface="Calibri" panose="020F0502020204030204" pitchFamily="34" charset="0"/>
                <a:cs typeface="Calibri" panose="020F0502020204030204" pitchFamily="34" charset="0"/>
              </a:rPr>
              <a:t>Demo:</a:t>
            </a:r>
          </a:p>
          <a:p>
            <a:pPr algn="ctr"/>
            <a:r>
              <a:rPr lang="en-US" sz="4800" i="1" dirty="0" smtClean="0">
                <a:latin typeface="Calibri" panose="020F0502020204030204" pitchFamily="34" charset="0"/>
                <a:cs typeface="Calibri" panose="020F0502020204030204" pitchFamily="34" charset="0"/>
              </a:rPr>
              <a:t>CC vs WS</a:t>
            </a:r>
          </a:p>
          <a:p>
            <a:pPr algn="ctr"/>
            <a:r>
              <a:rPr lang="en-US" sz="4800" dirty="0" smtClean="0">
                <a:latin typeface="Calibri" panose="020F0502020204030204" pitchFamily="34" charset="0"/>
                <a:cs typeface="Calibri" panose="020F0502020204030204" pitchFamily="34" charset="0"/>
              </a:rPr>
              <a:t>vs</a:t>
            </a:r>
          </a:p>
          <a:p>
            <a:pPr algn="ctr"/>
            <a:r>
              <a:rPr lang="en-US" sz="4800" i="1" dirty="0" smtClean="0">
                <a:latin typeface="Calibri" panose="020F0502020204030204" pitchFamily="34" charset="0"/>
                <a:cs typeface="Calibri" panose="020F0502020204030204" pitchFamily="34" charset="0"/>
              </a:rPr>
              <a:t>CC vs JKR</a:t>
            </a:r>
            <a:endParaRPr lang="en-US" sz="4800" i="1" dirty="0">
              <a:latin typeface="Calibri" panose="020F0502020204030204" pitchFamily="34" charset="0"/>
              <a:cs typeface="Calibri" panose="020F0502020204030204" pitchFamily="34" charset="0"/>
            </a:endParaRPr>
          </a:p>
        </p:txBody>
      </p:sp>
      <p:grpSp>
        <p:nvGrpSpPr>
          <p:cNvPr id="10" name="Group 20"/>
          <p:cNvGrpSpPr>
            <a:grpSpLocks/>
          </p:cNvGrpSpPr>
          <p:nvPr/>
        </p:nvGrpSpPr>
        <p:grpSpPr bwMode="auto">
          <a:xfrm>
            <a:off x="5870396" y="4765675"/>
            <a:ext cx="517525" cy="568325"/>
            <a:chOff x="2928" y="1051"/>
            <a:chExt cx="840" cy="957"/>
          </a:xfrm>
        </p:grpSpPr>
        <p:sp>
          <p:nvSpPr>
            <p:cNvPr id="1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4" name="Rectangle 23"/>
          <p:cNvSpPr/>
          <p:nvPr/>
        </p:nvSpPr>
        <p:spPr>
          <a:xfrm>
            <a:off x="4419004" y="4648200"/>
            <a:ext cx="1535292" cy="276999"/>
          </a:xfrm>
          <a:prstGeom prst="rect">
            <a:avLst/>
          </a:prstGeom>
          <a:solidFill>
            <a:schemeClr val="bg1"/>
          </a:solidFill>
          <a:ln>
            <a:solidFill>
              <a:schemeClr val="bg1"/>
            </a:solidFill>
          </a:ln>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that a lot of </a:t>
            </a:r>
            <a:r>
              <a:rPr kumimoji="0" lang="en-US" sz="1200" b="0" i="0" u="none" strike="noStrike" kern="1200" cap="none" spc="0" normalizeH="0" baseline="0" noProof="0" dirty="0" err="1"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versuses</a:t>
            </a:r>
            <a:r>
              <a:rPr kumimoji="0" lang="en-US" sz="12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a:t>
            </a:r>
            <a:endParaRPr kumimoji="0" lang="en-US" sz="12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4722480" y="2283120"/>
              <a:ext cx="1358640" cy="2369880"/>
            </p14:xfrm>
          </p:contentPart>
        </mc:Choice>
        <mc:Fallback xmlns="">
          <p:pic>
            <p:nvPicPr>
              <p:cNvPr id="6" name="Ink 5"/>
              <p:cNvPicPr/>
              <p:nvPr/>
            </p:nvPicPr>
            <p:blipFill>
              <a:blip r:embed="rId6"/>
              <a:stretch>
                <a:fillRect/>
              </a:stretch>
            </p:blipFill>
            <p:spPr>
              <a:xfrm>
                <a:off x="4711680" y="2272680"/>
                <a:ext cx="1382040" cy="2392200"/>
              </a:xfrm>
              <a:prstGeom prst="rect">
                <a:avLst/>
              </a:prstGeom>
            </p:spPr>
          </p:pic>
        </mc:Fallback>
      </mc:AlternateContent>
    </p:spTree>
    <p:extLst>
      <p:ext uri="{BB962C8B-B14F-4D97-AF65-F5344CB8AC3E}">
        <p14:creationId xmlns:p14="http://schemas.microsoft.com/office/powerpoint/2010/main" val="1148511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377885" y="225839"/>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TextID</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4200" b="0" i="1"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IDer</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 name="TextBox 1"/>
          <p:cNvSpPr txBox="1"/>
          <p:nvPr/>
        </p:nvSpPr>
        <p:spPr>
          <a:xfrm>
            <a:off x="842963" y="6192252"/>
            <a:ext cx="74676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First paragraph of </a:t>
            </a:r>
            <a:r>
              <a:rPr kumimoji="0" lang="en-US" sz="2400" b="0"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Cuckoo's Calling</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by R. Galbraith</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 name="Rectangle 2"/>
          <p:cNvSpPr/>
          <p:nvPr/>
        </p:nvSpPr>
        <p:spPr>
          <a:xfrm>
            <a:off x="381000" y="1940581"/>
            <a:ext cx="5715000" cy="267765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Print" panose="02000600000000000000" pitchFamily="2" charset="0"/>
                <a:ea typeface="MS PGothic" pitchFamily="34" charset="-128"/>
                <a:cs typeface="+mn-cs"/>
              </a:rPr>
              <a:t>Though Robin </a:t>
            </a:r>
            <a:r>
              <a:rPr kumimoji="0" lang="en-US" sz="2400" b="0" i="0" u="none" strike="noStrike" kern="1200" cap="none" spc="0" normalizeH="0" baseline="0" noProof="0" dirty="0" err="1">
                <a:ln>
                  <a:noFill/>
                </a:ln>
                <a:solidFill>
                  <a:srgbClr val="000000"/>
                </a:solidFill>
                <a:effectLst/>
                <a:uLnTx/>
                <a:uFillTx/>
                <a:latin typeface="Segoe Print" panose="02000600000000000000" pitchFamily="2" charset="0"/>
                <a:ea typeface="MS PGothic" pitchFamily="34" charset="-128"/>
                <a:cs typeface="+mn-cs"/>
              </a:rPr>
              <a:t>Ellacott’s</a:t>
            </a:r>
            <a:r>
              <a:rPr kumimoji="0" lang="en-US" sz="2400" b="0" i="0" u="none" strike="noStrike" kern="1200" cap="none" spc="0" normalizeH="0" baseline="0" noProof="0" dirty="0">
                <a:ln>
                  <a:noFill/>
                </a:ln>
                <a:solidFill>
                  <a:srgbClr val="000000"/>
                </a:solidFill>
                <a:effectLst/>
                <a:uLnTx/>
                <a:uFillTx/>
                <a:latin typeface="Segoe Print" panose="02000600000000000000" pitchFamily="2" charset="0"/>
                <a:ea typeface="MS PGothic" pitchFamily="34" charset="-128"/>
                <a:cs typeface="+mn-cs"/>
              </a:rPr>
              <a:t> twenty-five years of life had seen their moments of drama and incident, she had never before woken up in the certain knowledge that she would remember the coming day for as long as she lived.</a:t>
            </a:r>
          </a:p>
        </p:txBody>
      </p:sp>
      <p:pic>
        <p:nvPicPr>
          <p:cNvPr id="5"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453211" cy="35108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87301" y="4944446"/>
            <a:ext cx="110241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April 4, 2013</a:t>
            </a:r>
            <a:endParaRPr kumimoji="0" lang="en-US" sz="12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29866">
            <a:off x="612818" y="2636269"/>
            <a:ext cx="6781800" cy="3409844"/>
          </a:xfrm>
          <a:prstGeom prst="rect">
            <a:avLst/>
          </a:prstGeom>
          <a:ln w="76200">
            <a:solidFill>
              <a:schemeClr val="bg1"/>
            </a:solidFill>
          </a:ln>
        </p:spPr>
      </p:pic>
      <p:pic>
        <p:nvPicPr>
          <p:cNvPr id="8" name="Picture 7"/>
          <p:cNvPicPr>
            <a:picLocks noChangeAspect="1"/>
          </p:cNvPicPr>
          <p:nvPr/>
        </p:nvPicPr>
        <p:blipFill>
          <a:blip r:embed="rId4"/>
          <a:stretch>
            <a:fillRect/>
          </a:stretch>
        </p:blipFill>
        <p:spPr>
          <a:xfrm>
            <a:off x="4529540" y="419640"/>
            <a:ext cx="4378241" cy="1876389"/>
          </a:xfrm>
          <a:prstGeom prst="rect">
            <a:avLst/>
          </a:prstGeom>
          <a:ln w="28575">
            <a:solidFill>
              <a:srgbClr val="009900"/>
            </a:solidFill>
          </a:ln>
        </p:spPr>
      </p:pic>
      <p:sp>
        <p:nvSpPr>
          <p:cNvPr id="9" name="Down Arrow 8"/>
          <p:cNvSpPr/>
          <p:nvPr/>
        </p:nvSpPr>
        <p:spPr>
          <a:xfrm rot="7862988">
            <a:off x="6093607" y="2141266"/>
            <a:ext cx="685800" cy="983380"/>
          </a:xfrm>
          <a:prstGeom prst="down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p:cNvPicPr>
            <a:picLocks noChangeAspect="1"/>
          </p:cNvPicPr>
          <p:nvPr/>
        </p:nvPicPr>
        <p:blipFill>
          <a:blip r:embed="rId5"/>
          <a:stretch>
            <a:fillRect/>
          </a:stretch>
        </p:blipFill>
        <p:spPr>
          <a:xfrm>
            <a:off x="7170900" y="527183"/>
            <a:ext cx="1671896" cy="1671896"/>
          </a:xfrm>
          <a:prstGeom prst="rect">
            <a:avLst/>
          </a:prstGeom>
          <a:ln>
            <a:solidFill>
              <a:schemeClr val="bg1"/>
            </a:solidFill>
          </a:ln>
        </p:spPr>
      </p:pic>
    </p:spTree>
    <p:extLst>
      <p:ext uri="{BB962C8B-B14F-4D97-AF65-F5344CB8AC3E}">
        <p14:creationId xmlns:p14="http://schemas.microsoft.com/office/powerpoint/2010/main" val="4285800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532303"/>
            <a:ext cx="8764893" cy="834450"/>
          </a:xfrm>
          <a:prstGeom prst="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260728" y="2626816"/>
            <a:ext cx="8610600" cy="387798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{'and</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3,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poptartful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'liked': 1,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spamful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'like': 2, '': 1, 'spam': 2,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i</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'42': 1, 'all': 1, 'thanksgiving': 1, 'will': 1, 'bring': 1,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poptarts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3, 'spams': 1, 'by': 1, 'are': 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0: 1, </a:t>
            </a:r>
            <a:r>
              <a:rPr kumimoji="0" lang="en-US" sz="2400" b="0" i="0" u="none" strike="noStrike" kern="1200" cap="none" spc="0" normalizeH="0" baseline="0" noProof="0" dirty="0">
                <a:ln>
                  <a:noFill/>
                </a:ln>
                <a:solidFill>
                  <a:srgbClr val="F6890C"/>
                </a:solidFill>
                <a:effectLst/>
                <a:uLnTx/>
                <a:uFillTx/>
                <a:latin typeface="Calibri" panose="020F0502020204030204" pitchFamily="34" charset="0"/>
                <a:ea typeface="MS PGothic" pitchFamily="34" charset="-128"/>
                <a:cs typeface="+mn-cs"/>
              </a:rPr>
              <a:t>1: 1</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 2, </a:t>
            </a:r>
            <a:r>
              <a:rPr kumimoji="0" lang="en-US" sz="2400" b="0" i="0" u="none" strike="noStrike" kern="1200" cap="none" spc="0" normalizeH="0" baseline="0" noProof="0" dirty="0">
                <a:ln>
                  <a:noFill/>
                </a:ln>
                <a:solidFill>
                  <a:srgbClr val="F6890C"/>
                </a:solidFill>
                <a:effectLst/>
                <a:uLnTx/>
                <a:uFillTx/>
                <a:latin typeface="Calibri" panose="020F0502020204030204" pitchFamily="34" charset="0"/>
                <a:ea typeface="MS PGothic" pitchFamily="34" charset="-128"/>
                <a:cs typeface="+mn-cs"/>
              </a:rPr>
              <a:t>3: 6</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4: 5, </a:t>
            </a:r>
            <a:r>
              <a:rPr kumimoji="0" lang="en-US" sz="2400" b="0" i="0" u="none" strike="noStrike" kern="1200" cap="none" spc="0" normalizeH="0" baseline="0" noProof="0" dirty="0">
                <a:ln>
                  <a:noFill/>
                </a:ln>
                <a:solidFill>
                  <a:srgbClr val="F6890C"/>
                </a:solidFill>
                <a:effectLst/>
                <a:uLnTx/>
                <a:uFillTx/>
                <a:latin typeface="Calibri" panose="020F0502020204030204" pitchFamily="34" charset="0"/>
                <a:ea typeface="MS PGothic" pitchFamily="34" charset="-128"/>
                <a:cs typeface="+mn-cs"/>
              </a:rPr>
              <a:t>5: 3</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7: 1, </a:t>
            </a:r>
            <a:r>
              <a:rPr kumimoji="0" lang="en-US" sz="2400" b="0" i="0" u="none" strike="noStrike" kern="1200" cap="none" spc="0" normalizeH="0" baseline="0" noProof="0" dirty="0">
                <a:ln>
                  <a:noFill/>
                </a:ln>
                <a:solidFill>
                  <a:srgbClr val="F6890C"/>
                </a:solidFill>
                <a:effectLst/>
                <a:uLnTx/>
                <a:uFillTx/>
                <a:latin typeface="Calibri" panose="020F0502020204030204" pitchFamily="34" charset="0"/>
                <a:ea typeface="MS PGothic" pitchFamily="34" charset="-128"/>
                <a:cs typeface="+mn-cs"/>
              </a:rPr>
              <a:t>8: 3</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10: 1, </a:t>
            </a:r>
            <a:r>
              <a:rPr kumimoji="0" lang="en-US" sz="2400" b="0" i="0" u="none" strike="noStrike" kern="1200" cap="none" spc="0" normalizeH="0" baseline="0" noProof="0" dirty="0">
                <a:ln>
                  <a:noFill/>
                </a:ln>
                <a:solidFill>
                  <a:srgbClr val="F6890C"/>
                </a:solidFill>
                <a:effectLst/>
                <a:uLnTx/>
                <a:uFillTx/>
                <a:latin typeface="Calibri" panose="020F0502020204030204" pitchFamily="34" charset="0"/>
                <a:ea typeface="MS PGothic" pitchFamily="34" charset="-128"/>
                <a:cs typeface="+mn-cs"/>
              </a:rPr>
              <a:t>12: 1</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'and': 3, '': 1, 'all': 1, 'like': 3,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thanksgiv</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'spam': 4,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'42': 1, 'by': 1, 'will': 1, 'bring': 1,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ar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poptart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12: 1, 5: 1, 7: 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1, '-': 2, '?': 1, '_': 2, '.': 1}</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4" name="Rectangle 3"/>
          <p:cNvSpPr/>
          <p:nvPr/>
        </p:nvSpPr>
        <p:spPr>
          <a:xfrm>
            <a:off x="291852" y="1316315"/>
            <a:ext cx="3575018" cy="584775"/>
          </a:xfrm>
          <a:prstGeom prst="rect">
            <a:avLst/>
          </a:prstGeom>
          <a:solidFill>
            <a:srgbClr val="FAE9D6"/>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F6890C"/>
                </a:solidFill>
                <a:effectLst/>
                <a:uLnTx/>
                <a:uFillTx/>
                <a:latin typeface="Consolas" panose="020B0609020204030204" pitchFamily="49" charset="0"/>
                <a:cs typeface="Calibri" panose="020F0502020204030204" pitchFamily="34" charset="0"/>
              </a:rPr>
              <a:t>class</a:t>
            </a:r>
            <a:r>
              <a:rPr kumimoji="0" lang="en-US" sz="3200" b="1" i="0" u="none" strike="noStrike" kern="1200" cap="none" spc="0" normalizeH="0" baseline="0" noProof="0" dirty="0" smtClean="0">
                <a:ln>
                  <a:noFill/>
                </a:ln>
                <a:effectLst/>
                <a:uLnTx/>
                <a:uFillTx/>
                <a:latin typeface="Consolas" panose="020B0609020204030204" pitchFamily="49" charset="0"/>
                <a:cs typeface="Calibri" panose="020F0502020204030204" pitchFamily="34" charset="0"/>
              </a:rPr>
              <a:t> </a:t>
            </a:r>
            <a:r>
              <a:rPr kumimoji="0" lang="en-US" sz="3200" b="1" i="0" u="none" strike="noStrike" kern="1200" cap="none" spc="0" normalizeH="0" baseline="0" noProof="0" dirty="0" err="1" smtClean="0">
                <a:ln>
                  <a:noFill/>
                </a:ln>
                <a:effectLst/>
                <a:uLnTx/>
                <a:uFillTx/>
                <a:latin typeface="Consolas" panose="020B0609020204030204" pitchFamily="49" charset="0"/>
                <a:cs typeface="Calibri" panose="020F0502020204030204" pitchFamily="34" charset="0"/>
              </a:rPr>
              <a:t>TextModel</a:t>
            </a:r>
            <a:endParaRPr kumimoji="0" lang="en-US" sz="3200" b="1" i="0" u="none" strike="noStrike" kern="1200" cap="none" spc="0" normalizeH="0" baseline="0" noProof="0" dirty="0">
              <a:ln>
                <a:noFill/>
              </a:ln>
              <a:effectLst/>
              <a:uLnTx/>
              <a:uFillTx/>
              <a:latin typeface="Consolas" panose="020B0609020204030204" pitchFamily="49" charset="0"/>
              <a:cs typeface="Calibri" panose="020F0502020204030204" pitchFamily="34" charset="0"/>
            </a:endParaRPr>
          </a:p>
        </p:txBody>
      </p:sp>
      <p:sp>
        <p:nvSpPr>
          <p:cNvPr id="22" name="Rectangle 21"/>
          <p:cNvSpPr/>
          <p:nvPr/>
        </p:nvSpPr>
        <p:spPr>
          <a:xfrm>
            <a:off x="7044995" y="3451386"/>
            <a:ext cx="569387" cy="461665"/>
          </a:xfrm>
          <a:prstGeom prst="rect">
            <a:avLst/>
          </a:prstGeom>
          <a:solidFill>
            <a:schemeClr val="bg1">
              <a:lumMod val="95000"/>
            </a:schemeClr>
          </a:solidFill>
          <a:ln>
            <a:noFill/>
          </a:ln>
        </p:spPr>
        <p:txBody>
          <a:bodyPr wrap="none" anchor="b">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smtClean="0">
                <a:ln>
                  <a:noFill/>
                </a:ln>
                <a:solidFill>
                  <a:schemeClr val="accent2">
                    <a:lumMod val="60000"/>
                    <a:lumOff val="40000"/>
                  </a:schemeClr>
                </a:solidFill>
                <a:effectLst/>
                <a:uLnTx/>
                <a:uFillTx/>
                <a:latin typeface="Calibri" panose="020F0502020204030204" pitchFamily="34" charset="0"/>
                <a:ea typeface="MS PGothic" pitchFamily="34" charset="-128"/>
                <a:cs typeface="+mn-cs"/>
              </a:rPr>
              <a:t>[A]</a:t>
            </a:r>
            <a:endParaRPr kumimoji="0" lang="en-US" b="1" i="0" u="none" strike="noStrike" kern="1200" cap="none" spc="0" normalizeH="0" baseline="0" noProof="0" dirty="0">
              <a:ln>
                <a:noFill/>
              </a:ln>
              <a:solidFill>
                <a:schemeClr val="accent2">
                  <a:lumMod val="60000"/>
                  <a:lumOff val="40000"/>
                </a:schemeClr>
              </a:solidFill>
              <a:effectLst/>
              <a:uLnTx/>
              <a:uFillTx/>
              <a:ea typeface="MS PGothic" pitchFamily="34" charset="-128"/>
              <a:cs typeface="+mn-cs"/>
            </a:endParaRPr>
          </a:p>
        </p:txBody>
      </p:sp>
      <p:sp>
        <p:nvSpPr>
          <p:cNvPr id="24" name="Rectangle 23"/>
          <p:cNvSpPr/>
          <p:nvPr/>
        </p:nvSpPr>
        <p:spPr>
          <a:xfrm>
            <a:off x="6172200" y="4686780"/>
            <a:ext cx="556564" cy="461665"/>
          </a:xfrm>
          <a:prstGeom prst="rect">
            <a:avLst/>
          </a:prstGeom>
          <a:solidFill>
            <a:schemeClr val="bg1">
              <a:lumMod val="95000"/>
            </a:schemeClr>
          </a:solidFill>
          <a:ln>
            <a:noFill/>
          </a:ln>
        </p:spPr>
        <p:txBody>
          <a:bodyPr wrap="none" anchor="b">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smtClean="0">
                <a:ln>
                  <a:noFill/>
                </a:ln>
                <a:solidFill>
                  <a:schemeClr val="accent2">
                    <a:lumMod val="60000"/>
                    <a:lumOff val="40000"/>
                  </a:schemeClr>
                </a:solidFill>
                <a:effectLst/>
                <a:uLnTx/>
                <a:uFillTx/>
                <a:latin typeface="Calibri" panose="020F0502020204030204" pitchFamily="34" charset="0"/>
                <a:ea typeface="MS PGothic" pitchFamily="34" charset="-128"/>
                <a:cs typeface="+mn-cs"/>
              </a:rPr>
              <a:t>[B]</a:t>
            </a:r>
            <a:endParaRPr kumimoji="0" lang="en-US" b="1" i="0" u="none" strike="noStrike" kern="1200" cap="none" spc="0" normalizeH="0" baseline="0" noProof="0" dirty="0">
              <a:ln>
                <a:noFill/>
              </a:ln>
              <a:solidFill>
                <a:schemeClr val="accent2">
                  <a:lumMod val="60000"/>
                  <a:lumOff val="40000"/>
                </a:schemeClr>
              </a:solidFill>
              <a:effectLst/>
              <a:uLnTx/>
              <a:uFillTx/>
              <a:ea typeface="MS PGothic" pitchFamily="34" charset="-128"/>
              <a:cs typeface="+mn-cs"/>
            </a:endParaRPr>
          </a:p>
        </p:txBody>
      </p:sp>
      <p:sp>
        <p:nvSpPr>
          <p:cNvPr id="25" name="Rectangle 24"/>
          <p:cNvSpPr/>
          <p:nvPr/>
        </p:nvSpPr>
        <p:spPr>
          <a:xfrm>
            <a:off x="2712822" y="5268789"/>
            <a:ext cx="546945" cy="461665"/>
          </a:xfrm>
          <a:prstGeom prst="rect">
            <a:avLst/>
          </a:prstGeom>
          <a:solidFill>
            <a:schemeClr val="bg1">
              <a:lumMod val="95000"/>
            </a:schemeClr>
          </a:solidFill>
          <a:ln>
            <a:noFill/>
          </a:ln>
        </p:spPr>
        <p:txBody>
          <a:bodyPr wrap="none"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smtClean="0">
                <a:ln>
                  <a:noFill/>
                </a:ln>
                <a:solidFill>
                  <a:schemeClr val="accent2">
                    <a:lumMod val="60000"/>
                    <a:lumOff val="40000"/>
                  </a:schemeClr>
                </a:solidFill>
                <a:effectLst/>
                <a:uLnTx/>
                <a:uFillTx/>
                <a:latin typeface="Calibri" panose="020F0502020204030204" pitchFamily="34" charset="0"/>
                <a:ea typeface="MS PGothic" pitchFamily="34" charset="-128"/>
                <a:cs typeface="+mn-cs"/>
              </a:rPr>
              <a:t>[C]</a:t>
            </a:r>
            <a:endParaRPr kumimoji="0" lang="en-US" b="1" i="0" u="none" strike="noStrike" kern="1200" cap="none" spc="0" normalizeH="0" baseline="0" noProof="0" dirty="0">
              <a:ln>
                <a:noFill/>
              </a:ln>
              <a:solidFill>
                <a:schemeClr val="accent2">
                  <a:lumMod val="60000"/>
                  <a:lumOff val="40000"/>
                </a:schemeClr>
              </a:solidFill>
              <a:effectLst/>
              <a:uLnTx/>
              <a:uFillTx/>
              <a:ea typeface="MS PGothic" pitchFamily="34" charset="-128"/>
              <a:cs typeface="+mn-cs"/>
            </a:endParaRPr>
          </a:p>
        </p:txBody>
      </p:sp>
      <p:sp>
        <p:nvSpPr>
          <p:cNvPr id="26" name="Rectangle 25"/>
          <p:cNvSpPr/>
          <p:nvPr/>
        </p:nvSpPr>
        <p:spPr>
          <a:xfrm>
            <a:off x="291852" y="6023818"/>
            <a:ext cx="577402" cy="461665"/>
          </a:xfrm>
          <a:prstGeom prst="rect">
            <a:avLst/>
          </a:prstGeom>
          <a:solidFill>
            <a:schemeClr val="bg1">
              <a:lumMod val="95000"/>
            </a:schemeClr>
          </a:solidFill>
          <a:ln>
            <a:noFill/>
          </a:ln>
        </p:spPr>
        <p:txBody>
          <a:bodyPr wrap="none"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smtClean="0">
                <a:ln>
                  <a:noFill/>
                </a:ln>
                <a:solidFill>
                  <a:schemeClr val="accent2">
                    <a:lumMod val="60000"/>
                    <a:lumOff val="40000"/>
                  </a:schemeClr>
                </a:solidFill>
                <a:effectLst/>
                <a:uLnTx/>
                <a:uFillTx/>
                <a:latin typeface="Calibri" panose="020F0502020204030204" pitchFamily="34" charset="0"/>
                <a:ea typeface="MS PGothic" pitchFamily="34" charset="-128"/>
                <a:cs typeface="+mn-cs"/>
              </a:rPr>
              <a:t>[D]</a:t>
            </a:r>
            <a:endParaRPr kumimoji="0" lang="en-US" b="1" i="0" u="none" strike="noStrike" kern="1200" cap="none" spc="0" normalizeH="0" baseline="0" noProof="0" dirty="0">
              <a:ln>
                <a:noFill/>
              </a:ln>
              <a:solidFill>
                <a:schemeClr val="accent2">
                  <a:lumMod val="60000"/>
                  <a:lumOff val="40000"/>
                </a:schemeClr>
              </a:solidFill>
              <a:effectLst/>
              <a:uLnTx/>
              <a:uFillTx/>
              <a:ea typeface="MS PGothic" pitchFamily="34" charset="-128"/>
              <a:cs typeface="+mn-cs"/>
            </a:endParaRPr>
          </a:p>
        </p:txBody>
      </p:sp>
      <p:sp>
        <p:nvSpPr>
          <p:cNvPr id="9" name="Rectangle 8"/>
          <p:cNvSpPr/>
          <p:nvPr/>
        </p:nvSpPr>
        <p:spPr>
          <a:xfrm>
            <a:off x="616095" y="1882845"/>
            <a:ext cx="4740400" cy="369332"/>
          </a:xfrm>
          <a:prstGeom prst="rect">
            <a:avLst/>
          </a:prstGeom>
          <a:solidFill>
            <a:srgbClr val="FFEFD7"/>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will have at least </a:t>
            </a:r>
            <a:r>
              <a:rPr kumimoji="0" lang="en-US" sz="1800" b="0" i="0" u="sng"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five</a:t>
            </a:r>
            <a:r>
              <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Python dictionaries, e.g.,</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10" name="Rectangle 9"/>
          <p:cNvSpPr/>
          <p:nvPr/>
        </p:nvSpPr>
        <p:spPr>
          <a:xfrm>
            <a:off x="990600" y="149831"/>
            <a:ext cx="7989144" cy="1015663"/>
          </a:xfrm>
          <a:prstGeom prst="rect">
            <a:avLst/>
          </a:prstGeom>
          <a:ln>
            <a:solidFill>
              <a:srgbClr val="000AF9"/>
            </a:solidFill>
          </a:ln>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I like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poptarts</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and 42 and spam.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Spamful</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poptarts</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are </a:t>
            </a:r>
            <a:r>
              <a:rPr kumimoji="0" lang="en-US" sz="2000" b="0" i="0" u="none" strike="noStrike" kern="1200" cap="none" spc="0" normalizeH="0" baseline="0" noProof="0" dirty="0" smtClean="0">
                <a:ln>
                  <a:noFill/>
                </a:ln>
                <a:solidFill>
                  <a:srgbClr val="000000"/>
                </a:solidFill>
                <a:effectLst/>
                <a:uLnTx/>
                <a:uFillTx/>
                <a:latin typeface="Consolas" panose="020B0609020204030204" pitchFamily="49" charset="0"/>
                <a:ea typeface="MS PGothic" pitchFamily="34" charset="-128"/>
                <a:cs typeface="+mn-cs"/>
              </a:rPr>
              <a:t>like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poptartful</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spams -- and are liked by all! </a:t>
            </a:r>
            <a:r>
              <a:rPr kumimoji="0" lang="en-US" sz="2000" b="0" i="0" u="none" strike="noStrike" kern="1200" cap="none" spc="0" normalizeH="0" baseline="0" noProof="0" dirty="0" smtClean="0">
                <a:ln>
                  <a:noFill/>
                </a:ln>
                <a:solidFill>
                  <a:srgbClr val="000000"/>
                </a:solidFill>
                <a:effectLst/>
                <a:uLnTx/>
                <a:uFillTx/>
                <a:latin typeface="Consolas" panose="020B0609020204030204" pitchFamily="49" charset="0"/>
                <a:ea typeface="MS PGothic" pitchFamily="34" charset="-128"/>
                <a:cs typeface="+mn-cs"/>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onsolas" panose="020B0609020204030204" pitchFamily="49" charset="0"/>
                <a:ea typeface="MS PGothic" pitchFamily="34" charset="-128"/>
                <a:cs typeface="+mn-cs"/>
              </a:rPr>
              <a:t>Will </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_Thanksgiving_ bring spam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poptarts</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t>
            </a:r>
          </a:p>
        </p:txBody>
      </p:sp>
      <p:sp>
        <p:nvSpPr>
          <p:cNvPr id="28" name="Down Arrow 27"/>
          <p:cNvSpPr/>
          <p:nvPr/>
        </p:nvSpPr>
        <p:spPr>
          <a:xfrm>
            <a:off x="3750545" y="1240163"/>
            <a:ext cx="784301" cy="711926"/>
          </a:xfrm>
          <a:prstGeom prst="downArrow">
            <a:avLst/>
          </a:prstGeom>
          <a:solidFill>
            <a:srgbClr val="FAE9D6"/>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7530794" y="2104675"/>
            <a:ext cx="1384353" cy="369332"/>
          </a:xfrm>
          <a:prstGeom prst="rect">
            <a:avLst/>
          </a:prstGeom>
          <a:solidFill>
            <a:schemeClr val="bg1">
              <a:lumMod val="95000"/>
            </a:schemeClr>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i="1" dirty="0" smtClean="0">
                <a:solidFill>
                  <a:schemeClr val="accent2">
                    <a:lumMod val="60000"/>
                    <a:lumOff val="40000"/>
                  </a:schemeClr>
                </a:solidFill>
                <a:latin typeface="Calibri" panose="020F0502020204030204" pitchFamily="34" charset="0"/>
              </a:rPr>
              <a:t>[w</a:t>
            </a:r>
            <a:r>
              <a:rPr kumimoji="0" lang="en-US" sz="1800" i="1" u="none" strike="noStrike" kern="1200" cap="none" spc="0" normalizeH="0" baseline="0" noProof="0" dirty="0" err="1" smtClean="0">
                <a:ln>
                  <a:noFill/>
                </a:ln>
                <a:solidFill>
                  <a:schemeClr val="accent2">
                    <a:lumMod val="60000"/>
                    <a:lumOff val="40000"/>
                  </a:schemeClr>
                </a:solidFill>
                <a:effectLst/>
                <a:uLnTx/>
                <a:uFillTx/>
                <a:latin typeface="Calibri" panose="020F0502020204030204" pitchFamily="34" charset="0"/>
                <a:ea typeface="MS PGothic" pitchFamily="34" charset="-128"/>
                <a:cs typeface="+mn-cs"/>
              </a:rPr>
              <a:t>ord</a:t>
            </a:r>
            <a:r>
              <a:rPr kumimoji="0" lang="en-US" sz="1800" i="1" u="none" strike="noStrike" kern="1200" cap="none" spc="0" normalizeH="0" baseline="0" noProof="0" dirty="0" smtClean="0">
                <a:ln>
                  <a:noFill/>
                </a:ln>
                <a:solidFill>
                  <a:schemeClr val="accent2">
                    <a:lumMod val="60000"/>
                    <a:lumOff val="40000"/>
                  </a:schemeClr>
                </a:solidFill>
                <a:effectLst/>
                <a:uLnTx/>
                <a:uFillTx/>
                <a:latin typeface="Calibri" panose="020F0502020204030204" pitchFamily="34" charset="0"/>
                <a:ea typeface="MS PGothic" pitchFamily="34" charset="-128"/>
                <a:cs typeface="+mn-cs"/>
              </a:rPr>
              <a:t> count]</a:t>
            </a:r>
            <a:endParaRPr kumimoji="0" lang="en-US" sz="1800" i="1" u="none" strike="noStrike" kern="1200" cap="none" spc="0" normalizeH="0" baseline="0" noProof="0" dirty="0">
              <a:ln>
                <a:noFill/>
              </a:ln>
              <a:solidFill>
                <a:schemeClr val="accent2">
                  <a:lumMod val="60000"/>
                  <a:lumOff val="40000"/>
                </a:schemeClr>
              </a:solidFill>
              <a:effectLst/>
              <a:uLnTx/>
              <a:uFillTx/>
              <a:ea typeface="MS PGothic" pitchFamily="34" charset="-128"/>
              <a:cs typeface="+mn-cs"/>
            </a:endParaRPr>
          </a:p>
        </p:txBody>
      </p:sp>
      <p:sp>
        <p:nvSpPr>
          <p:cNvPr id="15" name="TextBox 14"/>
          <p:cNvSpPr txBox="1"/>
          <p:nvPr/>
        </p:nvSpPr>
        <p:spPr>
          <a:xfrm>
            <a:off x="5320460" y="5810832"/>
            <a:ext cx="3308851" cy="707886"/>
          </a:xfrm>
          <a:prstGeom prst="rect">
            <a:avLst/>
          </a:prstGeom>
          <a:solidFill>
            <a:srgbClr val="FAE9D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smtClean="0">
                <a:ln>
                  <a:noFill/>
                </a:ln>
                <a:solidFill>
                  <a:schemeClr val="accent2">
                    <a:lumMod val="60000"/>
                    <a:lumOff val="40000"/>
                  </a:schemeClr>
                </a:solidFill>
                <a:effectLst/>
                <a:uLnTx/>
                <a:uFillTx/>
                <a:latin typeface="Cambria" panose="02040503050406030204" pitchFamily="18" charset="0"/>
                <a:ea typeface="MS PGothic" pitchFamily="34" charset="-128"/>
                <a:cs typeface="+mn-cs"/>
              </a:rPr>
              <a:t>What are these four </a:t>
            </a:r>
            <a:r>
              <a:rPr kumimoji="0" lang="en-US" sz="2000" b="1" i="1" u="sng" strike="noStrike" kern="1200" cap="none" spc="0" normalizeH="0" baseline="0" noProof="0" dirty="0" smtClean="0">
                <a:ln>
                  <a:noFill/>
                </a:ln>
                <a:solidFill>
                  <a:schemeClr val="accent2">
                    <a:lumMod val="60000"/>
                    <a:lumOff val="40000"/>
                  </a:schemeClr>
                </a:solidFill>
                <a:effectLst/>
                <a:uLnTx/>
                <a:uFillTx/>
                <a:latin typeface="Cambria" panose="02040503050406030204" pitchFamily="18" charset="0"/>
                <a:ea typeface="MS PGothic" pitchFamily="34" charset="-128"/>
                <a:cs typeface="+mn-cs"/>
              </a:rPr>
              <a:t>other</a:t>
            </a:r>
            <a:r>
              <a:rPr kumimoji="0" lang="en-US" sz="2000" b="1" i="1" u="none" strike="noStrike" kern="1200" cap="none" spc="0" normalizeH="0" baseline="0" noProof="0" dirty="0" smtClean="0">
                <a:ln>
                  <a:noFill/>
                </a:ln>
                <a:solidFill>
                  <a:schemeClr val="accent2">
                    <a:lumMod val="60000"/>
                    <a:lumOff val="40000"/>
                  </a:schemeClr>
                </a:solidFill>
                <a:effectLst/>
                <a:uLnTx/>
                <a:uFillTx/>
                <a:latin typeface="Cambria" panose="02040503050406030204" pitchFamily="18" charset="0"/>
                <a:ea typeface="MS PGothic" pitchFamily="34" charset="-128"/>
                <a:cs typeface="+mn-cs"/>
              </a:rPr>
              <a:t> dictionaries counting?!</a:t>
            </a:r>
            <a:endParaRPr kumimoji="0" lang="en-US" sz="2000" b="1" i="1" u="none" strike="noStrike" kern="1200" cap="none" spc="0" normalizeH="0" baseline="0" noProof="0" dirty="0">
              <a:ln>
                <a:noFill/>
              </a:ln>
              <a:solidFill>
                <a:schemeClr val="accent2">
                  <a:lumMod val="60000"/>
                  <a:lumOff val="40000"/>
                </a:schemeClr>
              </a:solidFill>
              <a:effectLst/>
              <a:uLnTx/>
              <a:uFillTx/>
              <a:latin typeface="Cambria" panose="02040503050406030204" pitchFamily="18" charset="0"/>
              <a:ea typeface="MS PGothic" pitchFamily="34" charset="-128"/>
              <a:cs typeface="+mn-cs"/>
            </a:endParaRPr>
          </a:p>
        </p:txBody>
      </p:sp>
      <p:sp>
        <p:nvSpPr>
          <p:cNvPr id="16" name="Rectangle 15"/>
          <p:cNvSpPr/>
          <p:nvPr/>
        </p:nvSpPr>
        <p:spPr>
          <a:xfrm>
            <a:off x="1066800" y="648237"/>
            <a:ext cx="631903" cy="461665"/>
          </a:xfrm>
          <a:prstGeom prst="rect">
            <a:avLst/>
          </a:prstGeom>
          <a:solidFill>
            <a:srgbClr val="CCECFF"/>
          </a:solidFill>
          <a:ln>
            <a:solidFill>
              <a:schemeClr val="bg1"/>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chemeClr val="accent2">
                    <a:lumMod val="60000"/>
                    <a:lumOff val="40000"/>
                  </a:schemeClr>
                </a:solidFill>
                <a:effectLst/>
                <a:uLnTx/>
                <a:uFillTx/>
                <a:latin typeface="Calibri" panose="020F0502020204030204" pitchFamily="34" charset="0"/>
                <a:ea typeface="MS PGothic" pitchFamily="34" charset="-128"/>
                <a:cs typeface="+mn-cs"/>
              </a:rPr>
              <a:t>File</a:t>
            </a:r>
            <a:endParaRPr kumimoji="0" lang="en-US" sz="1800" b="1" i="0" u="none" strike="noStrike" kern="1200" cap="none" spc="0" normalizeH="0" baseline="0" noProof="0" dirty="0">
              <a:ln>
                <a:noFill/>
              </a:ln>
              <a:solidFill>
                <a:schemeClr val="accent2">
                  <a:lumMod val="60000"/>
                  <a:lumOff val="40000"/>
                </a:schemeClr>
              </a:solidFill>
              <a:effectLst/>
              <a:uLnTx/>
              <a:uFillTx/>
              <a:latin typeface="Calibri" panose="020F0502020204030204" pitchFamily="34"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81000" y="2290680"/>
              <a:ext cx="8089200" cy="3913200"/>
            </p14:xfrm>
          </p:contentPart>
        </mc:Choice>
        <mc:Fallback xmlns="">
          <p:pic>
            <p:nvPicPr>
              <p:cNvPr id="5" name="Ink 4"/>
              <p:cNvPicPr/>
              <p:nvPr/>
            </p:nvPicPr>
            <p:blipFill>
              <a:blip r:embed="rId3"/>
              <a:stretch>
                <a:fillRect/>
              </a:stretch>
            </p:blipFill>
            <p:spPr>
              <a:xfrm>
                <a:off x="69840" y="2288160"/>
                <a:ext cx="8114040" cy="3928320"/>
              </a:xfrm>
              <a:prstGeom prst="rect">
                <a:avLst/>
              </a:prstGeom>
            </p:spPr>
          </p:pic>
        </mc:Fallback>
      </mc:AlternateContent>
    </p:spTree>
    <p:extLst>
      <p:ext uri="{BB962C8B-B14F-4D97-AF65-F5344CB8AC3E}">
        <p14:creationId xmlns:p14="http://schemas.microsoft.com/office/powerpoint/2010/main" val="31095076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532303"/>
            <a:ext cx="8764893" cy="834450"/>
          </a:xfrm>
          <a:prstGeom prst="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260728" y="2626816"/>
            <a:ext cx="8610600" cy="387798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{'and</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3,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poptartful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'liked': 1,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spamful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'like': 2, '': 1, 'spam': 2,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i</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'42': 1, 'all': 1, 'thanksgiving': 1, 'will': 1, 'bring': 1,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poptarts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3, 'spams': 1, 'by': 1, 'are': 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0: 1, </a:t>
            </a:r>
            <a:r>
              <a:rPr kumimoji="0" lang="en-US" sz="2400" b="0" i="0" u="none" strike="noStrike" kern="1200" cap="none" spc="0" normalizeH="0" baseline="0" noProof="0" dirty="0">
                <a:ln>
                  <a:noFill/>
                </a:ln>
                <a:solidFill>
                  <a:srgbClr val="F6890C"/>
                </a:solidFill>
                <a:effectLst/>
                <a:uLnTx/>
                <a:uFillTx/>
                <a:latin typeface="Calibri" panose="020F0502020204030204" pitchFamily="34" charset="0"/>
                <a:ea typeface="MS PGothic" pitchFamily="34" charset="-128"/>
                <a:cs typeface="+mn-cs"/>
              </a:rPr>
              <a:t>1: 1</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 2, </a:t>
            </a:r>
            <a:r>
              <a:rPr kumimoji="0" lang="en-US" sz="2400" b="0" i="0" u="none" strike="noStrike" kern="1200" cap="none" spc="0" normalizeH="0" baseline="0" noProof="0" dirty="0">
                <a:ln>
                  <a:noFill/>
                </a:ln>
                <a:solidFill>
                  <a:srgbClr val="F6890C"/>
                </a:solidFill>
                <a:effectLst/>
                <a:uLnTx/>
                <a:uFillTx/>
                <a:latin typeface="Calibri" panose="020F0502020204030204" pitchFamily="34" charset="0"/>
                <a:ea typeface="MS PGothic" pitchFamily="34" charset="-128"/>
                <a:cs typeface="+mn-cs"/>
              </a:rPr>
              <a:t>3: 6</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4: 5, </a:t>
            </a:r>
            <a:r>
              <a:rPr kumimoji="0" lang="en-US" sz="2400" b="0" i="0" u="none" strike="noStrike" kern="1200" cap="none" spc="0" normalizeH="0" baseline="0" noProof="0" dirty="0">
                <a:ln>
                  <a:noFill/>
                </a:ln>
                <a:solidFill>
                  <a:srgbClr val="F6890C"/>
                </a:solidFill>
                <a:effectLst/>
                <a:uLnTx/>
                <a:uFillTx/>
                <a:latin typeface="Calibri" panose="020F0502020204030204" pitchFamily="34" charset="0"/>
                <a:ea typeface="MS PGothic" pitchFamily="34" charset="-128"/>
                <a:cs typeface="+mn-cs"/>
              </a:rPr>
              <a:t>5: 3</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7: 1, </a:t>
            </a:r>
            <a:r>
              <a:rPr kumimoji="0" lang="en-US" sz="2400" b="0" i="0" u="none" strike="noStrike" kern="1200" cap="none" spc="0" normalizeH="0" baseline="0" noProof="0" dirty="0">
                <a:ln>
                  <a:noFill/>
                </a:ln>
                <a:solidFill>
                  <a:srgbClr val="F6890C"/>
                </a:solidFill>
                <a:effectLst/>
                <a:uLnTx/>
                <a:uFillTx/>
                <a:latin typeface="Calibri" panose="020F0502020204030204" pitchFamily="34" charset="0"/>
                <a:ea typeface="MS PGothic" pitchFamily="34" charset="-128"/>
                <a:cs typeface="+mn-cs"/>
              </a:rPr>
              <a:t>8: 3</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10: 1, </a:t>
            </a:r>
            <a:r>
              <a:rPr kumimoji="0" lang="en-US" sz="2400" b="0" i="0" u="none" strike="noStrike" kern="1200" cap="none" spc="0" normalizeH="0" baseline="0" noProof="0" dirty="0">
                <a:ln>
                  <a:noFill/>
                </a:ln>
                <a:solidFill>
                  <a:srgbClr val="F6890C"/>
                </a:solidFill>
                <a:effectLst/>
                <a:uLnTx/>
                <a:uFillTx/>
                <a:latin typeface="Calibri" panose="020F0502020204030204" pitchFamily="34" charset="0"/>
                <a:ea typeface="MS PGothic" pitchFamily="34" charset="-128"/>
                <a:cs typeface="+mn-cs"/>
              </a:rPr>
              <a:t>12: 1</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'and': 3, '': 1, 'all': 1, 'like': 3,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thanksgiv</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'spam': 4,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'42': 1, 'by': 1, 'will': 1, 'bring': 1,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ar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poptart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12: 1, 5: 1, 7: 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1, '-': 2, '?': 1, '_': 2, '.': 1}</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4" name="Rectangle 3"/>
          <p:cNvSpPr/>
          <p:nvPr/>
        </p:nvSpPr>
        <p:spPr>
          <a:xfrm>
            <a:off x="291852" y="1316315"/>
            <a:ext cx="3575018" cy="584775"/>
          </a:xfrm>
          <a:prstGeom prst="rect">
            <a:avLst/>
          </a:prstGeom>
          <a:solidFill>
            <a:srgbClr val="FAE9D6"/>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F6890C"/>
                </a:solidFill>
                <a:effectLst/>
                <a:uLnTx/>
                <a:uFillTx/>
                <a:latin typeface="Consolas" panose="020B0609020204030204" pitchFamily="49" charset="0"/>
                <a:cs typeface="Calibri" panose="020F0502020204030204" pitchFamily="34" charset="0"/>
              </a:rPr>
              <a:t>class</a:t>
            </a:r>
            <a:r>
              <a:rPr kumimoji="0" lang="en-US" sz="3200" b="1" i="0" u="none" strike="noStrike" kern="1200" cap="none" spc="0" normalizeH="0" baseline="0" noProof="0" dirty="0" smtClean="0">
                <a:ln>
                  <a:noFill/>
                </a:ln>
                <a:effectLst/>
                <a:uLnTx/>
                <a:uFillTx/>
                <a:latin typeface="Consolas" panose="020B0609020204030204" pitchFamily="49" charset="0"/>
                <a:cs typeface="Calibri" panose="020F0502020204030204" pitchFamily="34" charset="0"/>
              </a:rPr>
              <a:t> </a:t>
            </a:r>
            <a:r>
              <a:rPr kumimoji="0" lang="en-US" sz="3200" b="1" i="0" u="none" strike="noStrike" kern="1200" cap="none" spc="0" normalizeH="0" baseline="0" noProof="0" dirty="0" err="1" smtClean="0">
                <a:ln>
                  <a:noFill/>
                </a:ln>
                <a:effectLst/>
                <a:uLnTx/>
                <a:uFillTx/>
                <a:latin typeface="Consolas" panose="020B0609020204030204" pitchFamily="49" charset="0"/>
                <a:cs typeface="Calibri" panose="020F0502020204030204" pitchFamily="34" charset="0"/>
              </a:rPr>
              <a:t>TextModel</a:t>
            </a:r>
            <a:endParaRPr kumimoji="0" lang="en-US" sz="3200" b="1" i="0" u="none" strike="noStrike" kern="1200" cap="none" spc="0" normalizeH="0" baseline="0" noProof="0" dirty="0">
              <a:ln>
                <a:noFill/>
              </a:ln>
              <a:effectLst/>
              <a:uLnTx/>
              <a:uFillTx/>
              <a:latin typeface="Consolas" panose="020B0609020204030204" pitchFamily="49" charset="0"/>
              <a:cs typeface="Calibri" panose="020F0502020204030204" pitchFamily="34" charset="0"/>
            </a:endParaRPr>
          </a:p>
        </p:txBody>
      </p:sp>
      <p:sp>
        <p:nvSpPr>
          <p:cNvPr id="9" name="Rectangle 8"/>
          <p:cNvSpPr/>
          <p:nvPr/>
        </p:nvSpPr>
        <p:spPr>
          <a:xfrm>
            <a:off x="616095" y="1882845"/>
            <a:ext cx="4740400" cy="369332"/>
          </a:xfrm>
          <a:prstGeom prst="rect">
            <a:avLst/>
          </a:prstGeom>
          <a:solidFill>
            <a:srgbClr val="FFEFD7"/>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will have at least </a:t>
            </a:r>
            <a:r>
              <a:rPr kumimoji="0" lang="en-US" sz="1800" b="0" i="0" u="sng"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five</a:t>
            </a:r>
            <a:r>
              <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Python dictionaries, e.g.,</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27" name="Rectangle 26"/>
          <p:cNvSpPr/>
          <p:nvPr/>
        </p:nvSpPr>
        <p:spPr>
          <a:xfrm>
            <a:off x="1066800" y="648237"/>
            <a:ext cx="631903" cy="461665"/>
          </a:xfrm>
          <a:prstGeom prst="rect">
            <a:avLst/>
          </a:prstGeom>
          <a:solidFill>
            <a:srgbClr val="CCECFF"/>
          </a:solidFill>
          <a:ln>
            <a:solidFill>
              <a:schemeClr val="bg1"/>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chemeClr val="accent2">
                    <a:lumMod val="60000"/>
                    <a:lumOff val="40000"/>
                  </a:schemeClr>
                </a:solidFill>
                <a:effectLst/>
                <a:uLnTx/>
                <a:uFillTx/>
                <a:latin typeface="Calibri" panose="020F0502020204030204" pitchFamily="34" charset="0"/>
                <a:ea typeface="MS PGothic" pitchFamily="34" charset="-128"/>
                <a:cs typeface="+mn-cs"/>
              </a:rPr>
              <a:t>File</a:t>
            </a:r>
            <a:endParaRPr kumimoji="0" lang="en-US" sz="1800" b="1" i="0" u="none" strike="noStrike" kern="1200" cap="none" spc="0" normalizeH="0" baseline="0" noProof="0" dirty="0">
              <a:ln>
                <a:noFill/>
              </a:ln>
              <a:solidFill>
                <a:schemeClr val="accent2">
                  <a:lumMod val="60000"/>
                  <a:lumOff val="40000"/>
                </a:schemeClr>
              </a:solidFill>
              <a:effectLst/>
              <a:uLnTx/>
              <a:uFillTx/>
              <a:latin typeface="Calibri" panose="020F0502020204030204" pitchFamily="34" charset="0"/>
              <a:ea typeface="MS PGothic" pitchFamily="34" charset="-128"/>
              <a:cs typeface="+mn-cs"/>
            </a:endParaRPr>
          </a:p>
        </p:txBody>
      </p:sp>
      <p:sp>
        <p:nvSpPr>
          <p:cNvPr id="10" name="Rectangle 9"/>
          <p:cNvSpPr/>
          <p:nvPr/>
        </p:nvSpPr>
        <p:spPr>
          <a:xfrm>
            <a:off x="990600" y="149831"/>
            <a:ext cx="7989144" cy="1015663"/>
          </a:xfrm>
          <a:prstGeom prst="rect">
            <a:avLst/>
          </a:prstGeom>
          <a:ln>
            <a:solidFill>
              <a:srgbClr val="000AF9"/>
            </a:solidFill>
          </a:ln>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I like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poptarts</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and 42 and spam.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Spamful</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poptarts</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are </a:t>
            </a:r>
            <a:r>
              <a:rPr kumimoji="0" lang="en-US" sz="2000" b="0" i="0" u="none" strike="noStrike" kern="1200" cap="none" spc="0" normalizeH="0" baseline="0" noProof="0" dirty="0" smtClean="0">
                <a:ln>
                  <a:noFill/>
                </a:ln>
                <a:solidFill>
                  <a:srgbClr val="000000"/>
                </a:solidFill>
                <a:effectLst/>
                <a:uLnTx/>
                <a:uFillTx/>
                <a:latin typeface="Consolas" panose="020B0609020204030204" pitchFamily="49" charset="0"/>
                <a:ea typeface="MS PGothic" pitchFamily="34" charset="-128"/>
                <a:cs typeface="+mn-cs"/>
              </a:rPr>
              <a:t>like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poptartful</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spams -- and are liked by all! </a:t>
            </a:r>
            <a:r>
              <a:rPr kumimoji="0" lang="en-US" sz="2000" b="0" i="0" u="none" strike="noStrike" kern="1200" cap="none" spc="0" normalizeH="0" baseline="0" noProof="0" dirty="0" smtClean="0">
                <a:ln>
                  <a:noFill/>
                </a:ln>
                <a:solidFill>
                  <a:srgbClr val="000000"/>
                </a:solidFill>
                <a:effectLst/>
                <a:uLnTx/>
                <a:uFillTx/>
                <a:latin typeface="Consolas" panose="020B0609020204030204" pitchFamily="49" charset="0"/>
                <a:ea typeface="MS PGothic" pitchFamily="34" charset="-128"/>
                <a:cs typeface="+mn-cs"/>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onsolas" panose="020B0609020204030204" pitchFamily="49" charset="0"/>
                <a:ea typeface="MS PGothic" pitchFamily="34" charset="-128"/>
                <a:cs typeface="+mn-cs"/>
              </a:rPr>
              <a:t>Will </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_Thanksgiving_ bring spam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poptarts</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t>
            </a:r>
          </a:p>
        </p:txBody>
      </p:sp>
      <p:sp>
        <p:nvSpPr>
          <p:cNvPr id="28" name="Down Arrow 27"/>
          <p:cNvSpPr/>
          <p:nvPr/>
        </p:nvSpPr>
        <p:spPr>
          <a:xfrm>
            <a:off x="3750545" y="1240163"/>
            <a:ext cx="784301" cy="711926"/>
          </a:xfrm>
          <a:prstGeom prst="downArrow">
            <a:avLst/>
          </a:prstGeom>
          <a:solidFill>
            <a:srgbClr val="FAE9D6"/>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p:cNvSpPr txBox="1"/>
          <p:nvPr/>
        </p:nvSpPr>
        <p:spPr>
          <a:xfrm>
            <a:off x="5016173" y="5796915"/>
            <a:ext cx="3820812" cy="707886"/>
          </a:xfrm>
          <a:prstGeom prst="rect">
            <a:avLst/>
          </a:prstGeom>
          <a:solidFill>
            <a:schemeClr val="accent2">
              <a:lumMod val="7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i="1" dirty="0" smtClean="0">
                <a:solidFill>
                  <a:schemeClr val="bg1"/>
                </a:solidFill>
                <a:latin typeface="Cambria" panose="02040503050406030204" pitchFamily="18" charset="0"/>
              </a:rPr>
              <a:t>Each of these dictionaries is a different </a:t>
            </a:r>
            <a:r>
              <a:rPr lang="en-US" sz="2000" b="1" i="1" u="sng" dirty="0" smtClean="0">
                <a:solidFill>
                  <a:schemeClr val="bg1"/>
                </a:solidFill>
                <a:latin typeface="Cambria" panose="02040503050406030204" pitchFamily="18" charset="0"/>
              </a:rPr>
              <a:t>feature</a:t>
            </a:r>
            <a:r>
              <a:rPr lang="en-US" sz="2000" b="1" i="1" dirty="0" smtClean="0">
                <a:solidFill>
                  <a:schemeClr val="bg1"/>
                </a:solidFill>
                <a:latin typeface="Cambria" panose="02040503050406030204" pitchFamily="18" charset="0"/>
              </a:rPr>
              <a:t> or </a:t>
            </a:r>
            <a:r>
              <a:rPr lang="en-US" sz="2000" b="1" i="1" u="sng" dirty="0" smtClean="0">
                <a:solidFill>
                  <a:schemeClr val="bg1"/>
                </a:solidFill>
                <a:latin typeface="Cambria" panose="02040503050406030204" pitchFamily="18" charset="0"/>
              </a:rPr>
              <a:t>model</a:t>
            </a:r>
            <a:endParaRPr kumimoji="0" lang="en-US" sz="2000" b="1" i="1" u="sng" strike="noStrike" kern="1200" cap="none" spc="0" normalizeH="0" baseline="0" noProof="0" dirty="0">
              <a:ln>
                <a:noFill/>
              </a:ln>
              <a:solidFill>
                <a:schemeClr val="bg1"/>
              </a:solidFill>
              <a:effectLst/>
              <a:uLnTx/>
              <a:uFillTx/>
              <a:latin typeface="Cambria" panose="02040503050406030204" pitchFamily="18" charset="0"/>
            </a:endParaRPr>
          </a:p>
        </p:txBody>
      </p:sp>
      <p:sp>
        <p:nvSpPr>
          <p:cNvPr id="17" name="Rectangle 16"/>
          <p:cNvSpPr/>
          <p:nvPr/>
        </p:nvSpPr>
        <p:spPr>
          <a:xfrm>
            <a:off x="113763" y="6069031"/>
            <a:ext cx="731290" cy="369332"/>
          </a:xfrm>
          <a:prstGeom prst="rect">
            <a:avLst/>
          </a:prstGeom>
          <a:solidFill>
            <a:srgbClr val="000AF9"/>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smtClean="0">
                <a:ln>
                  <a:noFill/>
                </a:ln>
                <a:solidFill>
                  <a:srgbClr val="FFFFFF"/>
                </a:solidFill>
                <a:effectLst/>
                <a:uLnTx/>
                <a:uFillTx/>
                <a:latin typeface="Calibri" panose="020F0502020204030204" pitchFamily="34" charset="0"/>
                <a:ea typeface="MS PGothic" pitchFamily="34" charset="-128"/>
                <a:cs typeface="+mn-cs"/>
              </a:rPr>
              <a:t>punct</a:t>
            </a:r>
            <a:endParaRPr kumimoji="0" lang="en-US" sz="18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18" name="Rectangle 17"/>
          <p:cNvSpPr/>
          <p:nvPr/>
        </p:nvSpPr>
        <p:spPr>
          <a:xfrm>
            <a:off x="6985716" y="3495503"/>
            <a:ext cx="1430200" cy="369332"/>
          </a:xfrm>
          <a:prstGeom prst="rect">
            <a:avLst/>
          </a:prstGeom>
          <a:solidFill>
            <a:srgbClr val="000AF9"/>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cs typeface="+mn-cs"/>
              </a:rPr>
              <a:t>word lengths</a:t>
            </a:r>
            <a:endParaRPr kumimoji="0" lang="en-US" sz="18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19" name="Rectangle 18"/>
          <p:cNvSpPr/>
          <p:nvPr/>
        </p:nvSpPr>
        <p:spPr>
          <a:xfrm>
            <a:off x="8124042" y="4724400"/>
            <a:ext cx="745140" cy="369332"/>
          </a:xfrm>
          <a:prstGeom prst="rect">
            <a:avLst/>
          </a:prstGeom>
          <a:solidFill>
            <a:srgbClr val="000AF9"/>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cs typeface="+mn-cs"/>
              </a:rPr>
              <a:t>stems</a:t>
            </a:r>
            <a:endParaRPr kumimoji="0" lang="en-US" sz="18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20" name="Rectangle 19"/>
          <p:cNvSpPr/>
          <p:nvPr/>
        </p:nvSpPr>
        <p:spPr>
          <a:xfrm>
            <a:off x="2718516" y="5334000"/>
            <a:ext cx="1790683" cy="369332"/>
          </a:xfrm>
          <a:prstGeom prst="rect">
            <a:avLst/>
          </a:prstGeom>
          <a:solidFill>
            <a:srgbClr val="000AF9"/>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cs typeface="+mn-cs"/>
              </a:rPr>
              <a:t>sentence lengths</a:t>
            </a:r>
            <a:endParaRPr kumimoji="0" lang="en-US" sz="18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21" name="Rectangle 20"/>
          <p:cNvSpPr/>
          <p:nvPr/>
        </p:nvSpPr>
        <p:spPr>
          <a:xfrm>
            <a:off x="7485886" y="2115715"/>
            <a:ext cx="1276311" cy="369332"/>
          </a:xfrm>
          <a:prstGeom prst="rect">
            <a:avLst/>
          </a:prstGeom>
          <a:solidFill>
            <a:srgbClr val="000AF9"/>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cs typeface="+mn-cs"/>
              </a:rPr>
              <a:t>word count</a:t>
            </a:r>
            <a:endParaRPr kumimoji="0" lang="en-US" sz="18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3706272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77212" y="184942"/>
            <a:ext cx="960519" cy="584775"/>
          </a:xfrm>
          <a:prstGeom prst="rect">
            <a:avLst/>
          </a:prstGeom>
          <a:solidFill>
            <a:srgbClr val="CCFFCC"/>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smtClean="0">
                <a:ln>
                  <a:noFill/>
                </a:ln>
                <a:solidFill>
                  <a:srgbClr val="000000"/>
                </a:solidFill>
                <a:effectLst/>
                <a:uLnTx/>
                <a:uFillTx/>
                <a:latin typeface="Times New Roman" pitchFamily="18" charset="0"/>
                <a:ea typeface="MS PGothic" pitchFamily="34" charset="-128"/>
                <a:cs typeface="+mn-cs"/>
              </a:rPr>
              <a:t>Quiz</a:t>
            </a:r>
            <a:endParaRPr kumimoji="0" lang="en-US" sz="3200" b="0" i="1"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TextBox 4"/>
          <p:cNvSpPr txBox="1"/>
          <p:nvPr/>
        </p:nvSpPr>
        <p:spPr>
          <a:xfrm>
            <a:off x="381000" y="364588"/>
            <a:ext cx="354937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Name(s) _________________________</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7" name="TextBox 6"/>
          <p:cNvSpPr txBox="1"/>
          <p:nvPr/>
        </p:nvSpPr>
        <p:spPr>
          <a:xfrm>
            <a:off x="5384573" y="241478"/>
            <a:ext cx="3493264"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smtClean="0">
                <a:ln>
                  <a:noFill/>
                </a:ln>
                <a:solidFill>
                  <a:srgbClr val="000000"/>
                </a:solidFill>
                <a:effectLst/>
                <a:uLnTx/>
                <a:uFillTx/>
                <a:latin typeface="Times New Roman" pitchFamily="18" charset="0"/>
                <a:ea typeface="MS PGothic" pitchFamily="34" charset="-128"/>
                <a:cs typeface="+mn-cs"/>
              </a:rPr>
              <a:t>Algorithmic Intuition...</a:t>
            </a:r>
            <a:endParaRPr kumimoji="0" lang="en-US" sz="2800" b="0" i="1"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4" name="TextBox 3"/>
          <p:cNvSpPr txBox="1"/>
          <p:nvPr/>
        </p:nvSpPr>
        <p:spPr>
          <a:xfrm>
            <a:off x="1382241" y="6398102"/>
            <a:ext cx="6531916" cy="3231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Extra!</a:t>
            </a: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a:t>
            </a:r>
            <a:r>
              <a:rPr lang="en-US" sz="1500" dirty="0">
                <a:solidFill>
                  <a:srgbClr val="000000"/>
                </a:solidFill>
                <a:latin typeface="Calibri" panose="020F0502020204030204" pitchFamily="34" charset="0"/>
                <a:cs typeface="Calibri" panose="020F0502020204030204" pitchFamily="34" charset="0"/>
              </a:rPr>
              <a:t>W</a:t>
            </a: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hat algorithm would you devise to </a:t>
            </a:r>
            <a:r>
              <a:rPr kumimoji="0" lang="en-US" sz="1500" b="0" i="0" u="sng"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quantify</a:t>
            </a: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these dictionary-matches?!</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grpSp>
        <p:nvGrpSpPr>
          <p:cNvPr id="9" name="Group 8"/>
          <p:cNvGrpSpPr/>
          <p:nvPr/>
        </p:nvGrpSpPr>
        <p:grpSpPr>
          <a:xfrm>
            <a:off x="381000" y="990600"/>
            <a:ext cx="8534399" cy="5181600"/>
            <a:chOff x="381000" y="990600"/>
            <a:chExt cx="8534399" cy="51816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90600"/>
              <a:ext cx="8534399" cy="5181600"/>
            </a:xfrm>
            <a:prstGeom prst="rect">
              <a:avLst/>
            </a:prstGeom>
          </p:spPr>
        </p:pic>
        <p:sp>
          <p:nvSpPr>
            <p:cNvPr id="8" name="Rectangle 7"/>
            <p:cNvSpPr/>
            <p:nvPr/>
          </p:nvSpPr>
          <p:spPr>
            <a:xfrm>
              <a:off x="3581400" y="990600"/>
              <a:ext cx="1066800" cy="533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448995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Naïve Bayes classification</a:t>
            </a:r>
            <a:endParaRPr kumimoji="0" lang="en-US" altLang="en-US" sz="36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228600" y="3886200"/>
            <a:ext cx="8686799" cy="2481944"/>
          </a:xfrm>
          <a:prstGeom prst="rect">
            <a:avLst/>
          </a:prstGeom>
          <a:noFill/>
          <a:ln w="57150">
            <a:solidFill>
              <a:srgbClr val="009900"/>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096611" y="5653468"/>
            <a:ext cx="923707" cy="400110"/>
          </a:xfrm>
          <a:prstGeom prst="rect">
            <a:avLst/>
          </a:prstGeom>
          <a:solidFill>
            <a:srgbClr val="CCFF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6" name="Down Arrow 5"/>
          <p:cNvSpPr/>
          <p:nvPr/>
        </p:nvSpPr>
        <p:spPr>
          <a:xfrm rot="5400000">
            <a:off x="7472254" y="5516797"/>
            <a:ext cx="609600" cy="771307"/>
          </a:xfrm>
          <a:prstGeom prst="downArrow">
            <a:avLst/>
          </a:prstGeom>
          <a:solidFill>
            <a:srgbClr val="CCFFCC"/>
          </a:solidFill>
          <a:ln>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p:cNvSpPr txBox="1"/>
          <p:nvPr/>
        </p:nvSpPr>
        <p:spPr>
          <a:xfrm rot="20943839">
            <a:off x="1644950" y="4699528"/>
            <a:ext cx="5754914" cy="461665"/>
          </a:xfrm>
          <a:prstGeom prst="rect">
            <a:avLst/>
          </a:prstGeom>
          <a:solidFill>
            <a:srgbClr val="CCFF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Don't take these formulas too seriously…</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768240" y="807120"/>
              <a:ext cx="6152040" cy="1367280"/>
            </p14:xfrm>
          </p:contentPart>
        </mc:Choice>
        <mc:Fallback xmlns="">
          <p:pic>
            <p:nvPicPr>
              <p:cNvPr id="2" name="Ink 1"/>
              <p:cNvPicPr/>
              <p:nvPr/>
            </p:nvPicPr>
            <p:blipFill>
              <a:blip r:embed="rId5"/>
              <a:stretch>
                <a:fillRect/>
              </a:stretch>
            </p:blipFill>
            <p:spPr>
              <a:xfrm>
                <a:off x="762120" y="801000"/>
                <a:ext cx="6166440" cy="1379880"/>
              </a:xfrm>
              <a:prstGeom prst="rect">
                <a:avLst/>
              </a:prstGeom>
            </p:spPr>
          </p:pic>
        </mc:Fallback>
      </mc:AlternateContent>
    </p:spTree>
    <p:extLst>
      <p:ext uri="{BB962C8B-B14F-4D97-AF65-F5344CB8AC3E}">
        <p14:creationId xmlns:p14="http://schemas.microsoft.com/office/powerpoint/2010/main" val="38079981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trained models</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 name="TextBox 19"/>
          <p:cNvSpPr txBox="1"/>
          <p:nvPr/>
        </p:nvSpPr>
        <p:spPr>
          <a:xfrm>
            <a:off x="685800" y="1219200"/>
            <a:ext cx="25908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50,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8,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42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"spam"</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4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6790036" y="5943600"/>
            <a:ext cx="2019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These must have been some </a:t>
            </a:r>
            <a:r>
              <a:rPr kumimoji="0" lang="en-US" altLang="en-US" sz="1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really</a:t>
            </a: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avant-garde texts!</a:t>
            </a:r>
            <a:endPar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2" name="TextBox 21"/>
          <p:cNvSpPr txBox="1"/>
          <p:nvPr/>
        </p:nvSpPr>
        <p:spPr>
          <a:xfrm>
            <a:off x="5137484" y="12192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275,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700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5" name="Text Box 5"/>
          <p:cNvSpPr txBox="1">
            <a:spLocks noChangeArrowheads="1"/>
          </p:cNvSpPr>
          <p:nvPr/>
        </p:nvSpPr>
        <p:spPr bwMode="auto">
          <a:xfrm rot="21164340">
            <a:off x="3321316" y="3005948"/>
            <a:ext cx="31649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aargh! the</a:t>
            </a:r>
            <a:r>
              <a:rPr kumimoji="0" lang="en-US" altLang="en-US" sz="2800" b="0" i="0" u="none" strike="noStrike" kern="1200" cap="none" spc="0" normalizeH="0" noProof="0" dirty="0" smtClean="0">
                <a:ln>
                  <a:noFill/>
                </a:ln>
                <a:solidFill>
                  <a:srgbClr val="000AF9"/>
                </a:solidFill>
                <a:effectLst/>
                <a:uLnTx/>
                <a:uFillTx/>
                <a:latin typeface="Candara" panose="020E0502030303020204" pitchFamily="34" charset="0"/>
                <a:ea typeface="MS PGothic" pitchFamily="34" charset="-128"/>
                <a:cs typeface="+mn-cs"/>
              </a:rPr>
              <a:t> </a:t>
            </a:r>
            <a:r>
              <a:rPr kumimoji="0" lang="en-US" altLang="en-US" sz="2800" b="0" i="0" u="none"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totals are different...</a:t>
            </a:r>
            <a:endParaRPr kumimoji="0" lang="en-US" altLang="en-US" sz="2800" b="1" i="1" u="none" strike="noStrike" kern="1200" cap="none" spc="0" normalizeH="0" baseline="0" noProof="0" dirty="0">
              <a:ln>
                <a:noFill/>
              </a:ln>
              <a:solidFill>
                <a:srgbClr val="000AF9"/>
              </a:solidFill>
              <a:effectLst/>
              <a:uLnTx/>
              <a:uFillTx/>
              <a:latin typeface="Candara" panose="020E0502030303020204" pitchFamily="34" charset="0"/>
              <a:ea typeface="MS PGothic" pitchFamily="34" charset="-128"/>
              <a:cs typeface="+mn-cs"/>
            </a:endParaRPr>
          </a:p>
        </p:txBody>
      </p:sp>
      <p:sp>
        <p:nvSpPr>
          <p:cNvPr id="36" name="Down Arrow 35"/>
          <p:cNvSpPr/>
          <p:nvPr/>
        </p:nvSpPr>
        <p:spPr>
          <a:xfrm rot="10992887">
            <a:off x="2617855"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7" name="Down Arrow 36"/>
          <p:cNvSpPr/>
          <p:nvPr/>
        </p:nvSpPr>
        <p:spPr>
          <a:xfrm rot="9956046">
            <a:off x="7339260"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150" y="3023468"/>
            <a:ext cx="1266247" cy="1609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452" r="11146"/>
          <a:stretch/>
        </p:blipFill>
        <p:spPr bwMode="auto">
          <a:xfrm>
            <a:off x="7197351" y="3023468"/>
            <a:ext cx="156410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121840" y="997920"/>
              <a:ext cx="6157800" cy="5632920"/>
            </p14:xfrm>
          </p:contentPart>
        </mc:Choice>
        <mc:Fallback xmlns="">
          <p:pic>
            <p:nvPicPr>
              <p:cNvPr id="2" name="Ink 1"/>
              <p:cNvPicPr/>
              <p:nvPr/>
            </p:nvPicPr>
            <p:blipFill>
              <a:blip r:embed="rId5"/>
              <a:stretch>
                <a:fillRect/>
              </a:stretch>
            </p:blipFill>
            <p:spPr>
              <a:xfrm>
                <a:off x="2117520" y="991800"/>
                <a:ext cx="6164640" cy="5644800"/>
              </a:xfrm>
              <a:prstGeom prst="rect">
                <a:avLst/>
              </a:prstGeom>
            </p:spPr>
          </p:pic>
        </mc:Fallback>
      </mc:AlternateContent>
    </p:spTree>
    <p:extLst>
      <p:ext uri="{BB962C8B-B14F-4D97-AF65-F5344CB8AC3E}">
        <p14:creationId xmlns:p14="http://schemas.microsoft.com/office/powerpoint/2010/main" val="2005368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Final 2 </a:t>
            </a: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lab</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days…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grpSp>
        <p:nvGrpSpPr>
          <p:cNvPr id="32" name="Group 26"/>
          <p:cNvGrpSpPr>
            <a:grpSpLocks/>
          </p:cNvGrpSpPr>
          <p:nvPr/>
        </p:nvGrpSpPr>
        <p:grpSpPr bwMode="auto">
          <a:xfrm>
            <a:off x="5891008" y="5526549"/>
            <a:ext cx="800100" cy="951186"/>
            <a:chOff x="2928" y="1051"/>
            <a:chExt cx="840" cy="957"/>
          </a:xfrm>
        </p:grpSpPr>
        <p:sp>
          <p:nvSpPr>
            <p:cNvPr id="33" name="Freeform 27"/>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4" name="Oval 2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5" name="Oval 2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6" name="Oval 3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7" name="Oval 3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8" name="Oval 3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9" name="Oval 3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0" name="Oval 3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1" name="AutoShape 3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2" name="Freeform 3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3" name="Freeform 3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4" name="Freeform 3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5" name="Freeform 3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pic>
        <p:nvPicPr>
          <p:cNvPr id="46" name="Picture 4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5094326"/>
            <a:ext cx="1066800" cy="145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2"/>
          <p:cNvSpPr>
            <a:spLocks noChangeArrowheads="1"/>
          </p:cNvSpPr>
          <p:nvPr/>
        </p:nvSpPr>
        <p:spPr bwMode="auto">
          <a:xfrm>
            <a:off x="4546915" y="6184714"/>
            <a:ext cx="4667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009900"/>
                </a:solidFill>
                <a:effectLst/>
                <a:uLnTx/>
                <a:uFillTx/>
                <a:latin typeface="Comic Sans MS" pitchFamily="66" charset="0"/>
                <a:ea typeface="MS PGothic" pitchFamily="34" charset="-128"/>
                <a:cs typeface="+mn-cs"/>
              </a:rPr>
              <a:t>+2i</a:t>
            </a:r>
            <a:endParaRPr kumimoji="0" lang="en-US" altLang="en-US" sz="1600" b="0" i="0" u="none" strike="noStrike" kern="1200" cap="none" spc="0" normalizeH="0" baseline="0" noProof="0" dirty="0">
              <a:ln>
                <a:noFill/>
              </a:ln>
              <a:solidFill>
                <a:srgbClr val="009900"/>
              </a:solidFill>
              <a:effectLst/>
              <a:uLnTx/>
              <a:uFillTx/>
              <a:latin typeface="Comic Sans MS" pitchFamily="66" charset="0"/>
              <a:ea typeface="MS PGothic" pitchFamily="34" charset="-128"/>
              <a:cs typeface="+mn-cs"/>
            </a:endParaRPr>
          </a:p>
        </p:txBody>
      </p:sp>
      <p:sp>
        <p:nvSpPr>
          <p:cNvPr id="49" name="Line 44"/>
          <p:cNvSpPr>
            <a:spLocks noChangeShapeType="1"/>
          </p:cNvSpPr>
          <p:nvPr/>
        </p:nvSpPr>
        <p:spPr bwMode="auto">
          <a:xfrm flipV="1">
            <a:off x="6858001" y="5823762"/>
            <a:ext cx="533400" cy="178379"/>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Text Box 6"/>
          <p:cNvSpPr txBox="1">
            <a:spLocks noChangeArrowheads="1"/>
          </p:cNvSpPr>
          <p:nvPr/>
        </p:nvSpPr>
        <p:spPr bwMode="auto">
          <a:xfrm>
            <a:off x="480605" y="1295400"/>
            <a:ext cx="8282395" cy="584775"/>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Labs </a:t>
            </a:r>
            <a:r>
              <a:rPr kumimoji="0" lang="en-US" altLang="en-US" sz="3200" b="1"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will</a:t>
            </a: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meet the last 2 weeks of class, </a:t>
            </a:r>
            <a:r>
              <a:rPr kumimoji="0" lang="en-US" altLang="en-US" sz="3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but...</a:t>
            </a:r>
            <a:endParaRPr kumimoji="0" lang="en-US" altLang="en-US" sz="32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1" name="Text Box 6"/>
          <p:cNvSpPr txBox="1">
            <a:spLocks noChangeArrowheads="1"/>
          </p:cNvSpPr>
          <p:nvPr/>
        </p:nvSpPr>
        <p:spPr bwMode="auto">
          <a:xfrm>
            <a:off x="1182779" y="2261175"/>
            <a:ext cx="7580221" cy="23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lvl="0" indent="-457200" eaLnBrk="1" hangingPunct="1">
              <a:spcBef>
                <a:spcPct val="50000"/>
              </a:spcBef>
              <a:buFont typeface="Arial" panose="020B0604020202020204" pitchFamily="34" charset="0"/>
              <a:buChar char="•"/>
              <a:defRPr/>
            </a:pPr>
            <a:r>
              <a:rPr kumimoji="0" lang="en-US" altLang="en-US" sz="27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they're "</a:t>
            </a:r>
            <a:r>
              <a:rPr kumimoji="0" lang="en-US" altLang="en-US" sz="27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extra-optional</a:t>
            </a:r>
            <a:r>
              <a:rPr lang="en-US" altLang="en-US" sz="2700" dirty="0" smtClean="0">
                <a:solidFill>
                  <a:srgbClr val="000000"/>
                </a:solidFill>
                <a:latin typeface="Cambria" panose="02040503050406030204" pitchFamily="18" charset="0"/>
              </a:rPr>
              <a:t>" ~ no lab prob.</a:t>
            </a:r>
            <a:endParaRPr kumimoji="0" lang="en-US" altLang="en-US" sz="27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endParaRPr>
          </a:p>
          <a:p>
            <a:pPr marL="457200" lvl="0" indent="-457200" eaLnBrk="1" hangingPunct="1">
              <a:spcBef>
                <a:spcPct val="50000"/>
              </a:spcBef>
              <a:buFont typeface="Arial" panose="020B0604020202020204" pitchFamily="34" charset="0"/>
              <a:buChar char="•"/>
              <a:defRPr/>
            </a:pPr>
            <a:r>
              <a:rPr lang="en-US" altLang="en-US" sz="2700" noProof="0" dirty="0" err="1" smtClean="0">
                <a:solidFill>
                  <a:srgbClr val="000000"/>
                </a:solidFill>
                <a:latin typeface="Cambria" panose="02040503050406030204" pitchFamily="18" charset="0"/>
              </a:rPr>
              <a:t>labtime</a:t>
            </a:r>
            <a:r>
              <a:rPr lang="en-US" altLang="en-US" sz="2700" noProof="0" dirty="0" smtClean="0">
                <a:solidFill>
                  <a:srgbClr val="000000"/>
                </a:solidFill>
                <a:latin typeface="Cambria" panose="02040503050406030204" pitchFamily="18" charset="0"/>
              </a:rPr>
              <a:t>:  </a:t>
            </a:r>
            <a:r>
              <a:rPr kumimoji="0" lang="en-US" altLang="en-US" sz="2700" b="1" i="1" u="none" strike="noStrike" kern="1200" cap="none" spc="0" normalizeH="0" baseline="0" noProof="0" dirty="0" smtClean="0">
                <a:ln>
                  <a:noFill/>
                </a:ln>
                <a:solidFill>
                  <a:srgbClr val="C00000"/>
                </a:solidFill>
                <a:effectLst/>
                <a:uLnTx/>
                <a:uFillTx/>
                <a:latin typeface="Cambria" panose="02040503050406030204" pitchFamily="18" charset="0"/>
                <a:ea typeface="MS PGothic" pitchFamily="34" charset="-128"/>
                <a:cs typeface="+mn-cs"/>
              </a:rPr>
              <a:t>final projects</a:t>
            </a:r>
            <a:r>
              <a:rPr kumimoji="0" lang="en-US" altLang="en-US" sz="27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2700" b="0" i="0" u="none" strike="noStrike" kern="1200" cap="none" spc="0" normalizeH="0" noProof="0" dirty="0" smtClean="0">
                <a:ln>
                  <a:noFill/>
                </a:ln>
                <a:solidFill>
                  <a:srgbClr val="000000"/>
                </a:solidFill>
                <a:effectLst/>
                <a:uLnTx/>
                <a:uFillTx/>
                <a:latin typeface="Cambria" panose="02040503050406030204" pitchFamily="18" charset="0"/>
                <a:ea typeface="MS PGothic" pitchFamily="34" charset="-128"/>
                <a:cs typeface="+mn-cs"/>
              </a:rPr>
              <a:t> a</a:t>
            </a:r>
            <a:r>
              <a:rPr kumimoji="0" lang="en-US" altLang="en-US" sz="27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ssistance + progress</a:t>
            </a: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7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there are </a:t>
            </a:r>
            <a:r>
              <a:rPr kumimoji="0" lang="en-US" altLang="en-US" sz="2700" b="1" i="1" u="none" strike="noStrike" kern="1200" cap="none" spc="0" normalizeH="0" baseline="0" noProof="0" dirty="0" err="1" smtClean="0">
                <a:ln>
                  <a:noFill/>
                </a:ln>
                <a:solidFill>
                  <a:srgbClr val="009900"/>
                </a:solidFill>
                <a:effectLst/>
                <a:uLnTx/>
                <a:uFillTx/>
                <a:latin typeface="Cambria" panose="02040503050406030204" pitchFamily="18" charset="0"/>
                <a:ea typeface="MS PGothic" pitchFamily="34" charset="-128"/>
                <a:cs typeface="+mn-cs"/>
              </a:rPr>
              <a:t>theocomp</a:t>
            </a:r>
            <a:r>
              <a:rPr kumimoji="0" lang="en-US" altLang="en-US" sz="2700" b="0" i="1"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 </a:t>
            </a:r>
            <a:r>
              <a:rPr kumimoji="0" lang="en-US" altLang="en-US" sz="27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problems, too   </a:t>
            </a:r>
            <a:r>
              <a:rPr kumimoji="0" lang="en-US" alt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r>
              <a:rPr kumimoji="0" lang="en-US" altLang="en-US" sz="1800" b="1" i="0" u="none" strike="noStrike" kern="1200" cap="none" spc="0" normalizeH="0" baseline="0" noProof="0" dirty="0" smtClean="0">
                <a:ln>
                  <a:noFill/>
                </a:ln>
                <a:solidFill>
                  <a:schemeClr val="bg1">
                    <a:lumMod val="65000"/>
                  </a:schemeClr>
                </a:solidFill>
                <a:effectLst/>
                <a:uLnTx/>
                <a:uFillTx/>
                <a:latin typeface="Cambria" panose="02040503050406030204" pitchFamily="18" charset="0"/>
                <a:ea typeface="MS PGothic" pitchFamily="34" charset="-128"/>
                <a:cs typeface="+mn-cs"/>
              </a:rPr>
              <a:t>hw12</a:t>
            </a:r>
            <a:r>
              <a:rPr kumimoji="0" lang="en-US" alt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7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endParaRP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endParaRPr kumimoji="0" lang="en-US" altLang="en-US" sz="9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endParaRP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Plus,  hw12 has up to +50 pts of extra credit!</a:t>
            </a:r>
            <a:endParaRPr kumimoji="0" lang="en-US" altLang="en-US" sz="27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51" name="Rectangle 42"/>
          <p:cNvSpPr>
            <a:spLocks noChangeArrowheads="1"/>
          </p:cNvSpPr>
          <p:nvPr/>
        </p:nvSpPr>
        <p:spPr bwMode="auto">
          <a:xfrm>
            <a:off x="4572000" y="5412682"/>
            <a:ext cx="4924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9900"/>
                </a:solidFill>
                <a:effectLst/>
                <a:uLnTx/>
                <a:uFillTx/>
                <a:latin typeface="Comic Sans MS" pitchFamily="66" charset="0"/>
                <a:ea typeface="MS PGothic" pitchFamily="34" charset="-128"/>
                <a:cs typeface="+mn-cs"/>
              </a:rPr>
              <a:t>-</a:t>
            </a:r>
            <a:r>
              <a:rPr kumimoji="0" lang="en-US" altLang="en-US" sz="1600" b="1" i="0" u="none" strike="noStrike" kern="1200" cap="none" spc="0" normalizeH="0" baseline="0" noProof="0" dirty="0" smtClean="0">
                <a:ln>
                  <a:noFill/>
                </a:ln>
                <a:solidFill>
                  <a:srgbClr val="009900"/>
                </a:solidFill>
                <a:effectLst/>
                <a:uLnTx/>
                <a:uFillTx/>
                <a:latin typeface="Comic Sans MS" pitchFamily="66" charset="0"/>
                <a:ea typeface="MS PGothic" pitchFamily="34" charset="-128"/>
                <a:cs typeface="+mn-cs"/>
              </a:rPr>
              <a:t>2i</a:t>
            </a:r>
            <a:endParaRPr kumimoji="0" lang="en-US" altLang="en-US" sz="1600" b="1" i="0" u="none" strike="noStrike" kern="1200" cap="none" spc="0" normalizeH="0" baseline="0" noProof="0" dirty="0">
              <a:ln>
                <a:noFill/>
              </a:ln>
              <a:solidFill>
                <a:srgbClr val="009900"/>
              </a:solidFill>
              <a:effectLst/>
              <a:uLnTx/>
              <a:uFillTx/>
              <a:latin typeface="Comic Sans MS" pitchFamily="66" charset="0"/>
              <a:ea typeface="MS PGothic" pitchFamily="34" charset="-128"/>
              <a:cs typeface="+mn-cs"/>
            </a:endParaRPr>
          </a:p>
        </p:txBody>
      </p:sp>
      <p:sp>
        <p:nvSpPr>
          <p:cNvPr id="52" name="Rectangle 42"/>
          <p:cNvSpPr>
            <a:spLocks noChangeArrowheads="1"/>
          </p:cNvSpPr>
          <p:nvPr/>
        </p:nvSpPr>
        <p:spPr bwMode="auto">
          <a:xfrm>
            <a:off x="7384497" y="5531328"/>
            <a:ext cx="845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009900"/>
                </a:solidFill>
                <a:effectLst/>
                <a:uLnTx/>
                <a:uFillTx/>
                <a:latin typeface="Comic Sans MS" pitchFamily="66" charset="0"/>
                <a:ea typeface="MS PGothic" pitchFamily="34" charset="-128"/>
                <a:cs typeface="+mn-cs"/>
              </a:rPr>
              <a:t>or two!</a:t>
            </a:r>
            <a:endParaRPr kumimoji="0" lang="en-US" altLang="en-US" sz="1600" b="0" i="0" u="none" strike="noStrike" kern="1200" cap="none" spc="0" normalizeH="0" baseline="0" noProof="0" dirty="0">
              <a:ln>
                <a:noFill/>
              </a:ln>
              <a:solidFill>
                <a:srgbClr val="009900"/>
              </a:solidFill>
              <a:effectLst/>
              <a:uLnTx/>
              <a:uFillTx/>
              <a:latin typeface="Comic Sans MS" pitchFamily="66" charset="0"/>
              <a:ea typeface="MS PGothic" pitchFamily="34" charset="-128"/>
              <a:cs typeface="+mn-cs"/>
            </a:endParaRPr>
          </a:p>
        </p:txBody>
      </p:sp>
      <p:sp>
        <p:nvSpPr>
          <p:cNvPr id="53" name="Rectangle 42"/>
          <p:cNvSpPr>
            <a:spLocks noChangeArrowheads="1"/>
          </p:cNvSpPr>
          <p:nvPr/>
        </p:nvSpPr>
        <p:spPr bwMode="auto">
          <a:xfrm>
            <a:off x="914400" y="5742307"/>
            <a:ext cx="13229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009900"/>
                </a:solidFill>
                <a:effectLst/>
                <a:uLnTx/>
                <a:uFillTx/>
                <a:latin typeface="Comic Sans MS" pitchFamily="66" charset="0"/>
                <a:ea typeface="MS PGothic" pitchFamily="34" charset="-128"/>
                <a:cs typeface="+mn-cs"/>
              </a:rPr>
              <a:t>Now we're in a state!</a:t>
            </a:r>
            <a:endParaRPr kumimoji="0" lang="en-US" altLang="en-US" sz="1600" b="0" i="0" u="none" strike="noStrike" kern="1200" cap="none" spc="0" normalizeH="0" baseline="0" noProof="0" dirty="0">
              <a:ln>
                <a:noFill/>
              </a:ln>
              <a:solidFill>
                <a:srgbClr val="009900"/>
              </a:solidFill>
              <a:effectLst/>
              <a:uLnTx/>
              <a:uFillTx/>
              <a:latin typeface="Comic Sans MS" pitchFamily="66" charset="0"/>
              <a:ea typeface="MS PGothic" pitchFamily="34" charset="-128"/>
              <a:cs typeface="+mn-cs"/>
            </a:endParaRPr>
          </a:p>
        </p:txBody>
      </p:sp>
      <p:sp>
        <p:nvSpPr>
          <p:cNvPr id="54" name="Line 44"/>
          <p:cNvSpPr>
            <a:spLocks noChangeShapeType="1"/>
          </p:cNvSpPr>
          <p:nvPr/>
        </p:nvSpPr>
        <p:spPr bwMode="auto">
          <a:xfrm>
            <a:off x="2107474" y="6094080"/>
            <a:ext cx="762001" cy="67009"/>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 name="Arc 1"/>
          <p:cNvSpPr/>
          <p:nvPr/>
        </p:nvSpPr>
        <p:spPr>
          <a:xfrm>
            <a:off x="3505200" y="5412682"/>
            <a:ext cx="2580118" cy="914400"/>
          </a:xfrm>
          <a:prstGeom prst="arc">
            <a:avLst>
              <a:gd name="adj1" fmla="val 11764589"/>
              <a:gd name="adj2" fmla="val 20628000"/>
            </a:avLst>
          </a:prstGeom>
          <a:ln w="19050">
            <a:solidFill>
              <a:srgbClr val="0099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Arc 54"/>
          <p:cNvSpPr/>
          <p:nvPr/>
        </p:nvSpPr>
        <p:spPr>
          <a:xfrm flipH="1" flipV="1">
            <a:off x="3429000" y="5578072"/>
            <a:ext cx="2580118" cy="914400"/>
          </a:xfrm>
          <a:prstGeom prst="arc">
            <a:avLst>
              <a:gd name="adj1" fmla="val 11764589"/>
              <a:gd name="adj2" fmla="val 20628000"/>
            </a:avLst>
          </a:prstGeom>
          <a:ln w="19050">
            <a:solidFill>
              <a:srgbClr val="0099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2"/>
          <p:cNvSpPr/>
          <p:nvPr/>
        </p:nvSpPr>
        <p:spPr>
          <a:xfrm>
            <a:off x="7657351" y="2343852"/>
            <a:ext cx="1029449" cy="338554"/>
          </a:xfrm>
          <a:prstGeom prst="rect">
            <a:avLst/>
          </a:prstGeom>
          <a:solidFill>
            <a:srgbClr val="CCFFCC"/>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 sign in</a:t>
            </a:r>
            <a:endParaRPr kumimoji="0" lang="en-US" sz="1600" b="0" i="1" u="none" strike="noStrike" kern="1200" cap="none" spc="0" normalizeH="0" baseline="0" noProof="0" dirty="0">
              <a:ln>
                <a:noFill/>
              </a:ln>
              <a:solidFill>
                <a:srgbClr val="000000"/>
              </a:solidFill>
              <a:effectLst/>
              <a:uLnTx/>
              <a:uFillTx/>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727080" y="4484160"/>
              <a:ext cx="1043280" cy="301320"/>
            </p14:xfrm>
          </p:contentPart>
        </mc:Choice>
        <mc:Fallback xmlns="">
          <p:pic>
            <p:nvPicPr>
              <p:cNvPr id="4" name="Ink 3"/>
              <p:cNvPicPr/>
              <p:nvPr/>
            </p:nvPicPr>
            <p:blipFill>
              <a:blip r:embed="rId4"/>
              <a:stretch>
                <a:fillRect/>
              </a:stretch>
            </p:blipFill>
            <p:spPr>
              <a:xfrm>
                <a:off x="3716280" y="4481640"/>
                <a:ext cx="1056600" cy="314640"/>
              </a:xfrm>
              <a:prstGeom prst="rect">
                <a:avLst/>
              </a:prstGeom>
            </p:spPr>
          </p:pic>
        </mc:Fallback>
      </mc:AlternateContent>
    </p:spTree>
    <p:extLst>
      <p:ext uri="{BB962C8B-B14F-4D97-AF65-F5344CB8AC3E}">
        <p14:creationId xmlns:p14="http://schemas.microsoft.com/office/powerpoint/2010/main" val="21913398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trained models</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 name="TextBox 19"/>
          <p:cNvSpPr txBox="1"/>
          <p:nvPr/>
        </p:nvSpPr>
        <p:spPr>
          <a:xfrm>
            <a:off x="685800" y="1219200"/>
            <a:ext cx="25908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50,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8,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42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"spam"</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4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22" name="TextBox 21"/>
          <p:cNvSpPr txBox="1"/>
          <p:nvPr/>
        </p:nvSpPr>
        <p:spPr>
          <a:xfrm>
            <a:off x="5137484" y="12192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275,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700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2" name="Down Arrow 1"/>
          <p:cNvSpPr/>
          <p:nvPr/>
        </p:nvSpPr>
        <p:spPr>
          <a:xfrm>
            <a:off x="2057400"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3" name="Down Arrow 22"/>
          <p:cNvSpPr/>
          <p:nvPr/>
        </p:nvSpPr>
        <p:spPr>
          <a:xfrm>
            <a:off x="6436895"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2" name="TextBox 31"/>
          <p:cNvSpPr txBox="1"/>
          <p:nvPr/>
        </p:nvSpPr>
        <p:spPr>
          <a:xfrm>
            <a:off x="685800" y="29718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29718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4" name="Text Box 5"/>
          <p:cNvSpPr txBox="1">
            <a:spLocks noChangeArrowheads="1"/>
          </p:cNvSpPr>
          <p:nvPr/>
        </p:nvSpPr>
        <p:spPr bwMode="auto">
          <a:xfrm>
            <a:off x="2378241" y="2384412"/>
            <a:ext cx="411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we normalize </a:t>
            </a:r>
            <a:r>
              <a:rPr lang="en-US" altLang="en-US" sz="2800" noProof="0" dirty="0" smtClean="0">
                <a:solidFill>
                  <a:srgbClr val="000AF9"/>
                </a:solidFill>
                <a:latin typeface="Candara" panose="020E0502030303020204" pitchFamily="34" charset="0"/>
              </a:rPr>
              <a:t>for size</a:t>
            </a:r>
            <a:endParaRPr kumimoji="0" lang="en-US" altLang="en-US" sz="2800" b="1" i="1" u="none" strike="noStrike" kern="1200" cap="none" spc="0" normalizeH="0" baseline="0" noProof="0" dirty="0">
              <a:ln>
                <a:noFill/>
              </a:ln>
              <a:solidFill>
                <a:srgbClr val="000AF9"/>
              </a:solidFill>
              <a:effectLst/>
              <a:uLnTx/>
              <a:uFillTx/>
              <a:latin typeface="Candara" panose="020E0502030303020204" pitchFamily="34" charset="0"/>
              <a:ea typeface="MS PGothic" pitchFamily="34" charset="-128"/>
              <a:cs typeface="+mn-cs"/>
            </a:endParaRPr>
          </a:p>
        </p:txBody>
      </p:sp>
    </p:spTree>
    <p:extLst>
      <p:ext uri="{BB962C8B-B14F-4D97-AF65-F5344CB8AC3E}">
        <p14:creationId xmlns:p14="http://schemas.microsoft.com/office/powerpoint/2010/main" val="28876496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"spam"</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4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163146" y="5943600"/>
            <a:ext cx="16468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There's </a:t>
            </a:r>
            <a:r>
              <a:rPr kumimoji="0" lang="en-US" altLang="en-US" sz="1200" b="0"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probably</a:t>
            </a: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 way to do this!</a:t>
            </a:r>
            <a:endPar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5" name="Text Box 5"/>
          <p:cNvSpPr txBox="1">
            <a:spLocks noChangeArrowheads="1"/>
          </p:cNvSpPr>
          <p:nvPr/>
        </p:nvSpPr>
        <p:spPr bwMode="auto">
          <a:xfrm rot="21164340">
            <a:off x="1896155" y="3072427"/>
            <a:ext cx="50746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how do we </a:t>
            </a:r>
            <a:r>
              <a:rPr kumimoji="0" lang="en-US" altLang="en-US" sz="2800" b="0" i="0" u="sng"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compare</a:t>
            </a:r>
            <a:r>
              <a:rPr kumimoji="0" lang="en-US" altLang="en-US" sz="2800" b="0" i="0" u="none"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 these models with an unknown text?</a:t>
            </a:r>
            <a:endParaRPr kumimoji="0" lang="en-US" altLang="en-US" sz="2800" b="1" i="1" u="none" strike="noStrike" kern="1200" cap="none" spc="0" normalizeH="0" baseline="0" noProof="0" dirty="0">
              <a:ln>
                <a:noFill/>
              </a:ln>
              <a:solidFill>
                <a:srgbClr val="000AF9"/>
              </a:solidFill>
              <a:effectLst/>
              <a:uLnTx/>
              <a:uFillTx/>
              <a:latin typeface="Candara" panose="020E0502030303020204" pitchFamily="34" charset="0"/>
              <a:ea typeface="MS PGothic" pitchFamily="34" charset="-128"/>
              <a:cs typeface="+mn-cs"/>
            </a:endParaRPr>
          </a:p>
        </p:txBody>
      </p:sp>
      <p:sp>
        <p:nvSpPr>
          <p:cNvPr id="36" name="Down Arrow 35"/>
          <p:cNvSpPr/>
          <p:nvPr/>
        </p:nvSpPr>
        <p:spPr>
          <a:xfrm>
            <a:off x="4953000" y="4596064"/>
            <a:ext cx="381000" cy="476071"/>
          </a:xfrm>
          <a:prstGeom prst="down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7" name="Text Box 5"/>
          <p:cNvSpPr txBox="1">
            <a:spLocks noChangeArrowheads="1"/>
          </p:cNvSpPr>
          <p:nvPr/>
        </p:nvSpPr>
        <p:spPr bwMode="auto">
          <a:xfrm>
            <a:off x="5446296" y="4551402"/>
            <a:ext cx="32733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500" b="0" i="0" u="none" strike="noStrike" kern="1200" cap="none" spc="0" normalizeH="0" baseline="0" noProof="0" dirty="0" smtClean="0">
                <a:ln>
                  <a:noFill/>
                </a:ln>
                <a:solidFill>
                  <a:srgbClr val="000000"/>
                </a:solidFill>
                <a:effectLst/>
                <a:uLnTx/>
                <a:uFillTx/>
                <a:latin typeface="Candara" panose="020E0502030303020204" pitchFamily="34" charset="0"/>
                <a:ea typeface="MS PGothic" pitchFamily="34" charset="-128"/>
                <a:cs typeface="+mn-cs"/>
              </a:rPr>
              <a:t>What's the </a:t>
            </a:r>
            <a:r>
              <a:rPr kumimoji="0" lang="en-US" altLang="en-US" sz="1500" b="1" i="0" u="none" strike="noStrike" kern="1200" cap="none" spc="0" normalizeH="0" baseline="0" noProof="0" dirty="0" smtClean="0">
                <a:ln>
                  <a:noFill/>
                </a:ln>
                <a:solidFill>
                  <a:srgbClr val="C00000"/>
                </a:solidFill>
                <a:effectLst/>
                <a:uLnTx/>
                <a:uFillTx/>
                <a:latin typeface="Candara" panose="020E0502030303020204" pitchFamily="34" charset="0"/>
                <a:ea typeface="MS PGothic" pitchFamily="34" charset="-128"/>
                <a:cs typeface="+mn-cs"/>
              </a:rPr>
              <a:t>likelihood</a:t>
            </a:r>
            <a:r>
              <a:rPr kumimoji="0" lang="en-US" altLang="en-US" sz="1500" b="1" i="0" u="none" strike="noStrike" kern="1200" cap="none" spc="0" normalizeH="0" baseline="0" noProof="0" dirty="0" smtClean="0">
                <a:ln>
                  <a:noFill/>
                </a:ln>
                <a:solidFill>
                  <a:srgbClr val="FF0000"/>
                </a:solidFill>
                <a:effectLst/>
                <a:uLnTx/>
                <a:uFillTx/>
                <a:latin typeface="Candara" panose="020E0502030303020204" pitchFamily="34" charset="0"/>
                <a:ea typeface="MS PGothic" pitchFamily="34" charset="-128"/>
                <a:cs typeface="+mn-cs"/>
              </a:rPr>
              <a:t> </a:t>
            </a:r>
            <a:r>
              <a:rPr kumimoji="0" lang="en-US" altLang="en-US" sz="1500" b="0" i="0" u="none" strike="noStrike" kern="1200" cap="none" spc="0" normalizeH="0" baseline="0" noProof="0" dirty="0" smtClean="0">
                <a:ln>
                  <a:noFill/>
                </a:ln>
                <a:solidFill>
                  <a:srgbClr val="000000"/>
                </a:solidFill>
                <a:effectLst/>
                <a:uLnTx/>
                <a:uFillTx/>
                <a:latin typeface="Candara" panose="020E0502030303020204" pitchFamily="34" charset="0"/>
                <a:ea typeface="MS PGothic" pitchFamily="34" charset="-128"/>
                <a:cs typeface="+mn-cs"/>
              </a:rPr>
              <a:t>of the unknown model arising from each? </a:t>
            </a:r>
            <a:endParaRPr kumimoji="0" lang="en-US" altLang="en-US" sz="1500" b="1" i="1" u="none" strike="noStrike" kern="1200" cap="none" spc="0" normalizeH="0" baseline="0" noProof="0" dirty="0">
              <a:ln>
                <a:noFill/>
              </a:ln>
              <a:solidFill>
                <a:srgbClr val="000000"/>
              </a:solidFill>
              <a:effectLst/>
              <a:uLnTx/>
              <a:uFillTx/>
              <a:latin typeface="Candara" panose="020E0502030303020204" pitchFamily="34" charset="0"/>
              <a:ea typeface="MS PGothic" pitchFamily="34" charset="-128"/>
              <a:cs typeface="+mn-cs"/>
            </a:endParaRPr>
          </a:p>
        </p:txBody>
      </p:sp>
      <p:sp>
        <p:nvSpPr>
          <p:cNvPr id="38" name="TextBox 37"/>
          <p:cNvSpPr txBox="1"/>
          <p:nvPr/>
        </p:nvSpPr>
        <p:spPr>
          <a:xfrm rot="21192812">
            <a:off x="163670" y="5463827"/>
            <a:ext cx="1867451" cy="1200329"/>
          </a:xfrm>
          <a:prstGeom prst="rect">
            <a:avLst/>
          </a:prstGeom>
          <a:solidFill>
            <a:schemeClr val="bg1">
              <a:lumMod val="9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P</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retend the words are all independent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771120" y="1256040"/>
              <a:ext cx="8020800" cy="4314240"/>
            </p14:xfrm>
          </p:contentPart>
        </mc:Choice>
        <mc:Fallback xmlns="">
          <p:pic>
            <p:nvPicPr>
              <p:cNvPr id="2" name="Ink 1"/>
              <p:cNvPicPr/>
              <p:nvPr/>
            </p:nvPicPr>
            <p:blipFill>
              <a:blip r:embed="rId3"/>
              <a:stretch>
                <a:fillRect/>
              </a:stretch>
            </p:blipFill>
            <p:spPr>
              <a:xfrm>
                <a:off x="762840" y="1247760"/>
                <a:ext cx="8037360" cy="4334040"/>
              </a:xfrm>
              <a:prstGeom prst="rect">
                <a:avLst/>
              </a:prstGeom>
            </p:spPr>
          </p:pic>
        </mc:Fallback>
      </mc:AlternateContent>
    </p:spTree>
    <p:extLst>
      <p:ext uri="{BB962C8B-B14F-4D97-AF65-F5344CB8AC3E}">
        <p14:creationId xmlns:p14="http://schemas.microsoft.com/office/powerpoint/2010/main" val="18397347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696200" y="5943600"/>
            <a:ext cx="1113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I've got near-zero ideas on this one!</a:t>
            </a:r>
            <a:endParaRPr kumimoji="0" lang="en-US" altLang="en-US" sz="9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1" name="Rectangle 60"/>
          <p:cNvSpPr/>
          <p:nvPr/>
        </p:nvSpPr>
        <p:spPr>
          <a:xfrm rot="20163774">
            <a:off x="591178"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2" name="Rectangle 61"/>
          <p:cNvSpPr/>
          <p:nvPr/>
        </p:nvSpPr>
        <p:spPr>
          <a:xfrm rot="20163774">
            <a:off x="1118161"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3" name="Rectangle 62"/>
          <p:cNvSpPr/>
          <p:nvPr/>
        </p:nvSpPr>
        <p:spPr>
          <a:xfrm rot="20163774">
            <a:off x="1623489"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4" name="Rectangle 63"/>
          <p:cNvSpPr/>
          <p:nvPr/>
        </p:nvSpPr>
        <p:spPr>
          <a:xfrm rot="20163774">
            <a:off x="2172650" y="4407040"/>
            <a:ext cx="478016"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thou</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5" name="Rectangle 64"/>
          <p:cNvSpPr/>
          <p:nvPr/>
        </p:nvSpPr>
        <p:spPr>
          <a:xfrm rot="20163774">
            <a:off x="2785372"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6" name="Rectangle 65"/>
          <p:cNvSpPr/>
          <p:nvPr/>
        </p:nvSpPr>
        <p:spPr>
          <a:xfrm rot="20163774">
            <a:off x="3308151"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7" name="Rectangle 66"/>
          <p:cNvSpPr/>
          <p:nvPr/>
        </p:nvSpPr>
        <p:spPr>
          <a:xfrm rot="20163774">
            <a:off x="38962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8" name="Rectangle 67"/>
          <p:cNvSpPr/>
          <p:nvPr/>
        </p:nvSpPr>
        <p:spPr>
          <a:xfrm rot="20163774">
            <a:off x="4384880"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9" name="Rectangle 68"/>
          <p:cNvSpPr/>
          <p:nvPr/>
        </p:nvSpPr>
        <p:spPr>
          <a:xfrm rot="20163774">
            <a:off x="4872802"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0" name="Rectangle 69"/>
          <p:cNvSpPr/>
          <p:nvPr/>
        </p:nvSpPr>
        <p:spPr>
          <a:xfrm rot="20163774">
            <a:off x="53440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1" name="TextBox 70"/>
          <p:cNvSpPr txBox="1"/>
          <p:nvPr/>
        </p:nvSpPr>
        <p:spPr>
          <a:xfrm>
            <a:off x="5953662" y="3656145"/>
            <a:ext cx="5334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 name="Rectangle 2"/>
          <p:cNvSpPr/>
          <p:nvPr/>
        </p:nvSpPr>
        <p:spPr>
          <a:xfrm>
            <a:off x="59037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9" name="Rectangle 78"/>
          <p:cNvSpPr/>
          <p:nvPr/>
        </p:nvSpPr>
        <p:spPr>
          <a:xfrm>
            <a:off x="112778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0" name="Rectangle 79"/>
          <p:cNvSpPr/>
          <p:nvPr/>
        </p:nvSpPr>
        <p:spPr>
          <a:xfrm>
            <a:off x="164514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1" name="Rectangle 80"/>
          <p:cNvSpPr/>
          <p:nvPr/>
        </p:nvSpPr>
        <p:spPr>
          <a:xfrm>
            <a:off x="2192986" y="4019241"/>
            <a:ext cx="522900"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_?_</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2" name="Rectangle 81"/>
          <p:cNvSpPr/>
          <p:nvPr/>
        </p:nvSpPr>
        <p:spPr>
          <a:xfrm>
            <a:off x="2862608" y="4019241"/>
            <a:ext cx="292068"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3" name="Rectangle 82"/>
          <p:cNvSpPr/>
          <p:nvPr/>
        </p:nvSpPr>
        <p:spPr>
          <a:xfrm>
            <a:off x="3472208" y="4019241"/>
            <a:ext cx="292068"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4" name="Rectangle 83"/>
          <p:cNvSpPr/>
          <p:nvPr/>
        </p:nvSpPr>
        <p:spPr>
          <a:xfrm>
            <a:off x="3987231" y="4019241"/>
            <a:ext cx="292068"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5" name="Rectangle 84"/>
          <p:cNvSpPr/>
          <p:nvPr/>
        </p:nvSpPr>
        <p:spPr>
          <a:xfrm>
            <a:off x="4520631" y="4019241"/>
            <a:ext cx="292068"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6" name="Rectangle 85"/>
          <p:cNvSpPr/>
          <p:nvPr/>
        </p:nvSpPr>
        <p:spPr>
          <a:xfrm>
            <a:off x="4996208" y="4019241"/>
            <a:ext cx="292068"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7" name="Rectangle 86"/>
          <p:cNvSpPr/>
          <p:nvPr/>
        </p:nvSpPr>
        <p:spPr>
          <a:xfrm>
            <a:off x="5481480" y="4019241"/>
            <a:ext cx="292068"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90" name="Rectangle 89"/>
          <p:cNvSpPr/>
          <p:nvPr/>
        </p:nvSpPr>
        <p:spPr>
          <a:xfrm>
            <a:off x="7909686" y="5031565"/>
            <a:ext cx="73930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a:t>
            </a:r>
            <a:r>
              <a:rPr kumimoji="0" lang="en-US" sz="18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  1?</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1" name="TextBox 90"/>
          <p:cNvSpPr txBox="1"/>
          <p:nvPr/>
        </p:nvSpPr>
        <p:spPr>
          <a:xfrm>
            <a:off x="304800" y="3083461"/>
            <a:ext cx="3709565" cy="646331"/>
          </a:xfrm>
          <a:prstGeom prst="rect">
            <a:avLst/>
          </a:prstGeom>
          <a:solidFill>
            <a:schemeClr val="bg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-based probability of each word in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2" name="Down Arrow 91"/>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93" name="TextBox 92"/>
          <p:cNvSpPr txBox="1"/>
          <p:nvPr/>
        </p:nvSpPr>
        <p:spPr>
          <a:xfrm>
            <a:off x="533400" y="5791200"/>
            <a:ext cx="5638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cxnSp>
        <p:nvCxnSpPr>
          <p:cNvPr id="9" name="Straight Arrow Connector 8"/>
          <p:cNvCxnSpPr/>
          <p:nvPr/>
        </p:nvCxnSpPr>
        <p:spPr>
          <a:xfrm flipH="1" flipV="1">
            <a:off x="1491916" y="4920916"/>
            <a:ext cx="1516726" cy="87028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416968" y="4957011"/>
            <a:ext cx="1179096" cy="858253"/>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2340360" y="3700800"/>
              <a:ext cx="1252800" cy="1202760"/>
            </p14:xfrm>
          </p:contentPart>
        </mc:Choice>
        <mc:Fallback xmlns="">
          <p:pic>
            <p:nvPicPr>
              <p:cNvPr id="6" name="Ink 5"/>
              <p:cNvPicPr/>
              <p:nvPr/>
            </p:nvPicPr>
            <p:blipFill>
              <a:blip r:embed="rId3"/>
              <a:stretch>
                <a:fillRect/>
              </a:stretch>
            </p:blipFill>
            <p:spPr>
              <a:xfrm>
                <a:off x="2329920" y="3693240"/>
                <a:ext cx="1265760" cy="1220040"/>
              </a:xfrm>
              <a:prstGeom prst="rect">
                <a:avLst/>
              </a:prstGeom>
            </p:spPr>
          </p:pic>
        </mc:Fallback>
      </mc:AlternateContent>
    </p:spTree>
    <p:extLst>
      <p:ext uri="{BB962C8B-B14F-4D97-AF65-F5344CB8AC3E}">
        <p14:creationId xmlns:p14="http://schemas.microsoft.com/office/powerpoint/2010/main" val="33311510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696200" y="5943600"/>
            <a:ext cx="1113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I've got near-zero ideas on this one!</a:t>
            </a:r>
            <a:endParaRPr kumimoji="0" lang="en-US" altLang="en-US" sz="9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1" name="Rectangle 60"/>
          <p:cNvSpPr/>
          <p:nvPr/>
        </p:nvSpPr>
        <p:spPr>
          <a:xfrm rot="20163774">
            <a:off x="591178"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2" name="Rectangle 61"/>
          <p:cNvSpPr/>
          <p:nvPr/>
        </p:nvSpPr>
        <p:spPr>
          <a:xfrm rot="20163774">
            <a:off x="1118161"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3" name="Rectangle 62"/>
          <p:cNvSpPr/>
          <p:nvPr/>
        </p:nvSpPr>
        <p:spPr>
          <a:xfrm rot="20163774">
            <a:off x="1623489"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4" name="Rectangle 63"/>
          <p:cNvSpPr/>
          <p:nvPr/>
        </p:nvSpPr>
        <p:spPr>
          <a:xfrm rot="20163774">
            <a:off x="2172650" y="4407040"/>
            <a:ext cx="478016"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thou</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5" name="Rectangle 64"/>
          <p:cNvSpPr/>
          <p:nvPr/>
        </p:nvSpPr>
        <p:spPr>
          <a:xfrm rot="20163774">
            <a:off x="2785372"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6" name="Rectangle 65"/>
          <p:cNvSpPr/>
          <p:nvPr/>
        </p:nvSpPr>
        <p:spPr>
          <a:xfrm rot="20163774">
            <a:off x="3308151"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7" name="Rectangle 66"/>
          <p:cNvSpPr/>
          <p:nvPr/>
        </p:nvSpPr>
        <p:spPr>
          <a:xfrm rot="20163774">
            <a:off x="38962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8" name="Rectangle 67"/>
          <p:cNvSpPr/>
          <p:nvPr/>
        </p:nvSpPr>
        <p:spPr>
          <a:xfrm rot="20163774">
            <a:off x="4384880"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9" name="Rectangle 68"/>
          <p:cNvSpPr/>
          <p:nvPr/>
        </p:nvSpPr>
        <p:spPr>
          <a:xfrm rot="20163774">
            <a:off x="4872802"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0" name="Rectangle 69"/>
          <p:cNvSpPr/>
          <p:nvPr/>
        </p:nvSpPr>
        <p:spPr>
          <a:xfrm rot="20163774">
            <a:off x="53440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1" name="TextBox 70"/>
          <p:cNvSpPr txBox="1"/>
          <p:nvPr/>
        </p:nvSpPr>
        <p:spPr>
          <a:xfrm>
            <a:off x="5953662" y="3656145"/>
            <a:ext cx="5334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0.0</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 name="Rectangle 2"/>
          <p:cNvSpPr/>
          <p:nvPr/>
        </p:nvSpPr>
        <p:spPr>
          <a:xfrm>
            <a:off x="59037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9" name="Rectangle 78"/>
          <p:cNvSpPr/>
          <p:nvPr/>
        </p:nvSpPr>
        <p:spPr>
          <a:xfrm>
            <a:off x="112778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0" name="Rectangle 79"/>
          <p:cNvSpPr/>
          <p:nvPr/>
        </p:nvSpPr>
        <p:spPr>
          <a:xfrm>
            <a:off x="164514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1" name="Rectangle 80"/>
          <p:cNvSpPr/>
          <p:nvPr/>
        </p:nvSpPr>
        <p:spPr>
          <a:xfrm>
            <a:off x="221462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.42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2" name="Rectangle 81"/>
          <p:cNvSpPr/>
          <p:nvPr/>
        </p:nvSpPr>
        <p:spPr>
          <a:xfrm>
            <a:off x="2857799"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3" name="Rectangle 82"/>
          <p:cNvSpPr/>
          <p:nvPr/>
        </p:nvSpPr>
        <p:spPr>
          <a:xfrm>
            <a:off x="3467399"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4" name="Rectangle 83"/>
          <p:cNvSpPr/>
          <p:nvPr/>
        </p:nvSpPr>
        <p:spPr>
          <a:xfrm>
            <a:off x="3982422"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5" name="Rectangle 84"/>
          <p:cNvSpPr/>
          <p:nvPr/>
        </p:nvSpPr>
        <p:spPr>
          <a:xfrm>
            <a:off x="4515822"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6" name="Rectangle 85"/>
          <p:cNvSpPr/>
          <p:nvPr/>
        </p:nvSpPr>
        <p:spPr>
          <a:xfrm>
            <a:off x="4991399"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7" name="Rectangle 86"/>
          <p:cNvSpPr/>
          <p:nvPr/>
        </p:nvSpPr>
        <p:spPr>
          <a:xfrm>
            <a:off x="5476671"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91" name="TextBox 90"/>
          <p:cNvSpPr txBox="1"/>
          <p:nvPr/>
        </p:nvSpPr>
        <p:spPr>
          <a:xfrm>
            <a:off x="304800" y="3083461"/>
            <a:ext cx="3709565" cy="646331"/>
          </a:xfrm>
          <a:prstGeom prst="rect">
            <a:avLst/>
          </a:prstGeom>
          <a:solidFill>
            <a:schemeClr val="bg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-based probability of each word in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2" name="Down Arrow 91"/>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93" name="TextBox 92"/>
          <p:cNvSpPr txBox="1"/>
          <p:nvPr/>
        </p:nvSpPr>
        <p:spPr>
          <a:xfrm>
            <a:off x="533400" y="5791200"/>
            <a:ext cx="5638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cxnSp>
        <p:nvCxnSpPr>
          <p:cNvPr id="9" name="Straight Arrow Connector 8"/>
          <p:cNvCxnSpPr/>
          <p:nvPr/>
        </p:nvCxnSpPr>
        <p:spPr>
          <a:xfrm flipH="1" flipV="1">
            <a:off x="1491916" y="4920916"/>
            <a:ext cx="1516726" cy="87028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416968" y="4957011"/>
            <a:ext cx="1179096" cy="858253"/>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5" name="Down Arrow 94"/>
          <p:cNvSpPr/>
          <p:nvPr/>
        </p:nvSpPr>
        <p:spPr>
          <a:xfrm>
            <a:off x="7381953" y="3485841"/>
            <a:ext cx="367536" cy="509336"/>
          </a:xfrm>
          <a:prstGeom prst="downArrow">
            <a:avLst/>
          </a:prstGeom>
          <a:solidFill>
            <a:schemeClr val="bg1">
              <a:lumMod val="85000"/>
            </a:schemeClr>
          </a:solidFill>
          <a:ln>
            <a:solidFill>
              <a:srgbClr val="CC3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p:cNvSpPr txBox="1"/>
          <p:nvPr/>
        </p:nvSpPr>
        <p:spPr>
          <a:xfrm>
            <a:off x="6819764" y="2971800"/>
            <a:ext cx="1540042" cy="646331"/>
          </a:xfrm>
          <a:prstGeom prst="rect">
            <a:avLst/>
          </a:prstGeom>
          <a:solidFill>
            <a:schemeClr val="bg1">
              <a:lumMod val="8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C00000"/>
                </a:solidFill>
                <a:effectLst/>
                <a:uLnTx/>
                <a:uFillTx/>
                <a:latin typeface="Calibri" panose="020F0502020204030204" pitchFamily="34" charset="0"/>
                <a:ea typeface="MS PGothic" pitchFamily="34" charset="-128"/>
                <a:cs typeface="+mn-cs"/>
              </a:rPr>
              <a:t>correct, but </a:t>
            </a:r>
            <a:r>
              <a:rPr kumimoji="0" lang="en-US" sz="1800" b="1" i="1" u="none" strike="noStrike" kern="1200" cap="none" spc="0" normalizeH="0" baseline="0" noProof="0" dirty="0" smtClean="0">
                <a:ln>
                  <a:noFill/>
                </a:ln>
                <a:solidFill>
                  <a:srgbClr val="C00000"/>
                </a:solidFill>
                <a:effectLst/>
                <a:uLnTx/>
                <a:uFillTx/>
                <a:latin typeface="Calibri" panose="020F0502020204030204" pitchFamily="34" charset="0"/>
                <a:ea typeface="MS PGothic" pitchFamily="34" charset="-128"/>
                <a:cs typeface="+mn-cs"/>
              </a:rPr>
              <a:t>not helpful</a:t>
            </a:r>
            <a:r>
              <a:rPr kumimoji="0" lang="en-US" sz="1800" b="0" i="0" u="none" strike="noStrike" kern="1200" cap="none" spc="0" normalizeH="0" baseline="0" noProof="0" dirty="0" smtClean="0">
                <a:ln>
                  <a:noFill/>
                </a:ln>
                <a:solidFill>
                  <a:srgbClr val="C00000"/>
                </a:solidFill>
                <a:effectLst/>
                <a:uLnTx/>
                <a:uFillTx/>
                <a:latin typeface="Calibri" panose="020F0502020204030204" pitchFamily="34" charset="0"/>
                <a:ea typeface="MS PGothic" pitchFamily="34" charset="-128"/>
                <a:cs typeface="+mn-cs"/>
              </a:rPr>
              <a:t>!</a:t>
            </a:r>
            <a:endParaRPr kumimoji="0" lang="en-US" sz="1800" b="0" i="0" u="none" strike="noStrike" kern="1200" cap="none" spc="0" normalizeH="0" baseline="0" noProof="0" dirty="0">
              <a:ln>
                <a:noFill/>
              </a:ln>
              <a:solidFill>
                <a:srgbClr val="C00000"/>
              </a:solidFill>
              <a:effectLst/>
              <a:uLnTx/>
              <a:uFillTx/>
              <a:latin typeface="Calibri" panose="020F0502020204030204" pitchFamily="34" charset="0"/>
              <a:ea typeface="MS PGothic" pitchFamily="34" charset="-128"/>
              <a:cs typeface="+mn-cs"/>
            </a:endParaRPr>
          </a:p>
        </p:txBody>
      </p:sp>
      <p:sp>
        <p:nvSpPr>
          <p:cNvPr id="96" name="Rectangle 95"/>
          <p:cNvSpPr/>
          <p:nvPr/>
        </p:nvSpPr>
        <p:spPr>
          <a:xfrm>
            <a:off x="7909686" y="5031565"/>
            <a:ext cx="73930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  </a:t>
            </a:r>
            <a:r>
              <a:rPr kumimoji="0" lang="en-US" sz="1800" b="0" i="0" u="sng"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1</a:t>
            </a:r>
            <a:r>
              <a:rPr kumimoji="0" lang="en-US" sz="18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19748976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696200" y="5943600"/>
            <a:ext cx="1113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I've got near-zero ideas on this one!</a:t>
            </a:r>
            <a:endParaRPr kumimoji="0" lang="en-US" altLang="en-US" sz="9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1" name="Rectangle 60"/>
          <p:cNvSpPr/>
          <p:nvPr/>
        </p:nvSpPr>
        <p:spPr>
          <a:xfrm rot="20163774">
            <a:off x="591178"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2" name="Rectangle 61"/>
          <p:cNvSpPr/>
          <p:nvPr/>
        </p:nvSpPr>
        <p:spPr>
          <a:xfrm rot="20163774">
            <a:off x="1118161"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3" name="Rectangle 62"/>
          <p:cNvSpPr/>
          <p:nvPr/>
        </p:nvSpPr>
        <p:spPr>
          <a:xfrm rot="20163774">
            <a:off x="1623489"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4" name="Rectangle 63"/>
          <p:cNvSpPr/>
          <p:nvPr/>
        </p:nvSpPr>
        <p:spPr>
          <a:xfrm rot="20163774">
            <a:off x="2172650" y="4407040"/>
            <a:ext cx="478016"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thou</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5" name="Rectangle 64"/>
          <p:cNvSpPr/>
          <p:nvPr/>
        </p:nvSpPr>
        <p:spPr>
          <a:xfrm rot="20163774">
            <a:off x="2785372"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6" name="Rectangle 65"/>
          <p:cNvSpPr/>
          <p:nvPr/>
        </p:nvSpPr>
        <p:spPr>
          <a:xfrm rot="20163774">
            <a:off x="3308151"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7" name="Rectangle 66"/>
          <p:cNvSpPr/>
          <p:nvPr/>
        </p:nvSpPr>
        <p:spPr>
          <a:xfrm rot="20163774">
            <a:off x="38962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8" name="Rectangle 67"/>
          <p:cNvSpPr/>
          <p:nvPr/>
        </p:nvSpPr>
        <p:spPr>
          <a:xfrm rot="20163774">
            <a:off x="4384880"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9" name="Rectangle 68"/>
          <p:cNvSpPr/>
          <p:nvPr/>
        </p:nvSpPr>
        <p:spPr>
          <a:xfrm rot="20163774">
            <a:off x="4872802"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0" name="Rectangle 69"/>
          <p:cNvSpPr/>
          <p:nvPr/>
        </p:nvSpPr>
        <p:spPr>
          <a:xfrm rot="20163774">
            <a:off x="53440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1" name="TextBox 70"/>
          <p:cNvSpPr txBox="1"/>
          <p:nvPr/>
        </p:nvSpPr>
        <p:spPr>
          <a:xfrm>
            <a:off x="5953662" y="3656145"/>
            <a:ext cx="5334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0.0525</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 name="Rectangle 2"/>
          <p:cNvSpPr/>
          <p:nvPr/>
        </p:nvSpPr>
        <p:spPr>
          <a:xfrm>
            <a:off x="59037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9" name="Rectangle 78"/>
          <p:cNvSpPr/>
          <p:nvPr/>
        </p:nvSpPr>
        <p:spPr>
          <a:xfrm>
            <a:off x="112778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0" name="Rectangle 79"/>
          <p:cNvSpPr/>
          <p:nvPr/>
        </p:nvSpPr>
        <p:spPr>
          <a:xfrm>
            <a:off x="164514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1" name="Rectangle 80"/>
          <p:cNvSpPr/>
          <p:nvPr/>
        </p:nvSpPr>
        <p:spPr>
          <a:xfrm>
            <a:off x="221462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.42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2" name="Rectangle 81"/>
          <p:cNvSpPr/>
          <p:nvPr/>
        </p:nvSpPr>
        <p:spPr>
          <a:xfrm>
            <a:off x="2857799"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1</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3" name="Rectangle 82"/>
          <p:cNvSpPr/>
          <p:nvPr/>
        </p:nvSpPr>
        <p:spPr>
          <a:xfrm>
            <a:off x="3467399"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1</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4" name="Rectangle 83"/>
          <p:cNvSpPr/>
          <p:nvPr/>
        </p:nvSpPr>
        <p:spPr>
          <a:xfrm>
            <a:off x="3982422"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1</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5" name="Rectangle 84"/>
          <p:cNvSpPr/>
          <p:nvPr/>
        </p:nvSpPr>
        <p:spPr>
          <a:xfrm>
            <a:off x="4515822"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1</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6" name="Rectangle 85"/>
          <p:cNvSpPr/>
          <p:nvPr/>
        </p:nvSpPr>
        <p:spPr>
          <a:xfrm>
            <a:off x="4991399"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1</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7" name="Rectangle 86"/>
          <p:cNvSpPr/>
          <p:nvPr/>
        </p:nvSpPr>
        <p:spPr>
          <a:xfrm>
            <a:off x="5476671"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1</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90" name="Rectangle 89"/>
          <p:cNvSpPr/>
          <p:nvPr/>
        </p:nvSpPr>
        <p:spPr>
          <a:xfrm>
            <a:off x="8025904" y="5031565"/>
            <a:ext cx="506870"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1" name="TextBox 90"/>
          <p:cNvSpPr txBox="1"/>
          <p:nvPr/>
        </p:nvSpPr>
        <p:spPr>
          <a:xfrm>
            <a:off x="304800" y="3083461"/>
            <a:ext cx="3709565" cy="646331"/>
          </a:xfrm>
          <a:prstGeom prst="rect">
            <a:avLst/>
          </a:prstGeom>
          <a:solidFill>
            <a:schemeClr val="bg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-based probability of each word in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2" name="Down Arrow 91"/>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93" name="TextBox 92"/>
          <p:cNvSpPr txBox="1"/>
          <p:nvPr/>
        </p:nvSpPr>
        <p:spPr>
          <a:xfrm>
            <a:off x="533400" y="5791200"/>
            <a:ext cx="5638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cxnSp>
        <p:nvCxnSpPr>
          <p:cNvPr id="9" name="Straight Arrow Connector 8"/>
          <p:cNvCxnSpPr/>
          <p:nvPr/>
        </p:nvCxnSpPr>
        <p:spPr>
          <a:xfrm flipH="1" flipV="1">
            <a:off x="1491916" y="4920916"/>
            <a:ext cx="1516726" cy="87028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416968" y="4957011"/>
            <a:ext cx="1179096" cy="858253"/>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rot="21241200">
            <a:off x="6441955" y="4495345"/>
            <a:ext cx="1540042" cy="923330"/>
          </a:xfrm>
          <a:prstGeom prst="rect">
            <a:avLst/>
          </a:prstGeom>
          <a:solidFill>
            <a:schemeClr val="bg1">
              <a:lumMod val="8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C00000"/>
                </a:solidFill>
                <a:effectLst/>
                <a:uLnTx/>
                <a:uFillTx/>
                <a:latin typeface="Calibri" panose="020F0502020204030204" pitchFamily="34" charset="0"/>
                <a:ea typeface="MS PGothic" pitchFamily="34" charset="-128"/>
                <a:cs typeface="+mn-cs"/>
              </a:rPr>
              <a:t>Why is this </a:t>
            </a:r>
            <a:r>
              <a:rPr kumimoji="0" lang="en-US" sz="1800" b="0" i="1" u="sng" strike="noStrike" kern="1200" cap="none" spc="0" normalizeH="0" baseline="0" noProof="0" dirty="0" smtClean="0">
                <a:ln>
                  <a:noFill/>
                </a:ln>
                <a:solidFill>
                  <a:srgbClr val="C00000"/>
                </a:solidFill>
                <a:effectLst/>
                <a:uLnTx/>
                <a:uFillTx/>
                <a:latin typeface="Calibri" panose="020F0502020204030204" pitchFamily="34" charset="0"/>
                <a:ea typeface="MS PGothic" pitchFamily="34" charset="-128"/>
                <a:cs typeface="+mn-cs"/>
              </a:rPr>
              <a:t>especially</a:t>
            </a:r>
            <a:r>
              <a:rPr kumimoji="0" lang="en-US" sz="1800" b="0" i="0" u="none" strike="noStrike" kern="1200" cap="none" spc="0" normalizeH="0" baseline="0" noProof="0" dirty="0" smtClean="0">
                <a:ln>
                  <a:noFill/>
                </a:ln>
                <a:solidFill>
                  <a:srgbClr val="C00000"/>
                </a:solidFill>
                <a:effectLst/>
                <a:uLnTx/>
                <a:uFillTx/>
                <a:latin typeface="Calibri" panose="020F0502020204030204" pitchFamily="34" charset="0"/>
                <a:ea typeface="MS PGothic" pitchFamily="34" charset="-128"/>
                <a:cs typeface="+mn-cs"/>
              </a:rPr>
              <a:t> incorrect?</a:t>
            </a:r>
            <a:endParaRPr kumimoji="0" lang="en-US" sz="1800" b="0" i="0" u="none" strike="noStrike" kern="1200" cap="none" spc="0" normalizeH="0" baseline="0" noProof="0" dirty="0">
              <a:ln>
                <a:noFill/>
              </a:ln>
              <a:solidFill>
                <a:srgbClr val="C00000"/>
              </a:solidFill>
              <a:effectLst/>
              <a:uLnTx/>
              <a:uFillTx/>
              <a:latin typeface="Calibri" panose="020F0502020204030204" pitchFamily="34"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1561320" y="1159200"/>
              <a:ext cx="7126920" cy="2415240"/>
            </p14:xfrm>
          </p:contentPart>
        </mc:Choice>
        <mc:Fallback xmlns="">
          <p:pic>
            <p:nvPicPr>
              <p:cNvPr id="6" name="Ink 5"/>
              <p:cNvPicPr/>
              <p:nvPr/>
            </p:nvPicPr>
            <p:blipFill>
              <a:blip r:embed="rId3"/>
              <a:stretch>
                <a:fillRect/>
              </a:stretch>
            </p:blipFill>
            <p:spPr>
              <a:xfrm>
                <a:off x="1552320" y="1149480"/>
                <a:ext cx="7145640" cy="2434680"/>
              </a:xfrm>
              <a:prstGeom prst="rect">
                <a:avLst/>
              </a:prstGeom>
            </p:spPr>
          </p:pic>
        </mc:Fallback>
      </mc:AlternateContent>
    </p:spTree>
    <p:extLst>
      <p:ext uri="{BB962C8B-B14F-4D97-AF65-F5344CB8AC3E}">
        <p14:creationId xmlns:p14="http://schemas.microsoft.com/office/powerpoint/2010/main" val="24380143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8" name="TextBox 7"/>
          <p:cNvSpPr txBox="1"/>
          <p:nvPr/>
        </p:nvSpPr>
        <p:spPr>
          <a:xfrm>
            <a:off x="533400" y="5791200"/>
            <a:ext cx="5638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half of </a:t>
            </a:r>
            <a:r>
              <a:rPr kumimoji="0" lang="el-GR" alt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Times New Roman" panose="02020603050405020304" pitchFamily="18" charset="0"/>
              </a:rPr>
              <a:t>ϵ</a:t>
            </a:r>
            <a:r>
              <a:rPr kumimoji="0" lang="en-US" altLang="en-US" sz="1200" b="0" i="0" u="none" strike="noStrike" kern="1200" cap="none" spc="0" normalizeH="0" baseline="0" noProof="0" dirty="0" smtClean="0">
                <a:ln>
                  <a:noFill/>
                </a:ln>
                <a:solidFill>
                  <a:srgbClr val="000000"/>
                </a:solidFill>
                <a:effectLst/>
                <a:uLnTx/>
                <a:uFillTx/>
                <a:latin typeface="Symbol" panose="05050102010706020507" pitchFamily="18" charset="2"/>
                <a:ea typeface="MS PGothic" pitchFamily="34" charset="-128"/>
                <a:cs typeface="+mn-cs"/>
              </a:rPr>
              <a:t> !</a:t>
            </a: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endPar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1" name="Rectangle 60"/>
          <p:cNvSpPr/>
          <p:nvPr/>
        </p:nvSpPr>
        <p:spPr>
          <a:xfrm rot="20163774">
            <a:off x="591178"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2" name="Rectangle 61"/>
          <p:cNvSpPr/>
          <p:nvPr/>
        </p:nvSpPr>
        <p:spPr>
          <a:xfrm rot="20163774">
            <a:off x="1118161"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3" name="Rectangle 62"/>
          <p:cNvSpPr/>
          <p:nvPr/>
        </p:nvSpPr>
        <p:spPr>
          <a:xfrm rot="20163774">
            <a:off x="1623489"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4" name="Rectangle 63"/>
          <p:cNvSpPr/>
          <p:nvPr/>
        </p:nvSpPr>
        <p:spPr>
          <a:xfrm rot="20163774">
            <a:off x="2172650" y="4407040"/>
            <a:ext cx="478016"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thou</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5" name="Rectangle 64"/>
          <p:cNvSpPr/>
          <p:nvPr/>
        </p:nvSpPr>
        <p:spPr>
          <a:xfrm rot="20163774">
            <a:off x="2785372"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6" name="Rectangle 65"/>
          <p:cNvSpPr/>
          <p:nvPr/>
        </p:nvSpPr>
        <p:spPr>
          <a:xfrm rot="20163774">
            <a:off x="3308151"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7" name="Rectangle 66"/>
          <p:cNvSpPr/>
          <p:nvPr/>
        </p:nvSpPr>
        <p:spPr>
          <a:xfrm rot="20163774">
            <a:off x="38962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8" name="Rectangle 67"/>
          <p:cNvSpPr/>
          <p:nvPr/>
        </p:nvSpPr>
        <p:spPr>
          <a:xfrm rot="20163774">
            <a:off x="4384880"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9" name="Rectangle 68"/>
          <p:cNvSpPr/>
          <p:nvPr/>
        </p:nvSpPr>
        <p:spPr>
          <a:xfrm rot="20163774">
            <a:off x="4872802"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0" name="Rectangle 69"/>
          <p:cNvSpPr/>
          <p:nvPr/>
        </p:nvSpPr>
        <p:spPr>
          <a:xfrm rot="20163774">
            <a:off x="53440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1" name="TextBox 70"/>
          <p:cNvSpPr txBox="1"/>
          <p:nvPr/>
        </p:nvSpPr>
        <p:spPr>
          <a:xfrm>
            <a:off x="5953662" y="3656145"/>
            <a:ext cx="5334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1.57e-13</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 name="Rectangle 2"/>
          <p:cNvSpPr/>
          <p:nvPr/>
        </p:nvSpPr>
        <p:spPr>
          <a:xfrm>
            <a:off x="59037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9" name="Rectangle 78"/>
          <p:cNvSpPr/>
          <p:nvPr/>
        </p:nvSpPr>
        <p:spPr>
          <a:xfrm>
            <a:off x="112778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0" name="Rectangle 79"/>
          <p:cNvSpPr/>
          <p:nvPr/>
        </p:nvSpPr>
        <p:spPr>
          <a:xfrm>
            <a:off x="164514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1" name="Rectangle 80"/>
          <p:cNvSpPr/>
          <p:nvPr/>
        </p:nvSpPr>
        <p:spPr>
          <a:xfrm>
            <a:off x="221462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.42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2" name="Rectangle 81"/>
          <p:cNvSpPr/>
          <p:nvPr/>
        </p:nvSpPr>
        <p:spPr>
          <a:xfrm>
            <a:off x="2743987"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endPar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endParaRPr>
          </a:p>
        </p:txBody>
      </p:sp>
      <p:sp>
        <p:nvSpPr>
          <p:cNvPr id="83" name="Rectangle 82"/>
          <p:cNvSpPr/>
          <p:nvPr/>
        </p:nvSpPr>
        <p:spPr>
          <a:xfrm>
            <a:off x="3353586" y="4019241"/>
            <a:ext cx="529311"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a:t>
            </a:r>
            <a:r>
              <a:rPr kumimoji="0" lang="en-US" sz="1500" b="1" i="0" u="none" strike="noStrike" kern="1200" cap="none" spc="0" normalizeH="0" baseline="0" noProof="0" dirty="0" smtClean="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endPar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endParaRPr>
          </a:p>
        </p:txBody>
      </p:sp>
      <p:sp>
        <p:nvSpPr>
          <p:cNvPr id="84" name="Rectangle 83"/>
          <p:cNvSpPr/>
          <p:nvPr/>
        </p:nvSpPr>
        <p:spPr>
          <a:xfrm>
            <a:off x="3868609"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p>
        </p:txBody>
      </p:sp>
      <p:sp>
        <p:nvSpPr>
          <p:cNvPr id="85" name="Rectangle 84"/>
          <p:cNvSpPr/>
          <p:nvPr/>
        </p:nvSpPr>
        <p:spPr>
          <a:xfrm>
            <a:off x="4402009" y="4019241"/>
            <a:ext cx="529311"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a:t>
            </a:r>
            <a:r>
              <a:rPr kumimoji="0" lang="en-US" sz="1500" b="1" i="0" u="none" strike="noStrike" kern="1200" cap="none" spc="0" normalizeH="0" baseline="0" noProof="0" dirty="0" smtClean="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endPar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endParaRPr>
          </a:p>
        </p:txBody>
      </p:sp>
      <p:sp>
        <p:nvSpPr>
          <p:cNvPr id="86" name="Rectangle 85"/>
          <p:cNvSpPr/>
          <p:nvPr/>
        </p:nvSpPr>
        <p:spPr>
          <a:xfrm>
            <a:off x="4877586"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p>
        </p:txBody>
      </p:sp>
      <p:sp>
        <p:nvSpPr>
          <p:cNvPr id="87" name="Rectangle 86"/>
          <p:cNvSpPr/>
          <p:nvPr/>
        </p:nvSpPr>
        <p:spPr>
          <a:xfrm>
            <a:off x="5362858"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TextBox 72"/>
          <p:cNvSpPr txBox="1"/>
          <p:nvPr/>
        </p:nvSpPr>
        <p:spPr>
          <a:xfrm>
            <a:off x="304800" y="3083461"/>
            <a:ext cx="3709565" cy="646331"/>
          </a:xfrm>
          <a:prstGeom prst="rect">
            <a:avLst/>
          </a:prstGeom>
          <a:solidFill>
            <a:schemeClr val="bg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-based probability of each word in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0" name="Down Arrow 89"/>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91" name="Rectangle 90"/>
          <p:cNvSpPr/>
          <p:nvPr/>
        </p:nvSpPr>
        <p:spPr>
          <a:xfrm rot="21270828">
            <a:off x="7975866" y="4469576"/>
            <a:ext cx="811441" cy="369332"/>
          </a:xfrm>
          <a:prstGeom prst="rect">
            <a:avLst/>
          </a:prstGeom>
          <a:solidFill>
            <a:srgbClr val="FFEFD7"/>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What?</a:t>
            </a:r>
            <a:endPar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2" name="TextBox 91"/>
          <p:cNvSpPr txBox="1"/>
          <p:nvPr/>
        </p:nvSpPr>
        <p:spPr>
          <a:xfrm>
            <a:off x="3945061" y="3120179"/>
            <a:ext cx="4788568" cy="646331"/>
          </a:xfrm>
          <a:prstGeom prst="rect">
            <a:avLst/>
          </a:prstGeom>
          <a:solidFill>
            <a:schemeClr val="bg1">
              <a:lumMod val="95000"/>
            </a:scheme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for missing words, use </a:t>
            </a:r>
            <a:r>
              <a:rPr kumimoji="0" lang="en-US" sz="1800" b="1"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half</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the smallest value </a:t>
            </a:r>
            <a:r>
              <a:rPr kumimoji="0" lang="en-US" sz="1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across </a:t>
            </a:r>
            <a:r>
              <a:rPr kumimoji="0" lang="en-US" sz="1800" b="0" i="1"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both</a:t>
            </a:r>
            <a:r>
              <a:rPr kumimoji="0" lang="en-US" sz="1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normalized models!</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 name="Rectangle 6"/>
          <p:cNvSpPr/>
          <p:nvPr/>
        </p:nvSpPr>
        <p:spPr>
          <a:xfrm>
            <a:off x="1207906" y="4788072"/>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3</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3" name="Rectangle 92"/>
          <p:cNvSpPr/>
          <p:nvPr/>
        </p:nvSpPr>
        <p:spPr>
          <a:xfrm>
            <a:off x="2250642" y="4800600"/>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1</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4" name="Rectangle 93"/>
          <p:cNvSpPr/>
          <p:nvPr/>
        </p:nvSpPr>
        <p:spPr>
          <a:xfrm>
            <a:off x="3161034" y="4788568"/>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2</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5" name="Rectangle 94"/>
          <p:cNvSpPr/>
          <p:nvPr/>
        </p:nvSpPr>
        <p:spPr>
          <a:xfrm>
            <a:off x="4713106" y="4801096"/>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752760" y="3614400"/>
              <a:ext cx="7870320" cy="2169000"/>
            </p14:xfrm>
          </p:contentPart>
        </mc:Choice>
        <mc:Fallback xmlns="">
          <p:pic>
            <p:nvPicPr>
              <p:cNvPr id="6" name="Ink 5"/>
              <p:cNvPicPr/>
              <p:nvPr/>
            </p:nvPicPr>
            <p:blipFill>
              <a:blip r:embed="rId3"/>
              <a:stretch>
                <a:fillRect/>
              </a:stretch>
            </p:blipFill>
            <p:spPr>
              <a:xfrm>
                <a:off x="742680" y="3603960"/>
                <a:ext cx="7885080" cy="2188440"/>
              </a:xfrm>
              <a:prstGeom prst="rect">
                <a:avLst/>
              </a:prstGeom>
            </p:spPr>
          </p:pic>
        </mc:Fallback>
      </mc:AlternateContent>
    </p:spTree>
    <p:extLst>
      <p:ext uri="{BB962C8B-B14F-4D97-AF65-F5344CB8AC3E}">
        <p14:creationId xmlns:p14="http://schemas.microsoft.com/office/powerpoint/2010/main" val="7061769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8" name="TextBox 7"/>
          <p:cNvSpPr txBox="1"/>
          <p:nvPr/>
        </p:nvSpPr>
        <p:spPr>
          <a:xfrm>
            <a:off x="533400" y="5791200"/>
            <a:ext cx="5638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half of </a:t>
            </a:r>
            <a:r>
              <a:rPr kumimoji="0" lang="el-GR" alt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Times New Roman" panose="02020603050405020304" pitchFamily="18" charset="0"/>
              </a:rPr>
              <a:t>ϵ</a:t>
            </a:r>
            <a:r>
              <a:rPr kumimoji="0" lang="en-US" altLang="en-US" sz="1200" b="0" i="0" u="none" strike="noStrike" kern="1200" cap="none" spc="0" normalizeH="0" baseline="0" noProof="0" dirty="0" smtClean="0">
                <a:ln>
                  <a:noFill/>
                </a:ln>
                <a:solidFill>
                  <a:srgbClr val="000000"/>
                </a:solidFill>
                <a:effectLst/>
                <a:uLnTx/>
                <a:uFillTx/>
                <a:latin typeface="Symbol" panose="05050102010706020507" pitchFamily="18" charset="2"/>
                <a:ea typeface="MS PGothic" pitchFamily="34" charset="-128"/>
                <a:cs typeface="+mn-cs"/>
              </a:rPr>
              <a:t> !</a:t>
            </a: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endPar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1" name="Rectangle 60"/>
          <p:cNvSpPr/>
          <p:nvPr/>
        </p:nvSpPr>
        <p:spPr>
          <a:xfrm rot="20163774">
            <a:off x="591178"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2" name="Rectangle 61"/>
          <p:cNvSpPr/>
          <p:nvPr/>
        </p:nvSpPr>
        <p:spPr>
          <a:xfrm rot="20163774">
            <a:off x="1118161"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3" name="Rectangle 62"/>
          <p:cNvSpPr/>
          <p:nvPr/>
        </p:nvSpPr>
        <p:spPr>
          <a:xfrm rot="20163774">
            <a:off x="1623489"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4" name="Rectangle 63"/>
          <p:cNvSpPr/>
          <p:nvPr/>
        </p:nvSpPr>
        <p:spPr>
          <a:xfrm rot="20163774">
            <a:off x="2172650" y="4407040"/>
            <a:ext cx="478016"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thou</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5" name="Rectangle 64"/>
          <p:cNvSpPr/>
          <p:nvPr/>
        </p:nvSpPr>
        <p:spPr>
          <a:xfrm rot="20163774">
            <a:off x="2785372"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6" name="Rectangle 65"/>
          <p:cNvSpPr/>
          <p:nvPr/>
        </p:nvSpPr>
        <p:spPr>
          <a:xfrm rot="20163774">
            <a:off x="3308151"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7" name="Rectangle 66"/>
          <p:cNvSpPr/>
          <p:nvPr/>
        </p:nvSpPr>
        <p:spPr>
          <a:xfrm rot="20163774">
            <a:off x="38962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8" name="Rectangle 67"/>
          <p:cNvSpPr/>
          <p:nvPr/>
        </p:nvSpPr>
        <p:spPr>
          <a:xfrm rot="20163774">
            <a:off x="4384880"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9" name="Rectangle 68"/>
          <p:cNvSpPr/>
          <p:nvPr/>
        </p:nvSpPr>
        <p:spPr>
          <a:xfrm rot="20163774">
            <a:off x="4872802"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0" name="Rectangle 69"/>
          <p:cNvSpPr/>
          <p:nvPr/>
        </p:nvSpPr>
        <p:spPr>
          <a:xfrm rot="20163774">
            <a:off x="53440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1" name="TextBox 70"/>
          <p:cNvSpPr txBox="1"/>
          <p:nvPr/>
        </p:nvSpPr>
        <p:spPr>
          <a:xfrm>
            <a:off x="5953662" y="3656145"/>
            <a:ext cx="5334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1.57e-13</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 name="Rectangle 2"/>
          <p:cNvSpPr/>
          <p:nvPr/>
        </p:nvSpPr>
        <p:spPr>
          <a:xfrm>
            <a:off x="59037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9" name="Rectangle 78"/>
          <p:cNvSpPr/>
          <p:nvPr/>
        </p:nvSpPr>
        <p:spPr>
          <a:xfrm>
            <a:off x="112778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0" name="Rectangle 79"/>
          <p:cNvSpPr/>
          <p:nvPr/>
        </p:nvSpPr>
        <p:spPr>
          <a:xfrm>
            <a:off x="164514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1" name="Rectangle 80"/>
          <p:cNvSpPr/>
          <p:nvPr/>
        </p:nvSpPr>
        <p:spPr>
          <a:xfrm>
            <a:off x="221462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.42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2" name="Rectangle 81"/>
          <p:cNvSpPr/>
          <p:nvPr/>
        </p:nvSpPr>
        <p:spPr>
          <a:xfrm>
            <a:off x="2743987"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endPar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endParaRPr>
          </a:p>
        </p:txBody>
      </p:sp>
      <p:sp>
        <p:nvSpPr>
          <p:cNvPr id="83" name="Rectangle 82"/>
          <p:cNvSpPr/>
          <p:nvPr/>
        </p:nvSpPr>
        <p:spPr>
          <a:xfrm>
            <a:off x="3353586" y="4019241"/>
            <a:ext cx="529311"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a:t>
            </a:r>
            <a:r>
              <a:rPr kumimoji="0" lang="en-US" sz="1500" b="1" i="0" u="none" strike="noStrike" kern="1200" cap="none" spc="0" normalizeH="0" baseline="0" noProof="0" dirty="0" smtClean="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endPar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endParaRPr>
          </a:p>
        </p:txBody>
      </p:sp>
      <p:sp>
        <p:nvSpPr>
          <p:cNvPr id="84" name="Rectangle 83"/>
          <p:cNvSpPr/>
          <p:nvPr/>
        </p:nvSpPr>
        <p:spPr>
          <a:xfrm>
            <a:off x="3868609"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p>
        </p:txBody>
      </p:sp>
      <p:sp>
        <p:nvSpPr>
          <p:cNvPr id="85" name="Rectangle 84"/>
          <p:cNvSpPr/>
          <p:nvPr/>
        </p:nvSpPr>
        <p:spPr>
          <a:xfrm>
            <a:off x="4402009" y="4019241"/>
            <a:ext cx="529311"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a:t>
            </a:r>
            <a:r>
              <a:rPr kumimoji="0" lang="en-US" sz="1500" b="1" i="0" u="none" strike="noStrike" kern="1200" cap="none" spc="0" normalizeH="0" baseline="0" noProof="0" dirty="0" smtClean="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endPar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endParaRPr>
          </a:p>
        </p:txBody>
      </p:sp>
      <p:sp>
        <p:nvSpPr>
          <p:cNvPr id="86" name="Rectangle 85"/>
          <p:cNvSpPr/>
          <p:nvPr/>
        </p:nvSpPr>
        <p:spPr>
          <a:xfrm>
            <a:off x="4877586"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p>
        </p:txBody>
      </p:sp>
      <p:sp>
        <p:nvSpPr>
          <p:cNvPr id="87" name="Rectangle 86"/>
          <p:cNvSpPr/>
          <p:nvPr/>
        </p:nvSpPr>
        <p:spPr>
          <a:xfrm>
            <a:off x="5362858"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TextBox 72"/>
          <p:cNvSpPr txBox="1"/>
          <p:nvPr/>
        </p:nvSpPr>
        <p:spPr>
          <a:xfrm>
            <a:off x="304800" y="3083461"/>
            <a:ext cx="3709565" cy="646331"/>
          </a:xfrm>
          <a:prstGeom prst="rect">
            <a:avLst/>
          </a:prstGeom>
          <a:solidFill>
            <a:schemeClr val="bg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-based probability of each word in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0" name="Down Arrow 89"/>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91" name="Rectangle 90"/>
          <p:cNvSpPr/>
          <p:nvPr/>
        </p:nvSpPr>
        <p:spPr>
          <a:xfrm rot="21270828">
            <a:off x="7820987" y="4469576"/>
            <a:ext cx="1121205" cy="369332"/>
          </a:xfrm>
          <a:prstGeom prst="rect">
            <a:avLst/>
          </a:prstGeom>
          <a:solidFill>
            <a:srgbClr val="FFEFD7"/>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too small!</a:t>
            </a:r>
            <a:endPar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 name="Rectangle 6"/>
          <p:cNvSpPr/>
          <p:nvPr/>
        </p:nvSpPr>
        <p:spPr>
          <a:xfrm>
            <a:off x="1207906" y="4788072"/>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3</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3" name="Rectangle 92"/>
          <p:cNvSpPr/>
          <p:nvPr/>
        </p:nvSpPr>
        <p:spPr>
          <a:xfrm>
            <a:off x="2250642" y="4800600"/>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1</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4" name="Rectangle 93"/>
          <p:cNvSpPr/>
          <p:nvPr/>
        </p:nvSpPr>
        <p:spPr>
          <a:xfrm>
            <a:off x="3161034" y="4788568"/>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2</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5" name="Rectangle 94"/>
          <p:cNvSpPr/>
          <p:nvPr/>
        </p:nvSpPr>
        <p:spPr>
          <a:xfrm>
            <a:off x="4713106" y="4801096"/>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TextBox 5"/>
          <p:cNvSpPr txBox="1"/>
          <p:nvPr/>
        </p:nvSpPr>
        <p:spPr>
          <a:xfrm rot="21217215">
            <a:off x="4456451" y="5113885"/>
            <a:ext cx="4154166" cy="461665"/>
          </a:xfrm>
          <a:prstGeom prst="rect">
            <a:avLst/>
          </a:prstGeom>
          <a:solidFill>
            <a:srgbClr val="CCFF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CC3300"/>
                </a:solidFill>
                <a:effectLst/>
                <a:uLnTx/>
                <a:uFillTx/>
                <a:latin typeface="Candara" panose="020E0502030303020204" pitchFamily="34" charset="0"/>
                <a:ea typeface="MS PGothic" pitchFamily="34" charset="-128"/>
                <a:cs typeface="+mn-cs"/>
              </a:rPr>
              <a:t>so, take the log of everything</a:t>
            </a:r>
            <a:endParaRPr kumimoji="0" lang="en-US" sz="2400" b="0" i="0" u="none" strike="noStrike" kern="1200" cap="none" spc="0" normalizeH="0" baseline="0" noProof="0" dirty="0">
              <a:ln>
                <a:noFill/>
              </a:ln>
              <a:solidFill>
                <a:srgbClr val="CC3300"/>
              </a:solidFill>
              <a:effectLst/>
              <a:uLnTx/>
              <a:uFillTx/>
              <a:latin typeface="Candara" panose="020E0502030303020204" pitchFamily="34" charset="0"/>
              <a:ea typeface="MS PGothic" pitchFamily="34" charset="-128"/>
              <a:cs typeface="+mn-cs"/>
            </a:endParaRPr>
          </a:p>
        </p:txBody>
      </p:sp>
      <p:sp>
        <p:nvSpPr>
          <p:cNvPr id="96" name="TextBox 95"/>
          <p:cNvSpPr txBox="1"/>
          <p:nvPr/>
        </p:nvSpPr>
        <p:spPr>
          <a:xfrm>
            <a:off x="3945061" y="3120179"/>
            <a:ext cx="4788568" cy="646331"/>
          </a:xfrm>
          <a:prstGeom prst="rect">
            <a:avLst/>
          </a:prstGeom>
          <a:solidFill>
            <a:schemeClr val="bg1">
              <a:lumMod val="95000"/>
            </a:scheme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for missing words, use </a:t>
            </a:r>
            <a:r>
              <a:rPr kumimoji="0" lang="en-US" sz="1800" b="1"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half</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the smallest value </a:t>
            </a:r>
            <a:r>
              <a:rPr kumimoji="0" lang="en-US" sz="1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across </a:t>
            </a:r>
            <a:r>
              <a:rPr kumimoji="0" lang="en-US" sz="1800" b="0" i="1"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both</a:t>
            </a:r>
            <a:r>
              <a:rPr kumimoji="0" lang="en-US" sz="1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normalized models!</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12679530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8" name="TextBox 7"/>
          <p:cNvSpPr txBox="1"/>
          <p:nvPr/>
        </p:nvSpPr>
        <p:spPr>
          <a:xfrm>
            <a:off x="533400" y="5791200"/>
            <a:ext cx="5638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half of </a:t>
            </a:r>
            <a:r>
              <a:rPr kumimoji="0" lang="el-GR" alt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Times New Roman" panose="02020603050405020304" pitchFamily="18" charset="0"/>
              </a:rPr>
              <a:t>ϵ</a:t>
            </a:r>
            <a:r>
              <a:rPr kumimoji="0" lang="en-US" altLang="en-US" sz="1200" b="0" i="0" u="none" strike="noStrike" kern="1200" cap="none" spc="0" normalizeH="0" baseline="0" noProof="0" dirty="0" smtClean="0">
                <a:ln>
                  <a:noFill/>
                </a:ln>
                <a:solidFill>
                  <a:srgbClr val="000000"/>
                </a:solidFill>
                <a:effectLst/>
                <a:uLnTx/>
                <a:uFillTx/>
                <a:latin typeface="Symbol" panose="05050102010706020507" pitchFamily="18" charset="2"/>
                <a:ea typeface="MS PGothic" pitchFamily="34" charset="-128"/>
                <a:cs typeface="+mn-cs"/>
              </a:rPr>
              <a:t> !</a:t>
            </a: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endPar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60"/>
          <p:cNvSpPr/>
          <p:nvPr/>
        </p:nvSpPr>
        <p:spPr>
          <a:xfrm rot="20163774">
            <a:off x="591178"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2" name="Rectangle 61"/>
          <p:cNvSpPr/>
          <p:nvPr/>
        </p:nvSpPr>
        <p:spPr>
          <a:xfrm rot="20163774">
            <a:off x="1118161"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3" name="Rectangle 62"/>
          <p:cNvSpPr/>
          <p:nvPr/>
        </p:nvSpPr>
        <p:spPr>
          <a:xfrm rot="20163774">
            <a:off x="1623489"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4" name="Rectangle 63"/>
          <p:cNvSpPr/>
          <p:nvPr/>
        </p:nvSpPr>
        <p:spPr>
          <a:xfrm rot="20163774">
            <a:off x="2172650" y="4407040"/>
            <a:ext cx="478016"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thou</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5" name="Rectangle 64"/>
          <p:cNvSpPr/>
          <p:nvPr/>
        </p:nvSpPr>
        <p:spPr>
          <a:xfrm rot="20163774">
            <a:off x="2785372"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6" name="Rectangle 65"/>
          <p:cNvSpPr/>
          <p:nvPr/>
        </p:nvSpPr>
        <p:spPr>
          <a:xfrm rot="20163774">
            <a:off x="3308151"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7" name="Rectangle 66"/>
          <p:cNvSpPr/>
          <p:nvPr/>
        </p:nvSpPr>
        <p:spPr>
          <a:xfrm rot="20163774">
            <a:off x="38962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8" name="Rectangle 67"/>
          <p:cNvSpPr/>
          <p:nvPr/>
        </p:nvSpPr>
        <p:spPr>
          <a:xfrm rot="20163774">
            <a:off x="4384880"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9" name="Rectangle 68"/>
          <p:cNvSpPr/>
          <p:nvPr/>
        </p:nvSpPr>
        <p:spPr>
          <a:xfrm rot="20163774">
            <a:off x="4872802"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0" name="Rectangle 69"/>
          <p:cNvSpPr/>
          <p:nvPr/>
        </p:nvSpPr>
        <p:spPr>
          <a:xfrm rot="20163774">
            <a:off x="53440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1" name="TextBox 70"/>
          <p:cNvSpPr txBox="1"/>
          <p:nvPr/>
        </p:nvSpPr>
        <p:spPr>
          <a:xfrm>
            <a:off x="5953662" y="3656145"/>
            <a:ext cx="5334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 name="Rectangle 2"/>
          <p:cNvSpPr/>
          <p:nvPr/>
        </p:nvSpPr>
        <p:spPr>
          <a:xfrm>
            <a:off x="712007" y="3972549"/>
            <a:ext cx="114486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3*log(.50)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TextBox 72"/>
          <p:cNvSpPr txBox="1"/>
          <p:nvPr/>
        </p:nvSpPr>
        <p:spPr>
          <a:xfrm>
            <a:off x="304800" y="3083461"/>
            <a:ext cx="3709565" cy="646331"/>
          </a:xfrm>
          <a:prstGeom prst="rect">
            <a:avLst/>
          </a:prstGeom>
          <a:solidFill>
            <a:schemeClr val="bg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-based probability of each word in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0" name="Down Arrow 89"/>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91" name="Rectangle 90"/>
          <p:cNvSpPr/>
          <p:nvPr/>
        </p:nvSpPr>
        <p:spPr>
          <a:xfrm rot="21270828">
            <a:off x="8116132" y="4469576"/>
            <a:ext cx="530915" cy="369332"/>
          </a:xfrm>
          <a:prstGeom prst="rect">
            <a:avLst/>
          </a:prstGeom>
          <a:solidFill>
            <a:srgbClr val="FFEFD7"/>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OK!</a:t>
            </a:r>
            <a:endPar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 name="Rectangle 6"/>
          <p:cNvSpPr/>
          <p:nvPr/>
        </p:nvSpPr>
        <p:spPr>
          <a:xfrm>
            <a:off x="1207906" y="4788072"/>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3</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3" name="Rectangle 92"/>
          <p:cNvSpPr/>
          <p:nvPr/>
        </p:nvSpPr>
        <p:spPr>
          <a:xfrm>
            <a:off x="2250642" y="4800600"/>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1</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4" name="Rectangle 93"/>
          <p:cNvSpPr/>
          <p:nvPr/>
        </p:nvSpPr>
        <p:spPr>
          <a:xfrm>
            <a:off x="3161034" y="4788568"/>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2</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5" name="Rectangle 94"/>
          <p:cNvSpPr/>
          <p:nvPr/>
        </p:nvSpPr>
        <p:spPr>
          <a:xfrm>
            <a:off x="4713106" y="4801096"/>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TextBox 5"/>
          <p:cNvSpPr txBox="1"/>
          <p:nvPr/>
        </p:nvSpPr>
        <p:spPr>
          <a:xfrm rot="21217215">
            <a:off x="4456451" y="5113885"/>
            <a:ext cx="4154166" cy="461665"/>
          </a:xfrm>
          <a:prstGeom prst="rect">
            <a:avLst/>
          </a:prstGeom>
          <a:solidFill>
            <a:srgbClr val="0099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Candara" panose="020E0502030303020204" pitchFamily="34" charset="0"/>
                <a:ea typeface="MS PGothic" pitchFamily="34" charset="-128"/>
                <a:cs typeface="+mn-cs"/>
              </a:rPr>
              <a:t>take the log</a:t>
            </a:r>
            <a:r>
              <a:rPr kumimoji="0" lang="en-US" sz="2400" b="1" i="0" u="none" strike="noStrike" kern="1200" cap="none" spc="0" normalizeH="0" baseline="-25000" noProof="0" dirty="0" smtClean="0">
                <a:ln>
                  <a:noFill/>
                </a:ln>
                <a:solidFill>
                  <a:srgbClr val="FFFFFF"/>
                </a:solidFill>
                <a:effectLst/>
                <a:uLnTx/>
                <a:uFillTx/>
                <a:latin typeface="Candara" panose="020E0502030303020204" pitchFamily="34" charset="0"/>
                <a:ea typeface="MS PGothic" pitchFamily="34" charset="-128"/>
                <a:cs typeface="+mn-cs"/>
              </a:rPr>
              <a:t>2</a:t>
            </a:r>
            <a:r>
              <a:rPr kumimoji="0" lang="en-US" sz="2400" b="1" i="0" u="none" strike="noStrike" kern="1200" cap="none" spc="0" normalizeH="0" baseline="0" noProof="0" dirty="0" smtClean="0">
                <a:ln>
                  <a:noFill/>
                </a:ln>
                <a:solidFill>
                  <a:srgbClr val="FFFFFF"/>
                </a:solidFill>
                <a:effectLst/>
                <a:uLnTx/>
                <a:uFillTx/>
                <a:latin typeface="Candara" panose="020E0502030303020204" pitchFamily="34" charset="0"/>
                <a:ea typeface="MS PGothic" pitchFamily="34" charset="-128"/>
                <a:cs typeface="+mn-cs"/>
              </a:rPr>
              <a:t> of everything!</a:t>
            </a:r>
            <a:endParaRPr kumimoji="0" lang="en-US" sz="2400" b="1" i="0" u="none" strike="noStrike" kern="1200" cap="none" spc="0" normalizeH="0" baseline="0" noProof="0" dirty="0">
              <a:ln>
                <a:noFill/>
              </a:ln>
              <a:solidFill>
                <a:srgbClr val="FFFFFF"/>
              </a:solidFill>
              <a:effectLst/>
              <a:uLnTx/>
              <a:uFillTx/>
              <a:latin typeface="Candara" panose="020E0502030303020204" pitchFamily="34" charset="0"/>
              <a:ea typeface="MS PGothic" pitchFamily="34" charset="-128"/>
              <a:cs typeface="+mn-cs"/>
            </a:endParaRPr>
          </a:p>
        </p:txBody>
      </p:sp>
      <p:sp>
        <p:nvSpPr>
          <p:cNvPr id="96" name="Rectangle 95"/>
          <p:cNvSpPr/>
          <p:nvPr/>
        </p:nvSpPr>
        <p:spPr>
          <a:xfrm>
            <a:off x="1780672" y="3972549"/>
            <a:ext cx="108074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 log(.42)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7" name="Rectangle 96"/>
          <p:cNvSpPr/>
          <p:nvPr/>
        </p:nvSpPr>
        <p:spPr>
          <a:xfrm>
            <a:off x="2788872" y="3972549"/>
            <a:ext cx="1430200"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+ 2*log(.012)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8" name="Rectangle 97"/>
          <p:cNvSpPr/>
          <p:nvPr/>
        </p:nvSpPr>
        <p:spPr>
          <a:xfrm>
            <a:off x="4142872" y="3972549"/>
            <a:ext cx="1430200"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+ 4*log(.012)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2" name="TextBox 71"/>
          <p:cNvSpPr txBox="1"/>
          <p:nvPr/>
        </p:nvSpPr>
        <p:spPr>
          <a:xfrm>
            <a:off x="6668854" y="3887441"/>
            <a:ext cx="1841862" cy="584775"/>
          </a:xfrm>
          <a:prstGeom prst="rect">
            <a:avLst/>
          </a:prstGeom>
          <a:solidFill>
            <a:schemeClr val="bg1"/>
          </a:solidFill>
          <a:ln w="28575">
            <a:solidFill>
              <a:srgbClr val="F6890C"/>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-29.48</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3" name="TextBox 52"/>
          <p:cNvSpPr txBox="1"/>
          <p:nvPr/>
        </p:nvSpPr>
        <p:spPr>
          <a:xfrm>
            <a:off x="3945061" y="3120179"/>
            <a:ext cx="4788568" cy="646331"/>
          </a:xfrm>
          <a:prstGeom prst="rect">
            <a:avLst/>
          </a:prstGeom>
          <a:solidFill>
            <a:schemeClr val="bg1">
              <a:lumMod val="95000"/>
            </a:scheme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for missing words, use </a:t>
            </a:r>
            <a:r>
              <a:rPr kumimoji="0" lang="en-US" sz="1800" b="1"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half</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the smallest value </a:t>
            </a:r>
            <a:r>
              <a:rPr kumimoji="0" lang="en-US" sz="1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across </a:t>
            </a:r>
            <a:r>
              <a:rPr kumimoji="0" lang="en-US" sz="1800" b="0" i="1"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both</a:t>
            </a:r>
            <a:r>
              <a:rPr kumimoji="0" lang="en-US" sz="1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normalized models!</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4" name="Down Arrow 53"/>
          <p:cNvSpPr/>
          <p:nvPr/>
        </p:nvSpPr>
        <p:spPr>
          <a:xfrm rot="10800000">
            <a:off x="7257404" y="4539907"/>
            <a:ext cx="367536" cy="509336"/>
          </a:xfrm>
          <a:prstGeom prst="downArrow">
            <a:avLst/>
          </a:prstGeom>
          <a:solidFill>
            <a:srgbClr val="0099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8459280" y="1576800"/>
              <a:ext cx="525600" cy="1287000"/>
            </p14:xfrm>
          </p:contentPart>
        </mc:Choice>
        <mc:Fallback xmlns="">
          <p:pic>
            <p:nvPicPr>
              <p:cNvPr id="9" name="Ink 8"/>
              <p:cNvPicPr/>
              <p:nvPr/>
            </p:nvPicPr>
            <p:blipFill>
              <a:blip r:embed="rId3"/>
              <a:stretch>
                <a:fillRect/>
              </a:stretch>
            </p:blipFill>
            <p:spPr>
              <a:xfrm>
                <a:off x="8448120" y="1566000"/>
                <a:ext cx="544680" cy="1309320"/>
              </a:xfrm>
              <a:prstGeom prst="rect">
                <a:avLst/>
              </a:prstGeom>
            </p:spPr>
          </p:pic>
        </mc:Fallback>
      </mc:AlternateContent>
    </p:spTree>
    <p:extLst>
      <p:ext uri="{BB962C8B-B14F-4D97-AF65-F5344CB8AC3E}">
        <p14:creationId xmlns:p14="http://schemas.microsoft.com/office/powerpoint/2010/main" val="33881785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8" name="TextBox 7"/>
          <p:cNvSpPr txBox="1"/>
          <p:nvPr/>
        </p:nvSpPr>
        <p:spPr>
          <a:xfrm>
            <a:off x="533400" y="5791200"/>
            <a:ext cx="5638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this </a:t>
            </a:r>
            <a:r>
              <a:rPr kumimoji="0" lang="en-US" altLang="en-US" sz="1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looks </a:t>
            </a: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close…</a:t>
            </a:r>
            <a:endPar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60"/>
          <p:cNvSpPr/>
          <p:nvPr/>
        </p:nvSpPr>
        <p:spPr>
          <a:xfrm rot="20163774">
            <a:off x="591178"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2" name="Rectangle 61"/>
          <p:cNvSpPr/>
          <p:nvPr/>
        </p:nvSpPr>
        <p:spPr>
          <a:xfrm rot="20163774">
            <a:off x="1118161"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3" name="Rectangle 62"/>
          <p:cNvSpPr/>
          <p:nvPr/>
        </p:nvSpPr>
        <p:spPr>
          <a:xfrm rot="20163774">
            <a:off x="1623489"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4" name="Rectangle 63"/>
          <p:cNvSpPr/>
          <p:nvPr/>
        </p:nvSpPr>
        <p:spPr>
          <a:xfrm rot="20163774">
            <a:off x="2172650" y="4407040"/>
            <a:ext cx="478016"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thou</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5" name="Rectangle 64"/>
          <p:cNvSpPr/>
          <p:nvPr/>
        </p:nvSpPr>
        <p:spPr>
          <a:xfrm rot="20163774">
            <a:off x="2785372"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6" name="Rectangle 65"/>
          <p:cNvSpPr/>
          <p:nvPr/>
        </p:nvSpPr>
        <p:spPr>
          <a:xfrm rot="20163774">
            <a:off x="3308151"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7" name="Rectangle 66"/>
          <p:cNvSpPr/>
          <p:nvPr/>
        </p:nvSpPr>
        <p:spPr>
          <a:xfrm rot="20163774">
            <a:off x="38962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8" name="Rectangle 67"/>
          <p:cNvSpPr/>
          <p:nvPr/>
        </p:nvSpPr>
        <p:spPr>
          <a:xfrm rot="20163774">
            <a:off x="4384880"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9" name="Rectangle 68"/>
          <p:cNvSpPr/>
          <p:nvPr/>
        </p:nvSpPr>
        <p:spPr>
          <a:xfrm rot="20163774">
            <a:off x="4872802"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0" name="Rectangle 69"/>
          <p:cNvSpPr/>
          <p:nvPr/>
        </p:nvSpPr>
        <p:spPr>
          <a:xfrm rot="20163774">
            <a:off x="53440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1" name="TextBox 70"/>
          <p:cNvSpPr txBox="1"/>
          <p:nvPr/>
        </p:nvSpPr>
        <p:spPr>
          <a:xfrm>
            <a:off x="5953662" y="3656145"/>
            <a:ext cx="5334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 name="Rectangle 2"/>
          <p:cNvSpPr/>
          <p:nvPr/>
        </p:nvSpPr>
        <p:spPr>
          <a:xfrm>
            <a:off x="585536" y="3972549"/>
            <a:ext cx="126188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3*log(.025)</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TextBox 72"/>
          <p:cNvSpPr txBox="1"/>
          <p:nvPr/>
        </p:nvSpPr>
        <p:spPr>
          <a:xfrm>
            <a:off x="5053435" y="3083461"/>
            <a:ext cx="3709565" cy="646331"/>
          </a:xfrm>
          <a:prstGeom prst="rect">
            <a:avLst/>
          </a:prstGeom>
          <a:solidFill>
            <a:schemeClr val="bg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-based probability of each word in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0" name="Down Arrow 89"/>
          <p:cNvSpPr/>
          <p:nvPr/>
        </p:nvSpPr>
        <p:spPr>
          <a:xfrm>
            <a:off x="6041459" y="2622888"/>
            <a:ext cx="367536" cy="509336"/>
          </a:xfrm>
          <a:prstGeom prst="downArrow">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1207906" y="4788072"/>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3</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3" name="Rectangle 92"/>
          <p:cNvSpPr/>
          <p:nvPr/>
        </p:nvSpPr>
        <p:spPr>
          <a:xfrm>
            <a:off x="2250642" y="4800600"/>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1</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4" name="Rectangle 93"/>
          <p:cNvSpPr/>
          <p:nvPr/>
        </p:nvSpPr>
        <p:spPr>
          <a:xfrm>
            <a:off x="3161034" y="4788568"/>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2</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5" name="Rectangle 94"/>
          <p:cNvSpPr/>
          <p:nvPr/>
        </p:nvSpPr>
        <p:spPr>
          <a:xfrm>
            <a:off x="4713106" y="4801096"/>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6" name="Rectangle 95"/>
          <p:cNvSpPr/>
          <p:nvPr/>
        </p:nvSpPr>
        <p:spPr>
          <a:xfrm>
            <a:off x="1782322" y="3972549"/>
            <a:ext cx="119776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 log(.012)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7" name="Rectangle 96"/>
          <p:cNvSpPr/>
          <p:nvPr/>
        </p:nvSpPr>
        <p:spPr>
          <a:xfrm>
            <a:off x="2966051" y="3972549"/>
            <a:ext cx="1196161"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+ 2*log(.7)</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8" name="Rectangle 97"/>
          <p:cNvSpPr/>
          <p:nvPr/>
        </p:nvSpPr>
        <p:spPr>
          <a:xfrm>
            <a:off x="4142872" y="3972549"/>
            <a:ext cx="1430200"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+ 4*log(.012)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2" name="TextBox 71"/>
          <p:cNvSpPr txBox="1"/>
          <p:nvPr/>
        </p:nvSpPr>
        <p:spPr>
          <a:xfrm>
            <a:off x="6668854" y="3887441"/>
            <a:ext cx="1841862" cy="584775"/>
          </a:xfrm>
          <a:prstGeom prst="rect">
            <a:avLst/>
          </a:prstGeom>
          <a:solidFill>
            <a:schemeClr val="bg1"/>
          </a:solidFill>
          <a:ln w="28575">
            <a:solidFill>
              <a:srgbClr val="000AF9"/>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-33.89</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8538480" y="1630080"/>
              <a:ext cx="361440" cy="1158840"/>
            </p14:xfrm>
          </p:contentPart>
        </mc:Choice>
        <mc:Fallback xmlns="">
          <p:pic>
            <p:nvPicPr>
              <p:cNvPr id="6" name="Ink 5"/>
              <p:cNvPicPr/>
              <p:nvPr/>
            </p:nvPicPr>
            <p:blipFill>
              <a:blip r:embed="rId3"/>
              <a:stretch>
                <a:fillRect/>
              </a:stretch>
            </p:blipFill>
            <p:spPr>
              <a:xfrm>
                <a:off x="8528040" y="1625040"/>
                <a:ext cx="382320" cy="1174320"/>
              </a:xfrm>
              <a:prstGeom prst="rect">
                <a:avLst/>
              </a:prstGeom>
            </p:spPr>
          </p:pic>
        </mc:Fallback>
      </mc:AlternateContent>
    </p:spTree>
    <p:extLst>
      <p:ext uri="{BB962C8B-B14F-4D97-AF65-F5344CB8AC3E}">
        <p14:creationId xmlns:p14="http://schemas.microsoft.com/office/powerpoint/2010/main" val="14090007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8" name="TextBox 7"/>
          <p:cNvSpPr txBox="1"/>
          <p:nvPr/>
        </p:nvSpPr>
        <p:spPr>
          <a:xfrm>
            <a:off x="2667000" y="3066871"/>
            <a:ext cx="373981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0" name="Down Arrow 49"/>
          <p:cNvSpPr/>
          <p:nvPr/>
        </p:nvSpPr>
        <p:spPr>
          <a:xfrm>
            <a:off x="1686424" y="3941518"/>
            <a:ext cx="609602" cy="873350"/>
          </a:xfrm>
          <a:prstGeom prst="downArrow">
            <a:avLst>
              <a:gd name="adj1" fmla="val 50000"/>
              <a:gd name="adj2" fmla="val 56428"/>
            </a:avLst>
          </a:prstGeom>
          <a:solidFill>
            <a:srgbClr val="FFEFD7"/>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1" name="Up-Down Arrow 50"/>
          <p:cNvSpPr/>
          <p:nvPr/>
        </p:nvSpPr>
        <p:spPr>
          <a:xfrm rot="18627196">
            <a:off x="1683825" y="2859091"/>
            <a:ext cx="533400" cy="1066800"/>
          </a:xfrm>
          <a:prstGeom prst="upDown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2" name="Down Arrow 51"/>
          <p:cNvSpPr/>
          <p:nvPr/>
        </p:nvSpPr>
        <p:spPr>
          <a:xfrm>
            <a:off x="6286499" y="3941518"/>
            <a:ext cx="609602" cy="873350"/>
          </a:xfrm>
          <a:prstGeom prst="downArrow">
            <a:avLst>
              <a:gd name="adj1" fmla="val 50000"/>
              <a:gd name="adj2" fmla="val 56428"/>
            </a:avLst>
          </a:prstGeom>
          <a:solidFill>
            <a:srgbClr val="CCECFF"/>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3" name="Up-Down Arrow 52"/>
          <p:cNvSpPr/>
          <p:nvPr/>
        </p:nvSpPr>
        <p:spPr>
          <a:xfrm rot="2767297">
            <a:off x="6324600" y="2859091"/>
            <a:ext cx="533400" cy="1066800"/>
          </a:xfrm>
          <a:prstGeom prst="upDown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4" name="Rounded Rectangle 53"/>
          <p:cNvSpPr/>
          <p:nvPr/>
        </p:nvSpPr>
        <p:spPr>
          <a:xfrm>
            <a:off x="609600" y="4953000"/>
            <a:ext cx="2808779" cy="1225731"/>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5" name="TextBox 54"/>
          <p:cNvSpPr txBox="1"/>
          <p:nvPr/>
        </p:nvSpPr>
        <p:spPr>
          <a:xfrm>
            <a:off x="1093058" y="5273477"/>
            <a:ext cx="1841862" cy="584775"/>
          </a:xfrm>
          <a:prstGeom prst="rect">
            <a:avLst/>
          </a:prstGeom>
          <a:solidFill>
            <a:schemeClr val="bg1"/>
          </a:solidFill>
          <a:ln w="28575">
            <a:solidFill>
              <a:srgbClr val="F6890C"/>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-29.48</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6" name="Rounded Rectangle 55"/>
          <p:cNvSpPr/>
          <p:nvPr/>
        </p:nvSpPr>
        <p:spPr>
          <a:xfrm>
            <a:off x="5193632" y="4940968"/>
            <a:ext cx="2808779" cy="1225731"/>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7" name="TextBox 56"/>
          <p:cNvSpPr txBox="1"/>
          <p:nvPr/>
        </p:nvSpPr>
        <p:spPr>
          <a:xfrm>
            <a:off x="5677090" y="5261445"/>
            <a:ext cx="1841862" cy="584775"/>
          </a:xfrm>
          <a:prstGeom prst="rect">
            <a:avLst/>
          </a:prstGeom>
          <a:solidFill>
            <a:schemeClr val="bg1"/>
          </a:solidFill>
          <a:ln w="28575">
            <a:solidFill>
              <a:srgbClr val="000AF9"/>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-33.89</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6" name="Rectangle 5"/>
          <p:cNvSpPr/>
          <p:nvPr/>
        </p:nvSpPr>
        <p:spPr>
          <a:xfrm>
            <a:off x="895564" y="6075944"/>
            <a:ext cx="2254463" cy="323165"/>
          </a:xfrm>
          <a:prstGeom prst="rect">
            <a:avLst/>
          </a:prstGeom>
          <a:solidFill>
            <a:schemeClr val="bg1"/>
          </a:solidFill>
          <a:ln>
            <a:solidFill>
              <a:srgbClr val="F6890C"/>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the </a:t>
            </a:r>
            <a:r>
              <a:rPr kumimoji="0" lang="en-US" sz="1500" b="1" i="1" u="none" strike="noStrike" kern="1200" cap="none" spc="0" normalizeH="0" baseline="0" noProof="0" dirty="0" smtClean="0">
                <a:ln>
                  <a:noFill/>
                </a:ln>
                <a:solidFill>
                  <a:srgbClr val="CC3300"/>
                </a:solidFill>
                <a:effectLst/>
                <a:uLnTx/>
                <a:uFillTx/>
                <a:latin typeface="Calibri" panose="020F0502020204030204" pitchFamily="34" charset="0"/>
                <a:ea typeface="MS PGothic" pitchFamily="34" charset="-128"/>
                <a:cs typeface="+mn-cs"/>
              </a:rPr>
              <a:t>(much)</a:t>
            </a:r>
            <a:r>
              <a:rPr kumimoji="0" lang="en-US" sz="15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better match…</a:t>
            </a:r>
            <a:endParaRPr kumimoji="0" lang="en-US" sz="15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529440" y="4240080"/>
              <a:ext cx="1515240" cy="1153800"/>
            </p14:xfrm>
          </p:contentPart>
        </mc:Choice>
        <mc:Fallback xmlns="">
          <p:pic>
            <p:nvPicPr>
              <p:cNvPr id="3" name="Ink 2"/>
              <p:cNvPicPr/>
              <p:nvPr/>
            </p:nvPicPr>
            <p:blipFill>
              <a:blip r:embed="rId3"/>
              <a:stretch>
                <a:fillRect/>
              </a:stretch>
            </p:blipFill>
            <p:spPr>
              <a:xfrm>
                <a:off x="3519720" y="4231440"/>
                <a:ext cx="1532160" cy="1168920"/>
              </a:xfrm>
              <a:prstGeom prst="rect">
                <a:avLst/>
              </a:prstGeom>
            </p:spPr>
          </p:pic>
        </mc:Fallback>
      </mc:AlternateContent>
    </p:spTree>
    <p:extLst>
      <p:ext uri="{BB962C8B-B14F-4D97-AF65-F5344CB8AC3E}">
        <p14:creationId xmlns:p14="http://schemas.microsoft.com/office/powerpoint/2010/main" val="1728224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5"/>
          <p:cNvSpPr>
            <a:spLocks noChangeArrowheads="1"/>
          </p:cNvSpPr>
          <p:nvPr/>
        </p:nvSpPr>
        <p:spPr bwMode="auto">
          <a:xfrm>
            <a:off x="6176963" y="2872122"/>
            <a:ext cx="2357040" cy="2927754"/>
          </a:xfrm>
          <a:prstGeom prst="rect">
            <a:avLst/>
          </a:prstGeom>
          <a:solidFill>
            <a:srgbClr val="FFEFD7"/>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17411" name="Text Box 5"/>
          <p:cNvSpPr txBox="1">
            <a:spLocks noChangeArrowheads="1"/>
          </p:cNvSpPr>
          <p:nvPr/>
        </p:nvSpPr>
        <p:spPr bwMode="auto">
          <a:xfrm>
            <a:off x="359171" y="1427747"/>
            <a:ext cx="81748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Today is about the CS 5 </a:t>
            </a:r>
            <a:r>
              <a:rPr kumimoji="0" lang="en-US" altLang="en-US" sz="28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final projects</a:t>
            </a:r>
            <a:endParaRPr kumimoji="0" lang="en-US" altLang="en-US" sz="2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altLang="en-US" sz="28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it's a</a:t>
            </a:r>
            <a:r>
              <a:rPr kumimoji="0" lang="en-US" altLang="en-US" sz="28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a:t>
            </a:r>
            <a:r>
              <a:rPr kumimoji="0" lang="en-US" altLang="en-US" sz="28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sales pitch </a:t>
            </a:r>
            <a:r>
              <a:rPr kumimoji="0" lang="en-US" altLang="en-US" sz="2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for the </a:t>
            </a:r>
            <a:r>
              <a:rPr kumimoji="0" lang="en-US" altLang="en-US" sz="28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four </a:t>
            </a:r>
            <a:r>
              <a:rPr kumimoji="0" lang="en-US" altLang="en-US" sz="2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possible </a:t>
            </a:r>
            <a:r>
              <a:rPr kumimoji="0" lang="en-US" altLang="en-US" sz="28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options</a:t>
            </a:r>
            <a:r>
              <a:rPr kumimoji="0" lang="en-US" altLang="en-US" sz="2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t>
            </a:r>
          </a:p>
        </p:txBody>
      </p:sp>
      <p:sp>
        <p:nvSpPr>
          <p:cNvPr id="17412" name="Text Box 6"/>
          <p:cNvSpPr txBox="1">
            <a:spLocks noChangeArrowheads="1"/>
          </p:cNvSpPr>
          <p:nvPr/>
        </p:nvSpPr>
        <p:spPr bwMode="auto">
          <a:xfrm>
            <a:off x="685800" y="252413"/>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'tis the </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season for final projects…</a:t>
            </a:r>
          </a:p>
        </p:txBody>
      </p:sp>
      <p:sp>
        <p:nvSpPr>
          <p:cNvPr id="17413" name="Rectangle 7"/>
          <p:cNvSpPr>
            <a:spLocks noChangeArrowheads="1"/>
          </p:cNvSpPr>
          <p:nvPr/>
        </p:nvSpPr>
        <p:spPr bwMode="auto">
          <a:xfrm>
            <a:off x="6545734" y="3124200"/>
            <a:ext cx="1616725" cy="2357568"/>
          </a:xfrm>
          <a:prstGeom prst="rect">
            <a:avLst/>
          </a:prstGeom>
          <a:solidFill>
            <a:srgbClr val="FFEFD7"/>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a:t>
            </a:r>
            <a:endParaRPr kumimoji="0" lang="en-US" altLang="en-US" sz="32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C4 AI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TextID</a:t>
            </a:r>
            <a:endParaRPr kumimoji="0" lang="en-US" altLang="en-US" sz="32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vPool</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17414"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5703888"/>
            <a:ext cx="795337"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AutoShape 9"/>
          <p:cNvSpPr>
            <a:spLocks noChangeArrowheads="1"/>
          </p:cNvSpPr>
          <p:nvPr/>
        </p:nvSpPr>
        <p:spPr bwMode="auto">
          <a:xfrm>
            <a:off x="1368425" y="4749800"/>
            <a:ext cx="2135188" cy="1000125"/>
          </a:xfrm>
          <a:prstGeom prst="wedgeRectCallout">
            <a:avLst>
              <a:gd name="adj1" fmla="val -62713"/>
              <a:gd name="adj2" fmla="val 103810"/>
            </a:avLst>
          </a:prstGeom>
          <a:solidFill>
            <a:srgbClr val="CCEC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rPr>
              <a:t>I've got my eyes on some of these projects!</a:t>
            </a:r>
            <a:endParaRPr kumimoji="0" lang="en-US" altLang="en-US" sz="1800" b="0"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endParaRPr>
          </a:p>
        </p:txBody>
      </p:sp>
      <p:grpSp>
        <p:nvGrpSpPr>
          <p:cNvPr id="17416" name="Group 10"/>
          <p:cNvGrpSpPr>
            <a:grpSpLocks/>
          </p:cNvGrpSpPr>
          <p:nvPr/>
        </p:nvGrpSpPr>
        <p:grpSpPr bwMode="auto">
          <a:xfrm>
            <a:off x="5111750" y="5570538"/>
            <a:ext cx="527050" cy="714375"/>
            <a:chOff x="2928" y="1051"/>
            <a:chExt cx="840" cy="957"/>
          </a:xfrm>
        </p:grpSpPr>
        <p:sp>
          <p:nvSpPr>
            <p:cNvPr id="17418"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19"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0"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1"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2"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3"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4"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5"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6"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7"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8"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9"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30"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17417" name="AutoShape 24"/>
          <p:cNvSpPr>
            <a:spLocks noChangeArrowheads="1"/>
          </p:cNvSpPr>
          <p:nvPr/>
        </p:nvSpPr>
        <p:spPr bwMode="auto">
          <a:xfrm>
            <a:off x="3733800" y="5105400"/>
            <a:ext cx="1425575" cy="368300"/>
          </a:xfrm>
          <a:prstGeom prst="wedgeRectCallout">
            <a:avLst>
              <a:gd name="adj1" fmla="val 43046"/>
              <a:gd name="adj2" fmla="val 188792"/>
            </a:avLst>
          </a:prstGeom>
          <a:solidFill>
            <a:srgbClr val="FFEFD7"/>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rgbClr val="000000"/>
                </a:solidFill>
                <a:effectLst/>
                <a:uLnTx/>
                <a:uFillTx/>
                <a:latin typeface="Comic Sans MS" pitchFamily="66" charset="0"/>
                <a:ea typeface="MS PGothic" pitchFamily="34" charset="-128"/>
                <a:cs typeface="+mn-cs"/>
              </a:rPr>
              <a:t>Eye'll</a:t>
            </a:r>
            <a:r>
              <a:rPr kumimoji="0" lang="en-US" altLang="en-US" sz="1800" b="0"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rPr>
              <a:t> bet ! </a:t>
            </a:r>
          </a:p>
        </p:txBody>
      </p:sp>
    </p:spTree>
    <p:extLst>
      <p:ext uri="{BB962C8B-B14F-4D97-AF65-F5344CB8AC3E}">
        <p14:creationId xmlns:p14="http://schemas.microsoft.com/office/powerpoint/2010/main" val="9179466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Naïve Bayes classification</a:t>
            </a:r>
            <a:endParaRPr kumimoji="0" lang="en-US" altLang="en-US" sz="36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228600" y="3886200"/>
            <a:ext cx="8686799" cy="2481944"/>
          </a:xfrm>
          <a:prstGeom prst="rect">
            <a:avLst/>
          </a:prstGeom>
          <a:noFill/>
          <a:ln w="57150">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083732" y="5661166"/>
            <a:ext cx="923707" cy="415498"/>
          </a:xfrm>
          <a:prstGeom prst="rect">
            <a:avLst/>
          </a:prstGeom>
          <a:solidFill>
            <a:srgbClr val="FAE9D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done!</a:t>
            </a:r>
            <a:endParaRPr kumimoji="0" lang="en-US" sz="21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6" name="Down Arrow 5"/>
          <p:cNvSpPr/>
          <p:nvPr/>
        </p:nvSpPr>
        <p:spPr>
          <a:xfrm rot="5400000">
            <a:off x="7459375" y="5532189"/>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p:cNvSpPr txBox="1"/>
          <p:nvPr/>
        </p:nvSpPr>
        <p:spPr>
          <a:xfrm rot="20943839">
            <a:off x="2140933" y="4732699"/>
            <a:ext cx="5754914" cy="461665"/>
          </a:xfrm>
          <a:prstGeom prst="rect">
            <a:avLst/>
          </a:prstGeom>
          <a:solidFill>
            <a:srgbClr val="FAE9D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Don't take these formulas too seriously…</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962262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Naïve Bayes classification</a:t>
            </a:r>
            <a:endParaRPr kumimoji="0" lang="en-US" altLang="en-US" sz="36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228600" y="3886200"/>
            <a:ext cx="8686799" cy="2481944"/>
          </a:xfrm>
          <a:prstGeom prst="rect">
            <a:avLst/>
          </a:prstGeom>
          <a:noFill/>
          <a:ln w="57150">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083732" y="5661166"/>
            <a:ext cx="923707" cy="415498"/>
          </a:xfrm>
          <a:prstGeom prst="rect">
            <a:avLst/>
          </a:prstGeom>
          <a:solidFill>
            <a:srgbClr val="FAE9D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done!</a:t>
            </a:r>
            <a:endParaRPr kumimoji="0" lang="en-US" sz="21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6" name="Down Arrow 5"/>
          <p:cNvSpPr/>
          <p:nvPr/>
        </p:nvSpPr>
        <p:spPr>
          <a:xfrm rot="5400000">
            <a:off x="7459375" y="5532189"/>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p:cNvSpPr txBox="1"/>
          <p:nvPr/>
        </p:nvSpPr>
        <p:spPr>
          <a:xfrm rot="20943839">
            <a:off x="2140933" y="4787836"/>
            <a:ext cx="5754914" cy="461665"/>
          </a:xfrm>
          <a:prstGeom prst="rect">
            <a:avLst/>
          </a:prstGeom>
          <a:solidFill>
            <a:srgbClr val="FAE9D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Don't take these formulas too seriously…</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1822" t="55753" r="7134" b="22895"/>
          <a:stretch/>
        </p:blipFill>
        <p:spPr bwMode="auto">
          <a:xfrm>
            <a:off x="568644" y="2619124"/>
            <a:ext cx="6330311" cy="1879589"/>
          </a:xfrm>
          <a:prstGeom prst="rect">
            <a:avLst/>
          </a:prstGeom>
          <a:noFill/>
          <a:ln w="9525">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10" name="Down Arrow 9"/>
          <p:cNvSpPr/>
          <p:nvPr/>
        </p:nvSpPr>
        <p:spPr>
          <a:xfrm rot="9889602">
            <a:off x="3519315" y="4041958"/>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2" name="Down Arrow 11"/>
          <p:cNvSpPr/>
          <p:nvPr/>
        </p:nvSpPr>
        <p:spPr>
          <a:xfrm rot="9889602">
            <a:off x="4958277" y="4041957"/>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2952000" y="3567960"/>
              <a:ext cx="2273040" cy="604800"/>
            </p14:xfrm>
          </p:contentPart>
        </mc:Choice>
        <mc:Fallback xmlns="">
          <p:pic>
            <p:nvPicPr>
              <p:cNvPr id="2" name="Ink 1"/>
              <p:cNvPicPr/>
              <p:nvPr/>
            </p:nvPicPr>
            <p:blipFill>
              <a:blip r:embed="rId6"/>
              <a:stretch>
                <a:fillRect/>
              </a:stretch>
            </p:blipFill>
            <p:spPr>
              <a:xfrm>
                <a:off x="2943720" y="3560400"/>
                <a:ext cx="2283840" cy="614880"/>
              </a:xfrm>
              <a:prstGeom prst="rect">
                <a:avLst/>
              </a:prstGeom>
            </p:spPr>
          </p:pic>
        </mc:Fallback>
      </mc:AlternateContent>
    </p:spTree>
    <p:extLst>
      <p:ext uri="{BB962C8B-B14F-4D97-AF65-F5344CB8AC3E}">
        <p14:creationId xmlns:p14="http://schemas.microsoft.com/office/powerpoint/2010/main" val="30859604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flipV="1">
            <a:off x="4259179" y="3874168"/>
            <a:ext cx="4716379" cy="84221"/>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176337" y="3970421"/>
            <a:ext cx="1070810" cy="2767263"/>
          </a:xfrm>
          <a:prstGeom prst="straightConnector1">
            <a:avLst/>
          </a:prstGeom>
          <a:ln>
            <a:solidFill>
              <a:srgbClr val="0099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flipV="1">
            <a:off x="818147" y="986589"/>
            <a:ext cx="3429000" cy="2947737"/>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Project </a:t>
            </a: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space</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177062" y="1357481"/>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p>
        </p:txBody>
      </p:sp>
      <p:sp>
        <p:nvSpPr>
          <p:cNvPr id="12" name="Rectangle 11"/>
          <p:cNvSpPr>
            <a:spLocks noChangeArrowheads="1"/>
          </p:cNvSpPr>
          <p:nvPr/>
        </p:nvSpPr>
        <p:spPr bwMode="auto">
          <a:xfrm>
            <a:off x="2438400" y="4876800"/>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3" name="Rectangle 10"/>
          <p:cNvSpPr>
            <a:spLocks noChangeArrowheads="1"/>
          </p:cNvSpPr>
          <p:nvPr/>
        </p:nvSpPr>
        <p:spPr bwMode="auto">
          <a:xfrm>
            <a:off x="5943600" y="3048000"/>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5" name="TextBox 4"/>
          <p:cNvSpPr txBox="1"/>
          <p:nvPr/>
        </p:nvSpPr>
        <p:spPr>
          <a:xfrm>
            <a:off x="990600" y="668169"/>
            <a:ext cx="24384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C00000"/>
                </a:solidFill>
                <a:effectLst/>
                <a:uLnTx/>
                <a:uFillTx/>
                <a:latin typeface="Candara" panose="020E0502030303020204" pitchFamily="34" charset="0"/>
                <a:ea typeface="MS PGothic" pitchFamily="34" charset="-128"/>
                <a:cs typeface="+mn-cs"/>
              </a:rPr>
              <a:t>algorithmic</a:t>
            </a:r>
            <a:endParaRPr kumimoji="0" lang="en-US" sz="2400" b="1" i="0" u="none" strike="noStrike" kern="1200" cap="none" spc="0" normalizeH="0" baseline="0" noProof="0" dirty="0">
              <a:ln>
                <a:noFill/>
              </a:ln>
              <a:solidFill>
                <a:srgbClr val="C00000"/>
              </a:solidFill>
              <a:effectLst/>
              <a:uLnTx/>
              <a:uFillTx/>
              <a:latin typeface="Candara" panose="020E0502030303020204" pitchFamily="34" charset="0"/>
              <a:ea typeface="MS PGothic" pitchFamily="34" charset="-128"/>
              <a:cs typeface="+mn-cs"/>
            </a:endParaRPr>
          </a:p>
        </p:txBody>
      </p:sp>
      <p:sp>
        <p:nvSpPr>
          <p:cNvPr id="17" name="TextBox 16"/>
          <p:cNvSpPr txBox="1"/>
          <p:nvPr/>
        </p:nvSpPr>
        <p:spPr>
          <a:xfrm>
            <a:off x="3400926" y="6324600"/>
            <a:ext cx="291782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9900"/>
                </a:solidFill>
                <a:effectLst/>
                <a:uLnTx/>
                <a:uFillTx/>
                <a:latin typeface="Candara" panose="020E0502030303020204" pitchFamily="34" charset="0"/>
                <a:ea typeface="MS PGothic" pitchFamily="34" charset="-128"/>
                <a:cs typeface="+mn-cs"/>
              </a:rPr>
              <a:t>practical + checkable</a:t>
            </a:r>
            <a:endParaRPr kumimoji="0" lang="en-US" sz="2400" b="1" i="0" u="none" strike="noStrike" kern="1200" cap="none" spc="0" normalizeH="0" baseline="0" noProof="0" dirty="0">
              <a:ln>
                <a:noFill/>
              </a:ln>
              <a:solidFill>
                <a:srgbClr val="009900"/>
              </a:solidFill>
              <a:effectLst/>
              <a:uLnTx/>
              <a:uFillTx/>
              <a:latin typeface="Candara" panose="020E0502030303020204" pitchFamily="34" charset="0"/>
              <a:ea typeface="MS PGothic" pitchFamily="34" charset="-128"/>
              <a:cs typeface="+mn-cs"/>
            </a:endParaRPr>
          </a:p>
        </p:txBody>
      </p:sp>
      <p:sp>
        <p:nvSpPr>
          <p:cNvPr id="26" name="TextBox 25"/>
          <p:cNvSpPr txBox="1"/>
          <p:nvPr/>
        </p:nvSpPr>
        <p:spPr>
          <a:xfrm>
            <a:off x="6934200" y="4186535"/>
            <a:ext cx="2053900" cy="830997"/>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open-ended </a:t>
            </a:r>
            <a:r>
              <a:rPr kumimoji="0" lang="en-US" sz="1500" b="1" i="0" u="none"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(and 3d!)</a:t>
            </a:r>
            <a:r>
              <a:rPr kumimoji="0" lang="en-US" sz="2400" b="1" i="0" u="none"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 </a:t>
            </a:r>
            <a:endParaRPr kumimoji="0" lang="en-US" sz="2400" b="1" i="0" u="none" strike="noStrike" kern="1200" cap="none" spc="0" normalizeH="0" baseline="0" noProof="0" dirty="0">
              <a:ln>
                <a:noFill/>
              </a:ln>
              <a:solidFill>
                <a:srgbClr val="000AF9"/>
              </a:solidFill>
              <a:effectLst/>
              <a:uLnTx/>
              <a:uFillTx/>
              <a:latin typeface="Candara" panose="020E0502030303020204" pitchFamily="34" charset="0"/>
              <a:ea typeface="MS PGothic" pitchFamily="34" charset="-128"/>
              <a:cs typeface="+mn-cs"/>
            </a:endParaRPr>
          </a:p>
        </p:txBody>
      </p:sp>
      <p:sp>
        <p:nvSpPr>
          <p:cNvPr id="16" name="Right Arrow 15"/>
          <p:cNvSpPr/>
          <p:nvPr/>
        </p:nvSpPr>
        <p:spPr>
          <a:xfrm>
            <a:off x="8169659" y="5017532"/>
            <a:ext cx="805899" cy="545068"/>
          </a:xfrm>
          <a:prstGeom prst="rightArrow">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a:spLocks noChangeArrowheads="1"/>
          </p:cNvSpPr>
          <p:nvPr/>
        </p:nvSpPr>
        <p:spPr bwMode="auto">
          <a:xfrm>
            <a:off x="2022379" y="2381234"/>
            <a:ext cx="1101584"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C4</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952360" y="1379160"/>
              <a:ext cx="5882760" cy="3829320"/>
            </p14:xfrm>
          </p:contentPart>
        </mc:Choice>
        <mc:Fallback xmlns="">
          <p:pic>
            <p:nvPicPr>
              <p:cNvPr id="2" name="Ink 1"/>
              <p:cNvPicPr/>
              <p:nvPr/>
            </p:nvPicPr>
            <p:blipFill>
              <a:blip r:embed="rId3"/>
              <a:stretch>
                <a:fillRect/>
              </a:stretch>
            </p:blipFill>
            <p:spPr>
              <a:xfrm>
                <a:off x="2945520" y="1373400"/>
                <a:ext cx="5901120" cy="3845160"/>
              </a:xfrm>
              <a:prstGeom prst="rect">
                <a:avLst/>
              </a:prstGeom>
            </p:spPr>
          </p:pic>
        </mc:Fallback>
      </mc:AlternateContent>
    </p:spTree>
    <p:extLst>
      <p:ext uri="{BB962C8B-B14F-4D97-AF65-F5344CB8AC3E}">
        <p14:creationId xmlns:p14="http://schemas.microsoft.com/office/powerpoint/2010/main" val="22966527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solidFill>
            <a:schemeClr val="bg1">
              <a:lumMod val="95000"/>
            </a:schemeClr>
          </a:solidFill>
          <a:ln w="38100">
            <a:solidFill>
              <a:schemeClr val="bg1"/>
            </a:solidFill>
            <a:miter lim="800000"/>
            <a:headEnd/>
            <a:tailEnd/>
          </a:ln>
          <a:extLst/>
        </p:spPr>
      </p:pic>
      <p:pic>
        <p:nvPicPr>
          <p:cNvPr id="11269" name="Picture 8" descr="Picture 10"/>
          <p:cNvPicPr>
            <a:picLocks noChangeAspect="1" noChangeArrowheads="1"/>
          </p:cNvPicPr>
          <p:nvPr/>
        </p:nvPicPr>
        <p:blipFill>
          <a:blip r:embed="rId3">
            <a:duotone>
              <a:schemeClr val="bg2">
                <a:shade val="45000"/>
                <a:satMod val="135000"/>
              </a:schemeClr>
              <a:prstClr val="white"/>
            </a:duotone>
          </a:blip>
          <a:srcRect/>
          <a:stretch>
            <a:fillRect/>
          </a:stretch>
        </p:blipFill>
        <p:spPr bwMode="auto">
          <a:xfrm>
            <a:off x="2362200" y="2097088"/>
            <a:ext cx="3924300" cy="2516187"/>
          </a:xfrm>
          <a:prstGeom prst="rect">
            <a:avLst/>
          </a:prstGeom>
          <a:solidFill>
            <a:schemeClr val="bg1">
              <a:lumMod val="95000"/>
            </a:schemeClr>
          </a:solidFill>
          <a:ln w="38100">
            <a:solidFill>
              <a:schemeClr val="bg1"/>
            </a:solidFill>
            <a:miter lim="800000"/>
            <a:headEnd/>
            <a:tailEnd/>
          </a:ln>
        </p:spPr>
      </p:pic>
      <p:sp>
        <p:nvSpPr>
          <p:cNvPr id="19461" name="Rectangle 11"/>
          <p:cNvSpPr>
            <a:spLocks noChangeArrowheads="1"/>
          </p:cNvSpPr>
          <p:nvPr/>
        </p:nvSpPr>
        <p:spPr bwMode="auto">
          <a:xfrm>
            <a:off x="3163396" y="2816225"/>
            <a:ext cx="2480936"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FFFFFF">
                    <a:lumMod val="75000"/>
                  </a:srgbClr>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FFFFFF">
                    <a:lumMod val="75000"/>
                  </a:srgbClr>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duotone>
              <a:schemeClr val="bg2">
                <a:shade val="45000"/>
                <a:satMod val="135000"/>
              </a:schemeClr>
              <a:prstClr val="white"/>
            </a:duotone>
          </a:blip>
          <a:stretch>
            <a:fillRect/>
          </a:stretch>
        </p:blipFill>
        <p:spPr>
          <a:xfrm>
            <a:off x="109130" y="4398056"/>
            <a:ext cx="2372540" cy="2372540"/>
          </a:xfrm>
          <a:prstGeom prst="rect">
            <a:avLst/>
          </a:prstGeom>
          <a:solidFill>
            <a:schemeClr val="bg1">
              <a:lumMod val="95000"/>
            </a:schemeClr>
          </a:solidFill>
        </p:spPr>
      </p:pic>
      <p:sp>
        <p:nvSpPr>
          <p:cNvPr id="9" name="Text Box 5"/>
          <p:cNvSpPr txBox="1">
            <a:spLocks noChangeArrowheads="1"/>
          </p:cNvSpPr>
          <p:nvPr/>
        </p:nvSpPr>
        <p:spPr bwMode="auto">
          <a:xfrm>
            <a:off x="2455204" y="4738040"/>
            <a:ext cx="2034470" cy="138499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Not 3... but 4!</a:t>
            </a:r>
            <a:endParaRPr kumimoji="0" lang="en-US" altLang="en-US" sz="42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3" name="Down Arrow 2"/>
          <p:cNvSpPr/>
          <p:nvPr/>
        </p:nvSpPr>
        <p:spPr>
          <a:xfrm rot="5400000">
            <a:off x="2486241" y="5890266"/>
            <a:ext cx="560346" cy="715069"/>
          </a:xfrm>
          <a:prstGeom prst="downArrow">
            <a:avLst/>
          </a:prstGeom>
          <a:solidFill>
            <a:schemeClr val="bg1">
              <a:lumMod val="9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75000"/>
                </a:srgbClr>
              </a:solidFill>
              <a:effectLst/>
              <a:uLnTx/>
              <a:uFillTx/>
              <a:latin typeface="Arial"/>
              <a:ea typeface="+mn-ea"/>
              <a:cs typeface="+mn-cs"/>
            </a:endParaRPr>
          </a:p>
        </p:txBody>
      </p:sp>
      <p:sp>
        <p:nvSpPr>
          <p:cNvPr id="12" name="Rectangle 11"/>
          <p:cNvSpPr>
            <a:spLocks noChangeArrowheads="1"/>
          </p:cNvSpPr>
          <p:nvPr/>
        </p:nvSpPr>
        <p:spPr bwMode="auto">
          <a:xfrm>
            <a:off x="213352" y="3644723"/>
            <a:ext cx="206017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13" name="Text Box 5"/>
          <p:cNvSpPr txBox="1">
            <a:spLocks noChangeArrowheads="1"/>
          </p:cNvSpPr>
          <p:nvPr/>
        </p:nvSpPr>
        <p:spPr bwMode="auto">
          <a:xfrm>
            <a:off x="4264818" y="373404"/>
            <a:ext cx="4043363" cy="738664"/>
          </a:xfrm>
          <a:prstGeom prst="rect">
            <a:avLst/>
          </a:prstGeom>
          <a:solidFill>
            <a:schemeClr val="bg1"/>
          </a:solidFill>
          <a:ln>
            <a:solidFill>
              <a:srgbClr val="000AF9"/>
            </a:solid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Last week's lab!</a:t>
            </a:r>
            <a:endParaRPr kumimoji="0" lang="en-US" altLang="en-US" sz="4200" b="0" i="0" u="none" strike="noStrike" kern="1200" cap="none" spc="0" normalizeH="0" baseline="0" noProof="0" dirty="0">
              <a:ln>
                <a:noFill/>
              </a:ln>
              <a:solidFill>
                <a:srgbClr val="000AF9"/>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5768569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pool"/>
          <p:cNvPicPr>
            <a:picLocks noChangeAspect="1" noChangeArrowheads="1"/>
          </p:cNvPicPr>
          <p:nvPr/>
        </p:nvPicPr>
        <p:blipFill>
          <a:blip r:embed="rId2">
            <a:extLst>
              <a:ext uri="{28A0092B-C50C-407E-A947-70E740481C1C}">
                <a14:useLocalDpi xmlns:a14="http://schemas.microsoft.com/office/drawing/2010/main" val="0"/>
              </a:ext>
            </a:extLst>
          </a:blip>
          <a:srcRect b="10674"/>
          <a:stretch>
            <a:fillRect/>
          </a:stretch>
        </p:blipFill>
        <p:spPr bwMode="auto">
          <a:xfrm>
            <a:off x="313574" y="450098"/>
            <a:ext cx="362902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3" name="Group 7"/>
          <p:cNvGrpSpPr>
            <a:grpSpLocks/>
          </p:cNvGrpSpPr>
          <p:nvPr/>
        </p:nvGrpSpPr>
        <p:grpSpPr bwMode="auto">
          <a:xfrm>
            <a:off x="10271" y="2817115"/>
            <a:ext cx="606606" cy="733813"/>
            <a:chOff x="2928" y="1051"/>
            <a:chExt cx="840" cy="957"/>
          </a:xfrm>
        </p:grpSpPr>
        <p:sp>
          <p:nvSpPr>
            <p:cNvPr id="20495" name="Freeform 8"/>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6" name="Oval 9"/>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7" name="Oval 10"/>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8" name="Oval 11"/>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9" name="Oval 12"/>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0" name="Oval 13"/>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1" name="Oval 14"/>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2" name="Oval 15"/>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3" name="AutoShape 16"/>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4" name="Freeform 17"/>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5" name="Freeform 18"/>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6" name="Freeform 19"/>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7" name="Freeform 20"/>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0485" name="Text Box 24"/>
          <p:cNvSpPr txBox="1">
            <a:spLocks noChangeArrowheads="1"/>
          </p:cNvSpPr>
          <p:nvPr/>
        </p:nvSpPr>
        <p:spPr bwMode="auto">
          <a:xfrm>
            <a:off x="718386" y="152400"/>
            <a:ext cx="2819400" cy="739775"/>
          </a:xfrm>
          <a:prstGeom prst="rect">
            <a:avLst/>
          </a:prstGeom>
          <a:solidFill>
            <a:srgbClr val="CCFFCC"/>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1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3d graphics-based game using </a:t>
            </a:r>
            <a:r>
              <a:rPr kumimoji="0" lang="en-US" altLang="en-US" sz="21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VPython</a:t>
            </a:r>
            <a:endParaRPr kumimoji="0" lang="en-US" altLang="en-US" sz="21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86" name="Text Box 26"/>
          <p:cNvSpPr txBox="1">
            <a:spLocks noChangeArrowheads="1"/>
          </p:cNvSpPr>
          <p:nvPr/>
        </p:nvSpPr>
        <p:spPr bwMode="auto">
          <a:xfrm>
            <a:off x="4848080" y="160337"/>
            <a:ext cx="39417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200" b="0" i="1"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Physics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engine...</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87" name="TextBox 24"/>
          <p:cNvSpPr txBox="1">
            <a:spLocks noChangeArrowheads="1"/>
          </p:cNvSpPr>
          <p:nvPr/>
        </p:nvSpPr>
        <p:spPr bwMode="auto">
          <a:xfrm>
            <a:off x="76200" y="2438400"/>
            <a:ext cx="1308615" cy="323165"/>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9900"/>
                </a:solidFill>
                <a:effectLst/>
                <a:uLnTx/>
                <a:uFillTx/>
                <a:latin typeface="Comic Sans MS" panose="030F0702030302020204" pitchFamily="66" charset="0"/>
                <a:ea typeface="MS PGothic" pitchFamily="34" charset="-128"/>
                <a:cs typeface="+mn-cs"/>
              </a:rPr>
              <a:t>Let's play!</a:t>
            </a:r>
          </a:p>
        </p:txBody>
      </p:sp>
      <p:sp>
        <p:nvSpPr>
          <p:cNvPr id="20488" name="TextBox 25"/>
          <p:cNvSpPr txBox="1">
            <a:spLocks noChangeArrowheads="1"/>
          </p:cNvSpPr>
          <p:nvPr/>
        </p:nvSpPr>
        <p:spPr bwMode="auto">
          <a:xfrm>
            <a:off x="2985669" y="1086439"/>
            <a:ext cx="1340853" cy="553998"/>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9900"/>
                </a:solidFill>
                <a:effectLst/>
                <a:uLnTx/>
                <a:uFillTx/>
                <a:latin typeface="Comic Sans MS" panose="030F0702030302020204" pitchFamily="66" charset="0"/>
                <a:ea typeface="MS PGothic" pitchFamily="34" charset="-128"/>
                <a:cs typeface="+mn-cs"/>
              </a:rPr>
              <a:t>I'll take your cue...</a:t>
            </a:r>
          </a:p>
        </p:txBody>
      </p:sp>
      <p:sp>
        <p:nvSpPr>
          <p:cNvPr id="20489" name="Text Box 24"/>
          <p:cNvSpPr txBox="1">
            <a:spLocks noChangeArrowheads="1"/>
          </p:cNvSpPr>
          <p:nvPr/>
        </p:nvSpPr>
        <p:spPr bwMode="auto">
          <a:xfrm>
            <a:off x="914654" y="3505200"/>
            <a:ext cx="3276600" cy="40011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 few </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constraints…</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90" name="Text Box 24"/>
          <p:cNvSpPr txBox="1">
            <a:spLocks noChangeArrowheads="1"/>
          </p:cNvSpPr>
          <p:nvPr/>
        </p:nvSpPr>
        <p:spPr bwMode="auto">
          <a:xfrm>
            <a:off x="609126" y="4064790"/>
            <a:ext cx="4012948" cy="33855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need  </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sym typeface="Symbol"/>
              </a:rPr>
              <a:t></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4 physically </a:t>
            </a:r>
            <a:r>
              <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interacting </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objects</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91" name="Text Box 24"/>
          <p:cNvSpPr txBox="1">
            <a:spLocks noChangeArrowheads="1"/>
          </p:cNvSpPr>
          <p:nvPr/>
        </p:nvSpPr>
        <p:spPr bwMode="auto">
          <a:xfrm>
            <a:off x="609125" y="4562824"/>
            <a:ext cx="4012948" cy="58477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allow </a:t>
            </a:r>
            <a:r>
              <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the user to direct </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1+ objects, either by keyboard or mouse or both</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92" name="Text Box 24"/>
          <p:cNvSpPr txBox="1">
            <a:spLocks noChangeArrowheads="1"/>
          </p:cNvSpPr>
          <p:nvPr/>
        </p:nvSpPr>
        <p:spPr bwMode="auto">
          <a:xfrm>
            <a:off x="609126" y="5307079"/>
            <a:ext cx="4012948" cy="33855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needs </a:t>
            </a:r>
            <a:r>
              <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 game goal + be winnable!</a:t>
            </a:r>
          </a:p>
        </p:txBody>
      </p:sp>
      <p:sp>
        <p:nvSpPr>
          <p:cNvPr id="20493" name="Text Box 24"/>
          <p:cNvSpPr txBox="1">
            <a:spLocks noChangeArrowheads="1"/>
          </p:cNvSpPr>
          <p:nvPr/>
        </p:nvSpPr>
        <p:spPr bwMode="auto">
          <a:xfrm>
            <a:off x="4478922" y="2930605"/>
            <a:ext cx="451267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1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 </a:t>
            </a:r>
            <a:r>
              <a:rPr kumimoji="0" lang="en-US" altLang="en-US" sz="2100" b="0" i="1" u="none" strike="noStrike" kern="1200" cap="none" spc="0" normalizeH="0" baseline="0" noProof="0" dirty="0" smtClean="0">
                <a:ln>
                  <a:noFill/>
                </a:ln>
                <a:solidFill>
                  <a:srgbClr val="000AF9"/>
                </a:solidFill>
                <a:effectLst/>
                <a:uLnTx/>
                <a:uFillTx/>
                <a:latin typeface="Calibri" pitchFamily="34" charset="0"/>
                <a:ea typeface="MS PGothic" pitchFamily="34" charset="-128"/>
                <a:cs typeface="+mn-cs"/>
              </a:rPr>
              <a:t>… it's not </a:t>
            </a:r>
            <a:r>
              <a:rPr kumimoji="0" lang="en-US" altLang="en-US" sz="2100" b="0"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really very constrained at </a:t>
            </a:r>
            <a:r>
              <a:rPr kumimoji="0" lang="en-US" altLang="en-US" sz="2100" b="0" i="1" u="none" strike="noStrike" kern="1200" cap="none" spc="0" normalizeH="0" baseline="0" noProof="0" dirty="0" smtClean="0">
                <a:ln>
                  <a:noFill/>
                </a:ln>
                <a:solidFill>
                  <a:srgbClr val="000AF9"/>
                </a:solidFill>
                <a:effectLst/>
                <a:uLnTx/>
                <a:uFillTx/>
                <a:latin typeface="Calibri" pitchFamily="34" charset="0"/>
                <a:ea typeface="MS PGothic" pitchFamily="34" charset="-128"/>
                <a:cs typeface="+mn-cs"/>
              </a:rPr>
              <a:t>all!</a:t>
            </a:r>
            <a:endParaRPr kumimoji="0" lang="en-US" altLang="en-US" sz="2100" b="0"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endParaRPr>
          </a:p>
        </p:txBody>
      </p:sp>
      <p:sp>
        <p:nvSpPr>
          <p:cNvPr id="28" name="Text Box 24"/>
          <p:cNvSpPr txBox="1">
            <a:spLocks noChangeArrowheads="1"/>
          </p:cNvSpPr>
          <p:nvPr/>
        </p:nvSpPr>
        <p:spPr bwMode="auto">
          <a:xfrm>
            <a:off x="609125" y="5805113"/>
            <a:ext cx="4012948" cy="830997"/>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must detect </a:t>
            </a:r>
            <a:r>
              <a:rPr kumimoji="0" lang="en-US" altLang="en-US" sz="1600" b="1"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some</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"linear" and some "spherical" collisions and implement their results on the motion of the objects</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20484" name="Picture 21" descr="al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849" y="1335740"/>
            <a:ext cx="701206" cy="95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t="12198" r="20232"/>
          <a:stretch/>
        </p:blipFill>
        <p:spPr>
          <a:xfrm>
            <a:off x="5577984" y="3498930"/>
            <a:ext cx="2604752" cy="2987128"/>
          </a:xfrm>
          <a:prstGeom prst="rect">
            <a:avLst/>
          </a:prstGeom>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4502" t="18626" r="37209" b="37027"/>
          <a:stretch/>
        </p:blipFill>
        <p:spPr>
          <a:xfrm>
            <a:off x="5124098" y="1143000"/>
            <a:ext cx="3389729" cy="1642916"/>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2380320" y="2604240"/>
              <a:ext cx="2010960" cy="372240"/>
            </p14:xfrm>
          </p:contentPart>
        </mc:Choice>
        <mc:Fallback xmlns="">
          <p:pic>
            <p:nvPicPr>
              <p:cNvPr id="2" name="Ink 1"/>
              <p:cNvPicPr/>
              <p:nvPr/>
            </p:nvPicPr>
            <p:blipFill>
              <a:blip r:embed="rId7"/>
              <a:stretch>
                <a:fillRect/>
              </a:stretch>
            </p:blipFill>
            <p:spPr>
              <a:xfrm>
                <a:off x="2371680" y="2596320"/>
                <a:ext cx="2022120" cy="389160"/>
              </a:xfrm>
              <a:prstGeom prst="rect">
                <a:avLst/>
              </a:prstGeom>
            </p:spPr>
          </p:pic>
        </mc:Fallback>
      </mc:AlternateContent>
    </p:spTree>
    <p:extLst>
      <p:ext uri="{BB962C8B-B14F-4D97-AF65-F5344CB8AC3E}">
        <p14:creationId xmlns:p14="http://schemas.microsoft.com/office/powerpoint/2010/main" val="1600883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288925" y="184652"/>
            <a:ext cx="4740276"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dirty="0">
                <a:latin typeface="Cambria" panose="02040503050406030204" pitchFamily="18" charset="0"/>
              </a:rPr>
              <a:t>The </a:t>
            </a:r>
            <a:r>
              <a:rPr lang="en-US" altLang="en-US" sz="4200" dirty="0" err="1">
                <a:latin typeface="Cambria" panose="02040503050406030204" pitchFamily="18" charset="0"/>
              </a:rPr>
              <a:t>vPool</a:t>
            </a:r>
            <a:r>
              <a:rPr lang="en-US" altLang="en-US" sz="4200" dirty="0">
                <a:latin typeface="Cambria" panose="02040503050406030204" pitchFamily="18" charset="0"/>
              </a:rPr>
              <a:t> project</a:t>
            </a:r>
          </a:p>
        </p:txBody>
      </p:sp>
      <p:sp>
        <p:nvSpPr>
          <p:cNvPr id="33796" name="Text Box 12"/>
          <p:cNvSpPr txBox="1">
            <a:spLocks noChangeArrowheads="1"/>
          </p:cNvSpPr>
          <p:nvPr/>
        </p:nvSpPr>
        <p:spPr bwMode="auto">
          <a:xfrm>
            <a:off x="653777" y="3743742"/>
            <a:ext cx="781159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indent="-342900" eaLnBrk="1" hangingPunct="1">
              <a:spcBef>
                <a:spcPct val="50000"/>
              </a:spcBef>
              <a:buFont typeface="Arial" panose="020B0604020202020204" pitchFamily="34" charset="0"/>
              <a:buChar char="•"/>
            </a:pPr>
            <a:r>
              <a:rPr lang="en-US" altLang="en-US" b="1" i="1" dirty="0" smtClean="0">
                <a:latin typeface="Cambria" panose="02040503050406030204" pitchFamily="18" charset="0"/>
              </a:rPr>
              <a:t>Linear collisions </a:t>
            </a:r>
            <a:r>
              <a:rPr lang="en-US" altLang="en-US" dirty="0" smtClean="0">
                <a:latin typeface="Cambria" panose="02040503050406030204" pitchFamily="18" charset="0"/>
              </a:rPr>
              <a:t>should </a:t>
            </a:r>
            <a:r>
              <a:rPr lang="en-US" altLang="en-US" dirty="0">
                <a:latin typeface="Cambria" panose="02040503050406030204" pitchFamily="18" charset="0"/>
              </a:rPr>
              <a:t>be </a:t>
            </a:r>
            <a:r>
              <a:rPr lang="en-US" altLang="en-US" dirty="0" smtClean="0">
                <a:latin typeface="Cambria" panose="02040503050406030204" pitchFamily="18" charset="0"/>
              </a:rPr>
              <a:t>somewhere </a:t>
            </a:r>
            <a:r>
              <a:rPr lang="en-US" altLang="en-US" sz="1800" dirty="0" smtClean="0">
                <a:latin typeface="Cambria" panose="02040503050406030204" pitchFamily="18" charset="0"/>
              </a:rPr>
              <a:t>("walls")</a:t>
            </a:r>
            <a:endParaRPr lang="en-US" altLang="en-US" sz="1800" dirty="0">
              <a:latin typeface="Cambria" panose="02040503050406030204" pitchFamily="18" charset="0"/>
            </a:endParaRPr>
          </a:p>
          <a:p>
            <a:pPr marL="342900" indent="-342900" eaLnBrk="1" hangingPunct="1">
              <a:spcBef>
                <a:spcPct val="50000"/>
              </a:spcBef>
              <a:buFont typeface="Arial" panose="020B0604020202020204" pitchFamily="34" charset="0"/>
              <a:buChar char="•"/>
            </a:pPr>
            <a:r>
              <a:rPr lang="en-US" altLang="en-US" b="1" i="1" dirty="0" smtClean="0">
                <a:latin typeface="Cambria" panose="02040503050406030204" pitchFamily="18" charset="0"/>
              </a:rPr>
              <a:t>Spherical collisions </a:t>
            </a:r>
            <a:r>
              <a:rPr lang="en-US" altLang="en-US" dirty="0" smtClean="0">
                <a:latin typeface="Cambria" panose="02040503050406030204" pitchFamily="18" charset="0"/>
              </a:rPr>
              <a:t>should </a:t>
            </a:r>
            <a:r>
              <a:rPr lang="en-US" altLang="en-US" dirty="0">
                <a:latin typeface="Cambria" panose="02040503050406030204" pitchFamily="18" charset="0"/>
              </a:rPr>
              <a:t>be </a:t>
            </a:r>
            <a:r>
              <a:rPr lang="en-US" altLang="en-US" dirty="0" smtClean="0">
                <a:latin typeface="Cambria" panose="02040503050406030204" pitchFamily="18" charset="0"/>
              </a:rPr>
              <a:t>somewhere </a:t>
            </a:r>
            <a:r>
              <a:rPr lang="en-US" altLang="en-US" sz="1800" dirty="0" smtClean="0">
                <a:latin typeface="Cambria" panose="02040503050406030204" pitchFamily="18" charset="0"/>
              </a:rPr>
              <a:t>("points") </a:t>
            </a:r>
            <a:endParaRPr lang="en-US" altLang="en-US" sz="1800" dirty="0">
              <a:latin typeface="Cambria" panose="02040503050406030204" pitchFamily="18" charset="0"/>
            </a:endParaRPr>
          </a:p>
          <a:p>
            <a:pPr marL="342900" indent="-342900" eaLnBrk="1" hangingPunct="1">
              <a:spcBef>
                <a:spcPct val="50000"/>
              </a:spcBef>
              <a:buFont typeface="Arial" panose="020B0604020202020204" pitchFamily="34" charset="0"/>
              <a:buChar char="•"/>
            </a:pPr>
            <a:r>
              <a:rPr lang="en-US" altLang="en-US" dirty="0" smtClean="0">
                <a:latin typeface="Cambria" panose="02040503050406030204" pitchFamily="18" charset="0"/>
              </a:rPr>
              <a:t>You need "pockets" </a:t>
            </a:r>
            <a:r>
              <a:rPr lang="en-US" altLang="en-US" dirty="0">
                <a:latin typeface="Cambria" panose="02040503050406030204" pitchFamily="18" charset="0"/>
              </a:rPr>
              <a:t>– </a:t>
            </a:r>
            <a:r>
              <a:rPr lang="en-US" altLang="en-US" i="1" dirty="0">
                <a:latin typeface="Cambria" panose="02040503050406030204" pitchFamily="18" charset="0"/>
              </a:rPr>
              <a:t>or some other game </a:t>
            </a:r>
            <a:r>
              <a:rPr lang="en-US" altLang="en-US" i="1" dirty="0" smtClean="0">
                <a:latin typeface="Cambria" panose="02040503050406030204" pitchFamily="18" charset="0"/>
              </a:rPr>
              <a:t>objective</a:t>
            </a:r>
          </a:p>
          <a:p>
            <a:pPr marL="342900" indent="-342900" eaLnBrk="1" hangingPunct="1">
              <a:spcBef>
                <a:spcPct val="50000"/>
              </a:spcBef>
              <a:buFont typeface="Arial" panose="020B0604020202020204" pitchFamily="34" charset="0"/>
              <a:buChar char="•"/>
            </a:pPr>
            <a:r>
              <a:rPr lang="en-US" altLang="en-US" dirty="0" smtClean="0">
                <a:latin typeface="Cambria" panose="02040503050406030204" pitchFamily="18" charset="0"/>
              </a:rPr>
              <a:t>You need </a:t>
            </a:r>
            <a:r>
              <a:rPr lang="en-US" altLang="en-US" b="1" u="sng" dirty="0" smtClean="0">
                <a:latin typeface="Cambria" panose="02040503050406030204" pitchFamily="18" charset="0"/>
              </a:rPr>
              <a:t>user control</a:t>
            </a:r>
            <a:r>
              <a:rPr lang="en-US" altLang="en-US" dirty="0" smtClean="0">
                <a:latin typeface="Cambria" panose="02040503050406030204" pitchFamily="18" charset="0"/>
              </a:rPr>
              <a:t> of at least one object </a:t>
            </a:r>
            <a:r>
              <a:rPr lang="en-US" altLang="en-US" sz="1800" dirty="0" smtClean="0">
                <a:latin typeface="Cambria" panose="02040503050406030204" pitchFamily="18" charset="0"/>
              </a:rPr>
              <a:t>(mouse/</a:t>
            </a:r>
            <a:r>
              <a:rPr lang="en-US" altLang="en-US" sz="1800" dirty="0" err="1" smtClean="0">
                <a:latin typeface="Cambria" panose="02040503050406030204" pitchFamily="18" charset="0"/>
              </a:rPr>
              <a:t>kbd</a:t>
            </a:r>
            <a:r>
              <a:rPr lang="en-US" altLang="en-US" sz="1800" dirty="0" smtClean="0">
                <a:latin typeface="Cambria" panose="02040503050406030204" pitchFamily="18" charset="0"/>
              </a:rPr>
              <a:t>)</a:t>
            </a:r>
            <a:endParaRPr lang="en-US" altLang="en-US" sz="1800" dirty="0">
              <a:latin typeface="Cambria" panose="02040503050406030204" pitchFamily="18" charset="0"/>
            </a:endParaRPr>
          </a:p>
        </p:txBody>
      </p:sp>
      <p:grpSp>
        <p:nvGrpSpPr>
          <p:cNvPr id="33799" name="Group 20"/>
          <p:cNvGrpSpPr>
            <a:grpSpLocks/>
          </p:cNvGrpSpPr>
          <p:nvPr/>
        </p:nvGrpSpPr>
        <p:grpSpPr bwMode="auto">
          <a:xfrm>
            <a:off x="8206604" y="3048397"/>
            <a:ext cx="517525" cy="568325"/>
            <a:chOff x="2928" y="1051"/>
            <a:chExt cx="840" cy="957"/>
          </a:xfrm>
        </p:grpSpPr>
        <p:sp>
          <p:nvSpPr>
            <p:cNvPr id="338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3800" name="Rectangle 25"/>
          <p:cNvSpPr>
            <a:spLocks noChangeArrowheads="1"/>
          </p:cNvSpPr>
          <p:nvPr/>
        </p:nvSpPr>
        <p:spPr bwMode="auto">
          <a:xfrm>
            <a:off x="868362" y="1314385"/>
            <a:ext cx="3581401" cy="1323439"/>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dirty="0" err="1">
                <a:latin typeface="Calibri" panose="020F0502020204030204" pitchFamily="34" charset="0"/>
              </a:rPr>
              <a:t>VPython</a:t>
            </a:r>
            <a:r>
              <a:rPr lang="en-US" altLang="en-US" sz="2000" dirty="0">
                <a:latin typeface="Calibri" panose="020F0502020204030204" pitchFamily="34" charset="0"/>
              </a:rPr>
              <a:t> was designed to make 3d physics simulations simpler to </a:t>
            </a:r>
            <a:r>
              <a:rPr lang="en-US" altLang="en-US" sz="2000" dirty="0" smtClean="0">
                <a:latin typeface="Calibri" panose="020F0502020204030204" pitchFamily="34" charset="0"/>
              </a:rPr>
              <a:t>program – as a result, the </a:t>
            </a:r>
            <a:r>
              <a:rPr lang="en-US" altLang="en-US" sz="2000" b="1" dirty="0" smtClean="0">
                <a:solidFill>
                  <a:srgbClr val="000AF9"/>
                </a:solidFill>
                <a:latin typeface="Calibri" panose="020F0502020204030204" pitchFamily="34" charset="0"/>
              </a:rPr>
              <a:t>library itself is physics-free</a:t>
            </a:r>
            <a:r>
              <a:rPr lang="en-US" altLang="en-US" sz="2000" dirty="0" smtClean="0">
                <a:latin typeface="Calibri" panose="020F0502020204030204" pitchFamily="34" charset="0"/>
              </a:rPr>
              <a:t>!</a:t>
            </a:r>
            <a:endParaRPr lang="en-US" altLang="en-US" sz="3600" dirty="0">
              <a:latin typeface="Calibri" panose="020F0502020204030204" pitchFamily="34" charset="0"/>
            </a:endParaRPr>
          </a:p>
        </p:txBody>
      </p:sp>
      <p:sp>
        <p:nvSpPr>
          <p:cNvPr id="4" name="TextBox 3"/>
          <p:cNvSpPr txBox="1"/>
          <p:nvPr/>
        </p:nvSpPr>
        <p:spPr>
          <a:xfrm>
            <a:off x="4800600" y="1499050"/>
            <a:ext cx="2971800" cy="954107"/>
          </a:xfrm>
          <a:prstGeom prst="rect">
            <a:avLst/>
          </a:prstGeom>
          <a:noFill/>
        </p:spPr>
        <p:txBody>
          <a:bodyPr wrap="square" rtlCol="0">
            <a:spAutoFit/>
          </a:bodyPr>
          <a:lstStyle/>
          <a:p>
            <a:pPr algn="ctr"/>
            <a:r>
              <a:rPr lang="en-US" sz="2800" dirty="0" smtClean="0">
                <a:solidFill>
                  <a:srgbClr val="000AF9"/>
                </a:solidFill>
                <a:latin typeface="Cambria" panose="02040503050406030204" pitchFamily="18" charset="0"/>
              </a:rPr>
              <a:t>"surreal physics" is welcome...</a:t>
            </a:r>
            <a:endParaRPr lang="en-US" sz="2800" dirty="0">
              <a:solidFill>
                <a:srgbClr val="000AF9"/>
              </a:solidFill>
              <a:latin typeface="Cambria" panose="02040503050406030204" pitchFamily="18" charset="0"/>
            </a:endParaRPr>
          </a:p>
        </p:txBody>
      </p:sp>
      <p:sp>
        <p:nvSpPr>
          <p:cNvPr id="5" name="TextBox 4"/>
          <p:cNvSpPr txBox="1"/>
          <p:nvPr/>
        </p:nvSpPr>
        <p:spPr>
          <a:xfrm>
            <a:off x="7135399" y="2958854"/>
            <a:ext cx="1280777" cy="415498"/>
          </a:xfrm>
          <a:prstGeom prst="rect">
            <a:avLst/>
          </a:prstGeom>
          <a:noFill/>
        </p:spPr>
        <p:txBody>
          <a:bodyPr wrap="square" rtlCol="0">
            <a:spAutoFit/>
          </a:bodyPr>
          <a:lstStyle/>
          <a:p>
            <a:r>
              <a:rPr lang="en-US" sz="1050" dirty="0" smtClean="0">
                <a:solidFill>
                  <a:schemeClr val="bg1">
                    <a:lumMod val="65000"/>
                  </a:schemeClr>
                </a:solidFill>
                <a:latin typeface="Calibri" panose="020F0502020204030204" pitchFamily="34" charset="0"/>
                <a:cs typeface="Calibri" panose="020F0502020204030204" pitchFamily="34" charset="0"/>
              </a:rPr>
              <a:t>this sounds like </a:t>
            </a:r>
            <a:r>
              <a:rPr lang="en-US" sz="1050" i="1" u="sng" dirty="0" smtClean="0">
                <a:solidFill>
                  <a:schemeClr val="bg1">
                    <a:lumMod val="65000"/>
                  </a:schemeClr>
                </a:solidFill>
                <a:latin typeface="Calibri" panose="020F0502020204030204" pitchFamily="34" charset="0"/>
                <a:cs typeface="Calibri" panose="020F0502020204030204" pitchFamily="34" charset="0"/>
              </a:rPr>
              <a:t>all</a:t>
            </a:r>
            <a:r>
              <a:rPr lang="en-US" sz="1050" i="1" dirty="0" smtClean="0">
                <a:solidFill>
                  <a:schemeClr val="bg1">
                    <a:lumMod val="65000"/>
                  </a:schemeClr>
                </a:solidFill>
                <a:latin typeface="Calibri" panose="020F0502020204030204" pitchFamily="34" charset="0"/>
                <a:cs typeface="Calibri" panose="020F0502020204030204" pitchFamily="34" charset="0"/>
              </a:rPr>
              <a:t>  </a:t>
            </a:r>
            <a:r>
              <a:rPr lang="en-US" sz="1050" dirty="0" smtClean="0">
                <a:solidFill>
                  <a:schemeClr val="bg1">
                    <a:lumMod val="65000"/>
                  </a:schemeClr>
                </a:solidFill>
                <a:latin typeface="Calibri" panose="020F0502020204030204" pitchFamily="34" charset="0"/>
                <a:cs typeface="Calibri" panose="020F0502020204030204" pitchFamily="34" charset="0"/>
              </a:rPr>
              <a:t>physics to me!</a:t>
            </a:r>
            <a:endParaRPr lang="en-US" sz="1050" dirty="0">
              <a:solidFill>
                <a:schemeClr val="bg1">
                  <a:lumMod val="65000"/>
                </a:schemeClr>
              </a:solidFill>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828360" y="505080"/>
              <a:ext cx="8024760" cy="5946480"/>
            </p14:xfrm>
          </p:contentPart>
        </mc:Choice>
        <mc:Fallback xmlns="">
          <p:pic>
            <p:nvPicPr>
              <p:cNvPr id="2" name="Ink 1"/>
              <p:cNvPicPr/>
              <p:nvPr/>
            </p:nvPicPr>
            <p:blipFill>
              <a:blip r:embed="rId3"/>
              <a:stretch>
                <a:fillRect/>
              </a:stretch>
            </p:blipFill>
            <p:spPr>
              <a:xfrm>
                <a:off x="818640" y="498240"/>
                <a:ext cx="8045280" cy="5959080"/>
              </a:xfrm>
              <a:prstGeom prst="rect">
                <a:avLst/>
              </a:prstGeom>
            </p:spPr>
          </p:pic>
        </mc:Fallback>
      </mc:AlternateContent>
    </p:spTree>
    <p:extLst>
      <p:ext uri="{BB962C8B-B14F-4D97-AF65-F5344CB8AC3E}">
        <p14:creationId xmlns:p14="http://schemas.microsoft.com/office/powerpoint/2010/main" val="42434637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697288"/>
            <a:ext cx="2797175"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ext Box 18"/>
          <p:cNvSpPr txBox="1">
            <a:spLocks noChangeArrowheads="1"/>
          </p:cNvSpPr>
          <p:nvPr/>
        </p:nvSpPr>
        <p:spPr bwMode="auto">
          <a:xfrm>
            <a:off x="2286000" y="88900"/>
            <a:ext cx="65532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other </a:t>
            </a:r>
            <a:r>
              <a:rPr kumimoji="0" lang="en-US" altLang="en-US" sz="3600" b="0" i="0" u="none" strike="noStrike" kern="1200" cap="none" spc="0" normalizeH="0" baseline="0" noProof="0" dirty="0" err="1">
                <a:ln>
                  <a:noFill/>
                </a:ln>
                <a:solidFill>
                  <a:srgbClr val="000000"/>
                </a:solidFill>
                <a:effectLst/>
                <a:uLnTx/>
                <a:uFillTx/>
                <a:latin typeface="Cambria" pitchFamily="18" charset="0"/>
                <a:ea typeface="MS PGothic" pitchFamily="34" charset="-128"/>
                <a:cs typeface="+mn-cs"/>
              </a:rPr>
              <a:t>VPython</a:t>
            </a:r>
            <a:r>
              <a:rPr kumimoji="0" lang="en-US" altLang="en-US" sz="36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examples</a:t>
            </a:r>
          </a:p>
        </p:txBody>
      </p:sp>
      <p:sp>
        <p:nvSpPr>
          <p:cNvPr id="12" name="Rectangle 52"/>
          <p:cNvSpPr>
            <a:spLocks noChangeArrowheads="1"/>
          </p:cNvSpPr>
          <p:nvPr/>
        </p:nvSpPr>
        <p:spPr bwMode="auto">
          <a:xfrm>
            <a:off x="2146300" y="5999163"/>
            <a:ext cx="2665413" cy="461962"/>
          </a:xfrm>
          <a:prstGeom prst="rect">
            <a:avLst/>
          </a:prstGeom>
          <a:solidFill>
            <a:schemeClr val="bg1"/>
          </a:solidFill>
          <a:ln w="9525">
            <a:solidFill>
              <a:schemeClr val="bg1">
                <a:lumMod val="75000"/>
              </a:schemeClr>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ＭＳ Ｐゴシック"/>
                <a:cs typeface="+mn-cs"/>
              </a:rPr>
              <a:t>boxlighttest.py – very short + simple rotation and lighting example</a:t>
            </a:r>
          </a:p>
        </p:txBody>
      </p:sp>
      <p:pic>
        <p:nvPicPr>
          <p:cNvPr id="348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448050"/>
            <a:ext cx="3175000" cy="317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2"/>
          <p:cNvSpPr>
            <a:spLocks noChangeArrowheads="1"/>
          </p:cNvSpPr>
          <p:nvPr/>
        </p:nvSpPr>
        <p:spPr bwMode="auto">
          <a:xfrm>
            <a:off x="7286625" y="3733800"/>
            <a:ext cx="989013" cy="1384300"/>
          </a:xfrm>
          <a:prstGeom prst="rect">
            <a:avLst/>
          </a:prstGeom>
          <a:solidFill>
            <a:schemeClr val="bg1"/>
          </a:solidFill>
          <a:ln w="9525">
            <a:solidFill>
              <a:schemeClr val="bg1">
                <a:lumMod val="75000"/>
              </a:schemeClr>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ＭＳ Ｐゴシック"/>
                <a:cs typeface="+mn-cs"/>
              </a:rPr>
              <a:t>texture_and_lighting.py – fancier textures, opacity and a pendulum example</a:t>
            </a:r>
          </a:p>
        </p:txBody>
      </p:sp>
      <p:pic>
        <p:nvPicPr>
          <p:cNvPr id="348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9550"/>
            <a:ext cx="32512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52"/>
          <p:cNvSpPr>
            <a:spLocks noChangeArrowheads="1"/>
          </p:cNvSpPr>
          <p:nvPr/>
        </p:nvSpPr>
        <p:spPr bwMode="auto">
          <a:xfrm>
            <a:off x="60325" y="3271838"/>
            <a:ext cx="1331913" cy="461962"/>
          </a:xfrm>
          <a:prstGeom prst="rect">
            <a:avLst/>
          </a:prstGeom>
          <a:solidFill>
            <a:schemeClr val="bg1"/>
          </a:solidFill>
          <a:ln w="9525">
            <a:solidFill>
              <a:schemeClr val="bg1">
                <a:lumMod val="75000"/>
              </a:schemeClr>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ＭＳ Ｐゴシック"/>
                <a:cs typeface="+mn-cs"/>
              </a:rPr>
              <a:t>material_test.py – lots of materials</a:t>
            </a:r>
          </a:p>
        </p:txBody>
      </p:sp>
      <p:pic>
        <p:nvPicPr>
          <p:cNvPr id="34825" name="Picture 4"/>
          <p:cNvPicPr>
            <a:picLocks noChangeAspect="1" noChangeArrowheads="1"/>
          </p:cNvPicPr>
          <p:nvPr/>
        </p:nvPicPr>
        <p:blipFill>
          <a:blip r:embed="rId5">
            <a:extLst>
              <a:ext uri="{28A0092B-C50C-407E-A947-70E740481C1C}">
                <a14:useLocalDpi xmlns:a14="http://schemas.microsoft.com/office/drawing/2010/main" val="0"/>
              </a:ext>
            </a:extLst>
          </a:blip>
          <a:srcRect b="34421"/>
          <a:stretch>
            <a:fillRect/>
          </a:stretch>
        </p:blipFill>
        <p:spPr bwMode="auto">
          <a:xfrm>
            <a:off x="4148138" y="873125"/>
            <a:ext cx="366077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52"/>
          <p:cNvSpPr>
            <a:spLocks noChangeArrowheads="1"/>
          </p:cNvSpPr>
          <p:nvPr/>
        </p:nvSpPr>
        <p:spPr bwMode="auto">
          <a:xfrm>
            <a:off x="6502400" y="1235075"/>
            <a:ext cx="1568450" cy="461963"/>
          </a:xfrm>
          <a:prstGeom prst="rect">
            <a:avLst/>
          </a:prstGeom>
          <a:solidFill>
            <a:schemeClr val="bg1"/>
          </a:solidFill>
          <a:ln w="9525">
            <a:solidFill>
              <a:schemeClr val="bg1">
                <a:lumMod val="75000"/>
              </a:schemeClr>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ＭＳ Ｐゴシック"/>
                <a:cs typeface="+mn-cs"/>
              </a:rPr>
              <a:t>tictac.py – a 3d game  of tic-tac-toe</a:t>
            </a:r>
          </a:p>
        </p:txBody>
      </p:sp>
    </p:spTree>
    <p:extLst>
      <p:ext uri="{BB962C8B-B14F-4D97-AF65-F5344CB8AC3E}">
        <p14:creationId xmlns:p14="http://schemas.microsoft.com/office/powerpoint/2010/main" val="29728931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152400"/>
            <a:ext cx="8229600" cy="2843908"/>
          </a:xfrm>
          <a:prstGeom prst="rect">
            <a:avLst/>
          </a:prstGeom>
        </p:spPr>
      </p:pic>
      <p:sp>
        <p:nvSpPr>
          <p:cNvPr id="8" name="Text Box 4"/>
          <p:cNvSpPr txBox="1">
            <a:spLocks noChangeArrowheads="1"/>
          </p:cNvSpPr>
          <p:nvPr/>
        </p:nvSpPr>
        <p:spPr bwMode="auto">
          <a:xfrm>
            <a:off x="7162800" y="4235207"/>
            <a:ext cx="1600200" cy="2446824"/>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err="1" smtClean="0">
                <a:ln>
                  <a:noFill/>
                </a:ln>
                <a:solidFill>
                  <a:srgbClr val="FFFFFF">
                    <a:lumMod val="75000"/>
                  </a:srgbClr>
                </a:solidFill>
                <a:effectLst/>
                <a:uLnTx/>
                <a:uFillTx/>
                <a:latin typeface="Calibri" panose="020F0502020204030204" pitchFamily="34" charset="0"/>
                <a:cs typeface="Calibri" panose="020F0502020204030204" pitchFamily="34" charset="0"/>
              </a:rPr>
              <a:t>glowscript</a:t>
            </a:r>
            <a:endParaRPr kumimoji="0" lang="en-US" altLang="en-US" sz="18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cs typeface="Calibri" panose="020F050202020403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en-US" altLang="en-US" sz="1800" dirty="0" smtClean="0">
                <a:solidFill>
                  <a:srgbClr val="FFFFFF">
                    <a:lumMod val="75000"/>
                  </a:srgbClr>
                </a:solidFill>
                <a:latin typeface="Calibri" panose="020F0502020204030204" pitchFamily="34" charset="0"/>
                <a:cs typeface="Calibri" panose="020F0502020204030204" pitchFamily="34" charset="0"/>
              </a:rPr>
              <a:t>[1] </a:t>
            </a:r>
            <a:r>
              <a:rPr lang="en-US" altLang="en-US" sz="1800" dirty="0" err="1" smtClean="0">
                <a:solidFill>
                  <a:srgbClr val="FFFFFF">
                    <a:lumMod val="75000"/>
                  </a:srgbClr>
                </a:solidFill>
                <a:latin typeface="Calibri" panose="020F0502020204030204" pitchFamily="34" charset="0"/>
                <a:cs typeface="Calibri" panose="020F0502020204030204" pitchFamily="34" charset="0"/>
              </a:rPr>
              <a:t>lbrady</a:t>
            </a:r>
            <a:endParaRPr kumimoji="0" lang="en-US" altLang="en-US" sz="18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cs typeface="Calibri" panose="020F050202020403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cs typeface="Calibri" panose="020F0502020204030204" pitchFamily="34" charset="0"/>
              </a:rPr>
              <a:t>[3] </a:t>
            </a:r>
            <a:r>
              <a:rPr kumimoji="0" lang="en-US" altLang="en-US" sz="1800" b="0" i="0" u="none" strike="noStrike" kern="1200" cap="none" spc="0" normalizeH="0" baseline="0" noProof="0" dirty="0" err="1" smtClean="0">
                <a:ln>
                  <a:noFill/>
                </a:ln>
                <a:solidFill>
                  <a:srgbClr val="FFFFFF">
                    <a:lumMod val="75000"/>
                  </a:srgbClr>
                </a:solidFill>
                <a:effectLst/>
                <a:uLnTx/>
                <a:uFillTx/>
                <a:latin typeface="Calibri" panose="020F0502020204030204" pitchFamily="34" charset="0"/>
                <a:cs typeface="Calibri" panose="020F0502020204030204" pitchFamily="34" charset="0"/>
              </a:rPr>
              <a:t>bella</a:t>
            </a:r>
            <a:r>
              <a:rPr kumimoji="0" lang="en-US" altLang="en-US" sz="18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cs typeface="Calibri" panose="020F0502020204030204" pitchFamily="34" charset="0"/>
              </a:rPr>
              <a:t> lee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cs typeface="Calibri" panose="020F0502020204030204" pitchFamily="34" charset="0"/>
              </a:rPr>
              <a:t>[6] </a:t>
            </a:r>
            <a:r>
              <a:rPr kumimoji="0" lang="en-US" altLang="en-US" sz="1800" b="0" i="0" u="none" strike="noStrike" kern="1200" cap="none" spc="0" normalizeH="0" baseline="0" noProof="0" dirty="0" err="1" smtClean="0">
                <a:ln>
                  <a:noFill/>
                </a:ln>
                <a:solidFill>
                  <a:srgbClr val="FFFFFF">
                    <a:lumMod val="75000"/>
                  </a:srgbClr>
                </a:solidFill>
                <a:effectLst/>
                <a:uLnTx/>
                <a:uFillTx/>
                <a:latin typeface="Calibri" panose="020F0502020204030204" pitchFamily="34" charset="0"/>
                <a:cs typeface="Calibri" panose="020F0502020204030204" pitchFamily="34" charset="0"/>
              </a:rPr>
              <a:t>mforssen</a:t>
            </a:r>
            <a:endParaRPr kumimoji="0" lang="en-US" altLang="en-US" sz="18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cs typeface="Calibri" panose="020F050202020403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FFFFFF">
                    <a:lumMod val="75000"/>
                  </a:srgbClr>
                </a:solidFill>
                <a:effectLst/>
                <a:uLnTx/>
                <a:uFillTx/>
                <a:latin typeface="Calibri" panose="020F0502020204030204" pitchFamily="34" charset="0"/>
                <a:cs typeface="Calibri" panose="020F0502020204030204" pitchFamily="34" charset="0"/>
              </a:rPr>
              <a:t>[4] </a:t>
            </a:r>
            <a:r>
              <a:rPr kumimoji="0" lang="en-US" altLang="en-US" sz="1800" b="0" i="0" u="none" strike="noStrike" kern="1200" cap="none" spc="0" normalizeH="0" baseline="0" noProof="0" dirty="0" err="1">
                <a:ln>
                  <a:noFill/>
                </a:ln>
                <a:solidFill>
                  <a:srgbClr val="FFFFFF">
                    <a:lumMod val="75000"/>
                  </a:srgbClr>
                </a:solidFill>
                <a:effectLst/>
                <a:uLnTx/>
                <a:uFillTx/>
                <a:latin typeface="Calibri" panose="020F0502020204030204" pitchFamily="34" charset="0"/>
                <a:cs typeface="Calibri" panose="020F0502020204030204" pitchFamily="34" charset="0"/>
              </a:rPr>
              <a:t>lisa</a:t>
            </a:r>
            <a:r>
              <a:rPr kumimoji="0" lang="en-US" altLang="en-US" sz="1800" b="0" i="0" u="none" strike="noStrike" kern="1200" cap="none" spc="0" normalizeH="0" baseline="0" noProof="0" dirty="0">
                <a:ln>
                  <a:noFill/>
                </a:ln>
                <a:solidFill>
                  <a:srgbClr val="FFFFFF">
                    <a:lumMod val="75000"/>
                  </a:srgbClr>
                </a:solidFill>
                <a:effectLst/>
                <a:uLnTx/>
                <a:uFillTx/>
                <a:latin typeface="Calibri" panose="020F0502020204030204" pitchFamily="34" charset="0"/>
                <a:cs typeface="Calibri" panose="020F0502020204030204" pitchFamily="34" charset="0"/>
              </a:rPr>
              <a:t> </a:t>
            </a:r>
            <a:r>
              <a:rPr kumimoji="0" lang="en-US" altLang="en-US" sz="18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cs typeface="Calibri" panose="020F0502020204030204" pitchFamily="34" charset="0"/>
              </a:rPr>
              <a:t>lam</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err="1" smtClean="0">
                <a:ln>
                  <a:noFill/>
                </a:ln>
                <a:solidFill>
                  <a:srgbClr val="FFFFFF">
                    <a:lumMod val="75000"/>
                  </a:srgbClr>
                </a:solidFill>
                <a:effectLst/>
                <a:uLnTx/>
                <a:uFillTx/>
                <a:latin typeface="Calibri" panose="020F0502020204030204" pitchFamily="34" charset="0"/>
                <a:cs typeface="Calibri" panose="020F0502020204030204" pitchFamily="34" charset="0"/>
              </a:rPr>
              <a:t>shu</a:t>
            </a:r>
            <a:r>
              <a:rPr kumimoji="0" lang="en-US" altLang="en-US" sz="18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cs typeface="Calibri" panose="020F0502020204030204" pitchFamily="34" charset="0"/>
              </a:rPr>
              <a:t>!</a:t>
            </a:r>
            <a:endParaRPr kumimoji="0" lang="en-US" altLang="en-US" sz="1800" b="0" i="0" u="none" strike="noStrike" kern="1200" cap="none" spc="0" normalizeH="0" baseline="0" noProof="0" dirty="0">
              <a:ln>
                <a:noFill/>
              </a:ln>
              <a:solidFill>
                <a:srgbClr val="FFFFFF">
                  <a:lumMod val="75000"/>
                </a:srgbClr>
              </a:solidFill>
              <a:effectLst/>
              <a:uLnTx/>
              <a:uFillTx/>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3175716"/>
            <a:ext cx="6295356" cy="3340270"/>
          </a:xfrm>
          <a:prstGeom prst="rect">
            <a:avLst/>
          </a:prstGeom>
        </p:spPr>
      </p:pic>
      <p:sp>
        <p:nvSpPr>
          <p:cNvPr id="39939" name="Text Box 4"/>
          <p:cNvSpPr txBox="1">
            <a:spLocks noChangeArrowheads="1"/>
          </p:cNvSpPr>
          <p:nvPr/>
        </p:nvSpPr>
        <p:spPr bwMode="auto">
          <a:xfrm>
            <a:off x="5293888" y="2614711"/>
            <a:ext cx="2971799" cy="138499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Example </a:t>
            </a: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ＭＳ Ｐゴシック" pitchFamily="34" charset="-128"/>
                <a:cs typeface="+mn-cs"/>
              </a:rPr>
              <a:t>vProjects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Tree>
    <p:extLst>
      <p:ext uri="{BB962C8B-B14F-4D97-AF65-F5344CB8AC3E}">
        <p14:creationId xmlns:p14="http://schemas.microsoft.com/office/powerpoint/2010/main" val="19057184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24"/>
          <p:cNvSpPr txBox="1">
            <a:spLocks noChangeArrowheads="1"/>
          </p:cNvSpPr>
          <p:nvPr/>
        </p:nvSpPr>
        <p:spPr bwMode="auto">
          <a:xfrm>
            <a:off x="457200" y="292434"/>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Enjoy the projects!</a:t>
            </a:r>
            <a:endParaRPr kumimoji="0" lang="en-US" altLang="en-US" sz="4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grpSp>
        <p:nvGrpSpPr>
          <p:cNvPr id="57347" name="Group 25"/>
          <p:cNvGrpSpPr>
            <a:grpSpLocks/>
          </p:cNvGrpSpPr>
          <p:nvPr/>
        </p:nvGrpSpPr>
        <p:grpSpPr bwMode="auto">
          <a:xfrm>
            <a:off x="7294563" y="5449428"/>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57348" name="Text Box 39"/>
          <p:cNvSpPr txBox="1">
            <a:spLocks noChangeArrowheads="1"/>
          </p:cNvSpPr>
          <p:nvPr/>
        </p:nvSpPr>
        <p:spPr bwMode="auto">
          <a:xfrm>
            <a:off x="6477000" y="4809665"/>
            <a:ext cx="1635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9900"/>
                </a:solidFill>
                <a:effectLst/>
                <a:uLnTx/>
                <a:uFillTx/>
                <a:latin typeface="Comic Sans MS" pitchFamily="66" charset="0"/>
                <a:ea typeface="MS PGothic" pitchFamily="34" charset="-128"/>
                <a:cs typeface="+mn-cs"/>
              </a:rPr>
              <a:t>An unusual variation on VPool</a:t>
            </a:r>
          </a:p>
        </p:txBody>
      </p:sp>
      <p:pic>
        <p:nvPicPr>
          <p:cNvPr id="57349" name="Picture 42" descr="p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52600"/>
            <a:ext cx="50863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24"/>
          <p:cNvSpPr txBox="1">
            <a:spLocks noChangeArrowheads="1"/>
          </p:cNvSpPr>
          <p:nvPr/>
        </p:nvSpPr>
        <p:spPr bwMode="auto">
          <a:xfrm>
            <a:off x="4800600" y="438196"/>
            <a:ext cx="3921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the graders certainly do!</a:t>
            </a:r>
          </a:p>
        </p:txBody>
      </p:sp>
    </p:spTree>
    <p:extLst>
      <p:ext uri="{BB962C8B-B14F-4D97-AF65-F5344CB8AC3E}">
        <p14:creationId xmlns:p14="http://schemas.microsoft.com/office/powerpoint/2010/main" val="32977090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03" y="1028251"/>
            <a:ext cx="7983064" cy="4201111"/>
          </a:xfrm>
          <a:prstGeom prst="rect">
            <a:avLst/>
          </a:prstGeom>
        </p:spPr>
      </p:pic>
      <p:sp>
        <p:nvSpPr>
          <p:cNvPr id="57346" name="TextBox 24"/>
          <p:cNvSpPr txBox="1">
            <a:spLocks noChangeArrowheads="1"/>
          </p:cNvSpPr>
          <p:nvPr/>
        </p:nvSpPr>
        <p:spPr bwMode="auto">
          <a:xfrm>
            <a:off x="304800" y="222947"/>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Enjoy the projects!</a:t>
            </a:r>
            <a:endParaRPr kumimoji="0" lang="en-US" altLang="en-US" sz="4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22" name="TextBox 24"/>
          <p:cNvSpPr txBox="1">
            <a:spLocks noChangeArrowheads="1"/>
          </p:cNvSpPr>
          <p:nvPr/>
        </p:nvSpPr>
        <p:spPr bwMode="auto">
          <a:xfrm>
            <a:off x="4800600" y="438196"/>
            <a:ext cx="3921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the graders certainly do!</a:t>
            </a:r>
          </a:p>
        </p:txBody>
      </p:sp>
    </p:spTree>
    <p:extLst>
      <p:ext uri="{BB962C8B-B14F-4D97-AF65-F5344CB8AC3E}">
        <p14:creationId xmlns:p14="http://schemas.microsoft.com/office/powerpoint/2010/main" val="4205323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a:ln>
                  <a:noFill/>
                </a:ln>
                <a:solidFill>
                  <a:srgbClr val="000000"/>
                </a:solidFill>
                <a:effectLst/>
                <a:uLnTx/>
                <a:uFillTx/>
                <a:latin typeface="Cambria" panose="02040503050406030204" pitchFamily="18" charset="0"/>
                <a:ea typeface="MS PGothic" pitchFamily="34" charset="-128"/>
                <a:cs typeface="+mn-cs"/>
              </a:rPr>
              <a:t>Final projects</a:t>
            </a:r>
          </a:p>
        </p:txBody>
      </p:sp>
      <p:sp>
        <p:nvSpPr>
          <p:cNvPr id="18435" name="Text Box 6"/>
          <p:cNvSpPr txBox="1">
            <a:spLocks noChangeArrowheads="1"/>
          </p:cNvSpPr>
          <p:nvPr/>
        </p:nvSpPr>
        <p:spPr bwMode="auto">
          <a:xfrm>
            <a:off x="1143000" y="2199912"/>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Final </a:t>
            </a:r>
            <a:r>
              <a:rPr lang="en-US" altLang="en-US" sz="3200" dirty="0" smtClean="0">
                <a:solidFill>
                  <a:srgbClr val="000000"/>
                </a:solidFill>
                <a:latin typeface="Cambria" panose="02040503050406030204" pitchFamily="18" charset="0"/>
              </a:rPr>
              <a:t>CS </a:t>
            </a:r>
            <a:r>
              <a:rPr lang="en-US" altLang="en-US" sz="3200" dirty="0" err="1" smtClean="0">
                <a:solidFill>
                  <a:srgbClr val="000000"/>
                </a:solidFill>
                <a:latin typeface="Cambria" panose="02040503050406030204" pitchFamily="18" charset="0"/>
              </a:rPr>
              <a:t>hw</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8436" name="Text Box 14"/>
          <p:cNvSpPr txBox="1">
            <a:spLocks noChangeArrowheads="1"/>
          </p:cNvSpPr>
          <p:nvPr/>
        </p:nvSpPr>
        <p:spPr bwMode="auto">
          <a:xfrm>
            <a:off x="4122738" y="1371600"/>
            <a:ext cx="209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open-ended</a:t>
            </a:r>
          </a:p>
        </p:txBody>
      </p:sp>
      <p:sp>
        <p:nvSpPr>
          <p:cNvPr id="18437" name="Text Box 16"/>
          <p:cNvSpPr txBox="1">
            <a:spLocks noChangeArrowheads="1"/>
          </p:cNvSpPr>
          <p:nvPr/>
        </p:nvSpPr>
        <p:spPr bwMode="auto">
          <a:xfrm>
            <a:off x="4122738" y="1955800"/>
            <a:ext cx="2430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comprehensive</a:t>
            </a:r>
          </a:p>
        </p:txBody>
      </p:sp>
      <p:sp>
        <p:nvSpPr>
          <p:cNvPr id="18438" name="Text Box 17"/>
          <p:cNvSpPr txBox="1">
            <a:spLocks noChangeArrowheads="1"/>
          </p:cNvSpPr>
          <p:nvPr/>
        </p:nvSpPr>
        <p:spPr bwMode="auto">
          <a:xfrm>
            <a:off x="2799682" y="4221162"/>
            <a:ext cx="5303838" cy="579438"/>
          </a:xfrm>
          <a:prstGeom prst="rect">
            <a:avLst/>
          </a:prstGeom>
          <a:noFill/>
          <a:ln w="38100">
            <a:solidFill>
              <a:srgbClr val="CCECFF"/>
            </a:solidFill>
            <a:miter lim="800000"/>
            <a:headEnd/>
            <a:tailEnd/>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Working </a:t>
            </a:r>
            <a:r>
              <a:rPr kumimoji="0" lang="en-US" alt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in teams of 1-</a:t>
            </a:r>
            <a:r>
              <a:rPr kumimoji="0" lang="en-US" altLang="en-US" sz="3200" b="0" i="0" u="sng"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3</a:t>
            </a:r>
            <a:r>
              <a:rPr kumimoji="0" lang="en-US" alt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is </a:t>
            </a:r>
            <a:r>
              <a:rPr kumimoji="0" lang="en-US" altLang="en-US" sz="3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OK</a:t>
            </a:r>
          </a:p>
        </p:txBody>
      </p:sp>
      <p:sp>
        <p:nvSpPr>
          <p:cNvPr id="18439" name="Text Box 19"/>
          <p:cNvSpPr txBox="1">
            <a:spLocks noChangeArrowheads="1"/>
          </p:cNvSpPr>
          <p:nvPr/>
        </p:nvSpPr>
        <p:spPr bwMode="auto">
          <a:xfrm>
            <a:off x="4122738" y="25400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same projects </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across sections</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8440" name="Text Box 20"/>
          <p:cNvSpPr txBox="1">
            <a:spLocks noChangeArrowheads="1"/>
          </p:cNvSpPr>
          <p:nvPr/>
        </p:nvSpPr>
        <p:spPr bwMode="auto">
          <a:xfrm>
            <a:off x="2193925" y="4800600"/>
            <a:ext cx="6569075" cy="193899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Teams </a:t>
            </a: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need to work together - </a:t>
            </a:r>
            <a:r>
              <a:rPr kumimoji="0" lang="en-US" alt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in the same place </a:t>
            </a: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and </a:t>
            </a:r>
            <a:r>
              <a:rPr kumimoji="0" lang="en-US" alt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need </a:t>
            </a: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to share the work equally</a:t>
            </a:r>
            <a:r>
              <a:rPr kumimoji="0" lang="en-US" alt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a:t>
            </a:r>
            <a:endPar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Pairs/trios </a:t>
            </a: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are </a:t>
            </a:r>
            <a:r>
              <a:rPr kumimoji="0" lang="en-US" alt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welcome (larger should split)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AF9"/>
                </a:solidFill>
                <a:effectLst/>
                <a:uLnTx/>
                <a:uFillTx/>
                <a:latin typeface="Calibri" pitchFamily="34" charset="0"/>
                <a:ea typeface="MS PGothic" pitchFamily="34" charset="-128"/>
                <a:cs typeface="+mn-cs"/>
              </a:rPr>
              <a:t>Teaming is extra-encouraged </a:t>
            </a:r>
            <a:r>
              <a:rPr kumimoji="0" lang="en-US" alt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on the final project!</a:t>
            </a:r>
            <a:endPar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18441" name="Text Box 21"/>
          <p:cNvSpPr txBox="1">
            <a:spLocks noChangeArrowheads="1"/>
          </p:cNvSpPr>
          <p:nvPr/>
        </p:nvSpPr>
        <p:spPr bwMode="auto">
          <a:xfrm>
            <a:off x="4122738" y="3124200"/>
            <a:ext cx="2430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noProof="0" dirty="0" smtClean="0">
                <a:solidFill>
                  <a:srgbClr val="000000"/>
                </a:solidFill>
                <a:latin typeface="Cambria" panose="02040503050406030204" pitchFamily="18" charset="0"/>
              </a:rPr>
              <a:t>several</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choices</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p>
        </p:txBody>
      </p:sp>
      <p:sp>
        <p:nvSpPr>
          <p:cNvPr id="18442" name="AutoShape 24"/>
          <p:cNvSpPr>
            <a:spLocks/>
          </p:cNvSpPr>
          <p:nvPr/>
        </p:nvSpPr>
        <p:spPr bwMode="auto">
          <a:xfrm>
            <a:off x="3711575" y="1562100"/>
            <a:ext cx="215900" cy="1836738"/>
          </a:xfrm>
          <a:prstGeom prst="leftBrace">
            <a:avLst>
              <a:gd name="adj1" fmla="val 7089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MS PGothic" pitchFamily="34" charset="-128"/>
              <a:cs typeface="+mn-cs"/>
            </a:endParaRPr>
          </a:p>
        </p:txBody>
      </p:sp>
      <p:grpSp>
        <p:nvGrpSpPr>
          <p:cNvPr id="32" name="Group 26"/>
          <p:cNvGrpSpPr>
            <a:grpSpLocks/>
          </p:cNvGrpSpPr>
          <p:nvPr/>
        </p:nvGrpSpPr>
        <p:grpSpPr bwMode="auto">
          <a:xfrm>
            <a:off x="877888" y="5278058"/>
            <a:ext cx="381000" cy="533400"/>
            <a:chOff x="2928" y="1051"/>
            <a:chExt cx="840" cy="957"/>
          </a:xfrm>
        </p:grpSpPr>
        <p:sp>
          <p:nvSpPr>
            <p:cNvPr id="33" name="Freeform 27"/>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4" name="Oval 2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5" name="Oval 2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6" name="Oval 3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7" name="Oval 3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8" name="Oval 3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9" name="Oval 3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0" name="Oval 3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1" name="AutoShape 3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2" name="Freeform 3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3" name="Freeform 3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4" name="Freeform 3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5" name="Freeform 3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pic>
        <p:nvPicPr>
          <p:cNvPr id="46" name="Picture 4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512565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2"/>
          <p:cNvSpPr>
            <a:spLocks noChangeArrowheads="1"/>
          </p:cNvSpPr>
          <p:nvPr/>
        </p:nvSpPr>
        <p:spPr bwMode="auto">
          <a:xfrm>
            <a:off x="914400" y="4628771"/>
            <a:ext cx="1022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9900"/>
                </a:solidFill>
                <a:effectLst/>
                <a:uLnTx/>
                <a:uFillTx/>
                <a:latin typeface="Comic Sans MS" pitchFamily="66" charset="0"/>
                <a:ea typeface="MS PGothic" pitchFamily="34" charset="-128"/>
                <a:cs typeface="+mn-cs"/>
              </a:rPr>
              <a:t>Eye, eye!</a:t>
            </a:r>
          </a:p>
        </p:txBody>
      </p:sp>
      <p:sp>
        <p:nvSpPr>
          <p:cNvPr id="48" name="Line 43"/>
          <p:cNvSpPr>
            <a:spLocks noChangeShapeType="1"/>
          </p:cNvSpPr>
          <p:nvPr/>
        </p:nvSpPr>
        <p:spPr bwMode="auto">
          <a:xfrm flipV="1">
            <a:off x="1325563" y="4947858"/>
            <a:ext cx="127000" cy="39687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 name="Line 44"/>
          <p:cNvSpPr>
            <a:spLocks noChangeShapeType="1"/>
          </p:cNvSpPr>
          <p:nvPr/>
        </p:nvSpPr>
        <p:spPr bwMode="auto">
          <a:xfrm flipV="1">
            <a:off x="677863" y="4957383"/>
            <a:ext cx="681037" cy="411163"/>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0" name="Line 45"/>
          <p:cNvSpPr>
            <a:spLocks noChangeShapeType="1"/>
          </p:cNvSpPr>
          <p:nvPr/>
        </p:nvSpPr>
        <p:spPr bwMode="auto">
          <a:xfrm flipV="1">
            <a:off x="969963" y="4936746"/>
            <a:ext cx="866775" cy="2222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7000" y="1490040"/>
              <a:ext cx="6869880" cy="5086800"/>
            </p14:xfrm>
          </p:contentPart>
        </mc:Choice>
        <mc:Fallback xmlns="">
          <p:pic>
            <p:nvPicPr>
              <p:cNvPr id="2" name="Ink 1"/>
              <p:cNvPicPr/>
              <p:nvPr/>
            </p:nvPicPr>
            <p:blipFill>
              <a:blip r:embed="rId4"/>
              <a:stretch>
                <a:fillRect/>
              </a:stretch>
            </p:blipFill>
            <p:spPr>
              <a:xfrm>
                <a:off x="106560" y="1482120"/>
                <a:ext cx="6886080" cy="5106240"/>
              </a:xfrm>
              <a:prstGeom prst="rect">
                <a:avLst/>
              </a:prstGeom>
            </p:spPr>
          </p:pic>
        </mc:Fallback>
      </mc:AlternateContent>
    </p:spTree>
    <p:extLst>
      <p:ext uri="{BB962C8B-B14F-4D97-AF65-F5344CB8AC3E}">
        <p14:creationId xmlns:p14="http://schemas.microsoft.com/office/powerpoint/2010/main" val="3344082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39"/>
          <p:cNvSpPr txBox="1">
            <a:spLocks noChangeArrowheads="1"/>
          </p:cNvSpPr>
          <p:nvPr/>
        </p:nvSpPr>
        <p:spPr bwMode="auto">
          <a:xfrm>
            <a:off x="6241074" y="5906133"/>
            <a:ext cx="2590800" cy="584775"/>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9900"/>
                </a:solidFill>
                <a:effectLst/>
                <a:uLnTx/>
                <a:uFillTx/>
                <a:latin typeface="Cambria" panose="02040503050406030204" pitchFamily="18" charset="0"/>
                <a:ea typeface="Cambria" panose="02040503050406030204" pitchFamily="18" charset="0"/>
                <a:cs typeface="+mn-cs"/>
              </a:rPr>
              <a:t>Inspiration can come from almost anywhere...</a:t>
            </a:r>
            <a:endParaRPr kumimoji="0" lang="en-US" altLang="en-US" sz="1600" b="0" i="0" u="none" strike="noStrike" kern="1200" cap="none" spc="0" normalizeH="0" baseline="0" noProof="0" dirty="0">
              <a:ln>
                <a:noFill/>
              </a:ln>
              <a:solidFill>
                <a:srgbClr val="009900"/>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692" y="1114929"/>
            <a:ext cx="8278380" cy="4629796"/>
          </a:xfrm>
          <a:prstGeom prst="rect">
            <a:avLst/>
          </a:prstGeom>
        </p:spPr>
      </p:pic>
      <p:sp>
        <p:nvSpPr>
          <p:cNvPr id="57346" name="TextBox 24"/>
          <p:cNvSpPr txBox="1">
            <a:spLocks noChangeArrowheads="1"/>
          </p:cNvSpPr>
          <p:nvPr/>
        </p:nvSpPr>
        <p:spPr bwMode="auto">
          <a:xfrm>
            <a:off x="304800" y="222947"/>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Enjoy the projects!</a:t>
            </a:r>
            <a:endParaRPr kumimoji="0" lang="en-US" altLang="en-US" sz="4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grpSp>
        <p:nvGrpSpPr>
          <p:cNvPr id="57347" name="Group 25"/>
          <p:cNvGrpSpPr>
            <a:grpSpLocks/>
          </p:cNvGrpSpPr>
          <p:nvPr/>
        </p:nvGrpSpPr>
        <p:grpSpPr bwMode="auto">
          <a:xfrm>
            <a:off x="8503885" y="6173931"/>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 name="Rectangle 1"/>
          <p:cNvSpPr/>
          <p:nvPr/>
        </p:nvSpPr>
        <p:spPr>
          <a:xfrm>
            <a:off x="432516" y="5730996"/>
            <a:ext cx="4572000" cy="276999"/>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75000"/>
                  </a:srgbClr>
                </a:solidFill>
                <a:effectLst/>
                <a:uLnTx/>
                <a:uFillTx/>
                <a:latin typeface="Calibri" panose="020F0502020204030204" pitchFamily="34" charset="0"/>
                <a:ea typeface="MS PGothic" pitchFamily="34" charset="-128"/>
                <a:cs typeface="Calibri" panose="020F0502020204030204" pitchFamily="34" charset="0"/>
              </a:rPr>
              <a:t>https://www.youtube.com/watch?v=QOtuX0jL85Y</a:t>
            </a:r>
          </a:p>
        </p:txBody>
      </p:sp>
      <p:sp>
        <p:nvSpPr>
          <p:cNvPr id="20" name="TextBox 24"/>
          <p:cNvSpPr txBox="1">
            <a:spLocks noChangeArrowheads="1"/>
          </p:cNvSpPr>
          <p:nvPr/>
        </p:nvSpPr>
        <p:spPr bwMode="auto">
          <a:xfrm>
            <a:off x="4800600" y="438196"/>
            <a:ext cx="3921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the graders certainly do!</a:t>
            </a:r>
          </a:p>
        </p:txBody>
      </p:sp>
    </p:spTree>
    <p:extLst>
      <p:ext uri="{BB962C8B-B14F-4D97-AF65-F5344CB8AC3E}">
        <p14:creationId xmlns:p14="http://schemas.microsoft.com/office/powerpoint/2010/main" val="31754747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03" y="1028251"/>
            <a:ext cx="7983064" cy="4201111"/>
          </a:xfrm>
          <a:prstGeom prst="rect">
            <a:avLst/>
          </a:prstGeom>
        </p:spPr>
      </p:pic>
      <p:sp>
        <p:nvSpPr>
          <p:cNvPr id="57346" name="TextBox 24"/>
          <p:cNvSpPr txBox="1">
            <a:spLocks noChangeArrowheads="1"/>
          </p:cNvSpPr>
          <p:nvPr/>
        </p:nvSpPr>
        <p:spPr bwMode="auto">
          <a:xfrm>
            <a:off x="304800" y="222947"/>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Enjoy the projects!</a:t>
            </a:r>
            <a:endParaRPr kumimoji="0" lang="en-US" altLang="en-US" sz="4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grpSp>
        <p:nvGrpSpPr>
          <p:cNvPr id="57347" name="Group 25"/>
          <p:cNvGrpSpPr>
            <a:grpSpLocks/>
          </p:cNvGrpSpPr>
          <p:nvPr/>
        </p:nvGrpSpPr>
        <p:grpSpPr bwMode="auto">
          <a:xfrm>
            <a:off x="8095748" y="5986395"/>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57348" name="Text Box 39"/>
          <p:cNvSpPr txBox="1">
            <a:spLocks noChangeArrowheads="1"/>
          </p:cNvSpPr>
          <p:nvPr/>
        </p:nvSpPr>
        <p:spPr bwMode="auto">
          <a:xfrm>
            <a:off x="5539166" y="5621264"/>
            <a:ext cx="3222768" cy="553998"/>
          </a:xfrm>
          <a:prstGeom prst="rect">
            <a:avLst/>
          </a:prstGeom>
          <a:no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5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Not sure what to do with all that free time over Thanksgiving break?</a:t>
            </a:r>
            <a:endParaRPr kumimoji="0" lang="en-US" altLang="en-US" sz="15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76" y="5543374"/>
            <a:ext cx="4331136" cy="1059271"/>
          </a:xfrm>
          <a:prstGeom prst="rect">
            <a:avLst/>
          </a:prstGeom>
        </p:spPr>
      </p:pic>
      <p:pic>
        <p:nvPicPr>
          <p:cNvPr id="4" name="Picture 3"/>
          <p:cNvPicPr>
            <a:picLocks noChangeAspect="1"/>
          </p:cNvPicPr>
          <p:nvPr/>
        </p:nvPicPr>
        <p:blipFill>
          <a:blip r:embed="rId4"/>
          <a:stretch>
            <a:fillRect/>
          </a:stretch>
        </p:blipFill>
        <p:spPr>
          <a:xfrm>
            <a:off x="4611753" y="5606239"/>
            <a:ext cx="758767" cy="1014911"/>
          </a:xfrm>
          <a:prstGeom prst="rect">
            <a:avLst/>
          </a:prstGeom>
        </p:spPr>
      </p:pic>
      <p:sp>
        <p:nvSpPr>
          <p:cNvPr id="2" name="Rectangle 1"/>
          <p:cNvSpPr/>
          <p:nvPr/>
        </p:nvSpPr>
        <p:spPr>
          <a:xfrm>
            <a:off x="4486779" y="6596390"/>
            <a:ext cx="1010213"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smtClean="0">
                <a:ln>
                  <a:noFill/>
                </a:ln>
                <a:solidFill>
                  <a:srgbClr val="FFFFFF">
                    <a:lumMod val="65000"/>
                  </a:srgbClr>
                </a:solidFill>
                <a:effectLst/>
                <a:uLnTx/>
                <a:uFillTx/>
                <a:latin typeface="Calibri" pitchFamily="34" charset="0"/>
                <a:ea typeface="MS PGothic" pitchFamily="34" charset="-128"/>
                <a:cs typeface="+mn-cs"/>
              </a:rPr>
              <a:t>Jenna McCune</a:t>
            </a:r>
            <a:endParaRPr kumimoji="0" lang="en-US" sz="1100" b="0" i="0" u="none" strike="noStrike" kern="1200" cap="none" spc="0" normalizeH="0" baseline="0" noProof="0" dirty="0">
              <a:ln>
                <a:noFill/>
              </a:ln>
              <a:solidFill>
                <a:srgbClr val="FFFFFF">
                  <a:lumMod val="65000"/>
                </a:srgbClr>
              </a:solidFill>
              <a:effectLst/>
              <a:uLnTx/>
              <a:uFillTx/>
              <a:latin typeface="Times New Roman" pitchFamily="18" charset="0"/>
              <a:ea typeface="MS PGothic" pitchFamily="34" charset="-128"/>
              <a:cs typeface="+mn-cs"/>
            </a:endParaRPr>
          </a:p>
        </p:txBody>
      </p:sp>
      <p:sp>
        <p:nvSpPr>
          <p:cNvPr id="22" name="TextBox 24"/>
          <p:cNvSpPr txBox="1">
            <a:spLocks noChangeArrowheads="1"/>
          </p:cNvSpPr>
          <p:nvPr/>
        </p:nvSpPr>
        <p:spPr bwMode="auto">
          <a:xfrm>
            <a:off x="4800600" y="438196"/>
            <a:ext cx="3921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the graders certainly do!</a:t>
            </a:r>
          </a:p>
        </p:txBody>
      </p:sp>
    </p:spTree>
    <p:extLst>
      <p:ext uri="{BB962C8B-B14F-4D97-AF65-F5344CB8AC3E}">
        <p14:creationId xmlns:p14="http://schemas.microsoft.com/office/powerpoint/2010/main" val="13392414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24"/>
          <p:cNvSpPr txBox="1">
            <a:spLocks noChangeArrowheads="1"/>
          </p:cNvSpPr>
          <p:nvPr/>
        </p:nvSpPr>
        <p:spPr bwMode="auto">
          <a:xfrm>
            <a:off x="457200" y="292434"/>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Enjoy the projects!</a:t>
            </a:r>
            <a:endParaRPr kumimoji="0" lang="en-US" altLang="en-US" sz="4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grpSp>
        <p:nvGrpSpPr>
          <p:cNvPr id="57347" name="Group 25"/>
          <p:cNvGrpSpPr>
            <a:grpSpLocks/>
          </p:cNvGrpSpPr>
          <p:nvPr/>
        </p:nvGrpSpPr>
        <p:grpSpPr bwMode="auto">
          <a:xfrm>
            <a:off x="7294563" y="5449428"/>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57348" name="Text Box 39"/>
          <p:cNvSpPr txBox="1">
            <a:spLocks noChangeArrowheads="1"/>
          </p:cNvSpPr>
          <p:nvPr/>
        </p:nvSpPr>
        <p:spPr bwMode="auto">
          <a:xfrm>
            <a:off x="6477000" y="4809665"/>
            <a:ext cx="1635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9900"/>
                </a:solidFill>
                <a:effectLst/>
                <a:uLnTx/>
                <a:uFillTx/>
                <a:latin typeface="Comic Sans MS" pitchFamily="66" charset="0"/>
                <a:ea typeface="MS PGothic" pitchFamily="34" charset="-128"/>
                <a:cs typeface="+mn-cs"/>
              </a:rPr>
              <a:t>An unusual variation on VPool</a:t>
            </a:r>
          </a:p>
        </p:txBody>
      </p:sp>
      <p:pic>
        <p:nvPicPr>
          <p:cNvPr id="57349" name="Picture 42" descr="p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52600"/>
            <a:ext cx="50863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24"/>
          <p:cNvSpPr txBox="1">
            <a:spLocks noChangeArrowheads="1"/>
          </p:cNvSpPr>
          <p:nvPr/>
        </p:nvSpPr>
        <p:spPr bwMode="auto">
          <a:xfrm>
            <a:off x="4800600" y="438196"/>
            <a:ext cx="3921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the graders certainly do!</a:t>
            </a:r>
          </a:p>
        </p:txBody>
      </p:sp>
      <p:sp>
        <p:nvSpPr>
          <p:cNvPr id="20" name="TextBox 19"/>
          <p:cNvSpPr txBox="1"/>
          <p:nvPr/>
        </p:nvSpPr>
        <p:spPr>
          <a:xfrm rot="21248708">
            <a:off x="3209954" y="1551541"/>
            <a:ext cx="5211430" cy="1384995"/>
          </a:xfrm>
          <a:prstGeom prst="rect">
            <a:avLst/>
          </a:prstGeom>
          <a:solidFill>
            <a:srgbClr val="FAE9D6"/>
          </a:solidFill>
          <a:ln>
            <a:solidFill>
              <a:srgbClr val="E97E09"/>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00" b="0" i="0" u="none" strike="noStrike" kern="1200" cap="none" spc="0" normalizeH="0" baseline="0" noProof="0" dirty="0" smtClean="0">
                <a:ln>
                  <a:noFill/>
                </a:ln>
                <a:solidFill>
                  <a:srgbClr val="000000"/>
                </a:solidFill>
                <a:effectLst/>
                <a:uLnTx/>
                <a:uFillTx/>
                <a:latin typeface="Georgia" panose="02040502050405020303" pitchFamily="18" charset="0"/>
                <a:ea typeface="MS PGothic" pitchFamily="34" charset="-128"/>
                <a:cs typeface="+mn-cs"/>
              </a:rPr>
              <a:t>Have</a:t>
            </a:r>
            <a:r>
              <a:rPr kumimoji="0" lang="en-US" sz="4200" b="0" i="0" u="none" strike="noStrike" kern="1200" cap="none" spc="0" normalizeH="0" noProof="0" dirty="0" smtClean="0">
                <a:ln>
                  <a:noFill/>
                </a:ln>
                <a:solidFill>
                  <a:srgbClr val="000000"/>
                </a:solidFill>
                <a:effectLst/>
                <a:uLnTx/>
                <a:uFillTx/>
                <a:latin typeface="Georgia" panose="02040502050405020303" pitchFamily="18" charset="0"/>
                <a:ea typeface="MS PGothic" pitchFamily="34" charset="-128"/>
                <a:cs typeface="+mn-cs"/>
              </a:rPr>
              <a:t> a wonderful Thanksgiving break!</a:t>
            </a:r>
            <a:endParaRPr kumimoji="0" lang="en-US" sz="4200" b="0" i="0" u="none" strike="noStrike" kern="1200" cap="none" spc="0" normalizeH="0" baseline="0" noProof="0" dirty="0">
              <a:ln>
                <a:noFill/>
              </a:ln>
              <a:solidFill>
                <a:srgbClr val="000000"/>
              </a:solidFill>
              <a:effectLst/>
              <a:uLnTx/>
              <a:uFillTx/>
              <a:latin typeface="Georgia" panose="02040502050405020303" pitchFamily="18" charset="0"/>
              <a:ea typeface="MS PGothic" pitchFamily="34" charset="-128"/>
              <a:cs typeface="+mn-cs"/>
            </a:endParaRPr>
          </a:p>
        </p:txBody>
      </p:sp>
    </p:spTree>
    <p:extLst>
      <p:ext uri="{BB962C8B-B14F-4D97-AF65-F5344CB8AC3E}">
        <p14:creationId xmlns:p14="http://schemas.microsoft.com/office/powerpoint/2010/main" val="40959283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7833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3"/>
          <a:srcRect/>
          <a:stretch>
            <a:fillRect/>
          </a:stretch>
        </p:blipFill>
        <p:spPr bwMode="auto">
          <a:xfrm>
            <a:off x="2362200" y="2097088"/>
            <a:ext cx="3924300" cy="2516187"/>
          </a:xfrm>
          <a:prstGeom prst="rect">
            <a:avLst/>
          </a:prstGeom>
          <a:no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1" name="Rectangle 11"/>
          <p:cNvSpPr>
            <a:spLocks noChangeArrowheads="1"/>
          </p:cNvSpPr>
          <p:nvPr/>
        </p:nvSpPr>
        <p:spPr bwMode="auto">
          <a:xfrm>
            <a:off x="31633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stretch>
            <a:fillRect/>
          </a:stretch>
        </p:blipFill>
        <p:spPr>
          <a:xfrm>
            <a:off x="109130" y="4398056"/>
            <a:ext cx="2372540" cy="2372540"/>
          </a:xfrm>
          <a:prstGeom prst="rect">
            <a:avLst/>
          </a:prstGeom>
        </p:spPr>
      </p:pic>
      <p:sp>
        <p:nvSpPr>
          <p:cNvPr id="12" name="Rectangle 11"/>
          <p:cNvSpPr>
            <a:spLocks noChangeArrowheads="1"/>
          </p:cNvSpPr>
          <p:nvPr/>
        </p:nvSpPr>
        <p:spPr bwMode="auto">
          <a:xfrm>
            <a:off x="213352" y="3644723"/>
            <a:ext cx="2060179" cy="1077218"/>
          </a:xfrm>
          <a:prstGeom prst="rect">
            <a:avLst/>
          </a:prstGeom>
          <a:solidFill>
            <a:srgbClr val="FFC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37240302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03" y="1028251"/>
            <a:ext cx="7983064" cy="4201111"/>
          </a:xfrm>
          <a:prstGeom prst="rect">
            <a:avLst/>
          </a:prstGeom>
        </p:spPr>
      </p:pic>
      <p:sp>
        <p:nvSpPr>
          <p:cNvPr id="57346" name="TextBox 24"/>
          <p:cNvSpPr txBox="1">
            <a:spLocks noChangeArrowheads="1"/>
          </p:cNvSpPr>
          <p:nvPr/>
        </p:nvSpPr>
        <p:spPr bwMode="auto">
          <a:xfrm>
            <a:off x="304800" y="222947"/>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Enjoy the projects!</a:t>
            </a:r>
            <a:endParaRPr kumimoji="0" lang="en-US" altLang="en-US" sz="4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grpSp>
        <p:nvGrpSpPr>
          <p:cNvPr id="57347" name="Group 25"/>
          <p:cNvGrpSpPr>
            <a:grpSpLocks/>
          </p:cNvGrpSpPr>
          <p:nvPr/>
        </p:nvGrpSpPr>
        <p:grpSpPr bwMode="auto">
          <a:xfrm>
            <a:off x="8095748" y="5986395"/>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57348" name="Text Box 39"/>
          <p:cNvSpPr txBox="1">
            <a:spLocks noChangeArrowheads="1"/>
          </p:cNvSpPr>
          <p:nvPr/>
        </p:nvSpPr>
        <p:spPr bwMode="auto">
          <a:xfrm>
            <a:off x="5539166" y="5621264"/>
            <a:ext cx="3222768" cy="553998"/>
          </a:xfrm>
          <a:prstGeom prst="rect">
            <a:avLst/>
          </a:prstGeom>
          <a:no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5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Not sure what to do with all that free time over Thanksgiving break?</a:t>
            </a:r>
            <a:endParaRPr kumimoji="0" lang="en-US" altLang="en-US" sz="15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76" y="5543374"/>
            <a:ext cx="4331136" cy="1059271"/>
          </a:xfrm>
          <a:prstGeom prst="rect">
            <a:avLst/>
          </a:prstGeom>
        </p:spPr>
      </p:pic>
      <p:pic>
        <p:nvPicPr>
          <p:cNvPr id="4" name="Picture 3"/>
          <p:cNvPicPr>
            <a:picLocks noChangeAspect="1"/>
          </p:cNvPicPr>
          <p:nvPr/>
        </p:nvPicPr>
        <p:blipFill>
          <a:blip r:embed="rId4"/>
          <a:stretch>
            <a:fillRect/>
          </a:stretch>
        </p:blipFill>
        <p:spPr>
          <a:xfrm>
            <a:off x="4611753" y="5606239"/>
            <a:ext cx="758767" cy="1014911"/>
          </a:xfrm>
          <a:prstGeom prst="rect">
            <a:avLst/>
          </a:prstGeom>
        </p:spPr>
      </p:pic>
      <p:sp>
        <p:nvSpPr>
          <p:cNvPr id="2" name="Rectangle 1"/>
          <p:cNvSpPr/>
          <p:nvPr/>
        </p:nvSpPr>
        <p:spPr>
          <a:xfrm>
            <a:off x="4486779" y="6596390"/>
            <a:ext cx="1010213"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smtClean="0">
                <a:ln>
                  <a:noFill/>
                </a:ln>
                <a:solidFill>
                  <a:srgbClr val="FFFFFF">
                    <a:lumMod val="65000"/>
                  </a:srgbClr>
                </a:solidFill>
                <a:effectLst/>
                <a:uLnTx/>
                <a:uFillTx/>
                <a:latin typeface="Calibri" pitchFamily="34" charset="0"/>
                <a:ea typeface="MS PGothic" pitchFamily="34" charset="-128"/>
                <a:cs typeface="+mn-cs"/>
              </a:rPr>
              <a:t>Jenna McCune</a:t>
            </a:r>
            <a:endParaRPr kumimoji="0" lang="en-US" sz="1100" b="0" i="0" u="none" strike="noStrike" kern="1200" cap="none" spc="0" normalizeH="0" baseline="0" noProof="0" dirty="0">
              <a:ln>
                <a:noFill/>
              </a:ln>
              <a:solidFill>
                <a:srgbClr val="FFFFFF">
                  <a:lumMod val="65000"/>
                </a:srgbClr>
              </a:solidFill>
              <a:effectLst/>
              <a:uLnTx/>
              <a:uFillTx/>
              <a:latin typeface="Times New Roman" pitchFamily="18" charset="0"/>
              <a:ea typeface="MS PGothic" pitchFamily="34" charset="-128"/>
              <a:cs typeface="+mn-cs"/>
            </a:endParaRPr>
          </a:p>
        </p:txBody>
      </p:sp>
      <p:sp>
        <p:nvSpPr>
          <p:cNvPr id="3" name="TextBox 2"/>
          <p:cNvSpPr txBox="1"/>
          <p:nvPr/>
        </p:nvSpPr>
        <p:spPr>
          <a:xfrm rot="21184915">
            <a:off x="-156984" y="2251901"/>
            <a:ext cx="9287524" cy="2308324"/>
          </a:xfrm>
          <a:prstGeom prst="rect">
            <a:avLst/>
          </a:prstGeom>
          <a:solidFill>
            <a:schemeClr val="bg1"/>
          </a:solidFill>
          <a:ln>
            <a:solidFill>
              <a:srgbClr val="CC3399"/>
            </a:solidFill>
          </a:ln>
        </p:spPr>
        <p:txBody>
          <a:bodyPr wrap="square" rtlCol="0">
            <a:spAutoFit/>
          </a:bodyPr>
          <a:lstStyle/>
          <a:p>
            <a:pPr algn="ctr"/>
            <a:r>
              <a:rPr lang="en-US" sz="7200" dirty="0" smtClean="0"/>
              <a:t>Get Office streaming thing – </a:t>
            </a:r>
            <a:r>
              <a:rPr lang="en-US" sz="7200" dirty="0" err="1" smtClean="0"/>
              <a:t>Karti</a:t>
            </a:r>
            <a:r>
              <a:rPr lang="en-US" sz="7200" dirty="0" smtClean="0"/>
              <a:t>?</a:t>
            </a:r>
            <a:endParaRPr lang="en-US" sz="7200" dirty="0"/>
          </a:p>
        </p:txBody>
      </p:sp>
    </p:spTree>
    <p:extLst>
      <p:ext uri="{BB962C8B-B14F-4D97-AF65-F5344CB8AC3E}">
        <p14:creationId xmlns:p14="http://schemas.microsoft.com/office/powerpoint/2010/main" val="11493032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solidFill>
            <a:schemeClr val="bg1">
              <a:lumMod val="85000"/>
            </a:schemeClr>
          </a:solidFill>
          <a:ln w="38100">
            <a:solidFill>
              <a:schemeClr val="bg1"/>
            </a:solidFill>
            <a:miter lim="800000"/>
            <a:headEnd/>
            <a:tailEnd/>
          </a:ln>
          <a:extLst/>
        </p:spPr>
      </p:pic>
      <p:pic>
        <p:nvPicPr>
          <p:cNvPr id="11269" name="Picture 8" descr="Picture 10"/>
          <p:cNvPicPr>
            <a:picLocks noChangeAspect="1" noChangeArrowheads="1"/>
          </p:cNvPicPr>
          <p:nvPr/>
        </p:nvPicPr>
        <p:blipFill>
          <a:blip r:embed="rId3">
            <a:duotone>
              <a:schemeClr val="accent5">
                <a:shade val="45000"/>
                <a:satMod val="135000"/>
              </a:schemeClr>
              <a:prstClr val="white"/>
            </a:duotone>
          </a:blip>
          <a:srcRect/>
          <a:stretch>
            <a:fillRect/>
          </a:stretch>
        </p:blipFill>
        <p:spPr bwMode="auto">
          <a:xfrm>
            <a:off x="2362200" y="2097088"/>
            <a:ext cx="3924300" cy="2516187"/>
          </a:xfrm>
          <a:prstGeom prst="rect">
            <a:avLst/>
          </a:prstGeom>
          <a:solidFill>
            <a:schemeClr val="bg1">
              <a:lumMod val="85000"/>
            </a:schemeClr>
          </a:solid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1" name="Rectangle 11"/>
          <p:cNvSpPr>
            <a:spLocks noChangeArrowheads="1"/>
          </p:cNvSpPr>
          <p:nvPr/>
        </p:nvSpPr>
        <p:spPr bwMode="auto">
          <a:xfrm>
            <a:off x="3163396" y="2816225"/>
            <a:ext cx="2480936"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chemeClr val="bg1">
                    <a:lumMod val="75000"/>
                  </a:schemeClr>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chemeClr val="bg1">
                    <a:lumMod val="75000"/>
                  </a:schemeClr>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solidFill>
            <a:schemeClr val="bg1">
              <a:lumMod val="85000"/>
            </a:schemeClr>
          </a:solidFill>
          <a:ln w="38100">
            <a:solidFill>
              <a:schemeClr val="bg1">
                <a:lumMod val="85000"/>
              </a:schemeClr>
            </a:solidFill>
            <a:miter lim="800000"/>
            <a:headEnd/>
            <a:tailEnd/>
          </a:ln>
          <a:extLst/>
        </p:spPr>
      </p:pic>
      <p:sp>
        <p:nvSpPr>
          <p:cNvPr id="19464" name="Rectangle 10"/>
          <p:cNvSpPr>
            <a:spLocks noChangeArrowheads="1"/>
          </p:cNvSpPr>
          <p:nvPr/>
        </p:nvSpPr>
        <p:spPr bwMode="auto">
          <a:xfrm>
            <a:off x="934031" y="874713"/>
            <a:ext cx="222605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chemeClr val="bg1">
                    <a:lumMod val="75000"/>
                  </a:schemeClr>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stretch>
            <a:fillRect/>
          </a:stretch>
        </p:blipFill>
        <p:spPr>
          <a:xfrm>
            <a:off x="109130" y="4398056"/>
            <a:ext cx="2372540" cy="2372540"/>
          </a:xfrm>
          <a:prstGeom prst="rect">
            <a:avLst/>
          </a:prstGeom>
        </p:spPr>
      </p:pic>
      <p:sp>
        <p:nvSpPr>
          <p:cNvPr id="12" name="Rectangle 11"/>
          <p:cNvSpPr>
            <a:spLocks noChangeArrowheads="1"/>
          </p:cNvSpPr>
          <p:nvPr/>
        </p:nvSpPr>
        <p:spPr bwMode="auto">
          <a:xfrm>
            <a:off x="213352" y="3644723"/>
            <a:ext cx="2060179" cy="1077218"/>
          </a:xfrm>
          <a:prstGeom prst="rect">
            <a:avLst/>
          </a:prstGeom>
          <a:solidFill>
            <a:srgbClr val="FFC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27693883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9"/>
          <p:cNvSpPr txBox="1">
            <a:spLocks noChangeArrowheads="1"/>
          </p:cNvSpPr>
          <p:nvPr/>
        </p:nvSpPr>
        <p:spPr bwMode="auto">
          <a:xfrm>
            <a:off x="304800" y="228600"/>
            <a:ext cx="7620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200" dirty="0" smtClean="0">
                <a:latin typeface="Cambria" panose="02040503050406030204" pitchFamily="18" charset="0"/>
              </a:rPr>
              <a:t>Connect Four ...</a:t>
            </a:r>
            <a:endParaRPr lang="en-US" sz="4200" dirty="0">
              <a:latin typeface="Cambria" panose="02040503050406030204" pitchFamily="18" charset="0"/>
            </a:endParaRPr>
          </a:p>
        </p:txBody>
      </p:sp>
      <p:sp>
        <p:nvSpPr>
          <p:cNvPr id="13" name="Text Box 9"/>
          <p:cNvSpPr txBox="1">
            <a:spLocks noChangeArrowheads="1"/>
          </p:cNvSpPr>
          <p:nvPr/>
        </p:nvSpPr>
        <p:spPr bwMode="auto">
          <a:xfrm>
            <a:off x="1066800" y="1143000"/>
            <a:ext cx="457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571500" indent="-571500">
              <a:spcBef>
                <a:spcPct val="50000"/>
              </a:spcBef>
              <a:buFont typeface="Arial" panose="020B0604020202020204" pitchFamily="34" charset="0"/>
              <a:buChar char="•"/>
            </a:pPr>
            <a:r>
              <a:rPr lang="en-US" dirty="0" smtClean="0">
                <a:latin typeface="Cambria" panose="02040503050406030204" pitchFamily="18" charset="0"/>
              </a:rPr>
              <a:t>Create an N-ply </a:t>
            </a:r>
            <a:r>
              <a:rPr lang="en-US" dirty="0" err="1" smtClean="0">
                <a:latin typeface="Cambria" panose="02040503050406030204" pitchFamily="18" charset="0"/>
              </a:rPr>
              <a:t>lookahead</a:t>
            </a:r>
            <a:endParaRPr lang="en-US" dirty="0">
              <a:latin typeface="Cambria" panose="02040503050406030204" pitchFamily="18" charset="0"/>
            </a:endParaRPr>
          </a:p>
        </p:txBody>
      </p:sp>
      <p:sp>
        <p:nvSpPr>
          <p:cNvPr id="14" name="Text Box 9"/>
          <p:cNvSpPr txBox="1">
            <a:spLocks noChangeArrowheads="1"/>
          </p:cNvSpPr>
          <p:nvPr/>
        </p:nvSpPr>
        <p:spPr bwMode="auto">
          <a:xfrm>
            <a:off x="1066800" y="1780401"/>
            <a:ext cx="655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571500" indent="-571500">
              <a:spcBef>
                <a:spcPct val="50000"/>
              </a:spcBef>
              <a:buFont typeface="Arial" panose="020B0604020202020204" pitchFamily="34" charset="0"/>
              <a:buChar char="•"/>
            </a:pPr>
            <a:r>
              <a:rPr lang="en-US" dirty="0" smtClean="0">
                <a:latin typeface="Cambria" panose="02040503050406030204" pitchFamily="18" charset="0"/>
              </a:rPr>
              <a:t>Allow computer vs. computer and computer vs. human games of any difficulty...</a:t>
            </a:r>
            <a:endParaRPr lang="en-US" dirty="0">
              <a:latin typeface="Cambria" panose="02040503050406030204" pitchFamily="18" charset="0"/>
            </a:endParaRPr>
          </a:p>
        </p:txBody>
      </p:sp>
      <p:sp>
        <p:nvSpPr>
          <p:cNvPr id="15" name="Text Box 9"/>
          <p:cNvSpPr txBox="1">
            <a:spLocks noChangeArrowheads="1"/>
          </p:cNvSpPr>
          <p:nvPr/>
        </p:nvSpPr>
        <p:spPr bwMode="auto">
          <a:xfrm>
            <a:off x="1068946" y="2811819"/>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571500" indent="-571500">
              <a:spcBef>
                <a:spcPct val="50000"/>
              </a:spcBef>
              <a:buFont typeface="Arial" panose="020B0604020202020204" pitchFamily="34" charset="0"/>
              <a:buChar char="•"/>
            </a:pPr>
            <a:r>
              <a:rPr lang="en-US" dirty="0" smtClean="0">
                <a:latin typeface="Cambria" panose="02040503050406030204" pitchFamily="18" charset="0"/>
              </a:rPr>
              <a:t>Extend the game in some way:</a:t>
            </a:r>
            <a:endParaRPr lang="en-US" dirty="0">
              <a:latin typeface="Cambria" panose="02040503050406030204" pitchFamily="18" charset="0"/>
            </a:endParaRPr>
          </a:p>
        </p:txBody>
      </p:sp>
      <p:sp>
        <p:nvSpPr>
          <p:cNvPr id="16" name="Text Box 9"/>
          <p:cNvSpPr txBox="1">
            <a:spLocks noChangeArrowheads="1"/>
          </p:cNvSpPr>
          <p:nvPr/>
        </p:nvSpPr>
        <p:spPr bwMode="auto">
          <a:xfrm>
            <a:off x="304800" y="3581400"/>
            <a:ext cx="3276600" cy="461665"/>
          </a:xfrm>
          <a:prstGeom prst="rect">
            <a:avLst/>
          </a:prstGeom>
          <a:solidFill>
            <a:srgbClr val="FFC000"/>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a:t>
            </a:r>
            <a:r>
              <a:rPr lang="en-US" b="1" dirty="0" smtClean="0">
                <a:latin typeface="Cambria" panose="02040503050406030204" pitchFamily="18" charset="0"/>
              </a:rPr>
              <a:t>1</a:t>
            </a:r>
            <a:r>
              <a:rPr lang="en-US" dirty="0" smtClean="0">
                <a:latin typeface="Cambria" panose="02040503050406030204" pitchFamily="18" charset="0"/>
              </a:rPr>
              <a:t>)  Change the rules! </a:t>
            </a:r>
            <a:endParaRPr lang="en-US" dirty="0">
              <a:latin typeface="Cambria" panose="02040503050406030204" pitchFamily="18" charset="0"/>
            </a:endParaRPr>
          </a:p>
        </p:txBody>
      </p:sp>
      <p:sp>
        <p:nvSpPr>
          <p:cNvPr id="17" name="Text Box 9"/>
          <p:cNvSpPr txBox="1">
            <a:spLocks noChangeArrowheads="1"/>
          </p:cNvSpPr>
          <p:nvPr/>
        </p:nvSpPr>
        <p:spPr bwMode="auto">
          <a:xfrm>
            <a:off x="1189683" y="6117813"/>
            <a:ext cx="1536879" cy="461665"/>
          </a:xfrm>
          <a:prstGeom prst="rect">
            <a:avLst/>
          </a:prstGeom>
          <a:solidFill>
            <a:srgbClr val="FFEFD7"/>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Tetris</a:t>
            </a:r>
            <a:endParaRPr lang="en-US" dirty="0">
              <a:latin typeface="Cambria" panose="02040503050406030204" pitchFamily="18" charset="0"/>
            </a:endParaRPr>
          </a:p>
        </p:txBody>
      </p:sp>
      <p:sp>
        <p:nvSpPr>
          <p:cNvPr id="18" name="Text Box 9"/>
          <p:cNvSpPr txBox="1">
            <a:spLocks noChangeArrowheads="1"/>
          </p:cNvSpPr>
          <p:nvPr/>
        </p:nvSpPr>
        <p:spPr bwMode="auto">
          <a:xfrm>
            <a:off x="1189685" y="4215503"/>
            <a:ext cx="1536879" cy="461665"/>
          </a:xfrm>
          <a:prstGeom prst="rect">
            <a:avLst/>
          </a:prstGeom>
          <a:solidFill>
            <a:srgbClr val="FFEFD7"/>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Gravity</a:t>
            </a:r>
            <a:endParaRPr lang="en-US" dirty="0">
              <a:latin typeface="Cambria" panose="02040503050406030204" pitchFamily="18" charset="0"/>
            </a:endParaRPr>
          </a:p>
        </p:txBody>
      </p:sp>
      <p:sp>
        <p:nvSpPr>
          <p:cNvPr id="19" name="Text Box 9"/>
          <p:cNvSpPr txBox="1">
            <a:spLocks noChangeArrowheads="1"/>
          </p:cNvSpPr>
          <p:nvPr/>
        </p:nvSpPr>
        <p:spPr bwMode="auto">
          <a:xfrm>
            <a:off x="914666" y="4849606"/>
            <a:ext cx="2086915" cy="461665"/>
          </a:xfrm>
          <a:prstGeom prst="rect">
            <a:avLst/>
          </a:prstGeom>
          <a:solidFill>
            <a:srgbClr val="FFEFD7"/>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Randomness</a:t>
            </a:r>
            <a:endParaRPr lang="en-US" dirty="0">
              <a:latin typeface="Cambria" panose="02040503050406030204" pitchFamily="18" charset="0"/>
            </a:endParaRPr>
          </a:p>
        </p:txBody>
      </p:sp>
      <p:sp>
        <p:nvSpPr>
          <p:cNvPr id="20" name="Text Box 9"/>
          <p:cNvSpPr txBox="1">
            <a:spLocks noChangeArrowheads="1"/>
          </p:cNvSpPr>
          <p:nvPr/>
        </p:nvSpPr>
        <p:spPr bwMode="auto">
          <a:xfrm>
            <a:off x="1119923" y="5483709"/>
            <a:ext cx="1676400" cy="461665"/>
          </a:xfrm>
          <a:prstGeom prst="rect">
            <a:avLst/>
          </a:prstGeom>
          <a:solidFill>
            <a:srgbClr val="FFEFD7"/>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err="1" smtClean="0">
                <a:latin typeface="Cambria" panose="02040503050406030204" pitchFamily="18" charset="0"/>
              </a:rPr>
              <a:t>WildCards</a:t>
            </a:r>
            <a:endParaRPr lang="en-US" dirty="0">
              <a:latin typeface="Cambria" panose="02040503050406030204" pitchFamily="18" charset="0"/>
            </a:endParaRPr>
          </a:p>
        </p:txBody>
      </p:sp>
      <p:sp>
        <p:nvSpPr>
          <p:cNvPr id="21" name="Text Box 9"/>
          <p:cNvSpPr txBox="1">
            <a:spLocks noChangeArrowheads="1"/>
          </p:cNvSpPr>
          <p:nvPr/>
        </p:nvSpPr>
        <p:spPr bwMode="auto">
          <a:xfrm>
            <a:off x="4343400" y="3886200"/>
            <a:ext cx="2209800" cy="461665"/>
          </a:xfrm>
          <a:prstGeom prst="rect">
            <a:avLst/>
          </a:prstGeom>
          <a:solidFill>
            <a:srgbClr val="000AF9"/>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b="1" dirty="0" smtClean="0">
                <a:solidFill>
                  <a:schemeClr val="bg1"/>
                </a:solidFill>
                <a:latin typeface="Cambria" panose="02040503050406030204" pitchFamily="18" charset="0"/>
              </a:rPr>
              <a:t>(</a:t>
            </a:r>
            <a:r>
              <a:rPr lang="en-US" b="1" dirty="0">
                <a:solidFill>
                  <a:schemeClr val="bg1"/>
                </a:solidFill>
                <a:latin typeface="Cambria" panose="02040503050406030204" pitchFamily="18" charset="0"/>
              </a:rPr>
              <a:t>2</a:t>
            </a:r>
            <a:r>
              <a:rPr lang="en-US" b="1" dirty="0" smtClean="0">
                <a:solidFill>
                  <a:schemeClr val="bg1"/>
                </a:solidFill>
                <a:latin typeface="Cambria" panose="02040503050406030204" pitchFamily="18" charset="0"/>
              </a:rPr>
              <a:t>)  Graphics</a:t>
            </a:r>
            <a:endParaRPr lang="en-US" b="1" dirty="0">
              <a:solidFill>
                <a:schemeClr val="bg1"/>
              </a:solidFill>
              <a:latin typeface="Cambria" panose="02040503050406030204" pitchFamily="18" charset="0"/>
            </a:endParaRPr>
          </a:p>
        </p:txBody>
      </p:sp>
      <p:sp>
        <p:nvSpPr>
          <p:cNvPr id="26" name="Text Box 9"/>
          <p:cNvSpPr txBox="1">
            <a:spLocks noChangeArrowheads="1"/>
          </p:cNvSpPr>
          <p:nvPr/>
        </p:nvSpPr>
        <p:spPr bwMode="auto">
          <a:xfrm>
            <a:off x="6019800" y="6030861"/>
            <a:ext cx="2209800" cy="461665"/>
          </a:xfrm>
          <a:prstGeom prst="rect">
            <a:avLst/>
          </a:prstGeom>
          <a:solidFill>
            <a:schemeClr val="bg1">
              <a:lumMod val="75000"/>
            </a:schemeClr>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a:t>
            </a:r>
            <a:r>
              <a:rPr lang="en-US" b="1" dirty="0" smtClean="0">
                <a:latin typeface="Cambria" panose="02040503050406030204" pitchFamily="18" charset="0"/>
              </a:rPr>
              <a:t>3</a:t>
            </a:r>
            <a:r>
              <a:rPr lang="en-US" dirty="0" smtClean="0">
                <a:latin typeface="Cambria" panose="02040503050406030204" pitchFamily="18" charset="0"/>
              </a:rPr>
              <a:t>) Tourney!</a:t>
            </a:r>
            <a:endParaRPr lang="en-US" dirty="0">
              <a:latin typeface="Cambria" panose="02040503050406030204" pitchFamily="18" charset="0"/>
            </a:endParaRPr>
          </a:p>
        </p:txBody>
      </p:sp>
      <p:sp>
        <p:nvSpPr>
          <p:cNvPr id="27" name="Text Box 9"/>
          <p:cNvSpPr txBox="1">
            <a:spLocks noChangeArrowheads="1"/>
          </p:cNvSpPr>
          <p:nvPr/>
        </p:nvSpPr>
        <p:spPr bwMode="auto">
          <a:xfrm>
            <a:off x="4717693" y="4494406"/>
            <a:ext cx="1536879" cy="461665"/>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2d or 3d</a:t>
            </a:r>
            <a:endParaRPr lang="en-US" dirty="0">
              <a:latin typeface="Cambria" panose="02040503050406030204" pitchFamily="18" charset="0"/>
            </a:endParaRPr>
          </a:p>
        </p:txBody>
      </p:sp>
      <p:sp>
        <p:nvSpPr>
          <p:cNvPr id="28" name="Text Box 9"/>
          <p:cNvSpPr txBox="1">
            <a:spLocks noChangeArrowheads="1"/>
          </p:cNvSpPr>
          <p:nvPr/>
        </p:nvSpPr>
        <p:spPr bwMode="auto">
          <a:xfrm>
            <a:off x="4442674" y="5056784"/>
            <a:ext cx="2086915" cy="461665"/>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or, even, web...</a:t>
            </a:r>
            <a:endParaRPr lang="en-US" dirty="0">
              <a:latin typeface="Cambria" panose="02040503050406030204" pitchFamily="18" charset="0"/>
            </a:endParaRPr>
          </a:p>
        </p:txBody>
      </p:sp>
      <p:sp>
        <p:nvSpPr>
          <p:cNvPr id="3" name="Right Arrow 2"/>
          <p:cNvSpPr/>
          <p:nvPr/>
        </p:nvSpPr>
        <p:spPr>
          <a:xfrm>
            <a:off x="6858000" y="4215503"/>
            <a:ext cx="1752600" cy="864935"/>
          </a:xfrm>
          <a:prstGeom prst="rightArrow">
            <a:avLst/>
          </a:prstGeom>
          <a:solidFill>
            <a:srgbClr val="CCECFF"/>
          </a:solidFill>
          <a:ln>
            <a:solidFill>
              <a:srgbClr val="000AF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46454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9"/>
          <p:cNvSpPr txBox="1">
            <a:spLocks noChangeArrowheads="1"/>
          </p:cNvSpPr>
          <p:nvPr/>
        </p:nvSpPr>
        <p:spPr bwMode="auto">
          <a:xfrm>
            <a:off x="304800" y="228600"/>
            <a:ext cx="7620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200" dirty="0" smtClean="0">
                <a:latin typeface="Cambria" panose="02040503050406030204" pitchFamily="18" charset="0"/>
              </a:rPr>
              <a:t>Creative connect fours...</a:t>
            </a:r>
            <a:endParaRPr lang="en-US" sz="4200" dirty="0">
              <a:latin typeface="Cambria" panose="02040503050406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19200"/>
            <a:ext cx="4686677" cy="5239507"/>
          </a:xfrm>
          <a:prstGeom prst="rect">
            <a:avLst/>
          </a:prstGeom>
        </p:spPr>
      </p:pic>
      <p:sp>
        <p:nvSpPr>
          <p:cNvPr id="23" name="Text Box 9"/>
          <p:cNvSpPr txBox="1">
            <a:spLocks noChangeArrowheads="1"/>
          </p:cNvSpPr>
          <p:nvPr/>
        </p:nvSpPr>
        <p:spPr bwMode="auto">
          <a:xfrm>
            <a:off x="5715000" y="5720043"/>
            <a:ext cx="2209800" cy="738664"/>
          </a:xfrm>
          <a:prstGeom prst="rect">
            <a:avLst/>
          </a:prstGeom>
          <a:solidFill>
            <a:srgbClr val="F6890C"/>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4200" dirty="0" smtClean="0">
                <a:solidFill>
                  <a:schemeClr val="bg1"/>
                </a:solidFill>
                <a:latin typeface="Cambria" panose="02040503050406030204" pitchFamily="18" charset="0"/>
              </a:rPr>
              <a:t>5C C4?!</a:t>
            </a:r>
            <a:endParaRPr lang="en-US" sz="42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7871991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03" y="1028251"/>
            <a:ext cx="7983064" cy="4201111"/>
          </a:xfrm>
          <a:prstGeom prst="rect">
            <a:avLst/>
          </a:prstGeom>
        </p:spPr>
      </p:pic>
      <p:sp>
        <p:nvSpPr>
          <p:cNvPr id="57346" name="TextBox 24"/>
          <p:cNvSpPr txBox="1">
            <a:spLocks noChangeArrowheads="1"/>
          </p:cNvSpPr>
          <p:nvPr/>
        </p:nvSpPr>
        <p:spPr bwMode="auto">
          <a:xfrm>
            <a:off x="304800" y="222947"/>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Enjoy the projects!</a:t>
            </a:r>
            <a:endParaRPr kumimoji="0" lang="en-US" altLang="en-US" sz="4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grpSp>
        <p:nvGrpSpPr>
          <p:cNvPr id="57347" name="Group 25"/>
          <p:cNvGrpSpPr>
            <a:grpSpLocks/>
          </p:cNvGrpSpPr>
          <p:nvPr/>
        </p:nvGrpSpPr>
        <p:grpSpPr bwMode="auto">
          <a:xfrm>
            <a:off x="76200" y="6259023"/>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57348" name="Text Box 39"/>
          <p:cNvSpPr txBox="1">
            <a:spLocks noChangeArrowheads="1"/>
          </p:cNvSpPr>
          <p:nvPr/>
        </p:nvSpPr>
        <p:spPr bwMode="auto">
          <a:xfrm>
            <a:off x="533400" y="6158541"/>
            <a:ext cx="3222768" cy="553998"/>
          </a:xfrm>
          <a:prstGeom prst="rect">
            <a:avLst/>
          </a:prstGeom>
          <a:no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5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Not sure what to do with all that free time over Thanksgiving break?</a:t>
            </a:r>
            <a:endParaRPr kumimoji="0" lang="en-US" altLang="en-US" sz="15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20" name="TextBox 24"/>
          <p:cNvSpPr txBox="1">
            <a:spLocks noChangeArrowheads="1"/>
          </p:cNvSpPr>
          <p:nvPr/>
        </p:nvSpPr>
        <p:spPr bwMode="auto">
          <a:xfrm>
            <a:off x="5181600" y="222405"/>
            <a:ext cx="3591063" cy="461962"/>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the graders certainly do!</a:t>
            </a:r>
          </a:p>
        </p:txBody>
      </p:sp>
      <p:sp>
        <p:nvSpPr>
          <p:cNvPr id="21" name="TextBox 20"/>
          <p:cNvSpPr txBox="1"/>
          <p:nvPr/>
        </p:nvSpPr>
        <p:spPr>
          <a:xfrm rot="21003318">
            <a:off x="4513271" y="4800361"/>
            <a:ext cx="4458714" cy="1384995"/>
          </a:xfrm>
          <a:prstGeom prst="rect">
            <a:avLst/>
          </a:prstGeom>
          <a:solidFill>
            <a:srgbClr val="FAE9D6"/>
          </a:solidFill>
          <a:ln>
            <a:solidFill>
              <a:srgbClr val="E97E09"/>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00" b="0" i="0" u="none" strike="noStrike" kern="1200" cap="none" spc="0" normalizeH="0" baseline="0" noProof="0" dirty="0" smtClean="0">
                <a:ln>
                  <a:noFill/>
                </a:ln>
                <a:solidFill>
                  <a:srgbClr val="000000"/>
                </a:solidFill>
                <a:effectLst/>
                <a:uLnTx/>
                <a:uFillTx/>
                <a:latin typeface="Georgia" panose="02040502050405020303" pitchFamily="18" charset="0"/>
                <a:ea typeface="MS PGothic" pitchFamily="34" charset="-128"/>
                <a:cs typeface="+mn-cs"/>
              </a:rPr>
              <a:t>Have a </a:t>
            </a:r>
            <a:r>
              <a:rPr kumimoji="0" lang="en-US" sz="4200" b="0" i="1" u="sng" strike="noStrike" kern="1200" cap="none" spc="0" normalizeH="0" baseline="0" noProof="0" dirty="0" smtClean="0">
                <a:ln>
                  <a:noFill/>
                </a:ln>
                <a:solidFill>
                  <a:srgbClr val="000000"/>
                </a:solidFill>
                <a:effectLst/>
                <a:uLnTx/>
                <a:uFillTx/>
                <a:latin typeface="Georgia" panose="02040502050405020303" pitchFamily="18" charset="0"/>
                <a:ea typeface="MS PGothic" pitchFamily="34" charset="-128"/>
                <a:cs typeface="+mn-cs"/>
              </a:rPr>
              <a:t>relaxing</a:t>
            </a:r>
            <a:r>
              <a:rPr kumimoji="0" lang="en-US" sz="4200" b="0" i="0" u="none" strike="noStrike" kern="1200" cap="none" spc="0" normalizeH="0" baseline="0" noProof="0" dirty="0" smtClean="0">
                <a:ln>
                  <a:noFill/>
                </a:ln>
                <a:solidFill>
                  <a:srgbClr val="000000"/>
                </a:solidFill>
                <a:effectLst/>
                <a:uLnTx/>
                <a:uFillTx/>
                <a:latin typeface="Georgia" panose="02040502050405020303" pitchFamily="18" charset="0"/>
                <a:ea typeface="MS PGothic" pitchFamily="34" charset="-128"/>
                <a:cs typeface="+mn-cs"/>
              </a:rPr>
              <a:t> November break!</a:t>
            </a:r>
            <a:endParaRPr kumimoji="0" lang="en-US" sz="4200" b="0" i="0" u="none" strike="noStrike" kern="1200" cap="none" spc="0" normalizeH="0" baseline="0" noProof="0" dirty="0">
              <a:ln>
                <a:noFill/>
              </a:ln>
              <a:solidFill>
                <a:srgbClr val="000000"/>
              </a:solidFill>
              <a:effectLst/>
              <a:uLnTx/>
              <a:uFillTx/>
              <a:latin typeface="Georgia" panose="02040502050405020303" pitchFamily="18" charset="0"/>
              <a:ea typeface="MS PGothic" pitchFamily="34" charset="-128"/>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6" y="5029200"/>
            <a:ext cx="4331136" cy="1059271"/>
          </a:xfrm>
          <a:prstGeom prst="rect">
            <a:avLst/>
          </a:prstGeom>
        </p:spPr>
      </p:pic>
      <p:pic>
        <p:nvPicPr>
          <p:cNvPr id="4" name="Picture 3"/>
          <p:cNvPicPr>
            <a:picLocks noChangeAspect="1"/>
          </p:cNvPicPr>
          <p:nvPr/>
        </p:nvPicPr>
        <p:blipFill>
          <a:blip r:embed="rId4"/>
          <a:stretch>
            <a:fillRect/>
          </a:stretch>
        </p:blipFill>
        <p:spPr>
          <a:xfrm>
            <a:off x="3717280" y="5752416"/>
            <a:ext cx="758767" cy="1014911"/>
          </a:xfrm>
          <a:prstGeom prst="rect">
            <a:avLst/>
          </a:prstGeom>
        </p:spPr>
      </p:pic>
      <p:sp>
        <p:nvSpPr>
          <p:cNvPr id="2" name="Rectangle 1"/>
          <p:cNvSpPr/>
          <p:nvPr/>
        </p:nvSpPr>
        <p:spPr>
          <a:xfrm>
            <a:off x="4486779" y="6596390"/>
            <a:ext cx="1010213"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smtClean="0">
                <a:ln>
                  <a:noFill/>
                </a:ln>
                <a:solidFill>
                  <a:srgbClr val="FFFFFF">
                    <a:lumMod val="65000"/>
                  </a:srgbClr>
                </a:solidFill>
                <a:effectLst/>
                <a:uLnTx/>
                <a:uFillTx/>
                <a:latin typeface="Calibri" pitchFamily="34" charset="0"/>
                <a:ea typeface="MS PGothic" pitchFamily="34" charset="-128"/>
                <a:cs typeface="+mn-cs"/>
              </a:rPr>
              <a:t>Jenna McCune</a:t>
            </a:r>
            <a:endParaRPr kumimoji="0" lang="en-US" sz="1100" b="0" i="0" u="none" strike="noStrike" kern="1200" cap="none" spc="0" normalizeH="0" baseline="0" noProof="0" dirty="0">
              <a:ln>
                <a:noFill/>
              </a:ln>
              <a:solidFill>
                <a:srgbClr val="FFFFFF">
                  <a:lumMod val="65000"/>
                </a:srgbClr>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41463860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303" name="Group 13"/>
          <p:cNvGrpSpPr>
            <a:grpSpLocks/>
          </p:cNvGrpSpPr>
          <p:nvPr/>
        </p:nvGrpSpPr>
        <p:grpSpPr bwMode="auto">
          <a:xfrm>
            <a:off x="6992282" y="6216650"/>
            <a:ext cx="381000" cy="488950"/>
            <a:chOff x="2928" y="1051"/>
            <a:chExt cx="840" cy="957"/>
          </a:xfrm>
        </p:grpSpPr>
        <p:sp>
          <p:nvSpPr>
            <p:cNvPr id="55313" name="Freeform 1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14" name="Oval 1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15" name="Oval 1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16" name="Oval 1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17" name="Oval 1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18" name="Oval 1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19" name="Oval 2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20" name="Oval 2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21" name="AutoShape 2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22" name="Freeform 2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23" name="Freeform 2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24" name="Freeform 2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25" name="Freeform 2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pic>
        <p:nvPicPr>
          <p:cNvPr id="55304" name="Picture 27"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688874"/>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28" descr="milest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040" y="5410200"/>
            <a:ext cx="17208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AutoShape 29"/>
          <p:cNvSpPr>
            <a:spLocks noChangeArrowheads="1"/>
          </p:cNvSpPr>
          <p:nvPr/>
        </p:nvSpPr>
        <p:spPr bwMode="auto">
          <a:xfrm>
            <a:off x="1941513" y="5460274"/>
            <a:ext cx="1210653" cy="609600"/>
          </a:xfrm>
          <a:prstGeom prst="wedgeRectCallout">
            <a:avLst>
              <a:gd name="adj1" fmla="val -87824"/>
              <a:gd name="adj2" fmla="val 40625"/>
            </a:avLst>
          </a:prstGeom>
          <a:solidFill>
            <a:srgbClr val="FFEFD7"/>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Nice milestone!</a:t>
            </a:r>
          </a:p>
        </p:txBody>
      </p:sp>
      <p:sp>
        <p:nvSpPr>
          <p:cNvPr id="55307" name="AutoShape 30"/>
          <p:cNvSpPr>
            <a:spLocks noChangeArrowheads="1"/>
          </p:cNvSpPr>
          <p:nvPr/>
        </p:nvSpPr>
        <p:spPr bwMode="auto">
          <a:xfrm>
            <a:off x="5071952" y="5646738"/>
            <a:ext cx="1546225" cy="685800"/>
          </a:xfrm>
          <a:prstGeom prst="wedgeRectCallout">
            <a:avLst>
              <a:gd name="adj1" fmla="val 72060"/>
              <a:gd name="adj2" fmla="val 46528"/>
            </a:avLst>
          </a:prstGeom>
          <a:solidFill>
            <a:srgbClr val="CCECFF"/>
          </a:solidFill>
          <a:ln w="9525">
            <a:solidFill>
              <a:srgbClr val="000000"/>
            </a:solidFill>
            <a:miter lim="800000"/>
            <a:headEnd/>
            <a:tailEnd/>
          </a:ln>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It's a kilometer stone, actually!</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 name="Rectangle 1"/>
          <p:cNvSpPr/>
          <p:nvPr/>
        </p:nvSpPr>
        <p:spPr>
          <a:xfrm>
            <a:off x="660838" y="1676400"/>
            <a:ext cx="2250937" cy="646331"/>
          </a:xfrm>
          <a:prstGeom prst="rect">
            <a:avLst/>
          </a:prstGeom>
          <a:solidFill>
            <a:srgbClr val="CCECFF"/>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Mon. </a:t>
            </a:r>
            <a:r>
              <a:rPr lang="en-US" altLang="ja-JP" sz="3600" dirty="0" smtClean="0">
                <a:solidFill>
                  <a:srgbClr val="000000"/>
                </a:solidFill>
                <a:latin typeface="Cambria" panose="02040503050406030204" pitchFamily="18" charset="0"/>
              </a:rPr>
              <a:t>12</a:t>
            </a:r>
            <a:r>
              <a:rPr kumimoji="0" lang="en-US" altLang="ja-JP" sz="3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/9</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31" name="Rectangle 30"/>
          <p:cNvSpPr/>
          <p:nvPr/>
        </p:nvSpPr>
        <p:spPr>
          <a:xfrm>
            <a:off x="5047102" y="1676399"/>
            <a:ext cx="2184188" cy="646331"/>
          </a:xfrm>
          <a:prstGeom prst="rect">
            <a:avLst/>
          </a:prstGeom>
          <a:solidFill>
            <a:srgbClr val="FFEFD7"/>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Fri. </a:t>
            </a:r>
            <a:r>
              <a:rPr lang="en-US" altLang="ja-JP" sz="3600" dirty="0" smtClean="0">
                <a:solidFill>
                  <a:srgbClr val="000000"/>
                </a:solidFill>
                <a:latin typeface="Cambria" panose="02040503050406030204" pitchFamily="18" charset="0"/>
              </a:rPr>
              <a:t>12</a:t>
            </a:r>
            <a:r>
              <a:rPr kumimoji="0" lang="en-US" altLang="ja-JP" sz="3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/13</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3" name="TextBox 2"/>
          <p:cNvSpPr txBox="1"/>
          <p:nvPr/>
        </p:nvSpPr>
        <p:spPr>
          <a:xfrm>
            <a:off x="384803" y="2581126"/>
            <a:ext cx="2767363" cy="830997"/>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"Milestone"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part of hw12</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3" name="TextBox 32"/>
          <p:cNvSpPr txBox="1"/>
          <p:nvPr/>
        </p:nvSpPr>
        <p:spPr>
          <a:xfrm>
            <a:off x="381000" y="3588603"/>
            <a:ext cx="3505200" cy="830997"/>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project-specific tasks to help w/progress...    </a:t>
            </a:r>
          </a:p>
        </p:txBody>
      </p:sp>
      <p:sp>
        <p:nvSpPr>
          <p:cNvPr id="34" name="TextBox 33"/>
          <p:cNvSpPr txBox="1"/>
          <p:nvPr/>
        </p:nvSpPr>
        <p:spPr>
          <a:xfrm>
            <a:off x="4652002" y="2578894"/>
            <a:ext cx="3958597" cy="1200329"/>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Final project &amp; short reflection on how it went</a:t>
            </a:r>
            <a:r>
              <a:rPr kumimoji="0" lang="en-US" sz="2400" b="0" i="0" u="none" strike="noStrike" kern="1200" cap="none" spc="0" normalizeH="0" noProof="0" dirty="0" smtClean="0">
                <a:ln>
                  <a:noFill/>
                </a:ln>
                <a:solidFill>
                  <a:srgbClr val="000000"/>
                </a:solidFill>
                <a:effectLst/>
                <a:uLnTx/>
                <a:uFillTx/>
                <a:latin typeface="Cambria" panose="02040503050406030204" pitchFamily="18" charset="0"/>
                <a:ea typeface="MS PGothic" pitchFamily="34" charset="-128"/>
                <a:cs typeface="+mn-cs"/>
              </a:rPr>
              <a:t> (and how to run it!)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5" name="TextBox 34"/>
          <p:cNvSpPr txBox="1"/>
          <p:nvPr/>
        </p:nvSpPr>
        <p:spPr>
          <a:xfrm>
            <a:off x="4648200" y="3886200"/>
            <a:ext cx="3810000" cy="461665"/>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due at 8pm</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9" name="Rectangle 28"/>
          <p:cNvSpPr/>
          <p:nvPr/>
        </p:nvSpPr>
        <p:spPr>
          <a:xfrm>
            <a:off x="449839" y="268069"/>
            <a:ext cx="1175323" cy="646331"/>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3600" dirty="0" smtClean="0">
                <a:solidFill>
                  <a:schemeClr val="bg1"/>
                </a:solidFill>
                <a:latin typeface="Cambria" panose="02040503050406030204" pitchFamily="18" charset="0"/>
              </a:rPr>
              <a:t>12</a:t>
            </a:r>
            <a:r>
              <a:rPr kumimoji="0" lang="en-US" altLang="ja-JP" sz="3600" b="0" i="0" u="none" strike="noStrike" kern="1200" cap="none" spc="0" normalizeH="0" baseline="0" noProof="0" dirty="0" smtClean="0">
                <a:ln>
                  <a:noFill/>
                </a:ln>
                <a:solidFill>
                  <a:schemeClr val="bg1"/>
                </a:solidFill>
                <a:effectLst/>
                <a:uLnTx/>
                <a:uFillTx/>
                <a:latin typeface="Cambria" panose="02040503050406030204" pitchFamily="18" charset="0"/>
                <a:ea typeface="MS PGothic" pitchFamily="34" charset="-128"/>
                <a:cs typeface="+mn-cs"/>
              </a:rPr>
              <a:t>/3</a:t>
            </a:r>
            <a:endParaRPr kumimoji="0" lang="en-US" sz="3600" b="0" i="0" u="none" strike="noStrike" kern="1200" cap="none" spc="0" normalizeH="0" baseline="0" noProof="0" dirty="0">
              <a:ln>
                <a:noFill/>
              </a:ln>
              <a:solidFill>
                <a:schemeClr val="bg1"/>
              </a:solidFill>
              <a:effectLst/>
              <a:uLnTx/>
              <a:uFillTx/>
              <a:ea typeface="MS PGothic" pitchFamily="34" charset="-128"/>
              <a:cs typeface="+mn-cs"/>
            </a:endParaRPr>
          </a:p>
        </p:txBody>
      </p:sp>
      <p:sp>
        <p:nvSpPr>
          <p:cNvPr id="32" name="TextBox 31"/>
          <p:cNvSpPr txBox="1"/>
          <p:nvPr/>
        </p:nvSpPr>
        <p:spPr>
          <a:xfrm>
            <a:off x="4648200" y="4491335"/>
            <a:ext cx="4267200" cy="461665"/>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Euros ok; </a:t>
            </a:r>
            <a:r>
              <a:rPr kumimoji="0" 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grutoring</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tapers...</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55299" name="Text Box 5"/>
          <p:cNvSpPr txBox="1">
            <a:spLocks noChangeArrowheads="1"/>
          </p:cNvSpPr>
          <p:nvPr/>
        </p:nvSpPr>
        <p:spPr bwMode="auto">
          <a:xfrm>
            <a:off x="5975971" y="313847"/>
            <a:ext cx="2329829" cy="731838"/>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W</a:t>
            </a:r>
            <a:r>
              <a:rPr kumimoji="0" lang="en-US" altLang="ja-JP"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hen?!</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6" name="TextBox 35"/>
          <p:cNvSpPr txBox="1"/>
          <p:nvPr/>
        </p:nvSpPr>
        <p:spPr>
          <a:xfrm>
            <a:off x="1912143" y="369483"/>
            <a:ext cx="4107657" cy="461665"/>
          </a:xfrm>
          <a:prstGeom prst="rect">
            <a:avLst/>
          </a:prstGeom>
          <a:solidFill>
            <a:schemeClr val="bg1"/>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chemeClr val="bg1"/>
                </a:solidFill>
                <a:effectLst/>
                <a:uLnTx/>
                <a:uFillTx/>
                <a:latin typeface="Cambria" panose="02040503050406030204" pitchFamily="18" charset="0"/>
                <a:ea typeface="MS PGothic" pitchFamily="34" charset="-128"/>
                <a:cs typeface="+mn-cs"/>
              </a:rPr>
              <a:t>"Start" </a:t>
            </a:r>
            <a:r>
              <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MS PGothic" pitchFamily="34" charset="-128"/>
                <a:cs typeface="+mn-cs"/>
              </a:rPr>
              <a:t>~</a:t>
            </a:r>
            <a:r>
              <a:rPr kumimoji="0" lang="en-US" sz="2400" b="0" i="0" u="none" strike="noStrike" kern="1200" cap="none" spc="0" normalizeH="0" baseline="0" noProof="0" dirty="0" smtClean="0">
                <a:ln>
                  <a:noFill/>
                </a:ln>
                <a:solidFill>
                  <a:schemeClr val="bg1"/>
                </a:solidFill>
                <a:effectLst/>
                <a:uLnTx/>
                <a:uFillTx/>
                <a:latin typeface="Cambria" panose="02040503050406030204" pitchFamily="18" charset="0"/>
                <a:ea typeface="MS PGothic" pitchFamily="34" charset="-128"/>
                <a:cs typeface="+mn-cs"/>
              </a:rPr>
              <a:t> part of hw11</a:t>
            </a:r>
            <a:endPar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093640" y="2369160"/>
              <a:ext cx="2469600" cy="2636280"/>
            </p14:xfrm>
          </p:contentPart>
        </mc:Choice>
        <mc:Fallback xmlns="">
          <p:pic>
            <p:nvPicPr>
              <p:cNvPr id="4" name="Ink 3"/>
              <p:cNvPicPr/>
              <p:nvPr/>
            </p:nvPicPr>
            <p:blipFill>
              <a:blip r:embed="rId5"/>
              <a:stretch>
                <a:fillRect/>
              </a:stretch>
            </p:blipFill>
            <p:spPr>
              <a:xfrm>
                <a:off x="5082120" y="2361960"/>
                <a:ext cx="2485080" cy="2654280"/>
              </a:xfrm>
              <a:prstGeom prst="rect">
                <a:avLst/>
              </a:prstGeom>
            </p:spPr>
          </p:pic>
        </mc:Fallback>
      </mc:AlternateContent>
    </p:spTree>
    <p:extLst>
      <p:ext uri="{BB962C8B-B14F-4D97-AF65-F5344CB8AC3E}">
        <p14:creationId xmlns:p14="http://schemas.microsoft.com/office/powerpoint/2010/main" val="36775683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solidFill>
            <a:schemeClr val="bg1">
              <a:lumMod val="95000"/>
            </a:schemeClr>
          </a:solidFill>
          <a:ln w="38100">
            <a:solidFill>
              <a:schemeClr val="bg1"/>
            </a:solidFill>
            <a:miter lim="800000"/>
            <a:headEnd/>
            <a:tailEnd/>
          </a:ln>
          <a:extLst/>
        </p:spPr>
      </p:pic>
      <p:pic>
        <p:nvPicPr>
          <p:cNvPr id="11269" name="Picture 8" descr="Picture 10"/>
          <p:cNvPicPr>
            <a:picLocks noChangeAspect="1" noChangeArrowheads="1"/>
          </p:cNvPicPr>
          <p:nvPr/>
        </p:nvPicPr>
        <p:blipFill>
          <a:blip r:embed="rId3">
            <a:duotone>
              <a:schemeClr val="bg2">
                <a:shade val="45000"/>
                <a:satMod val="135000"/>
              </a:schemeClr>
              <a:prstClr val="white"/>
            </a:duotone>
          </a:blip>
          <a:srcRect/>
          <a:stretch>
            <a:fillRect/>
          </a:stretch>
        </p:blipFill>
        <p:spPr bwMode="auto">
          <a:xfrm>
            <a:off x="2362200" y="2097088"/>
            <a:ext cx="3924300" cy="2516187"/>
          </a:xfrm>
          <a:prstGeom prst="rect">
            <a:avLst/>
          </a:prstGeom>
          <a:solidFill>
            <a:schemeClr val="bg1">
              <a:lumMod val="95000"/>
            </a:schemeClr>
          </a:solid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1" name="Rectangle 11"/>
          <p:cNvSpPr>
            <a:spLocks noChangeArrowheads="1"/>
          </p:cNvSpPr>
          <p:nvPr/>
        </p:nvSpPr>
        <p:spPr bwMode="auto">
          <a:xfrm>
            <a:off x="3163396" y="2816225"/>
            <a:ext cx="2480936"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FFFFFF">
                    <a:lumMod val="75000"/>
                  </a:srgbClr>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FFFFFF">
                    <a:lumMod val="75000"/>
                  </a:srgbClr>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duotone>
              <a:schemeClr val="bg2">
                <a:shade val="45000"/>
                <a:satMod val="135000"/>
              </a:schemeClr>
              <a:prstClr val="white"/>
            </a:duotone>
          </a:blip>
          <a:stretch>
            <a:fillRect/>
          </a:stretch>
        </p:blipFill>
        <p:spPr>
          <a:xfrm>
            <a:off x="109130" y="4398056"/>
            <a:ext cx="2372540" cy="2372540"/>
          </a:xfrm>
          <a:prstGeom prst="rect">
            <a:avLst/>
          </a:prstGeom>
          <a:solidFill>
            <a:schemeClr val="bg1">
              <a:lumMod val="95000"/>
            </a:schemeClr>
          </a:solidFill>
        </p:spPr>
      </p:pic>
      <p:sp>
        <p:nvSpPr>
          <p:cNvPr id="9" name="Text Box 5"/>
          <p:cNvSpPr txBox="1">
            <a:spLocks noChangeArrowheads="1"/>
          </p:cNvSpPr>
          <p:nvPr/>
        </p:nvSpPr>
        <p:spPr bwMode="auto">
          <a:xfrm>
            <a:off x="2455204" y="4738040"/>
            <a:ext cx="2034470" cy="138499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Not 3... but 4!</a:t>
            </a:r>
            <a:endParaRPr kumimoji="0" lang="en-US" altLang="en-US" sz="42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3" name="Down Arrow 2"/>
          <p:cNvSpPr/>
          <p:nvPr/>
        </p:nvSpPr>
        <p:spPr>
          <a:xfrm rot="5400000">
            <a:off x="2486241" y="5890266"/>
            <a:ext cx="560346" cy="715069"/>
          </a:xfrm>
          <a:prstGeom prst="downArrow">
            <a:avLst/>
          </a:prstGeom>
          <a:solidFill>
            <a:schemeClr val="bg1">
              <a:lumMod val="9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75000"/>
                </a:srgbClr>
              </a:solidFill>
              <a:effectLst/>
              <a:uLnTx/>
              <a:uFillTx/>
              <a:latin typeface="Arial"/>
              <a:ea typeface="+mn-ea"/>
              <a:cs typeface="+mn-cs"/>
            </a:endParaRPr>
          </a:p>
        </p:txBody>
      </p:sp>
      <p:sp>
        <p:nvSpPr>
          <p:cNvPr id="12" name="Rectangle 11"/>
          <p:cNvSpPr>
            <a:spLocks noChangeArrowheads="1"/>
          </p:cNvSpPr>
          <p:nvPr/>
        </p:nvSpPr>
        <p:spPr bwMode="auto">
          <a:xfrm>
            <a:off x="213352" y="3644723"/>
            <a:ext cx="206017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5920851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pool"/>
          <p:cNvPicPr>
            <a:picLocks noChangeAspect="1" noChangeArrowheads="1"/>
          </p:cNvPicPr>
          <p:nvPr/>
        </p:nvPicPr>
        <p:blipFill>
          <a:blip r:embed="rId2">
            <a:extLst>
              <a:ext uri="{28A0092B-C50C-407E-A947-70E740481C1C}">
                <a14:useLocalDpi xmlns:a14="http://schemas.microsoft.com/office/drawing/2010/main" val="0"/>
              </a:ext>
            </a:extLst>
          </a:blip>
          <a:srcRect b="10674"/>
          <a:stretch>
            <a:fillRect/>
          </a:stretch>
        </p:blipFill>
        <p:spPr bwMode="auto">
          <a:xfrm>
            <a:off x="313574" y="450098"/>
            <a:ext cx="362902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3" name="Group 7"/>
          <p:cNvGrpSpPr>
            <a:grpSpLocks/>
          </p:cNvGrpSpPr>
          <p:nvPr/>
        </p:nvGrpSpPr>
        <p:grpSpPr bwMode="auto">
          <a:xfrm>
            <a:off x="10271" y="2817115"/>
            <a:ext cx="606606" cy="733813"/>
            <a:chOff x="2928" y="1051"/>
            <a:chExt cx="840" cy="957"/>
          </a:xfrm>
        </p:grpSpPr>
        <p:sp>
          <p:nvSpPr>
            <p:cNvPr id="20495" name="Freeform 8"/>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6" name="Oval 9"/>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7" name="Oval 10"/>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8" name="Oval 11"/>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9" name="Oval 12"/>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0" name="Oval 13"/>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1" name="Oval 14"/>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2" name="Oval 15"/>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3" name="AutoShape 16"/>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4" name="Freeform 17"/>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5" name="Freeform 18"/>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6" name="Freeform 19"/>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7" name="Freeform 20"/>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0485" name="Text Box 24"/>
          <p:cNvSpPr txBox="1">
            <a:spLocks noChangeArrowheads="1"/>
          </p:cNvSpPr>
          <p:nvPr/>
        </p:nvSpPr>
        <p:spPr bwMode="auto">
          <a:xfrm>
            <a:off x="718386" y="152400"/>
            <a:ext cx="2819400" cy="739775"/>
          </a:xfrm>
          <a:prstGeom prst="rect">
            <a:avLst/>
          </a:prstGeom>
          <a:solidFill>
            <a:srgbClr val="CCFFCC"/>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1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3d graphics-based game using </a:t>
            </a:r>
            <a:r>
              <a:rPr kumimoji="0" lang="en-US" altLang="en-US" sz="21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VPython</a:t>
            </a:r>
            <a:endParaRPr kumimoji="0" lang="en-US" altLang="en-US" sz="21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86" name="Text Box 26"/>
          <p:cNvSpPr txBox="1">
            <a:spLocks noChangeArrowheads="1"/>
          </p:cNvSpPr>
          <p:nvPr/>
        </p:nvSpPr>
        <p:spPr bwMode="auto">
          <a:xfrm>
            <a:off x="4848080" y="160337"/>
            <a:ext cx="39417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200" b="0" i="1"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Physics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engine...</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87" name="TextBox 24"/>
          <p:cNvSpPr txBox="1">
            <a:spLocks noChangeArrowheads="1"/>
          </p:cNvSpPr>
          <p:nvPr/>
        </p:nvSpPr>
        <p:spPr bwMode="auto">
          <a:xfrm>
            <a:off x="76200" y="2438400"/>
            <a:ext cx="1308615" cy="323165"/>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9900"/>
                </a:solidFill>
                <a:effectLst/>
                <a:uLnTx/>
                <a:uFillTx/>
                <a:latin typeface="Comic Sans MS" panose="030F0702030302020204" pitchFamily="66" charset="0"/>
                <a:ea typeface="MS PGothic" pitchFamily="34" charset="-128"/>
                <a:cs typeface="+mn-cs"/>
              </a:rPr>
              <a:t>Let's play!</a:t>
            </a:r>
          </a:p>
        </p:txBody>
      </p:sp>
      <p:sp>
        <p:nvSpPr>
          <p:cNvPr id="20488" name="TextBox 25"/>
          <p:cNvSpPr txBox="1">
            <a:spLocks noChangeArrowheads="1"/>
          </p:cNvSpPr>
          <p:nvPr/>
        </p:nvSpPr>
        <p:spPr bwMode="auto">
          <a:xfrm>
            <a:off x="2985669" y="1086439"/>
            <a:ext cx="1340853" cy="553998"/>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9900"/>
                </a:solidFill>
                <a:effectLst/>
                <a:uLnTx/>
                <a:uFillTx/>
                <a:latin typeface="Comic Sans MS" panose="030F0702030302020204" pitchFamily="66" charset="0"/>
                <a:ea typeface="MS PGothic" pitchFamily="34" charset="-128"/>
                <a:cs typeface="+mn-cs"/>
              </a:rPr>
              <a:t>I'll take your cue...</a:t>
            </a:r>
          </a:p>
        </p:txBody>
      </p:sp>
      <p:sp>
        <p:nvSpPr>
          <p:cNvPr id="20489" name="Text Box 24"/>
          <p:cNvSpPr txBox="1">
            <a:spLocks noChangeArrowheads="1"/>
          </p:cNvSpPr>
          <p:nvPr/>
        </p:nvSpPr>
        <p:spPr bwMode="auto">
          <a:xfrm>
            <a:off x="914654" y="3505200"/>
            <a:ext cx="3276600" cy="40011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 few </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constraints…</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90" name="Text Box 24"/>
          <p:cNvSpPr txBox="1">
            <a:spLocks noChangeArrowheads="1"/>
          </p:cNvSpPr>
          <p:nvPr/>
        </p:nvSpPr>
        <p:spPr bwMode="auto">
          <a:xfrm>
            <a:off x="609126" y="4064790"/>
            <a:ext cx="4012948" cy="33855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need  </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sym typeface="Symbol"/>
              </a:rPr>
              <a:t></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4 physically </a:t>
            </a:r>
            <a:r>
              <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interacting </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objects</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91" name="Text Box 24"/>
          <p:cNvSpPr txBox="1">
            <a:spLocks noChangeArrowheads="1"/>
          </p:cNvSpPr>
          <p:nvPr/>
        </p:nvSpPr>
        <p:spPr bwMode="auto">
          <a:xfrm>
            <a:off x="609125" y="4562824"/>
            <a:ext cx="4012948" cy="58477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allow </a:t>
            </a:r>
            <a:r>
              <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the user to direct </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1+ objects, either by keyboard or mouse or both</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92" name="Text Box 24"/>
          <p:cNvSpPr txBox="1">
            <a:spLocks noChangeArrowheads="1"/>
          </p:cNvSpPr>
          <p:nvPr/>
        </p:nvSpPr>
        <p:spPr bwMode="auto">
          <a:xfrm>
            <a:off x="609126" y="5307079"/>
            <a:ext cx="4012948" cy="33855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needs </a:t>
            </a:r>
            <a:r>
              <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 game goal + be winnable!</a:t>
            </a:r>
          </a:p>
        </p:txBody>
      </p:sp>
      <p:sp>
        <p:nvSpPr>
          <p:cNvPr id="20493" name="Text Box 24"/>
          <p:cNvSpPr txBox="1">
            <a:spLocks noChangeArrowheads="1"/>
          </p:cNvSpPr>
          <p:nvPr/>
        </p:nvSpPr>
        <p:spPr bwMode="auto">
          <a:xfrm>
            <a:off x="4478922" y="2930605"/>
            <a:ext cx="451267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1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 </a:t>
            </a:r>
            <a:r>
              <a:rPr kumimoji="0" lang="en-US" altLang="en-US" sz="2100" b="0" i="1" u="none" strike="noStrike" kern="1200" cap="none" spc="0" normalizeH="0" baseline="0" noProof="0" dirty="0" smtClean="0">
                <a:ln>
                  <a:noFill/>
                </a:ln>
                <a:solidFill>
                  <a:srgbClr val="000AF9"/>
                </a:solidFill>
                <a:effectLst/>
                <a:uLnTx/>
                <a:uFillTx/>
                <a:latin typeface="Calibri" pitchFamily="34" charset="0"/>
                <a:ea typeface="MS PGothic" pitchFamily="34" charset="-128"/>
                <a:cs typeface="+mn-cs"/>
              </a:rPr>
              <a:t>… it's not </a:t>
            </a:r>
            <a:r>
              <a:rPr kumimoji="0" lang="en-US" altLang="en-US" sz="2100" b="0"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really very constrained at </a:t>
            </a:r>
            <a:r>
              <a:rPr kumimoji="0" lang="en-US" altLang="en-US" sz="2100" b="0" i="1" u="none" strike="noStrike" kern="1200" cap="none" spc="0" normalizeH="0" baseline="0" noProof="0" dirty="0" smtClean="0">
                <a:ln>
                  <a:noFill/>
                </a:ln>
                <a:solidFill>
                  <a:srgbClr val="000AF9"/>
                </a:solidFill>
                <a:effectLst/>
                <a:uLnTx/>
                <a:uFillTx/>
                <a:latin typeface="Calibri" pitchFamily="34" charset="0"/>
                <a:ea typeface="MS PGothic" pitchFamily="34" charset="-128"/>
                <a:cs typeface="+mn-cs"/>
              </a:rPr>
              <a:t>all!</a:t>
            </a:r>
            <a:endParaRPr kumimoji="0" lang="en-US" altLang="en-US" sz="2100" b="0"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endParaRPr>
          </a:p>
        </p:txBody>
      </p:sp>
      <p:sp>
        <p:nvSpPr>
          <p:cNvPr id="28" name="Text Box 24"/>
          <p:cNvSpPr txBox="1">
            <a:spLocks noChangeArrowheads="1"/>
          </p:cNvSpPr>
          <p:nvPr/>
        </p:nvSpPr>
        <p:spPr bwMode="auto">
          <a:xfrm>
            <a:off x="609125" y="5805113"/>
            <a:ext cx="4012948" cy="830997"/>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must detect </a:t>
            </a:r>
            <a:r>
              <a:rPr kumimoji="0" lang="en-US" altLang="en-US" sz="1600" b="1"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some</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"linear" and some "spherical" collisions and implement their results on the motion of the objects</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20484" name="Picture 21" descr="al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849" y="1335740"/>
            <a:ext cx="701206" cy="95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t="12198" r="20232"/>
          <a:stretch/>
        </p:blipFill>
        <p:spPr>
          <a:xfrm>
            <a:off x="5577984" y="3498930"/>
            <a:ext cx="2604752" cy="2987128"/>
          </a:xfrm>
          <a:prstGeom prst="rect">
            <a:avLst/>
          </a:prstGeom>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4502" t="18626" r="37209" b="37027"/>
          <a:stretch/>
        </p:blipFill>
        <p:spPr>
          <a:xfrm>
            <a:off x="5124098" y="1143000"/>
            <a:ext cx="3389729" cy="1642916"/>
          </a:xfrm>
          <a:prstGeom prst="rect">
            <a:avLst/>
          </a:prstGeom>
        </p:spPr>
      </p:pic>
    </p:spTree>
    <p:extLst>
      <p:ext uri="{BB962C8B-B14F-4D97-AF65-F5344CB8AC3E}">
        <p14:creationId xmlns:p14="http://schemas.microsoft.com/office/powerpoint/2010/main" val="17353907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288925" y="184652"/>
            <a:ext cx="4740276"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dirty="0">
                <a:latin typeface="Cambria" panose="02040503050406030204" pitchFamily="18" charset="0"/>
              </a:rPr>
              <a:t>The </a:t>
            </a:r>
            <a:r>
              <a:rPr lang="en-US" altLang="en-US" sz="4200" dirty="0" err="1">
                <a:latin typeface="Cambria" panose="02040503050406030204" pitchFamily="18" charset="0"/>
              </a:rPr>
              <a:t>vPool</a:t>
            </a:r>
            <a:r>
              <a:rPr lang="en-US" altLang="en-US" sz="4200" dirty="0">
                <a:latin typeface="Cambria" panose="02040503050406030204" pitchFamily="18" charset="0"/>
              </a:rPr>
              <a:t> project</a:t>
            </a:r>
          </a:p>
        </p:txBody>
      </p:sp>
      <p:sp>
        <p:nvSpPr>
          <p:cNvPr id="33796" name="Text Box 12"/>
          <p:cNvSpPr txBox="1">
            <a:spLocks noChangeArrowheads="1"/>
          </p:cNvSpPr>
          <p:nvPr/>
        </p:nvSpPr>
        <p:spPr bwMode="auto">
          <a:xfrm>
            <a:off x="653777" y="3743742"/>
            <a:ext cx="781159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indent="-342900" eaLnBrk="1" hangingPunct="1">
              <a:spcBef>
                <a:spcPct val="50000"/>
              </a:spcBef>
              <a:buFont typeface="Arial" panose="020B0604020202020204" pitchFamily="34" charset="0"/>
              <a:buChar char="•"/>
            </a:pPr>
            <a:r>
              <a:rPr lang="en-US" altLang="en-US" b="1" i="1" dirty="0" smtClean="0">
                <a:latin typeface="Cambria" panose="02040503050406030204" pitchFamily="18" charset="0"/>
              </a:rPr>
              <a:t>Linear collisions </a:t>
            </a:r>
            <a:r>
              <a:rPr lang="en-US" altLang="en-US" dirty="0" smtClean="0">
                <a:latin typeface="Cambria" panose="02040503050406030204" pitchFamily="18" charset="0"/>
              </a:rPr>
              <a:t>should </a:t>
            </a:r>
            <a:r>
              <a:rPr lang="en-US" altLang="en-US" dirty="0">
                <a:latin typeface="Cambria" panose="02040503050406030204" pitchFamily="18" charset="0"/>
              </a:rPr>
              <a:t>be </a:t>
            </a:r>
            <a:r>
              <a:rPr lang="en-US" altLang="en-US" dirty="0" smtClean="0">
                <a:latin typeface="Cambria" panose="02040503050406030204" pitchFamily="18" charset="0"/>
              </a:rPr>
              <a:t>somewhere </a:t>
            </a:r>
            <a:r>
              <a:rPr lang="en-US" altLang="en-US" sz="1800" dirty="0" smtClean="0">
                <a:latin typeface="Cambria" panose="02040503050406030204" pitchFamily="18" charset="0"/>
              </a:rPr>
              <a:t>("walls")</a:t>
            </a:r>
            <a:endParaRPr lang="en-US" altLang="en-US" sz="1800" dirty="0">
              <a:latin typeface="Cambria" panose="02040503050406030204" pitchFamily="18" charset="0"/>
            </a:endParaRPr>
          </a:p>
          <a:p>
            <a:pPr marL="342900" indent="-342900" eaLnBrk="1" hangingPunct="1">
              <a:spcBef>
                <a:spcPct val="50000"/>
              </a:spcBef>
              <a:buFont typeface="Arial" panose="020B0604020202020204" pitchFamily="34" charset="0"/>
              <a:buChar char="•"/>
            </a:pPr>
            <a:r>
              <a:rPr lang="en-US" altLang="en-US" b="1" i="1" dirty="0" smtClean="0">
                <a:latin typeface="Cambria" panose="02040503050406030204" pitchFamily="18" charset="0"/>
              </a:rPr>
              <a:t>Spherical collisions </a:t>
            </a:r>
            <a:r>
              <a:rPr lang="en-US" altLang="en-US" dirty="0" smtClean="0">
                <a:latin typeface="Cambria" panose="02040503050406030204" pitchFamily="18" charset="0"/>
              </a:rPr>
              <a:t>should </a:t>
            </a:r>
            <a:r>
              <a:rPr lang="en-US" altLang="en-US" dirty="0">
                <a:latin typeface="Cambria" panose="02040503050406030204" pitchFamily="18" charset="0"/>
              </a:rPr>
              <a:t>be </a:t>
            </a:r>
            <a:r>
              <a:rPr lang="en-US" altLang="en-US" dirty="0" smtClean="0">
                <a:latin typeface="Cambria" panose="02040503050406030204" pitchFamily="18" charset="0"/>
              </a:rPr>
              <a:t>somewhere </a:t>
            </a:r>
            <a:r>
              <a:rPr lang="en-US" altLang="en-US" sz="1800" dirty="0" smtClean="0">
                <a:latin typeface="Cambria" panose="02040503050406030204" pitchFamily="18" charset="0"/>
              </a:rPr>
              <a:t>("points") </a:t>
            </a:r>
            <a:endParaRPr lang="en-US" altLang="en-US" sz="1800" dirty="0">
              <a:latin typeface="Cambria" panose="02040503050406030204" pitchFamily="18" charset="0"/>
            </a:endParaRPr>
          </a:p>
          <a:p>
            <a:pPr marL="342900" indent="-342900" eaLnBrk="1" hangingPunct="1">
              <a:spcBef>
                <a:spcPct val="50000"/>
              </a:spcBef>
              <a:buFont typeface="Arial" panose="020B0604020202020204" pitchFamily="34" charset="0"/>
              <a:buChar char="•"/>
            </a:pPr>
            <a:r>
              <a:rPr lang="en-US" altLang="en-US" dirty="0" smtClean="0">
                <a:latin typeface="Cambria" panose="02040503050406030204" pitchFamily="18" charset="0"/>
              </a:rPr>
              <a:t>You need "pockets" </a:t>
            </a:r>
            <a:r>
              <a:rPr lang="en-US" altLang="en-US" dirty="0">
                <a:latin typeface="Cambria" panose="02040503050406030204" pitchFamily="18" charset="0"/>
              </a:rPr>
              <a:t>– </a:t>
            </a:r>
            <a:r>
              <a:rPr lang="en-US" altLang="en-US" i="1" dirty="0">
                <a:latin typeface="Cambria" panose="02040503050406030204" pitchFamily="18" charset="0"/>
              </a:rPr>
              <a:t>or some other game </a:t>
            </a:r>
            <a:r>
              <a:rPr lang="en-US" altLang="en-US" i="1" dirty="0" smtClean="0">
                <a:latin typeface="Cambria" panose="02040503050406030204" pitchFamily="18" charset="0"/>
              </a:rPr>
              <a:t>objective</a:t>
            </a:r>
          </a:p>
          <a:p>
            <a:pPr marL="342900" indent="-342900" eaLnBrk="1" hangingPunct="1">
              <a:spcBef>
                <a:spcPct val="50000"/>
              </a:spcBef>
              <a:buFont typeface="Arial" panose="020B0604020202020204" pitchFamily="34" charset="0"/>
              <a:buChar char="•"/>
            </a:pPr>
            <a:r>
              <a:rPr lang="en-US" altLang="en-US" dirty="0" smtClean="0">
                <a:latin typeface="Cambria" panose="02040503050406030204" pitchFamily="18" charset="0"/>
              </a:rPr>
              <a:t>You need </a:t>
            </a:r>
            <a:r>
              <a:rPr lang="en-US" altLang="en-US" b="1" u="sng" dirty="0" smtClean="0">
                <a:latin typeface="Cambria" panose="02040503050406030204" pitchFamily="18" charset="0"/>
              </a:rPr>
              <a:t>user control</a:t>
            </a:r>
            <a:r>
              <a:rPr lang="en-US" altLang="en-US" dirty="0" smtClean="0">
                <a:latin typeface="Cambria" panose="02040503050406030204" pitchFamily="18" charset="0"/>
              </a:rPr>
              <a:t> of at least one object </a:t>
            </a:r>
            <a:r>
              <a:rPr lang="en-US" altLang="en-US" sz="1800" dirty="0" smtClean="0">
                <a:latin typeface="Cambria" panose="02040503050406030204" pitchFamily="18" charset="0"/>
              </a:rPr>
              <a:t>(mouse/</a:t>
            </a:r>
            <a:r>
              <a:rPr lang="en-US" altLang="en-US" sz="1800" dirty="0" err="1" smtClean="0">
                <a:latin typeface="Cambria" panose="02040503050406030204" pitchFamily="18" charset="0"/>
              </a:rPr>
              <a:t>kbd</a:t>
            </a:r>
            <a:r>
              <a:rPr lang="en-US" altLang="en-US" sz="1800" dirty="0" smtClean="0">
                <a:latin typeface="Cambria" panose="02040503050406030204" pitchFamily="18" charset="0"/>
              </a:rPr>
              <a:t>)</a:t>
            </a:r>
            <a:endParaRPr lang="en-US" altLang="en-US" sz="1800" dirty="0">
              <a:latin typeface="Cambria" panose="02040503050406030204" pitchFamily="18" charset="0"/>
            </a:endParaRPr>
          </a:p>
        </p:txBody>
      </p:sp>
      <p:grpSp>
        <p:nvGrpSpPr>
          <p:cNvPr id="33799" name="Group 20"/>
          <p:cNvGrpSpPr>
            <a:grpSpLocks/>
          </p:cNvGrpSpPr>
          <p:nvPr/>
        </p:nvGrpSpPr>
        <p:grpSpPr bwMode="auto">
          <a:xfrm>
            <a:off x="8206604" y="3048397"/>
            <a:ext cx="517525" cy="568325"/>
            <a:chOff x="2928" y="1051"/>
            <a:chExt cx="840" cy="957"/>
          </a:xfrm>
        </p:grpSpPr>
        <p:sp>
          <p:nvSpPr>
            <p:cNvPr id="338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3800" name="Rectangle 25"/>
          <p:cNvSpPr>
            <a:spLocks noChangeArrowheads="1"/>
          </p:cNvSpPr>
          <p:nvPr/>
        </p:nvSpPr>
        <p:spPr bwMode="auto">
          <a:xfrm>
            <a:off x="868362" y="1314385"/>
            <a:ext cx="3581401" cy="1323439"/>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dirty="0" err="1">
                <a:latin typeface="Calibri" panose="020F0502020204030204" pitchFamily="34" charset="0"/>
              </a:rPr>
              <a:t>VPython</a:t>
            </a:r>
            <a:r>
              <a:rPr lang="en-US" altLang="en-US" sz="2000" dirty="0">
                <a:latin typeface="Calibri" panose="020F0502020204030204" pitchFamily="34" charset="0"/>
              </a:rPr>
              <a:t> was designed to make 3d physics simulations simpler to </a:t>
            </a:r>
            <a:r>
              <a:rPr lang="en-US" altLang="en-US" sz="2000" dirty="0" smtClean="0">
                <a:latin typeface="Calibri" panose="020F0502020204030204" pitchFamily="34" charset="0"/>
              </a:rPr>
              <a:t>program – as a result, the library itself is physics-free!</a:t>
            </a:r>
            <a:endParaRPr lang="en-US" altLang="en-US" sz="3600" dirty="0">
              <a:latin typeface="Calibri" panose="020F0502020204030204" pitchFamily="34" charset="0"/>
            </a:endParaRPr>
          </a:p>
        </p:txBody>
      </p:sp>
      <p:sp>
        <p:nvSpPr>
          <p:cNvPr id="4" name="TextBox 3"/>
          <p:cNvSpPr txBox="1"/>
          <p:nvPr/>
        </p:nvSpPr>
        <p:spPr>
          <a:xfrm>
            <a:off x="4724400" y="1528652"/>
            <a:ext cx="3261813" cy="954107"/>
          </a:xfrm>
          <a:prstGeom prst="rect">
            <a:avLst/>
          </a:prstGeom>
          <a:noFill/>
        </p:spPr>
        <p:txBody>
          <a:bodyPr wrap="square" rtlCol="0">
            <a:spAutoFit/>
          </a:bodyPr>
          <a:lstStyle/>
          <a:p>
            <a:pPr algn="ctr"/>
            <a:r>
              <a:rPr lang="en-US" sz="2800" dirty="0" smtClean="0">
                <a:solidFill>
                  <a:srgbClr val="000AF9"/>
                </a:solidFill>
                <a:latin typeface="Cambria" panose="02040503050406030204" pitchFamily="18" charset="0"/>
              </a:rPr>
              <a:t> </a:t>
            </a:r>
            <a:r>
              <a:rPr lang="en-US" sz="2800" dirty="0" smtClean="0">
                <a:solidFill>
                  <a:srgbClr val="000AF9"/>
                </a:solidFill>
                <a:latin typeface="Cambria" panose="02040503050406030204" pitchFamily="18" charset="0"/>
                <a:sym typeface="Symbol"/>
              </a:rPr>
              <a:t></a:t>
            </a:r>
            <a:r>
              <a:rPr lang="en-US" sz="2800" dirty="0" smtClean="0">
                <a:solidFill>
                  <a:srgbClr val="000AF9"/>
                </a:solidFill>
                <a:latin typeface="Cambria" panose="02040503050406030204" pitchFamily="18" charset="0"/>
              </a:rPr>
              <a:t> </a:t>
            </a:r>
            <a:r>
              <a:rPr lang="en-US" sz="2800" dirty="0" err="1" smtClean="0">
                <a:solidFill>
                  <a:srgbClr val="000AF9"/>
                </a:solidFill>
                <a:latin typeface="Cambria" panose="02040503050406030204" pitchFamily="18" charset="0"/>
              </a:rPr>
              <a:t>Phunky</a:t>
            </a:r>
            <a:r>
              <a:rPr lang="en-US" sz="2800" dirty="0" smtClean="0">
                <a:solidFill>
                  <a:srgbClr val="000AF9"/>
                </a:solidFill>
                <a:latin typeface="Cambria" panose="02040503050406030204" pitchFamily="18" charset="0"/>
              </a:rPr>
              <a:t> Physics is welcome!</a:t>
            </a:r>
            <a:endParaRPr lang="en-US" sz="2800" dirty="0">
              <a:solidFill>
                <a:srgbClr val="000AF9"/>
              </a:solidFill>
              <a:latin typeface="Cambria" panose="02040503050406030204" pitchFamily="18" charset="0"/>
            </a:endParaRPr>
          </a:p>
        </p:txBody>
      </p:sp>
      <p:sp>
        <p:nvSpPr>
          <p:cNvPr id="5" name="TextBox 4"/>
          <p:cNvSpPr txBox="1"/>
          <p:nvPr/>
        </p:nvSpPr>
        <p:spPr>
          <a:xfrm>
            <a:off x="6491623" y="3035718"/>
            <a:ext cx="1803699" cy="253916"/>
          </a:xfrm>
          <a:prstGeom prst="rect">
            <a:avLst/>
          </a:prstGeom>
          <a:noFill/>
        </p:spPr>
        <p:txBody>
          <a:bodyPr wrap="none" rtlCol="0">
            <a:spAutoFit/>
          </a:bodyPr>
          <a:lstStyle/>
          <a:p>
            <a:r>
              <a:rPr lang="en-US" sz="1050" dirty="0" smtClean="0">
                <a:solidFill>
                  <a:srgbClr val="009900"/>
                </a:solidFill>
                <a:latin typeface="Calibri" panose="020F0502020204030204" pitchFamily="34" charset="0"/>
                <a:cs typeface="Calibri" panose="020F0502020204030204" pitchFamily="34" charset="0"/>
              </a:rPr>
              <a:t>sounds like </a:t>
            </a:r>
            <a:r>
              <a:rPr lang="en-US" sz="1050" i="1" u="sng" dirty="0" smtClean="0">
                <a:solidFill>
                  <a:srgbClr val="009900"/>
                </a:solidFill>
                <a:latin typeface="Calibri" panose="020F0502020204030204" pitchFamily="34" charset="0"/>
                <a:cs typeface="Calibri" panose="020F0502020204030204" pitchFamily="34" charset="0"/>
              </a:rPr>
              <a:t>all</a:t>
            </a:r>
            <a:r>
              <a:rPr lang="en-US" sz="1050" i="1" dirty="0" smtClean="0">
                <a:solidFill>
                  <a:srgbClr val="009900"/>
                </a:solidFill>
                <a:latin typeface="Calibri" panose="020F0502020204030204" pitchFamily="34" charset="0"/>
                <a:cs typeface="Calibri" panose="020F0502020204030204" pitchFamily="34" charset="0"/>
              </a:rPr>
              <a:t>  </a:t>
            </a:r>
            <a:r>
              <a:rPr lang="en-US" sz="1050" dirty="0" smtClean="0">
                <a:solidFill>
                  <a:srgbClr val="009900"/>
                </a:solidFill>
                <a:latin typeface="Calibri" panose="020F0502020204030204" pitchFamily="34" charset="0"/>
                <a:cs typeface="Calibri" panose="020F0502020204030204" pitchFamily="34" charset="0"/>
              </a:rPr>
              <a:t>physics to me!</a:t>
            </a:r>
            <a:endParaRPr lang="en-US" sz="1050" dirty="0">
              <a:solidFill>
                <a:srgbClr val="009900"/>
              </a:solidFill>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606960" y="3763800"/>
              <a:ext cx="843480" cy="958680"/>
            </p14:xfrm>
          </p:contentPart>
        </mc:Choice>
        <mc:Fallback xmlns="">
          <p:pic>
            <p:nvPicPr>
              <p:cNvPr id="2" name="Ink 1"/>
              <p:cNvPicPr/>
              <p:nvPr/>
            </p:nvPicPr>
            <p:blipFill>
              <a:blip r:embed="rId3"/>
              <a:stretch>
                <a:fillRect/>
              </a:stretch>
            </p:blipFill>
            <p:spPr>
              <a:xfrm>
                <a:off x="597240" y="3756240"/>
                <a:ext cx="855720" cy="975600"/>
              </a:xfrm>
              <a:prstGeom prst="rect">
                <a:avLst/>
              </a:prstGeom>
            </p:spPr>
          </p:pic>
        </mc:Fallback>
      </mc:AlternateContent>
    </p:spTree>
    <p:extLst>
      <p:ext uri="{BB962C8B-B14F-4D97-AF65-F5344CB8AC3E}">
        <p14:creationId xmlns:p14="http://schemas.microsoft.com/office/powerpoint/2010/main" val="11193604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9"/>
          <p:cNvSpPr txBox="1">
            <a:spLocks noChangeArrowheads="1"/>
          </p:cNvSpPr>
          <p:nvPr>
            <p:custDataLst>
              <p:tags r:id="rId1"/>
            </p:custDataLst>
          </p:nvPr>
        </p:nvSpPr>
        <p:spPr bwMode="auto">
          <a:xfrm>
            <a:off x="304800" y="177800"/>
            <a:ext cx="86447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0" i="1"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vPython</a:t>
            </a:r>
            <a:r>
              <a:rPr kumimoji="0" lang="en-US" altLang="en-US" sz="36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Linear + Spherical collisions...</a:t>
            </a:r>
          </a:p>
        </p:txBody>
      </p:sp>
      <p:sp>
        <p:nvSpPr>
          <p:cNvPr id="53252" name="Text Box 56"/>
          <p:cNvSpPr txBox="1">
            <a:spLocks noChangeArrowheads="1"/>
          </p:cNvSpPr>
          <p:nvPr/>
        </p:nvSpPr>
        <p:spPr bwMode="auto">
          <a:xfrm>
            <a:off x="1058553" y="1160130"/>
            <a:ext cx="6092031" cy="830997"/>
          </a:xfrm>
          <a:prstGeom prst="rect">
            <a:avLst/>
          </a:prstGeom>
          <a:solidFill>
            <a:srgbClr val="CCFFCC"/>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b="1"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least some </a:t>
            </a:r>
            <a:r>
              <a:rPr kumimoji="0" lang="en-US" altLang="en-US"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of the game needs to be about </a:t>
            </a:r>
            <a:r>
              <a:rPr kumimoji="0" lang="en-US" altLang="en-US"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detecting collisions  </a:t>
            </a:r>
            <a:r>
              <a:rPr kumimoji="0" lang="en-US" altLang="en-US"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and </a:t>
            </a:r>
            <a:r>
              <a:rPr kumimoji="0" lang="en-US" altLang="en-US"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changing velocities</a:t>
            </a:r>
            <a:endParaRPr kumimoji="0" lang="en-US" altLang="en-US"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cxnSp>
        <p:nvCxnSpPr>
          <p:cNvPr id="53253" name="Straight Connector 2"/>
          <p:cNvCxnSpPr>
            <a:cxnSpLocks noChangeShapeType="1"/>
          </p:cNvCxnSpPr>
          <p:nvPr/>
        </p:nvCxnSpPr>
        <p:spPr bwMode="auto">
          <a:xfrm>
            <a:off x="8371337" y="1560460"/>
            <a:ext cx="0" cy="29718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3254" name="Rectangle 5"/>
          <p:cNvSpPr>
            <a:spLocks noChangeArrowheads="1"/>
          </p:cNvSpPr>
          <p:nvPr/>
        </p:nvSpPr>
        <p:spPr bwMode="auto">
          <a:xfrm>
            <a:off x="8001000" y="1143000"/>
            <a:ext cx="739305" cy="369332"/>
          </a:xfrm>
          <a:prstGeom prst="rect">
            <a:avLst/>
          </a:prstGeom>
          <a:solidFill>
            <a:srgbClr val="CCFFCC"/>
          </a:solidFill>
          <a:ln>
            <a:noFill/>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x = 10</a:t>
            </a:r>
          </a:p>
        </p:txBody>
      </p:sp>
      <p:sp>
        <p:nvSpPr>
          <p:cNvPr id="53255" name="Oval 6"/>
          <p:cNvSpPr>
            <a:spLocks noChangeArrowheads="1"/>
          </p:cNvSpPr>
          <p:nvPr/>
        </p:nvSpPr>
        <p:spPr bwMode="auto">
          <a:xfrm>
            <a:off x="6797675" y="4175073"/>
            <a:ext cx="180975" cy="179387"/>
          </a:xfrm>
          <a:prstGeom prst="ellipse">
            <a:avLst/>
          </a:prstGeom>
          <a:solidFill>
            <a:srgbClr val="C00000"/>
          </a:solidFill>
          <a:ln w="9525" algn="ctr">
            <a:solidFill>
              <a:srgbClr val="C00000"/>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3256" name="Straight Arrow Connector 8"/>
          <p:cNvCxnSpPr>
            <a:cxnSpLocks noChangeShapeType="1"/>
          </p:cNvCxnSpPr>
          <p:nvPr/>
        </p:nvCxnSpPr>
        <p:spPr bwMode="auto">
          <a:xfrm flipV="1">
            <a:off x="7002462" y="3846460"/>
            <a:ext cx="312738" cy="31273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3257" name="Text Box 56"/>
          <p:cNvSpPr txBox="1">
            <a:spLocks noChangeArrowheads="1"/>
          </p:cNvSpPr>
          <p:nvPr/>
        </p:nvSpPr>
        <p:spPr bwMode="auto">
          <a:xfrm>
            <a:off x="6797675" y="5435547"/>
            <a:ext cx="2151869" cy="369888"/>
          </a:xfrm>
          <a:prstGeom prst="rect">
            <a:avLst/>
          </a:prstGeom>
          <a:solidFill>
            <a:srgbClr val="CCFFCC"/>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Line ~ wall at x=10</a:t>
            </a:r>
          </a:p>
        </p:txBody>
      </p:sp>
      <p:sp>
        <p:nvSpPr>
          <p:cNvPr id="53258" name="Rectangle 10"/>
          <p:cNvSpPr>
            <a:spLocks noChangeArrowheads="1"/>
          </p:cNvSpPr>
          <p:nvPr/>
        </p:nvSpPr>
        <p:spPr bwMode="auto">
          <a:xfrm>
            <a:off x="6551844" y="5943600"/>
            <a:ext cx="18166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How to </a:t>
            </a:r>
            <a:r>
              <a:rPr kumimoji="0" lang="en-US" altLang="en-US" sz="1800" b="1" i="0" u="none" strike="noStrike" kern="1200" cap="none" spc="0" normalizeH="0" baseline="0" noProof="0" dirty="0" smtClean="0">
                <a:ln>
                  <a:noFill/>
                </a:ln>
                <a:solidFill>
                  <a:srgbClr val="000AF9"/>
                </a:solidFill>
                <a:effectLst/>
                <a:uLnTx/>
                <a:uFillTx/>
                <a:latin typeface="Cambria" pitchFamily="18" charset="0"/>
                <a:ea typeface="ＭＳ Ｐゴシック" pitchFamily="34" charset="-128"/>
                <a:cs typeface="+mn-cs"/>
              </a:rPr>
              <a:t>bounce</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53259" name="Rectangle 14"/>
          <p:cNvSpPr>
            <a:spLocks noChangeArrowheads="1"/>
          </p:cNvSpPr>
          <p:nvPr/>
        </p:nvSpPr>
        <p:spPr bwMode="auto">
          <a:xfrm>
            <a:off x="6551844" y="6335712"/>
            <a:ext cx="1906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009900"/>
                </a:solidFill>
                <a:effectLst/>
                <a:uLnTx/>
                <a:uFillTx/>
                <a:latin typeface="Cambria" pitchFamily="18" charset="0"/>
                <a:ea typeface="ＭＳ Ｐゴシック" pitchFamily="34" charset="-128"/>
                <a:cs typeface="+mn-cs"/>
              </a:rPr>
              <a:t>W</a:t>
            </a:r>
            <a:r>
              <a:rPr kumimoji="0" lang="en-US" altLang="en-US" sz="1800" b="1" i="0" u="none" strike="noStrike" kern="1200" cap="none" spc="0" normalizeH="0" baseline="0" noProof="0" dirty="0" smtClean="0">
                <a:ln>
                  <a:noFill/>
                </a:ln>
                <a:solidFill>
                  <a:srgbClr val="009900"/>
                </a:solidFill>
                <a:effectLst/>
                <a:uLnTx/>
                <a:uFillTx/>
                <a:latin typeface="Cambria" pitchFamily="18" charset="0"/>
                <a:ea typeface="ＭＳ Ｐゴシック" pitchFamily="34" charset="-128"/>
                <a:cs typeface="+mn-cs"/>
              </a:rPr>
              <a:t>hat else to do</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cxnSp>
        <p:nvCxnSpPr>
          <p:cNvPr id="16" name="Straight Connector 2"/>
          <p:cNvCxnSpPr>
            <a:cxnSpLocks noChangeShapeType="1"/>
          </p:cNvCxnSpPr>
          <p:nvPr/>
        </p:nvCxnSpPr>
        <p:spPr bwMode="auto">
          <a:xfrm>
            <a:off x="7455568" y="5203025"/>
            <a:ext cx="1136204" cy="0"/>
          </a:xfrm>
          <a:prstGeom prst="line">
            <a:avLst/>
          </a:prstGeom>
          <a:noFill/>
          <a:ln w="28575" algn="ctr">
            <a:solidFill>
              <a:schemeClr val="bg1">
                <a:lumMod val="65000"/>
              </a:schemeClr>
            </a:solidFill>
            <a:round/>
            <a:headEnd type="none" w="med" len="med"/>
            <a:tailEnd type="arrow" w="med" len="med"/>
          </a:ln>
          <a:extLst>
            <a:ext uri="{909E8E84-426E-40DD-AFC4-6F175D3DCCD1}">
              <a14:hiddenFill xmlns:a14="http://schemas.microsoft.com/office/drawing/2010/main">
                <a:noFill/>
              </a14:hiddenFill>
            </a:ext>
          </a:extLst>
        </p:spPr>
      </p:cxnSp>
      <p:sp>
        <p:nvSpPr>
          <p:cNvPr id="18" name="Rectangle 17"/>
          <p:cNvSpPr/>
          <p:nvPr/>
        </p:nvSpPr>
        <p:spPr>
          <a:xfrm>
            <a:off x="8650421" y="4953000"/>
            <a:ext cx="47160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FF">
                    <a:lumMod val="65000"/>
                  </a:srgbClr>
                </a:solidFill>
                <a:effectLst/>
                <a:uLnTx/>
                <a:uFillTx/>
                <a:latin typeface="Calibri" panose="020F0502020204030204" pitchFamily="34" charset="0"/>
                <a:ea typeface="MS PGothic" pitchFamily="34" charset="-128"/>
                <a:cs typeface="+mn-cs"/>
              </a:rPr>
              <a:t>+x</a:t>
            </a:r>
            <a:endParaRPr kumimoji="0" lang="en-US" sz="2400" b="0" i="0" u="none" strike="noStrike" kern="1200" cap="none" spc="0" normalizeH="0" baseline="0" noProof="0" dirty="0">
              <a:ln>
                <a:noFill/>
              </a:ln>
              <a:solidFill>
                <a:srgbClr val="FFFFFF">
                  <a:lumMod val="65000"/>
                </a:srgbClr>
              </a:solidFill>
              <a:effectLst/>
              <a:uLnTx/>
              <a:uFillTx/>
              <a:latin typeface="Times New Roman" pitchFamily="18" charset="0"/>
              <a:ea typeface="MS PGothic" pitchFamily="34" charset="-128"/>
              <a:cs typeface="+mn-cs"/>
            </a:endParaRPr>
          </a:p>
        </p:txBody>
      </p:sp>
      <p:sp>
        <p:nvSpPr>
          <p:cNvPr id="19" name="Right Arrow 18"/>
          <p:cNvSpPr/>
          <p:nvPr/>
        </p:nvSpPr>
        <p:spPr bwMode="auto">
          <a:xfrm>
            <a:off x="6070581" y="6365993"/>
            <a:ext cx="457200" cy="308769"/>
          </a:xfrm>
          <a:prstGeom prst="rightArrow">
            <a:avLst>
              <a:gd name="adj1" fmla="val 36436"/>
              <a:gd name="adj2" fmla="val 50000"/>
            </a:avLst>
          </a:pr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20" name="Right Arrow 19"/>
          <p:cNvSpPr/>
          <p:nvPr/>
        </p:nvSpPr>
        <p:spPr bwMode="auto">
          <a:xfrm>
            <a:off x="6070581" y="5973881"/>
            <a:ext cx="457200" cy="308769"/>
          </a:xfrm>
          <a:prstGeom prst="rightArrow">
            <a:avLst>
              <a:gd name="adj1" fmla="val 36436"/>
              <a:gd name="adj2" fmla="val 50000"/>
            </a:avLst>
          </a:prstGeom>
          <a:solidFill>
            <a:srgbClr val="000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33" y="2555245"/>
            <a:ext cx="4853155" cy="4149799"/>
          </a:xfrm>
          <a:prstGeom prst="rect">
            <a:avLst/>
          </a:prstGeom>
        </p:spPr>
      </p:pic>
      <p:cxnSp>
        <p:nvCxnSpPr>
          <p:cNvPr id="9" name="Straight Arrow Connector 8"/>
          <p:cNvCxnSpPr/>
          <p:nvPr/>
        </p:nvCxnSpPr>
        <p:spPr>
          <a:xfrm flipH="1" flipV="1">
            <a:off x="3733800" y="4202977"/>
            <a:ext cx="17481" cy="1630362"/>
          </a:xfrm>
          <a:prstGeom prst="straightConnector1">
            <a:avLst/>
          </a:prstGeom>
          <a:ln>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56850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208296" y="1769395"/>
            <a:ext cx="1752600" cy="30003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56323"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a:solidFill>
                  <a:srgbClr val="000000"/>
                </a:solidFill>
                <a:latin typeface="Cambria" pitchFamily="18" charset="0"/>
              </a:rPr>
              <a:t>0</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Zeroth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26"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sp>
        <p:nvSpPr>
          <p:cNvPr id="56327"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any overlap.</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Cambria" pitchFamily="18" charset="0"/>
                <a:ea typeface="ＭＳ Ｐゴシック" pitchFamily="34" charset="-128"/>
                <a:cs typeface="+mn-cs"/>
              </a:rPr>
              <a:t>r</a:t>
            </a:r>
            <a:endParaRPr kumimoji="0" lang="en-US" altLang="en-US" sz="2400" b="0" i="0" u="none" strike="noStrike" kern="1200" cap="none" spc="0" normalizeH="0" baseline="0" noProof="0" smtClean="0">
              <a:ln>
                <a:noFill/>
              </a:ln>
              <a:solidFill>
                <a:srgbClr val="FF0000"/>
              </a:solidFill>
              <a:effectLst/>
              <a:uLnTx/>
              <a:uFillTx/>
              <a:latin typeface="Arial" pitchFamily="34" charset="0"/>
              <a:ea typeface="ＭＳ Ｐゴシック" pitchFamily="34" charset="-128"/>
              <a:cs typeface="+mn-cs"/>
            </a:endParaRPr>
          </a:p>
        </p:txBody>
      </p:sp>
      <p:sp>
        <p:nvSpPr>
          <p:cNvPr id="56332" name="Rectangle 22"/>
          <p:cNvSpPr>
            <a:spLocks noChangeArrowheads="1"/>
          </p:cNvSpPr>
          <p:nvPr/>
        </p:nvSpPr>
        <p:spPr bwMode="auto">
          <a:xfrm>
            <a:off x="1654175" y="4114800"/>
            <a:ext cx="852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20" name="Text Box 29"/>
          <p:cNvSpPr txBox="1">
            <a:spLocks noChangeArrowheads="1"/>
          </p:cNvSpPr>
          <p:nvPr>
            <p:custDataLst>
              <p:tags r:id="rId1"/>
            </p:custDataLst>
          </p:nvPr>
        </p:nvSpPr>
        <p:spPr bwMode="auto">
          <a:xfrm>
            <a:off x="381000" y="1524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Spherical collisions</a:t>
            </a: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4" name="TextBox 33"/>
          <p:cNvSpPr txBox="1"/>
          <p:nvPr/>
        </p:nvSpPr>
        <p:spPr>
          <a:xfrm>
            <a:off x="755196" y="6107170"/>
            <a:ext cx="3048000"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Reality is just three eyes away!</a:t>
            </a:r>
            <a:endParaRPr kumimoji="0" lang="en-US" sz="15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endParaRPr>
          </a:p>
        </p:txBody>
      </p:sp>
      <p:cxnSp>
        <p:nvCxnSpPr>
          <p:cNvPr id="35" name="Straight Arrow Connector 13"/>
          <p:cNvCxnSpPr>
            <a:cxnSpLocks noChangeShapeType="1"/>
          </p:cNvCxnSpPr>
          <p:nvPr/>
        </p:nvCxnSpPr>
        <p:spPr bwMode="auto">
          <a:xfrm flipV="1">
            <a:off x="2480537" y="955177"/>
            <a:ext cx="0" cy="1363663"/>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6" name="Rectangle 19"/>
          <p:cNvSpPr>
            <a:spLocks noChangeArrowheads="1"/>
          </p:cNvSpPr>
          <p:nvPr/>
        </p:nvSpPr>
        <p:spPr bwMode="auto">
          <a:xfrm>
            <a:off x="2514600" y="9906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r.vel</a:t>
            </a:r>
            <a:endParaRPr kumimoji="0" lang="en-US" altLang="en-US" sz="2400" b="0" i="0" u="none" strike="noStrike" kern="1200" cap="none" spc="0" normalizeH="0" baseline="0" noProof="0" dirty="0" smtClean="0">
              <a:ln>
                <a:noFill/>
              </a:ln>
              <a:solidFill>
                <a:srgbClr val="FF0000"/>
              </a:solidFill>
              <a:effectLst/>
              <a:uLnTx/>
              <a:uFillTx/>
              <a:latin typeface="Arial" pitchFamily="34" charset="0"/>
              <a:ea typeface="ＭＳ Ｐゴシック" pitchFamily="34" charset="-128"/>
              <a:cs typeface="+mn-cs"/>
            </a:endParaRPr>
          </a:p>
        </p:txBody>
      </p:sp>
      <p:sp>
        <p:nvSpPr>
          <p:cNvPr id="37"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smtClean="0">
                <a:solidFill>
                  <a:srgbClr val="000000"/>
                </a:solidFill>
                <a:latin typeface="Cambria" pitchFamily="18" charset="0"/>
              </a:rPr>
              <a:t>1</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First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38"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t>
            </a:r>
            <a:r>
              <a:rPr kumimoji="0" lang="en-US" altLang="en-US" sz="18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any overlap.</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Compute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sp>
        <p:nvSpPr>
          <p:cNvPr id="39" name="Text Box 56"/>
          <p:cNvSpPr txBox="1">
            <a:spLocks noChangeArrowheads="1"/>
          </p:cNvSpPr>
          <p:nvPr/>
        </p:nvSpPr>
        <p:spPr bwMode="auto">
          <a:xfrm>
            <a:off x="4676774" y="5081588"/>
            <a:ext cx="416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smtClean="0">
                <a:solidFill>
                  <a:srgbClr val="000000"/>
                </a:solidFill>
                <a:latin typeface="Cambria" pitchFamily="18" charset="0"/>
              </a:rPr>
              <a:t>2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Second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0" name="Text Box 56"/>
          <p:cNvSpPr txBox="1">
            <a:spLocks noChangeArrowheads="1"/>
          </p:cNvSpPr>
          <p:nvPr/>
        </p:nvSpPr>
        <p:spPr bwMode="auto">
          <a:xfrm>
            <a:off x="5362575" y="5616575"/>
            <a:ext cx="31718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Same as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first</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 but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.vel =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  </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 at 90 from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d</a:t>
            </a:r>
            <a:endPar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437480" y="940320"/>
              <a:ext cx="3456720" cy="4282560"/>
            </p14:xfrm>
          </p:contentPart>
        </mc:Choice>
        <mc:Fallback xmlns="">
          <p:pic>
            <p:nvPicPr>
              <p:cNvPr id="3" name="Ink 2"/>
              <p:cNvPicPr/>
              <p:nvPr/>
            </p:nvPicPr>
            <p:blipFill>
              <a:blip r:embed="rId4"/>
              <a:stretch>
                <a:fillRect/>
              </a:stretch>
            </p:blipFill>
            <p:spPr>
              <a:xfrm>
                <a:off x="1433520" y="932040"/>
                <a:ext cx="3463200" cy="4296960"/>
              </a:xfrm>
              <a:prstGeom prst="rect">
                <a:avLst/>
              </a:prstGeom>
            </p:spPr>
          </p:pic>
        </mc:Fallback>
      </mc:AlternateContent>
    </p:spTree>
    <p:extLst>
      <p:ext uri="{BB962C8B-B14F-4D97-AF65-F5344CB8AC3E}">
        <p14:creationId xmlns:p14="http://schemas.microsoft.com/office/powerpoint/2010/main" val="26649499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Cambria" pitchFamily="18" charset="0"/>
                <a:ea typeface="ＭＳ Ｐゴシック" pitchFamily="34" charset="-128"/>
                <a:cs typeface="+mn-cs"/>
              </a:rPr>
              <a:t>r</a:t>
            </a:r>
            <a:endParaRPr kumimoji="0" lang="en-US" altLang="en-US" sz="2400" b="0" i="0" u="none" strike="noStrike" kern="1200" cap="none" spc="0" normalizeH="0" baseline="0" noProof="0" smtClean="0">
              <a:ln>
                <a:noFill/>
              </a:ln>
              <a:solidFill>
                <a:srgbClr val="FF0000"/>
              </a:solidFill>
              <a:effectLst/>
              <a:uLnTx/>
              <a:uFillTx/>
              <a:latin typeface="Arial" pitchFamily="34" charset="0"/>
              <a:ea typeface="ＭＳ Ｐゴシック" pitchFamily="34" charset="-128"/>
              <a:cs typeface="+mn-cs"/>
            </a:endParaRPr>
          </a:p>
        </p:txBody>
      </p:sp>
      <p:sp>
        <p:nvSpPr>
          <p:cNvPr id="56332" name="Rectangle 22"/>
          <p:cNvSpPr>
            <a:spLocks noChangeArrowheads="1"/>
          </p:cNvSpPr>
          <p:nvPr/>
        </p:nvSpPr>
        <p:spPr bwMode="auto">
          <a:xfrm>
            <a:off x="1654175" y="4114800"/>
            <a:ext cx="852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34" name="Straight Arrow Connector 27"/>
          <p:cNvCxnSpPr>
            <a:cxnSpLocks noChangeShapeType="1"/>
          </p:cNvCxnSpPr>
          <p:nvPr/>
        </p:nvCxnSpPr>
        <p:spPr bwMode="auto">
          <a:xfrm flipV="1">
            <a:off x="1644650" y="2316163"/>
            <a:ext cx="828675" cy="89693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5" name="Rectangle 29"/>
          <p:cNvSpPr>
            <a:spLocks noChangeArrowheads="1"/>
          </p:cNvSpPr>
          <p:nvPr/>
        </p:nvSpPr>
        <p:spPr bwMode="auto">
          <a:xfrm>
            <a:off x="2201863" y="24511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4" name="TextBox 33"/>
          <p:cNvSpPr txBox="1"/>
          <p:nvPr/>
        </p:nvSpPr>
        <p:spPr>
          <a:xfrm>
            <a:off x="755196" y="6107170"/>
            <a:ext cx="3048000"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Reality is just two eyes away!</a:t>
            </a:r>
            <a:endParaRPr kumimoji="0" lang="en-US" sz="15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endParaRPr>
          </a:p>
        </p:txBody>
      </p:sp>
      <p:cxnSp>
        <p:nvCxnSpPr>
          <p:cNvPr id="35"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cxnSp>
        <p:nvCxnSpPr>
          <p:cNvPr id="36" name="Straight Arrow Connector 27"/>
          <p:cNvCxnSpPr>
            <a:cxnSpLocks noChangeShapeType="1"/>
          </p:cNvCxnSpPr>
          <p:nvPr/>
        </p:nvCxnSpPr>
        <p:spPr bwMode="auto">
          <a:xfrm flipV="1">
            <a:off x="2486388" y="1406163"/>
            <a:ext cx="828675" cy="89693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7" name="Rectangle 19"/>
          <p:cNvSpPr>
            <a:spLocks noChangeArrowheads="1"/>
          </p:cNvSpPr>
          <p:nvPr/>
        </p:nvSpPr>
        <p:spPr bwMode="auto">
          <a:xfrm>
            <a:off x="3248025" y="14478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r.vel</a:t>
            </a:r>
            <a:endParaRPr kumimoji="0" lang="en-US" altLang="en-US" sz="2400" b="0" i="0" u="none" strike="noStrike" kern="1200" cap="none" spc="0" normalizeH="0" baseline="0" noProof="0" dirty="0" smtClean="0">
              <a:ln>
                <a:noFill/>
              </a:ln>
              <a:solidFill>
                <a:srgbClr val="FF0000"/>
              </a:solidFill>
              <a:effectLst/>
              <a:uLnTx/>
              <a:uFillTx/>
              <a:latin typeface="Arial" pitchFamily="34" charset="0"/>
              <a:ea typeface="ＭＳ Ｐゴシック" pitchFamily="34" charset="-128"/>
              <a:cs typeface="+mn-cs"/>
            </a:endParaRPr>
          </a:p>
        </p:txBody>
      </p:sp>
      <p:sp>
        <p:nvSpPr>
          <p:cNvPr id="38" name="Text Box 29"/>
          <p:cNvSpPr txBox="1">
            <a:spLocks noChangeArrowheads="1"/>
          </p:cNvSpPr>
          <p:nvPr>
            <p:custDataLst>
              <p:tags r:id="rId1"/>
            </p:custDataLst>
          </p:nvPr>
        </p:nvSpPr>
        <p:spPr bwMode="auto">
          <a:xfrm>
            <a:off x="381000" y="1524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Spherical collisions</a:t>
            </a:r>
          </a:p>
        </p:txBody>
      </p:sp>
      <p:sp>
        <p:nvSpPr>
          <p:cNvPr id="41" name="Rectangle 40"/>
          <p:cNvSpPr/>
          <p:nvPr/>
        </p:nvSpPr>
        <p:spPr bwMode="auto">
          <a:xfrm>
            <a:off x="6208296" y="1769395"/>
            <a:ext cx="1752600" cy="30003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42"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a:solidFill>
                  <a:srgbClr val="000000"/>
                </a:solidFill>
                <a:latin typeface="Cambria" pitchFamily="18" charset="0"/>
              </a:rPr>
              <a:t>0</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Zeroth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3"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any overlap.</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44"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smtClean="0">
                <a:solidFill>
                  <a:srgbClr val="000000"/>
                </a:solidFill>
                <a:latin typeface="Cambria" pitchFamily="18" charset="0"/>
              </a:rPr>
              <a:t>1</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First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5"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t>
            </a:r>
            <a:r>
              <a:rPr kumimoji="0" lang="en-US" altLang="en-US" sz="18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any overlap.</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Compute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sp>
        <p:nvSpPr>
          <p:cNvPr id="46" name="Text Box 56"/>
          <p:cNvSpPr txBox="1">
            <a:spLocks noChangeArrowheads="1"/>
          </p:cNvSpPr>
          <p:nvPr/>
        </p:nvSpPr>
        <p:spPr bwMode="auto">
          <a:xfrm>
            <a:off x="4676774" y="5081588"/>
            <a:ext cx="416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smtClean="0">
                <a:solidFill>
                  <a:srgbClr val="000000"/>
                </a:solidFill>
                <a:latin typeface="Cambria" pitchFamily="18" charset="0"/>
              </a:rPr>
              <a:t>2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Second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7" name="Text Box 56"/>
          <p:cNvSpPr txBox="1">
            <a:spLocks noChangeArrowheads="1"/>
          </p:cNvSpPr>
          <p:nvPr/>
        </p:nvSpPr>
        <p:spPr bwMode="auto">
          <a:xfrm>
            <a:off x="5362575" y="5616575"/>
            <a:ext cx="31718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Same as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first</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 but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.vel =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  </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 at 90 from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d</a:t>
            </a:r>
            <a:endPar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endParaRPr>
          </a:p>
        </p:txBody>
      </p:sp>
    </p:spTree>
    <p:extLst>
      <p:ext uri="{BB962C8B-B14F-4D97-AF65-F5344CB8AC3E}">
        <p14:creationId xmlns:p14="http://schemas.microsoft.com/office/powerpoint/2010/main" val="39080492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26" name="Straight Arrow Connector 13"/>
          <p:cNvCxnSpPr>
            <a:cxnSpLocks noChangeShapeType="1"/>
          </p:cNvCxnSpPr>
          <p:nvPr/>
        </p:nvCxnSpPr>
        <p:spPr bwMode="auto">
          <a:xfrm flipV="1">
            <a:off x="1644650" y="3213100"/>
            <a:ext cx="0" cy="1363663"/>
          </a:xfrm>
          <a:prstGeom prst="straightConnector1">
            <a:avLst/>
          </a:prstGeom>
          <a:noFill/>
          <a:ln w="19050" algn="ctr">
            <a:solidFill>
              <a:srgbClr val="120DFB"/>
            </a:solidFill>
            <a:round/>
            <a:headEnd/>
            <a:tailEnd type="arrow" w="med" len="med"/>
          </a:ln>
          <a:extLst>
            <a:ext uri="{909E8E84-426E-40DD-AFC4-6F175D3DCCD1}">
              <a14:hiddenFill xmlns:a14="http://schemas.microsoft.com/office/drawing/2010/main">
                <a:noFill/>
              </a14:hiddenFill>
            </a:ext>
          </a:extLst>
        </p:spPr>
      </p:cxn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Cambria" pitchFamily="18" charset="0"/>
                <a:ea typeface="ＭＳ Ｐゴシック" pitchFamily="34" charset="-128"/>
                <a:cs typeface="+mn-cs"/>
              </a:rPr>
              <a:t>r</a:t>
            </a:r>
            <a:endParaRPr kumimoji="0" lang="en-US" altLang="en-US" sz="2400" b="0" i="0" u="none" strike="noStrike" kern="1200" cap="none" spc="0" normalizeH="0" baseline="0" noProof="0" smtClean="0">
              <a:ln>
                <a:noFill/>
              </a:ln>
              <a:solidFill>
                <a:srgbClr val="FF0000"/>
              </a:solidFill>
              <a:effectLst/>
              <a:uLnTx/>
              <a:uFillTx/>
              <a:latin typeface="Arial" pitchFamily="34" charset="0"/>
              <a:ea typeface="ＭＳ Ｐゴシック" pitchFamily="34" charset="-128"/>
              <a:cs typeface="+mn-cs"/>
            </a:endParaRPr>
          </a:p>
        </p:txBody>
      </p:sp>
      <p:sp>
        <p:nvSpPr>
          <p:cNvPr id="56332" name="Rectangle 22"/>
          <p:cNvSpPr>
            <a:spLocks noChangeArrowheads="1"/>
          </p:cNvSpPr>
          <p:nvPr/>
        </p:nvSpPr>
        <p:spPr bwMode="auto">
          <a:xfrm>
            <a:off x="1654175" y="4114800"/>
            <a:ext cx="1373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old </a:t>
            </a:r>
            <a:r>
              <a:rPr kumimoji="0" lang="en-US" altLang="en-US" sz="24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dirty="0" smtClean="0">
              <a:ln>
                <a:noFill/>
              </a:ln>
              <a:solidFill>
                <a:srgbClr val="000000"/>
              </a:solidFill>
              <a:effectLst/>
              <a:uLnTx/>
              <a:uFillTx/>
              <a:latin typeface="Arial" pitchFamily="34" charset="0"/>
              <a:ea typeface="ＭＳ Ｐゴシック" pitchFamily="34" charset="-128"/>
              <a:cs typeface="+mn-cs"/>
            </a:endParaRPr>
          </a:p>
        </p:txBody>
      </p:sp>
      <p:cxnSp>
        <p:nvCxnSpPr>
          <p:cNvPr id="56334" name="Straight Arrow Connector 27"/>
          <p:cNvCxnSpPr>
            <a:cxnSpLocks noChangeShapeType="1"/>
          </p:cNvCxnSpPr>
          <p:nvPr/>
        </p:nvCxnSpPr>
        <p:spPr bwMode="auto">
          <a:xfrm flipV="1">
            <a:off x="1644650" y="2316163"/>
            <a:ext cx="828675" cy="89693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5" name="Rectangle 29"/>
          <p:cNvSpPr>
            <a:spLocks noChangeArrowheads="1"/>
          </p:cNvSpPr>
          <p:nvPr/>
        </p:nvSpPr>
        <p:spPr bwMode="auto">
          <a:xfrm>
            <a:off x="2201863" y="24511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37" name="Straight Arrow Connector 31"/>
          <p:cNvCxnSpPr>
            <a:cxnSpLocks noChangeShapeType="1"/>
          </p:cNvCxnSpPr>
          <p:nvPr/>
        </p:nvCxnSpPr>
        <p:spPr bwMode="auto">
          <a:xfrm flipH="1" flipV="1">
            <a:off x="1022350" y="2770188"/>
            <a:ext cx="631825" cy="474662"/>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8" name="Rectangle 34"/>
          <p:cNvSpPr>
            <a:spLocks noChangeArrowheads="1"/>
          </p:cNvSpPr>
          <p:nvPr/>
        </p:nvSpPr>
        <p:spPr bwMode="auto">
          <a:xfrm>
            <a:off x="852488" y="2362200"/>
            <a:ext cx="503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24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a:t>
            </a:r>
            <a:endParaRPr kumimoji="0" lang="en-US" altLang="en-US" sz="2400" b="0" i="0" u="none" strike="noStrike" kern="1200" cap="none" spc="0" normalizeH="0" baseline="42000" noProof="0" smtClean="0">
              <a:ln>
                <a:noFill/>
              </a:ln>
              <a:solidFill>
                <a:srgbClr val="000000"/>
              </a:solidFill>
              <a:effectLst/>
              <a:uLnTx/>
              <a:uFillTx/>
              <a:latin typeface="Arial" pitchFamily="34" charset="0"/>
              <a:ea typeface="ＭＳ Ｐゴシック" pitchFamily="34" charset="-128"/>
              <a:cs typeface="+mn-cs"/>
            </a:endParaRP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4" name="TextBox 33"/>
          <p:cNvSpPr txBox="1"/>
          <p:nvPr/>
        </p:nvSpPr>
        <p:spPr>
          <a:xfrm>
            <a:off x="755196" y="6107170"/>
            <a:ext cx="3048000"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Reality is just one eye away!</a:t>
            </a:r>
            <a:endParaRPr kumimoji="0" lang="en-US" sz="15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endParaRPr>
          </a:p>
        </p:txBody>
      </p:sp>
      <p:cxnSp>
        <p:nvCxnSpPr>
          <p:cNvPr id="35"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cxnSp>
        <p:nvCxnSpPr>
          <p:cNvPr id="36" name="Straight Arrow Connector 27"/>
          <p:cNvCxnSpPr>
            <a:cxnSpLocks noChangeShapeType="1"/>
          </p:cNvCxnSpPr>
          <p:nvPr/>
        </p:nvCxnSpPr>
        <p:spPr bwMode="auto">
          <a:xfrm flipV="1">
            <a:off x="2486388" y="1406163"/>
            <a:ext cx="828675" cy="89693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7" name="Rectangle 19"/>
          <p:cNvSpPr>
            <a:spLocks noChangeArrowheads="1"/>
          </p:cNvSpPr>
          <p:nvPr/>
        </p:nvSpPr>
        <p:spPr bwMode="auto">
          <a:xfrm>
            <a:off x="3248025" y="14478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r.vel</a:t>
            </a:r>
            <a:endParaRPr kumimoji="0" lang="en-US" altLang="en-US" sz="2400" b="0" i="0" u="none" strike="noStrike" kern="1200" cap="none" spc="0" normalizeH="0" baseline="0" noProof="0" dirty="0" smtClean="0">
              <a:ln>
                <a:noFill/>
              </a:ln>
              <a:solidFill>
                <a:srgbClr val="FF0000"/>
              </a:solidFill>
              <a:effectLst/>
              <a:uLnTx/>
              <a:uFillTx/>
              <a:latin typeface="Arial" pitchFamily="34" charset="0"/>
              <a:ea typeface="ＭＳ Ｐゴシック" pitchFamily="34" charset="-128"/>
              <a:cs typeface="+mn-cs"/>
            </a:endParaRPr>
          </a:p>
        </p:txBody>
      </p:sp>
      <p:sp>
        <p:nvSpPr>
          <p:cNvPr id="38" name="Rectangle 22"/>
          <p:cNvSpPr>
            <a:spLocks noChangeArrowheads="1"/>
          </p:cNvSpPr>
          <p:nvPr/>
        </p:nvSpPr>
        <p:spPr bwMode="auto">
          <a:xfrm>
            <a:off x="0" y="1841435"/>
            <a:ext cx="972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new </a:t>
            </a:r>
            <a:r>
              <a:rPr kumimoji="0" lang="en-US" altLang="en-US" sz="2400" b="1"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dirty="0" smtClean="0">
              <a:ln>
                <a:noFill/>
              </a:ln>
              <a:solidFill>
                <a:srgbClr val="000000"/>
              </a:solidFill>
              <a:effectLst/>
              <a:uLnTx/>
              <a:uFillTx/>
              <a:latin typeface="Arial" pitchFamily="34" charset="0"/>
              <a:ea typeface="ＭＳ Ｐゴシック" pitchFamily="34" charset="-128"/>
              <a:cs typeface="+mn-cs"/>
            </a:endParaRPr>
          </a:p>
        </p:txBody>
      </p:sp>
      <p:sp>
        <p:nvSpPr>
          <p:cNvPr id="39" name="Text Box 29"/>
          <p:cNvSpPr txBox="1">
            <a:spLocks noChangeArrowheads="1"/>
          </p:cNvSpPr>
          <p:nvPr>
            <p:custDataLst>
              <p:tags r:id="rId1"/>
            </p:custDataLst>
          </p:nvPr>
        </p:nvSpPr>
        <p:spPr bwMode="auto">
          <a:xfrm>
            <a:off x="381000" y="1524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Spherical collisions</a:t>
            </a:r>
          </a:p>
        </p:txBody>
      </p:sp>
      <p:sp>
        <p:nvSpPr>
          <p:cNvPr id="40" name="Rectangle 39"/>
          <p:cNvSpPr/>
          <p:nvPr/>
        </p:nvSpPr>
        <p:spPr bwMode="auto">
          <a:xfrm>
            <a:off x="6208296" y="1769395"/>
            <a:ext cx="1752600" cy="30003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41"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a:solidFill>
                  <a:srgbClr val="000000"/>
                </a:solidFill>
                <a:latin typeface="Cambria" pitchFamily="18" charset="0"/>
              </a:rPr>
              <a:t>0</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Zeroth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2"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any overlap.</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43"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smtClean="0">
                <a:solidFill>
                  <a:srgbClr val="000000"/>
                </a:solidFill>
                <a:latin typeface="Cambria" pitchFamily="18" charset="0"/>
              </a:rPr>
              <a:t>1</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First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4"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t>
            </a:r>
            <a:r>
              <a:rPr kumimoji="0" lang="en-US" altLang="en-US" sz="18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any overlap.</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Compute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sp>
        <p:nvSpPr>
          <p:cNvPr id="45" name="Text Box 56"/>
          <p:cNvSpPr txBox="1">
            <a:spLocks noChangeArrowheads="1"/>
          </p:cNvSpPr>
          <p:nvPr/>
        </p:nvSpPr>
        <p:spPr bwMode="auto">
          <a:xfrm>
            <a:off x="4676774" y="5081588"/>
            <a:ext cx="416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smtClean="0">
                <a:solidFill>
                  <a:srgbClr val="000000"/>
                </a:solidFill>
                <a:latin typeface="Cambria" pitchFamily="18" charset="0"/>
              </a:rPr>
              <a:t>2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Second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6" name="Text Box 56"/>
          <p:cNvSpPr txBox="1">
            <a:spLocks noChangeArrowheads="1"/>
          </p:cNvSpPr>
          <p:nvPr/>
        </p:nvSpPr>
        <p:spPr bwMode="auto">
          <a:xfrm>
            <a:off x="5362575" y="5616575"/>
            <a:ext cx="31718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Same as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first</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 but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.vel =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  </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 at 90 from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d</a:t>
            </a:r>
            <a:endPar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endParaRPr>
          </a:p>
        </p:txBody>
      </p:sp>
    </p:spTree>
    <p:extLst>
      <p:ext uri="{BB962C8B-B14F-4D97-AF65-F5344CB8AC3E}">
        <p14:creationId xmlns:p14="http://schemas.microsoft.com/office/powerpoint/2010/main" val="38283416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228600" y="228600"/>
            <a:ext cx="6829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a:ln>
                  <a:noFill/>
                </a:ln>
                <a:solidFill>
                  <a:srgbClr val="000000"/>
                </a:solidFill>
                <a:effectLst/>
                <a:uLnTx/>
                <a:uFillTx/>
                <a:latin typeface="Cambria" panose="02040503050406030204" pitchFamily="18" charset="0"/>
                <a:ea typeface="ＭＳ Ｐゴシック" pitchFamily="34" charset="-128"/>
                <a:cs typeface="+mn-cs"/>
              </a:rPr>
              <a:t>vPool</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 – physics?</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pic>
        <p:nvPicPr>
          <p:cNvPr id="40963" name="Picture 4" descr="http://upload.wikimedia.org/wikipedia/commons/2/2c/Elastischer_sto%C3%9F_2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7334250" cy="41910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40964" name="Rectangle 45"/>
          <p:cNvSpPr>
            <a:spLocks noChangeArrowheads="1"/>
          </p:cNvSpPr>
          <p:nvPr/>
        </p:nvSpPr>
        <p:spPr bwMode="auto">
          <a:xfrm>
            <a:off x="4267200" y="4572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http://en.wikipedia.org/wiki/Elastic_collision</a:t>
            </a:r>
          </a:p>
        </p:txBody>
      </p:sp>
    </p:spTree>
    <p:extLst>
      <p:ext uri="{BB962C8B-B14F-4D97-AF65-F5344CB8AC3E}">
        <p14:creationId xmlns:p14="http://schemas.microsoft.com/office/powerpoint/2010/main" val="12708996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p:cNvPicPr>
            <a:picLocks noChangeAspect="1" noChangeArrowheads="1"/>
          </p:cNvPicPr>
          <p:nvPr/>
        </p:nvPicPr>
        <p:blipFill>
          <a:blip r:embed="rId2">
            <a:extLst>
              <a:ext uri="{28A0092B-C50C-407E-A947-70E740481C1C}">
                <a14:useLocalDpi xmlns:a14="http://schemas.microsoft.com/office/drawing/2010/main" val="0"/>
              </a:ext>
            </a:extLst>
          </a:blip>
          <a:srcRect b="14667"/>
          <a:stretch>
            <a:fillRect/>
          </a:stretch>
        </p:blipFill>
        <p:spPr bwMode="auto">
          <a:xfrm>
            <a:off x="838200" y="1295400"/>
            <a:ext cx="7620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228600" y="228600"/>
            <a:ext cx="6829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a:ln>
                  <a:noFill/>
                </a:ln>
                <a:solidFill>
                  <a:srgbClr val="000000"/>
                </a:solidFill>
                <a:effectLst/>
                <a:uLnTx/>
                <a:uFillTx/>
                <a:latin typeface="Cambria" panose="02040503050406030204" pitchFamily="18" charset="0"/>
                <a:ea typeface="ＭＳ Ｐゴシック" pitchFamily="34" charset="-128"/>
                <a:cs typeface="+mn-cs"/>
              </a:rPr>
              <a:t>vPool</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 – physics?</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
        <p:nvSpPr>
          <p:cNvPr id="39940" name="Rectangle 45"/>
          <p:cNvSpPr>
            <a:spLocks noChangeArrowheads="1"/>
          </p:cNvSpPr>
          <p:nvPr/>
        </p:nvSpPr>
        <p:spPr bwMode="auto">
          <a:xfrm>
            <a:off x="4267200" y="4572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http://en.wikipedia.org/wiki/Elastic_collision</a:t>
            </a:r>
          </a:p>
        </p:txBody>
      </p:sp>
      <p:sp>
        <p:nvSpPr>
          <p:cNvPr id="48" name="Rounded Rectangle 47"/>
          <p:cNvSpPr/>
          <p:nvPr/>
        </p:nvSpPr>
        <p:spPr>
          <a:xfrm>
            <a:off x="2362200" y="2057400"/>
            <a:ext cx="5867400" cy="457200"/>
          </a:xfrm>
          <a:prstGeom prst="roundRect">
            <a:avLst/>
          </a:prstGeom>
          <a:noFill/>
          <a:ln>
            <a:solidFill>
              <a:srgbClr val="AF1EE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9942" name="Rectangle 49"/>
          <p:cNvSpPr>
            <a:spLocks noChangeArrowheads="1"/>
          </p:cNvSpPr>
          <p:nvPr/>
        </p:nvSpPr>
        <p:spPr bwMode="auto">
          <a:xfrm>
            <a:off x="609600" y="63246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equations below...</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8055000" y="1918440"/>
              <a:ext cx="254160" cy="718560"/>
            </p14:xfrm>
          </p:contentPart>
        </mc:Choice>
        <mc:Fallback xmlns="">
          <p:pic>
            <p:nvPicPr>
              <p:cNvPr id="2" name="Ink 1"/>
              <p:cNvPicPr/>
              <p:nvPr/>
            </p:nvPicPr>
            <p:blipFill>
              <a:blip r:embed="rId4"/>
              <a:stretch>
                <a:fillRect/>
              </a:stretch>
            </p:blipFill>
            <p:spPr>
              <a:xfrm>
                <a:off x="8046000" y="1908360"/>
                <a:ext cx="273960" cy="733320"/>
              </a:xfrm>
              <a:prstGeom prst="rect">
                <a:avLst/>
              </a:prstGeom>
            </p:spPr>
          </p:pic>
        </mc:Fallback>
      </mc:AlternateContent>
    </p:spTree>
    <p:extLst>
      <p:ext uri="{BB962C8B-B14F-4D97-AF65-F5344CB8AC3E}">
        <p14:creationId xmlns:p14="http://schemas.microsoft.com/office/powerpoint/2010/main" val="41106841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638"/>
          <a:stretch/>
        </p:blipFill>
        <p:spPr>
          <a:xfrm>
            <a:off x="691704" y="381000"/>
            <a:ext cx="8030584" cy="5486400"/>
          </a:xfrm>
          <a:prstGeom prst="rect">
            <a:avLst/>
          </a:prstGeom>
        </p:spPr>
      </p:pic>
      <p:sp>
        <p:nvSpPr>
          <p:cNvPr id="39939" name="Text Box 4"/>
          <p:cNvSpPr txBox="1">
            <a:spLocks noChangeArrowheads="1"/>
          </p:cNvSpPr>
          <p:nvPr/>
        </p:nvSpPr>
        <p:spPr bwMode="auto">
          <a:xfrm>
            <a:off x="228600" y="228600"/>
            <a:ext cx="2971799" cy="138499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Example</a:t>
            </a:r>
            <a:r>
              <a:rPr kumimoji="0" lang="en-US" altLang="en-US" sz="4200" b="0" i="0" u="none" strike="noStrike" kern="1200" cap="none" spc="0" normalizeH="0" noProof="0" dirty="0" smtClean="0">
                <a:ln>
                  <a:noFill/>
                </a:ln>
                <a:solidFill>
                  <a:srgbClr val="000000"/>
                </a:solidFill>
                <a:effectLst/>
                <a:uLnTx/>
                <a:uFillTx/>
                <a:latin typeface="Cambria" panose="02040503050406030204" pitchFamily="18" charset="0"/>
                <a:ea typeface="ＭＳ Ｐゴシック" pitchFamily="34" charset="-128"/>
                <a:cs typeface="+mn-cs"/>
              </a:rPr>
              <a:t> </a:t>
            </a:r>
            <a:r>
              <a:rPr kumimoji="0" lang="en-US" altLang="en-US" sz="4200" b="0" i="0" u="none" strike="noStrike" kern="1200" cap="none" spc="0" normalizeH="0" noProof="0" dirty="0" err="1" smtClean="0">
                <a:ln>
                  <a:noFill/>
                </a:ln>
                <a:solidFill>
                  <a:srgbClr val="000000"/>
                </a:solidFill>
                <a:effectLst/>
                <a:uLnTx/>
                <a:uFillTx/>
                <a:latin typeface="Cambria" panose="02040503050406030204" pitchFamily="18" charset="0"/>
                <a:ea typeface="ＭＳ Ｐゴシック" pitchFamily="34" charset="-128"/>
                <a:cs typeface="+mn-cs"/>
              </a:rPr>
              <a:t>vProjects</a:t>
            </a:r>
            <a:r>
              <a:rPr kumimoji="0" lang="en-US" altLang="en-US" sz="4200" b="0" i="0" u="none" strike="noStrike" kern="1200" cap="none" spc="0" normalizeH="0" noProof="0" dirty="0" smtClean="0">
                <a:ln>
                  <a:noFill/>
                </a:ln>
                <a:solidFill>
                  <a:srgbClr val="000000"/>
                </a:solidFill>
                <a:effectLst/>
                <a:uLnTx/>
                <a:uFillTx/>
                <a:latin typeface="Cambria" panose="02040503050406030204" pitchFamily="18" charset="0"/>
                <a:ea typeface="ＭＳ Ｐゴシック" pitchFamily="34" charset="-128"/>
                <a:cs typeface="+mn-cs"/>
              </a:rPr>
              <a:t>...</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
        <p:nvSpPr>
          <p:cNvPr id="8" name="Text Box 4"/>
          <p:cNvSpPr txBox="1">
            <a:spLocks noChangeArrowheads="1"/>
          </p:cNvSpPr>
          <p:nvPr/>
        </p:nvSpPr>
        <p:spPr bwMode="auto">
          <a:xfrm>
            <a:off x="2895600" y="6172200"/>
            <a:ext cx="6019800" cy="40011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err="1" smtClean="0">
                <a:ln>
                  <a:noFill/>
                </a:ln>
                <a:solidFill>
                  <a:schemeClr val="bg1">
                    <a:lumMod val="75000"/>
                  </a:schemeClr>
                </a:solidFill>
                <a:effectLst/>
                <a:uLnTx/>
                <a:uFillTx/>
                <a:latin typeface="Calibri" panose="020F0502020204030204" pitchFamily="34" charset="0"/>
                <a:cs typeface="Calibri" panose="020F0502020204030204" pitchFamily="34" charset="0"/>
              </a:rPr>
              <a:t>lbrady</a:t>
            </a:r>
            <a:r>
              <a:rPr kumimoji="0" lang="en-US" altLang="en-US" sz="2000" b="0" i="0" u="none" strike="noStrike" kern="1200" cap="none" spc="0" normalizeH="0" baseline="0" noProof="0" dirty="0" smtClean="0">
                <a:ln>
                  <a:noFill/>
                </a:ln>
                <a:solidFill>
                  <a:schemeClr val="bg1">
                    <a:lumMod val="75000"/>
                  </a:schemeClr>
                </a:solidFill>
                <a:effectLst/>
                <a:uLnTx/>
                <a:uFillTx/>
                <a:latin typeface="Calibri" panose="020F0502020204030204" pitchFamily="34" charset="0"/>
                <a:cs typeface="Calibri" panose="020F0502020204030204" pitchFamily="34" charset="0"/>
              </a:rPr>
              <a:t>, august t-y,  [16] </a:t>
            </a:r>
            <a:r>
              <a:rPr kumimoji="0" lang="en-US" altLang="en-US" sz="2000" b="0" i="0" u="none" strike="noStrike" kern="1200" cap="none" spc="0" normalizeH="0" baseline="0" noProof="0" dirty="0" err="1" smtClean="0">
                <a:ln>
                  <a:noFill/>
                </a:ln>
                <a:solidFill>
                  <a:schemeClr val="bg1">
                    <a:lumMod val="75000"/>
                  </a:schemeClr>
                </a:solidFill>
                <a:effectLst/>
                <a:uLnTx/>
                <a:uFillTx/>
                <a:latin typeface="Calibri" panose="020F0502020204030204" pitchFamily="34" charset="0"/>
                <a:cs typeface="Calibri" panose="020F0502020204030204" pitchFamily="34" charset="0"/>
              </a:rPr>
              <a:t>pking</a:t>
            </a:r>
            <a:r>
              <a:rPr kumimoji="0" lang="en-US" altLang="en-US" sz="2000" b="0" i="0" u="none" strike="noStrike" kern="1200" cap="none" spc="0" normalizeH="0" baseline="0" noProof="0" dirty="0" smtClean="0">
                <a:ln>
                  <a:noFill/>
                </a:ln>
                <a:solidFill>
                  <a:schemeClr val="bg1">
                    <a:lumMod val="75000"/>
                  </a:schemeClr>
                </a:solidFill>
                <a:effectLst/>
                <a:uLnTx/>
                <a:uFillTx/>
                <a:latin typeface="Calibri" panose="020F0502020204030204" pitchFamily="34" charset="0"/>
                <a:cs typeface="Calibri" panose="020F0502020204030204" pitchFamily="34" charset="0"/>
              </a:rPr>
              <a:t>, [16] </a:t>
            </a:r>
            <a:r>
              <a:rPr kumimoji="0" lang="en-US" altLang="en-US" sz="2000" b="0" i="0" u="none" strike="noStrike" kern="1200" cap="none" spc="0" normalizeH="0" baseline="0" noProof="0" dirty="0" err="1" smtClean="0">
                <a:ln>
                  <a:noFill/>
                </a:ln>
                <a:solidFill>
                  <a:schemeClr val="bg1">
                    <a:lumMod val="75000"/>
                  </a:schemeClr>
                </a:solidFill>
                <a:effectLst/>
                <a:uLnTx/>
                <a:uFillTx/>
                <a:latin typeface="Calibri" panose="020F0502020204030204" pitchFamily="34" charset="0"/>
                <a:cs typeface="Calibri" panose="020F0502020204030204" pitchFamily="34" charset="0"/>
              </a:rPr>
              <a:t>aserbent</a:t>
            </a:r>
            <a:r>
              <a:rPr kumimoji="0" lang="en-US" altLang="en-US" sz="2000" b="0" i="0" u="none" strike="noStrike" kern="1200" cap="none" spc="0" normalizeH="0" baseline="0" noProof="0" dirty="0" smtClean="0">
                <a:ln>
                  <a:noFill/>
                </a:ln>
                <a:solidFill>
                  <a:schemeClr val="bg1">
                    <a:lumMod val="75000"/>
                  </a:schemeClr>
                </a:solidFill>
                <a:effectLst/>
                <a:uLnTx/>
                <a:uFillTx/>
                <a:latin typeface="Calibri" panose="020F0502020204030204" pitchFamily="34" charset="0"/>
                <a:cs typeface="Calibri" panose="020F0502020204030204" pitchFamily="34" charset="0"/>
              </a:rPr>
              <a:t>, [16] </a:t>
            </a:r>
            <a:r>
              <a:rPr kumimoji="0" lang="en-US" altLang="en-US" sz="2000" b="0" i="0" u="none" strike="noStrike" kern="1200" cap="none" spc="0" normalizeH="0" baseline="0" noProof="0" dirty="0" err="1" smtClean="0">
                <a:ln>
                  <a:noFill/>
                </a:ln>
                <a:solidFill>
                  <a:schemeClr val="bg1">
                    <a:lumMod val="75000"/>
                  </a:schemeClr>
                </a:solidFill>
                <a:effectLst/>
                <a:uLnTx/>
                <a:uFillTx/>
                <a:latin typeface="Calibri" panose="020F0502020204030204" pitchFamily="34" charset="0"/>
                <a:cs typeface="Calibri" panose="020F0502020204030204" pitchFamily="34" charset="0"/>
              </a:rPr>
              <a:t>nami</a:t>
            </a:r>
            <a:r>
              <a:rPr kumimoji="0" lang="en-US" altLang="en-US" sz="2000" b="0" i="0" u="none" strike="noStrike" kern="1200" cap="none" spc="0" normalizeH="0" baseline="0" noProof="0" dirty="0" smtClean="0">
                <a:ln>
                  <a:noFill/>
                </a:ln>
                <a:solidFill>
                  <a:schemeClr val="bg1">
                    <a:lumMod val="75000"/>
                  </a:schemeClr>
                </a:solidFill>
                <a:effectLst/>
                <a:uLnTx/>
                <a:uFillTx/>
                <a:latin typeface="Calibri" panose="020F0502020204030204" pitchFamily="34" charset="0"/>
                <a:cs typeface="Calibri" panose="020F0502020204030204" pitchFamily="34" charset="0"/>
              </a:rPr>
              <a:t> </a:t>
            </a:r>
            <a:endParaRPr kumimoji="0" lang="en-US" altLang="en-US" sz="2000" b="0" i="1" u="none" strike="noStrike" kern="1200" cap="none" spc="0" normalizeH="0" baseline="0" noProof="0" dirty="0">
              <a:ln>
                <a:noFill/>
              </a:ln>
              <a:solidFill>
                <a:schemeClr val="bg1">
                  <a:lumMod val="7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7727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6135" r="3484" b="7467"/>
          <a:stretch/>
        </p:blipFill>
        <p:spPr>
          <a:xfrm>
            <a:off x="83713" y="96028"/>
            <a:ext cx="8757356" cy="6629400"/>
          </a:xfrm>
          <a:prstGeom prst="rect">
            <a:avLst/>
          </a:prstGeom>
        </p:spPr>
      </p:pic>
      <p:sp>
        <p:nvSpPr>
          <p:cNvPr id="19460" name="Text Box 5"/>
          <p:cNvSpPr txBox="1">
            <a:spLocks noChangeArrowheads="1"/>
          </p:cNvSpPr>
          <p:nvPr/>
        </p:nvSpPr>
        <p:spPr bwMode="auto">
          <a:xfrm>
            <a:off x="5387289" y="304030"/>
            <a:ext cx="3453779" cy="1384995"/>
          </a:xfrm>
          <a:prstGeom prst="rect">
            <a:avLst/>
          </a:prstGeom>
          <a:solidFill>
            <a:schemeClr val="bg1">
              <a:lumMod val="95000"/>
            </a:schemeClr>
          </a:solidFill>
          <a:ln>
            <a:solidFill>
              <a:srgbClr val="000AF9"/>
            </a:solid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4200" b="1" i="1" dirty="0" smtClean="0">
                <a:solidFill>
                  <a:srgbClr val="000AF9"/>
                </a:solidFill>
                <a:latin typeface="Cambria" panose="02040503050406030204" pitchFamily="18" charset="0"/>
              </a:rPr>
              <a:t>cs5 </a:t>
            </a:r>
            <a:r>
              <a:rPr kumimoji="0" lang="en-US" altLang="en-US" sz="4200" b="1"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project page...</a:t>
            </a:r>
            <a:endParaRPr kumimoji="0" lang="en-US" altLang="en-US" sz="4200" b="0" i="0" u="none" strike="noStrike" kern="1200" cap="none" spc="0" normalizeH="0" baseline="0" noProof="0" dirty="0">
              <a:ln>
                <a:noFill/>
              </a:ln>
              <a:solidFill>
                <a:srgbClr val="000AF9"/>
              </a:solidFill>
              <a:effectLst/>
              <a:uLnTx/>
              <a:uFillTx/>
              <a:latin typeface="Cambria" panose="02040503050406030204" pitchFamily="18" charset="0"/>
              <a:ea typeface="MS PGothic" pitchFamily="34" charset="-128"/>
              <a:cs typeface="+mn-cs"/>
            </a:endParaRPr>
          </a:p>
        </p:txBody>
      </p:sp>
      <p:sp>
        <p:nvSpPr>
          <p:cNvPr id="2" name="Right Arrow 1"/>
          <p:cNvSpPr/>
          <p:nvPr/>
        </p:nvSpPr>
        <p:spPr>
          <a:xfrm rot="10800000">
            <a:off x="4225014" y="3678550"/>
            <a:ext cx="990600" cy="685800"/>
          </a:xfrm>
          <a:prstGeom prst="rightArrow">
            <a:avLst/>
          </a:prstGeom>
          <a:solidFill>
            <a:srgbClr val="000AF9"/>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8513020">
            <a:off x="4720314" y="5201989"/>
            <a:ext cx="990600" cy="685800"/>
          </a:xfrm>
          <a:prstGeom prst="rightArrow">
            <a:avLst/>
          </a:prstGeom>
          <a:solidFill>
            <a:srgbClr val="000AF9"/>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607920" y="3790617"/>
            <a:ext cx="2840842" cy="461665"/>
          </a:xfrm>
          <a:prstGeom prst="rect">
            <a:avLst/>
          </a:prstGeom>
          <a:solidFill>
            <a:schemeClr val="bg1">
              <a:lumMod val="95000"/>
            </a:schemeClr>
          </a:solidFill>
          <a:ln>
            <a:solidFill>
              <a:srgbClr val="000AF9"/>
            </a:solidFill>
          </a:ln>
        </p:spPr>
        <p:txBody>
          <a:bodyPr wrap="none" rtlCol="0">
            <a:spAutoFit/>
          </a:bodyPr>
          <a:lstStyle/>
          <a:p>
            <a:r>
              <a:rPr lang="en-US" dirty="0" smtClean="0"/>
              <a:t>four project options...</a:t>
            </a:r>
            <a:endParaRPr lang="en-US" dirty="0"/>
          </a:p>
        </p:txBody>
      </p:sp>
      <p:sp>
        <p:nvSpPr>
          <p:cNvPr id="8" name="TextBox 7"/>
          <p:cNvSpPr txBox="1"/>
          <p:nvPr/>
        </p:nvSpPr>
        <p:spPr>
          <a:xfrm>
            <a:off x="5783358" y="4867013"/>
            <a:ext cx="2725426" cy="461665"/>
          </a:xfrm>
          <a:prstGeom prst="rect">
            <a:avLst/>
          </a:prstGeom>
          <a:solidFill>
            <a:schemeClr val="bg1">
              <a:lumMod val="95000"/>
            </a:schemeClr>
          </a:solidFill>
          <a:ln>
            <a:solidFill>
              <a:srgbClr val="000AF9"/>
            </a:solidFill>
          </a:ln>
        </p:spPr>
        <p:txBody>
          <a:bodyPr wrap="none" rtlCol="0">
            <a:spAutoFit/>
          </a:bodyPr>
          <a:lstStyle/>
          <a:p>
            <a:r>
              <a:rPr lang="en-US" dirty="0" smtClean="0"/>
              <a:t>final ~ due Fri., 2/13</a:t>
            </a:r>
            <a:endParaRPr lang="en-US" dirty="0"/>
          </a:p>
        </p:txBody>
      </p:sp>
    </p:spTree>
    <p:extLst>
      <p:ext uri="{BB962C8B-B14F-4D97-AF65-F5344CB8AC3E}">
        <p14:creationId xmlns:p14="http://schemas.microsoft.com/office/powerpoint/2010/main" val="33077889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rgbClr val="F6890C"/>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3"/>
          <a:srcRect/>
          <a:stretch>
            <a:fillRect/>
          </a:stretch>
        </p:blipFill>
        <p:spPr bwMode="auto">
          <a:xfrm>
            <a:off x="2362200" y="2097088"/>
            <a:ext cx="3924300" cy="2516187"/>
          </a:xfrm>
          <a:prstGeom prst="rect">
            <a:avLst/>
          </a:prstGeom>
          <a:no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1" name="Rectangle 11"/>
          <p:cNvSpPr>
            <a:spLocks noChangeArrowheads="1"/>
          </p:cNvSpPr>
          <p:nvPr/>
        </p:nvSpPr>
        <p:spPr bwMode="auto">
          <a:xfrm>
            <a:off x="3163396" y="2816225"/>
            <a:ext cx="2480936" cy="1077218"/>
          </a:xfrm>
          <a:prstGeom prst="rect">
            <a:avLst/>
          </a:prstGeom>
          <a:solidFill>
            <a:schemeClr val="bg1">
              <a:lumMod val="8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chemeClr val="bg1">
                    <a:lumMod val="75000"/>
                  </a:schemeClr>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chemeClr val="bg1">
              <a:lumMod val="8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chemeClr val="bg1">
                    <a:lumMod val="75000"/>
                  </a:schemeClr>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09130" y="4398056"/>
            <a:ext cx="2372540" cy="2372540"/>
          </a:xfrm>
          <a:prstGeom prst="rect">
            <a:avLst/>
          </a:prstGeom>
        </p:spPr>
      </p:pic>
      <p:sp>
        <p:nvSpPr>
          <p:cNvPr id="12" name="Rectangle 11"/>
          <p:cNvSpPr>
            <a:spLocks noChangeArrowheads="1"/>
          </p:cNvSpPr>
          <p:nvPr/>
        </p:nvSpPr>
        <p:spPr bwMode="auto">
          <a:xfrm>
            <a:off x="213352" y="3644723"/>
            <a:ext cx="206017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chemeClr val="bg1">
                    <a:lumMod val="75000"/>
                  </a:schemeClr>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sp>
        <p:nvSpPr>
          <p:cNvPr id="3" name="Right Arrow 2"/>
          <p:cNvSpPr/>
          <p:nvPr/>
        </p:nvSpPr>
        <p:spPr>
          <a:xfrm>
            <a:off x="7086600" y="2971800"/>
            <a:ext cx="1676400" cy="838200"/>
          </a:xfrm>
          <a:prstGeom prst="rightArrow">
            <a:avLst/>
          </a:prstGeom>
          <a:solidFill>
            <a:srgbClr val="F6890C"/>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6251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1403925" y="1229178"/>
            <a:ext cx="755535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dirty="0" smtClean="0">
                <a:solidFill>
                  <a:srgbClr val="000000"/>
                </a:solidFill>
                <a:latin typeface="Cambria" panose="02040503050406030204" pitchFamily="18" charset="0"/>
                <a:cs typeface="Arial" pitchFamily="34" charset="0"/>
              </a:rPr>
              <a:t>     (1) Implement </a:t>
            </a:r>
            <a:r>
              <a:rPr lang="en-US" altLang="en-US" dirty="0" err="1">
                <a:solidFill>
                  <a:srgbClr val="000000"/>
                </a:solidFill>
                <a:latin typeface="Cambria" panose="02040503050406030204" pitchFamily="18" charset="0"/>
                <a:cs typeface="Arial" pitchFamily="34" charset="0"/>
              </a:rPr>
              <a:t>Picobot</a:t>
            </a:r>
            <a:r>
              <a:rPr lang="en-US" altLang="en-US" dirty="0">
                <a:solidFill>
                  <a:srgbClr val="000000"/>
                </a:solidFill>
                <a:latin typeface="Cambria" panose="02040503050406030204" pitchFamily="18" charset="0"/>
                <a:cs typeface="Arial" pitchFamily="34" charset="0"/>
              </a:rPr>
              <a:t> </a:t>
            </a:r>
            <a:r>
              <a:rPr lang="en-US" altLang="en-US" dirty="0" smtClean="0">
                <a:solidFill>
                  <a:srgbClr val="000000"/>
                </a:solidFill>
                <a:latin typeface="Cambria" panose="02040503050406030204" pitchFamily="18" charset="0"/>
                <a:cs typeface="Arial" pitchFamily="34" charset="0"/>
              </a:rPr>
              <a:t>in Python</a:t>
            </a:r>
          </a:p>
          <a:p>
            <a:pPr eaLnBrk="1" hangingPunct="1">
              <a:spcBef>
                <a:spcPct val="20000"/>
              </a:spcBef>
            </a:pPr>
            <a:r>
              <a:rPr lang="en-US" altLang="en-US" dirty="0" smtClean="0">
                <a:solidFill>
                  <a:srgbClr val="000000"/>
                </a:solidFill>
                <a:latin typeface="Cambria" panose="02040503050406030204" pitchFamily="18" charset="0"/>
                <a:cs typeface="Arial" pitchFamily="34" charset="0"/>
              </a:rPr>
              <a:t>     (2) </a:t>
            </a:r>
            <a:r>
              <a:rPr lang="en-US" altLang="en-US" i="1" dirty="0" smtClean="0">
                <a:solidFill>
                  <a:srgbClr val="000000"/>
                </a:solidFill>
                <a:latin typeface="Cambria" panose="02040503050406030204" pitchFamily="18" charset="0"/>
                <a:cs typeface="Arial" pitchFamily="34" charset="0"/>
              </a:rPr>
              <a:t>Train Python to write successful </a:t>
            </a:r>
            <a:r>
              <a:rPr lang="en-US" altLang="en-US" i="1" dirty="0" err="1" smtClean="0">
                <a:solidFill>
                  <a:srgbClr val="000000"/>
                </a:solidFill>
                <a:latin typeface="Cambria" panose="02040503050406030204" pitchFamily="18" charset="0"/>
                <a:cs typeface="Arial" pitchFamily="34" charset="0"/>
              </a:rPr>
              <a:t>Picobot</a:t>
            </a:r>
            <a:r>
              <a:rPr lang="en-US" altLang="en-US" i="1" dirty="0" smtClean="0">
                <a:solidFill>
                  <a:srgbClr val="000000"/>
                </a:solidFill>
                <a:latin typeface="Cambria" panose="02040503050406030204" pitchFamily="18" charset="0"/>
                <a:cs typeface="Arial" pitchFamily="34" charset="0"/>
              </a:rPr>
              <a:t> programs!</a:t>
            </a:r>
            <a:endParaRPr lang="en-US" altLang="en-US" dirty="0" smtClean="0">
              <a:solidFill>
                <a:srgbClr val="000000"/>
              </a:solidFill>
              <a:latin typeface="Cambria" panose="02040503050406030204" pitchFamily="18" charset="0"/>
              <a:cs typeface="Arial" pitchFamily="34" charset="0"/>
            </a:endParaRPr>
          </a:p>
        </p:txBody>
      </p:sp>
      <p:sp>
        <p:nvSpPr>
          <p:cNvPr id="46083" name="Text Box 8"/>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latin typeface="Cambria" panose="02040503050406030204" pitchFamily="18" charset="0"/>
              </a:rPr>
              <a:t>The </a:t>
            </a:r>
            <a:r>
              <a:rPr lang="en-US" altLang="en-US" sz="4200" dirty="0" err="1">
                <a:latin typeface="Cambria" panose="02040503050406030204" pitchFamily="18" charset="0"/>
              </a:rPr>
              <a:t>Picobot</a:t>
            </a:r>
            <a:r>
              <a:rPr lang="en-US" altLang="en-US" sz="4200" dirty="0">
                <a:latin typeface="Cambria" panose="02040503050406030204" pitchFamily="18" charset="0"/>
              </a:rPr>
              <a:t> project</a:t>
            </a:r>
          </a:p>
        </p:txBody>
      </p:sp>
      <p:grpSp>
        <p:nvGrpSpPr>
          <p:cNvPr id="46084" name="Group 5"/>
          <p:cNvGrpSpPr>
            <a:grpSpLocks/>
          </p:cNvGrpSpPr>
          <p:nvPr/>
        </p:nvGrpSpPr>
        <p:grpSpPr bwMode="auto">
          <a:xfrm>
            <a:off x="8384397" y="6020985"/>
            <a:ext cx="518840" cy="647421"/>
            <a:chOff x="2928" y="1051"/>
            <a:chExt cx="840" cy="957"/>
          </a:xfrm>
        </p:grpSpPr>
        <p:sp>
          <p:nvSpPr>
            <p:cNvPr id="46087"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6088"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89"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0"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1"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2"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3"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4"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5"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6"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6097"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6098"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6099"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6085" name="Rectangle 24"/>
          <p:cNvSpPr>
            <a:spLocks noChangeArrowheads="1"/>
          </p:cNvSpPr>
          <p:nvPr/>
        </p:nvSpPr>
        <p:spPr bwMode="auto">
          <a:xfrm>
            <a:off x="5882863" y="5732957"/>
            <a:ext cx="25494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dirty="0">
                <a:solidFill>
                  <a:srgbClr val="009900"/>
                </a:solidFill>
                <a:latin typeface="Cambria" panose="02040503050406030204" pitchFamily="18" charset="0"/>
              </a:rPr>
              <a:t>talk </a:t>
            </a:r>
            <a:r>
              <a:rPr lang="en-US" altLang="en-US" sz="1600" dirty="0" smtClean="0">
                <a:solidFill>
                  <a:srgbClr val="009900"/>
                </a:solidFill>
                <a:latin typeface="Cambria" panose="02040503050406030204" pitchFamily="18" charset="0"/>
              </a:rPr>
              <a:t>about going </a:t>
            </a:r>
            <a:r>
              <a:rPr lang="en-US" altLang="en-US" sz="1600" i="1" dirty="0">
                <a:solidFill>
                  <a:srgbClr val="009900"/>
                </a:solidFill>
                <a:latin typeface="Cambria" panose="02040503050406030204" pitchFamily="18" charset="0"/>
              </a:rPr>
              <a:t>full circle...</a:t>
            </a:r>
            <a:endParaRPr lang="en-US" altLang="en-US" sz="1600" dirty="0">
              <a:solidFill>
                <a:srgbClr val="000000"/>
              </a:solidFill>
              <a:latin typeface="Cambria" panose="02040503050406030204" pitchFamily="18" charset="0"/>
            </a:endParaRPr>
          </a:p>
        </p:txBody>
      </p:sp>
      <p:pic>
        <p:nvPicPr>
          <p:cNvPr id="46086" name="Picture 25" descr="Picture 1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19400"/>
            <a:ext cx="36576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7441" y="1143000"/>
            <a:ext cx="1236559" cy="1077218"/>
          </a:xfrm>
          <a:prstGeom prst="rect">
            <a:avLst/>
          </a:prstGeom>
          <a:solidFill>
            <a:srgbClr val="FFEFD7"/>
          </a:solidFill>
          <a:ln>
            <a:solidFill>
              <a:srgbClr val="F6890C"/>
            </a:solidFill>
          </a:ln>
        </p:spPr>
        <p:txBody>
          <a:bodyPr wrap="square">
            <a:spAutoFit/>
          </a:bodyPr>
          <a:lstStyle/>
          <a:p>
            <a:pPr algn="ctr" eaLnBrk="1" hangingPunct="1">
              <a:spcBef>
                <a:spcPct val="20000"/>
              </a:spcBef>
            </a:pPr>
            <a:r>
              <a:rPr lang="en-US" altLang="en-US" sz="3200" dirty="0">
                <a:solidFill>
                  <a:srgbClr val="000000"/>
                </a:solidFill>
                <a:latin typeface="Cambria" panose="02040503050406030204" pitchFamily="18" charset="0"/>
                <a:cs typeface="Arial" pitchFamily="34" charset="0"/>
              </a:rPr>
              <a:t>Big </a:t>
            </a:r>
            <a:r>
              <a:rPr lang="en-US" altLang="en-US" sz="3200" dirty="0" smtClean="0">
                <a:solidFill>
                  <a:srgbClr val="000000"/>
                </a:solidFill>
                <a:latin typeface="Cambria" panose="02040503050406030204" pitchFamily="18" charset="0"/>
                <a:cs typeface="Arial" pitchFamily="34" charset="0"/>
              </a:rPr>
              <a:t>idea </a:t>
            </a:r>
            <a:endParaRPr lang="en-US" altLang="en-US" sz="3200" dirty="0">
              <a:solidFill>
                <a:srgbClr val="000000"/>
              </a:solidFill>
              <a:latin typeface="Cambria" panose="02040503050406030204" pitchFamily="18" charset="0"/>
              <a:cs typeface="Arial" pitchFamily="34" charset="0"/>
            </a:endParaRPr>
          </a:p>
        </p:txBody>
      </p:sp>
    </p:spTree>
    <p:extLst>
      <p:ext uri="{BB962C8B-B14F-4D97-AF65-F5344CB8AC3E}">
        <p14:creationId xmlns:p14="http://schemas.microsoft.com/office/powerpoint/2010/main" val="5121767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09" y="1219200"/>
            <a:ext cx="8023508" cy="535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Text Box 5"/>
          <p:cNvSpPr txBox="1">
            <a:spLocks noChangeArrowheads="1"/>
          </p:cNvSpPr>
          <p:nvPr/>
        </p:nvSpPr>
        <p:spPr bwMode="auto">
          <a:xfrm>
            <a:off x="304800" y="304800"/>
            <a:ext cx="6858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4200" dirty="0" err="1" smtClean="0">
                <a:latin typeface="Cambria" panose="02040503050406030204" pitchFamily="18" charset="0"/>
              </a:rPr>
              <a:t>Picobot</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behind the curtain...</a:t>
            </a:r>
            <a:endParaRPr lang="en-US" altLang="en-US" sz="4200" i="1" dirty="0">
              <a:latin typeface="Cambria" panose="02040503050406030204" pitchFamily="18" charset="0"/>
            </a:endParaRPr>
          </a:p>
        </p:txBody>
      </p:sp>
      <p:sp>
        <p:nvSpPr>
          <p:cNvPr id="47108" name="Rectangle 6"/>
          <p:cNvSpPr>
            <a:spLocks noChangeArrowheads="1"/>
          </p:cNvSpPr>
          <p:nvPr/>
        </p:nvSpPr>
        <p:spPr bwMode="auto">
          <a:xfrm rot="21002162">
            <a:off x="5257800" y="5181600"/>
            <a:ext cx="3676650" cy="1200150"/>
          </a:xfrm>
          <a:prstGeom prst="rect">
            <a:avLst/>
          </a:prstGeom>
          <a:solidFill>
            <a:srgbClr val="FFEFD7"/>
          </a:solidFill>
          <a:ln w="9525">
            <a:solidFill>
              <a:srgbClr val="F6890C"/>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dirty="0">
                <a:latin typeface="Cambria" panose="02040503050406030204" pitchFamily="18" charset="0"/>
                <a:cs typeface="Arial" pitchFamily="34" charset="0"/>
              </a:rPr>
              <a:t>What data structures (classes) might be helpful in implementing </a:t>
            </a:r>
            <a:r>
              <a:rPr lang="en-US" altLang="en-US" dirty="0" err="1">
                <a:latin typeface="Cambria" panose="02040503050406030204" pitchFamily="18" charset="0"/>
                <a:cs typeface="Arial" pitchFamily="34" charset="0"/>
              </a:rPr>
              <a:t>Picobot</a:t>
            </a:r>
            <a:r>
              <a:rPr lang="en-US" altLang="en-US" dirty="0">
                <a:latin typeface="Cambria" panose="02040503050406030204" pitchFamily="18" charset="0"/>
                <a:cs typeface="Arial" pitchFamily="34" charset="0"/>
              </a:rPr>
              <a:t>?</a:t>
            </a:r>
            <a:endParaRPr lang="en-US" altLang="en-US" dirty="0">
              <a:latin typeface="Cambria" panose="02040503050406030204" pitchFamily="18" charset="0"/>
            </a:endParaRPr>
          </a:p>
        </p:txBody>
      </p:sp>
    </p:spTree>
    <p:extLst>
      <p:ext uri="{BB962C8B-B14F-4D97-AF65-F5344CB8AC3E}">
        <p14:creationId xmlns:p14="http://schemas.microsoft.com/office/powerpoint/2010/main" val="23522618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611187" y="1487269"/>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Program:</a:t>
            </a:r>
            <a:endParaRPr lang="en-US" sz="3600" b="1" dirty="0">
              <a:latin typeface="Courier New" panose="02070309020205020404" pitchFamily="49" charset="0"/>
              <a:cs typeface="Courier New" panose="02070309020205020404" pitchFamily="49" charset="0"/>
            </a:endParaRPr>
          </a:p>
        </p:txBody>
      </p:sp>
      <p:sp>
        <p:nvSpPr>
          <p:cNvPr id="13" name="TextBox 12"/>
          <p:cNvSpPr txBox="1"/>
          <p:nvPr/>
        </p:nvSpPr>
        <p:spPr>
          <a:xfrm>
            <a:off x="921208" y="3809999"/>
            <a:ext cx="3186783" cy="830997"/>
          </a:xfrm>
          <a:prstGeom prst="rect">
            <a:avLst/>
          </a:prstGeom>
          <a:noFill/>
        </p:spPr>
        <p:txBody>
          <a:bodyPr wrap="square" rtlCol="0">
            <a:spAutoFit/>
          </a:bodyPr>
          <a:lstStyle/>
          <a:p>
            <a:pPr algn="ctr"/>
            <a:r>
              <a:rPr lang="en-US" dirty="0" smtClean="0">
                <a:latin typeface="Cambria" panose="02040503050406030204" pitchFamily="18" charset="0"/>
              </a:rPr>
              <a:t>What </a:t>
            </a:r>
            <a:r>
              <a:rPr lang="en-US" u="sng" dirty="0" smtClean="0">
                <a:latin typeface="Cambria" panose="02040503050406030204" pitchFamily="18" charset="0"/>
              </a:rPr>
              <a:t>type</a:t>
            </a:r>
            <a:r>
              <a:rPr lang="en-US" dirty="0" smtClean="0">
                <a:latin typeface="Cambria" panose="02040503050406030204" pitchFamily="18" charset="0"/>
              </a:rPr>
              <a:t> should </a:t>
            </a:r>
            <a:r>
              <a:rPr lang="en-US" b="1" dirty="0" err="1" smtClean="0">
                <a:latin typeface="Courier New" panose="02070309020205020404" pitchFamily="49" charset="0"/>
                <a:cs typeface="Courier New" panose="02070309020205020404" pitchFamily="49" charset="0"/>
              </a:rPr>
              <a:t>self.rules</a:t>
            </a:r>
            <a:r>
              <a:rPr lang="en-US" dirty="0" smtClean="0">
                <a:latin typeface="Cambria" panose="02040503050406030204" pitchFamily="18" charset="0"/>
              </a:rPr>
              <a:t> be?</a:t>
            </a:r>
            <a:endParaRPr lang="en-US" dirty="0">
              <a:latin typeface="Cambria" panose="02040503050406030204" pitchFamily="18" charset="0"/>
            </a:endParaRPr>
          </a:p>
        </p:txBody>
      </p:sp>
      <p:sp>
        <p:nvSpPr>
          <p:cNvPr id="14" name="Rectangle 13"/>
          <p:cNvSpPr/>
          <p:nvPr/>
        </p:nvSpPr>
        <p:spPr>
          <a:xfrm>
            <a:off x="5883880" y="179591"/>
            <a:ext cx="2438400" cy="5632311"/>
          </a:xfrm>
          <a:prstGeom prst="rect">
            <a:avLst/>
          </a:prstGeom>
          <a:noFill/>
        </p:spPr>
        <p:txBody>
          <a:bodyPr wrap="square">
            <a:spAutoFit/>
          </a:bodyPr>
          <a:lstStyle/>
          <a:p>
            <a:pPr algn="ct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N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W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a:t>
            </a:r>
            <a:r>
              <a:rPr lang="en-US" sz="1800" b="1" dirty="0">
                <a:latin typeface="Courier New" panose="02070309020205020404" pitchFamily="49" charset="0"/>
                <a:cs typeface="Courier New" panose="02070309020205020404" pitchFamily="49" charset="0"/>
              </a:rPr>
              <a:t>1</a:t>
            </a: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S</a:t>
            </a:r>
            <a:r>
              <a:rPr lang="en-US" sz="1800" b="1" dirty="0" smtClean="0">
                <a:latin typeface="Courier New" panose="02070309020205020404" pitchFamily="49" charset="0"/>
                <a:cs typeface="Courier New" panose="02070309020205020404" pitchFamily="49" charset="0"/>
              </a:rPr>
              <a:t>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W</a:t>
            </a:r>
            <a:r>
              <a:rPr lang="en-US" sz="1800" b="1" dirty="0" smtClean="0">
                <a:latin typeface="Courier New" panose="02070309020205020404" pitchFamily="49" charset="0"/>
                <a:cs typeface="Courier New" panose="02070309020205020404" pitchFamily="49" charset="0"/>
              </a:rPr>
              <a:t> </a:t>
            </a:r>
            <a:r>
              <a:rPr lang="en-US" sz="1800" b="1" dirty="0">
                <a:latin typeface="Courier New" panose="02070309020205020404" pitchFamily="49" charset="0"/>
                <a:cs typeface="Courier New" panose="02070309020205020404" pitchFamily="49" charset="0"/>
              </a:rPr>
              <a:t>0</a:t>
            </a:r>
          </a:p>
          <a:p>
            <a:pPr algn="ctr"/>
            <a:endParaRPr lang="en-US" sz="1800" b="1" dirty="0">
              <a:latin typeface="Courier New" panose="02070309020205020404" pitchFamily="49" charset="0"/>
              <a:cs typeface="Courier New" panose="02070309020205020404" pitchFamily="49" charset="0"/>
            </a:endParaRPr>
          </a:p>
        </p:txBody>
      </p:sp>
      <p:sp>
        <p:nvSpPr>
          <p:cNvPr id="15" name="TextBox 14"/>
          <p:cNvSpPr txBox="1"/>
          <p:nvPr/>
        </p:nvSpPr>
        <p:spPr>
          <a:xfrm>
            <a:off x="599154" y="2667000"/>
            <a:ext cx="4277645" cy="830997"/>
          </a:xfrm>
          <a:prstGeom prst="rect">
            <a:avLst/>
          </a:prstGeom>
          <a:solidFill>
            <a:srgbClr val="FAE9D6"/>
          </a:solidFill>
        </p:spPr>
        <p:txBody>
          <a:bodyPr wrap="square" rtlCol="0">
            <a:spAutoFit/>
          </a:bodyPr>
          <a:lstStyle/>
          <a:p>
            <a:pPr algn="ctr"/>
            <a:r>
              <a:rPr lang="en-US" dirty="0" smtClean="0">
                <a:latin typeface="Cambria" panose="02040503050406030204" pitchFamily="18" charset="0"/>
              </a:rPr>
              <a:t>What in Python could most usefully hold all of these </a:t>
            </a:r>
            <a:r>
              <a:rPr lang="en-US" b="1" i="1" dirty="0" smtClean="0">
                <a:solidFill>
                  <a:srgbClr val="F6890C"/>
                </a:solidFill>
                <a:latin typeface="Cambria" panose="02040503050406030204" pitchFamily="18" charset="0"/>
              </a:rPr>
              <a:t>rules</a:t>
            </a:r>
            <a:r>
              <a:rPr lang="en-US" dirty="0" smtClean="0">
                <a:latin typeface="Cambria" panose="02040503050406030204" pitchFamily="18" charset="0"/>
              </a:rPr>
              <a:t>?</a:t>
            </a:r>
            <a:endParaRPr lang="en-US" dirty="0">
              <a:latin typeface="Cambria" panose="02040503050406030204" pitchFamily="18" charset="0"/>
            </a:endParaRPr>
          </a:p>
        </p:txBody>
      </p:sp>
    </p:spTree>
    <p:extLst>
      <p:ext uri="{BB962C8B-B14F-4D97-AF65-F5344CB8AC3E}">
        <p14:creationId xmlns:p14="http://schemas.microsoft.com/office/powerpoint/2010/main" val="25456633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007768" y="5127905"/>
            <a:ext cx="2145632" cy="346464"/>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6007768" y="6196264"/>
            <a:ext cx="1600200" cy="461665"/>
          </a:xfrm>
          <a:prstGeom prst="roundRect">
            <a:avLst/>
          </a:prstGeom>
          <a:solidFill>
            <a:srgbClr val="FFEFD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947736" y="6184231"/>
            <a:ext cx="1981200" cy="461665"/>
          </a:xfrm>
          <a:prstGeom prst="roundRect">
            <a:avLst/>
          </a:prstGeom>
          <a:solidFill>
            <a:srgbClr val="FFEFD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611187" y="1487269"/>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Program:</a:t>
            </a:r>
            <a:endParaRPr lang="en-US" sz="3600" b="1" dirty="0">
              <a:latin typeface="Courier New" panose="02070309020205020404" pitchFamily="49" charset="0"/>
              <a:cs typeface="Courier New" panose="02070309020205020404" pitchFamily="49" charset="0"/>
            </a:endParaRPr>
          </a:p>
        </p:txBody>
      </p:sp>
      <p:sp>
        <p:nvSpPr>
          <p:cNvPr id="4" name="Rectangle 3"/>
          <p:cNvSpPr/>
          <p:nvPr/>
        </p:nvSpPr>
        <p:spPr>
          <a:xfrm>
            <a:off x="5883880" y="179591"/>
            <a:ext cx="2438400" cy="5632311"/>
          </a:xfrm>
          <a:prstGeom prst="rect">
            <a:avLst/>
          </a:prstGeom>
          <a:noFill/>
        </p:spPr>
        <p:txBody>
          <a:bodyPr wrap="square">
            <a:spAutoFit/>
          </a:bodyPr>
          <a:lstStyle/>
          <a:p>
            <a:pPr algn="ct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N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W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a:t>
            </a:r>
            <a:r>
              <a:rPr lang="en-US" sz="1800" b="1" dirty="0">
                <a:latin typeface="Courier New" panose="02070309020205020404" pitchFamily="49" charset="0"/>
                <a:cs typeface="Courier New" panose="02070309020205020404" pitchFamily="49" charset="0"/>
              </a:rPr>
              <a:t>1</a:t>
            </a: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S</a:t>
            </a:r>
            <a:r>
              <a:rPr lang="en-US" sz="1800" b="1" dirty="0" smtClean="0">
                <a:latin typeface="Courier New" panose="02070309020205020404" pitchFamily="49" charset="0"/>
                <a:cs typeface="Courier New" panose="02070309020205020404" pitchFamily="49" charset="0"/>
              </a:rPr>
              <a:t>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W</a:t>
            </a:r>
            <a:r>
              <a:rPr lang="en-US" sz="1800" b="1" dirty="0" smtClean="0">
                <a:latin typeface="Courier New" panose="02070309020205020404" pitchFamily="49" charset="0"/>
                <a:cs typeface="Courier New" panose="02070309020205020404" pitchFamily="49" charset="0"/>
              </a:rPr>
              <a:t> </a:t>
            </a:r>
            <a:r>
              <a:rPr lang="en-US" sz="1800" b="1" dirty="0">
                <a:latin typeface="Courier New" panose="02070309020205020404" pitchFamily="49" charset="0"/>
                <a:cs typeface="Courier New" panose="02070309020205020404" pitchFamily="49" charset="0"/>
              </a:rPr>
              <a:t>0</a:t>
            </a:r>
          </a:p>
          <a:p>
            <a:pPr algn="ctr"/>
            <a:endParaRPr lang="en-US" sz="1800" b="1" dirty="0">
              <a:latin typeface="Courier New" panose="02070309020205020404" pitchFamily="49" charset="0"/>
              <a:cs typeface="Courier New" panose="02070309020205020404" pitchFamily="49" charset="0"/>
            </a:endParaRPr>
          </a:p>
        </p:txBody>
      </p:sp>
      <p:sp>
        <p:nvSpPr>
          <p:cNvPr id="5" name="TextBox 4"/>
          <p:cNvSpPr txBox="1"/>
          <p:nvPr/>
        </p:nvSpPr>
        <p:spPr>
          <a:xfrm>
            <a:off x="599154" y="2667000"/>
            <a:ext cx="4277645" cy="830997"/>
          </a:xfrm>
          <a:prstGeom prst="rect">
            <a:avLst/>
          </a:prstGeom>
          <a:noFill/>
        </p:spPr>
        <p:txBody>
          <a:bodyPr wrap="square" rtlCol="0">
            <a:spAutoFit/>
          </a:bodyPr>
          <a:lstStyle/>
          <a:p>
            <a:pPr algn="ctr"/>
            <a:r>
              <a:rPr lang="en-US" dirty="0" smtClean="0">
                <a:latin typeface="Cambria" panose="02040503050406030204" pitchFamily="18" charset="0"/>
              </a:rPr>
              <a:t>What in Python could most usefully hold all of these </a:t>
            </a:r>
            <a:r>
              <a:rPr lang="en-US" b="1" i="1" dirty="0" smtClean="0">
                <a:solidFill>
                  <a:srgbClr val="F6890C"/>
                </a:solidFill>
                <a:latin typeface="Cambria" panose="02040503050406030204" pitchFamily="18" charset="0"/>
              </a:rPr>
              <a:t>rules</a:t>
            </a:r>
            <a:r>
              <a:rPr lang="en-US" dirty="0" smtClean="0">
                <a:latin typeface="Cambria" panose="02040503050406030204" pitchFamily="18" charset="0"/>
              </a:rPr>
              <a:t>?</a:t>
            </a:r>
            <a:endParaRPr lang="en-US" dirty="0">
              <a:latin typeface="Cambria" panose="02040503050406030204" pitchFamily="18" charset="0"/>
            </a:endParaRPr>
          </a:p>
        </p:txBody>
      </p:sp>
      <p:sp>
        <p:nvSpPr>
          <p:cNvPr id="13" name="TextBox 12"/>
          <p:cNvSpPr txBox="1"/>
          <p:nvPr/>
        </p:nvSpPr>
        <p:spPr>
          <a:xfrm>
            <a:off x="921208" y="3809999"/>
            <a:ext cx="3186783" cy="830997"/>
          </a:xfrm>
          <a:prstGeom prst="rect">
            <a:avLst/>
          </a:prstGeom>
          <a:noFill/>
        </p:spPr>
        <p:txBody>
          <a:bodyPr wrap="square" rtlCol="0">
            <a:spAutoFit/>
          </a:bodyPr>
          <a:lstStyle/>
          <a:p>
            <a:pPr algn="ctr"/>
            <a:r>
              <a:rPr lang="en-US" dirty="0" smtClean="0">
                <a:latin typeface="Cambria" panose="02040503050406030204" pitchFamily="18" charset="0"/>
              </a:rPr>
              <a:t>What type should </a:t>
            </a:r>
            <a:r>
              <a:rPr lang="en-US" b="1" dirty="0" err="1" smtClean="0">
                <a:latin typeface="Courier New" panose="02070309020205020404" pitchFamily="49" charset="0"/>
                <a:cs typeface="Courier New" panose="02070309020205020404" pitchFamily="49" charset="0"/>
              </a:rPr>
              <a:t>self.rules</a:t>
            </a:r>
            <a:r>
              <a:rPr lang="en-US" dirty="0" smtClean="0">
                <a:latin typeface="Cambria" panose="02040503050406030204" pitchFamily="18" charset="0"/>
              </a:rPr>
              <a:t> be?</a:t>
            </a:r>
            <a:endParaRPr lang="en-US" dirty="0">
              <a:latin typeface="Cambria" panose="02040503050406030204" pitchFamily="18" charset="0"/>
            </a:endParaRPr>
          </a:p>
        </p:txBody>
      </p:sp>
      <p:sp>
        <p:nvSpPr>
          <p:cNvPr id="2" name="Rectangle 1"/>
          <p:cNvSpPr/>
          <p:nvPr/>
        </p:nvSpPr>
        <p:spPr>
          <a:xfrm>
            <a:off x="762000" y="6172199"/>
            <a:ext cx="7005444" cy="461665"/>
          </a:xfrm>
          <a:prstGeom prst="rect">
            <a:avLst/>
          </a:prstGeom>
        </p:spPr>
        <p:txBody>
          <a:bodyPr wrap="none">
            <a:spAutoFit/>
          </a:bodyPr>
          <a:lstStyle/>
          <a:p>
            <a:r>
              <a:rPr lang="en-US" b="1" dirty="0" err="1" smtClean="0">
                <a:latin typeface="Courier New" panose="02070309020205020404" pitchFamily="49" charset="0"/>
                <a:cs typeface="Courier New" panose="02070309020205020404" pitchFamily="49" charset="0"/>
              </a:rPr>
              <a:t>self.rules</a:t>
            </a:r>
            <a:r>
              <a:rPr lang="en-US" b="1" dirty="0" smtClean="0">
                <a:latin typeface="Courier New" panose="02070309020205020404" pitchFamily="49" charset="0"/>
                <a:cs typeface="Courier New" panose="02070309020205020404" pitchFamily="49" charset="0"/>
              </a:rPr>
              <a:t>[ (1,</a:t>
            </a:r>
            <a:r>
              <a:rPr lang="en-US" b="1" dirty="0" smtClean="0">
                <a:solidFill>
                  <a:srgbClr val="009900"/>
                </a:solidFill>
                <a:latin typeface="Courier New" panose="02070309020205020404" pitchFamily="49" charset="0"/>
                <a:cs typeface="Courier New" panose="02070309020205020404" pitchFamily="49" charset="0"/>
              </a:rPr>
              <a:t>"NExx"</a:t>
            </a:r>
            <a:r>
              <a:rPr lang="en-US" b="1" dirty="0" smtClean="0">
                <a:latin typeface="Courier New" panose="02070309020205020404" pitchFamily="49" charset="0"/>
                <a:cs typeface="Courier New" panose="02070309020205020404" pitchFamily="49" charset="0"/>
              </a:rPr>
              <a:t>) ]  =  (</a:t>
            </a:r>
            <a:r>
              <a:rPr lang="en-US" b="1" dirty="0" smtClean="0">
                <a:solidFill>
                  <a:srgbClr val="009900"/>
                </a:solidFill>
                <a:latin typeface="Courier New" panose="02070309020205020404" pitchFamily="49" charset="0"/>
                <a:cs typeface="Courier New" panose="02070309020205020404" pitchFamily="49" charset="0"/>
              </a:rPr>
              <a:t>"W"</a:t>
            </a:r>
            <a:r>
              <a:rPr lang="en-US" b="1" dirty="0" smtClean="0">
                <a:latin typeface="Courier New" panose="02070309020205020404" pitchFamily="49" charset="0"/>
                <a:cs typeface="Courier New" panose="02070309020205020404" pitchFamily="49" charset="0"/>
              </a:rPr>
              <a:t>,0) </a:t>
            </a:r>
            <a:endParaRPr lang="en-US" dirty="0"/>
          </a:p>
        </p:txBody>
      </p:sp>
      <p:sp>
        <p:nvSpPr>
          <p:cNvPr id="6" name="Rectangle 5"/>
          <p:cNvSpPr/>
          <p:nvPr/>
        </p:nvSpPr>
        <p:spPr>
          <a:xfrm rot="20694491">
            <a:off x="1572843" y="4955271"/>
            <a:ext cx="1883511" cy="830997"/>
          </a:xfrm>
          <a:prstGeom prst="rect">
            <a:avLst/>
          </a:prstGeom>
          <a:solidFill>
            <a:srgbClr val="FFEFD7"/>
          </a:solidFill>
        </p:spPr>
        <p:txBody>
          <a:bodyPr wrap="square">
            <a:spAutoFit/>
          </a:bodyPr>
          <a:lstStyle/>
          <a:p>
            <a:pPr algn="ctr"/>
            <a:r>
              <a:rPr lang="en-US" dirty="0" smtClean="0">
                <a:latin typeface="Cambria" panose="02040503050406030204" pitchFamily="18" charset="0"/>
              </a:rPr>
              <a:t>Python dictionary</a:t>
            </a:r>
            <a:endParaRPr lang="en-US" dirty="0"/>
          </a:p>
        </p:txBody>
      </p:sp>
      <p:sp>
        <p:nvSpPr>
          <p:cNvPr id="8" name="Rectangle 7"/>
          <p:cNvSpPr/>
          <p:nvPr/>
        </p:nvSpPr>
        <p:spPr>
          <a:xfrm>
            <a:off x="3608026" y="5765074"/>
            <a:ext cx="622222" cy="461665"/>
          </a:xfrm>
          <a:prstGeom prst="rect">
            <a:avLst/>
          </a:prstGeom>
        </p:spPr>
        <p:txBody>
          <a:bodyPr wrap="none">
            <a:spAutoFit/>
          </a:bodyPr>
          <a:lstStyle/>
          <a:p>
            <a:pPr algn="ctr"/>
            <a:r>
              <a:rPr lang="en-US" b="1" dirty="0" smtClean="0">
                <a:latin typeface="Calibri" panose="020F0502020204030204" pitchFamily="34" charset="0"/>
              </a:rPr>
              <a:t>key</a:t>
            </a:r>
            <a:endParaRPr lang="en-US" b="1" dirty="0">
              <a:latin typeface="Calibri" panose="020F0502020204030204" pitchFamily="34" charset="0"/>
            </a:endParaRPr>
          </a:p>
        </p:txBody>
      </p:sp>
      <p:sp>
        <p:nvSpPr>
          <p:cNvPr id="12" name="Rectangle 11"/>
          <p:cNvSpPr/>
          <p:nvPr/>
        </p:nvSpPr>
        <p:spPr>
          <a:xfrm>
            <a:off x="6294808" y="5765074"/>
            <a:ext cx="874278" cy="461665"/>
          </a:xfrm>
          <a:prstGeom prst="rect">
            <a:avLst/>
          </a:prstGeom>
        </p:spPr>
        <p:txBody>
          <a:bodyPr wrap="none">
            <a:spAutoFit/>
          </a:bodyPr>
          <a:lstStyle/>
          <a:p>
            <a:pPr algn="ctr"/>
            <a:r>
              <a:rPr lang="en-US" b="1" dirty="0" smtClean="0">
                <a:latin typeface="Calibri" panose="020F0502020204030204" pitchFamily="34" charset="0"/>
              </a:rPr>
              <a:t>value</a:t>
            </a:r>
            <a:endParaRPr lang="en-US" b="1" dirty="0">
              <a:latin typeface="Calibri" panose="020F0502020204030204" pitchFamily="34" charset="0"/>
            </a:endParaRPr>
          </a:p>
        </p:txBody>
      </p:sp>
      <p:cxnSp>
        <p:nvCxnSpPr>
          <p:cNvPr id="11" name="Straight Arrow Connector 10"/>
          <p:cNvCxnSpPr/>
          <p:nvPr/>
        </p:nvCxnSpPr>
        <p:spPr>
          <a:xfrm>
            <a:off x="4495800" y="5127905"/>
            <a:ext cx="0" cy="937362"/>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572000" y="5127905"/>
            <a:ext cx="1722808" cy="937362"/>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938336" y="4724399"/>
            <a:ext cx="1648208" cy="461665"/>
          </a:xfrm>
          <a:prstGeom prst="rect">
            <a:avLst/>
          </a:prstGeom>
          <a:solidFill>
            <a:schemeClr val="bg1">
              <a:lumMod val="95000"/>
            </a:schemeClr>
          </a:solidFill>
        </p:spPr>
        <p:txBody>
          <a:bodyPr wrap="none">
            <a:spAutoFit/>
          </a:bodyPr>
          <a:lstStyle/>
          <a:p>
            <a:pPr algn="ctr"/>
            <a:r>
              <a:rPr lang="en-US" b="1" dirty="0" smtClean="0">
                <a:solidFill>
                  <a:schemeClr val="bg1">
                    <a:lumMod val="65000"/>
                  </a:schemeClr>
                </a:solidFill>
                <a:latin typeface="Calibri" panose="020F0502020204030204" pitchFamily="34" charset="0"/>
              </a:rPr>
              <a:t>both </a:t>
            </a:r>
            <a:r>
              <a:rPr lang="en-US" b="1" i="1" dirty="0" smtClean="0">
                <a:solidFill>
                  <a:schemeClr val="bg1">
                    <a:lumMod val="65000"/>
                  </a:schemeClr>
                </a:solidFill>
                <a:latin typeface="Calibri" panose="020F0502020204030204" pitchFamily="34" charset="0"/>
              </a:rPr>
              <a:t>tuples</a:t>
            </a:r>
            <a:endParaRPr lang="en-US" b="1" i="1" dirty="0">
              <a:solidFill>
                <a:schemeClr val="bg1">
                  <a:lumMod val="65000"/>
                </a:schemeClr>
              </a:solidFill>
              <a:latin typeface="Calibri" panose="020F0502020204030204" pitchFamily="34" charset="0"/>
            </a:endParaRPr>
          </a:p>
        </p:txBody>
      </p:sp>
      <p:sp>
        <p:nvSpPr>
          <p:cNvPr id="9" name="Down Arrow 8"/>
          <p:cNvSpPr/>
          <p:nvPr/>
        </p:nvSpPr>
        <p:spPr>
          <a:xfrm rot="2355586">
            <a:off x="7174397" y="5520534"/>
            <a:ext cx="288320" cy="39932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6668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6013331" y="5394160"/>
            <a:ext cx="2286000" cy="461665"/>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013331" y="4836696"/>
            <a:ext cx="2286000" cy="461665"/>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6013331" y="4293766"/>
            <a:ext cx="2286000" cy="46166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458787" y="2133600"/>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World:</a:t>
            </a:r>
            <a:endParaRPr lang="en-US" sz="3600" b="1" dirty="0">
              <a:latin typeface="Courier New" panose="02070309020205020404" pitchFamily="49" charset="0"/>
              <a:cs typeface="Courier New" panose="02070309020205020404" pitchFamily="49" charset="0"/>
            </a:endParaRPr>
          </a:p>
        </p:txBody>
      </p:sp>
      <p:sp>
        <p:nvSpPr>
          <p:cNvPr id="5" name="TextBox 4"/>
          <p:cNvSpPr txBox="1"/>
          <p:nvPr/>
        </p:nvSpPr>
        <p:spPr>
          <a:xfrm>
            <a:off x="647727" y="990600"/>
            <a:ext cx="3111376" cy="584775"/>
          </a:xfrm>
          <a:prstGeom prst="rect">
            <a:avLst/>
          </a:prstGeom>
          <a:solidFill>
            <a:schemeClr val="bg1"/>
          </a:solidFill>
        </p:spPr>
        <p:txBody>
          <a:bodyPr wrap="square" rtlCol="0">
            <a:spAutoFit/>
          </a:bodyPr>
          <a:lstStyle/>
          <a:p>
            <a:pPr algn="ctr"/>
            <a:r>
              <a:rPr lang="en-US" sz="1600" dirty="0" smtClean="0">
                <a:latin typeface="Cambria" panose="02040503050406030204" pitchFamily="18" charset="0"/>
              </a:rPr>
              <a:t>What type in Python could most usefully hold the </a:t>
            </a:r>
            <a:r>
              <a:rPr lang="en-US" sz="1600" b="1" i="1" dirty="0" smtClean="0">
                <a:solidFill>
                  <a:srgbClr val="F6890C"/>
                </a:solidFill>
                <a:latin typeface="Cambria" panose="02040503050406030204" pitchFamily="18" charset="0"/>
              </a:rPr>
              <a:t>environment</a:t>
            </a:r>
            <a:r>
              <a:rPr lang="en-US" sz="1600" dirty="0" smtClean="0">
                <a:latin typeface="Cambria" panose="02040503050406030204" pitchFamily="18" charset="0"/>
              </a:rPr>
              <a:t>?</a:t>
            </a:r>
            <a:endParaRPr lang="en-US" sz="1600" dirty="0">
              <a:latin typeface="Cambria" panose="02040503050406030204" pitchFamily="18" charset="0"/>
            </a:endParaRPr>
          </a:p>
        </p:txBody>
      </p:sp>
      <p:sp>
        <p:nvSpPr>
          <p:cNvPr id="13" name="TextBox 12"/>
          <p:cNvSpPr txBox="1"/>
          <p:nvPr/>
        </p:nvSpPr>
        <p:spPr>
          <a:xfrm>
            <a:off x="419031" y="3048000"/>
            <a:ext cx="4038600" cy="1200329"/>
          </a:xfrm>
          <a:prstGeom prst="rect">
            <a:avLst/>
          </a:prstGeom>
          <a:solidFill>
            <a:srgbClr val="FFEFD7"/>
          </a:solidFill>
        </p:spPr>
        <p:txBody>
          <a:bodyPr wrap="square" rtlCol="0">
            <a:spAutoFit/>
          </a:bodyPr>
          <a:lstStyle/>
          <a:p>
            <a:pPr algn="ctr"/>
            <a:r>
              <a:rPr lang="en-US" dirty="0" smtClean="0">
                <a:latin typeface="Cambria" panose="02040503050406030204" pitchFamily="18" charset="0"/>
              </a:rPr>
              <a:t>What </a:t>
            </a:r>
            <a:r>
              <a:rPr lang="en-US" u="sng" dirty="0" smtClean="0">
                <a:latin typeface="Cambria" panose="02040503050406030204" pitchFamily="18" charset="0"/>
              </a:rPr>
              <a:t>class</a:t>
            </a:r>
            <a:r>
              <a:rPr lang="en-US" dirty="0" smtClean="0">
                <a:latin typeface="Cambria" panose="02040503050406030204" pitchFamily="18" charset="0"/>
              </a:rPr>
              <a:t> that you've already written will be most similar to </a:t>
            </a:r>
            <a:r>
              <a:rPr lang="en-US" dirty="0" err="1" smtClean="0">
                <a:latin typeface="Cambria" panose="02040503050406030204" pitchFamily="18" charset="0"/>
              </a:rPr>
              <a:t>Picobot's</a:t>
            </a:r>
            <a:r>
              <a:rPr lang="en-US" dirty="0" smtClean="0">
                <a:latin typeface="Cambria" panose="02040503050406030204" pitchFamily="18" charset="0"/>
              </a:rPr>
              <a:t> </a:t>
            </a:r>
            <a:r>
              <a:rPr lang="en-US" b="1" dirty="0" smtClean="0">
                <a:latin typeface="Courier New" panose="02070309020205020404" pitchFamily="49" charset="0"/>
                <a:cs typeface="Courier New" panose="02070309020205020404" pitchFamily="49" charset="0"/>
              </a:rPr>
              <a:t>World</a:t>
            </a:r>
            <a:r>
              <a:rPr lang="en-US" dirty="0" smtClean="0">
                <a:latin typeface="Cambria" panose="02040503050406030204" pitchFamily="18" charset="0"/>
              </a:rPr>
              <a:t>? </a:t>
            </a:r>
            <a:endParaRPr lang="en-US" dirty="0">
              <a:latin typeface="Cambria" panose="02040503050406030204" pitchFamily="18" charset="0"/>
            </a:endParaRPr>
          </a:p>
        </p:txBody>
      </p:sp>
      <p:sp>
        <p:nvSpPr>
          <p:cNvPr id="2" name="Rectangle 1"/>
          <p:cNvSpPr/>
          <p:nvPr/>
        </p:nvSpPr>
        <p:spPr>
          <a:xfrm>
            <a:off x="4495800" y="285957"/>
            <a:ext cx="4388728" cy="3939540"/>
          </a:xfrm>
          <a:prstGeom prst="rect">
            <a:avLst/>
          </a:prstGeom>
        </p:spPr>
        <p:txBody>
          <a:bodyPr wrap="square">
            <a:spAutoFit/>
          </a:bodyPr>
          <a:lstStyle/>
          <a:p>
            <a:pPr algn="r">
              <a:lnSpc>
                <a:spcPts val="1200"/>
              </a:lnSpc>
            </a:pP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oooooPooooooooooooooooo</a:t>
            </a: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a:p>
            <a:pPr algn="r">
              <a:lnSpc>
                <a:spcPts val="1200"/>
              </a:lnSpc>
            </a:pPr>
            <a:r>
              <a:rPr lang="en-US" sz="1800" b="1" dirty="0" smtClean="0">
                <a:latin typeface="Courier New" panose="02070309020205020404" pitchFamily="49" charset="0"/>
                <a:cs typeface="Courier New" panose="02070309020205020404" pitchFamily="49" charset="0"/>
              </a:rPr>
              <a:t>+o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ooooooooooooooooooooooo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p:txBody>
      </p:sp>
      <p:sp>
        <p:nvSpPr>
          <p:cNvPr id="4" name="Rectangle 3"/>
          <p:cNvSpPr/>
          <p:nvPr/>
        </p:nvSpPr>
        <p:spPr>
          <a:xfrm>
            <a:off x="7611979" y="4201434"/>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a:t>
            </a:r>
            <a:endParaRPr lang="en-US" sz="3600" dirty="0"/>
          </a:p>
        </p:txBody>
      </p:sp>
      <p:sp>
        <p:nvSpPr>
          <p:cNvPr id="10" name="Rectangle 9"/>
          <p:cNvSpPr/>
          <p:nvPr/>
        </p:nvSpPr>
        <p:spPr>
          <a:xfrm>
            <a:off x="7611979" y="4689849"/>
            <a:ext cx="461986" cy="646331"/>
          </a:xfrm>
          <a:prstGeom prst="rect">
            <a:avLst/>
          </a:prstGeom>
        </p:spPr>
        <p:txBody>
          <a:bodyPr wrap="none">
            <a:spAutoFit/>
          </a:bodyPr>
          <a:lstStyle/>
          <a:p>
            <a:r>
              <a:rPr lang="en-US" sz="3600" b="1" dirty="0" smtClean="0">
                <a:latin typeface="Courier New" panose="02070309020205020404" pitchFamily="49" charset="0"/>
                <a:cs typeface="Courier New" panose="02070309020205020404" pitchFamily="49" charset="0"/>
              </a:rPr>
              <a:t>o</a:t>
            </a:r>
            <a:endParaRPr lang="en-US" sz="3600" dirty="0"/>
          </a:p>
        </p:txBody>
      </p:sp>
      <p:sp>
        <p:nvSpPr>
          <p:cNvPr id="11" name="Rectangle 10"/>
          <p:cNvSpPr/>
          <p:nvPr/>
        </p:nvSpPr>
        <p:spPr>
          <a:xfrm>
            <a:off x="7616765" y="5295928"/>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P</a:t>
            </a:r>
            <a:endParaRPr lang="en-US" sz="3600" dirty="0"/>
          </a:p>
        </p:txBody>
      </p:sp>
      <p:sp>
        <p:nvSpPr>
          <p:cNvPr id="6" name="Rectangle 5"/>
          <p:cNvSpPr/>
          <p:nvPr/>
        </p:nvSpPr>
        <p:spPr>
          <a:xfrm>
            <a:off x="6019800" y="5388260"/>
            <a:ext cx="1261884" cy="461665"/>
          </a:xfrm>
          <a:prstGeom prst="rect">
            <a:avLst/>
          </a:prstGeom>
        </p:spPr>
        <p:txBody>
          <a:bodyPr wrap="none">
            <a:spAutoFit/>
          </a:bodyPr>
          <a:lstStyle/>
          <a:p>
            <a:pPr algn="ctr"/>
            <a:r>
              <a:rPr lang="en-US" dirty="0" err="1" smtClean="0">
                <a:latin typeface="Cambria" panose="02040503050406030204" pitchFamily="18" charset="0"/>
              </a:rPr>
              <a:t>Picobot</a:t>
            </a:r>
            <a:r>
              <a:rPr lang="en-US" dirty="0" smtClean="0">
                <a:latin typeface="Cambria" panose="02040503050406030204" pitchFamily="18" charset="0"/>
              </a:rPr>
              <a:t>:</a:t>
            </a:r>
            <a:endParaRPr lang="en-US" dirty="0"/>
          </a:p>
        </p:txBody>
      </p:sp>
      <p:sp>
        <p:nvSpPr>
          <p:cNvPr id="15" name="Rectangle 14"/>
          <p:cNvSpPr/>
          <p:nvPr/>
        </p:nvSpPr>
        <p:spPr>
          <a:xfrm>
            <a:off x="6061222" y="4841867"/>
            <a:ext cx="1179041" cy="461665"/>
          </a:xfrm>
          <a:prstGeom prst="rect">
            <a:avLst/>
          </a:prstGeom>
        </p:spPr>
        <p:txBody>
          <a:bodyPr wrap="none">
            <a:spAutoFit/>
          </a:bodyPr>
          <a:lstStyle/>
          <a:p>
            <a:pPr algn="ctr"/>
            <a:r>
              <a:rPr lang="en-US" dirty="0" smtClean="0">
                <a:latin typeface="Cambria" panose="02040503050406030204" pitchFamily="18" charset="0"/>
              </a:rPr>
              <a:t>Visited:</a:t>
            </a:r>
            <a:endParaRPr lang="en-US" dirty="0"/>
          </a:p>
        </p:txBody>
      </p:sp>
      <p:sp>
        <p:nvSpPr>
          <p:cNvPr id="16" name="Rectangle 15"/>
          <p:cNvSpPr/>
          <p:nvPr/>
        </p:nvSpPr>
        <p:spPr>
          <a:xfrm>
            <a:off x="6223734" y="4293766"/>
            <a:ext cx="854016" cy="461665"/>
          </a:xfrm>
          <a:prstGeom prst="rect">
            <a:avLst/>
          </a:prstGeom>
        </p:spPr>
        <p:txBody>
          <a:bodyPr wrap="none">
            <a:spAutoFit/>
          </a:bodyPr>
          <a:lstStyle/>
          <a:p>
            <a:pPr algn="ctr"/>
            <a:r>
              <a:rPr lang="en-US" dirty="0" smtClean="0">
                <a:latin typeface="Cambria" panose="02040503050406030204" pitchFamily="18" charset="0"/>
              </a:rPr>
              <a:t>Wall:</a:t>
            </a:r>
            <a:endParaRPr lang="en-US" dirty="0"/>
          </a:p>
        </p:txBody>
      </p:sp>
      <p:sp>
        <p:nvSpPr>
          <p:cNvPr id="9" name="Rectangle 8"/>
          <p:cNvSpPr/>
          <p:nvPr/>
        </p:nvSpPr>
        <p:spPr>
          <a:xfrm>
            <a:off x="629611" y="4477527"/>
            <a:ext cx="3693640" cy="461665"/>
          </a:xfrm>
          <a:prstGeom prst="rect">
            <a:avLst/>
          </a:prstGeom>
        </p:spPr>
        <p:txBody>
          <a:bodyPr wrap="none">
            <a:spAutoFit/>
          </a:bodyPr>
          <a:lstStyle/>
          <a:p>
            <a:pPr lvl="0" algn="ctr"/>
            <a:r>
              <a:rPr lang="en-US" dirty="0" smtClean="0">
                <a:latin typeface="Cambria" panose="02040503050406030204" pitchFamily="18" charset="0"/>
              </a:rPr>
              <a:t>What will </a:t>
            </a:r>
            <a:r>
              <a:rPr lang="en-US" b="1" dirty="0" err="1" smtClean="0">
                <a:solidFill>
                  <a:srgbClr val="000000"/>
                </a:solidFill>
                <a:latin typeface="Courier New" panose="02070309020205020404" pitchFamily="49" charset="0"/>
                <a:cs typeface="Courier New" panose="02070309020205020404" pitchFamily="49" charset="0"/>
              </a:rPr>
              <a:t>self.room</a:t>
            </a:r>
            <a:r>
              <a:rPr lang="en-US" dirty="0" smtClean="0">
                <a:solidFill>
                  <a:srgbClr val="000000"/>
                </a:solidFill>
                <a:latin typeface="Cambria" panose="02040503050406030204" pitchFamily="18" charset="0"/>
              </a:rPr>
              <a:t> be?</a:t>
            </a:r>
            <a:endParaRPr lang="en-US" dirty="0">
              <a:solidFill>
                <a:srgbClr val="000000"/>
              </a:solidFill>
              <a:latin typeface="Cambria" panose="02040503050406030204" pitchFamily="18" charset="0"/>
            </a:endParaRPr>
          </a:p>
        </p:txBody>
      </p:sp>
      <p:cxnSp>
        <p:nvCxnSpPr>
          <p:cNvPr id="14" name="Straight Arrow Connector 13"/>
          <p:cNvCxnSpPr/>
          <p:nvPr/>
        </p:nvCxnSpPr>
        <p:spPr>
          <a:xfrm flipV="1">
            <a:off x="4457631" y="4201434"/>
            <a:ext cx="876369" cy="48841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73650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640186" y="6279221"/>
            <a:ext cx="5208414" cy="461665"/>
          </a:xfrm>
          <a:prstGeom prst="rect">
            <a:avLst/>
          </a:prstGeom>
          <a:solidFill>
            <a:srgbClr val="CCECFF"/>
          </a:solidFill>
        </p:spPr>
        <p:txBody>
          <a:bodyPr wrap="none">
            <a:spAutoFit/>
          </a:bodyPr>
          <a:lstStyle/>
          <a:p>
            <a:pPr algn="ctr"/>
            <a:r>
              <a:rPr lang="en-US" b="1" dirty="0" smtClean="0">
                <a:solidFill>
                  <a:schemeClr val="bg2"/>
                </a:solidFill>
                <a:latin typeface="Calibri" panose="020F0502020204030204" pitchFamily="34" charset="0"/>
              </a:rPr>
              <a:t>a list-of-lists-of-one-character-strings….</a:t>
            </a:r>
            <a:endParaRPr lang="en-US" b="1" i="1" dirty="0">
              <a:solidFill>
                <a:schemeClr val="bg2"/>
              </a:solidFill>
              <a:latin typeface="Calibri" panose="020F0502020204030204" pitchFamily="34" charset="0"/>
            </a:endParaRPr>
          </a:p>
        </p:txBody>
      </p:sp>
      <p:sp>
        <p:nvSpPr>
          <p:cNvPr id="18" name="Rounded Rectangle 17"/>
          <p:cNvSpPr/>
          <p:nvPr/>
        </p:nvSpPr>
        <p:spPr>
          <a:xfrm>
            <a:off x="6013331" y="5394160"/>
            <a:ext cx="2286000" cy="461665"/>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013331" y="4836696"/>
            <a:ext cx="2286000" cy="461665"/>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6013331" y="4293766"/>
            <a:ext cx="2286000" cy="46166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458787" y="2133600"/>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World:</a:t>
            </a:r>
            <a:endParaRPr lang="en-US" sz="3600" b="1" dirty="0">
              <a:latin typeface="Courier New" panose="02070309020205020404" pitchFamily="49" charset="0"/>
              <a:cs typeface="Courier New" panose="02070309020205020404" pitchFamily="49" charset="0"/>
            </a:endParaRPr>
          </a:p>
        </p:txBody>
      </p:sp>
      <p:sp>
        <p:nvSpPr>
          <p:cNvPr id="5" name="TextBox 4"/>
          <p:cNvSpPr txBox="1"/>
          <p:nvPr/>
        </p:nvSpPr>
        <p:spPr>
          <a:xfrm>
            <a:off x="647727" y="990600"/>
            <a:ext cx="3111376" cy="584775"/>
          </a:xfrm>
          <a:prstGeom prst="rect">
            <a:avLst/>
          </a:prstGeom>
          <a:solidFill>
            <a:schemeClr val="bg1"/>
          </a:solidFill>
        </p:spPr>
        <p:txBody>
          <a:bodyPr wrap="square" rtlCol="0">
            <a:spAutoFit/>
          </a:bodyPr>
          <a:lstStyle/>
          <a:p>
            <a:pPr algn="ctr"/>
            <a:r>
              <a:rPr lang="en-US" sz="1600" dirty="0" smtClean="0">
                <a:latin typeface="Cambria" panose="02040503050406030204" pitchFamily="18" charset="0"/>
              </a:rPr>
              <a:t>What type in Python could most usefully hold the </a:t>
            </a:r>
            <a:r>
              <a:rPr lang="en-US" sz="1600" b="1" i="1" dirty="0" smtClean="0">
                <a:solidFill>
                  <a:srgbClr val="F6890C"/>
                </a:solidFill>
                <a:latin typeface="Cambria" panose="02040503050406030204" pitchFamily="18" charset="0"/>
              </a:rPr>
              <a:t>environment</a:t>
            </a:r>
            <a:r>
              <a:rPr lang="en-US" sz="1600" dirty="0" smtClean="0">
                <a:latin typeface="Cambria" panose="02040503050406030204" pitchFamily="18" charset="0"/>
              </a:rPr>
              <a:t>?</a:t>
            </a:r>
            <a:endParaRPr lang="en-US" sz="1600" dirty="0">
              <a:latin typeface="Cambria" panose="02040503050406030204" pitchFamily="18" charset="0"/>
            </a:endParaRPr>
          </a:p>
        </p:txBody>
      </p:sp>
      <p:sp>
        <p:nvSpPr>
          <p:cNvPr id="13" name="TextBox 12"/>
          <p:cNvSpPr txBox="1"/>
          <p:nvPr/>
        </p:nvSpPr>
        <p:spPr>
          <a:xfrm>
            <a:off x="419031" y="3048000"/>
            <a:ext cx="4038600" cy="1200329"/>
          </a:xfrm>
          <a:prstGeom prst="rect">
            <a:avLst/>
          </a:prstGeom>
          <a:solidFill>
            <a:srgbClr val="FFEFD7"/>
          </a:solidFill>
        </p:spPr>
        <p:txBody>
          <a:bodyPr wrap="square" rtlCol="0">
            <a:spAutoFit/>
          </a:bodyPr>
          <a:lstStyle/>
          <a:p>
            <a:pPr algn="ctr"/>
            <a:r>
              <a:rPr lang="en-US" dirty="0" smtClean="0">
                <a:latin typeface="Cambria" panose="02040503050406030204" pitchFamily="18" charset="0"/>
              </a:rPr>
              <a:t>What </a:t>
            </a:r>
            <a:r>
              <a:rPr lang="en-US" u="sng" dirty="0" smtClean="0">
                <a:latin typeface="Cambria" panose="02040503050406030204" pitchFamily="18" charset="0"/>
              </a:rPr>
              <a:t>class</a:t>
            </a:r>
            <a:r>
              <a:rPr lang="en-US" dirty="0" smtClean="0">
                <a:latin typeface="Cambria" panose="02040503050406030204" pitchFamily="18" charset="0"/>
              </a:rPr>
              <a:t> that you've already written will be most similar to </a:t>
            </a:r>
            <a:r>
              <a:rPr lang="en-US" dirty="0" err="1" smtClean="0">
                <a:latin typeface="Cambria" panose="02040503050406030204" pitchFamily="18" charset="0"/>
              </a:rPr>
              <a:t>Picobot's</a:t>
            </a:r>
            <a:r>
              <a:rPr lang="en-US" dirty="0" smtClean="0">
                <a:latin typeface="Cambria" panose="02040503050406030204" pitchFamily="18" charset="0"/>
              </a:rPr>
              <a:t> </a:t>
            </a:r>
            <a:r>
              <a:rPr lang="en-US" b="1" dirty="0" smtClean="0">
                <a:latin typeface="Courier New" panose="02070309020205020404" pitchFamily="49" charset="0"/>
                <a:cs typeface="Courier New" panose="02070309020205020404" pitchFamily="49" charset="0"/>
              </a:rPr>
              <a:t>World</a:t>
            </a:r>
            <a:r>
              <a:rPr lang="en-US" dirty="0" smtClean="0">
                <a:latin typeface="Cambria" panose="02040503050406030204" pitchFamily="18" charset="0"/>
              </a:rPr>
              <a:t>? </a:t>
            </a:r>
            <a:endParaRPr lang="en-US" dirty="0">
              <a:latin typeface="Cambria" panose="02040503050406030204" pitchFamily="18" charset="0"/>
            </a:endParaRPr>
          </a:p>
        </p:txBody>
      </p:sp>
      <p:sp>
        <p:nvSpPr>
          <p:cNvPr id="2" name="Rectangle 1"/>
          <p:cNvSpPr/>
          <p:nvPr/>
        </p:nvSpPr>
        <p:spPr>
          <a:xfrm>
            <a:off x="4495800" y="285957"/>
            <a:ext cx="4388728" cy="3939540"/>
          </a:xfrm>
          <a:prstGeom prst="rect">
            <a:avLst/>
          </a:prstGeom>
        </p:spPr>
        <p:txBody>
          <a:bodyPr wrap="square">
            <a:spAutoFit/>
          </a:bodyPr>
          <a:lstStyle/>
          <a:p>
            <a:pPr algn="r">
              <a:lnSpc>
                <a:spcPts val="1200"/>
              </a:lnSpc>
            </a:pP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oooooPooooooooooooooooo</a:t>
            </a: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a:p>
            <a:pPr algn="r">
              <a:lnSpc>
                <a:spcPts val="1200"/>
              </a:lnSpc>
            </a:pPr>
            <a:r>
              <a:rPr lang="en-US" sz="1800" b="1" dirty="0" smtClean="0">
                <a:latin typeface="Courier New" panose="02070309020205020404" pitchFamily="49" charset="0"/>
                <a:cs typeface="Courier New" panose="02070309020205020404" pitchFamily="49" charset="0"/>
              </a:rPr>
              <a:t>+o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ooooooooooooooooooooooo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p:txBody>
      </p:sp>
      <p:sp>
        <p:nvSpPr>
          <p:cNvPr id="4" name="Rectangle 3"/>
          <p:cNvSpPr/>
          <p:nvPr/>
        </p:nvSpPr>
        <p:spPr>
          <a:xfrm>
            <a:off x="7611979" y="4201434"/>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a:t>
            </a:r>
            <a:endParaRPr lang="en-US" sz="3600" dirty="0"/>
          </a:p>
        </p:txBody>
      </p:sp>
      <p:sp>
        <p:nvSpPr>
          <p:cNvPr id="10" name="Rectangle 9"/>
          <p:cNvSpPr/>
          <p:nvPr/>
        </p:nvSpPr>
        <p:spPr>
          <a:xfrm>
            <a:off x="7611979" y="4689849"/>
            <a:ext cx="461986" cy="646331"/>
          </a:xfrm>
          <a:prstGeom prst="rect">
            <a:avLst/>
          </a:prstGeom>
        </p:spPr>
        <p:txBody>
          <a:bodyPr wrap="none">
            <a:spAutoFit/>
          </a:bodyPr>
          <a:lstStyle/>
          <a:p>
            <a:r>
              <a:rPr lang="en-US" sz="3600" b="1" dirty="0" smtClean="0">
                <a:latin typeface="Courier New" panose="02070309020205020404" pitchFamily="49" charset="0"/>
                <a:cs typeface="Courier New" panose="02070309020205020404" pitchFamily="49" charset="0"/>
              </a:rPr>
              <a:t>o</a:t>
            </a:r>
            <a:endParaRPr lang="en-US" sz="3600" dirty="0"/>
          </a:p>
        </p:txBody>
      </p:sp>
      <p:sp>
        <p:nvSpPr>
          <p:cNvPr id="11" name="Rectangle 10"/>
          <p:cNvSpPr/>
          <p:nvPr/>
        </p:nvSpPr>
        <p:spPr>
          <a:xfrm>
            <a:off x="7616765" y="5295928"/>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P</a:t>
            </a:r>
            <a:endParaRPr lang="en-US" sz="3600" dirty="0"/>
          </a:p>
        </p:txBody>
      </p:sp>
      <p:sp>
        <p:nvSpPr>
          <p:cNvPr id="6" name="Rectangle 5"/>
          <p:cNvSpPr/>
          <p:nvPr/>
        </p:nvSpPr>
        <p:spPr>
          <a:xfrm>
            <a:off x="6019800" y="5388260"/>
            <a:ext cx="1261884" cy="461665"/>
          </a:xfrm>
          <a:prstGeom prst="rect">
            <a:avLst/>
          </a:prstGeom>
        </p:spPr>
        <p:txBody>
          <a:bodyPr wrap="none">
            <a:spAutoFit/>
          </a:bodyPr>
          <a:lstStyle/>
          <a:p>
            <a:pPr algn="ctr"/>
            <a:r>
              <a:rPr lang="en-US" dirty="0" err="1" smtClean="0">
                <a:latin typeface="Cambria" panose="02040503050406030204" pitchFamily="18" charset="0"/>
              </a:rPr>
              <a:t>Picobot</a:t>
            </a:r>
            <a:r>
              <a:rPr lang="en-US" dirty="0" smtClean="0">
                <a:latin typeface="Cambria" panose="02040503050406030204" pitchFamily="18" charset="0"/>
              </a:rPr>
              <a:t>:</a:t>
            </a:r>
            <a:endParaRPr lang="en-US" dirty="0"/>
          </a:p>
        </p:txBody>
      </p:sp>
      <p:sp>
        <p:nvSpPr>
          <p:cNvPr id="15" name="Rectangle 14"/>
          <p:cNvSpPr/>
          <p:nvPr/>
        </p:nvSpPr>
        <p:spPr>
          <a:xfrm>
            <a:off x="6061222" y="4841867"/>
            <a:ext cx="1179041" cy="461665"/>
          </a:xfrm>
          <a:prstGeom prst="rect">
            <a:avLst/>
          </a:prstGeom>
        </p:spPr>
        <p:txBody>
          <a:bodyPr wrap="none">
            <a:spAutoFit/>
          </a:bodyPr>
          <a:lstStyle/>
          <a:p>
            <a:pPr algn="ctr"/>
            <a:r>
              <a:rPr lang="en-US" dirty="0" smtClean="0">
                <a:latin typeface="Cambria" panose="02040503050406030204" pitchFamily="18" charset="0"/>
              </a:rPr>
              <a:t>Visited:</a:t>
            </a:r>
            <a:endParaRPr lang="en-US" dirty="0"/>
          </a:p>
        </p:txBody>
      </p:sp>
      <p:sp>
        <p:nvSpPr>
          <p:cNvPr id="16" name="Rectangle 15"/>
          <p:cNvSpPr/>
          <p:nvPr/>
        </p:nvSpPr>
        <p:spPr>
          <a:xfrm>
            <a:off x="6223734" y="4293766"/>
            <a:ext cx="854016" cy="461665"/>
          </a:xfrm>
          <a:prstGeom prst="rect">
            <a:avLst/>
          </a:prstGeom>
        </p:spPr>
        <p:txBody>
          <a:bodyPr wrap="none">
            <a:spAutoFit/>
          </a:bodyPr>
          <a:lstStyle/>
          <a:p>
            <a:pPr algn="ctr"/>
            <a:r>
              <a:rPr lang="en-US" dirty="0" smtClean="0">
                <a:latin typeface="Cambria" panose="02040503050406030204" pitchFamily="18" charset="0"/>
              </a:rPr>
              <a:t>Wall:</a:t>
            </a:r>
            <a:endParaRPr lang="en-US" dirty="0"/>
          </a:p>
        </p:txBody>
      </p:sp>
      <p:sp>
        <p:nvSpPr>
          <p:cNvPr id="9" name="Rectangle 8"/>
          <p:cNvSpPr/>
          <p:nvPr/>
        </p:nvSpPr>
        <p:spPr>
          <a:xfrm>
            <a:off x="629611" y="4477527"/>
            <a:ext cx="3693640" cy="461665"/>
          </a:xfrm>
          <a:prstGeom prst="rect">
            <a:avLst/>
          </a:prstGeom>
        </p:spPr>
        <p:txBody>
          <a:bodyPr wrap="none">
            <a:spAutoFit/>
          </a:bodyPr>
          <a:lstStyle/>
          <a:p>
            <a:pPr lvl="0" algn="ctr"/>
            <a:r>
              <a:rPr lang="en-US" dirty="0" smtClean="0">
                <a:latin typeface="Cambria" panose="02040503050406030204" pitchFamily="18" charset="0"/>
              </a:rPr>
              <a:t>What will </a:t>
            </a:r>
            <a:r>
              <a:rPr lang="en-US" b="1" dirty="0" err="1" smtClean="0">
                <a:solidFill>
                  <a:srgbClr val="000000"/>
                </a:solidFill>
                <a:latin typeface="Courier New" panose="02070309020205020404" pitchFamily="49" charset="0"/>
                <a:cs typeface="Courier New" panose="02070309020205020404" pitchFamily="49" charset="0"/>
              </a:rPr>
              <a:t>self.room</a:t>
            </a:r>
            <a:r>
              <a:rPr lang="en-US" dirty="0" smtClean="0">
                <a:solidFill>
                  <a:srgbClr val="000000"/>
                </a:solidFill>
                <a:latin typeface="Cambria" panose="02040503050406030204" pitchFamily="18" charset="0"/>
              </a:rPr>
              <a:t> be?</a:t>
            </a:r>
            <a:endParaRPr lang="en-US" dirty="0">
              <a:solidFill>
                <a:srgbClr val="000000"/>
              </a:solidFill>
              <a:latin typeface="Cambria" panose="02040503050406030204" pitchFamily="18" charset="0"/>
            </a:endParaRPr>
          </a:p>
        </p:txBody>
      </p:sp>
      <p:cxnSp>
        <p:nvCxnSpPr>
          <p:cNvPr id="14" name="Straight Arrow Connector 13"/>
          <p:cNvCxnSpPr/>
          <p:nvPr/>
        </p:nvCxnSpPr>
        <p:spPr>
          <a:xfrm flipV="1">
            <a:off x="4457631" y="4201434"/>
            <a:ext cx="876369" cy="488415"/>
          </a:xfrm>
          <a:prstGeom prst="straightConnector1">
            <a:avLst/>
          </a:prstGeom>
          <a:ln>
            <a:solidFill>
              <a:srgbClr val="F6890C"/>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20972158">
            <a:off x="1061498" y="5178297"/>
            <a:ext cx="3430023" cy="1200329"/>
          </a:xfrm>
          <a:prstGeom prst="rect">
            <a:avLst/>
          </a:prstGeom>
          <a:solidFill>
            <a:srgbClr val="CCECFF"/>
          </a:solidFill>
        </p:spPr>
        <p:txBody>
          <a:bodyPr wrap="square">
            <a:spAutoFit/>
          </a:bodyPr>
          <a:lstStyle/>
          <a:p>
            <a:pPr algn="ctr"/>
            <a:r>
              <a:rPr lang="en-US" dirty="0" smtClean="0">
                <a:latin typeface="Cambria" panose="02040503050406030204" pitchFamily="18" charset="0"/>
              </a:rPr>
              <a:t>The same as the Connect-Four board's </a:t>
            </a:r>
            <a:r>
              <a:rPr lang="en-US" b="1" dirty="0" err="1" smtClean="0">
                <a:solidFill>
                  <a:srgbClr val="000AF9"/>
                </a:solidFill>
                <a:latin typeface="Courier New" panose="02070309020205020404" pitchFamily="49" charset="0"/>
                <a:cs typeface="Courier New" panose="02070309020205020404" pitchFamily="49" charset="0"/>
              </a:rPr>
              <a:t>self.data</a:t>
            </a:r>
            <a:r>
              <a:rPr lang="en-US" dirty="0" smtClean="0">
                <a:latin typeface="Cambria" panose="02040503050406030204" pitchFamily="18" charset="0"/>
              </a:rPr>
              <a:t>!</a:t>
            </a:r>
            <a:endParaRPr lang="en-US" dirty="0"/>
          </a:p>
        </p:txBody>
      </p:sp>
      <p:sp>
        <p:nvSpPr>
          <p:cNvPr id="7" name="Rectangle 6"/>
          <p:cNvSpPr/>
          <p:nvPr/>
        </p:nvSpPr>
        <p:spPr>
          <a:xfrm rot="852961">
            <a:off x="3198987" y="2817166"/>
            <a:ext cx="2212465" cy="461665"/>
          </a:xfrm>
          <a:prstGeom prst="rect">
            <a:avLst/>
          </a:prstGeom>
          <a:solidFill>
            <a:srgbClr val="CCECFF"/>
          </a:solidFill>
        </p:spPr>
        <p:txBody>
          <a:bodyPr wrap="none">
            <a:spAutoFit/>
          </a:bodyPr>
          <a:lstStyle/>
          <a:p>
            <a:r>
              <a:rPr lang="en-US" b="1" dirty="0" smtClean="0">
                <a:solidFill>
                  <a:srgbClr val="F6890C"/>
                </a:solidFill>
                <a:latin typeface="Courier New" panose="02070309020205020404" pitchFamily="49" charset="0"/>
                <a:cs typeface="Courier New" panose="02070309020205020404" pitchFamily="49" charset="0"/>
              </a:rPr>
              <a:t>class</a:t>
            </a:r>
            <a:r>
              <a:rPr lang="en-US" b="1" dirty="0" smtClean="0">
                <a:solidFill>
                  <a:srgbClr val="000AF9"/>
                </a:solidFill>
                <a:latin typeface="Courier New" panose="02070309020205020404" pitchFamily="49" charset="0"/>
                <a:cs typeface="Courier New" panose="02070309020205020404" pitchFamily="49" charset="0"/>
              </a:rPr>
              <a:t> Board</a:t>
            </a:r>
            <a:endParaRPr lang="en-US" dirty="0"/>
          </a:p>
        </p:txBody>
      </p:sp>
    </p:spTree>
    <p:extLst>
      <p:ext uri="{BB962C8B-B14F-4D97-AF65-F5344CB8AC3E}">
        <p14:creationId xmlns:p14="http://schemas.microsoft.com/office/powerpoint/2010/main" val="211529431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81000" y="1798637"/>
            <a:ext cx="4598987" cy="4754563"/>
          </a:xfrm>
        </p:spPr>
        <p:txBody>
          <a:bodyPr/>
          <a:lstStyle/>
          <a:p>
            <a:pPr eaLnBrk="1" hangingPunct="1">
              <a:buFontTx/>
              <a:buNone/>
            </a:pPr>
            <a:r>
              <a:rPr lang="en-US" altLang="en-US" sz="1800" b="1" dirty="0" smtClean="0">
                <a:solidFill>
                  <a:srgbClr val="009900"/>
                </a:solidFill>
                <a:latin typeface="Courier New" pitchFamily="49" charset="0"/>
              </a:rPr>
              <a:t>Current State:</a:t>
            </a:r>
            <a:r>
              <a:rPr lang="en-US" altLang="en-US" sz="1800" b="1" dirty="0" smtClean="0">
                <a:latin typeface="Courier New" pitchFamily="49" charset="0"/>
              </a:rPr>
              <a:t> 1</a:t>
            </a:r>
          </a:p>
          <a:p>
            <a:pPr eaLnBrk="1" hangingPunct="1">
              <a:buFontTx/>
              <a:buNone/>
            </a:pPr>
            <a:r>
              <a:rPr lang="en-US" altLang="en-US" sz="1800" b="1" dirty="0" smtClean="0">
                <a:solidFill>
                  <a:srgbClr val="A30107"/>
                </a:solidFill>
                <a:latin typeface="Courier New" pitchFamily="49" charset="0"/>
              </a:rPr>
              <a:t>Current Rule:</a:t>
            </a:r>
            <a:r>
              <a:rPr lang="en-US" altLang="en-US" sz="1800" b="1" dirty="0" smtClean="0">
                <a:latin typeface="Courier New" pitchFamily="49" charset="0"/>
              </a:rPr>
              <a:t>  1 N*W* -&gt; X 2</a:t>
            </a:r>
          </a:p>
          <a:p>
            <a:pPr eaLnBrk="1" hangingPunct="1">
              <a:buFontTx/>
              <a:buNone/>
            </a:pPr>
            <a:endParaRPr lang="en-US" altLang="en-US" sz="1800" b="1" dirty="0" smtClean="0">
              <a:latin typeface="Courier New" pitchFamily="49" charset="0"/>
            </a:endParaRPr>
          </a:p>
          <a:p>
            <a:pPr eaLnBrk="1" hangingPunct="1">
              <a:lnSpc>
                <a:spcPts val="1400"/>
              </a:lnSpc>
              <a:buFontTx/>
              <a:buNone/>
            </a:pP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err="1"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a:solidFill>
                  <a:srgbClr val="009900"/>
                </a:solidFill>
                <a:latin typeface="Courier New" pitchFamily="49" charset="0"/>
              </a:rPr>
              <a:t>P</a:t>
            </a:r>
            <a:r>
              <a:rPr lang="en-US" altLang="en-US" sz="2400" b="1" dirty="0" err="1" smtClean="0">
                <a:solidFill>
                  <a:schemeClr val="bg1">
                    <a:lumMod val="65000"/>
                  </a:schemeClr>
                </a:solidFill>
                <a:latin typeface="Courier New" pitchFamily="49" charset="0"/>
              </a:rPr>
              <a:t>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endParaRPr lang="en-US" altLang="en-US" sz="1800" b="1" dirty="0" smtClean="0">
              <a:solidFill>
                <a:srgbClr val="000AF9"/>
              </a:solidFill>
              <a:latin typeface="Courier New" pitchFamily="49" charset="0"/>
            </a:endParaRPr>
          </a:p>
          <a:p>
            <a:pPr eaLnBrk="1" hangingPunct="1"/>
            <a:endParaRPr lang="en-US" altLang="en-US" sz="1200" dirty="0" smtClean="0">
              <a:latin typeface="Courier New" pitchFamily="49" charset="0"/>
            </a:endParaRPr>
          </a:p>
        </p:txBody>
      </p:sp>
      <p:sp>
        <p:nvSpPr>
          <p:cNvPr id="49155" name="Rectangle 5"/>
          <p:cNvSpPr>
            <a:spLocks noChangeArrowheads="1"/>
          </p:cNvSpPr>
          <p:nvPr/>
        </p:nvSpPr>
        <p:spPr bwMode="auto">
          <a:xfrm>
            <a:off x="381000" y="326781"/>
            <a:ext cx="40287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a:t>
            </a:r>
            <a:r>
              <a:rPr lang="en-US" altLang="en-US" sz="4200" dirty="0">
                <a:latin typeface="Cambria" panose="02040503050406030204" pitchFamily="18" charset="0"/>
              </a:rPr>
              <a:t>project</a:t>
            </a:r>
          </a:p>
        </p:txBody>
      </p:sp>
      <p:sp>
        <p:nvSpPr>
          <p:cNvPr id="49156" name="Rectangle 9"/>
          <p:cNvSpPr>
            <a:spLocks noChangeArrowheads="1"/>
          </p:cNvSpPr>
          <p:nvPr/>
        </p:nvSpPr>
        <p:spPr bwMode="auto">
          <a:xfrm>
            <a:off x="5486400" y="382053"/>
            <a:ext cx="3352800" cy="1077218"/>
          </a:xfrm>
          <a:prstGeom prst="rect">
            <a:avLst/>
          </a:prstGeom>
          <a:solidFill>
            <a:srgbClr val="CCECFF"/>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dirty="0" smtClean="0">
                <a:solidFill>
                  <a:srgbClr val="000000"/>
                </a:solidFill>
                <a:latin typeface="Cambria" panose="02040503050406030204" pitchFamily="18" charset="0"/>
              </a:rPr>
              <a:t>First, build an </a:t>
            </a:r>
            <a:r>
              <a:rPr lang="en-US" altLang="en-US" sz="3200" b="1" i="1" dirty="0" smtClean="0">
                <a:solidFill>
                  <a:srgbClr val="000000"/>
                </a:solidFill>
                <a:latin typeface="Cambria" panose="02040503050406030204" pitchFamily="18" charset="0"/>
              </a:rPr>
              <a:t>ASCII simulation</a:t>
            </a:r>
            <a:endParaRPr lang="en-US" altLang="en-US" sz="3200" dirty="0">
              <a:solidFill>
                <a:srgbClr val="000000"/>
              </a:solidFill>
              <a:latin typeface="Cambria" panose="02040503050406030204" pitchFamily="18" charset="0"/>
            </a:endParaRPr>
          </a:p>
        </p:txBody>
      </p:sp>
      <p:sp>
        <p:nvSpPr>
          <p:cNvPr id="49157" name="Line 10"/>
          <p:cNvSpPr>
            <a:spLocks noChangeShapeType="1"/>
          </p:cNvSpPr>
          <p:nvPr/>
        </p:nvSpPr>
        <p:spPr bwMode="auto">
          <a:xfrm flipV="1">
            <a:off x="533400" y="5011069"/>
            <a:ext cx="248652" cy="606652"/>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49158" name="Line 11"/>
          <p:cNvSpPr>
            <a:spLocks noChangeShapeType="1"/>
          </p:cNvSpPr>
          <p:nvPr/>
        </p:nvSpPr>
        <p:spPr bwMode="auto">
          <a:xfrm flipH="1">
            <a:off x="1750423" y="2815127"/>
            <a:ext cx="1068977" cy="283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49159" name="Text Box 12"/>
          <p:cNvSpPr txBox="1">
            <a:spLocks noChangeArrowheads="1"/>
          </p:cNvSpPr>
          <p:nvPr/>
        </p:nvSpPr>
        <p:spPr bwMode="auto">
          <a:xfrm>
            <a:off x="2767884" y="2538210"/>
            <a:ext cx="1324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dirty="0" err="1">
                <a:latin typeface="Cambria" panose="02040503050406030204" pitchFamily="18" charset="0"/>
              </a:rPr>
              <a:t>Picobot</a:t>
            </a:r>
            <a:r>
              <a:rPr lang="en-US" altLang="en-US" dirty="0">
                <a:latin typeface="Cambria" panose="02040503050406030204" pitchFamily="18" charset="0"/>
              </a:rPr>
              <a:t> started here…</a:t>
            </a:r>
          </a:p>
        </p:txBody>
      </p:sp>
      <p:sp>
        <p:nvSpPr>
          <p:cNvPr id="49160" name="Text Box 13"/>
          <p:cNvSpPr txBox="1">
            <a:spLocks noChangeArrowheads="1"/>
          </p:cNvSpPr>
          <p:nvPr/>
        </p:nvSpPr>
        <p:spPr bwMode="auto">
          <a:xfrm>
            <a:off x="228600" y="5527117"/>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dirty="0">
                <a:solidFill>
                  <a:srgbClr val="009900"/>
                </a:solidFill>
                <a:latin typeface="Cambria" panose="02040503050406030204" pitchFamily="18" charset="0"/>
              </a:rPr>
              <a:t>and is now here…</a:t>
            </a:r>
          </a:p>
        </p:txBody>
      </p:sp>
      <p:sp>
        <p:nvSpPr>
          <p:cNvPr id="23" name="Rectangle 24"/>
          <p:cNvSpPr>
            <a:spLocks noChangeArrowheads="1"/>
          </p:cNvSpPr>
          <p:nvPr/>
        </p:nvSpPr>
        <p:spPr bwMode="auto">
          <a:xfrm>
            <a:off x="76200" y="6350913"/>
            <a:ext cx="2194449" cy="430887"/>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b="1" dirty="0" smtClean="0">
                <a:latin typeface="Calibri" panose="020F0502020204030204" pitchFamily="34" charset="0"/>
              </a:rPr>
              <a:t>Your </a:t>
            </a:r>
            <a:r>
              <a:rPr lang="en-US" altLang="en-US" sz="1100" b="1" dirty="0">
                <a:latin typeface="Calibri" panose="020F0502020204030204" pitchFamily="34" charset="0"/>
              </a:rPr>
              <a:t>a</a:t>
            </a:r>
            <a:r>
              <a:rPr lang="en-US" altLang="en-US" sz="1100" b="1" dirty="0" smtClean="0">
                <a:latin typeface="Calibri" panose="020F0502020204030204" pitchFamily="34" charset="0"/>
              </a:rPr>
              <a:t>ctual ASCII is likely to be more monochromatic!</a:t>
            </a:r>
            <a:endParaRPr lang="en-US" altLang="en-US" sz="1100" b="1" dirty="0">
              <a:latin typeface="Calibri" panose="020F0502020204030204" pitchFamily="34" charset="0"/>
            </a:endParaRPr>
          </a:p>
        </p:txBody>
      </p:sp>
      <p:sp>
        <p:nvSpPr>
          <p:cNvPr id="10" name="Rectangle 24"/>
          <p:cNvSpPr>
            <a:spLocks noChangeArrowheads="1"/>
          </p:cNvSpPr>
          <p:nvPr/>
        </p:nvSpPr>
        <p:spPr bwMode="auto">
          <a:xfrm>
            <a:off x="8240940" y="1547277"/>
            <a:ext cx="903060" cy="261610"/>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b="1" dirty="0" smtClean="0">
                <a:solidFill>
                  <a:srgbClr val="000AF9"/>
                </a:solidFill>
                <a:latin typeface="Calibri" panose="020F0502020204030204" pitchFamily="34" charset="0"/>
              </a:rPr>
              <a:t>demo!</a:t>
            </a:r>
            <a:endParaRPr lang="en-US" altLang="en-US" sz="1100" b="1" dirty="0">
              <a:solidFill>
                <a:srgbClr val="000AF9"/>
              </a:solidFill>
              <a:latin typeface="Calibri" panose="020F0502020204030204" pitchFamily="34" charset="0"/>
            </a:endParaRPr>
          </a:p>
        </p:txBody>
      </p:sp>
      <p:sp>
        <p:nvSpPr>
          <p:cNvPr id="12" name="Rectangle 11"/>
          <p:cNvSpPr/>
          <p:nvPr/>
        </p:nvSpPr>
        <p:spPr>
          <a:xfrm>
            <a:off x="4979987" y="6298168"/>
            <a:ext cx="3990475" cy="369332"/>
          </a:xfrm>
          <a:prstGeom prst="rect">
            <a:avLst/>
          </a:prstGeom>
        </p:spPr>
        <p:txBody>
          <a:bodyPr wrap="square">
            <a:spAutoFit/>
          </a:bodyPr>
          <a:lstStyle/>
          <a:p>
            <a:pPr algn="r" fontAlgn="auto">
              <a:spcBef>
                <a:spcPts val="0"/>
              </a:spcBef>
              <a:spcAft>
                <a:spcPts val="0"/>
              </a:spcAft>
            </a:pPr>
            <a:r>
              <a:rPr lang="en-US" sz="900" dirty="0">
                <a:solidFill>
                  <a:srgbClr val="000000"/>
                </a:solidFill>
                <a:latin typeface="Calibri" panose="020F0502020204030204" pitchFamily="34" charset="0"/>
                <a:ea typeface="+mn-ea"/>
              </a:rPr>
              <a:t>http://rednuht.org/genetic_cars_2/     or    http://boxcar2d.com/</a:t>
            </a:r>
          </a:p>
          <a:p>
            <a:pPr algn="r" fontAlgn="auto">
              <a:spcBef>
                <a:spcPts val="0"/>
              </a:spcBef>
              <a:spcAft>
                <a:spcPts val="0"/>
              </a:spcAft>
            </a:pPr>
            <a:r>
              <a:rPr lang="en-US" sz="900" dirty="0" smtClean="0">
                <a:solidFill>
                  <a:srgbClr val="000000"/>
                </a:solidFill>
                <a:latin typeface="Calibri" panose="020F0502020204030204" pitchFamily="34" charset="0"/>
                <a:ea typeface="+mn-ea"/>
              </a:rPr>
              <a:t>Box2d: https</a:t>
            </a:r>
            <a:r>
              <a:rPr lang="en-US" sz="900" dirty="0">
                <a:solidFill>
                  <a:srgbClr val="000000"/>
                </a:solidFill>
                <a:latin typeface="Calibri" panose="020F0502020204030204" pitchFamily="34" charset="0"/>
                <a:ea typeface="+mn-ea"/>
              </a:rPr>
              <a:t>://www.youtube.com/watch?v=uxourrlPlf8</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166" y="3937273"/>
            <a:ext cx="5751248" cy="2021529"/>
          </a:xfrm>
          <a:prstGeom prst="rect">
            <a:avLst/>
          </a:prstGeom>
        </p:spPr>
      </p:pic>
    </p:spTree>
    <p:extLst>
      <p:ext uri="{BB962C8B-B14F-4D97-AF65-F5344CB8AC3E}">
        <p14:creationId xmlns:p14="http://schemas.microsoft.com/office/powerpoint/2010/main" val="11598060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81000" y="1798637"/>
            <a:ext cx="4598987" cy="4754563"/>
          </a:xfrm>
        </p:spPr>
        <p:txBody>
          <a:bodyPr/>
          <a:lstStyle/>
          <a:p>
            <a:pPr eaLnBrk="1" hangingPunct="1">
              <a:buFontTx/>
              <a:buNone/>
            </a:pPr>
            <a:r>
              <a:rPr lang="en-US" altLang="en-US" sz="1800" b="1" dirty="0" smtClean="0">
                <a:solidFill>
                  <a:srgbClr val="009900"/>
                </a:solidFill>
                <a:latin typeface="Courier New" pitchFamily="49" charset="0"/>
              </a:rPr>
              <a:t>Current State:</a:t>
            </a:r>
            <a:r>
              <a:rPr lang="en-US" altLang="en-US" sz="1800" b="1" dirty="0" smtClean="0">
                <a:latin typeface="Courier New" pitchFamily="49" charset="0"/>
              </a:rPr>
              <a:t> 1</a:t>
            </a:r>
          </a:p>
          <a:p>
            <a:pPr eaLnBrk="1" hangingPunct="1">
              <a:buFontTx/>
              <a:buNone/>
            </a:pPr>
            <a:r>
              <a:rPr lang="en-US" altLang="en-US" sz="1800" b="1" dirty="0" smtClean="0">
                <a:solidFill>
                  <a:srgbClr val="A30107"/>
                </a:solidFill>
                <a:latin typeface="Courier New" pitchFamily="49" charset="0"/>
              </a:rPr>
              <a:t>Current Rule:</a:t>
            </a:r>
            <a:r>
              <a:rPr lang="en-US" altLang="en-US" sz="1800" b="1" dirty="0" smtClean="0">
                <a:latin typeface="Courier New" pitchFamily="49" charset="0"/>
              </a:rPr>
              <a:t>  1 N*W* -&gt; X 2</a:t>
            </a:r>
          </a:p>
          <a:p>
            <a:pPr eaLnBrk="1" hangingPunct="1">
              <a:buFontTx/>
              <a:buNone/>
            </a:pPr>
            <a:endParaRPr lang="en-US" altLang="en-US" sz="1800" b="1" dirty="0" smtClean="0">
              <a:latin typeface="Courier New" pitchFamily="49" charset="0"/>
            </a:endParaRPr>
          </a:p>
          <a:p>
            <a:pPr eaLnBrk="1" hangingPunct="1">
              <a:lnSpc>
                <a:spcPts val="1400"/>
              </a:lnSpc>
              <a:buFontTx/>
              <a:buNone/>
            </a:pP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err="1"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a:solidFill>
                  <a:srgbClr val="009900"/>
                </a:solidFill>
                <a:latin typeface="Courier New" pitchFamily="49" charset="0"/>
              </a:rPr>
              <a:t>P</a:t>
            </a:r>
            <a:r>
              <a:rPr lang="en-US" altLang="en-US" sz="2400" b="1" dirty="0" err="1" smtClean="0">
                <a:solidFill>
                  <a:schemeClr val="bg1">
                    <a:lumMod val="65000"/>
                  </a:schemeClr>
                </a:solidFill>
                <a:latin typeface="Courier New" pitchFamily="49" charset="0"/>
              </a:rPr>
              <a:t>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endParaRPr lang="en-US" altLang="en-US" sz="1800" b="1" dirty="0" smtClean="0">
              <a:solidFill>
                <a:srgbClr val="000AF9"/>
              </a:solidFill>
              <a:latin typeface="Courier New" pitchFamily="49" charset="0"/>
            </a:endParaRPr>
          </a:p>
          <a:p>
            <a:pPr eaLnBrk="1" hangingPunct="1"/>
            <a:endParaRPr lang="en-US" altLang="en-US" sz="1200" dirty="0" smtClean="0">
              <a:latin typeface="Courier New" pitchFamily="49" charset="0"/>
            </a:endParaRPr>
          </a:p>
        </p:txBody>
      </p:sp>
      <p:sp>
        <p:nvSpPr>
          <p:cNvPr id="49155" name="Rectangle 5"/>
          <p:cNvSpPr>
            <a:spLocks noChangeArrowheads="1"/>
          </p:cNvSpPr>
          <p:nvPr/>
        </p:nvSpPr>
        <p:spPr bwMode="auto">
          <a:xfrm>
            <a:off x="381000" y="326781"/>
            <a:ext cx="40287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a:t>
            </a:r>
            <a:r>
              <a:rPr lang="en-US" altLang="en-US" sz="4200" dirty="0">
                <a:latin typeface="Cambria" panose="02040503050406030204" pitchFamily="18" charset="0"/>
              </a:rPr>
              <a:t>project</a:t>
            </a:r>
          </a:p>
        </p:txBody>
      </p:sp>
      <p:sp>
        <p:nvSpPr>
          <p:cNvPr id="49156" name="Rectangle 9"/>
          <p:cNvSpPr>
            <a:spLocks noChangeArrowheads="1"/>
          </p:cNvSpPr>
          <p:nvPr/>
        </p:nvSpPr>
        <p:spPr bwMode="auto">
          <a:xfrm>
            <a:off x="5486400" y="382053"/>
            <a:ext cx="3352800" cy="1077218"/>
          </a:xfrm>
          <a:prstGeom prst="rect">
            <a:avLst/>
          </a:prstGeom>
          <a:solidFill>
            <a:srgbClr val="CCECFF"/>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dirty="0" smtClean="0">
                <a:solidFill>
                  <a:srgbClr val="000000"/>
                </a:solidFill>
                <a:latin typeface="Cambria" panose="02040503050406030204" pitchFamily="18" charset="0"/>
              </a:rPr>
              <a:t>First, build an </a:t>
            </a:r>
            <a:r>
              <a:rPr lang="en-US" altLang="en-US" sz="3200" b="1" i="1" dirty="0" smtClean="0">
                <a:solidFill>
                  <a:srgbClr val="000000"/>
                </a:solidFill>
                <a:latin typeface="Cambria" panose="02040503050406030204" pitchFamily="18" charset="0"/>
              </a:rPr>
              <a:t>ASCII simulation</a:t>
            </a:r>
            <a:endParaRPr lang="en-US" altLang="en-US" sz="3200" dirty="0">
              <a:solidFill>
                <a:srgbClr val="000000"/>
              </a:solidFill>
              <a:latin typeface="Cambria" panose="02040503050406030204" pitchFamily="18" charset="0"/>
            </a:endParaRPr>
          </a:p>
        </p:txBody>
      </p:sp>
      <p:sp>
        <p:nvSpPr>
          <p:cNvPr id="23" name="Rectangle 24"/>
          <p:cNvSpPr>
            <a:spLocks noChangeArrowheads="1"/>
          </p:cNvSpPr>
          <p:nvPr/>
        </p:nvSpPr>
        <p:spPr bwMode="auto">
          <a:xfrm>
            <a:off x="76200" y="6350913"/>
            <a:ext cx="2194449" cy="430887"/>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b="1" dirty="0" smtClean="0">
                <a:latin typeface="Calibri" panose="020F0502020204030204" pitchFamily="34" charset="0"/>
              </a:rPr>
              <a:t>Your </a:t>
            </a:r>
            <a:r>
              <a:rPr lang="en-US" altLang="en-US" sz="1100" b="1" dirty="0">
                <a:latin typeface="Calibri" panose="020F0502020204030204" pitchFamily="34" charset="0"/>
              </a:rPr>
              <a:t>a</a:t>
            </a:r>
            <a:r>
              <a:rPr lang="en-US" altLang="en-US" sz="1100" b="1" dirty="0" smtClean="0">
                <a:latin typeface="Calibri" panose="020F0502020204030204" pitchFamily="34" charset="0"/>
              </a:rPr>
              <a:t>ctual ASCII is likely to be more monochromatic!</a:t>
            </a:r>
            <a:endParaRPr lang="en-US" altLang="en-US" sz="1100" b="1" dirty="0">
              <a:latin typeface="Calibri" panose="020F0502020204030204" pitchFamily="34" charset="0"/>
            </a:endParaRPr>
          </a:p>
        </p:txBody>
      </p:sp>
      <p:sp>
        <p:nvSpPr>
          <p:cNvPr id="10" name="Rectangle 24"/>
          <p:cNvSpPr>
            <a:spLocks noChangeArrowheads="1"/>
          </p:cNvSpPr>
          <p:nvPr/>
        </p:nvSpPr>
        <p:spPr bwMode="auto">
          <a:xfrm>
            <a:off x="8240940" y="1547277"/>
            <a:ext cx="903060" cy="261610"/>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b="1" dirty="0" smtClean="0">
                <a:solidFill>
                  <a:srgbClr val="000AF9"/>
                </a:solidFill>
                <a:latin typeface="Calibri" panose="020F0502020204030204" pitchFamily="34" charset="0"/>
              </a:rPr>
              <a:t>demo!</a:t>
            </a:r>
            <a:endParaRPr lang="en-US" altLang="en-US" sz="1100" b="1" dirty="0">
              <a:solidFill>
                <a:srgbClr val="000AF9"/>
              </a:solidFill>
              <a:latin typeface="Calibri" panose="020F0502020204030204" pitchFamily="34" charset="0"/>
            </a:endParaRPr>
          </a:p>
        </p:txBody>
      </p:sp>
      <p:sp>
        <p:nvSpPr>
          <p:cNvPr id="11" name="Rectangle 10"/>
          <p:cNvSpPr>
            <a:spLocks noChangeArrowheads="1"/>
          </p:cNvSpPr>
          <p:nvPr/>
        </p:nvSpPr>
        <p:spPr bwMode="auto">
          <a:xfrm rot="20892387">
            <a:off x="4905836" y="1706360"/>
            <a:ext cx="3352800" cy="584775"/>
          </a:xfrm>
          <a:prstGeom prst="rect">
            <a:avLst/>
          </a:prstGeom>
          <a:solidFill>
            <a:srgbClr val="FFCC99"/>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dirty="0" smtClean="0">
                <a:solidFill>
                  <a:srgbClr val="000000"/>
                </a:solidFill>
                <a:latin typeface="Cambria" panose="02040503050406030204" pitchFamily="18" charset="0"/>
              </a:rPr>
              <a:t>then, </a:t>
            </a:r>
            <a:r>
              <a:rPr lang="en-US" altLang="en-US" sz="3200" b="1" i="1" dirty="0" smtClean="0">
                <a:solidFill>
                  <a:srgbClr val="000000"/>
                </a:solidFill>
                <a:latin typeface="Cambria" panose="02040503050406030204" pitchFamily="18" charset="0"/>
              </a:rPr>
              <a:t>evolve </a:t>
            </a:r>
            <a:r>
              <a:rPr lang="en-US" altLang="en-US" sz="3200" dirty="0" smtClean="0">
                <a:solidFill>
                  <a:srgbClr val="000000"/>
                </a:solidFill>
                <a:latin typeface="Cambria" panose="02040503050406030204" pitchFamily="18" charset="0"/>
              </a:rPr>
              <a:t>it…</a:t>
            </a:r>
            <a:endParaRPr lang="en-US" altLang="en-US" sz="3200" dirty="0">
              <a:solidFill>
                <a:srgbClr val="000000"/>
              </a:solidFill>
              <a:latin typeface="Cambria" panose="02040503050406030204" pitchFamily="18" charset="0"/>
            </a:endParaRPr>
          </a:p>
        </p:txBody>
      </p:sp>
      <p:sp>
        <p:nvSpPr>
          <p:cNvPr id="12" name="Rectangle 11"/>
          <p:cNvSpPr/>
          <p:nvPr/>
        </p:nvSpPr>
        <p:spPr>
          <a:xfrm>
            <a:off x="4979987" y="6298168"/>
            <a:ext cx="3990475" cy="369332"/>
          </a:xfrm>
          <a:prstGeom prst="rect">
            <a:avLst/>
          </a:prstGeom>
        </p:spPr>
        <p:txBody>
          <a:bodyPr wrap="square">
            <a:spAutoFit/>
          </a:bodyPr>
          <a:lstStyle/>
          <a:p>
            <a:pPr algn="r" fontAlgn="auto">
              <a:spcBef>
                <a:spcPts val="0"/>
              </a:spcBef>
              <a:spcAft>
                <a:spcPts val="0"/>
              </a:spcAft>
            </a:pPr>
            <a:r>
              <a:rPr lang="en-US" sz="900" dirty="0">
                <a:solidFill>
                  <a:srgbClr val="000000"/>
                </a:solidFill>
                <a:latin typeface="Calibri" panose="020F0502020204030204" pitchFamily="34" charset="0"/>
                <a:ea typeface="+mn-ea"/>
              </a:rPr>
              <a:t>http://rednuht.org/genetic_cars_2/     or    http://boxcar2d.com/</a:t>
            </a:r>
          </a:p>
          <a:p>
            <a:pPr algn="r" fontAlgn="auto">
              <a:spcBef>
                <a:spcPts val="0"/>
              </a:spcBef>
              <a:spcAft>
                <a:spcPts val="0"/>
              </a:spcAft>
            </a:pPr>
            <a:r>
              <a:rPr lang="en-US" sz="900" dirty="0" smtClean="0">
                <a:solidFill>
                  <a:srgbClr val="000000"/>
                </a:solidFill>
                <a:latin typeface="Calibri" panose="020F0502020204030204" pitchFamily="34" charset="0"/>
                <a:ea typeface="+mn-ea"/>
              </a:rPr>
              <a:t>Box2d: https</a:t>
            </a:r>
            <a:r>
              <a:rPr lang="en-US" sz="900" dirty="0">
                <a:solidFill>
                  <a:srgbClr val="000000"/>
                </a:solidFill>
                <a:latin typeface="Calibri" panose="020F0502020204030204" pitchFamily="34" charset="0"/>
                <a:ea typeface="+mn-ea"/>
              </a:rPr>
              <a:t>://www.youtube.com/watch?v=uxourrlPlf8</a:t>
            </a:r>
          </a:p>
        </p:txBody>
      </p:sp>
      <p:sp>
        <p:nvSpPr>
          <p:cNvPr id="13" name="Rectangle 12"/>
          <p:cNvSpPr/>
          <p:nvPr/>
        </p:nvSpPr>
        <p:spPr>
          <a:xfrm>
            <a:off x="5320853" y="2512472"/>
            <a:ext cx="3308684" cy="954107"/>
          </a:xfrm>
          <a:prstGeom prst="rect">
            <a:avLst/>
          </a:prstGeom>
        </p:spPr>
        <p:txBody>
          <a:bodyPr wrap="square">
            <a:spAutoFit/>
          </a:bodyPr>
          <a:lstStyle/>
          <a:p>
            <a:pPr algn="ctr" fontAlgn="auto">
              <a:spcBef>
                <a:spcPts val="0"/>
              </a:spcBef>
              <a:spcAft>
                <a:spcPts val="0"/>
              </a:spcAft>
            </a:pPr>
            <a:r>
              <a:rPr lang="en-US" altLang="en-US" sz="2800" b="1" dirty="0" smtClean="0">
                <a:solidFill>
                  <a:srgbClr val="CC3300"/>
                </a:solidFill>
                <a:latin typeface="Cambria" panose="02040503050406030204" pitchFamily="18" charset="0"/>
                <a:ea typeface="+mn-ea"/>
              </a:rPr>
              <a:t>with your own genetic algorithm</a:t>
            </a:r>
            <a:endParaRPr lang="en-US" sz="2800" b="1" dirty="0">
              <a:solidFill>
                <a:srgbClr val="CC3300"/>
              </a:solidFill>
              <a:latin typeface="Arial"/>
              <a:ea typeface="+mn-ea"/>
            </a:endParaRPr>
          </a:p>
        </p:txBody>
      </p:sp>
      <p:sp>
        <p:nvSpPr>
          <p:cNvPr id="14" name="Line 10"/>
          <p:cNvSpPr>
            <a:spLocks noChangeShapeType="1"/>
          </p:cNvSpPr>
          <p:nvPr/>
        </p:nvSpPr>
        <p:spPr bwMode="auto">
          <a:xfrm flipV="1">
            <a:off x="533400" y="5011069"/>
            <a:ext cx="248652" cy="606652"/>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5" name="Line 11"/>
          <p:cNvSpPr>
            <a:spLocks noChangeShapeType="1"/>
          </p:cNvSpPr>
          <p:nvPr/>
        </p:nvSpPr>
        <p:spPr bwMode="auto">
          <a:xfrm flipH="1">
            <a:off x="1750423" y="2815127"/>
            <a:ext cx="1068977" cy="283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6" name="Text Box 12"/>
          <p:cNvSpPr txBox="1">
            <a:spLocks noChangeArrowheads="1"/>
          </p:cNvSpPr>
          <p:nvPr/>
        </p:nvSpPr>
        <p:spPr bwMode="auto">
          <a:xfrm>
            <a:off x="2767884" y="2538210"/>
            <a:ext cx="1324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dirty="0" err="1">
                <a:latin typeface="Cambria" panose="02040503050406030204" pitchFamily="18" charset="0"/>
              </a:rPr>
              <a:t>Picobot</a:t>
            </a:r>
            <a:r>
              <a:rPr lang="en-US" altLang="en-US" dirty="0">
                <a:latin typeface="Cambria" panose="02040503050406030204" pitchFamily="18" charset="0"/>
              </a:rPr>
              <a:t> started here…</a:t>
            </a:r>
          </a:p>
        </p:txBody>
      </p:sp>
      <p:sp>
        <p:nvSpPr>
          <p:cNvPr id="17" name="Text Box 13"/>
          <p:cNvSpPr txBox="1">
            <a:spLocks noChangeArrowheads="1"/>
          </p:cNvSpPr>
          <p:nvPr/>
        </p:nvSpPr>
        <p:spPr bwMode="auto">
          <a:xfrm>
            <a:off x="228600" y="5527117"/>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dirty="0">
                <a:solidFill>
                  <a:srgbClr val="009900"/>
                </a:solidFill>
                <a:latin typeface="Cambria" panose="02040503050406030204" pitchFamily="18" charset="0"/>
              </a:rPr>
              <a:t>and is now here…</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166" y="3937273"/>
            <a:ext cx="5751248" cy="2021529"/>
          </a:xfrm>
          <a:prstGeom prst="rect">
            <a:avLst/>
          </a:prstGeom>
        </p:spPr>
      </p:pic>
    </p:spTree>
    <p:extLst>
      <p:ext uri="{BB962C8B-B14F-4D97-AF65-F5344CB8AC3E}">
        <p14:creationId xmlns:p14="http://schemas.microsoft.com/office/powerpoint/2010/main" val="69302237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4"/>
          <p:cNvSpPr txBox="1">
            <a:spLocks noChangeArrowheads="1"/>
          </p:cNvSpPr>
          <p:nvPr/>
        </p:nvSpPr>
        <p:spPr bwMode="auto">
          <a:xfrm>
            <a:off x="1036638" y="152400"/>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200" dirty="0" smtClean="0">
                <a:solidFill>
                  <a:srgbClr val="000000"/>
                </a:solidFill>
                <a:latin typeface="Cambria" panose="02040503050406030204" pitchFamily="18" charset="0"/>
              </a:rPr>
              <a:t>Program </a:t>
            </a:r>
            <a:r>
              <a:rPr lang="en-US" altLang="en-US" sz="4200" b="1" i="1" dirty="0">
                <a:solidFill>
                  <a:srgbClr val="000000"/>
                </a:solidFill>
                <a:latin typeface="Cambria" panose="02040503050406030204" pitchFamily="18" charset="0"/>
              </a:rPr>
              <a:t>evolution</a:t>
            </a:r>
            <a:endParaRPr lang="en-US" altLang="en-US" sz="4200" b="1" dirty="0">
              <a:solidFill>
                <a:srgbClr val="000000"/>
              </a:solidFill>
              <a:latin typeface="Cambria" panose="02040503050406030204" pitchFamily="18" charset="0"/>
            </a:endParaRPr>
          </a:p>
        </p:txBody>
      </p:sp>
      <p:pic>
        <p:nvPicPr>
          <p:cNvPr id="50181"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39322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4876800" y="2133600"/>
            <a:ext cx="3992563"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3"/>
          <p:cNvSpPr>
            <a:spLocks noChangeArrowheads="1"/>
          </p:cNvSpPr>
          <p:nvPr/>
        </p:nvSpPr>
        <p:spPr bwMode="auto">
          <a:xfrm>
            <a:off x="810954" y="2590800"/>
            <a:ext cx="143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p1</a:t>
            </a:r>
          </a:p>
          <a:p>
            <a:pPr algn="ctr" eaLnBrk="1" hangingPunct="1"/>
            <a:r>
              <a:rPr lang="en-US" altLang="en-US" sz="1800" b="1" dirty="0" smtClean="0">
                <a:solidFill>
                  <a:srgbClr val="000AF9"/>
                </a:solidFill>
                <a:latin typeface="Cambria" pitchFamily="18" charset="0"/>
              </a:rPr>
              <a:t>  </a:t>
            </a:r>
            <a:endParaRPr lang="en-US" altLang="en-US" sz="1800" b="1" dirty="0">
              <a:solidFill>
                <a:srgbClr val="000AF9"/>
              </a:solidFill>
            </a:endParaRPr>
          </a:p>
        </p:txBody>
      </p:sp>
      <p:sp>
        <p:nvSpPr>
          <p:cNvPr id="50184" name="Rectangle 22"/>
          <p:cNvSpPr>
            <a:spLocks noChangeArrowheads="1"/>
          </p:cNvSpPr>
          <p:nvPr/>
        </p:nvSpPr>
        <p:spPr bwMode="auto">
          <a:xfrm>
            <a:off x="5361522" y="3886200"/>
            <a:ext cx="143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p2</a:t>
            </a:r>
          </a:p>
          <a:p>
            <a:pPr algn="ctr" eaLnBrk="1" hangingPunct="1"/>
            <a:r>
              <a:rPr lang="en-US" altLang="en-US" sz="1800" b="1" dirty="0" smtClean="0">
                <a:solidFill>
                  <a:srgbClr val="000AF9"/>
                </a:solidFill>
                <a:latin typeface="Cambria" pitchFamily="18" charset="0"/>
              </a:rPr>
              <a:t>  </a:t>
            </a:r>
            <a:endParaRPr lang="en-US" altLang="en-US" sz="1800" b="1" dirty="0">
              <a:solidFill>
                <a:srgbClr val="000AF9"/>
              </a:solidFill>
            </a:endParaRPr>
          </a:p>
        </p:txBody>
      </p:sp>
      <p:sp>
        <p:nvSpPr>
          <p:cNvPr id="50185" name="Text Box 39"/>
          <p:cNvSpPr txBox="1">
            <a:spLocks noChangeArrowheads="1"/>
          </p:cNvSpPr>
          <p:nvPr/>
        </p:nvSpPr>
        <p:spPr bwMode="auto">
          <a:xfrm>
            <a:off x="810954" y="1091625"/>
            <a:ext cx="7409121" cy="707886"/>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dirty="0">
                <a:solidFill>
                  <a:srgbClr val="000000"/>
                </a:solidFill>
                <a:latin typeface="Cambria" pitchFamily="18" charset="0"/>
              </a:rPr>
              <a:t>An example of </a:t>
            </a:r>
            <a:r>
              <a:rPr lang="en-US" altLang="en-US" sz="2000" b="1" i="1" dirty="0">
                <a:solidFill>
                  <a:srgbClr val="000000"/>
                </a:solidFill>
                <a:latin typeface="Cambria" pitchFamily="18" charset="0"/>
              </a:rPr>
              <a:t>genetic algorithms</a:t>
            </a:r>
            <a:r>
              <a:rPr lang="en-US" altLang="en-US" sz="2000" dirty="0">
                <a:solidFill>
                  <a:srgbClr val="000000"/>
                </a:solidFill>
                <a:latin typeface="Cambria" pitchFamily="18" charset="0"/>
              </a:rPr>
              <a:t>, </a:t>
            </a:r>
            <a:r>
              <a:rPr lang="en-US" altLang="en-US" sz="2000" dirty="0" smtClean="0">
                <a:solidFill>
                  <a:srgbClr val="000000"/>
                </a:solidFill>
                <a:latin typeface="Cambria" pitchFamily="18" charset="0"/>
              </a:rPr>
              <a:t>which are used </a:t>
            </a:r>
            <a:r>
              <a:rPr lang="en-US" altLang="en-US" sz="2000" dirty="0">
                <a:solidFill>
                  <a:srgbClr val="000000"/>
                </a:solidFill>
                <a:latin typeface="Cambria" pitchFamily="18" charset="0"/>
              </a:rPr>
              <a:t>for optimizing </a:t>
            </a:r>
            <a:r>
              <a:rPr lang="en-US" altLang="en-US" sz="2000" i="1" dirty="0" smtClean="0">
                <a:solidFill>
                  <a:srgbClr val="000AF9"/>
                </a:solidFill>
                <a:latin typeface="Cambria" pitchFamily="18" charset="0"/>
              </a:rPr>
              <a:t>hard-to-describe</a:t>
            </a:r>
            <a:r>
              <a:rPr lang="en-US" altLang="en-US" sz="2000" dirty="0" smtClean="0">
                <a:solidFill>
                  <a:srgbClr val="000AF9"/>
                </a:solidFill>
                <a:latin typeface="Cambria" pitchFamily="18" charset="0"/>
              </a:rPr>
              <a:t> functions  </a:t>
            </a:r>
            <a:r>
              <a:rPr lang="en-US" altLang="en-US" sz="2000" dirty="0" smtClean="0">
                <a:solidFill>
                  <a:srgbClr val="000000"/>
                </a:solidFill>
                <a:latin typeface="Cambria" pitchFamily="18" charset="0"/>
              </a:rPr>
              <a:t>with  </a:t>
            </a:r>
            <a:r>
              <a:rPr lang="en-US" altLang="en-US" sz="2000" i="1" dirty="0" smtClean="0">
                <a:solidFill>
                  <a:srgbClr val="CC3300"/>
                </a:solidFill>
                <a:latin typeface="Cambria" pitchFamily="18" charset="0"/>
              </a:rPr>
              <a:t>easily-</a:t>
            </a:r>
            <a:r>
              <a:rPr lang="en-US" altLang="en-US" sz="2000" i="1" dirty="0" err="1" smtClean="0">
                <a:solidFill>
                  <a:srgbClr val="CC3300"/>
                </a:solidFill>
                <a:latin typeface="Cambria" pitchFamily="18" charset="0"/>
              </a:rPr>
              <a:t>splittable</a:t>
            </a:r>
            <a:r>
              <a:rPr lang="en-US" altLang="en-US" sz="2000" dirty="0" smtClean="0">
                <a:solidFill>
                  <a:srgbClr val="CC3300"/>
                </a:solidFill>
                <a:latin typeface="Cambria" pitchFamily="18" charset="0"/>
              </a:rPr>
              <a:t> solutions</a:t>
            </a:r>
            <a:r>
              <a:rPr lang="en-US" altLang="en-US" sz="2000" dirty="0" smtClean="0">
                <a:solidFill>
                  <a:srgbClr val="000000"/>
                </a:solidFill>
                <a:latin typeface="Cambria" pitchFamily="18" charset="0"/>
              </a:rPr>
              <a:t>.</a:t>
            </a:r>
            <a:endParaRPr lang="en-US" altLang="en-US" sz="2000" dirty="0">
              <a:solidFill>
                <a:srgbClr val="000000"/>
              </a:solidFill>
              <a:latin typeface="Cambria" pitchFamily="18" charset="0"/>
            </a:endParaRPr>
          </a:p>
        </p:txBody>
      </p:sp>
      <p:sp>
        <p:nvSpPr>
          <p:cNvPr id="2" name="Rectangle 1"/>
          <p:cNvSpPr/>
          <p:nvPr/>
        </p:nvSpPr>
        <p:spPr>
          <a:xfrm>
            <a:off x="1893657" y="5715000"/>
            <a:ext cx="5469398" cy="830997"/>
          </a:xfrm>
          <a:prstGeom prst="rect">
            <a:avLst/>
          </a:prstGeom>
          <a:solidFill>
            <a:schemeClr val="bg1">
              <a:lumMod val="85000"/>
            </a:schemeClr>
          </a:solidFill>
        </p:spPr>
        <p:txBody>
          <a:bodyPr wrap="square">
            <a:spAutoFit/>
          </a:bodyPr>
          <a:lstStyle/>
          <a:p>
            <a:pPr algn="ctr"/>
            <a:r>
              <a:rPr lang="en-US" dirty="0" smtClean="0">
                <a:solidFill>
                  <a:srgbClr val="000000"/>
                </a:solidFill>
                <a:latin typeface="Cambria" panose="02040503050406030204" pitchFamily="18" charset="0"/>
              </a:rPr>
              <a:t>Start with a population of, say,  ~200 </a:t>
            </a:r>
            <a:r>
              <a:rPr lang="en-US" b="1" i="1" dirty="0" smtClean="0">
                <a:solidFill>
                  <a:srgbClr val="000AF9"/>
                </a:solidFill>
                <a:latin typeface="Cambria" panose="02040503050406030204" pitchFamily="18" charset="0"/>
              </a:rPr>
              <a:t>random</a:t>
            </a:r>
            <a:r>
              <a:rPr lang="en-US" i="1" dirty="0" smtClean="0">
                <a:solidFill>
                  <a:srgbClr val="000AF9"/>
                </a:solidFill>
                <a:latin typeface="Cambria" panose="02040503050406030204" pitchFamily="18" charset="0"/>
              </a:rPr>
              <a:t> </a:t>
            </a:r>
            <a:r>
              <a:rPr lang="en-US" dirty="0" err="1" smtClean="0">
                <a:solidFill>
                  <a:srgbClr val="000000"/>
                </a:solidFill>
                <a:latin typeface="Cambria" panose="02040503050406030204" pitchFamily="18" charset="0"/>
              </a:rPr>
              <a:t>Picobot</a:t>
            </a:r>
            <a:r>
              <a:rPr lang="en-US" dirty="0" smtClean="0">
                <a:solidFill>
                  <a:srgbClr val="000000"/>
                </a:solidFill>
                <a:latin typeface="Cambria" panose="02040503050406030204" pitchFamily="18" charset="0"/>
              </a:rPr>
              <a:t> programs</a:t>
            </a:r>
            <a:r>
              <a:rPr lang="en-US" i="1" dirty="0" smtClean="0">
                <a:solidFill>
                  <a:srgbClr val="000000"/>
                </a:solidFill>
                <a:latin typeface="Cambria" panose="02040503050406030204" pitchFamily="18" charset="0"/>
              </a:rPr>
              <a:t>…</a:t>
            </a:r>
            <a:r>
              <a:rPr lang="en-US" dirty="0" smtClean="0">
                <a:solidFill>
                  <a:srgbClr val="000000"/>
                </a:solidFill>
                <a:latin typeface="Cambria" panose="02040503050406030204" pitchFamily="18" charset="0"/>
              </a:rPr>
              <a:t> </a:t>
            </a:r>
            <a:endParaRPr lang="en-US" dirty="0">
              <a:solidFill>
                <a:srgbClr val="000000"/>
              </a:solidFill>
            </a:endParaRPr>
          </a:p>
        </p:txBody>
      </p:sp>
    </p:spTree>
    <p:extLst>
      <p:ext uri="{BB962C8B-B14F-4D97-AF65-F5344CB8AC3E}">
        <p14:creationId xmlns:p14="http://schemas.microsoft.com/office/powerpoint/2010/main" val="3860885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3"/>
          <a:srcRect/>
          <a:stretch>
            <a:fillRect/>
          </a:stretch>
        </p:blipFill>
        <p:spPr bwMode="auto">
          <a:xfrm>
            <a:off x="2362200" y="2097088"/>
            <a:ext cx="3924300" cy="2516187"/>
          </a:xfrm>
          <a:prstGeom prst="rect">
            <a:avLst/>
          </a:prstGeom>
          <a:no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1" name="Rectangle 11"/>
          <p:cNvSpPr>
            <a:spLocks noChangeArrowheads="1"/>
          </p:cNvSpPr>
          <p:nvPr/>
        </p:nvSpPr>
        <p:spPr bwMode="auto">
          <a:xfrm>
            <a:off x="31633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stretch>
            <a:fillRect/>
          </a:stretch>
        </p:blipFill>
        <p:spPr>
          <a:xfrm>
            <a:off x="109130" y="4398056"/>
            <a:ext cx="2372540" cy="2372540"/>
          </a:xfrm>
          <a:prstGeom prst="rect">
            <a:avLst/>
          </a:prstGeom>
        </p:spPr>
      </p:pic>
      <p:sp>
        <p:nvSpPr>
          <p:cNvPr id="12" name="Rectangle 11"/>
          <p:cNvSpPr>
            <a:spLocks noChangeArrowheads="1"/>
          </p:cNvSpPr>
          <p:nvPr/>
        </p:nvSpPr>
        <p:spPr bwMode="auto">
          <a:xfrm>
            <a:off x="213352" y="3644723"/>
            <a:ext cx="2060179" cy="1077218"/>
          </a:xfrm>
          <a:prstGeom prst="rect">
            <a:avLst/>
          </a:prstGeom>
          <a:solidFill>
            <a:srgbClr val="FFC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28994629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4"/>
          <p:cNvSpPr txBox="1">
            <a:spLocks noChangeArrowheads="1"/>
          </p:cNvSpPr>
          <p:nvPr/>
        </p:nvSpPr>
        <p:spPr bwMode="auto">
          <a:xfrm>
            <a:off x="1036638" y="152400"/>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200" dirty="0" smtClean="0">
                <a:solidFill>
                  <a:srgbClr val="000000"/>
                </a:solidFill>
                <a:latin typeface="Cambria" panose="02040503050406030204" pitchFamily="18" charset="0"/>
              </a:rPr>
              <a:t>Program </a:t>
            </a:r>
            <a:r>
              <a:rPr lang="en-US" altLang="en-US" sz="4200" b="1" i="1" dirty="0">
                <a:solidFill>
                  <a:srgbClr val="000000"/>
                </a:solidFill>
                <a:latin typeface="Cambria" panose="02040503050406030204" pitchFamily="18" charset="0"/>
              </a:rPr>
              <a:t>evolution</a:t>
            </a:r>
            <a:endParaRPr lang="en-US" altLang="en-US" sz="4200" b="1" dirty="0">
              <a:solidFill>
                <a:srgbClr val="000000"/>
              </a:solidFill>
              <a:latin typeface="Cambria" panose="02040503050406030204" pitchFamily="18" charset="0"/>
            </a:endParaRPr>
          </a:p>
        </p:txBody>
      </p:sp>
      <p:pic>
        <p:nvPicPr>
          <p:cNvPr id="50181"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39322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4876800" y="2133600"/>
            <a:ext cx="3992563"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3"/>
          <p:cNvSpPr>
            <a:spLocks noChangeArrowheads="1"/>
          </p:cNvSpPr>
          <p:nvPr/>
        </p:nvSpPr>
        <p:spPr bwMode="auto">
          <a:xfrm>
            <a:off x="731838" y="2590800"/>
            <a:ext cx="159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000"/>
                </a:solidFill>
                <a:latin typeface="Cambria" pitchFamily="18" charset="0"/>
              </a:rPr>
              <a:t>program p1</a:t>
            </a:r>
          </a:p>
          <a:p>
            <a:pPr algn="ctr" eaLnBrk="1" hangingPunct="1"/>
            <a:r>
              <a:rPr lang="en-US" altLang="en-US" sz="1800" b="1">
                <a:solidFill>
                  <a:srgbClr val="000AF9"/>
                </a:solidFill>
                <a:latin typeface="Cambria" pitchFamily="18" charset="0"/>
              </a:rPr>
              <a:t>fitness = 0.03</a:t>
            </a:r>
            <a:endParaRPr lang="en-US" altLang="en-US" sz="1800" b="1">
              <a:solidFill>
                <a:srgbClr val="000AF9"/>
              </a:solidFill>
            </a:endParaRPr>
          </a:p>
        </p:txBody>
      </p:sp>
      <p:sp>
        <p:nvSpPr>
          <p:cNvPr id="50184" name="Rectangle 22"/>
          <p:cNvSpPr>
            <a:spLocks noChangeArrowheads="1"/>
          </p:cNvSpPr>
          <p:nvPr/>
        </p:nvSpPr>
        <p:spPr bwMode="auto">
          <a:xfrm>
            <a:off x="5283200" y="3886200"/>
            <a:ext cx="1589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000"/>
                </a:solidFill>
                <a:latin typeface="Cambria" pitchFamily="18" charset="0"/>
              </a:rPr>
              <a:t>program p2</a:t>
            </a:r>
          </a:p>
          <a:p>
            <a:pPr algn="ctr" eaLnBrk="1" hangingPunct="1"/>
            <a:r>
              <a:rPr lang="en-US" altLang="en-US" sz="1800" b="1">
                <a:solidFill>
                  <a:srgbClr val="000AF9"/>
                </a:solidFill>
                <a:latin typeface="Cambria" pitchFamily="18" charset="0"/>
              </a:rPr>
              <a:t>fitness = 0.05</a:t>
            </a:r>
            <a:endParaRPr lang="en-US" altLang="en-US" sz="1800" b="1">
              <a:solidFill>
                <a:srgbClr val="000AF9"/>
              </a:solidFill>
            </a:endParaRPr>
          </a:p>
        </p:txBody>
      </p:sp>
      <p:sp>
        <p:nvSpPr>
          <p:cNvPr id="2" name="Rectangle 1"/>
          <p:cNvSpPr/>
          <p:nvPr/>
        </p:nvSpPr>
        <p:spPr>
          <a:xfrm>
            <a:off x="2884257" y="5702946"/>
            <a:ext cx="3745143" cy="830997"/>
          </a:xfrm>
          <a:prstGeom prst="rect">
            <a:avLst/>
          </a:prstGeom>
          <a:solidFill>
            <a:schemeClr val="bg1">
              <a:lumMod val="85000"/>
            </a:schemeClr>
          </a:solidFill>
        </p:spPr>
        <p:txBody>
          <a:bodyPr wrap="square">
            <a:spAutoFit/>
          </a:bodyPr>
          <a:lstStyle/>
          <a:p>
            <a:pPr algn="ctr"/>
            <a:r>
              <a:rPr lang="en-US" dirty="0" smtClean="0">
                <a:solidFill>
                  <a:srgbClr val="000000"/>
                </a:solidFill>
                <a:latin typeface="Cambria" panose="02040503050406030204" pitchFamily="18" charset="0"/>
              </a:rPr>
              <a:t>Then, </a:t>
            </a:r>
            <a:r>
              <a:rPr lang="en-US" b="1" i="1" dirty="0" smtClean="0">
                <a:solidFill>
                  <a:srgbClr val="000AF9"/>
                </a:solidFill>
                <a:latin typeface="Cambria" panose="02040503050406030204" pitchFamily="18" charset="0"/>
              </a:rPr>
              <a:t>measure </a:t>
            </a:r>
            <a:r>
              <a:rPr lang="en-US" i="1" dirty="0" smtClean="0">
                <a:solidFill>
                  <a:srgbClr val="000000"/>
                </a:solidFill>
                <a:latin typeface="Cambria" panose="02040503050406030204" pitchFamily="18" charset="0"/>
              </a:rPr>
              <a:t>the fitness </a:t>
            </a:r>
            <a:r>
              <a:rPr lang="en-US" dirty="0" smtClean="0">
                <a:solidFill>
                  <a:srgbClr val="000000"/>
                </a:solidFill>
                <a:latin typeface="Cambria" panose="02040503050406030204" pitchFamily="18" charset="0"/>
              </a:rPr>
              <a:t>of all of those programs</a:t>
            </a:r>
            <a:endParaRPr lang="en-US" dirty="0">
              <a:solidFill>
                <a:srgbClr val="000000"/>
              </a:solidFill>
            </a:endParaRPr>
          </a:p>
        </p:txBody>
      </p:sp>
      <p:grpSp>
        <p:nvGrpSpPr>
          <p:cNvPr id="11" name="Group 5"/>
          <p:cNvGrpSpPr>
            <a:grpSpLocks/>
          </p:cNvGrpSpPr>
          <p:nvPr/>
        </p:nvGrpSpPr>
        <p:grpSpPr bwMode="auto">
          <a:xfrm>
            <a:off x="8532664" y="6195550"/>
            <a:ext cx="408279" cy="508737"/>
            <a:chOff x="2928" y="1051"/>
            <a:chExt cx="840" cy="957"/>
          </a:xfrm>
        </p:grpSpPr>
        <p:sp>
          <p:nvSpPr>
            <p:cNvPr id="1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3"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0"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1"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2"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3"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4"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5" name="Rectangle 24"/>
          <p:cNvSpPr>
            <a:spLocks noChangeArrowheads="1"/>
          </p:cNvSpPr>
          <p:nvPr/>
        </p:nvSpPr>
        <p:spPr bwMode="auto">
          <a:xfrm>
            <a:off x="7540122" y="5707864"/>
            <a:ext cx="11932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dirty="0" smtClean="0">
                <a:solidFill>
                  <a:srgbClr val="009900"/>
                </a:solidFill>
                <a:latin typeface="Cambria" panose="02040503050406030204" pitchFamily="18" charset="0"/>
              </a:rPr>
              <a:t>Measure? </a:t>
            </a:r>
            <a:r>
              <a:rPr lang="en-US" altLang="en-US" sz="1600" b="1" i="1" dirty="0" smtClean="0">
                <a:solidFill>
                  <a:srgbClr val="009900"/>
                </a:solidFill>
                <a:latin typeface="Cambria" panose="02040503050406030204" pitchFamily="18" charset="0"/>
              </a:rPr>
              <a:t>How</a:t>
            </a:r>
            <a:r>
              <a:rPr lang="en-US" altLang="en-US" sz="1600" dirty="0" smtClean="0">
                <a:solidFill>
                  <a:srgbClr val="009900"/>
                </a:solidFill>
                <a:latin typeface="Cambria" panose="02040503050406030204" pitchFamily="18" charset="0"/>
              </a:rPr>
              <a:t>??</a:t>
            </a:r>
            <a:endParaRPr lang="en-US" altLang="en-US" sz="1600" dirty="0">
              <a:solidFill>
                <a:srgbClr val="000000"/>
              </a:solidFill>
              <a:latin typeface="Cambria" panose="02040503050406030204" pitchFamily="18" charset="0"/>
            </a:endParaRPr>
          </a:p>
        </p:txBody>
      </p:sp>
      <p:sp>
        <p:nvSpPr>
          <p:cNvPr id="26" name="Text Box 39"/>
          <p:cNvSpPr txBox="1">
            <a:spLocks noChangeArrowheads="1"/>
          </p:cNvSpPr>
          <p:nvPr/>
        </p:nvSpPr>
        <p:spPr bwMode="auto">
          <a:xfrm>
            <a:off x="810954" y="1091625"/>
            <a:ext cx="7409121" cy="707886"/>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dirty="0">
                <a:solidFill>
                  <a:srgbClr val="000000"/>
                </a:solidFill>
                <a:latin typeface="Cambria" pitchFamily="18" charset="0"/>
              </a:rPr>
              <a:t>An example of </a:t>
            </a:r>
            <a:r>
              <a:rPr lang="en-US" altLang="en-US" sz="2000" b="1" i="1" dirty="0">
                <a:solidFill>
                  <a:srgbClr val="000000"/>
                </a:solidFill>
                <a:latin typeface="Cambria" pitchFamily="18" charset="0"/>
              </a:rPr>
              <a:t>genetic algorithms</a:t>
            </a:r>
            <a:r>
              <a:rPr lang="en-US" altLang="en-US" sz="2000" dirty="0">
                <a:solidFill>
                  <a:srgbClr val="000000"/>
                </a:solidFill>
                <a:latin typeface="Cambria" pitchFamily="18" charset="0"/>
              </a:rPr>
              <a:t>, </a:t>
            </a:r>
            <a:r>
              <a:rPr lang="en-US" altLang="en-US" sz="2000" dirty="0" smtClean="0">
                <a:solidFill>
                  <a:srgbClr val="000000"/>
                </a:solidFill>
                <a:latin typeface="Cambria" pitchFamily="18" charset="0"/>
              </a:rPr>
              <a:t>which are used </a:t>
            </a:r>
            <a:r>
              <a:rPr lang="en-US" altLang="en-US" sz="2000" dirty="0">
                <a:solidFill>
                  <a:srgbClr val="000000"/>
                </a:solidFill>
                <a:latin typeface="Cambria" pitchFamily="18" charset="0"/>
              </a:rPr>
              <a:t>for optimizing </a:t>
            </a:r>
            <a:r>
              <a:rPr lang="en-US" altLang="en-US" sz="2000" dirty="0" smtClean="0">
                <a:solidFill>
                  <a:srgbClr val="000000"/>
                </a:solidFill>
                <a:latin typeface="Cambria" pitchFamily="18" charset="0"/>
              </a:rPr>
              <a:t>hard-to-describe functions with easily-</a:t>
            </a:r>
            <a:r>
              <a:rPr lang="en-US" altLang="en-US" sz="2000" dirty="0" err="1" smtClean="0">
                <a:solidFill>
                  <a:srgbClr val="000000"/>
                </a:solidFill>
                <a:latin typeface="Cambria" pitchFamily="18" charset="0"/>
              </a:rPr>
              <a:t>splittable</a:t>
            </a:r>
            <a:r>
              <a:rPr lang="en-US" altLang="en-US" sz="2000" dirty="0" smtClean="0">
                <a:solidFill>
                  <a:srgbClr val="000000"/>
                </a:solidFill>
                <a:latin typeface="Cambria" pitchFamily="18" charset="0"/>
              </a:rPr>
              <a:t> solutions.</a:t>
            </a:r>
            <a:endParaRPr lang="en-US" altLang="en-US" sz="2000" dirty="0">
              <a:solidFill>
                <a:srgbClr val="000000"/>
              </a:solidFill>
              <a:latin typeface="Cambria" pitchFamily="18" charset="0"/>
            </a:endParaRPr>
          </a:p>
        </p:txBody>
      </p:sp>
    </p:spTree>
    <p:extLst>
      <p:ext uri="{BB962C8B-B14F-4D97-AF65-F5344CB8AC3E}">
        <p14:creationId xmlns:p14="http://schemas.microsoft.com/office/powerpoint/2010/main" val="20007895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3556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5075238" y="228600"/>
            <a:ext cx="36115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3"/>
          <p:cNvSpPr>
            <a:spLocks noChangeArrowheads="1"/>
          </p:cNvSpPr>
          <p:nvPr/>
        </p:nvSpPr>
        <p:spPr bwMode="auto">
          <a:xfrm>
            <a:off x="563563" y="609600"/>
            <a:ext cx="1589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000"/>
                </a:solidFill>
                <a:latin typeface="Cambria" pitchFamily="18" charset="0"/>
              </a:rPr>
              <a:t>program p1</a:t>
            </a:r>
          </a:p>
          <a:p>
            <a:pPr algn="ctr" eaLnBrk="1" hangingPunct="1"/>
            <a:r>
              <a:rPr lang="en-US" altLang="en-US" sz="1800" b="1">
                <a:solidFill>
                  <a:srgbClr val="000AF9"/>
                </a:solidFill>
                <a:latin typeface="Cambria" pitchFamily="18" charset="0"/>
              </a:rPr>
              <a:t>fitness = 0.03</a:t>
            </a:r>
            <a:endParaRPr lang="en-US" altLang="en-US" sz="1800" b="1">
              <a:solidFill>
                <a:srgbClr val="000AF9"/>
              </a:solidFill>
            </a:endParaRPr>
          </a:p>
        </p:txBody>
      </p:sp>
      <p:sp>
        <p:nvSpPr>
          <p:cNvPr id="51206" name="Rectangle 22"/>
          <p:cNvSpPr>
            <a:spLocks noChangeArrowheads="1"/>
          </p:cNvSpPr>
          <p:nvPr/>
        </p:nvSpPr>
        <p:spPr bwMode="auto">
          <a:xfrm>
            <a:off x="5287963" y="609600"/>
            <a:ext cx="1589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p2</a:t>
            </a:r>
          </a:p>
          <a:p>
            <a:pPr algn="ctr" eaLnBrk="1" hangingPunct="1"/>
            <a:r>
              <a:rPr lang="en-US" altLang="en-US" sz="1800" b="1" dirty="0">
                <a:solidFill>
                  <a:srgbClr val="000AF9"/>
                </a:solidFill>
                <a:latin typeface="Cambria" pitchFamily="18" charset="0"/>
              </a:rPr>
              <a:t>fitness = 0.05</a:t>
            </a:r>
            <a:endParaRPr lang="en-US" altLang="en-US" sz="1800" b="1" dirty="0">
              <a:solidFill>
                <a:srgbClr val="000AF9"/>
              </a:solidFill>
            </a:endParaRPr>
          </a:p>
        </p:txBody>
      </p:sp>
      <p:sp>
        <p:nvSpPr>
          <p:cNvPr id="51208" name="Text Box 39"/>
          <p:cNvSpPr txBox="1">
            <a:spLocks noChangeArrowheads="1"/>
          </p:cNvSpPr>
          <p:nvPr/>
        </p:nvSpPr>
        <p:spPr bwMode="auto">
          <a:xfrm>
            <a:off x="2528094" y="2504182"/>
            <a:ext cx="3796506" cy="1077218"/>
          </a:xfrm>
          <a:prstGeom prst="rect">
            <a:avLst/>
          </a:prstGeom>
          <a:solidFill>
            <a:srgbClr val="FFE2B7"/>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b="1" i="1" dirty="0" smtClean="0">
                <a:solidFill>
                  <a:srgbClr val="000000"/>
                </a:solidFill>
                <a:latin typeface="Cambria" pitchFamily="18" charset="0"/>
              </a:rPr>
              <a:t>mate </a:t>
            </a:r>
            <a:r>
              <a:rPr lang="en-US" altLang="en-US" sz="3200" b="1" i="1" dirty="0">
                <a:solidFill>
                  <a:srgbClr val="000000"/>
                </a:solidFill>
                <a:latin typeface="Cambria" pitchFamily="18" charset="0"/>
              </a:rPr>
              <a:t>+ mutate the </a:t>
            </a:r>
            <a:r>
              <a:rPr lang="en-US" altLang="en-US" sz="3200" b="1" i="1" dirty="0" smtClean="0">
                <a:solidFill>
                  <a:srgbClr val="000000"/>
                </a:solidFill>
                <a:latin typeface="Cambria" pitchFamily="18" charset="0"/>
              </a:rPr>
              <a:t>fittest </a:t>
            </a:r>
            <a:r>
              <a:rPr lang="en-US" altLang="en-US" sz="3200" b="1" i="1" dirty="0" err="1" smtClean="0">
                <a:solidFill>
                  <a:srgbClr val="000000"/>
                </a:solidFill>
                <a:latin typeface="Cambria" pitchFamily="18" charset="0"/>
              </a:rPr>
              <a:t>rulesets</a:t>
            </a:r>
            <a:endParaRPr lang="en-US" altLang="en-US" sz="3200" b="1" i="1" dirty="0">
              <a:solidFill>
                <a:srgbClr val="000000"/>
              </a:solidFill>
              <a:latin typeface="Cambria" pitchFamily="18" charset="0"/>
            </a:endParaRPr>
          </a:p>
        </p:txBody>
      </p:sp>
      <p:sp>
        <p:nvSpPr>
          <p:cNvPr id="12" name="Down Arrow 11"/>
          <p:cNvSpPr>
            <a:spLocks noChangeArrowheads="1"/>
          </p:cNvSpPr>
          <p:nvPr/>
        </p:nvSpPr>
        <p:spPr bwMode="auto">
          <a:xfrm rot="1967009">
            <a:off x="5683250" y="1473200"/>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ndParaRPr>
          </a:p>
        </p:txBody>
      </p:sp>
      <p:sp>
        <p:nvSpPr>
          <p:cNvPr id="13" name="Down Arrow 12"/>
          <p:cNvSpPr>
            <a:spLocks noChangeArrowheads="1"/>
          </p:cNvSpPr>
          <p:nvPr/>
        </p:nvSpPr>
        <p:spPr bwMode="auto">
          <a:xfrm rot="19497037">
            <a:off x="2659063" y="1474126"/>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ndParaRPr>
          </a:p>
        </p:txBody>
      </p:sp>
      <p:pic>
        <p:nvPicPr>
          <p:cNvPr id="16"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2336" y="3963987"/>
            <a:ext cx="3556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4226593"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4020152"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820795"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626386"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415566"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209125"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5111" t="48318" r="52050" b="10007"/>
          <a:stretch/>
        </p:blipFill>
        <p:spPr bwMode="auto">
          <a:xfrm>
            <a:off x="3110040" y="5366920"/>
            <a:ext cx="100965"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Rectangle 26"/>
          <p:cNvSpPr>
            <a:spLocks noChangeArrowheads="1"/>
          </p:cNvSpPr>
          <p:nvPr/>
        </p:nvSpPr>
        <p:spPr bwMode="auto">
          <a:xfrm>
            <a:off x="681505" y="4572000"/>
            <a:ext cx="2942290" cy="646331"/>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smtClean="0">
                <a:solidFill>
                  <a:srgbClr val="000000"/>
                </a:solidFill>
                <a:latin typeface="Cambria" pitchFamily="18" charset="0"/>
              </a:rPr>
              <a:t>to create a </a:t>
            </a:r>
            <a:r>
              <a:rPr lang="en-US" altLang="en-US" sz="1800" b="1" i="1" dirty="0" smtClean="0">
                <a:solidFill>
                  <a:srgbClr val="000AF9"/>
                </a:solidFill>
                <a:latin typeface="Cambria" pitchFamily="18" charset="0"/>
              </a:rPr>
              <a:t>new generation </a:t>
            </a:r>
            <a:r>
              <a:rPr lang="en-US" altLang="en-US" sz="1800" b="1" dirty="0" smtClean="0">
                <a:solidFill>
                  <a:srgbClr val="000000"/>
                </a:solidFill>
                <a:latin typeface="Cambria" pitchFamily="18" charset="0"/>
              </a:rPr>
              <a:t>of ~200 programs…</a:t>
            </a:r>
            <a:endParaRPr lang="en-US" altLang="en-US" sz="1800" dirty="0">
              <a:solidFill>
                <a:srgbClr val="000AF9"/>
              </a:solidFill>
            </a:endParaRPr>
          </a:p>
        </p:txBody>
      </p:sp>
      <p:sp>
        <p:nvSpPr>
          <p:cNvPr id="5" name="Down Arrow 4"/>
          <p:cNvSpPr>
            <a:spLocks noChangeArrowheads="1"/>
          </p:cNvSpPr>
          <p:nvPr/>
        </p:nvSpPr>
        <p:spPr bwMode="auto">
          <a:xfrm>
            <a:off x="4090736" y="3681664"/>
            <a:ext cx="609600" cy="7620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ndParaRPr>
          </a:p>
        </p:txBody>
      </p:sp>
      <p:sp>
        <p:nvSpPr>
          <p:cNvPr id="32" name="Rectangle 22"/>
          <p:cNvSpPr>
            <a:spLocks noChangeArrowheads="1"/>
          </p:cNvSpPr>
          <p:nvPr/>
        </p:nvSpPr>
        <p:spPr bwMode="auto">
          <a:xfrm>
            <a:off x="3873815" y="4547936"/>
            <a:ext cx="1590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a:t>
            </a:r>
            <a:r>
              <a:rPr lang="en-US" altLang="en-US" sz="1800" b="1" dirty="0" smtClean="0">
                <a:solidFill>
                  <a:srgbClr val="000000"/>
                </a:solidFill>
                <a:latin typeface="Cambria" pitchFamily="18" charset="0"/>
              </a:rPr>
              <a:t>c1</a:t>
            </a:r>
            <a:endParaRPr lang="en-US" altLang="en-US" sz="1800" b="1" dirty="0">
              <a:solidFill>
                <a:srgbClr val="000000"/>
              </a:solidFill>
              <a:latin typeface="Cambria" pitchFamily="18" charset="0"/>
            </a:endParaRPr>
          </a:p>
          <a:p>
            <a:pPr algn="ctr" eaLnBrk="1" hangingPunct="1"/>
            <a:r>
              <a:rPr lang="en-US" altLang="en-US" sz="1800" b="1" dirty="0">
                <a:solidFill>
                  <a:srgbClr val="000AF9"/>
                </a:solidFill>
                <a:latin typeface="Cambria" pitchFamily="18" charset="0"/>
              </a:rPr>
              <a:t>fitness = </a:t>
            </a:r>
            <a:r>
              <a:rPr lang="en-US" altLang="en-US" sz="1800" b="1" dirty="0" smtClean="0">
                <a:solidFill>
                  <a:srgbClr val="000AF9"/>
                </a:solidFill>
                <a:latin typeface="Cambria" pitchFamily="18" charset="0"/>
              </a:rPr>
              <a:t>0.19</a:t>
            </a:r>
            <a:endParaRPr lang="en-US" altLang="en-US" sz="1800" b="1" dirty="0">
              <a:solidFill>
                <a:srgbClr val="000AF9"/>
              </a:solidFill>
            </a:endParaRPr>
          </a:p>
        </p:txBody>
      </p:sp>
      <p:grpSp>
        <p:nvGrpSpPr>
          <p:cNvPr id="21" name="Group 5"/>
          <p:cNvGrpSpPr>
            <a:grpSpLocks/>
          </p:cNvGrpSpPr>
          <p:nvPr/>
        </p:nvGrpSpPr>
        <p:grpSpPr bwMode="auto">
          <a:xfrm>
            <a:off x="8532664" y="6195550"/>
            <a:ext cx="408279" cy="508737"/>
            <a:chOff x="2928" y="1051"/>
            <a:chExt cx="840" cy="957"/>
          </a:xfrm>
        </p:grpSpPr>
        <p:sp>
          <p:nvSpPr>
            <p:cNvPr id="2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7"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8"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3"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4"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5"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6"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0"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1"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3" name="Rectangle 42"/>
          <p:cNvSpPr>
            <a:spLocks noChangeArrowheads="1"/>
          </p:cNvSpPr>
          <p:nvPr/>
        </p:nvSpPr>
        <p:spPr bwMode="auto">
          <a:xfrm>
            <a:off x="7162800" y="5833646"/>
            <a:ext cx="1570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dirty="0" smtClean="0">
                <a:solidFill>
                  <a:srgbClr val="000000"/>
                </a:solidFill>
                <a:latin typeface="Cambria" panose="02040503050406030204" pitchFamily="18" charset="0"/>
              </a:rPr>
              <a:t>What the goal?</a:t>
            </a:r>
            <a:endParaRPr lang="en-US" altLang="en-US" sz="16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41157797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Screen shot 2011-11-22 at 8.17.21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657600"/>
            <a:ext cx="36004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28"/>
          <p:cNvSpPr>
            <a:spLocks noChangeArrowheads="1"/>
          </p:cNvSpPr>
          <p:nvPr/>
        </p:nvSpPr>
        <p:spPr bwMode="auto">
          <a:xfrm>
            <a:off x="5940425" y="6196012"/>
            <a:ext cx="1592263"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AF9"/>
                </a:solidFill>
                <a:latin typeface="Cambria" pitchFamily="18" charset="0"/>
              </a:rPr>
              <a:t>fitness = 0.90</a:t>
            </a:r>
            <a:endParaRPr lang="en-US" altLang="en-US" sz="1800" b="1">
              <a:solidFill>
                <a:srgbClr val="000AF9"/>
              </a:solidFill>
            </a:endParaRPr>
          </a:p>
        </p:txBody>
      </p:sp>
      <p:sp>
        <p:nvSpPr>
          <p:cNvPr id="5" name="Down Arrow 4"/>
          <p:cNvSpPr>
            <a:spLocks noChangeArrowheads="1"/>
          </p:cNvSpPr>
          <p:nvPr/>
        </p:nvSpPr>
        <p:spPr bwMode="auto">
          <a:xfrm>
            <a:off x="4178801" y="3124200"/>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ndParaRPr>
          </a:p>
        </p:txBody>
      </p:sp>
      <p:sp>
        <p:nvSpPr>
          <p:cNvPr id="51212" name="Rectangle 26"/>
          <p:cNvSpPr>
            <a:spLocks noChangeArrowheads="1"/>
          </p:cNvSpPr>
          <p:nvPr/>
        </p:nvSpPr>
        <p:spPr bwMode="auto">
          <a:xfrm>
            <a:off x="533400" y="321638"/>
            <a:ext cx="8001000" cy="1200329"/>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dirty="0" smtClean="0">
                <a:solidFill>
                  <a:srgbClr val="000000"/>
                </a:solidFill>
                <a:latin typeface="Cambria" pitchFamily="18" charset="0"/>
              </a:rPr>
              <a:t>Repeat this "</a:t>
            </a:r>
            <a:r>
              <a:rPr lang="en-US" altLang="en-US" sz="3600" b="1" i="1" dirty="0" smtClean="0">
                <a:solidFill>
                  <a:srgbClr val="000000"/>
                </a:solidFill>
                <a:latin typeface="Cambria" pitchFamily="18" charset="0"/>
              </a:rPr>
              <a:t>survival of the fittest</a:t>
            </a:r>
            <a:r>
              <a:rPr lang="en-US" altLang="en-US" sz="3600" dirty="0" smtClean="0">
                <a:solidFill>
                  <a:srgbClr val="000000"/>
                </a:solidFill>
                <a:latin typeface="Cambria" pitchFamily="18" charset="0"/>
              </a:rPr>
              <a:t>" process for many generations… </a:t>
            </a:r>
            <a:endParaRPr lang="en-US" altLang="en-US" sz="3600" dirty="0">
              <a:solidFill>
                <a:srgbClr val="000AF9"/>
              </a:solidFill>
            </a:endParaRPr>
          </a:p>
        </p:txBody>
      </p:sp>
      <p:sp>
        <p:nvSpPr>
          <p:cNvPr id="2" name="Rectangle 1"/>
          <p:cNvSpPr/>
          <p:nvPr/>
        </p:nvSpPr>
        <p:spPr>
          <a:xfrm>
            <a:off x="2100688" y="1828800"/>
            <a:ext cx="4957871" cy="1200329"/>
          </a:xfrm>
          <a:prstGeom prst="rect">
            <a:avLst/>
          </a:prstGeom>
        </p:spPr>
        <p:txBody>
          <a:bodyPr wrap="square">
            <a:spAutoFit/>
          </a:bodyPr>
          <a:lstStyle/>
          <a:p>
            <a:pPr algn="ctr"/>
            <a:r>
              <a:rPr lang="en-US" altLang="en-US" dirty="0" smtClean="0">
                <a:solidFill>
                  <a:srgbClr val="000000"/>
                </a:solidFill>
                <a:latin typeface="Cambria" pitchFamily="18" charset="0"/>
              </a:rPr>
              <a:t>… and by the end, your Python code should/will have evolved a much more capable </a:t>
            </a:r>
            <a:r>
              <a:rPr lang="en-US" altLang="en-US" dirty="0" err="1" smtClean="0">
                <a:solidFill>
                  <a:srgbClr val="000000"/>
                </a:solidFill>
                <a:latin typeface="Cambria" pitchFamily="18" charset="0"/>
              </a:rPr>
              <a:t>Picobot</a:t>
            </a:r>
            <a:r>
              <a:rPr lang="en-US" altLang="en-US" dirty="0" smtClean="0">
                <a:solidFill>
                  <a:srgbClr val="000000"/>
                </a:solidFill>
                <a:latin typeface="Cambria" pitchFamily="18" charset="0"/>
              </a:rPr>
              <a:t> program!</a:t>
            </a:r>
            <a:endParaRPr lang="en-US" dirty="0">
              <a:solidFill>
                <a:srgbClr val="000000"/>
              </a:solidFill>
            </a:endParaRPr>
          </a:p>
        </p:txBody>
      </p:sp>
      <p:grpSp>
        <p:nvGrpSpPr>
          <p:cNvPr id="7" name="Group 5"/>
          <p:cNvGrpSpPr>
            <a:grpSpLocks/>
          </p:cNvGrpSpPr>
          <p:nvPr/>
        </p:nvGrpSpPr>
        <p:grpSpPr bwMode="auto">
          <a:xfrm>
            <a:off x="8532664" y="6195550"/>
            <a:ext cx="408279" cy="508737"/>
            <a:chOff x="2928" y="1051"/>
            <a:chExt cx="840" cy="957"/>
          </a:xfrm>
        </p:grpSpPr>
        <p:sp>
          <p:nvSpPr>
            <p:cNvPr id="8"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9"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8"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9"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0"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1" name="Rectangle 20"/>
          <p:cNvSpPr>
            <a:spLocks noChangeArrowheads="1"/>
          </p:cNvSpPr>
          <p:nvPr/>
        </p:nvSpPr>
        <p:spPr bwMode="auto">
          <a:xfrm>
            <a:off x="7420999" y="5833646"/>
            <a:ext cx="1570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i="1" dirty="0" smtClean="0">
                <a:solidFill>
                  <a:srgbClr val="000000"/>
                </a:solidFill>
                <a:latin typeface="Cambria" panose="02040503050406030204" pitchFamily="18" charset="0"/>
              </a:rPr>
              <a:t>Solving hw0!</a:t>
            </a:r>
            <a:endParaRPr lang="en-US" altLang="en-US" sz="1600" i="1" dirty="0">
              <a:solidFill>
                <a:srgbClr val="000000"/>
              </a:solidFill>
              <a:latin typeface="Cambria" panose="02040503050406030204" pitchFamily="18" charset="0"/>
            </a:endParaRPr>
          </a:p>
        </p:txBody>
      </p:sp>
    </p:spTree>
    <p:extLst>
      <p:ext uri="{BB962C8B-B14F-4D97-AF65-F5344CB8AC3E}">
        <p14:creationId xmlns:p14="http://schemas.microsoft.com/office/powerpoint/2010/main" val="5562024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8" name="Text Box 39"/>
          <p:cNvSpPr txBox="1">
            <a:spLocks noChangeArrowheads="1"/>
          </p:cNvSpPr>
          <p:nvPr/>
        </p:nvSpPr>
        <p:spPr bwMode="auto">
          <a:xfrm>
            <a:off x="304800" y="152400"/>
            <a:ext cx="8534400" cy="646331"/>
          </a:xfrm>
          <a:prstGeom prst="rect">
            <a:avLst/>
          </a:prstGeom>
          <a:no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solidFill>
                  <a:srgbClr val="000000"/>
                </a:solidFill>
                <a:latin typeface="Cambria" pitchFamily="18" charset="0"/>
              </a:rPr>
              <a:t>Genetic Algorithms</a:t>
            </a:r>
            <a:r>
              <a:rPr lang="en-US" altLang="en-US" sz="3600" dirty="0">
                <a:solidFill>
                  <a:srgbClr val="000000"/>
                </a:solidFill>
                <a:latin typeface="Cambria" pitchFamily="18" charset="0"/>
              </a:rPr>
              <a:t> </a:t>
            </a:r>
            <a:r>
              <a:rPr lang="en-US" altLang="en-US" sz="3600" dirty="0" smtClean="0">
                <a:solidFill>
                  <a:srgbClr val="000000"/>
                </a:solidFill>
                <a:latin typeface="Cambria" pitchFamily="18" charset="0"/>
              </a:rPr>
              <a:t>~ </a:t>
            </a:r>
            <a:r>
              <a:rPr lang="en-US" altLang="en-US" sz="3600" i="1" dirty="0" smtClean="0">
                <a:solidFill>
                  <a:srgbClr val="000000"/>
                </a:solidFill>
                <a:latin typeface="Cambria" pitchFamily="18" charset="0"/>
              </a:rPr>
              <a:t>the 3</a:t>
            </a:r>
            <a:r>
              <a:rPr lang="en-US" altLang="en-US" sz="3600" i="1" baseline="30000" dirty="0" smtClean="0">
                <a:solidFill>
                  <a:srgbClr val="000000"/>
                </a:solidFill>
                <a:latin typeface="Cambria" pitchFamily="18" charset="0"/>
              </a:rPr>
              <a:t>rd</a:t>
            </a:r>
            <a:r>
              <a:rPr lang="en-US" altLang="en-US" sz="3600" i="1" dirty="0" smtClean="0">
                <a:solidFill>
                  <a:srgbClr val="000000"/>
                </a:solidFill>
                <a:latin typeface="Cambria" pitchFamily="18" charset="0"/>
              </a:rPr>
              <a:t> way?!</a:t>
            </a:r>
            <a:endParaRPr lang="en-US" altLang="en-US" sz="3600" i="1" dirty="0">
              <a:solidFill>
                <a:srgbClr val="000000"/>
              </a:solidFill>
              <a:latin typeface="Cambria" pitchFamily="18" charset="0"/>
            </a:endParaRPr>
          </a:p>
        </p:txBody>
      </p:sp>
      <p:pic>
        <p:nvPicPr>
          <p:cNvPr id="3" name="Picture 2"/>
          <p:cNvPicPr>
            <a:picLocks noChangeAspect="1"/>
          </p:cNvPicPr>
          <p:nvPr/>
        </p:nvPicPr>
        <p:blipFill rotWithShape="1">
          <a:blip r:embed="rId2"/>
          <a:srcRect l="549" t="1366" r="1524" b="1716"/>
          <a:stretch/>
        </p:blipFill>
        <p:spPr>
          <a:xfrm>
            <a:off x="304800" y="1133340"/>
            <a:ext cx="8478592" cy="4726547"/>
          </a:xfrm>
          <a:prstGeom prst="rect">
            <a:avLst/>
          </a:prstGeom>
          <a:ln>
            <a:solidFill>
              <a:schemeClr val="bg1"/>
            </a:solidFill>
          </a:ln>
        </p:spPr>
      </p:pic>
      <p:sp>
        <p:nvSpPr>
          <p:cNvPr id="4" name="Down Arrow 3"/>
          <p:cNvSpPr/>
          <p:nvPr/>
        </p:nvSpPr>
        <p:spPr>
          <a:xfrm>
            <a:off x="2057400" y="2057400"/>
            <a:ext cx="533400" cy="685800"/>
          </a:xfrm>
          <a:prstGeom prst="downArrow">
            <a:avLst/>
          </a:prstGeom>
          <a:solidFill>
            <a:srgbClr val="FCD4C8"/>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Down Arrow 43"/>
          <p:cNvSpPr/>
          <p:nvPr/>
        </p:nvSpPr>
        <p:spPr>
          <a:xfrm rot="9586656">
            <a:off x="1272252" y="4110141"/>
            <a:ext cx="503496" cy="837633"/>
          </a:xfrm>
          <a:prstGeom prst="downArrow">
            <a:avLst/>
          </a:prstGeom>
          <a:solidFill>
            <a:srgbClr val="FCD4C8"/>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514600" y="1990151"/>
            <a:ext cx="3032240"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the current "fitness" leader</a:t>
            </a:r>
            <a:endParaRPr lang="en-US" sz="2000" dirty="0">
              <a:latin typeface="Calibri" panose="020F0502020204030204" pitchFamily="34" charset="0"/>
              <a:cs typeface="Calibri" panose="020F0502020204030204" pitchFamily="34" charset="0"/>
            </a:endParaRPr>
          </a:p>
        </p:txBody>
      </p:sp>
      <p:sp>
        <p:nvSpPr>
          <p:cNvPr id="45" name="TextBox 44"/>
          <p:cNvSpPr txBox="1"/>
          <p:nvPr/>
        </p:nvSpPr>
        <p:spPr>
          <a:xfrm>
            <a:off x="838200" y="4930914"/>
            <a:ext cx="2137794" cy="707886"/>
          </a:xfrm>
          <a:prstGeom prst="rect">
            <a:avLst/>
          </a:prstGeom>
          <a:noFill/>
        </p:spPr>
        <p:txBody>
          <a:bodyPr wrap="square" rtlCol="0">
            <a:spAutoFit/>
          </a:bodyPr>
          <a:lstStyle/>
          <a:p>
            <a:pPr algn="ctr"/>
            <a:r>
              <a:rPr lang="en-US" sz="2000" dirty="0" smtClean="0">
                <a:latin typeface="Calibri" panose="020F0502020204030204" pitchFamily="34" charset="0"/>
                <a:cs typeface="Calibri" panose="020F0502020204030204" pitchFamily="34" charset="0"/>
              </a:rPr>
              <a:t>the current "generation"</a:t>
            </a:r>
            <a:endParaRPr lang="en-US" sz="2000" dirty="0">
              <a:latin typeface="Calibri" panose="020F0502020204030204" pitchFamily="34" charset="0"/>
              <a:cs typeface="Calibri" panose="020F0502020204030204" pitchFamily="34" charset="0"/>
            </a:endParaRPr>
          </a:p>
        </p:txBody>
      </p:sp>
      <p:sp>
        <p:nvSpPr>
          <p:cNvPr id="46" name="Down Arrow 45"/>
          <p:cNvSpPr/>
          <p:nvPr/>
        </p:nvSpPr>
        <p:spPr>
          <a:xfrm rot="1848793">
            <a:off x="7036999" y="4435682"/>
            <a:ext cx="503496" cy="837633"/>
          </a:xfrm>
          <a:prstGeom prst="downArrow">
            <a:avLst/>
          </a:prstGeom>
          <a:solidFill>
            <a:srgbClr val="FCD4C8"/>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7422855" y="4128847"/>
            <a:ext cx="1186543" cy="400110"/>
          </a:xfrm>
          <a:prstGeom prst="rect">
            <a:avLst/>
          </a:prstGeom>
          <a:noFill/>
        </p:spPr>
        <p:txBody>
          <a:bodyPr wrap="none" rtlCol="0">
            <a:spAutoFit/>
          </a:bodyPr>
          <a:lstStyle/>
          <a:p>
            <a:r>
              <a:rPr lang="en-US" sz="2000" dirty="0" err="1" smtClean="0">
                <a:latin typeface="Calibri" panose="020F0502020204030204" pitchFamily="34" charset="0"/>
                <a:cs typeface="Calibri" panose="020F0502020204030204" pitchFamily="34" charset="0"/>
              </a:rPr>
              <a:t>fitnesses</a:t>
            </a:r>
            <a:r>
              <a:rPr lang="en-US" sz="2000" dirty="0" smtClean="0">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p:txBody>
      </p:sp>
      <p:sp>
        <p:nvSpPr>
          <p:cNvPr id="7" name="Rectangle 6"/>
          <p:cNvSpPr/>
          <p:nvPr/>
        </p:nvSpPr>
        <p:spPr>
          <a:xfrm>
            <a:off x="6477000" y="6474023"/>
            <a:ext cx="2566728" cy="307777"/>
          </a:xfrm>
          <a:prstGeom prst="rect">
            <a:avLst/>
          </a:prstGeom>
        </p:spPr>
        <p:txBody>
          <a:bodyPr wrap="none">
            <a:spAutoFit/>
          </a:bodyPr>
          <a:lstStyle/>
          <a:p>
            <a:r>
              <a:rPr lang="en-US" sz="1400" dirty="0" smtClean="0">
                <a:latin typeface="Calibri" panose="020F0502020204030204" pitchFamily="34" charset="0"/>
                <a:cs typeface="Calibri" panose="020F0502020204030204" pitchFamily="34" charset="0"/>
              </a:rPr>
              <a:t>Rafael Matsunaga:  rednuht.org</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4593863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solidFill>
            <a:schemeClr val="bg1">
              <a:lumMod val="85000"/>
            </a:schemeClr>
          </a:solidFill>
          <a:ln w="38100">
            <a:solidFill>
              <a:schemeClr val="bg1"/>
            </a:solidFill>
            <a:miter lim="800000"/>
            <a:headEnd/>
            <a:tailEnd/>
          </a:ln>
          <a:extLst/>
        </p:spPr>
      </p:pic>
      <p:pic>
        <p:nvPicPr>
          <p:cNvPr id="12" name="Picture 8" descr="Picture 10"/>
          <p:cNvPicPr>
            <a:picLocks noChangeAspect="1" noChangeArrowheads="1"/>
          </p:cNvPicPr>
          <p:nvPr/>
        </p:nvPicPr>
        <p:blipFill>
          <a:blip r:embed="rId3"/>
          <a:srcRect/>
          <a:stretch>
            <a:fillRect/>
          </a:stretch>
        </p:blipFill>
        <p:spPr bwMode="auto">
          <a:xfrm>
            <a:off x="2286000" y="2097088"/>
            <a:ext cx="3924300" cy="2516187"/>
          </a:xfrm>
          <a:prstGeom prst="rect">
            <a:avLst/>
          </a:prstGeom>
          <a:noFill/>
          <a:ln w="38100">
            <a:solidFill>
              <a:srgbClr val="009900"/>
            </a:solidFill>
            <a:miter lim="800000"/>
            <a:headEnd/>
            <a:tailEnd/>
          </a:ln>
        </p:spPr>
      </p:pic>
      <p:sp>
        <p:nvSpPr>
          <p:cNvPr id="14" name="Rectangle 13"/>
          <p:cNvSpPr>
            <a:spLocks noChangeArrowheads="1"/>
          </p:cNvSpPr>
          <p:nvPr/>
        </p:nvSpPr>
        <p:spPr bwMode="auto">
          <a:xfrm>
            <a:off x="30871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TextID</a:t>
            </a:r>
            <a:endParaRPr lang="en-US" altLang="en-US" sz="6400" dirty="0">
              <a:latin typeface="Cambria" panose="02040503050406030204" pitchFamily="18" charset="0"/>
            </a:endParaRPr>
          </a:p>
        </p:txBody>
      </p:sp>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chemeClr val="bg1">
                    <a:lumMod val="75000"/>
                  </a:schemeClr>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solidFill>
            <a:schemeClr val="bg1">
              <a:lumMod val="85000"/>
            </a:schemeClr>
          </a:solidFill>
          <a:ln w="38100">
            <a:solidFill>
              <a:schemeClr val="bg1">
                <a:lumMod val="85000"/>
              </a:schemeClr>
            </a:solidFill>
            <a:miter lim="800000"/>
            <a:headEnd/>
            <a:tailEnd/>
          </a:ln>
          <a:extLst/>
        </p:spPr>
      </p:pic>
      <p:sp>
        <p:nvSpPr>
          <p:cNvPr id="19464" name="Rectangle 10"/>
          <p:cNvSpPr>
            <a:spLocks noChangeArrowheads="1"/>
          </p:cNvSpPr>
          <p:nvPr/>
        </p:nvSpPr>
        <p:spPr bwMode="auto">
          <a:xfrm>
            <a:off x="934031" y="874713"/>
            <a:ext cx="222605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chemeClr val="bg1">
                    <a:lumMod val="75000"/>
                  </a:schemeClr>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pic>
        <p:nvPicPr>
          <p:cNvPr id="11" name="Picture 10"/>
          <p:cNvPicPr>
            <a:picLocks noChangeAspect="1"/>
          </p:cNvPicPr>
          <p:nvPr/>
        </p:nvPicPr>
        <p:blipFill>
          <a:blip r:embed="rId5">
            <a:duotone>
              <a:schemeClr val="bg2">
                <a:shade val="45000"/>
                <a:satMod val="135000"/>
              </a:schemeClr>
              <a:prstClr val="white"/>
            </a:duotone>
          </a:blip>
          <a:stretch>
            <a:fillRect/>
          </a:stretch>
        </p:blipFill>
        <p:spPr>
          <a:xfrm>
            <a:off x="109130" y="4398056"/>
            <a:ext cx="2372540" cy="2372540"/>
          </a:xfrm>
          <a:prstGeom prst="rect">
            <a:avLst/>
          </a:prstGeom>
          <a:solidFill>
            <a:schemeClr val="bg1">
              <a:lumMod val="95000"/>
            </a:schemeClr>
          </a:solidFill>
        </p:spPr>
      </p:pic>
      <p:sp>
        <p:nvSpPr>
          <p:cNvPr id="13" name="Rectangle 12"/>
          <p:cNvSpPr>
            <a:spLocks noChangeArrowheads="1"/>
          </p:cNvSpPr>
          <p:nvPr/>
        </p:nvSpPr>
        <p:spPr bwMode="auto">
          <a:xfrm>
            <a:off x="213352" y="3644723"/>
            <a:ext cx="206017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15" name="Right Arrow 14"/>
          <p:cNvSpPr/>
          <p:nvPr/>
        </p:nvSpPr>
        <p:spPr>
          <a:xfrm>
            <a:off x="6522087" y="2750443"/>
            <a:ext cx="2057400" cy="1143000"/>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19428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152400"/>
            <a:ext cx="8229600" cy="2843908"/>
          </a:xfrm>
          <a:prstGeom prst="rect">
            <a:avLst/>
          </a:prstGeom>
        </p:spPr>
      </p:pic>
      <p:sp>
        <p:nvSpPr>
          <p:cNvPr id="8" name="Text Box 4"/>
          <p:cNvSpPr txBox="1">
            <a:spLocks noChangeArrowheads="1"/>
          </p:cNvSpPr>
          <p:nvPr/>
        </p:nvSpPr>
        <p:spPr bwMode="auto">
          <a:xfrm>
            <a:off x="7239000" y="4419600"/>
            <a:ext cx="1600200" cy="1785104"/>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000" b="0" u="none" strike="noStrike" kern="1200" cap="none" spc="0" normalizeH="0" baseline="0" noProof="0" dirty="0" smtClean="0">
                <a:ln>
                  <a:noFill/>
                </a:ln>
                <a:solidFill>
                  <a:schemeClr val="bg1">
                    <a:lumMod val="75000"/>
                  </a:schemeClr>
                </a:solidFill>
                <a:effectLst/>
                <a:uLnTx/>
                <a:uFillTx/>
                <a:latin typeface="Calibri" panose="020F0502020204030204" pitchFamily="34" charset="0"/>
                <a:cs typeface="Calibri" panose="020F0502020204030204" pitchFamily="34" charset="0"/>
              </a:rPr>
              <a:t>[3] </a:t>
            </a:r>
            <a:r>
              <a:rPr kumimoji="0" lang="en-US" altLang="en-US" sz="2000" b="0" u="none" strike="noStrike" kern="1200" cap="none" spc="0" normalizeH="0" baseline="0" noProof="0" dirty="0" err="1" smtClean="0">
                <a:ln>
                  <a:noFill/>
                </a:ln>
                <a:solidFill>
                  <a:schemeClr val="bg1">
                    <a:lumMod val="75000"/>
                  </a:schemeClr>
                </a:solidFill>
                <a:effectLst/>
                <a:uLnTx/>
                <a:uFillTx/>
                <a:latin typeface="Calibri" panose="020F0502020204030204" pitchFamily="34" charset="0"/>
                <a:cs typeface="Calibri" panose="020F0502020204030204" pitchFamily="34" charset="0"/>
              </a:rPr>
              <a:t>bella</a:t>
            </a:r>
            <a:r>
              <a:rPr kumimoji="0" lang="en-US" altLang="en-US" sz="2000" b="0" u="none" strike="noStrike" kern="1200" cap="none" spc="0" normalizeH="0" baseline="0" noProof="0" dirty="0" smtClean="0">
                <a:ln>
                  <a:noFill/>
                </a:ln>
                <a:solidFill>
                  <a:schemeClr val="bg1">
                    <a:lumMod val="75000"/>
                  </a:schemeClr>
                </a:solidFill>
                <a:effectLst/>
                <a:uLnTx/>
                <a:uFillTx/>
                <a:latin typeface="Calibri" panose="020F0502020204030204" pitchFamily="34" charset="0"/>
                <a:cs typeface="Calibri" panose="020F0502020204030204" pitchFamily="34" charset="0"/>
              </a:rPr>
              <a:t> lee</a:t>
            </a:r>
          </a:p>
          <a:p>
            <a:pPr marL="0" marR="0" lvl="0" indent="0" algn="r" defTabSz="914400" rtl="0" eaLnBrk="1" fontAlgn="base" latinLnBrk="0" hangingPunct="1">
              <a:lnSpc>
                <a:spcPct val="100000"/>
              </a:lnSpc>
              <a:spcBef>
                <a:spcPct val="50000"/>
              </a:spcBef>
              <a:spcAft>
                <a:spcPct val="0"/>
              </a:spcAft>
              <a:buClrTx/>
              <a:buSzTx/>
              <a:buFontTx/>
              <a:buNone/>
              <a:tabLst/>
              <a:defRPr/>
            </a:pPr>
            <a:r>
              <a:rPr lang="en-US" altLang="en-US" sz="2000" dirty="0" smtClean="0">
                <a:solidFill>
                  <a:schemeClr val="bg1">
                    <a:lumMod val="75000"/>
                  </a:schemeClr>
                </a:solidFill>
                <a:latin typeface="Calibri" panose="020F0502020204030204" pitchFamily="34" charset="0"/>
                <a:cs typeface="Calibri" panose="020F0502020204030204" pitchFamily="34" charset="0"/>
              </a:rPr>
              <a:t>[6] </a:t>
            </a:r>
            <a:r>
              <a:rPr lang="en-US" altLang="en-US" sz="2000" dirty="0" err="1" smtClean="0">
                <a:solidFill>
                  <a:schemeClr val="bg1">
                    <a:lumMod val="75000"/>
                  </a:schemeClr>
                </a:solidFill>
                <a:latin typeface="Calibri" panose="020F0502020204030204" pitchFamily="34" charset="0"/>
                <a:cs typeface="Calibri" panose="020F0502020204030204" pitchFamily="34" charset="0"/>
              </a:rPr>
              <a:t>mforssen</a:t>
            </a:r>
            <a:endParaRPr lang="en-US" altLang="en-US" sz="2000" dirty="0" smtClean="0">
              <a:solidFill>
                <a:schemeClr val="bg1">
                  <a:lumMod val="75000"/>
                </a:schemeClr>
              </a:solidFill>
              <a:latin typeface="Calibri" panose="020F0502020204030204" pitchFamily="34" charset="0"/>
              <a:cs typeface="Calibri" panose="020F0502020204030204" pitchFamily="34" charset="0"/>
            </a:endParaRPr>
          </a:p>
          <a:p>
            <a:pPr algn="r" eaLnBrk="1" hangingPunct="1">
              <a:spcBef>
                <a:spcPct val="50000"/>
              </a:spcBef>
            </a:pPr>
            <a:r>
              <a:rPr lang="en-US" altLang="en-US" sz="2000" dirty="0">
                <a:solidFill>
                  <a:schemeClr val="bg1">
                    <a:lumMod val="75000"/>
                  </a:schemeClr>
                </a:solidFill>
                <a:latin typeface="Calibri" panose="020F0502020204030204" pitchFamily="34" charset="0"/>
                <a:cs typeface="Calibri" panose="020F0502020204030204" pitchFamily="34" charset="0"/>
              </a:rPr>
              <a:t>[4] </a:t>
            </a:r>
            <a:r>
              <a:rPr lang="en-US" altLang="en-US" sz="2000" dirty="0" err="1">
                <a:solidFill>
                  <a:schemeClr val="bg1">
                    <a:lumMod val="75000"/>
                  </a:schemeClr>
                </a:solidFill>
                <a:latin typeface="Calibri" panose="020F0502020204030204" pitchFamily="34" charset="0"/>
                <a:cs typeface="Calibri" panose="020F0502020204030204" pitchFamily="34" charset="0"/>
              </a:rPr>
              <a:t>lisa</a:t>
            </a:r>
            <a:r>
              <a:rPr lang="en-US" altLang="en-US" sz="2000" dirty="0">
                <a:solidFill>
                  <a:schemeClr val="bg1">
                    <a:lumMod val="75000"/>
                  </a:schemeClr>
                </a:solidFill>
                <a:latin typeface="Calibri" panose="020F0502020204030204" pitchFamily="34" charset="0"/>
                <a:cs typeface="Calibri" panose="020F0502020204030204" pitchFamily="34" charset="0"/>
              </a:rPr>
              <a:t> </a:t>
            </a:r>
            <a:r>
              <a:rPr lang="en-US" altLang="en-US" sz="2000" dirty="0" smtClean="0">
                <a:solidFill>
                  <a:schemeClr val="bg1">
                    <a:lumMod val="75000"/>
                  </a:schemeClr>
                </a:solidFill>
                <a:latin typeface="Calibri" panose="020F0502020204030204" pitchFamily="34" charset="0"/>
                <a:cs typeface="Calibri" panose="020F0502020204030204" pitchFamily="34" charset="0"/>
              </a:rPr>
              <a:t>lam</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000" b="0" u="none" strike="noStrike" kern="1200" cap="none" spc="0" normalizeH="0" baseline="0" noProof="0" dirty="0" err="1" smtClean="0">
                <a:ln>
                  <a:noFill/>
                </a:ln>
                <a:solidFill>
                  <a:schemeClr val="bg1">
                    <a:lumMod val="75000"/>
                  </a:schemeClr>
                </a:solidFill>
                <a:effectLst/>
                <a:uLnTx/>
                <a:uFillTx/>
                <a:latin typeface="Calibri" panose="020F0502020204030204" pitchFamily="34" charset="0"/>
                <a:cs typeface="Calibri" panose="020F0502020204030204" pitchFamily="34" charset="0"/>
              </a:rPr>
              <a:t>shu</a:t>
            </a:r>
            <a:r>
              <a:rPr kumimoji="0" lang="en-US" altLang="en-US" sz="2000" b="0" u="none" strike="noStrike" kern="1200" cap="none" spc="0" normalizeH="0" baseline="0" noProof="0" dirty="0" smtClean="0">
                <a:ln>
                  <a:noFill/>
                </a:ln>
                <a:solidFill>
                  <a:schemeClr val="bg1">
                    <a:lumMod val="75000"/>
                  </a:schemeClr>
                </a:solidFill>
                <a:effectLst/>
                <a:uLnTx/>
                <a:uFillTx/>
                <a:latin typeface="Calibri" panose="020F0502020204030204" pitchFamily="34" charset="0"/>
                <a:cs typeface="Calibri" panose="020F0502020204030204" pitchFamily="34" charset="0"/>
              </a:rPr>
              <a:t>!</a:t>
            </a:r>
            <a:endParaRPr kumimoji="0" lang="en-US" altLang="en-US" sz="2000" b="0" u="none" strike="noStrike" kern="1200" cap="none" spc="0" normalizeH="0" baseline="0" noProof="0" dirty="0">
              <a:ln>
                <a:noFill/>
              </a:ln>
              <a:solidFill>
                <a:schemeClr val="bg1">
                  <a:lumMod val="75000"/>
                </a:schemeClr>
              </a:solidFill>
              <a:effectLst/>
              <a:uLnTx/>
              <a:uFillTx/>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3175716"/>
            <a:ext cx="6295356" cy="3340270"/>
          </a:xfrm>
          <a:prstGeom prst="rect">
            <a:avLst/>
          </a:prstGeom>
        </p:spPr>
      </p:pic>
      <p:sp>
        <p:nvSpPr>
          <p:cNvPr id="39939" name="Text Box 4"/>
          <p:cNvSpPr txBox="1">
            <a:spLocks noChangeArrowheads="1"/>
          </p:cNvSpPr>
          <p:nvPr/>
        </p:nvSpPr>
        <p:spPr bwMode="auto">
          <a:xfrm>
            <a:off x="5293888" y="2614711"/>
            <a:ext cx="2971799" cy="138499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Example</a:t>
            </a:r>
            <a:r>
              <a:rPr kumimoji="0" lang="en-US" altLang="en-US" sz="4200" b="0" i="0" u="none" strike="noStrike" kern="1200" cap="none" spc="0" normalizeH="0" noProof="0" dirty="0" smtClean="0">
                <a:ln>
                  <a:noFill/>
                </a:ln>
                <a:solidFill>
                  <a:srgbClr val="000000"/>
                </a:solidFill>
                <a:effectLst/>
                <a:uLnTx/>
                <a:uFillTx/>
                <a:latin typeface="Cambria" panose="02040503050406030204" pitchFamily="18" charset="0"/>
                <a:ea typeface="ＭＳ Ｐゴシック" pitchFamily="34" charset="-128"/>
                <a:cs typeface="+mn-cs"/>
              </a:rPr>
              <a:t> </a:t>
            </a:r>
            <a:r>
              <a:rPr kumimoji="0" lang="en-US" altLang="en-US" sz="4200" b="0" i="0" u="none" strike="noStrike" kern="1200" cap="none" spc="0" normalizeH="0" noProof="0" dirty="0" err="1" smtClean="0">
                <a:ln>
                  <a:noFill/>
                </a:ln>
                <a:solidFill>
                  <a:srgbClr val="000000"/>
                </a:solidFill>
                <a:effectLst/>
                <a:uLnTx/>
                <a:uFillTx/>
                <a:latin typeface="Cambria" panose="02040503050406030204" pitchFamily="18" charset="0"/>
                <a:ea typeface="ＭＳ Ｐゴシック" pitchFamily="34" charset="-128"/>
                <a:cs typeface="+mn-cs"/>
              </a:rPr>
              <a:t>vProjects</a:t>
            </a:r>
            <a:r>
              <a:rPr kumimoji="0" lang="en-US" altLang="en-US" sz="4200" b="0" i="0" u="none" strike="noStrike" kern="1200" cap="none" spc="0" normalizeH="0" noProof="0" dirty="0" smtClean="0">
                <a:ln>
                  <a:noFill/>
                </a:ln>
                <a:solidFill>
                  <a:srgbClr val="000000"/>
                </a:solidFill>
                <a:effectLst/>
                <a:uLnTx/>
                <a:uFillTx/>
                <a:latin typeface="Cambria" panose="02040503050406030204" pitchFamily="18" charset="0"/>
                <a:ea typeface="ＭＳ Ｐゴシック" pitchFamily="34" charset="-128"/>
                <a:cs typeface="+mn-cs"/>
              </a:rPr>
              <a:t>...</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Tree>
    <p:extLst>
      <p:ext uri="{BB962C8B-B14F-4D97-AF65-F5344CB8AC3E}">
        <p14:creationId xmlns:p14="http://schemas.microsoft.com/office/powerpoint/2010/main" val="11482016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1552414" y="5791200"/>
            <a:ext cx="7178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spcBef>
                <a:spcPct val="50000"/>
              </a:spcBef>
            </a:pPr>
            <a:r>
              <a:rPr lang="en-US" altLang="en-US" sz="4200" dirty="0">
                <a:latin typeface="Cambria" panose="02040503050406030204" pitchFamily="18" charset="0"/>
              </a:rPr>
              <a:t>f</a:t>
            </a:r>
            <a:r>
              <a:rPr lang="en-US" altLang="en-US" sz="4200" dirty="0" smtClean="0">
                <a:latin typeface="Cambria" panose="02040503050406030204" pitchFamily="18" charset="0"/>
              </a:rPr>
              <a:t>inal project </a:t>
            </a:r>
            <a:r>
              <a:rPr lang="en-US" altLang="en-US" sz="4200" i="1" u="sng" dirty="0" smtClean="0">
                <a:solidFill>
                  <a:srgbClr val="009900"/>
                </a:solidFill>
                <a:latin typeface="Cambria" panose="02040503050406030204" pitchFamily="18" charset="0"/>
              </a:rPr>
              <a:t>algorithms</a:t>
            </a:r>
            <a:r>
              <a:rPr lang="en-US" altLang="en-US" sz="4200" dirty="0" smtClean="0">
                <a:latin typeface="Cambria" panose="02040503050406030204" pitchFamily="18" charset="0"/>
              </a:rPr>
              <a:t>...</a:t>
            </a:r>
            <a:endParaRPr lang="en-US" altLang="en-US" sz="4200" dirty="0">
              <a:latin typeface="Cambria" panose="02040503050406030204" pitchFamily="18" charset="0"/>
            </a:endParaRPr>
          </a:p>
        </p:txBody>
      </p:sp>
      <p:grpSp>
        <p:nvGrpSpPr>
          <p:cNvPr id="33799" name="Group 20"/>
          <p:cNvGrpSpPr>
            <a:grpSpLocks/>
          </p:cNvGrpSpPr>
          <p:nvPr/>
        </p:nvGrpSpPr>
        <p:grpSpPr bwMode="auto">
          <a:xfrm>
            <a:off x="8213564" y="1333089"/>
            <a:ext cx="517525" cy="568325"/>
            <a:chOff x="2928" y="1051"/>
            <a:chExt cx="840" cy="957"/>
          </a:xfrm>
        </p:grpSpPr>
        <p:sp>
          <p:nvSpPr>
            <p:cNvPr id="338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 name="Text Box 5"/>
          <p:cNvSpPr txBox="1">
            <a:spLocks noChangeArrowheads="1"/>
          </p:cNvSpPr>
          <p:nvPr/>
        </p:nvSpPr>
        <p:spPr bwMode="auto">
          <a:xfrm>
            <a:off x="304800" y="304800"/>
            <a:ext cx="7178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4200" dirty="0" smtClean="0">
                <a:latin typeface="Cambria" panose="02040503050406030204" pitchFamily="18" charset="0"/>
              </a:rPr>
              <a:t>What </a:t>
            </a:r>
            <a:r>
              <a:rPr lang="en-US" altLang="en-US" sz="4200" dirty="0" err="1" smtClean="0">
                <a:latin typeface="Cambria" panose="02040503050406030204" pitchFamily="18" charset="0"/>
              </a:rPr>
              <a:t>CSers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"do"</a:t>
            </a:r>
            <a:endParaRPr lang="en-US" altLang="en-US" sz="4200" i="1" dirty="0">
              <a:latin typeface="Cambria" panose="02040503050406030204" pitchFamily="18" charset="0"/>
            </a:endParaRPr>
          </a:p>
        </p:txBody>
      </p:sp>
      <p:sp>
        <p:nvSpPr>
          <p:cNvPr id="2" name="Rectangle 1"/>
          <p:cNvSpPr/>
          <p:nvPr/>
        </p:nvSpPr>
        <p:spPr>
          <a:xfrm>
            <a:off x="2895600" y="812631"/>
            <a:ext cx="354584" cy="461665"/>
          </a:xfrm>
          <a:prstGeom prst="rect">
            <a:avLst/>
          </a:prstGeom>
        </p:spPr>
        <p:txBody>
          <a:bodyPr wrap="none">
            <a:spAutoFit/>
          </a:bodyPr>
          <a:lstStyle/>
          <a:p>
            <a:r>
              <a:rPr lang="en-US" dirty="0" smtClean="0">
                <a:latin typeface="Cambria" panose="02040503050406030204" pitchFamily="18" charset="0"/>
              </a:rPr>
              <a:t>^</a:t>
            </a:r>
            <a:endParaRPr lang="en-US" dirty="0"/>
          </a:p>
        </p:txBody>
      </p:sp>
      <p:sp>
        <p:nvSpPr>
          <p:cNvPr id="24" name="Rectangle 23"/>
          <p:cNvSpPr/>
          <p:nvPr/>
        </p:nvSpPr>
        <p:spPr>
          <a:xfrm>
            <a:off x="6988589" y="1245319"/>
            <a:ext cx="1342034" cy="276999"/>
          </a:xfrm>
          <a:prstGeom prst="rect">
            <a:avLst/>
          </a:prstGeom>
        </p:spPr>
        <p:txBody>
          <a:bodyPr wrap="none">
            <a:spAutoFit/>
          </a:bodyPr>
          <a:lstStyle/>
          <a:p>
            <a:pPr algn="r"/>
            <a:r>
              <a:rPr lang="en-US" sz="1200" dirty="0" smtClean="0">
                <a:solidFill>
                  <a:srgbClr val="009900"/>
                </a:solidFill>
                <a:latin typeface="Calibri" panose="020F0502020204030204" pitchFamily="34" charset="0"/>
                <a:cs typeface="Calibri" panose="020F0502020204030204" pitchFamily="34" charset="0"/>
              </a:rPr>
              <a:t>or think as much...</a:t>
            </a:r>
            <a:endParaRPr lang="en-US" sz="1200" dirty="0">
              <a:solidFill>
                <a:srgbClr val="009900"/>
              </a:solidFill>
              <a:latin typeface="Calibri" panose="020F0502020204030204" pitchFamily="34" charset="0"/>
              <a:cs typeface="Calibri" panose="020F0502020204030204" pitchFamily="34" charset="0"/>
            </a:endParaRPr>
          </a:p>
        </p:txBody>
      </p:sp>
      <p:sp>
        <p:nvSpPr>
          <p:cNvPr id="20" name="Rectangle 19"/>
          <p:cNvSpPr/>
          <p:nvPr/>
        </p:nvSpPr>
        <p:spPr>
          <a:xfrm>
            <a:off x="2666050" y="1135796"/>
            <a:ext cx="813684" cy="276999"/>
          </a:xfrm>
          <a:prstGeom prst="rect">
            <a:avLst/>
          </a:prstGeom>
        </p:spPr>
        <p:txBody>
          <a:bodyPr wrap="none">
            <a:spAutoFit/>
          </a:bodyPr>
          <a:lstStyle/>
          <a:p>
            <a:pPr algn="r"/>
            <a:r>
              <a:rPr lang="en-US" sz="1200" dirty="0" smtClean="0">
                <a:latin typeface="Calibri" panose="020F0502020204030204" pitchFamily="34" charset="0"/>
                <a:cs typeface="Calibri" panose="020F0502020204030204" pitchFamily="34" charset="0"/>
              </a:rPr>
              <a:t>think they</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20282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90600"/>
            <a:ext cx="8534399" cy="5181600"/>
          </a:xfrm>
          <a:prstGeom prst="rect">
            <a:avLst/>
          </a:prstGeom>
        </p:spPr>
      </p:pic>
      <p:sp>
        <p:nvSpPr>
          <p:cNvPr id="3" name="TextBox 2"/>
          <p:cNvSpPr txBox="1"/>
          <p:nvPr/>
        </p:nvSpPr>
        <p:spPr>
          <a:xfrm>
            <a:off x="4177212" y="184942"/>
            <a:ext cx="960519" cy="584775"/>
          </a:xfrm>
          <a:prstGeom prst="rect">
            <a:avLst/>
          </a:prstGeom>
          <a:solidFill>
            <a:srgbClr val="CCFFCC"/>
          </a:solidFill>
        </p:spPr>
        <p:txBody>
          <a:bodyPr wrap="none" rtlCol="0">
            <a:spAutoFit/>
          </a:bodyPr>
          <a:lstStyle/>
          <a:p>
            <a:r>
              <a:rPr lang="en-US" sz="3200" i="1" dirty="0" smtClean="0"/>
              <a:t>Quiz</a:t>
            </a:r>
            <a:endParaRPr lang="en-US" sz="3200" i="1" dirty="0"/>
          </a:p>
        </p:txBody>
      </p:sp>
      <p:sp>
        <p:nvSpPr>
          <p:cNvPr id="5" name="TextBox 4"/>
          <p:cNvSpPr txBox="1"/>
          <p:nvPr/>
        </p:nvSpPr>
        <p:spPr>
          <a:xfrm>
            <a:off x="381000" y="364588"/>
            <a:ext cx="3549370" cy="400110"/>
          </a:xfrm>
          <a:prstGeom prst="rect">
            <a:avLst/>
          </a:prstGeom>
          <a:noFill/>
        </p:spPr>
        <p:txBody>
          <a:bodyPr wrap="none" rtlCol="0">
            <a:spAutoFit/>
          </a:bodyPr>
          <a:lstStyle/>
          <a:p>
            <a:r>
              <a:rPr lang="en-US" sz="2000" dirty="0" smtClean="0">
                <a:latin typeface="Cambria" panose="02040503050406030204" pitchFamily="18" charset="0"/>
              </a:rPr>
              <a:t>Name(s) _________________________</a:t>
            </a:r>
            <a:endParaRPr lang="en-US" sz="2000" dirty="0">
              <a:latin typeface="Cambria" panose="02040503050406030204" pitchFamily="18" charset="0"/>
            </a:endParaRPr>
          </a:p>
        </p:txBody>
      </p:sp>
      <p:sp>
        <p:nvSpPr>
          <p:cNvPr id="7" name="TextBox 6"/>
          <p:cNvSpPr txBox="1"/>
          <p:nvPr/>
        </p:nvSpPr>
        <p:spPr>
          <a:xfrm>
            <a:off x="5384573" y="241478"/>
            <a:ext cx="3493264" cy="523220"/>
          </a:xfrm>
          <a:prstGeom prst="rect">
            <a:avLst/>
          </a:prstGeom>
          <a:noFill/>
        </p:spPr>
        <p:txBody>
          <a:bodyPr wrap="none" rtlCol="0">
            <a:spAutoFit/>
          </a:bodyPr>
          <a:lstStyle/>
          <a:p>
            <a:r>
              <a:rPr lang="en-US" sz="2800" i="1" dirty="0" smtClean="0"/>
              <a:t>Algorithmic Intuition...</a:t>
            </a:r>
            <a:endParaRPr lang="en-US" sz="2800" i="1" dirty="0"/>
          </a:p>
        </p:txBody>
      </p:sp>
      <p:sp>
        <p:nvSpPr>
          <p:cNvPr id="4" name="TextBox 3"/>
          <p:cNvSpPr txBox="1"/>
          <p:nvPr/>
        </p:nvSpPr>
        <p:spPr>
          <a:xfrm>
            <a:off x="1539591" y="6398102"/>
            <a:ext cx="6217215" cy="323165"/>
          </a:xfrm>
          <a:prstGeom prst="rect">
            <a:avLst/>
          </a:prstGeom>
          <a:noFill/>
        </p:spPr>
        <p:txBody>
          <a:bodyPr wrap="none" rtlCol="0">
            <a:spAutoFit/>
          </a:bodyPr>
          <a:lstStyle/>
          <a:p>
            <a:pPr algn="ctr"/>
            <a:r>
              <a:rPr lang="en-US" sz="1500" b="1" dirty="0" smtClean="0">
                <a:solidFill>
                  <a:srgbClr val="009900"/>
                </a:solidFill>
                <a:latin typeface="Calibri" panose="020F0502020204030204" pitchFamily="34" charset="0"/>
                <a:cs typeface="Calibri" panose="020F0502020204030204" pitchFamily="34" charset="0"/>
              </a:rPr>
              <a:t>Extra</a:t>
            </a:r>
            <a:r>
              <a:rPr lang="en-US" sz="1500" dirty="0" smtClean="0">
                <a:latin typeface="Calibri" panose="020F0502020204030204" pitchFamily="34" charset="0"/>
                <a:cs typeface="Calibri" panose="020F0502020204030204" pitchFamily="34" charset="0"/>
              </a:rPr>
              <a:t>:  what algorithm would you devise to quantify the two matches here?!?</a:t>
            </a:r>
            <a:endParaRPr lang="en-US" sz="1500" dirty="0">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218520" y="1180440"/>
              <a:ext cx="8490600" cy="4240080"/>
            </p14:xfrm>
          </p:contentPart>
        </mc:Choice>
        <mc:Fallback xmlns="">
          <p:pic>
            <p:nvPicPr>
              <p:cNvPr id="6" name="Ink 5"/>
              <p:cNvPicPr/>
              <p:nvPr/>
            </p:nvPicPr>
            <p:blipFill>
              <a:blip r:embed="rId4"/>
              <a:stretch>
                <a:fillRect/>
              </a:stretch>
            </p:blipFill>
            <p:spPr>
              <a:xfrm>
                <a:off x="214200" y="1168560"/>
                <a:ext cx="8506800" cy="4264200"/>
              </a:xfrm>
              <a:prstGeom prst="rect">
                <a:avLst/>
              </a:prstGeom>
            </p:spPr>
          </p:pic>
        </mc:Fallback>
      </mc:AlternateContent>
    </p:spTree>
    <p:extLst>
      <p:ext uri="{BB962C8B-B14F-4D97-AF65-F5344CB8AC3E}">
        <p14:creationId xmlns:p14="http://schemas.microsoft.com/office/powerpoint/2010/main" val="4902875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2963" y="6192252"/>
            <a:ext cx="7467600" cy="461665"/>
          </a:xfrm>
          <a:prstGeom prst="rect">
            <a:avLst/>
          </a:prstGeom>
          <a:noFill/>
        </p:spPr>
        <p:txBody>
          <a:bodyPr wrap="square" rtlCol="0">
            <a:spAutoFit/>
          </a:bodyPr>
          <a:lstStyle/>
          <a:p>
            <a:pPr algn="ctr"/>
            <a:r>
              <a:rPr lang="en-US" dirty="0" smtClean="0">
                <a:latin typeface="Cambria" panose="02040503050406030204" pitchFamily="18" charset="0"/>
              </a:rPr>
              <a:t>First paragraph of </a:t>
            </a:r>
            <a:r>
              <a:rPr lang="en-US" u="sng" dirty="0" smtClean="0">
                <a:latin typeface="Cambria" panose="02040503050406030204" pitchFamily="18" charset="0"/>
              </a:rPr>
              <a:t>The Cuckoo's Calling</a:t>
            </a:r>
            <a:r>
              <a:rPr lang="en-US" dirty="0" smtClean="0">
                <a:latin typeface="Cambria" panose="02040503050406030204" pitchFamily="18" charset="0"/>
              </a:rPr>
              <a:t> by R. Galbraith</a:t>
            </a:r>
            <a:endParaRPr lang="en-US" dirty="0">
              <a:latin typeface="Cambria" panose="02040503050406030204" pitchFamily="18" charset="0"/>
            </a:endParaRPr>
          </a:p>
        </p:txBody>
      </p:sp>
      <p:sp>
        <p:nvSpPr>
          <p:cNvPr id="3" name="Rectangle 2"/>
          <p:cNvSpPr/>
          <p:nvPr/>
        </p:nvSpPr>
        <p:spPr>
          <a:xfrm>
            <a:off x="381000" y="1940581"/>
            <a:ext cx="5715000" cy="2677656"/>
          </a:xfrm>
          <a:prstGeom prst="rect">
            <a:avLst/>
          </a:prstGeom>
        </p:spPr>
        <p:txBody>
          <a:bodyPr wrap="square">
            <a:spAutoFit/>
          </a:bodyPr>
          <a:lstStyle/>
          <a:p>
            <a:pPr algn="ctr"/>
            <a:r>
              <a:rPr lang="en-US" dirty="0">
                <a:latin typeface="Segoe Print" panose="02000600000000000000" pitchFamily="2" charset="0"/>
              </a:rPr>
              <a:t>Though Robin </a:t>
            </a:r>
            <a:r>
              <a:rPr lang="en-US" dirty="0" err="1">
                <a:latin typeface="Segoe Print" panose="02000600000000000000" pitchFamily="2" charset="0"/>
              </a:rPr>
              <a:t>Ellacott’s</a:t>
            </a:r>
            <a:r>
              <a:rPr lang="en-US" dirty="0">
                <a:latin typeface="Segoe Print" panose="02000600000000000000" pitchFamily="2" charset="0"/>
              </a:rPr>
              <a:t> twenty-five years of life had seen their moments of drama and incident, she had never before woken up in the certain knowledge that she would remember the coming day for as long as she lived.</a:t>
            </a:r>
          </a:p>
        </p:txBody>
      </p:sp>
      <p:pic>
        <p:nvPicPr>
          <p:cNvPr id="5"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453211" cy="35108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87301" y="4944446"/>
            <a:ext cx="1102418" cy="276999"/>
          </a:xfrm>
          <a:prstGeom prst="rect">
            <a:avLst/>
          </a:prstGeom>
        </p:spPr>
        <p:txBody>
          <a:bodyPr wrap="none">
            <a:spAutoFit/>
          </a:bodyPr>
          <a:lstStyle/>
          <a:p>
            <a:r>
              <a:rPr lang="en-US" sz="1200" b="1" dirty="0" smtClean="0">
                <a:latin typeface="Cambria" panose="02040503050406030204" pitchFamily="18" charset="0"/>
              </a:rPr>
              <a:t>April 4, 2013</a:t>
            </a:r>
            <a:endParaRPr lang="en-US" sz="1200" b="1" dirty="0"/>
          </a:p>
        </p:txBody>
      </p:sp>
      <p:sp>
        <p:nvSpPr>
          <p:cNvPr id="7" name="TextBox 6"/>
          <p:cNvSpPr txBox="1"/>
          <p:nvPr/>
        </p:nvSpPr>
        <p:spPr>
          <a:xfrm>
            <a:off x="457200" y="366566"/>
            <a:ext cx="3073983" cy="461665"/>
          </a:xfrm>
          <a:prstGeom prst="rect">
            <a:avLst/>
          </a:prstGeom>
          <a:noFill/>
        </p:spPr>
        <p:txBody>
          <a:bodyPr wrap="none" rtlCol="0">
            <a:spAutoFit/>
          </a:bodyPr>
          <a:lstStyle/>
          <a:p>
            <a:r>
              <a:rPr lang="en-US" dirty="0" smtClean="0">
                <a:latin typeface="Calibri" panose="020F0502020204030204" pitchFamily="34" charset="0"/>
                <a:cs typeface="Calibri" panose="020F0502020204030204" pitchFamily="34" charset="0"/>
              </a:rPr>
              <a:t>A couple of years ago...</a:t>
            </a:r>
            <a:endParaRPr lang="en-US" dirty="0">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6102000" y="1376640"/>
              <a:ext cx="2808000" cy="777240"/>
            </p14:xfrm>
          </p:contentPart>
        </mc:Choice>
        <mc:Fallback xmlns="">
          <p:pic>
            <p:nvPicPr>
              <p:cNvPr id="6" name="Ink 5"/>
              <p:cNvPicPr/>
              <p:nvPr/>
            </p:nvPicPr>
            <p:blipFill>
              <a:blip r:embed="rId4"/>
              <a:stretch>
                <a:fillRect/>
              </a:stretch>
            </p:blipFill>
            <p:spPr>
              <a:xfrm>
                <a:off x="6093000" y="1369800"/>
                <a:ext cx="2826720" cy="793800"/>
              </a:xfrm>
              <a:prstGeom prst="rect">
                <a:avLst/>
              </a:prstGeom>
            </p:spPr>
          </p:pic>
        </mc:Fallback>
      </mc:AlternateContent>
    </p:spTree>
    <p:extLst>
      <p:ext uri="{BB962C8B-B14F-4D97-AF65-F5344CB8AC3E}">
        <p14:creationId xmlns:p14="http://schemas.microsoft.com/office/powerpoint/2010/main" val="231379063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377885" y="225839"/>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the </a:t>
            </a: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a:t>
            </a:r>
            <a:r>
              <a:rPr lang="en-US" altLang="en-US" sz="4200" i="1" dirty="0" err="1" smtClean="0">
                <a:latin typeface="Cambria" panose="02040503050406030204" pitchFamily="18" charset="0"/>
              </a:rPr>
              <a:t>IDer</a:t>
            </a:r>
            <a:r>
              <a:rPr lang="en-US" altLang="en-US" sz="4200" dirty="0" smtClean="0">
                <a:latin typeface="Cambria" panose="02040503050406030204" pitchFamily="18" charset="0"/>
              </a:rPr>
              <a:t>...</a:t>
            </a:r>
            <a:endParaRPr lang="en-US" altLang="en-US" sz="4200" dirty="0">
              <a:latin typeface="Cambria" panose="02040503050406030204" pitchFamily="18" charset="0"/>
            </a:endParaRPr>
          </a:p>
        </p:txBody>
      </p:sp>
      <p:sp>
        <p:nvSpPr>
          <p:cNvPr id="2" name="TextBox 1"/>
          <p:cNvSpPr txBox="1"/>
          <p:nvPr/>
        </p:nvSpPr>
        <p:spPr>
          <a:xfrm>
            <a:off x="842963" y="6192252"/>
            <a:ext cx="7467600" cy="461665"/>
          </a:xfrm>
          <a:prstGeom prst="rect">
            <a:avLst/>
          </a:prstGeom>
          <a:noFill/>
        </p:spPr>
        <p:txBody>
          <a:bodyPr wrap="square" rtlCol="0">
            <a:spAutoFit/>
          </a:bodyPr>
          <a:lstStyle/>
          <a:p>
            <a:pPr algn="ctr"/>
            <a:r>
              <a:rPr lang="en-US" dirty="0" smtClean="0">
                <a:latin typeface="Cambria" panose="02040503050406030204" pitchFamily="18" charset="0"/>
              </a:rPr>
              <a:t>First paragraph of </a:t>
            </a:r>
            <a:r>
              <a:rPr lang="en-US" u="sng" dirty="0" smtClean="0">
                <a:latin typeface="Cambria" panose="02040503050406030204" pitchFamily="18" charset="0"/>
              </a:rPr>
              <a:t>The Cuckoo's Calling</a:t>
            </a:r>
            <a:r>
              <a:rPr lang="en-US" dirty="0" smtClean="0">
                <a:latin typeface="Cambria" panose="02040503050406030204" pitchFamily="18" charset="0"/>
              </a:rPr>
              <a:t> by R. Galbraith</a:t>
            </a:r>
            <a:endParaRPr lang="en-US" dirty="0">
              <a:latin typeface="Cambria" panose="02040503050406030204" pitchFamily="18" charset="0"/>
            </a:endParaRPr>
          </a:p>
        </p:txBody>
      </p:sp>
      <p:sp>
        <p:nvSpPr>
          <p:cNvPr id="3" name="Rectangle 2"/>
          <p:cNvSpPr/>
          <p:nvPr/>
        </p:nvSpPr>
        <p:spPr>
          <a:xfrm>
            <a:off x="381000" y="1940581"/>
            <a:ext cx="5715000" cy="2677656"/>
          </a:xfrm>
          <a:prstGeom prst="rect">
            <a:avLst/>
          </a:prstGeom>
        </p:spPr>
        <p:txBody>
          <a:bodyPr wrap="square">
            <a:spAutoFit/>
          </a:bodyPr>
          <a:lstStyle/>
          <a:p>
            <a:pPr algn="ctr"/>
            <a:r>
              <a:rPr lang="en-US" dirty="0">
                <a:latin typeface="Segoe Print" panose="02000600000000000000" pitchFamily="2" charset="0"/>
              </a:rPr>
              <a:t>Though Robin </a:t>
            </a:r>
            <a:r>
              <a:rPr lang="en-US" dirty="0" err="1">
                <a:latin typeface="Segoe Print" panose="02000600000000000000" pitchFamily="2" charset="0"/>
              </a:rPr>
              <a:t>Ellacott’s</a:t>
            </a:r>
            <a:r>
              <a:rPr lang="en-US" dirty="0">
                <a:latin typeface="Segoe Print" panose="02000600000000000000" pitchFamily="2" charset="0"/>
              </a:rPr>
              <a:t> twenty-five years of life had seen their moments of drama and incident, she had never before woken up in the certain knowledge that she would remember the coming day for as long as she lived.</a:t>
            </a:r>
          </a:p>
        </p:txBody>
      </p:sp>
      <p:pic>
        <p:nvPicPr>
          <p:cNvPr id="5"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453211" cy="35108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87301" y="4944446"/>
            <a:ext cx="1102418" cy="276999"/>
          </a:xfrm>
          <a:prstGeom prst="rect">
            <a:avLst/>
          </a:prstGeom>
        </p:spPr>
        <p:txBody>
          <a:bodyPr wrap="none">
            <a:spAutoFit/>
          </a:bodyPr>
          <a:lstStyle/>
          <a:p>
            <a:r>
              <a:rPr lang="en-US" sz="1200" b="1" dirty="0" smtClean="0">
                <a:latin typeface="Cambria" panose="02040503050406030204" pitchFamily="18" charset="0"/>
              </a:rPr>
              <a:t>April 4, 2013</a:t>
            </a:r>
            <a:endParaRPr lang="en-US" sz="12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29866">
            <a:off x="612818" y="2636269"/>
            <a:ext cx="6781800" cy="3409844"/>
          </a:xfrm>
          <a:prstGeom prst="rect">
            <a:avLst/>
          </a:prstGeom>
          <a:ln w="76200">
            <a:solidFill>
              <a:schemeClr val="bg1"/>
            </a:solidFill>
          </a:ln>
        </p:spPr>
      </p:pic>
      <p:pic>
        <p:nvPicPr>
          <p:cNvPr id="8" name="Picture 7"/>
          <p:cNvPicPr>
            <a:picLocks noChangeAspect="1"/>
          </p:cNvPicPr>
          <p:nvPr/>
        </p:nvPicPr>
        <p:blipFill>
          <a:blip r:embed="rId4"/>
          <a:stretch>
            <a:fillRect/>
          </a:stretch>
        </p:blipFill>
        <p:spPr>
          <a:xfrm>
            <a:off x="4529540" y="419640"/>
            <a:ext cx="4378241" cy="1876389"/>
          </a:xfrm>
          <a:prstGeom prst="rect">
            <a:avLst/>
          </a:prstGeom>
          <a:ln w="28575">
            <a:solidFill>
              <a:srgbClr val="009900"/>
            </a:solidFill>
          </a:ln>
        </p:spPr>
      </p:pic>
      <p:sp>
        <p:nvSpPr>
          <p:cNvPr id="9" name="Down Arrow 8"/>
          <p:cNvSpPr/>
          <p:nvPr/>
        </p:nvSpPr>
        <p:spPr>
          <a:xfrm rot="7862988">
            <a:off x="6093607" y="2141266"/>
            <a:ext cx="685800" cy="983380"/>
          </a:xfrm>
          <a:prstGeom prst="down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a:off x="7170900" y="527183"/>
            <a:ext cx="1671896" cy="1671896"/>
          </a:xfrm>
          <a:prstGeom prst="rect">
            <a:avLst/>
          </a:prstGeom>
          <a:ln>
            <a:solidFill>
              <a:schemeClr val="bg1"/>
            </a:solidFill>
          </a:ln>
        </p:spPr>
      </p:pic>
    </p:spTree>
    <p:extLst>
      <p:ext uri="{BB962C8B-B14F-4D97-AF65-F5344CB8AC3E}">
        <p14:creationId xmlns:p14="http://schemas.microsoft.com/office/powerpoint/2010/main" val="38119549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19847</TotalTime>
  <Words>15505</Words>
  <Application>Microsoft Office PowerPoint</Application>
  <PresentationFormat>On-screen Show (4:3)</PresentationFormat>
  <Paragraphs>3122</Paragraphs>
  <Slides>258</Slides>
  <Notes>12</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258</vt:i4>
      </vt:variant>
    </vt:vector>
  </HeadingPairs>
  <TitlesOfParts>
    <vt:vector size="279" baseType="lpstr">
      <vt:lpstr>ＭＳ Ｐゴシック</vt:lpstr>
      <vt:lpstr>ＭＳ Ｐゴシック</vt:lpstr>
      <vt:lpstr>Arial</vt:lpstr>
      <vt:lpstr>Broadway</vt:lpstr>
      <vt:lpstr>Calibri</vt:lpstr>
      <vt:lpstr>Cambria</vt:lpstr>
      <vt:lpstr>Candara</vt:lpstr>
      <vt:lpstr>Comic Sans MS</vt:lpstr>
      <vt:lpstr>Consolas</vt:lpstr>
      <vt:lpstr>Courier New</vt:lpstr>
      <vt:lpstr>Georgia</vt:lpstr>
      <vt:lpstr>Lucida Handwriting</vt:lpstr>
      <vt:lpstr>Sand</vt:lpstr>
      <vt:lpstr>Segoe Print</vt:lpstr>
      <vt:lpstr>Symbol</vt:lpstr>
      <vt:lpstr>Times</vt:lpstr>
      <vt:lpstr>Times New Roman</vt:lpstr>
      <vt:lpstr>ヒラギノ角ゴ Pro W3</vt:lpstr>
      <vt:lpstr>Default Design</vt:lpstr>
      <vt:lpstr>1_Default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ZDodds</dc:creator>
  <cp:lastModifiedBy>User</cp:lastModifiedBy>
  <cp:revision>331</cp:revision>
  <cp:lastPrinted>2019-11-25T16:36:40Z</cp:lastPrinted>
  <dcterms:created xsi:type="dcterms:W3CDTF">2010-11-23T07:22:28Z</dcterms:created>
  <dcterms:modified xsi:type="dcterms:W3CDTF">2019-12-02T16:43:38Z</dcterms:modified>
</cp:coreProperties>
</file>