
<file path=[Content_Types].xml><?xml version="1.0" encoding="utf-8"?>
<Types xmlns="http://schemas.openxmlformats.org/package/2006/content-types">
  <Default Extension="xml" ContentType="application/xml"/>
  <Default Extension="jpeg" ContentType="image/jpeg"/>
  <Default Extension="rels" ContentType="application/vnd.openxmlformats-package.relationships+xml"/>
  <Default Extension="emf" ContentType="image/x-emf"/>
  <Default Extension="wdp" ContentType="image/vnd.ms-photo"/>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ink/ink6.xml" ContentType="application/inkml+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notesSlides/notesSlide28.xml" ContentType="application/vnd.openxmlformats-officedocument.presentationml.notesSlide+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notesSlides/notesSlide29.xml" ContentType="application/vnd.openxmlformats-officedocument.presentationml.notesSlide+xml"/>
  <Override PartName="/ppt/ink/ink34.xml" ContentType="application/inkml+xml"/>
  <Override PartName="/ppt/notesSlides/notesSlide30.xml" ContentType="application/vnd.openxmlformats-officedocument.presentationml.notesSlide+xml"/>
  <Override PartName="/ppt/ink/ink35.xml" ContentType="application/inkml+xml"/>
  <Override PartName="/ppt/notesSlides/notesSlide31.xml" ContentType="application/vnd.openxmlformats-officedocument.presentationml.notesSlide+xml"/>
  <Override PartName="/ppt/ink/ink36.xml" ContentType="application/inkml+xml"/>
  <Override PartName="/ppt/notesSlides/notesSlide32.xml" ContentType="application/vnd.openxmlformats-officedocument.presentationml.notesSlide+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notesSlides/notesSlide33.xml" ContentType="application/vnd.openxmlformats-officedocument.presentationml.notesSlide+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notesSlides/notesSlide34.xml" ContentType="application/vnd.openxmlformats-officedocument.presentationml.notesSlide+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1.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ink/ink161.xml" ContentType="application/inkml+xml"/>
  <Override PartName="/ppt/notesSlides/notesSlide106.xml" ContentType="application/vnd.openxmlformats-officedocument.presentationml.notesSlide+xml"/>
  <Override PartName="/ppt/ink/ink162.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Lst>
  <p:notesMasterIdLst>
    <p:notesMasterId r:id="rId226"/>
  </p:notesMasterIdLst>
  <p:handoutMasterIdLst>
    <p:handoutMasterId r:id="rId227"/>
  </p:handoutMasterIdLst>
  <p:sldIdLst>
    <p:sldId id="564" r:id="rId3"/>
    <p:sldId id="630" r:id="rId4"/>
    <p:sldId id="566" r:id="rId5"/>
    <p:sldId id="567" r:id="rId6"/>
    <p:sldId id="489" r:id="rId7"/>
    <p:sldId id="520" r:id="rId8"/>
    <p:sldId id="538" r:id="rId9"/>
    <p:sldId id="391" r:id="rId10"/>
    <p:sldId id="329" r:id="rId11"/>
    <p:sldId id="653" r:id="rId12"/>
    <p:sldId id="614" r:id="rId13"/>
    <p:sldId id="631" r:id="rId14"/>
    <p:sldId id="502" r:id="rId15"/>
    <p:sldId id="638" r:id="rId16"/>
    <p:sldId id="639" r:id="rId17"/>
    <p:sldId id="426" r:id="rId18"/>
    <p:sldId id="621" r:id="rId19"/>
    <p:sldId id="632" r:id="rId20"/>
    <p:sldId id="633" r:id="rId21"/>
    <p:sldId id="526" r:id="rId22"/>
    <p:sldId id="634" r:id="rId23"/>
    <p:sldId id="623" r:id="rId24"/>
    <p:sldId id="651" r:id="rId25"/>
    <p:sldId id="652" r:id="rId26"/>
    <p:sldId id="592" r:id="rId27"/>
    <p:sldId id="413" r:id="rId28"/>
    <p:sldId id="595" r:id="rId29"/>
    <p:sldId id="593" r:id="rId30"/>
    <p:sldId id="553" r:id="rId31"/>
    <p:sldId id="554" r:id="rId32"/>
    <p:sldId id="576" r:id="rId33"/>
    <p:sldId id="368" r:id="rId34"/>
    <p:sldId id="454" r:id="rId35"/>
    <p:sldId id="453" r:id="rId36"/>
    <p:sldId id="455" r:id="rId37"/>
    <p:sldId id="613" r:id="rId38"/>
    <p:sldId id="612" r:id="rId39"/>
    <p:sldId id="456" r:id="rId40"/>
    <p:sldId id="503" r:id="rId41"/>
    <p:sldId id="611" r:id="rId42"/>
    <p:sldId id="504" r:id="rId43"/>
    <p:sldId id="488" r:id="rId44"/>
    <p:sldId id="506" r:id="rId45"/>
    <p:sldId id="419" r:id="rId46"/>
    <p:sldId id="555" r:id="rId47"/>
    <p:sldId id="458" r:id="rId48"/>
    <p:sldId id="487" r:id="rId49"/>
    <p:sldId id="571" r:id="rId50"/>
    <p:sldId id="616" r:id="rId51"/>
    <p:sldId id="617" r:id="rId52"/>
    <p:sldId id="640" r:id="rId53"/>
    <p:sldId id="641" r:id="rId54"/>
    <p:sldId id="642" r:id="rId55"/>
    <p:sldId id="643" r:id="rId56"/>
    <p:sldId id="644" r:id="rId57"/>
    <p:sldId id="645" r:id="rId58"/>
    <p:sldId id="646" r:id="rId59"/>
    <p:sldId id="647" r:id="rId60"/>
    <p:sldId id="648" r:id="rId61"/>
    <p:sldId id="649" r:id="rId62"/>
    <p:sldId id="650" r:id="rId63"/>
    <p:sldId id="624" r:id="rId64"/>
    <p:sldId id="625" r:id="rId65"/>
    <p:sldId id="626" r:id="rId66"/>
    <p:sldId id="627" r:id="rId67"/>
    <p:sldId id="628" r:id="rId68"/>
    <p:sldId id="629" r:id="rId69"/>
    <p:sldId id="600" r:id="rId70"/>
    <p:sldId id="601" r:id="rId71"/>
    <p:sldId id="602" r:id="rId72"/>
    <p:sldId id="603" r:id="rId73"/>
    <p:sldId id="604" r:id="rId74"/>
    <p:sldId id="605" r:id="rId75"/>
    <p:sldId id="606" r:id="rId76"/>
    <p:sldId id="607" r:id="rId77"/>
    <p:sldId id="608" r:id="rId78"/>
    <p:sldId id="609" r:id="rId79"/>
    <p:sldId id="610" r:id="rId80"/>
    <p:sldId id="597" r:id="rId81"/>
    <p:sldId id="598" r:id="rId82"/>
    <p:sldId id="599" r:id="rId83"/>
    <p:sldId id="578" r:id="rId84"/>
    <p:sldId id="579" r:id="rId85"/>
    <p:sldId id="580" r:id="rId86"/>
    <p:sldId id="581" r:id="rId87"/>
    <p:sldId id="582" r:id="rId88"/>
    <p:sldId id="583" r:id="rId89"/>
    <p:sldId id="584" r:id="rId90"/>
    <p:sldId id="585" r:id="rId91"/>
    <p:sldId id="586" r:id="rId92"/>
    <p:sldId id="587" r:id="rId93"/>
    <p:sldId id="588" r:id="rId94"/>
    <p:sldId id="589" r:id="rId95"/>
    <p:sldId id="570" r:id="rId96"/>
    <p:sldId id="556" r:id="rId97"/>
    <p:sldId id="557" r:id="rId98"/>
    <p:sldId id="558" r:id="rId99"/>
    <p:sldId id="559" r:id="rId100"/>
    <p:sldId id="560" r:id="rId101"/>
    <p:sldId id="561" r:id="rId102"/>
    <p:sldId id="562" r:id="rId103"/>
    <p:sldId id="563" r:id="rId104"/>
    <p:sldId id="575" r:id="rId105"/>
    <p:sldId id="459" r:id="rId106"/>
    <p:sldId id="541" r:id="rId107"/>
    <p:sldId id="542" r:id="rId108"/>
    <p:sldId id="523" r:id="rId109"/>
    <p:sldId id="524" r:id="rId110"/>
    <p:sldId id="525" r:id="rId111"/>
    <p:sldId id="491" r:id="rId112"/>
    <p:sldId id="565" r:id="rId113"/>
    <p:sldId id="505" r:id="rId114"/>
    <p:sldId id="535" r:id="rId115"/>
    <p:sldId id="429" r:id="rId116"/>
    <p:sldId id="432" r:id="rId117"/>
    <p:sldId id="401" r:id="rId118"/>
    <p:sldId id="408" r:id="rId119"/>
    <p:sldId id="434" r:id="rId120"/>
    <p:sldId id="447" r:id="rId121"/>
    <p:sldId id="443" r:id="rId122"/>
    <p:sldId id="433" r:id="rId123"/>
    <p:sldId id="527" r:id="rId124"/>
    <p:sldId id="528" r:id="rId125"/>
    <p:sldId id="529" r:id="rId126"/>
    <p:sldId id="530" r:id="rId127"/>
    <p:sldId id="531" r:id="rId128"/>
    <p:sldId id="532" r:id="rId129"/>
    <p:sldId id="533" r:id="rId130"/>
    <p:sldId id="534" r:id="rId131"/>
    <p:sldId id="493" r:id="rId132"/>
    <p:sldId id="494" r:id="rId133"/>
    <p:sldId id="495" r:id="rId134"/>
    <p:sldId id="496" r:id="rId135"/>
    <p:sldId id="497" r:id="rId136"/>
    <p:sldId id="498" r:id="rId137"/>
    <p:sldId id="499" r:id="rId138"/>
    <p:sldId id="500" r:id="rId139"/>
    <p:sldId id="445" r:id="rId140"/>
    <p:sldId id="444" r:id="rId141"/>
    <p:sldId id="435" r:id="rId142"/>
    <p:sldId id="436" r:id="rId143"/>
    <p:sldId id="437" r:id="rId144"/>
    <p:sldId id="438" r:id="rId145"/>
    <p:sldId id="439" r:id="rId146"/>
    <p:sldId id="440" r:id="rId147"/>
    <p:sldId id="441" r:id="rId148"/>
    <p:sldId id="442" r:id="rId149"/>
    <p:sldId id="423" r:id="rId150"/>
    <p:sldId id="343" r:id="rId151"/>
    <p:sldId id="415" r:id="rId152"/>
    <p:sldId id="431" r:id="rId153"/>
    <p:sldId id="427" r:id="rId154"/>
    <p:sldId id="405" r:id="rId155"/>
    <p:sldId id="406" r:id="rId156"/>
    <p:sldId id="411" r:id="rId157"/>
    <p:sldId id="410" r:id="rId158"/>
    <p:sldId id="337" r:id="rId159"/>
    <p:sldId id="378" r:id="rId160"/>
    <p:sldId id="379" r:id="rId161"/>
    <p:sldId id="380" r:id="rId162"/>
    <p:sldId id="377" r:id="rId163"/>
    <p:sldId id="381" r:id="rId164"/>
    <p:sldId id="338" r:id="rId165"/>
    <p:sldId id="339" r:id="rId166"/>
    <p:sldId id="340" r:id="rId167"/>
    <p:sldId id="341" r:id="rId168"/>
    <p:sldId id="344" r:id="rId169"/>
    <p:sldId id="345" r:id="rId170"/>
    <p:sldId id="346" r:id="rId171"/>
    <p:sldId id="428" r:id="rId172"/>
    <p:sldId id="364" r:id="rId173"/>
    <p:sldId id="367" r:id="rId174"/>
    <p:sldId id="365" r:id="rId175"/>
    <p:sldId id="366" r:id="rId176"/>
    <p:sldId id="363" r:id="rId177"/>
    <p:sldId id="388" r:id="rId178"/>
    <p:sldId id="376" r:id="rId179"/>
    <p:sldId id="392" r:id="rId180"/>
    <p:sldId id="393" r:id="rId181"/>
    <p:sldId id="394" r:id="rId182"/>
    <p:sldId id="395" r:id="rId183"/>
    <p:sldId id="396" r:id="rId184"/>
    <p:sldId id="397" r:id="rId185"/>
    <p:sldId id="398" r:id="rId186"/>
    <p:sldId id="399" r:id="rId187"/>
    <p:sldId id="400" r:id="rId188"/>
    <p:sldId id="402" r:id="rId189"/>
    <p:sldId id="330" r:id="rId190"/>
    <p:sldId id="331" r:id="rId191"/>
    <p:sldId id="332" r:id="rId192"/>
    <p:sldId id="333" r:id="rId193"/>
    <p:sldId id="334" r:id="rId194"/>
    <p:sldId id="335" r:id="rId195"/>
    <p:sldId id="450" r:id="rId196"/>
    <p:sldId id="451" r:id="rId197"/>
    <p:sldId id="452" r:id="rId198"/>
    <p:sldId id="461" r:id="rId199"/>
    <p:sldId id="462" r:id="rId200"/>
    <p:sldId id="463" r:id="rId201"/>
    <p:sldId id="464" r:id="rId202"/>
    <p:sldId id="465" r:id="rId203"/>
    <p:sldId id="466" r:id="rId204"/>
    <p:sldId id="467" r:id="rId205"/>
    <p:sldId id="468" r:id="rId206"/>
    <p:sldId id="469" r:id="rId207"/>
    <p:sldId id="470" r:id="rId208"/>
    <p:sldId id="471" r:id="rId209"/>
    <p:sldId id="472" r:id="rId210"/>
    <p:sldId id="473" r:id="rId211"/>
    <p:sldId id="474" r:id="rId212"/>
    <p:sldId id="475" r:id="rId213"/>
    <p:sldId id="476" r:id="rId214"/>
    <p:sldId id="492" r:id="rId215"/>
    <p:sldId id="477" r:id="rId216"/>
    <p:sldId id="478" r:id="rId217"/>
    <p:sldId id="479" r:id="rId218"/>
    <p:sldId id="480" r:id="rId219"/>
    <p:sldId id="482" r:id="rId220"/>
    <p:sldId id="484" r:id="rId221"/>
    <p:sldId id="485" r:id="rId222"/>
    <p:sldId id="486" r:id="rId223"/>
    <p:sldId id="618" r:id="rId224"/>
    <p:sldId id="619" r:id="rId225"/>
  </p:sldIdLst>
  <p:sldSz cx="9144000" cy="6858000" type="screen4x3"/>
  <p:notesSz cx="6858000" cy="9144000"/>
  <p:defaultTextStyle>
    <a:defPPr>
      <a:defRPr lang="en-US"/>
    </a:defPPr>
    <a:lvl1pPr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1pPr>
    <a:lvl2pPr marL="4572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2pPr>
    <a:lvl3pPr marL="9144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3pPr>
    <a:lvl4pPr marL="13716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4pPr>
    <a:lvl5pPr marL="18288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5pPr>
    <a:lvl6pPr marL="2286000" algn="l" defTabSz="914400" rtl="0" eaLnBrk="1" latinLnBrk="0" hangingPunct="1">
      <a:defRPr sz="2400" kern="1200">
        <a:solidFill>
          <a:schemeClr val="tx1"/>
        </a:solidFill>
        <a:latin typeface="Times New Roman" pitchFamily="18" charset="0"/>
        <a:ea typeface="ＭＳ Ｐゴシック" pitchFamily="34" charset="-128"/>
        <a:cs typeface="+mn-cs"/>
      </a:defRPr>
    </a:lvl6pPr>
    <a:lvl7pPr marL="2743200" algn="l" defTabSz="914400" rtl="0" eaLnBrk="1" latinLnBrk="0" hangingPunct="1">
      <a:defRPr sz="2400" kern="1200">
        <a:solidFill>
          <a:schemeClr val="tx1"/>
        </a:solidFill>
        <a:latin typeface="Times New Roman" pitchFamily="18" charset="0"/>
        <a:ea typeface="ＭＳ Ｐゴシック" pitchFamily="34" charset="-128"/>
        <a:cs typeface="+mn-cs"/>
      </a:defRPr>
    </a:lvl7pPr>
    <a:lvl8pPr marL="3200400" algn="l" defTabSz="914400" rtl="0" eaLnBrk="1" latinLnBrk="0" hangingPunct="1">
      <a:defRPr sz="2400" kern="1200">
        <a:solidFill>
          <a:schemeClr val="tx1"/>
        </a:solidFill>
        <a:latin typeface="Times New Roman" pitchFamily="18" charset="0"/>
        <a:ea typeface="ＭＳ Ｐゴシック" pitchFamily="34" charset="-128"/>
        <a:cs typeface="+mn-cs"/>
      </a:defRPr>
    </a:lvl8pPr>
    <a:lvl9pPr marL="3657600" algn="l" defTabSz="914400" rtl="0" eaLnBrk="1" latinLnBrk="0" hangingPunct="1">
      <a:defRPr sz="2400" kern="1200">
        <a:solidFill>
          <a:schemeClr val="tx1"/>
        </a:solidFill>
        <a:latin typeface="Times New Roman" pitchFamily="18" charset="0"/>
        <a:ea typeface="ＭＳ Ｐゴシック" pitchFamily="34" charset="-128"/>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a:srgbClr val="CC3300"/>
    <a:srgbClr val="0000FF"/>
    <a:srgbClr val="FFE6CD"/>
    <a:srgbClr val="FFCCCC"/>
    <a:srgbClr val="FFCC99"/>
    <a:srgbClr val="FF8000"/>
    <a:srgbClr val="CCFFCC"/>
    <a:srgbClr val="008000"/>
    <a:srgbClr val="F3020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9842" autoAdjust="0"/>
  </p:normalViewPr>
  <p:slideViewPr>
    <p:cSldViewPr>
      <p:cViewPr varScale="1">
        <p:scale>
          <a:sx n="116" d="100"/>
          <a:sy n="116" d="100"/>
        </p:scale>
        <p:origin x="-1848" y="-10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796"/>
    </p:cViewPr>
  </p:sorterViewPr>
  <p:gridSpacing cx="76200" cy="76200"/>
</p:viewPr>
</file>

<file path=ppt/_rels/presentation.xml.rels><?xml version="1.0" encoding="UTF-8" standalone="yes"?>
<Relationships xmlns="http://schemas.openxmlformats.org/package/2006/relationships"><Relationship Id="rId142" Type="http://schemas.openxmlformats.org/officeDocument/2006/relationships/slide" Target="slides/slide140.xml"/><Relationship Id="rId143" Type="http://schemas.openxmlformats.org/officeDocument/2006/relationships/slide" Target="slides/slide141.xml"/><Relationship Id="rId144" Type="http://schemas.openxmlformats.org/officeDocument/2006/relationships/slide" Target="slides/slide142.xml"/><Relationship Id="rId145" Type="http://schemas.openxmlformats.org/officeDocument/2006/relationships/slide" Target="slides/slide143.xml"/><Relationship Id="rId146" Type="http://schemas.openxmlformats.org/officeDocument/2006/relationships/slide" Target="slides/slide144.xml"/><Relationship Id="rId147" Type="http://schemas.openxmlformats.org/officeDocument/2006/relationships/slide" Target="slides/slide145.xml"/><Relationship Id="rId148" Type="http://schemas.openxmlformats.org/officeDocument/2006/relationships/slide" Target="slides/slide146.xml"/><Relationship Id="rId149" Type="http://schemas.openxmlformats.org/officeDocument/2006/relationships/slide" Target="slides/slide147.xml"/><Relationship Id="rId180" Type="http://schemas.openxmlformats.org/officeDocument/2006/relationships/slide" Target="slides/slide178.xml"/><Relationship Id="rId181" Type="http://schemas.openxmlformats.org/officeDocument/2006/relationships/slide" Target="slides/slide179.xml"/><Relationship Id="rId182" Type="http://schemas.openxmlformats.org/officeDocument/2006/relationships/slide" Target="slides/slide180.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183" Type="http://schemas.openxmlformats.org/officeDocument/2006/relationships/slide" Target="slides/slide181.xml"/><Relationship Id="rId184" Type="http://schemas.openxmlformats.org/officeDocument/2006/relationships/slide" Target="slides/slide182.xml"/><Relationship Id="rId185" Type="http://schemas.openxmlformats.org/officeDocument/2006/relationships/slide" Target="slides/slide183.xml"/><Relationship Id="rId186" Type="http://schemas.openxmlformats.org/officeDocument/2006/relationships/slide" Target="slides/slide184.xml"/><Relationship Id="rId187" Type="http://schemas.openxmlformats.org/officeDocument/2006/relationships/slide" Target="slides/slide185.xml"/><Relationship Id="rId188" Type="http://schemas.openxmlformats.org/officeDocument/2006/relationships/slide" Target="slides/slide186.xml"/><Relationship Id="rId189" Type="http://schemas.openxmlformats.org/officeDocument/2006/relationships/slide" Target="slides/slide187.xml"/><Relationship Id="rId220" Type="http://schemas.openxmlformats.org/officeDocument/2006/relationships/slide" Target="slides/slide218.xml"/><Relationship Id="rId221" Type="http://schemas.openxmlformats.org/officeDocument/2006/relationships/slide" Target="slides/slide219.xml"/><Relationship Id="rId222" Type="http://schemas.openxmlformats.org/officeDocument/2006/relationships/slide" Target="slides/slide220.xml"/><Relationship Id="rId223" Type="http://schemas.openxmlformats.org/officeDocument/2006/relationships/slide" Target="slides/slide221.xml"/><Relationship Id="rId80" Type="http://schemas.openxmlformats.org/officeDocument/2006/relationships/slide" Target="slides/slide78.xml"/><Relationship Id="rId81" Type="http://schemas.openxmlformats.org/officeDocument/2006/relationships/slide" Target="slides/slide79.xml"/><Relationship Id="rId82" Type="http://schemas.openxmlformats.org/officeDocument/2006/relationships/slide" Target="slides/slide80.xml"/><Relationship Id="rId83" Type="http://schemas.openxmlformats.org/officeDocument/2006/relationships/slide" Target="slides/slide81.xml"/><Relationship Id="rId84" Type="http://schemas.openxmlformats.org/officeDocument/2006/relationships/slide" Target="slides/slide82.xml"/><Relationship Id="rId85" Type="http://schemas.openxmlformats.org/officeDocument/2006/relationships/slide" Target="slides/slide83.xml"/><Relationship Id="rId86" Type="http://schemas.openxmlformats.org/officeDocument/2006/relationships/slide" Target="slides/slide84.xml"/><Relationship Id="rId87" Type="http://schemas.openxmlformats.org/officeDocument/2006/relationships/slide" Target="slides/slide85.xml"/><Relationship Id="rId88" Type="http://schemas.openxmlformats.org/officeDocument/2006/relationships/slide" Target="slides/slide86.xml"/><Relationship Id="rId89" Type="http://schemas.openxmlformats.org/officeDocument/2006/relationships/slide" Target="slides/slide87.xml"/><Relationship Id="rId224" Type="http://schemas.openxmlformats.org/officeDocument/2006/relationships/slide" Target="slides/slide222.xml"/><Relationship Id="rId225" Type="http://schemas.openxmlformats.org/officeDocument/2006/relationships/slide" Target="slides/slide223.xml"/><Relationship Id="rId226" Type="http://schemas.openxmlformats.org/officeDocument/2006/relationships/notesMaster" Target="notesMasters/notesMaster1.xml"/><Relationship Id="rId227" Type="http://schemas.openxmlformats.org/officeDocument/2006/relationships/handoutMaster" Target="handoutMasters/handoutMaster1.xml"/><Relationship Id="rId228" Type="http://schemas.openxmlformats.org/officeDocument/2006/relationships/printerSettings" Target="printerSettings/printerSettings1.bin"/><Relationship Id="rId229" Type="http://schemas.openxmlformats.org/officeDocument/2006/relationships/presProps" Target="presProps.xml"/><Relationship Id="rId110" Type="http://schemas.openxmlformats.org/officeDocument/2006/relationships/slide" Target="slides/slide108.xml"/><Relationship Id="rId111" Type="http://schemas.openxmlformats.org/officeDocument/2006/relationships/slide" Target="slides/slide109.xml"/><Relationship Id="rId112" Type="http://schemas.openxmlformats.org/officeDocument/2006/relationships/slide" Target="slides/slide110.xml"/><Relationship Id="rId113" Type="http://schemas.openxmlformats.org/officeDocument/2006/relationships/slide" Target="slides/slide111.xml"/><Relationship Id="rId114" Type="http://schemas.openxmlformats.org/officeDocument/2006/relationships/slide" Target="slides/slide112.xml"/><Relationship Id="rId115" Type="http://schemas.openxmlformats.org/officeDocument/2006/relationships/slide" Target="slides/slide113.xml"/><Relationship Id="rId116" Type="http://schemas.openxmlformats.org/officeDocument/2006/relationships/slide" Target="slides/slide114.xml"/><Relationship Id="rId117" Type="http://schemas.openxmlformats.org/officeDocument/2006/relationships/slide" Target="slides/slide115.xml"/><Relationship Id="rId118" Type="http://schemas.openxmlformats.org/officeDocument/2006/relationships/slide" Target="slides/slide116.xml"/><Relationship Id="rId119" Type="http://schemas.openxmlformats.org/officeDocument/2006/relationships/slide" Target="slides/slide117.xml"/><Relationship Id="rId150" Type="http://schemas.openxmlformats.org/officeDocument/2006/relationships/slide" Target="slides/slide148.xml"/><Relationship Id="rId151" Type="http://schemas.openxmlformats.org/officeDocument/2006/relationships/slide" Target="slides/slide149.xml"/><Relationship Id="rId152" Type="http://schemas.openxmlformats.org/officeDocument/2006/relationships/slide" Target="slides/slide150.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153" Type="http://schemas.openxmlformats.org/officeDocument/2006/relationships/slide" Target="slides/slide151.xml"/><Relationship Id="rId154" Type="http://schemas.openxmlformats.org/officeDocument/2006/relationships/slide" Target="slides/slide152.xml"/><Relationship Id="rId155" Type="http://schemas.openxmlformats.org/officeDocument/2006/relationships/slide" Target="slides/slide153.xml"/><Relationship Id="rId156" Type="http://schemas.openxmlformats.org/officeDocument/2006/relationships/slide" Target="slides/slide154.xml"/><Relationship Id="rId157" Type="http://schemas.openxmlformats.org/officeDocument/2006/relationships/slide" Target="slides/slide155.xml"/><Relationship Id="rId158" Type="http://schemas.openxmlformats.org/officeDocument/2006/relationships/slide" Target="slides/slide156.xml"/><Relationship Id="rId159" Type="http://schemas.openxmlformats.org/officeDocument/2006/relationships/slide" Target="slides/slide157.xml"/><Relationship Id="rId190" Type="http://schemas.openxmlformats.org/officeDocument/2006/relationships/slide" Target="slides/slide188.xml"/><Relationship Id="rId191" Type="http://schemas.openxmlformats.org/officeDocument/2006/relationships/slide" Target="slides/slide189.xml"/><Relationship Id="rId192" Type="http://schemas.openxmlformats.org/officeDocument/2006/relationships/slide" Target="slides/slide190.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193" Type="http://schemas.openxmlformats.org/officeDocument/2006/relationships/slide" Target="slides/slide191.xml"/><Relationship Id="rId194" Type="http://schemas.openxmlformats.org/officeDocument/2006/relationships/slide" Target="slides/slide192.xml"/><Relationship Id="rId195" Type="http://schemas.openxmlformats.org/officeDocument/2006/relationships/slide" Target="slides/slide193.xml"/><Relationship Id="rId196" Type="http://schemas.openxmlformats.org/officeDocument/2006/relationships/slide" Target="slides/slide194.xml"/><Relationship Id="rId197" Type="http://schemas.openxmlformats.org/officeDocument/2006/relationships/slide" Target="slides/slide195.xml"/><Relationship Id="rId198" Type="http://schemas.openxmlformats.org/officeDocument/2006/relationships/slide" Target="slides/slide196.xml"/><Relationship Id="rId199" Type="http://schemas.openxmlformats.org/officeDocument/2006/relationships/slide" Target="slides/slide197.xml"/><Relationship Id="rId230" Type="http://schemas.openxmlformats.org/officeDocument/2006/relationships/viewProps" Target="viewProps.xml"/><Relationship Id="rId231" Type="http://schemas.openxmlformats.org/officeDocument/2006/relationships/theme" Target="theme/theme1.xml"/><Relationship Id="rId232" Type="http://schemas.openxmlformats.org/officeDocument/2006/relationships/tableStyles" Target="tableStyles.xml"/><Relationship Id="rId90" Type="http://schemas.openxmlformats.org/officeDocument/2006/relationships/slide" Target="slides/slide88.xml"/><Relationship Id="rId91" Type="http://schemas.openxmlformats.org/officeDocument/2006/relationships/slide" Target="slides/slide89.xml"/><Relationship Id="rId92" Type="http://schemas.openxmlformats.org/officeDocument/2006/relationships/slide" Target="slides/slide90.xml"/><Relationship Id="rId93" Type="http://schemas.openxmlformats.org/officeDocument/2006/relationships/slide" Target="slides/slide91.xml"/><Relationship Id="rId94" Type="http://schemas.openxmlformats.org/officeDocument/2006/relationships/slide" Target="slides/slide92.xml"/><Relationship Id="rId95" Type="http://schemas.openxmlformats.org/officeDocument/2006/relationships/slide" Target="slides/slide93.xml"/><Relationship Id="rId96" Type="http://schemas.openxmlformats.org/officeDocument/2006/relationships/slide" Target="slides/slide94.xml"/><Relationship Id="rId97" Type="http://schemas.openxmlformats.org/officeDocument/2006/relationships/slide" Target="slides/slide95.xml"/><Relationship Id="rId98" Type="http://schemas.openxmlformats.org/officeDocument/2006/relationships/slide" Target="slides/slide96.xml"/><Relationship Id="rId99" Type="http://schemas.openxmlformats.org/officeDocument/2006/relationships/slide" Target="slides/slide97.xml"/><Relationship Id="rId120" Type="http://schemas.openxmlformats.org/officeDocument/2006/relationships/slide" Target="slides/slide118.xml"/><Relationship Id="rId121" Type="http://schemas.openxmlformats.org/officeDocument/2006/relationships/slide" Target="slides/slide119.xml"/><Relationship Id="rId122" Type="http://schemas.openxmlformats.org/officeDocument/2006/relationships/slide" Target="slides/slide120.xml"/><Relationship Id="rId123" Type="http://schemas.openxmlformats.org/officeDocument/2006/relationships/slide" Target="slides/slide121.xml"/><Relationship Id="rId124" Type="http://schemas.openxmlformats.org/officeDocument/2006/relationships/slide" Target="slides/slide122.xml"/><Relationship Id="rId125" Type="http://schemas.openxmlformats.org/officeDocument/2006/relationships/slide" Target="slides/slide123.xml"/><Relationship Id="rId126" Type="http://schemas.openxmlformats.org/officeDocument/2006/relationships/slide" Target="slides/slide124.xml"/><Relationship Id="rId127" Type="http://schemas.openxmlformats.org/officeDocument/2006/relationships/slide" Target="slides/slide125.xml"/><Relationship Id="rId128" Type="http://schemas.openxmlformats.org/officeDocument/2006/relationships/slide" Target="slides/slide126.xml"/><Relationship Id="rId129" Type="http://schemas.openxmlformats.org/officeDocument/2006/relationships/slide" Target="slides/slide127.xml"/><Relationship Id="rId160" Type="http://schemas.openxmlformats.org/officeDocument/2006/relationships/slide" Target="slides/slide158.xml"/><Relationship Id="rId161" Type="http://schemas.openxmlformats.org/officeDocument/2006/relationships/slide" Target="slides/slide159.xml"/><Relationship Id="rId162" Type="http://schemas.openxmlformats.org/officeDocument/2006/relationships/slide" Target="slides/slide160.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163" Type="http://schemas.openxmlformats.org/officeDocument/2006/relationships/slide" Target="slides/slide161.xml"/><Relationship Id="rId164" Type="http://schemas.openxmlformats.org/officeDocument/2006/relationships/slide" Target="slides/slide162.xml"/><Relationship Id="rId165" Type="http://schemas.openxmlformats.org/officeDocument/2006/relationships/slide" Target="slides/slide163.xml"/><Relationship Id="rId166" Type="http://schemas.openxmlformats.org/officeDocument/2006/relationships/slide" Target="slides/slide164.xml"/><Relationship Id="rId167" Type="http://schemas.openxmlformats.org/officeDocument/2006/relationships/slide" Target="slides/slide165.xml"/><Relationship Id="rId168" Type="http://schemas.openxmlformats.org/officeDocument/2006/relationships/slide" Target="slides/slide166.xml"/><Relationship Id="rId169" Type="http://schemas.openxmlformats.org/officeDocument/2006/relationships/slide" Target="slides/slide167.xml"/><Relationship Id="rId200" Type="http://schemas.openxmlformats.org/officeDocument/2006/relationships/slide" Target="slides/slide198.xml"/><Relationship Id="rId201" Type="http://schemas.openxmlformats.org/officeDocument/2006/relationships/slide" Target="slides/slide199.xml"/><Relationship Id="rId202" Type="http://schemas.openxmlformats.org/officeDocument/2006/relationships/slide" Target="slides/slide200.xml"/><Relationship Id="rId203" Type="http://schemas.openxmlformats.org/officeDocument/2006/relationships/slide" Target="slides/slide201.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204" Type="http://schemas.openxmlformats.org/officeDocument/2006/relationships/slide" Target="slides/slide202.xml"/><Relationship Id="rId205" Type="http://schemas.openxmlformats.org/officeDocument/2006/relationships/slide" Target="slides/slide203.xml"/><Relationship Id="rId206" Type="http://schemas.openxmlformats.org/officeDocument/2006/relationships/slide" Target="slides/slide204.xml"/><Relationship Id="rId207" Type="http://schemas.openxmlformats.org/officeDocument/2006/relationships/slide" Target="slides/slide205.xml"/><Relationship Id="rId208" Type="http://schemas.openxmlformats.org/officeDocument/2006/relationships/slide" Target="slides/slide206.xml"/><Relationship Id="rId209" Type="http://schemas.openxmlformats.org/officeDocument/2006/relationships/slide" Target="slides/slide207.xml"/><Relationship Id="rId130" Type="http://schemas.openxmlformats.org/officeDocument/2006/relationships/slide" Target="slides/slide128.xml"/><Relationship Id="rId131" Type="http://schemas.openxmlformats.org/officeDocument/2006/relationships/slide" Target="slides/slide129.xml"/><Relationship Id="rId132" Type="http://schemas.openxmlformats.org/officeDocument/2006/relationships/slide" Target="slides/slide130.xml"/><Relationship Id="rId133" Type="http://schemas.openxmlformats.org/officeDocument/2006/relationships/slide" Target="slides/slide131.xml"/><Relationship Id="rId134" Type="http://schemas.openxmlformats.org/officeDocument/2006/relationships/slide" Target="slides/slide132.xml"/><Relationship Id="rId135" Type="http://schemas.openxmlformats.org/officeDocument/2006/relationships/slide" Target="slides/slide133.xml"/><Relationship Id="rId136" Type="http://schemas.openxmlformats.org/officeDocument/2006/relationships/slide" Target="slides/slide134.xml"/><Relationship Id="rId137" Type="http://schemas.openxmlformats.org/officeDocument/2006/relationships/slide" Target="slides/slide135.xml"/><Relationship Id="rId138" Type="http://schemas.openxmlformats.org/officeDocument/2006/relationships/slide" Target="slides/slide136.xml"/><Relationship Id="rId139" Type="http://schemas.openxmlformats.org/officeDocument/2006/relationships/slide" Target="slides/slide137.xml"/><Relationship Id="rId170" Type="http://schemas.openxmlformats.org/officeDocument/2006/relationships/slide" Target="slides/slide168.xml"/><Relationship Id="rId171" Type="http://schemas.openxmlformats.org/officeDocument/2006/relationships/slide" Target="slides/slide169.xml"/><Relationship Id="rId172" Type="http://schemas.openxmlformats.org/officeDocument/2006/relationships/slide" Target="slides/slide170.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173" Type="http://schemas.openxmlformats.org/officeDocument/2006/relationships/slide" Target="slides/slide171.xml"/><Relationship Id="rId174" Type="http://schemas.openxmlformats.org/officeDocument/2006/relationships/slide" Target="slides/slide172.xml"/><Relationship Id="rId175" Type="http://schemas.openxmlformats.org/officeDocument/2006/relationships/slide" Target="slides/slide173.xml"/><Relationship Id="rId176" Type="http://schemas.openxmlformats.org/officeDocument/2006/relationships/slide" Target="slides/slide174.xml"/><Relationship Id="rId177" Type="http://schemas.openxmlformats.org/officeDocument/2006/relationships/slide" Target="slides/slide175.xml"/><Relationship Id="rId178" Type="http://schemas.openxmlformats.org/officeDocument/2006/relationships/slide" Target="slides/slide176.xml"/><Relationship Id="rId179" Type="http://schemas.openxmlformats.org/officeDocument/2006/relationships/slide" Target="slides/slide177.xml"/><Relationship Id="rId210" Type="http://schemas.openxmlformats.org/officeDocument/2006/relationships/slide" Target="slides/slide208.xml"/><Relationship Id="rId211" Type="http://schemas.openxmlformats.org/officeDocument/2006/relationships/slide" Target="slides/slide209.xml"/><Relationship Id="rId212" Type="http://schemas.openxmlformats.org/officeDocument/2006/relationships/slide" Target="slides/slide210.xml"/><Relationship Id="rId213" Type="http://schemas.openxmlformats.org/officeDocument/2006/relationships/slide" Target="slides/slide211.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slide" Target="slides/slide70.xml"/><Relationship Id="rId73" Type="http://schemas.openxmlformats.org/officeDocument/2006/relationships/slide" Target="slides/slide71.xml"/><Relationship Id="rId74" Type="http://schemas.openxmlformats.org/officeDocument/2006/relationships/slide" Target="slides/slide72.xml"/><Relationship Id="rId75" Type="http://schemas.openxmlformats.org/officeDocument/2006/relationships/slide" Target="slides/slide73.xml"/><Relationship Id="rId76" Type="http://schemas.openxmlformats.org/officeDocument/2006/relationships/slide" Target="slides/slide74.xml"/><Relationship Id="rId77" Type="http://schemas.openxmlformats.org/officeDocument/2006/relationships/slide" Target="slides/slide75.xml"/><Relationship Id="rId78" Type="http://schemas.openxmlformats.org/officeDocument/2006/relationships/slide" Target="slides/slide76.xml"/><Relationship Id="rId79" Type="http://schemas.openxmlformats.org/officeDocument/2006/relationships/slide" Target="slides/slide77.xml"/><Relationship Id="rId214" Type="http://schemas.openxmlformats.org/officeDocument/2006/relationships/slide" Target="slides/slide212.xml"/><Relationship Id="rId215" Type="http://schemas.openxmlformats.org/officeDocument/2006/relationships/slide" Target="slides/slide213.xml"/><Relationship Id="rId216" Type="http://schemas.openxmlformats.org/officeDocument/2006/relationships/slide" Target="slides/slide214.xml"/><Relationship Id="rId217" Type="http://schemas.openxmlformats.org/officeDocument/2006/relationships/slide" Target="slides/slide215.xml"/><Relationship Id="rId218" Type="http://schemas.openxmlformats.org/officeDocument/2006/relationships/slide" Target="slides/slide216.xml"/><Relationship Id="rId219" Type="http://schemas.openxmlformats.org/officeDocument/2006/relationships/slide" Target="slides/slide21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100" Type="http://schemas.openxmlformats.org/officeDocument/2006/relationships/slide" Target="slides/slide98.xml"/><Relationship Id="rId101" Type="http://schemas.openxmlformats.org/officeDocument/2006/relationships/slide" Target="slides/slide99.xml"/><Relationship Id="rId102" Type="http://schemas.openxmlformats.org/officeDocument/2006/relationships/slide" Target="slides/slide100.xml"/><Relationship Id="rId103" Type="http://schemas.openxmlformats.org/officeDocument/2006/relationships/slide" Target="slides/slide101.xml"/><Relationship Id="rId104" Type="http://schemas.openxmlformats.org/officeDocument/2006/relationships/slide" Target="slides/slide102.xml"/><Relationship Id="rId105" Type="http://schemas.openxmlformats.org/officeDocument/2006/relationships/slide" Target="slides/slide103.xml"/><Relationship Id="rId106" Type="http://schemas.openxmlformats.org/officeDocument/2006/relationships/slide" Target="slides/slide104.xml"/><Relationship Id="rId107" Type="http://schemas.openxmlformats.org/officeDocument/2006/relationships/slide" Target="slides/slide105.xml"/><Relationship Id="rId108" Type="http://schemas.openxmlformats.org/officeDocument/2006/relationships/slide" Target="slides/slide106.xml"/><Relationship Id="rId109" Type="http://schemas.openxmlformats.org/officeDocument/2006/relationships/slide" Target="slides/slide107.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140" Type="http://schemas.openxmlformats.org/officeDocument/2006/relationships/slide" Target="slides/slide138.xml"/><Relationship Id="rId141" Type="http://schemas.openxmlformats.org/officeDocument/2006/relationships/slide" Target="slides/slide139.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04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1"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lgn="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2"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3"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200"/>
            </a:lvl1pPr>
          </a:lstStyle>
          <a:p>
            <a:pPr>
              <a:defRPr/>
            </a:pPr>
            <a:fld id="{265EF37B-2BB7-43AA-B949-7D79A0164B4A}" type="slidenum">
              <a:rPr lang="en-US"/>
              <a:pPr>
                <a:defRPr/>
              </a:pPr>
              <a:t>‹#›</a:t>
            </a:fld>
            <a:endParaRPr lang="en-US"/>
          </a:p>
        </p:txBody>
      </p:sp>
    </p:spTree>
    <p:extLst>
      <p:ext uri="{BB962C8B-B14F-4D97-AF65-F5344CB8AC3E}">
        <p14:creationId xmlns:p14="http://schemas.microsoft.com/office/powerpoint/2010/main" val="2341438389"/>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10:04.557"/>
    </inkml:context>
    <inkml:brush xml:id="br0">
      <inkml:brushProperty name="width" value="0.05292" units="cm"/>
      <inkml:brushProperty name="height" value="0.05292" units="cm"/>
      <inkml:brushProperty name="color" value="#FF0000"/>
    </inkml:brush>
  </inkml:definitions>
  <inkml:trace contextRef="#ctx0" brushRef="#br0">11069 3038 43 0,'0'0'26'0,"-27"-2"-9"15,27 2 0-15,-25 3-4 16,25-3-3-16,0 0-2 0,-11-3-2 16,14-11-2-16,-3 14 1 15,15-19-3-15,2 8-1 16,6-12 0-16,0 5 0 16,4 0 0-16,5 3-1 15,2-1 1-15,-3 5-1 16,1 0 1-1,-4 3-1-15,-4 6 1 16,-4 4 0-16,-7 6-1 16,-5 5 2-16,-6 6-2 0,-12 9 2 15,-2 6-1-15,-8 5 0 16,-4 3 0 0,-10 4-1-16,-3 0 0 15,-3-1-2-15,0-3 2 0,5-8-3 0,-1-3 3 16,6-4-1-16,6-6 0 15,9-3 2-15,7-7-1 16,8-11 0-16,10 12 0 16,7-9 2-16,7-3-2 15,6 0 1-15,2-2 0 16,1 1-1 0,1 0 1-16,-3-4-1 15,-2 5-2-15,-7-4 0 16,-2 7-5-16,-13-20-11 15,6 15-19-15,-7-11-1 16,7 4 1-16,-7-10 14 16,6 6 23-16</inkml:trace>
  <inkml:trace contextRef="#ctx0" brushRef="#br0" timeOffset="402.4474">11620 2947 69 0,'0'0'37'16,"0"0"-8"-16,0 0-24 15,0 0 1-15,-21 16-2 0,9 6 1 16,-2 5-4-16,-1 8 1 16,-6 12-2-16,-2 10 3 0,-4 9-3 15,-2 10 0 1,-1 4 0-16,2 0-1 16,-1 0 1-16,4-2 0 15,2-6 0-15,3-10-2 0,6-9 2 0,4-10-2 31,6-11 0-31,1-11-2 16,9-4-4-16,-6-17-16 16,0 0-12-16,15-24-1 15,1 3 1-15,-1-12 28 16</inkml:trace>
  <inkml:trace contextRef="#ctx0" brushRef="#br0" timeOffset="692.9399">11562 3413 61 0,'16'21'36'0,"-16"-21"-4"15,19 36-24-15,-14-11-2 16,6 11-1-16,-6-1-1 0,0 11-1 15,2 1-1-15,-4 3-2 16,-2-6 1 0,0 1-2-16,0-7 2 0,0-5-3 0,1-4 0 15,0-10-2-15,4 2-7 16,-6-21-24-16,0 0-2 16,0 0 1-16,12-21 6 15,-9-8 30-15</inkml:trace>
  <inkml:trace contextRef="#ctx0" brushRef="#br0" timeOffset="1049.8837">11761 3632 42 0,'-8'20'33'0,"-1"7"1"31,1-4-22-31,2 12-9 15,-2-1 0-15,3 5-1 16,3-6 0-16,9 3-1 16,0-8 2-16,9-2-2 0,0-10 1 15,9-5 0-15,2-14 0 16,8-4 1-16,-5-13 0 16,7-5 0-16,-4-9-1 0,0-4 2 15,-6-11-2-15,-3-2 1 16,-12-2-2-16,-6 2 1 15,-8 8-1-15,-12 5-1 16,-8 11-1-16,-6 13 0 16,-3 13-1-16,-6 11-3 15,11 18-31-15,-12 2-1 0,8 11 0 16,-3-6-3-16,12 1 34 16</inkml:trace>
  <inkml:trace contextRef="#ctx0" brushRef="#br0" timeOffset="40665.6743">10440 5085 38 0,'0'0'20'0,"15"-5"-3"16,-15-6-1-16,13 17-3 16,-13-6-1-16,11-1-3 15,-11 1-1-15,8 11-1 16,-8-11-2-16,1 16 0 16,-6-6-2-16,4 7-1 15,-6 0 0-15,1 7-1 0,-3-3 0 16,2 0-1-16,-1-2 0 0,3 0-2 15,4-2-1-15,1-17 0 16,3 20-7-16,-3-20-18 16,11-9-8-16,0-6-1 15,7 0 0-15,-2-12 35 32</inkml:trace>
  <inkml:trace contextRef="#ctx0" brushRef="#br0" timeOffset="41027.8787">10784 4708 47 0,'0'0'33'32,"13"8"1"-32,-13-8-27 15,0 0-1-15,0 0-2 16,12 23 0-16,-4-7-2 0,7 8 1 16,-2 0-1-16,6 5 0 15,3 3-2-15,1 7 1 16,1 0-1-16,2-2 1 15,0-2-1-15,-3-1 0 0,1-3-1 16,-6-8-1-16,0 2-7 16,-18-25-26-16,10 12 0 15,-10-12-1-15,-1-14 9 16,-5-4 27-16</inkml:trace>
  <inkml:trace contextRef="#ctx0" brushRef="#br0" timeOffset="41297.713">10942 4952 20 0,'0'0'33'0,"-1"13"2"0,3-1-19 15,-17-6-4-15,7 16-2 16,-13-4-3-16,4 10-3 16,-4-6-1-16,2 2-2 15,2 6-4-15,-1-13-12 0,11 5-20 16,0-10 0-16,7-12 0 16,16 8 18-16,4-17 17 15</inkml:trace>
  <inkml:trace contextRef="#ctx0" brushRef="#br0" timeOffset="46483.5406">24227 1041 12 0,'0'0'30'16,"0"0"-18"-16,0 0 3 16,27 59-5-16,-27-59 4 15,0 0-3 1,-1 50-3-16,1-50-2 15,0 0 0-15,0 0-3 0,-18 53 1 16,18-53-2-16,0 0 1 16,0 0-2-16,0 0 1 15,0 0 0-15,-8 52-2 16,8-52 0-16,0 0 1 16,0 0 2-16,2 50-3 0,-2-50-1 15,0 0 3-15,-13 51 0 16,7-31 1-16,6-20-3 0,-7 38 2 15,3-15-3-15,8 8 2 16,0-12-1-16,3 4 0 16,5-12-2-1,4-1 3 1,0 9-1-16,4-3 0 0,-1-19-1 16,2-4-1-16,0 10-2 15,-1-12-1-15,12 4-13 16,-32 5-14-16,0 0-1 15,67-79 1-15,-67 79 8 16,0 0 24-16</inkml:trace>
  <inkml:trace contextRef="#ctx0" brushRef="#br0" timeOffset="46887.6366">24542 1054 18 0,'0'0'26'15,"0"0"3"-15,0 0-16 16,0 0-4-16,0 0 0 15,0 0-3-15,-41 51 0 0,41-51-3 16,-21 60 1-16,21-60-1 16,-17 88 0-16,7-36-1 15,5 7-1-15,3 1-3 16,2-4 4-16,0 0-2 16,1-3 2-1,0-9-5-15,3-2 3 16,-1-9-2-16,2 0 2 15,-3-15-1-15,-1-2-3 16,4-5-10-16,-5-11-16 16,0 0 0-16,-4-20-1 15,4 4 13-15,-3-13 18 16</inkml:trace>
  <inkml:trace contextRef="#ctx0" brushRef="#br0" timeOffset="47306.4116">24664 1101 30 0,'0'0'31'0,"0"0"2"15,0 0-18-15,27 59-6 16,-27-59-2-16,-6 50 2 15,6-50-5 1,-16 71-1-16,9-20 1 16,-8 4-5-16,3 0 3 15,-1 3-2-15,0 8 3 0,-2-2-6 16,3 2 5-16,2-3-1 16,-3-5-2-16,4-4 2 15,-4 5-2 1,0-4 2-16,1-8-2 0,-2-5 1 0,0-1-1 15,0-8-2-15,2-6 2 16,1-3-1-16,-4-7-1 16,12-1-4-16,-9-13-5 15,17 10-20-15,-5-13-2 16,0 0 3-16,0 0 10 31,2-11 21-31</inkml:trace>
  <inkml:trace contextRef="#ctx0" brushRef="#br0" timeOffset="47770.7852">24616 2030 17 0,'7'-14'29'0,"-7"14"-1"16,4-17-13-16,-4 17-4 15,0 0-1-15,9 3-2 16,-9-3-2-16,-3 12-1 15,-1-1-1-15,4 2-1 16,-4 0-1-16,2 4 0 0,-4 2 0 16,4 2-1-16,-1 1 0 0,2 1-1 15,-2 3 1-15,2-1-3 16,2-2 2 0,-2 4 1-16,3-1-2 15,1-3-2-15,0-3 3 16,2-5-5-16,3-4 3 0,-8-11-2 0,15 16-1 15,-15-16-6-15,20-7-7 16,-18-6-11-16,13 6-2 16,-4-9 1-16,3 0 26 15,0-4 4-15</inkml:trace>
  <inkml:trace contextRef="#ctx0" brushRef="#br0" timeOffset="48172.6545">24781 2176 47 0,'0'-11'21'0,"0"11"-5"16,0 0-4-16,0 16-3 0,0-16-4 15,-8 15-1-15,8-15-1 16,-5 22-2-16,2-3 0 16,6 1-3-16,2 1 2 15,3 1-2-15,3-2 2 0,5-2-3 16,3-2 3-16,0-2-2 15,3-9 3-15,4-3-1 16,-4-5 1-16,0-2 1 31,-2-4-1-31,3-5 1 0,-7-3-1 16,1-2 4-16,-3-5-4 16,-1 3 4-16,-9-6-3 15,2 0 2-15,-6-2-2 16,-4 6 1-16,-1-1-1 15,-9 6-2-15,-3 3 0 16,-4 8 0-16,-7 5-1 0,-2 6 0 16,-2 11-2-16,-5-2-1 15,4 19-12-15,-2-7-17 16,5 10 1-16,0-6-2 16,8 8 17-16,3-6 17 15</inkml:trace>
  <inkml:trace contextRef="#ctx0" brushRef="#br0" timeOffset="87048.632">15052 5993 67 0,'-2'-16'34'0,"2"16"-10"16,-11-24-18-16,4 13-1 15,-9 1-2 1,0 6 0-16,-7 1 0 16,-2 8 0-16,-3 2-2 0,0 9 1 0,-6-1-2 15,2 11 1-15,-1 4-2 16,1 7 1-16,1 5 1 16,2 3-1-16,0 9 0 15,5 4 0-15,5 7 1 16,5 2-2-16,6 1 2 31,8 1-1-31,8-1-1 0,10-5 1 16,11 4-1-16,9-10 2 0,8-3-2 15,6-10 1-15,7-6 1 16,3-8-1 0,3-8 1-16,3-6 0 15,0-13-1-15,0-11 0 0,-4-10 1 16,2-9-1-16,-1-8 1 0,-3-10-1 15,-5-9 1-15,-3-6-1 16,-9-8 2 0,-11 1-2-16,-9-5 2 0,-11-4-2 15,-9 3 1-15,-12 5 0 16,-12 3 0-16,-5 4-1 31,-5 4 1-31,-6 10-1 0,-4 7 0 16,-2 11 1-16,-2 6 0 15,-3 6-1-15,-1 4 0 16,0 9 0-16,-1 5-1 16,-2 0 0-16,5 4-3 0,-3-8-5 15,12 10-29 1,-8-9 1-16,11 7-1 0,0-8 0 16,9 3 38-16</inkml:trace>
  <inkml:trace contextRef="#ctx0" brushRef="#br0" timeOffset="87970.2404">14153 5882 51 0,'-11'11'34'0,"11"-11"2"0,0 0-26 15,-7 18-5-15,7-18 0 16,-5 21-1-16,5-8 0 16,6 7 0-16,2 2-2 15,7 1 0-15,2 3-1 0,5 2-1 16,4 6 1-16,1 3 0 15,2 2-1-15,0-2 0 16,-3 0 1-16,-1-2-1 16,-5-6 1-16,-4 1-1 15,-5-5 0-15,0-6 0 16,-6-4 0-16,-2-2 0 0,-3-13 0 16,5 16 0-16,-5-16 0 0,5 11 1 15,-5-11-1-15,0 0 0 16,0 0 1-16,0 0-1 15,0 0 0 1,9 11 1-16,-10-1-1 0,-6 4 0 31,0 3 1-31,-4 2-1 0,-5 6 0 16,-4 6 0-16,-1-2 0 16,-3 4 0-16,-4-3 0 15,-1-1-1-15,1-1 1 16,-3-1 1-16,5-4-2 15,2-3 1-15,0-2 1 16,4-7-1-16,3 0 0 0,3-3 0 16,3-2-1-16,11-6 2 15,-14 6-1-15,14-6 0 16,-4-11 1-16,4 11-1 16,1-24-1-16,0 1 1 0,0-5 1 15,-1-10-2-15,1-4 2 31,1-5-1-31,0-6 0 16,-1-5 0-16,2-3 2 0,-3 0-2 16,4 1 0-16,-1 9 1 15,-3 5-1-15,2 10 0 16,-1 6 0-16,-1 11 1 16,2 8-3-16,-2 11-1 15,0 0-29-15,0 0-5 0,5 17-1 16,-5-17-1-16,-10 13 20 15</inkml:trace>
  <inkml:trace contextRef="#ctx0" brushRef="#br0" timeOffset="100898.0059">11343 10741 66 0,'-14'-3'35'15,"14"3"-1"-15,-2-21-27 16,9 9-4-16,-1-4 0 16,2 4-1-16,-4 0 0 0,-4 12 0 15,13-20 1-15,-13 20-1 16,0 0 0-16,0 0 0 15,-7 11-1-15,-3 4 1 16,-4 2-2-16,-3 7 1 0,-4 11 1 16,-2 8-2-16,1 1 2 15,0 3-2-15,4 4 0 16,3-3 1-16,4 0-1 16,8-3 0-16,8-10 0 15,6-10 0-15,6-3 0 31,5-6 1-31,4-8-1 0,7-6 1 16,0-7-1-16,2-7 1 16,-4-5-1-16,-3-2 1 15,-5-4 1-15,-6-1-2 16,-9 0 2-16,-9 1-1 16,-10 5 0-16,-9 5-1 0,-5 9 1 15,-6 5-1-15,-4 7 0 16,-3 4-1-16,3 9-1 15,-1 1 0-15,8 1-2 0,-1-6-5 16,16 4-29-16,-3-15 1 16,16-6-1-16,0 0 1 15,12-16 23-15</inkml:trace>
  <inkml:trace contextRef="#ctx0" brushRef="#br0" timeOffset="101229.3842">11691 10575 63 0,'0'0'35'16,"0"0"-1"-16,-2 17-24 16,-11 0-5-16,5 11-1 15,-13 2 1-15,4 16-1 16,-12 8 0-16,-3 8-2 15,-6 7 1-15,-3 5-1 0,-3 5-1 16,2 2 0-16,2 0-1 16,1-3 0-16,3-5-1 15,7-4 1-15,5-8-1 16,5-5 0-16,7-8 0 0,4-9-2 16,3-5 1-16,9-11-1 15,6 0-2-15,-10-23-8 31,26 12-23-31,-10-19 1 0,5-1-2 16,-3-14 3-16,6-4 34 16</inkml:trace>
  <inkml:trace contextRef="#ctx0" brushRef="#br0" timeOffset="102184.2236">11485 11238 62 0,'0'0'34'0,"-11"14"1"0,-5-6-23 16,9 13-7-16,-5 1-2 16,4 6 0-16,-2 6-2 15,3 5 0-15,-1 5 0 32,1 3-1-32,3 3 1 0,-1 1-2 15,4 0 1-15,3-4-1 16,6-4 1-16,3-7 0 15,5-7 0-15,6-11 0 16,8-8-1-16,7-7 1 16,6-14 0-16,3-6 1 15,2-15 0-15,0-4 1 0,-2-11 0 16,-4-2 1-16,-8-8 0 16,-7 1 1-16,-12 0-2 15,-4 5 2-15,-10 6-2 16,-3 10 0-16,-4 6 0 15,-3 9-2-15,9 20 0 0,-19-9 0 32,19 9 0-32,-19 17 0 15,11-6 0-15,0 2 1 16,3-1-2-16,0-1 1 0,5-11 0 16,-8 11 1-16,8-11-1 15,0 0 0-15,0 0 1 16,0 0-1-16,0 0 0 15,0 0 1-15,0 0-2 0,0 0 1 16,0 0 1-16,0 0-2 16,0 0 1-16,0 0 0 15,-10-4 0-15,10 4 0 16,0 0 1-16,0 0-2 16,0 0 1-16,-11 16 0 15,11-16 0 1,0 0 0-16,-12 9 1 15,12-9-2-15,-12 7 1 0,12-7 1 16,-18 22-1-16,7-5 0 16,-3 3 0-1,1 6-1-15,-3 5 0 16,1 2 0-16,3 7 1 0,4-3-2 16,1-2 2-16,9-4-1 0,4-5 1 15,5-4-1-15,5-8 1 16,7-4 0-16,4-9 0 15,2-6 0-15,5-4 1 16,-2-10-2-16,4-4 2 16,4-6 0-16,-4-7-1 15,0-7 1-15,-1-6 0 0,-5-4 1 16,-3-1-2-16,-7 6 2 16,-5 1-1-16,-7 6 0 15,-5 6 0-15,-6 9-1 16,-8 8 0-16,-4 8 0 15,-7 10-1-15,-4 5 0 16,-8 7 0 0,-6 8 0-16,-7 8-1 15,-5-1-1-15,5 12-6 0,-11-10-29 16,18 2 1-16,3-14-2 16,22-4 1-16,15-13 19 15</inkml:trace>
  <inkml:trace contextRef="#ctx0" brushRef="#br0" timeOffset="140453.1523">24375 9819 58 0,'10'-12'33'0,"-10"12"2"16,2-14-22-16,-2 14-6 16,0 0 0-16,0 0-1 0,4-12 0 15,-4 12-2-15,-17-5 0 0,2 3-1 16,-6-2-1-16,-2 2 0 15,-9-3-1-15,-2 6 0 16,-4 0-1 0,-1 3 0-16,2 3 0 0,0 1 1 31,5 2-1-31,7 6 1 0,9 5-1 16,7 4 0-16,14 8 0 15,8 5 0-15,11 10 0 16,1 6-1-16,5 3 2 15,-3 1-3-15,2-1 3 16,-8 1-1-16,-7-5 0 16,-8-9 0-16,-9-12 0 0,-6-14-1 15,-3-8 1-15,-4-12 1 16,-2-11-2-16,2-12 2 16,2-8 0-16,11-8-1 0,4-6 0 15,10 3 1 1,9-2-2-16,6 1 2 15,7 1-1 1,4 6 1-16,1 3-2 16,-2 7 1-16,-4 6 0 0,-8 4 0 15,-4 2 0-15,-7 2 0 16,-13 14-3-16,12-22-1 16,-12 22-4-16,-13-25-16 15,13 25-13-15,-15-30-1 16,13 18 0-16,-5-6 6 0</inkml:trace>
  <inkml:trace contextRef="#ctx0" brushRef="#br0" timeOffset="140731.8357">24464 9775 72 0,'8'13'36'16,"6"10"1"-1,-11-8-25-15,9 17-5 16,-11 2-3-16,2 12 0 15,-7-1 0-15,-2 9-2 16,-8 6 0-16,-2 9-1 16,-3 6 1-16,-4 5-2 0,-6 4 2 15,2-6-2-15,-3 3-1 16,6-4 1-16,-3-5 0 16,3-9-1-16,5-9 0 15,1-12-4-15,9 0-10 0,2-24-21 16,4-5 0-16,3-13 0 15,0 0-2-15,-11-25 23 16</inkml:trace>
  <inkml:trace contextRef="#ctx0" brushRef="#br0" timeOffset="140968.8262">24355 10489 66 0,'3'19'36'0,"2"16"-1"16,-5-10-16-16,4 16-15 15,-9 9 0-15,3 7-2 16,-4 5 0-16,-3 7-1 16,1-2 1-16,-4-4-2 0,4-3 0 15,-7-9-4 1,11 2-5-16,-12-22-18 0,16-3-9 15,0-15 1-15,0-13-1 16,21-15 13-16</inkml:trace>
  <inkml:trace contextRef="#ctx0" brushRef="#br0" timeOffset="141318.8288">24608 10626 104 0,'0'0'36'15,"-8"38"-12"-15,-3-2-17 16,-1 17-4-16,2 3-1 16,0 7-1-16,5 2 0 15,5-7 0-15,5-3 0 16,10-4 0-16,1-17-2 0,8-10 2 16,7-14-1-16,2-13 1 0,0-13 0 15,8-8 1-15,-2-12 0 16,0-12-1-16,-4-1-1 15,-3-5 1-15,-9 0-1 16,-5 1 1-16,-6 4-1 16,-16 6 0-1,-7 10-2-15,-14 10 0 16,-3 12-4-16,-21 0-29 16,9 20-3-16,-14-1-1 15,8 8 0-15,-1-1 11 16</inkml:trace>
  <inkml:trace contextRef="#ctx0" brushRef="#br0" timeOffset="160388.4904">24556 17288 39 0,'0'0'17'0,"0"0"-3"15,0 0-1-15,0 0-1 16,0 0-2-16,0 0-1 0,11 1 0 16,-11-1-2-16,0 0 0 31,0 0-2-31,0 0-1 15,0 0 0-15,-11-14-1 16,11 14 0-16,0 0-2 0,0 0 0 16,-13 13 2-16,13-13-2 15,0 0 0-15,-1 12 0 16,3-1 0-16,-1-1 0 16,-1-10 0-16,7 11 1 0,-3 0-3 15,0 5 2-15,-4-16-1 16,13 27 1-16,-6-11-1 15,1 2 0-15,-8-18 0 16,11 46 0-16,-3-17 0 16,-3-1 0-16,-2 1-1 15,4 1 1 1,-4-2-6-16,0-7 7 16,-1 14-6-16,-2-35 6 15,5 28-3-15,-5-28 1 16,6 32 2-16,-6-32-3 15,0 0 2-15,12 5-8 16,-12-5-5-16,8-17-22 0,-8 17 1 16,8-19 0-16,-1 5 3 15,-7 14 31-15</inkml:trace>
  <inkml:trace contextRef="#ctx0" brushRef="#br0" timeOffset="161135.836">24756 17436 34 0,'3'-21'15'0,"-3"21"0"16,0 0-3-16,0 0-1 15,6-12-2-15,-6 12-1 0,0 0-3 16,0 0 0-16,0 0-1 16,0 0-3-16,0 0 1 31,-10 8 1-31,10-8 0 16,-11 12-1-16,11-12 0 0,-9 4 0 15,0 12 0-15,9-16 0 16,-11 23-1-16,1-6 0 15,5 2-1-15,-4 8 1 16,3-11-1-16,2 9 0 16,2 3-1-16,3 0 0 0,2 29 3 15,1-34-4-15,8-8 5 16,1-5-4-16,-13-10 2 16,37 43-1-16,-17-43 1 15,3-2-1-15,3-27 0 16,2 13 2-16,3 6-4 15,-4-8 3-15,2-17 0 0,-3-4 1 16,2 1-2-16,-5-3 3 16,-7-6-2-16,-1 10 0 15,-11-4 1-15,-4 3-1 16,-6 1 0-16,-7 12 0 0,-9 4 0 16,-5 2 0-16,-2 4-1 31,-3 7 0-31,0 2 1 15,1 3-2-15,7 1 0 0,2 2-2 16,9 9-5-16,-6-3-26 16,19-6 1-16,0 0 0 15,6 11 0-15,-6-11 21 16</inkml:trace>
  <inkml:trace contextRef="#ctx0" brushRef="#br0" timeOffset="161636.5028">25166 17371 55 0,'0'0'33'16,"5"12"1"-16,-5-12-15 0,0 0-10 15,0 0-3 1,1 16-2-16,-4-1-1 0,-2-1 0 16,-4 11-1-16,-3 10 0 15,-1-1 0-15,-4 12-5 16,-4 6 4-16,-3-1-1 15,-1-2 2-15,-5 14-2 0,-2 4 2 16,2-10-2-16,-3 2 1 16,2 1 1-16,3-5 0 15,28-55-2-15,-52 96 2 16,52-96-4-16,-40 68 2 16,40-68 0-16,-34 55 1 31,34-55 0-31,0 0-3 0,-39 54-2 15,39-54 2-15,0 0 1 16,0 0-4-16,0 0-7 16,0 0-25-16,0 0 3 15,0 0-1-15,0 0 2 16,0 0 18-16</inkml:trace>
  <inkml:trace contextRef="#ctx0" brushRef="#br0" timeOffset="162323.9678">24892 18408 83 0,'0'0'32'0,"0"0"-10"16,0 0-11-16,0 0-3 16,0 0-7-16,0 0 3 15,0 0-2-15,0 0 0 16,48 4-1-16,-48-4 1 16,0 0 0-16,0 0-1 0,0 0 4 15,15 59-4-15,-15-59-3 0,0 0 4 16,0 0-1-16,20 62 0 15,-20-62-1-15,0 0 1 16,15 58-1-16,-15-58 1 16,5 49 1-16,-5-49-3 31,0 0 1-31,14 49-6 0,-14-49-6 16,0 0-25-16,0 0 1 15,0 0-2-15,0 0 2 16,0 0 20-16</inkml:trace>
  <inkml:trace contextRef="#ctx0" brushRef="#br0" timeOffset="162793.0508">25148 18466 45 0,'0'0'31'15,"0"0"1"-15,0 0-17 0,0 0-6 16,0 0 1-16,0 0-6 16,0 0-2-16,0 0 1 15,0 0 0-15,0 0-1 16,0 0-4-16,0 0 3 0,-30 62-1 15,30-62 1 1,0 0 2-16,0 0-4 16,-5 62 2-16,5-62-1 15,0 0 4-15,0 0-4 16,0 0 1-16,65 22 0 16,-65-22 0-16,0 0 0 0,67-32 0 0,-67 32 2 15,0 0-2-15,52-36 1 16,-52 36-3-16,16-58 1 15,-16 58 1-15,-1-54-1 16,1 54 0-16,-23-50-2 16,23 50 0-16,0 0 0 0,-57-31-7 31,57 31-26-31,0 0-1 16,-63 10-1-16,63-10-2 15,0 0 28-15</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04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259 5 58,'0'0'40,"-8"-11"-1,-8 14 1,-13 4-27,-2 11-8,-6 10-4,0 10-1,0 9 0,7 6-1,8 6 0,9 4 1,13-6 0,11-4 0,9-7 0,9-7 1,6-10-1,3-11 0,3-7-2,-2-13-3,-1 3-15,-5-16-18,-2-4-1,-5-6-1,-1-3 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37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239 5 70,'-20'-9'41,"-4"8"0,-8 5 0,6 10-30,-13 3-8,5 9-2,4 8-1,7 8 0,12 4 0,12 2 0,9 0 0,12-3 0,7-3 1,6-6-1,3-6-1,-2-10 0,0-7-4,-8-17-7,4-3-30,-9-13 2,-2-6-2,-7-10 2</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63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26 373 54,'7'17'40,"3"-4"-2,6-5 2,-2-15-23,7 2-12,-1-8-1,0-4-2,-4-6 0,-1-3 0,-6 0-1,-6 0 0,-7 3 0,-7 7 0,-8 9 0,-3 11-1,-5 8 0,-1 10 0,1 7 0,7 9-1,6 3 1,9-2-1,9-2 1,10-5 0,6-8 1,9-8-2,3-7 1,2-8 0,0-9-1,-4-5 0,-1-4-2,-7-1 0,1 4-1,-6 3 0,4 11-2,-3 4-2,5 17 1,-1 5-2,6 14 3,-3 5 1,3 6 3,-2 0 1,-4-4 3,-4-2 3,-8-15 1,-2-6 1,-8-24 1,-13-6-1,-5-23-1,-2-11 0,-9-21-1,-3-11 0,-4-12-1,4-4 0,6 1 0,5 3-1,8 7-2,10 9 1,10 14-3,10 13 0,10 16 1,4 14-1,1 9 0,0 11 0,-4 10 1,-5 7-1,-5 4 1,-8 2-1,-7 1 0,-5-4-1,-4-1-4,-8-16-11,2-4-24,-1-10 0,2-12-1,0-12 2</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29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0 82,'-3'21'42,"4"21"-1,1 16 0,6 17-34,2 12-6,7 11-1,8 4-3,3-3 0,9-6-3,-1-16-2,10-6-8,-9-26-21,3-13-3,-9-21 0,-7-13 2</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48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142 107 76,'-55'-21'40,"10"6"0,12-5-11,24 10-18,16 0-6,20 3-2,12-3-1,10 4-1,6 1-1,4 2 0,-1 5-1,-8 4 1,-6 4 0,-9 2 0,-9 3 0,-6-1 0,-4-2 0,0 0 0,3-2 0,2-3 0,2 0 0,0 3 1,-3 1 0,-2 8 0,-9 6 1,-9 8 0,-14 5 0,-11 5 0,-9 3-1,-5-2-2,-1-1-2,-1-16-9,7-1-30,10-16 1,24-10-2,-6-22 2</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5.79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 33,'10'-3'37,"-10"3"2,2 11-1,-2-11-18,1 18-9,-2-2-5,4 9 0,-3 3-2,3 9-1,-1 4 0,4 7-1,0 2 0,3 4-1,1 1 0,4-2 0,3-1-1,-1-7 1,2-5-2,-3-9 1,-1-6-2,-3-9 0,1-6-2,-12-10-2,13-2-5,-13-17-8,8 2-9,-8-17-8,2-7-4,0-11 3</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06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 44 47,'-4'-30'34,"-2"14"-2,6 16-8,-8 17-7,9 17-6,-4 6-2,6 12-4,1 4-2,4 9 0,3-7-2,2-1 0,0-6 0,1-5-1,-1-6-1,-4-12-1,2-5-2,-11-23-10,4 13-24,-4-13 1,-8-13-2,-4-3 2</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31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0 204 43,'0'0'38,"0"0"1,27-4 0,10-1-23,-5-15-8,11 2-3,1-5-2,4-2-1,-1 2-2,-3 0 0,-6 3-2,-8 2-1,-3 7-6,-14 1-27,-4 6-2,-9 4-1,-10 1 1</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5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65 58,'1'29'39,"3"-13"1,9 1-2,-1-17-26,10 1-5,0-8-2,3 0-2,-1-4-1,0-3-3,1 1-3,-9-5-7,8 8-20,-10-5-9,2 1-2,-3-5 3</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7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27 491 40,'-3'29'35,"-4"-2"0,0 1-1,3 2-22,-2-13-9,7-3-1,-1-14 0,23 8-1,-6-15 1,8-6 2,2-10-1,2-6-1,-6-8 1,1-3-1,-7-6-1,-4 1 0,-7-6 0,-5 2-1,-6-1 1,-5 0 1,-7 4-1,-2 4 1,-3 6-1,3 5 1,-3 5 1,6 9-1,1 11 0,15 6-1,-7 24 0,13 5 1,7 9-2,4 11 1,5 16 0,-1 9 0,5 5 0,2 5 0,-2-1 1,0 3-2,-2-5 1,0-6-1,-1-9 1,-2-9-2,-2-9 1,-4-10-2,-4-10-1,-1-11-3,4-6-26,-14-11-10,8-18 1,-8-9-1</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2:00.326"/>
    </inkml:context>
    <inkml:brush xml:id="br0">
      <inkml:brushProperty name="width" value="0.05292" units="cm"/>
      <inkml:brushProperty name="height" value="0.05292" units="cm"/>
      <inkml:brushProperty name="color" value="#FF0000"/>
    </inkml:brush>
  </inkml:definitions>
  <inkml:trace contextRef="#ctx0" brushRef="#br0">6950 10667 70 0,'-12'-1'36'15,"7"-16"-1"-15,19 2-27 16,-9-12-4-16,13-7-1 16,1-11 1-16,10-4-1 15,2-10 1-15,5 0 0 16,1-6 0-16,4-2-2 0,-6-7 2 15,-1-1-2-15,-8-3 0 0,-4 0 1 16,-12-3-1-16,-7-4-1 16,-12-1 1-16,-10-3-1 15,-10 3 0-15,-9 4-1 16,-10 3 0-16,-7 5-2 16,-4 6 2-1,-2 13-1-15,0 13 0 16,-2 12 0-16,0 11 1 15,3 14 0-15,10 14-1 16,1 16 1-16,6 15 0 16,8 9 1-16,4 15 0 15,7 13 0-15,7 7 0 16,5 8 0-16,6 3 0 0,1 5 0 0,8-4-2 16,1-1 2-16,2-8-2 15,3-9 1-15,0-6 0 16,5-4 0-16,-4-9 0 15,6-5 2-15,-7-10-2 16,3-8 0-16,-3-9 0 16,-1-6 0-1,-1-7-1-15,-7-14-1 16,0 0-1-16,-6-23-4 16,2 5-5-16,-21-16-25 15,10 1-3-15,-12-9 1 16,5 4 4-16,-20-14 15 15,18 19 20-15,-12 0 0 0,0 4 0 16,11 15 27-16,-12 0 10 0,10 16-1 16,-7-5-3-1,17 21-14-15,-12-5-9 16,16 11-3-16,0-1-3 0,11 7-1 16,4 4-2-16,9 4 1 15,2 6-2-15,8-2 2 31,4-2-2-31,1-4 1 0,1-4-1 16,-3-5 0-16,0-7 2 16,-1-6-2-16,-2-16 1 15,0-2 0-15,0-13 0 16,1-9 0-16,5-8 0 16,5-13-1-16,1-2 1 15,8-3-1-15,0 1 1 0,3 3-2 16,-1 9 0-16,-4 5 0 15,-3 12-4-15,-18 1-17 16,1 14-18-16,-18-4-1 16,-1 11 1-16,-17-21 0 15,5 4 40-15</inkml:trace>
  <inkml:trace contextRef="#ctx0" brushRef="#br0" timeOffset="502.9886">6764 8276 85 0,'-43'29'35'15,"13"10"-12"-15,2 2-21 31,14 2-2-31,14 3 2 0,15-5-1 16,14-3 2-16,18-7 0 16,9-14 0-16,14-6 1 15,0-19 0-15,4-6 0 16,-10-10-1-16,-5-3 1 16,-17-5-1-16,-12-4-2 15,-22 1 1-15,-16 7-1 0,-19 8-1 16,-11 6 1-16,-11 9-2 15,-6 7-2-15,6 21-12 16,-6-3-24-16,15 16-1 16,8-4-1-16,17 10 1 15,6 5 36-15</inkml:trace>
  <inkml:trace contextRef="#ctx0" brushRef="#br0" timeOffset="4529.8231">13091 10204 48 0,'-9'15'33'0,"-2"0"0"15,-10-4-22-15,10 9-4 16,-5-9-2-16,7 6 1 16,-6-1-1-16,7 4 0 15,-1-7-1-15,5 6 0 0,4-19-1 16,-12 25 0-16,9-14-1 15,3-11 0-15,0 0-1 16,0 0 0-16,18-8 0 16,-1-14 1-16,4-7-1 15,6-12-1-15,1-6 2 16,5-14-2 0,0-8 2-16,-1-13-1 15,-6-5 0-15,-4-4-1 16,-9-7 1-16,-8-7 0 15,-9-2-1-15,-11 1 0 16,-13 0 0-16,-6 5-1 16,-9 10 1-16,-8 8 0 0,-2 10 1 15,-7 8-1-15,0 16 1 16,1 5 0-16,1 20 0 16,4 13 0-16,4 7-1 0,3 15 1 15,3 8-1-15,10 18 0 16,2 10 0-16,9 16-1 15,4 9 2-15,5 4-1 16,6 12 0-16,6 2 0 0,4 4 1 16,4 0-1-16,4-8 1 15,2-5 0-15,1-6-1 16,2-5 0-16,0-8 1 16,-1-11-1-16,-2-7 0 15,1-8 0-15,-4-7 0 16,0-5 0-1,-3-6 0-15,-6-18-1 16,7 15-1-16,-7-15-1 0,0 0-2 16,-13-11-7-16,13 11-26 15,-24-18-2-15,5 7 1 16,-17-10 0-16,9 9 25 16</inkml:trace>
  <inkml:trace contextRef="#ctx0" brushRef="#br0" timeOffset="4845.3372">12166 9881 78 0,'0'0'37'16,"0"0"1"-16,0 0-27 15,12 11-6-15,-2-4-2 32,2-1 0-32,6 8-1 0,3 1 0 15,2 3-1-15,2 7-2 16,3 1 1-16,4 2 1 15,3 4-2-15,0 5 1 16,-3-1 0-16,-1-2 0 16,0 1 0-16,-2-9 0 0,-7 1 0 15,-2-9 0-15,-3-4 1 16,-1-13-1-16,0-11 0 16,-1-9 2-16,-1-12-2 0,1-4 0 15,-2-8 1-15,0-10-3 16,-6-6-3-16,8 4-31 15,-19-4-2-15,3 3-2 16,-8-5 0-16,3-3 19 0</inkml:trace>
  <inkml:trace contextRef="#ctx0" brushRef="#br0" timeOffset="5379.5202">12612 8042 63 0,'-16'-23'37'15,"3"10"0"-15,-6-4-29 32,1 11-3-32,-7 6-1 0,0 14-2 15,-3 8 0-15,-1 13 0 16,0 6-1-16,4 4 0 15,5 4-2-15,10-1 1 16,15-5 0-16,13-7 0 16,12-12 0-16,13-12 1 15,9-13 0-15,7-12 0 0,2-13 1 16,-1-6 1-16,-10-10-1 0,-7 1 1 16,-16-9-1-1,-13 7 1-15,-14-1-1 16,-13 10 0-16,-11 11-2 15,-9 8-1-15,-4 13-2 0,-6-1-12 32,7 28-23-32,-3-1-2 0,16 17 0 15,3 4-1-15,17 11 37 16</inkml:trace>
  <inkml:trace contextRef="#ctx0" brushRef="#br0" timeOffset="7574.0112">14429 11841 66 0,'0'0'35'0,"0"0"-2"0,23-11-24 16,-23 11-5-16,10-12 0 15,-10 12-1-15,0 0 0 16,13-15 0-16,-13 15-1 16,16-3 0-16,-1 2-1 31,5-8 1-31,11 2-1 0,13-4-1 16,15-5 0-16,15-2 0 15,17-4 2-15,17-5-1 16,20-1 1-16,18-1-2 15,12-2 2-15,10-3 0 16,11 2 0-16,2 2-1 16,1-3 0-16,-8 5 0 0,-11 1 0 15,-13 2 1-15,-13 5-1 16,-20 2-2-16,-18 2 2 16,-17 3 0-16,-18 1-1 15,-14 5 0-15,-13 2 1 0,-16 1-1 16,-5 2 1-16,-16 2-1 31,12 2 1-31,-12-2-1 16,0 0-1-16,-12 9 1 0,12-9-2 15,-12-6 0-15,0 0-1 16,12 6-1-16,-22-15-2 16,22 15-1-16,-30-28-5 15,30 28-12-15,-35-27-15 16,17 15 1-16,-10-10 1 0,4 3 23 15</inkml:trace>
  <inkml:trace contextRef="#ctx0" brushRef="#br0" timeOffset="7944.5585">16729 10974 84 0,'-33'-11'37'16,"11"14"-17"-16,-5-9-11 0,12 8-5 15,15-2-1-15,0 0-2 16,3 18 1-1,21-8-1 1,12 1-1-16,12 2 1 0,12 0 1 16,11 1 0-16,4-1 0 0,6 6 0 15,-1-2 0 1,-3-2-1-16,-9 0 1 16,-11 1 0-16,-18 0 0 15,-12 4-1-15,-21 6 1 0,-12 4 0 16,-21 0-1-16,-13 12 0 15,-15 3-1-15,-13 6 1 16,-8 3 0-16,-2 3 0 16,1-5 0-16,1-4-1 0,8-5 0 15,10-9-1-15,16-6 0 16,10-9-4-16,16-6-4 16,-2-19-30-16,18 6-1 15,2-23 0-15,7 6-1 16,-7-10 28-16</inkml:trace>
  <inkml:trace contextRef="#ctx0" brushRef="#br0" timeOffset="8510.0937">15406 12314 79 0,'-17'-7'37'0,"17"7"0"16,6-29-29-16,13 10-5 0,5-9 0 15,10-1-1-15,4-7 1 16,8 4 0-16,-1-5-1 15,3 4 0-15,-3-1 1 16,-6 4-2-16,-8 3 3 16,-7 10-3-1,-7 6 1-15,-7 5-1 16,-10 6 0-16,-1 19 1 16,-8 8-2-16,-7 7 1 15,-4 16-3-15,0 5 2 16,-5 8-1-16,-3 7 0 15,3 3 0-15,0-4-1 16,3-2 0-16,4-4-1 0,5-4-1 16,2-15-2-16,9 3-5 15,-14-17-28-15,16-3 0 16,-11-15 1-16,8 0-1 16,-14-12 33-16</inkml:trace>
  <inkml:trace contextRef="#ctx0" brushRef="#br0" timeOffset="8811.8244">15334 12772 108 0,'40'1'41'16,"15"11"-13"-16,3-15-22 16,8-2-2-1,3-5-2-15,-2 2-1 16,-5-6-1-16,-6 5 1 15,-8 4-1-15,-7 2-1 16,-5 3 1-16,-9 0 1 0,-4 3-1 16,-7-2 0-16,-3 6 0 15,-13-7-1 1,17 3-1-16,-17-3-2 0,14-10-10 16,-13-7-25-16,13-2-2 0,-10-12 1 15,12-4-1-15,-2-9 33 16</inkml:trace>
  <inkml:trace contextRef="#ctx0" brushRef="#br0" timeOffset="10421.2504">18545 10133 59 0,'-3'-17'33'16,"3"17"-14"-16,-4-16-11 15,4 16-1-15,0-18-2 0,0 18 1 16,-3-13-1-16,3 13 1 15,-9-15-2-15,9 15-1 16,-24-8 0-16,11 5-1 16,-10-5 1-16,3 3-1 15,-7-2-1-15,5 5 1 16,-8-6-1 0,6 4 1-16,-7 1-2 15,7 4 1-15,-5 5 0 16,4 0 0-16,-3 3 1 15,2-1-2-15,-1 9 1 0,-4-4-1 16,4 7 1-16,-4 2-1 16,1 1 0-1,-4 8 0-15,-4 2-2 0,-2 6 3 16,0 5-2-16,-4 4 1 0,0 4 0 16,-1 3 0-16,2 2 0 15,0 1 0-15,3 4 0 16,4 3-1-16,3-1 1 15,2 3 0-15,2-2 0 16,9 2-1-16,0 2 1 0,5 3-1 16,7-4 0-16,5 2 2 15,5-6-2-15,7 1 2 16,10-3-1-16,6 1 1 16,7-4 0-16,8-4 0 15,8-2 1-15,8-4-1 31,8 1 1-31,7-2-2 0,5-8 2 16,5-3-1-16,5-5-1 16,1-6 0-16,3-5 0 15,3-15 1-15,0-8-1 16,0-10 1-16,-1-5 0 0,1-8 0 16,-5-14 0-16,-1-7 0 15,-9-9-1-15,-5-1 1 16,-6-9-1-16,-7-8 0 0,-6-8 1 15,-7-3-1-15,-10 0 0 16,-5 2 0-16,-8-2 1 16,-8 3 0-16,-11 2 0 15,-7 6-1-15,-16 7 1 16,-6 1-1 0,-6 2 1-16,-14 3 0 15,-4-2 0-15,-7 6 0 16,-7 1-2-16,1 2 1 0,1 7 0 15,-2 2 0-15,1 6 1 16,5 4-2-16,3 12 1 16,5 0-1-16,5 5 0 15,2 2-1-15,9 7-2 0,-2-4-2 16,14 14-8-16,-14-12-20 16,15 9-8-16,-4-1 2 15,8 8-1-15,-3-5 28 16</inkml:trace>
  <inkml:trace contextRef="#ctx0" brushRef="#br0" timeOffset="12010.1786">18965 10012 67 0,'15'-12'37'0,"1"7"2"16,-15-13-26-16,7 2-8 15,-3-5-1 1,0-2-1-16,-10 2 1 16,0 2-1-16,-6-2 0 15,-1 0 0-15,-8 0-1 16,-4 4 0-16,-7-1 0 15,-2 4 0-15,-5 0-1 16,-7-1 0-16,1-2 0 16,-4 6 0-16,1-1-1 0,-4 6 1 15,6-5 0-15,-1 0-1 16,1 3 0-16,2 3 0 16,0 5 1-16,1-3-2 15,0 6 2-15,3 1-1 16,-1 4 0-16,-2 7 1 0,-2-1-2 15,4 2 1-15,0-2 1 16,3 6-1-16,0-2 0 16,1-1 0-16,3 3 0 0,1-2 1 15,3 0-1-15,2 4 0 16,-2 0 0-16,4 2-1 16,-2 4 1-16,-1 0 0 31,2 6 0-31,-1 3-1 0,-1 2 1 15,1 4 0-15,-1 3 0 16,0 2 0-16,-3 5 0 16,3 1 0-16,-1 0-1 15,1-1 1-15,1 0 0 16,-1 0 1-16,2-1-1 16,4 1-1-16,2-8 1 0,4 4-1 15,0-2 1-15,2 2-1 16,4-2 0-16,2-1 0 15,4 0 1-15,1-3 0 16,3-1 0-16,-3 1 1 16,7 3-2-16,-2-3 2 0,4 6-2 31,0 1 2-31,0 0-2 16,4 1 1-16,0 3 0 15,5 1 1-15,-2-5 1 16,5 3-1-16,0-3 0 0,4 3 0 15,-1-3 1-15,5-2-1 16,0 0 0-16,2-1-1 16,3 0 0-16,4 1 0 0,5-3 0 15,1-2 0-15,5-1 0 16,9 0 1-16,1-1-2 16,8-3 1-16,0 0 1 15,5-10-1-15,1 2 0 16,2-3 0-16,0-4 1 15,-1-5-1-15,1-3 1 0,4-5 1 16,-1-6-2-16,4-4 0 16,2-5 0-16,2-11 0 15,1-7 0-15,0-7 0 16,3-9 0-16,-1-12 0 16,0-8 0-16,-2-3 1 31,-2-12-1-31,-8-4 1 0,-2-2-1 15,-11-5 0-15,-9-4-1 16,-6 0 2-16,-14-4-2 16,-10-5 1-16,-11 2 0 0,-10 1-2 15,-9-3 1-15,-8 3 1 16,-6 6 0-16,-9 0-1 16,-4 8 0-16,-4 3 1 15,0 3 0-15,1 2 1 0,1 7-2 16,1 0 1-16,3 4 1 15,3 3-1-15,5 7 0 16,3 4 0-16,-1 4 0 16,-1 4 1-16,2 0-2 15,-8 3 1 1,-5 7 0-16,-5 8 0 16,-4-1-1-16,-8 4 2 15,-5 4-1-15,-6 3 0 16,-1 8-1-16,-3 4 1 15,3 0-1-15,-1-6-1 16,10 14-4-16,-11-19-10 16,26 13-12-16,-7-16-13 0,17-3 0 15,0-13-1-15,15-6 18 16</inkml:trace>
  <inkml:trace contextRef="#ctx0" brushRef="#br0" timeOffset="12741.2534">17877 9343 46 0,'-1'17'35'16,"1"-17"-1"-16,0 0-21 0,0 0-2 16,0 0-4-16,0 0 1 31,-16-24-1-31,15 10-2 16,-8-8 0-16,4-2-1 15,-5-10 0-15,2-3-1 0,-1-12 0 16,-1-6 0-16,0-5-1 15,1-7-1-15,4-2 0 16,2-2 0-16,4-2-1 16,6 3 1-16,6-2-1 0,7 8-1 15,8-1 1-15,7 10-1 16,7 0 0-16,3 9 1 16,6 7 1-16,2 7-2 15,1 9 2-15,0 10-1 16,-2 16 0-16,0 5 0 15,-7 14 0-15,1 7 0 0,-8 16-1 16,-7 9 1-16,-5 11 0 16,-5 13 0-16,-6-4 1 15,-8 5-1-15,-5-2 1 16,-4-1-1-16,-4-7 0 16,1-6 0-16,-1-8 0 0,-2-16 0 31,2-1-2-31,-3-11-1 15,5-1-2-15,-5-14-4 16,13 3-24-16,-18-8-6 0,1 0-1 16,-6-11 0-16,0-1 19 15</inkml:trace>
  <inkml:trace contextRef="#ctx0" brushRef="#br0" timeOffset="13065.0175">18180 9033 80 0,'21'4'37'16,"-4"-4"-1"-16,8 9-28 15,-6 3-5 1,1 8-2-16,-7 7 0 16,1 5 0-16,-11 3 0 0,2 8 0 15,-3-2 0-15,0 1-1 16,-1-6 1-16,5-6 2 15,4-13-1 1,6-8 1-16,7-12-1 0,9-12-1 16,-1-4 0-16,7-8 2 0,1-6-2 15,-4-2-1-15,-4 2-2 16,-7-3-2-16,-2 15-11 16,-18-10-24-16,0 6 1 15,-13-6-3-15,2 4 2 16,-6-3 31-16</inkml:trace>
  <inkml:trace contextRef="#ctx0" brushRef="#br0" timeOffset="13701.1975">18129 7758 50 0,'0'0'36'16,"-18"6"-1"-16,-1-3-18 0,3 14-13 15,-5 4-1-15,0 4-1 32,-1 1 0-32,9 2 0 15,5-5 0-15,9-5-1 0,9-3 1 0,11-4 1 16,6-10 0-16,7-4-1 31,3-7 1-31,1-5-1 0,-5-4 0 16,-6-1 1-16,-10-5-2 15,-9-3-1-15,-11 3 0 16,-6 0-2-16,-11 4-1 16,-7 1-2-16,5 14-14 15,-11-15-20-15,7 11 1 16,-5-3 0-16,8 0 8 0,1-4 30 15</inkml:trace>
  <inkml:trace contextRef="#ctx0" brushRef="#br0" timeOffset="13986.6847">18128 7233 76 0,'0'16'36'0,"1"11"-5"16,-9-5-28-1,3 2-2-15,-3 5 0 16,-1 0-1-16,2 0-1 15,-3-6-1-15,4 5-3 0,-5-11-19 16,9 0-10-16,-3-1-1 16,5-16 0-16,1 16 24 31</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7.23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-2 196 60,'4'-13'40,"-1"-2"0,-2-6 0,2-1-28,-3-7-9,3 2-2,-1-1-1,1 5 0,-1 5 0,-2 18 0,0 0-1,12 17 2,-7 13-2,0 9 2,0 15-1,1 6 1,0 5-1,-1 1 0,0-4 0,-2-4 0,0-6-1,-2-11-2,2-10-1,-6-17-5,5 3-3,-2-17-3,0 0-1,-15-10 3,15 10 4,0 0 3,-12-9 5,12 9 5,0 0 4,0 0 5,0 0 1,0 0 0,0 0-3,26-11-2,-8-9-2,7 2-2,0-6-1,2 0-1,-2 0-1,-1 2-2,-5 6-2,-4 0-1,-2 10-3,-8-7-11,-5 13-23,11-6 0,-11 6 0,0 0 0</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27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 28 23,'14'-5'37,"-3"-2"0,0 2 1,-8-7-14,7 13-11,-10-1-5,0 0-3,0 0 0,-6 17-2,-2-5 0,1 3-1,-1 0-2,1 0 1,2 3-1,4 3 0,6-2 0,3 0 0,4-4 0,3 2 0,3 0 0,0-1 0,-2-2 0,0-4 0,-5 2 0,-3-1 1,-4 2-1,-4 0 1,-4-2 0,-4 2-1,-3-2 2,-3 0-2,-3-5 0,-1-1-2,1-2-1,-3-8-7,8 0-30,-5-6 0,5 1-1,0-8 0</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73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57,'9'14'39,"-5"6"-1,1 5 1,-9 3-31,9 3-9,4 9-8,-9-3-29,7-3 1,-2-1-2,-1-5 1</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4.68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210 118 6,'4'-10'24,"-4"10"1,0 0-5,0 0-4,13-5-2,-13 5 0,0 0 1,0 0-1,0 0-1,0 0 0,5-9-4,-5 9-2,-7-14-1,-1 4-2,-2 2 0,-2-3-1,-3 5-1,-5 3-1,-2 9 1,-3 8-2,0 10 1,0 10-2,3 8 0,3 13 0,4 4 0,8 5-1,7-1 0,11-2 0,6-5 0,9-11 1,8-10-1,8-16 2,6-14-1,6-14 2,3-14 0,-1-15 1,-1-10 2,-9-13-1,-6-5 0,-14-7 1,-11 4 0,-17 1 0,-13 10-1,-15 9-1,-11 14-1,-7 16-1,-6 11-2,3 17-4,-3 0-7,13 14-28,8 0 1,17 1 0,16-6-1</inkml:trace>
  <inkml:trace contextRef="#ctx0" brushRef="#br0" timeOffset="498">864 176 68,'6'12'41,"-13"0"-2,-13 5 1,-9-2-18,-4 9-16,-3 5-5,0 4-2,5 7 0,6 0 0,11 3 0,11-1 0,15-5 1,12-3-1,10-9 0,10-8 1,9-8 0,6-11 0,2-10 0,-1-7 1,-6-12 0,-8-6 2,-11-8 0,-12-5 0,-19-5 1,-11 3-1,-18-1 0,-10 7 0,-9 10-2,-7 10 0,-3 11-2,2 9 0,9 10-3,4 2-4,19 11-8,9-7-26,11-10 2,28 10-2,10-12 2</inkml:trace>
  <inkml:trace contextRef="#ctx0" brushRef="#br0" timeOffset="859">1372 78 79,'-2'19'39,"-16"11"-1,-10 6 0,-14 10-29,2 10-7,0 8-1,11 3-1,15-1 0,15-3 0,17-9 1,21-7-1,16-11 1,17-13 1,11-12-1,8-12 1,0-14 0,-1-7 0,-10-7 1,-9-8 0,-17-10 0,-17-4 0,-21-5 0,-17-1-1,-17 4 0,-13 1-2,-11 7-1,-5 6 0,-1 14-4,2 1-4,16 20-12,2 0-21,28 4 2,0 0-2,12 0 2</inkml:trace>
  <inkml:trace contextRef="#ctx0" brushRef="#br0" timeOffset="1173">1970 159 58,'3'25'35,"-10"13"-2,-11 13-7,-8 1-13,4 16-6,3 0-5,8 1-1,14-2 1,15-7 0,17-13 2,18-12 1,11-19 0,15-10 2,-2-21-1,3-7 0,-11-17 0,-8-8-1,-18-12 0,-16-6 0,-23-6-1,-19-1-1,-20 5-1,-13 7 0,-16 4-1,-9 14 0,-5 10-3,0 12-3,9 16-8,5 0-29,22 3-1,15-3 0,27 4 0</inkml:trace>
  <inkml:trace contextRef="#ctx0" brushRef="#br0" timeOffset="9952">63 942 63,'0'0'40,"0"0"0,0 0 1,-12-3-24,12 3-9,2 11-2,-1-1-3,-2 4-1,3 8 0,-1 5 0,4 6-1,-1 8 0,3 5 0,-1 3 0,0 1 1,0-3-1,-1-2-1,0-6 0,-3-5-1,3-6-1,-5-8-4,6 1-11,1-12-24,-7-9 0,20 5-1,-3-9 1</inkml:trace>
  <inkml:trace contextRef="#ctx0" brushRef="#br0" timeOffset="10278">746 1054 80,'18'-21'42,"-7"0"-2,-5 6 0,-14 0-28,-3 10-8,-8 14-3,-3 10-1,-3 12-1,-1 8 1,1 10 0,4 7-1,10 2 1,7 0-1,12-10 1,11-4 0,11-12 0,10-14 0,7-13-1,7-13 1,2-12 1,0-10-1,-5-11 1,-8-4-1,-14-7 2,-11-1-1,-16 5 0,-15 3-1,-11 11 0,-11 6-2,-3 13-2,-4-1-8,14 12-28,4 5 0,24-1 0,0 0 0</inkml:trace>
  <inkml:trace contextRef="#ctx0" brushRef="#br0" timeOffset="10615">1459 902 70,'20'9'40,"-15"13"-1,-20 9 1,-7 14-24,-11 3-11,3 8-3,5 2-2,8 1 1,15-4-1,17-8 1,15-11 0,15-9 1,9-14-1,6-11 1,1-9 0,1-11-1,-9-7 1,-4-6-1,-11-6 0,-11-5 0,-12-5 1,-14-2 0,-13 0-1,-12 3 0,-14 3 0,-7 6-1,-6 8-2,-3 6-1,8 13-4,0-1-9,19 11-26,11 1 1,16-1-1,17 11 1</inkml:trace>
  <inkml:trace contextRef="#ctx0" brushRef="#br0" timeOffset="10940">1966 1058 59,'7'30'34,"-11"2"-1,-6 5-1,0 4-25,-1-2-5,6-4-1,7-3 1,15-6 1,11-8 1,13-4 1,9-14 2,10-7 0,-3-14 0,3-2-1,-11-8 0,-10-1-1,-16-8 0,-15 0-1,-23 1 0,-17 7-1,-16 6-1,-15 7-3,-5 14-18,-4-1-22,8 6-2,14 0 0,26-2-2</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6.4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-3 185 72,'7'11'41,"1"-1"-2,-3-1 1,-1 5-25,-4 0-11,-1 5-1,-2-2-1,0 5 1,-2-1-2,1-2 2,2-5-1,6 2 1,-4-16-1,26 7 0,1-15 0,12-6-1,15-6 1,11-10-2,11 1 1,9-6-1,4-4 0,-2 1 1,1 3 0,-9 3-1,-13 4 1,-9 4 0,-12 6 0,-13 1 1,-8 7-2,-9 4 0,-15 6-2,11-3-1,-11 3-25,0 0-14,7 11-1,-7-11-2,0 0 1</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6.78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213 19 47,'0'0'32,"3"-12"2,-3 12-13,-12-1-6,-3 1-5,2 8-3,-7-4-1,2 5-2,-4 2 0,2 2-3,0 1 1,0 4-2,2 0 0,4 6-1,3 4 1,3 3-1,4 2 0,4 3 1,4 2-1,5-2 1,3 1-1,7-7 0,3-4 1,1-7-1,4-9 0,1-7 1,1-8 0,1-5 0,0-9 2,0-4-1,-2-6 1,-2-2 1,-4-3 0,-4 1-1,-7-1 2,-1 2-1,-10-2-1,-7 5 2,-5 3-3,-3 3 2,-4 4-3,1 4 1,-1 7-2,1 5-1,5 11-4,-1-4-19,9 8-14,4-1 1,6 0-1,5-3 1</inkml:trace>
  <inkml:trace contextRef="#ctx0" brushRef="#br0" timeOffset="627">813 34 65,'7'-10'39,"-4"1"0,-3 9 0,2-16-23,-2 16-10,0 0-3,0 0-2,-1 22 0,3-2-1,1 7 0,1 5 0,1 6 0,2 5 0,0 0 0,1-1 1,0-2-1,-1-3 1,-2-6-1,1-3 1,-2-7-1,-1-5-1,0-5 0,-3-11-1,4 14-3,-4-14-12,-1-10-22,7 1 0,3-2-1,6-4 1</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7.97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186 3 28,'-14'-1'34,"-5"1"1,3-2-5,0 7-11,-6-6-5,10 7-3,-6-5-3,7 8-2,-1-4-2,12-5-1,-19 17-1,12-2-1,-1 2 0,2 4-1,2 6 0,3 3-1,2 2 1,3 1 0,5-1-1,2-2 1,5-5 1,3-5-1,4-9 0,3-7 0,1-7 1,2-7-1,0-3 1,1-7 1,-4-2-1,-1-4 1,-5-1-1,-4 0 1,-7-2 0,-8 3 0,-9 0-1,-5 5 1,-6 8-1,-3 1-1,-2 7-1,0 1-1,6 6-2,0-2-4,15 9-7,3-9-26,0 0 2,23 8 0,-1-9 0</inkml:trace>
  <inkml:trace contextRef="#ctx0" brushRef="#br0" timeOffset="528">855 40 53,'4'-11'39,"-4"11"0,0-15 1,0 15-22,0 0-9,1-9-2,-1 9-2,0 0-1,0 0-1,-5 10-1,6 2 0,1 3-1,0 7-1,-1 2 1,2 8-1,0 5 1,0 0 0,0 1-1,-1-4 0,-3-5-1,4-5-35,-2-5-6,-1-19 1,-1-11-3</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01.11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7 132 38,'-5'20'35,"2"-1"0,1-4 1,2-15-18,-1 23-5,1-23-6,9 13 0,-9-13-2,27 2 0,-3-10-1,9-1 0,9-7 0,10-1-1,8-4-1,9-2 0,5-1-1,-1 2 0,1 0 0,-4 3-1,-6 5-2,-11 0-1,-8 8-4,-18-4-9,-6 9-25,-21 1 1,-1 13 0,-17 2 1</inkml:trace>
  <inkml:trace contextRef="#ctx0" brushRef="#br0" timeOffset="416">79 804 59,'9'17'37,"-8"-8"-2,-1 1 1,3 0-27,-5-1-7,2 4-1,0-1 1,4 3 0,0-3 0,8-2 2,5-5 0,9-3 0,6-9 0,10-1 0,6-8 0,8-2-1,4-6-1,2 1 0,-2 0-1,0 3 0,-3 2-1,-5 4 1,-8 2-1,-6 4 1,-8 1-1,-6 2 0,-4 0 0,-8 0-2,-3 0-3,-9-9-19,4 4-16,-3-3-1,2-1 0,-2-1 0</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11.20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49 204 53,'0'0'37,"-11"1"0,11-1-9,0 0-8,-11-4-6,11 4-5,0 0-2,0 0-2,0 0-1,0 0-1,0 0 0,0 0-1,0 15-1,2-5 1,-1 5-2,0 7 1,0 7-1,0 9 0,0 7 0,-1 5-1,0 4 1,-1 2 0,0 0-1,1 1 1,0-6 0,0-1 0,1-7 0,0-6 1,1-6-1,-1-6 0,2-5-1,-2-8 0,-1-12-1,0 0-2,12 3-5,-11-14-33,9-9 0,2-7 0,7-5 1</inkml:trace>
  <inkml:trace contextRef="#ctx0" brushRef="#br0" timeOffset="476">507 89 81,'2'12'39,"-3"0"0,0 9-10,-7-1-19,6 8-4,-4 6-3,3 7 0,-1 7-1,2 10 1,-3 2-1,2 6 0,0 3-1,0 3 0,0-2 0,1-3 0,-2-7 0,3-6-1,2-8-1,0-7 0,5-12-3,-2-13-2,11-5-19,-2-17-18,7-7 2,3-11-2,6-5 2</inkml:trace>
  <inkml:trace contextRef="#ctx0" brushRef="#br0" timeOffset="1001">1305 571 44,'0'0'39,"-12"6"2,12-6-2,0 0-14,4 15-15,0-6-3,5 8-2,1 2-2,8 7 0,2 3 0,7 5-1,4 5-1,5 3 1,5 0-2,0-1 1,-1-2-1,-2-2 1,-5-6-2,-4-3 0,-7-9-2,-7-7-2,-2-1-6,-13-11-32,0 0 1,-1-16-1,-1-2 2</inkml:trace>
  <inkml:trace contextRef="#ctx0" brushRef="#br0" timeOffset="1429">1716 505 38,'0'0'37,"0"0"1,0 0-4,0 0-14,0 0-8,1 11-6,-1-11-2,-12 16 0,2-4-2,-2 11 1,-6 1-1,-3 7 1,-4 5 0,-5 5-1,-5 6-1,-2 0 2,1 1-2,1-6 1,5-5-1,3-1 0,6-11 0,6-4 0,5-8 0,4-3-1,6-10 0,0 0 0,-4 10-3,4-10-38,-4-11-1,0-5-1,-2-14-1</inkml:trace>
  <inkml:trace contextRef="#ctx0" brushRef="#br0" timeOffset="2965">2002 744 16,'-12'-20'36,"1"3"-1,-4-1-7,15 18-3,-15-20-6,15 20-2,0 0-7,-5 25-3,6-3-3,5 8-1,0 4-1,2 6-2,3 2 1,0 0-1,0-2 0,1-7 0,-3-6 0,-1-6 0,-3-10 0,-5-11 0,0 0 1,6-20 0,-10-5-1,-2-6 2,-2-9-1,1-3 0,0-4 0,2 1-1,1 6 1,4 1-1,8 8-1,3 7-1,8 7-3,0 3-5,13 8-27,-3 2-3,4 4-1,0 0 1</inkml:trace>
  <inkml:trace contextRef="#ctx0" brushRef="#br0" timeOffset="3319">2362 682 36,'6'12'35,"1"1"1,0 0-2,-7-13-20,25 8-8,-8-10-4,4-5 0,2-4-1,2-2 1,-4-6 1,-1 1-1,-5-4 1,-7 1 0,-11 2 0,-10 5 0,-9 6 0,-6 9 0,-8 7-1,-5 9-1,-2 8 0,2 8 1,5 6-2,9 6 0,9-1 0,11 0 0,12-2 0,12-7-1,11-6 1,7-9-2,11-9 0,2-11-1,2-7 0,-4-9 1,-1-5 1,-6 0 0,-7-2 2,-4 3 1,-10 2 1,-3 6 2,-8 3 0,-7 9-1,0 0-1,12 7 0,-8 7-1,3 3-1,0 7-1,7 4 0,-1 5 0,4 5-1,-3 3 1,0 0-1,-4 0 2,-4 2-1,-5-3 1,-8-1-1,-6-4 1,-4-4 0,-5-8-1,-3-5 0,-1-10-1,-4-12-2,2-8-3,-8-16-35,11-12-1,4-16 0,10-11 1</inkml:trace>
  <inkml:trace contextRef="#ctx0" brushRef="#br0" timeOffset="3893">2808 383 81,'18'3'42,"-13"10"-1,-5 16-5,-9-3-29,1-1-7,2 1-6,-7-12-22,9 1-14,4-15 1,2 12-2</inkml:trace>
  <inkml:trace contextRef="#ctx0" brushRef="#br0" timeOffset="4165">2981 566 63,'8'25'40,"4"-2"-1,3-2 1,-1-11-33,4-1-2,-2-11-3,-2-5 1,-4-4-2,-2-4 1,-7-2 0,-3 1 0,-6 3-1,-4 7 0,-6 8 0,-2 11-1,-4 9 1,0 7-1,1 7-1,0 3 0,4 4-1,7-7-1,9-4-3,4-15-4,17-2-7,-1-23-5,22 1 1,-1-19 4,16 1 4,-2-10 5,3-1 7,3 5 6,-11-3 10,2 16 5,-20-5 0,-3 18-2,-26 5-2,0 0-5,-14 23-4,-8 4-1,-8 4-3,-2 5-2,1 4 0,6 2 0,10-1-1,8-6-1,12-6 0,8-7 0,11-9-2,4-13-2,12-4-9,-3-19-28,1-11 1,0-13 0,2-12 0</inkml:trace>
  <inkml:trace contextRef="#ctx0" brushRef="#br0" timeOffset="4641">3621 31 65,'-7'-26'41,"-3"19"-1,0 27 0,-8 17-28,9 18-8,2 15-4,1 11-1,1 12-1,0-2-2,8 1-4,-3-18-7,11-2-18,-4-21-7,0-16 0,-3-18 2</inkml:trace>
  <inkml:trace contextRef="#ctx0" brushRef="#br0" timeOffset="4831">3455 495 58,'-10'-16'39,"10"16"-1,0 0-5,24 17-23,9 2-6,9 1-3,4-2 0,8-3-1,2-6 1,-5-7 0,-5-5 0,-10-7 0,-10-4 1,-13-1-1,-15 1 1,-16 5 0,-9 6-1,-8 7 0,-5 7 0,1 7-1,4 6 0,10 4 0,15 3 0,15-3 1,17-6-1,15-3 1,10-5 0,8-8 0,-1-4 0,-4-5 0,-7-1 0,-13 0-1,-17 7 0,-13-3-1,-21 15 1,-7-2-1,-3 3 0,1-1 1,7-2 0,10-7 1,13-6 0,17-12 0,14-8 1,10-9 0,5-4 1,0-7 0,-2-7 0,-11-3 0,-10-7 1,-15-6-1,-15-2 1,-18-5-1,-11 5 0,-10 5-1,-5 7 0,0 8-1,0 12-1,5 12-2,6 10 0,8 12-2,9 5-1,9 13-7,-1 2-32,7 10 0,-2 4 0,2 8-1</inkml:trace>
  <inkml:trace contextRef="#ctx0" brushRef="#br0" timeOffset="5954">1870 1271 33,'-17'5'38,"1"0"1,3-1-1,-1-7-18,14 3-10,-4 9-5,15-3-1,6-3-2,9-1 0,15-2-1,17 0 0,19-4-1,19-3 1,20-3-1,18-3-1,18-2 1,14-1-1,9-1 1,3-4 0,-4 4 1,-10-1-1,-19 3 1,-20 2 0,-24 1-1,-23 3 0,-23 2-2,-25 1-27,-17 5-11,-13 1-1,-18 2 0</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49.73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50 491 40,'1'10'37,"0"3"1,-2-1-1,2 8-17,-7 0-13,2 8-4,-3 4 0,-1 6-1,-1 1 0,2 3-1,0-5 1,6 0 0,4-10 1,13-5 1,10-15-1,18-13 2,16-17-2,20-12 1,16-18 0,19-10-1,14-11-1,8-4 0,6-6-1,0 4 0,-5 6 1,-9 5-1,-11 10 0,-15 5 0,-15 14 0,-15 7 0,-18 9 0,-11 7-1,-13 9-1,-11 7 0,-6 5-1,-14-4-4,14 28-36,-13-14-2,1 4 0,-4-4 0</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3:36.962"/>
    </inkml:context>
    <inkml:brush xml:id="br0">
      <inkml:brushProperty name="width" value="0.05292" units="cm"/>
      <inkml:brushProperty name="height" value="0.05292" units="cm"/>
      <inkml:brushProperty name="color" value="#FF0000"/>
    </inkml:brush>
  </inkml:definitions>
  <inkml:trace contextRef="#ctx0" brushRef="#br0">5085 9730 55 0,'2'-45'38'0,"-9"6"-1"16,-9 33-19-16,-15 14-14 15,-1 35-4-15,-12 34 1 16,-15 41-1-16,-15 51-1 0,-19 37-2 16,-13 56-1-1,-16 33-1-15,-13 47 1 0,-19 26 2 32,-1 30 0-32,2 5 2 0,0-9 1 15,23-10 3-15,12-42 1 16,30-36 1-16,25-70-1 15,42-61 0-15,31-92 0 16,44-84-3-16,39-100 0 16,38-90 0-16,33-87 1 15,34-72-2-15,32-63 1 0,29-54-1 16,21-32-1-16,7-17 0 16,6 5-1-16,-6 22 0 0,-14 40-1 15,-22 51 0-15,-31 60 1 16,-35 77-2-16,-42 73 3 15,-35 90 0-15,-45 97 0 16,-40 140 0 0,-36 53 1-16,-36 80 1 15,-29 119-1-15,-29 21 2 16,-20 63 0-16,-9 35 0 16,-6 14 1-16,13-53-1 15,14 10 0-15,28-47-1 16,33-106-1-16,42-30 2 15,50-103-3-15,48-98 0 0,53-116 1 16,46-103-2-16,53-96 0 16,36-86 0-16,36-74 0 15,24-69-2-15,11-35 1 16,4-20-1-16,-5 3 2 0,-16 23 0 16,-29 38 1-16,-28 53-1 15,-40 64 1-15,-43 76 1 31,-43 81 0-31,-46 88 0 16,-51 94 0-16,-45 85 0 0,-50 84-1 16,-38 69 1-16,-35 61 0 15,-25 46 1-15,-16 32-1 16,-6 5 1-16,6-18-1 16,20-33 1-16,26-54-1 0,32-61 0 15,46-71-2-15,42-82 1 16,50-89 0-16,41-82-1 15,44-77 1-15,43-64-2 16,36-56 1-16,24-33 0 16,18-28 0-16,11-4 1 15,-9 16-1-15,-10 35-1 0,-24 43 1 16,-32 56 2-16,-41 61 0 16,-34 62-2-16,-55 77 1 15,-41 70 1-15,-44 62 0 16,-42 53 1-16,-32 49-1 15,-25 28 1-15,-13 24-1 0,-5-1 2 32,16-22-2-32,16-26-1 15,30-44 0-15,41-48 0 16,42-63-1-16,42-57 1 16,39-58 0-16,28-42-1 0,26-26 1 15,10-13-1-15,-5 5 2 16,-17 14-1-16,-25 36 1 15,-31 51-1-15,-42 52-1 0,-42 47-2 16,-35 50-5-16,-43 20-16 16,-10 40-18-16,-27 16 1 15,-7 17-1-15,-12 0 5 16,5-5 37-16</inkml:trace>
  <inkml:trace contextRef="#ctx0" brushRef="#br0" timeOffset="1071.955">11122 15265 59 0,'0'0'38'16,"0"0"1"-16,-6 23-19 0,6-23-12 16,-7 21-4-16,4-5-2 15,3 3 1 1,3 5-3-16,2 6 0 15,7 7 0-15,5 12 0 16,6 1 0-16,6 5-1 16,3 7 1-16,4 4-1 15,4 1 1-15,-1-4 1 16,-2-5-2-16,-4-10 1 16,-6-3 0-16,-3-9 1 0,-5-7-1 15,-6-1 0-15,-2-15 1 16,-8 5-1-16,-3-7 0 0,0-11-1 15,-11 23 1-15,-1-11 1 16,-3 3-1-16,-3-3 0 16,-5 11 0-16,-3-2 1 15,-5 10 0-15,0 1-1 0,-6-2 1 16,-1 7-1-16,-4-2 1 16,2 0-1-16,0-11 1 15,4 3-3-15,1-4 2 16,7-2 0-16,5-7 0 15,5-8-1-15,7-2 1 32,2-15 0-32,9 11-1 0,-4-11 1 15,5-5 1-15,3-7-1 16,1-5 0-16,3-4 2 16,1-8-3-16,1-1 3 15,3-16-1-15,-2-11-1 16,1-9 1-16,-3-6-1 0,-3-4 2 15,-2-3-2-15,-4 1 1 16,-1 7-2-16,-3 13 1 16,-2 10 0-16,-1 13-1 15,2 11 3-15,0 13-2 0,1 9 1 16,4 13-2-16,0 0 0 16,0 0-2-16,0-11-4 31,17 10-31-31,-6-13-2 0,8-4 0 15,2-11-2-15,4-6 31 16</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22.4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70 43,'30'5'31,"4"-10"1,14 1-3,3-6-29,7-3-21,5 3-10,-7-9 0,0 5-1</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7.77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116 471 26,'-10'-1'36,"10"1"3,0 0-4,0 0-11,0 0-4,-6-16-5,6 16-6,8-22-2,0 8-3,0-5 0,4 1-1,4-3-2,5 1 1,5 0-2,6 3 0,4 5 0,1 4 1,2 6-2,-2 1 1,-3 9-1,-4 9 1,-5 8-1,-12 12 1,-10 10-1,-12 7 0,-14 8 0,-7 6 0,-14 6 0,-11-4 0,-5 0 0,-1-6 1,3-9-1,7-7 1,9-11 1,8-10-1,16-13 1,18-14-1,0 0 1,20-2 0,9-7 0,6-2-1,6 2 1,2 2-1,1 5 0,-2 3 0,-5 3 0,-6 3-1,-6 1-2,-8-4-5,4 1-33,-12-4 2,1-3-1,-10 2 0</inkml:trace>
  <inkml:trace contextRef="#ctx0" brushRef="#br0" timeOffset="798">799 401 69,'21'-16'37,"0"0"0,1 7-7,-8-10-20,7 2-3,-5-1-3,5-1 0,-3-7 0,4 3-1,-1-3-2,0 4 1,-4 2-2,-2 4 1,-4 6-1,-1 13 0,-6 14 0,-4 10 0,-3 17 0,-2 10 0,-1 12 0,-2 9 0,0 4-2,-2-3 1,3-2-2,-5-10-3,7-2-9,-8-16-24,2-13 1,-3-13-2,1-9 2</inkml:trace>
  <inkml:trace contextRef="#ctx0" brushRef="#br0" timeOffset="1099">888 867 48,'21'14'37,"8"-3"-1,4-1 1,1-10-20,8 3-9,-4-8-5,-1-3-3,-3-2-6,-11-9-24,-3-4-6,-2-1-2,-5-6 1</inkml:trace>
  <inkml:trace contextRef="#ctx0" brushRef="#br0" timeOffset="1307">1376 49 48,'4'-32'37,"0"12"-1,-4 20 0,0 0-18,0 0-14,3 25-1,-6 0-3,3 9-1,-2 1-6,5 6-19,-1-2-10,0-2-1,2-1 1</inkml:trace>
  <inkml:trace contextRef="#ctx0" brushRef="#br0" timeOffset="1490">1519 562 49,'-9'24'37,"-4"2"0,-1-2-1,-3-6-18,6 6-13,-2-1-2,10-1-3,6 1 1,11-1-1,5-4 0,4 2 2,1-5-1,0-2 1,-6-2 0,-4-1 0,-14-10 1,0 0 0,-10 9-1,-3-11-1,-5-1-1,1-4-1,3-1-2,-2-7-6,14 6-12,3-4-19,5-2 2,6 2-2,8-3 3</inkml:trace>
  <inkml:trace contextRef="#ctx0" brushRef="#br0" timeOffset="1815">1880 701 58,'9'18'36,"-2"-1"-1,0 2 0,-2 9-28,-4-3-3,-1 2-3,-2-1-1,-3-8-8,5-4-23,-4-4-4,4-10-1,-9-16 0</inkml:trace>
  <inkml:trace contextRef="#ctx0" brushRef="#br0" timeOffset="1990">1909 401 56,'3'-21'38,"-2"7"-2,-1 14-1,0 0-21,-1 10-16,1-10-5,-6 20-8,-1-4-16,3 2-5,3 5 0,1 3 1</inkml:trace>
  <inkml:trace contextRef="#ctx0" brushRef="#br0" timeOffset="2128">1963 708 37,'14'23'36,"-3"-8"2,-1-6-1,5-5-18,-15-4-7,16-11-6,-9 2-3,-7 9 0,11-12-3,-11 12 0,10 8-1,-6 3 0,3 7 0,-1-1 0,2 0 1,6-8 0,3-7 0,3-7 0,2-12 0,2-7 1,2-16-1,2-7-1,-1-6 1,-3 0-2,-3 6 0,-3 0-3,-1 14-7,-9 1-6,1 18-19,-9 14 0,9 14 1,-7 13 0</inkml:trace>
  <inkml:trace contextRef="#ctx0" brushRef="#br0" timeOffset="2429">2377 807 35,'6'29'38,"3"-11"2,1-16-2,10-2-14,-6-25-9,13-2-6,-4-13-2,6-7-3,0-2-2,1 1 0,-2 6 0,-5 4-1,-3 11 0,-3 13-1,-3 13-1,-1 16 0,-3 8 1,-3 7-1,3 9 0,-2 0 0,0 3 0,-3-2 1,-4-4 0,-5-7 0,-6-7 0,-8-4 0,-5-14 0,-5-8-2,-3-5 0,-4-11-1,5-2-3,0-7-1,12 4-7,-2-12-16,16 8-8,9 1-2,12 3 3</inkml:trace>
  <inkml:trace contextRef="#ctx0" brushRef="#br0" timeOffset="2774">2783 705 19,'11'37'31,"-11"-12"1,-4-8-10,2-5-6,-7-14-5,9 2-1,-3-23-1,11 3-1,-1-13-3,11-1 0,0-4 0,6 3-1,-1 2 0,2 5-2,-7 4-1,-2 6-1,-6 10 0,-10 8-1,2 15 1,-8 2-1,-3 6 1,-3 1-1,3 6 0,2 0 2,3-3-2,5-4 2,5-3-1,5-5 0,6-4 1,1-4-1,3-4 0,-2-3 0,-3 0 0,-1-1-1,-5 3 0,-10-2 0,9 8 1,-9-8 0,-1 15-1,1-15 2,-1 14 0,1-14 0,13 9 1,-2-9 0,5-7 0,6 1 0,1-4 1,3-2-1,-2-2-1,-2 1 1,-5 0 0,-3 4-1,-14 9 0,13-12 0,-13 12-1,-3 9 0,0 5-1,3 0 0,5 4 0,2 1 1,5-4 0,7-2 0,4-7 0,3-4 1,3-6 0,1-5 0,-2-9 0,-2-6 1,-4-6 0,-6-7-1,-3-2 1,-6 2 0,-5-5 0,-3 6-1,-2 2-2,-3 4-1,2 11-6,-6 3-33,3 6 1,-2 0-2,9 10 0</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0:28.58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241 239 0,'-3'-16'3,"1"4"1,2 12-2,-11-14 1,11 14 0,-12-12 2,3 6 1,9 6 3,-13-16 3,7 4 0,4-2 3,-3-2 2,7 5-1,-6-5 0,9 6-2,-9-2-2,4 12-3,0 0-2,-4 19-1,-6 6-3,-3 12 0,-7 9-2,0 10 0,-5 2 0,1 2-1,2-4 0,2-9 0,6-8 0,9-13 1,7-17 0,11-14 0,10-15 2,11-14 0,7-14 1,10-7-1,5-14 1,2 1 0,-4-4-1,-2 10 0,-12 7 0,-8 14-2,-10 20 1,-22 21-1,-2 29-1,-21 19 1,-12 22-1,-10 12 1,-4 12-2,-3 2 1,2-6-1,6-12 1,11-16 0,13-17-1,16-20 1,16-22 0,18-20 0,13-16 1,12-17 0,12-7 0,9-15 1,5 0-1,4-2 1,-3 10-1,-10 11-1,-9 14 1,-11 20-1,-17 20-1,-15 22 2,-16 17-1,-17 16 0,-11 10 1,-5 0-1,-4 0 1,2-8-1,5-10 0,10-14 0,14-16 0,17-18 0,15-19 0,15-12 0,10-9 0,11-12 1,7-5-1,6-7 1,0 4-1,-6 7 0,-6 13 0,-11 12 0,-13 20-1,-13 21 1,-18 18 0,-15 21 0,-16 15 1,-13 8-1,-8 5 0,-1-5 1,3-9-1,4-11 0,11-11 0,14-19 0,9-25 0,30-6 0,10-22 0,10-13 0,14-10 1,7-12 0,5-5-1,-3 0 1,-3 9-1,-10 7 0,-12 16 0,-11 23 0,-17 18 1,-16 19-1,-15 17-1,-11 13 1,-6 4 1,-2 3-1,2-6 0,3-12 0,9-9-1,11-16 1,15-14 0,15-20 0,11-12 0,11-12 0,2-5 0,3-3 0,-2 2 0,-9 7 1,-6 10-1,-12 18 1,-10 18-1,-11 19 0,-8 16 1,-7 11-1,-2 4 1,-1 2-1,1-2 0,0-7-1,3-11 1,3-9-1,4-11-1,3-7-1,2-12-2,0 0-3,0 0-34,3-16-1,0-9 0,3-4 0</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39.03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0 439 60,'4'18'38,"-3"-3"0,-1-3 1,0-12-24,-3 9-4,3-9-3,0 0-1,-3-11-1,3-4-1,0-10-1,1-7-1,0-7-1,0-9-1,1-8 1,0 1-1,0-1-1,2 8 1,-3 6 0,0 10-1,0 9 0,2 14 0,-3 9 0,9 30-1,1 5 0,4 6 0,4 10 0,3 0 0,5 2 0,3-5 0,0-8 1,2-9 0,-4-11 1,0-9-1,-3-11 1,-3-14-1,-4-8 1,-4-11 0,-4-11 0,-3-8-1,-3-1 1,-3 3 0,-2 2-1,0 11 0,-2 6 0,-2 9-2,6 22-2,-12-13-3,11 25-22,1-12-13,-8 19 0,5-7-1,6 2 2</inkml:trace>
  <inkml:trace contextRef="#ctx0" brushRef="#br0" timeOffset="520">493 92 65,'3'-13'38,"-1"1"0,-2-2 1,0 14-21,-4-14-12,4 14-1,-10 12-3,1 8 0,0 8-1,3 7 0,3 9-1,3 0 0,4 4 0,7-5-1,6-5 1,7-8 0,6-11 0,4-8 0,1-14 0,-1-9 1,-3-9 0,-6-5 0,-10-5 0,-13-7 0,-15-3 1,-13 1-1,-14 3 0,-7 6-1,-6 7-2,-2 1-4,13 12-15,10-1-19,17 3 1,15 9-2,18-13 2</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0.0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-1 413 67,'15'0'39,"4"-10"-1,3-4 1,-2-13-22,3 0-11,-3-4-2,1 0-1,-2-5-1,-1 2 0,-2 1 1,-3 7-2,-2 1 1,-3 8 0,-2 6-1,-6 11-1,0 0 1,0 0-1,-4 26 0,-3 2 0,-4 8 0,0 8 1,-3 5-2,1 6 1,-3 0 0,1-3 0,2 0-1,1-8-1,3-5-2,-2-10-4,6 1-8,-8-13-24,6-6 0,-3-4 0,10-7 1</inkml:trace>
  <inkml:trace contextRef="#ctx0" brushRef="#br0" timeOffset="301">-4 661 60,'0'0'38,"1"10"-1,8 1-7,2-11-10,17 7-7,-6-8-5,12 1-2,-4-5-2,2 0-2,-3-3-2,-4-1-1,-4 2-4,-8-8-3,4 9-11,-6-7-20,2-3 0,-2-4-1,4-3 2</inkml:trace>
  <inkml:trace contextRef="#ctx0" brushRef="#br0" timeOffset="524">493 32 83,'-5'-20'39,"-5"9"0,0 16-1,-6 2-30,5 5-6,2 8-3,-3-2-3,8 8-5,-2-8-14,11 3-16,3 0 1,7-3-1,1 1 2</inkml:trace>
  <inkml:trace contextRef="#ctx0" brushRef="#br0" timeOffset="700">563 396 55,'-7'23'35,"-2"-2"0,2 0-1,2 2-17,-1-6-12,9 1-4,6 0 0,8 1-1,5 1 0,1 1 2,-3-3 0,0 1 1,-7 1 1,-8 2 0,-15-4 0,-7 2-1,-10-6 0,-5-1-2,-2-2-1,-2-6-3,6 0-5,-3-10-15,11 1-16,3-2 2,5 0-2,1-1 2</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1.1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98 182 76,'0'0'41,"0"17"-2,-1 4 1,-6 1-26,-1 9-11,-1 4-2,-2 7 0,-1 0-1,2-3-2,3-3-4,-6-12-14,7-2-19,4-12 0,2-10 0,7-14 0</inkml:trace>
  <inkml:trace contextRef="#ctx0" brushRef="#br0" timeOffset="188">131 91 72,'1'-37'36,"-2"11"-3,-2 6 2,-1 11-30,4 9-9,-1 10-12,-2 8-19,4 6 0,1 5-1,-2 9 1</inkml:trace>
  <inkml:trace contextRef="#ctx0" brushRef="#br0" timeOffset="323">127 515 62,'2'10'39,"-2"-10"0,13-17 0,-1-5-22,-7-12-7,5 1-4,-1 0-2,-2 4-3,-1 6 0,0 12-1,-6 11 0,13 10-1,-3 9 0,-2 0 0,3 4 1,3-2-1,2-5 2,3-9-1,1-8 0,0-10 1,0-10 0,1-8-1,-3-11-1,-1-6 0,-4-1-1,-2 1-2,-3 10-2,-7 1-4,4 19-6,-5 16-10,0 0-9,-4 32-3,7 10 10,-5 3 11,8 8 10,0 0 9,-1-7 9,10 0 12,-6-14 12,4-9 3,-2-18-9,6-6-7,-10-18-9,10-4-5,-6-15-2,4-4-3,1-5 0,1 1-2,2 8 0,1 8 0,2 12 0,1 11-2,0 16 1,1 11-1,-1 10 0,-3 4 0,-1 3 0,-4 0 0,-6-3 1,-4-4-1,-6-6 1,-8-7 0,-6-8-1,-6-7 1,-4-7-1,-6-9-2,-2-7 0,0-6-3,5 2-9,-1-7-25,9 0 2,3-1-1,10 3 2</inkml:trace>
  <inkml:trace contextRef="#ctx0" brushRef="#br0" timeOffset="984">944 324 41,'15'27'30,"-7"-10"2,-1-6 1,-7-11-20,0 0-4,-3-19 0,-6-5 1,6-1-1,-6-13 0,5 1 0,-1-6-2,5 4-1,0 0-3,3 4-1,1 6-1,0 8 0,1 8-1,-5 13 0,0 0 1,4 14-2,-7 7 1,-1 3 0,2 6-1,1 2 1,5 2 0,2-1-1,5-5 1,6-4 0,5-7 0,5-6 0,4-7 0,0-6 0,-2-6 0,-1-7 0,-6-2-1,-3-2 1,-8 1 0,-7 4 0,-5 5 0,1 9-1,-16 0 1,6 10 0,-1 9-1,4 0 1,5 6-1,3 0 1,6-3 0,6-1 0,4-4-1,2-6 2,0-6 0,1-4 0,-4-5 0,0-5 0,-5-8 1,-3-5-1,-3-7 1,-1-6 0,-3-5-1,0 4 1,-1-1-1,0 6 0,-1 6 0,0 12-1,1 13 1,0 0-1,1 22 0,1-1-1,3 5 1,1 2-1,2-2 1,3-1 0,1-8 0,3 0 0,-1-9 0,3-6 0,-2-3 0,0-3 0,0 3-1,-2 1 1,2 1-1,-1 2 1,2 4-1,-1 4 1,3 1 0,3-2-1,6-1 1,4-6 0,5 1 1,-1-12 0,0-1 0,0-4 1,-5-5-1,-6-3 1,-7-6-1,-10-2 1,-10-4-2,-6 3-1,-5 2-2,-3-3-5,0 9-33,4 3-2,5 8 1,8 11-1</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6 239 8,'-6'14'31,"5"-1"3,2-4 2,-1-9-19,12 0-1,-5-12-1,10-1-1,-5-10-4,9-2-2,-3-6-3,3 2-1,-3-7-2,-1 7 1,-4 1-1,0 8 0,-6 3-1,-1 5 0,-6 12 0,0 0-1,0 0 1,-1 15-1,-1 3 1,0 7-1,0 6 0,0 7 0,1 5 1,-2 2-1,0 5 0,1 1 0,-2 1-1,-1-5 1,0-1-2,-2-8 0,3-3-3,-6-13-3,11 1-19,-8-10-12,7-13 0,-14 8-1,14-8 2</inkml:trace>
  <inkml:trace contextRef="#ctx0" brushRef="#br0" timeOffset="398">24 558 62,'30'-1'39,"4"-2"-2,3 1 1,-2-2-30,5 4-3,-7 1-2,-3 1-1,-6-1-3,-5-1-2,-2 4-10,-6-7-25,1-3 1,0-5-1,4-3 1</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7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5 268 67,'14'-10'37,"4"-6"1,5-3 1,-3-7-31,9 1-2,-7-7-1,2 6 0,-8-2-1,3 6-1,-5 3-1,-4 4-1,-4 6 0,-6 9-1,0 0 0,3 15 0,-8 5 1,-2 12-1,-1 7 0,-2 6-1,-2 9 1,-1 2-1,1 1-1,-2-5-2,5-2-3,-4-12-5,9-2-19,-7-12-8,3-9-1,-2-9 1</inkml:trace>
  <inkml:trace contextRef="#ctx0" brushRef="#br0" timeOffset="286">-2 556 38,'0'16'36,"4"-1"2,7 1 0,0-8-17,8 3-10,-4-9-3,6 0-2,-1-9-2,3-1-2,-1-2-4,-5-8-4,7 4-8,-9-5-24,7 0 0,-2 0-1,1-2 1</inkml:trace>
  <inkml:trace contextRef="#ctx0" brushRef="#br0" timeOffset="484">414 441 44,'6'13'35,"-2"-1"2,-1 4-1,-8-7-17,8 10-9,-7-3-5,3 2 0,-4-5-3,2 0-1,0-4-2,3-9-3,0 0-9,0 0-25,2-24 1,5-1-1,2-3 1</inkml:trace>
  <inkml:trace contextRef="#ctx0" brushRef="#br0" timeOffset="678">518 131 64,'2'-17'32,"-2"17"-2,0 0-9,0 0-26,-7 11-11,4 1-16,1 5-1,0-1 1</inkml:trace>
  <inkml:trace contextRef="#ctx0" brushRef="#br0" timeOffset="821">528 570 48,'7'18'38,"3"-9"-1,0-16 0,9-4-22,-8-17-4,6-1-4,-4-3-2,1 2-2,-2 3 0,-4 5-2,-3 8 0,-5 14-1,0 0 1,9 16-1,-7 0-1,4 0 1,0 0 0,5 0 0,0-5 0,2-6 1,4-6-1,0-6 1,2-11-1,-1-2 0,1-10-1,-2-4-2,2 4-4,-7-9-16,5 7-16,-3 2 0,-1 10 0,-1 3 1</inkml:trace>
  <inkml:trace contextRef="#ctx0" brushRef="#br0" timeOffset="1219">934 595 58,'18'-7'36,"1"-5"0,5-7-10,-6-11-12,9 1-4,-5-9-3,2 4 0,-7-3-2,1 7-2,-4 2-1,-5 9 0,-2 8-1,-7 11 0,8 10-1,-6 8 0,2 4 0,0 5 0,1 4 0,2 1 0,-1-1-1,2-5 1,-3 0-1,-2-2 1,-5-4 0,-5-6-1,-7-2 1,-7-4-1,-2-4 0,-6-4-1,-1-2 0,-2-7-2,6 0-1,-1-8-6,14 5-10,3-6-17,9-2 1,6-3 0,10 1 2</inkml:trace>
  <inkml:trace contextRef="#ctx0" brushRef="#br0" timeOffset="1633">1203 559 22,'3'25'29,"-3"-4"-2,-1-12-6,8 2-2,-7-11-3,12-8-1,-8-9-2,8 2-1,-4-15-3,8-1-4,-1-11-1,5-1-1,0-2 0,1 1-1,-2 5 0,1 2-1,-4 9 0,0 7 0,-4 10-1,-12 11-1,16 4 1,-13 11 0,-3 4-1,-3 6 1,-1 4-1,1 4 1,-1 0 0,0-3 0,4-2 0,3-6 0,6-6 1,4-5-1,5-9 1,1-5 0,-1-6 0,1-4 0,-4-5 0,-2 3-1,-6 2 0,-3 4 0,-4 9-1,0 0 1,-10 3 0,5 12-1,3 2 1,4 2-1,3 0 2,4-3-1,5 1 0,3-6 0,2-3 0,-1-4 1,0-4-1,-2-3 1,-3-5-1,-3 0 1,-1-3-1,-9 11 1,10-17-1,-10 17 0,3-11-1,-3 11 1,0 0 0,2 10 0,-2-10-1,12 14 1,-1-8 0,4 0 1,1-6-1,4-1 1,2-4-1,0-3 0,2 0 0,-4-2 0,-2 1 0,-1 2 0,-1 0 0,-2 2 0,-1-2 0,1 2 0,-1-3 0,4-1 1,-1-2-1,-1-2 1,1-3 0,-5-6-1,-3-3 0,-6-6 0,-4-5-2,-7-6-2,6 2-15,-2-7-21,6-1 1,10 2-2,13 4 2</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37.2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33 97 39,'-5'-15'36,"0"2"2,0 3-1,-6-1-20,11 11-5,-7-12-4,7 12-3,9-14-1,4 9-1,1-4 0,5 5-1,0-2-1,1 7 1,-4 9-1,-4 10 0,-9 8-1,-8 9 0,-7 5 2,-3 1-2,-4 0 0,1-3 0,2-10 1,7-8-1,9-11 1,10-12 0,12-10 0,10-8 0,3-2 0,0-1 1,0 1-2,-5 4 2,-6 6-2,-13 13 0,-15 13 1,-14 12-1,-11 7 1,-3 3-1,0 2 0,1-3-1,5-2 1,12-10 1,14-24-1,24 6 0,11-19 1,11-5 0,4-6 0,-1 5-1,-4 3 1,-11 10 0,-15 15-1,-20 13 0,-18 17 0,-11 8 0,-7 9 0,-2-1 0,3-3-1,5-6 1,14-13-1,16-12 1,15-13 0,13-11-1,8-7 1,0-1 0,-1-2 0,-4 3-1,-7 7-3,-23 3-11,0 0-27,-3 10 2,-7-7-2,10-3 1</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2:42.72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20 100 25,'0'0'33,"-9"-7"1,9 7-9,0 0-6,-12-12-5,12 12-5,0 0-2,0 0-2,5 14-1,2-1-2,2 5 0,6 4-1,1 5 1,7 4 0,0 3-1,4 1 1,-2-4-1,-2 0 0,0-5 0,-5-4-1,-4-2-1,-4-9-1,-1 0-3,-9-11-11,0 0-16,6-10-5,-6-2-1,3-4 2</inkml:trace>
  <inkml:trace contextRef="#ctx0" brushRef="#br0" timeOffset="307">317 6 17,'-2'-11'32,"2"11"0,0 0 2,-15 2-14,8 12-8,-7 2-5,0 7-2,-7 2-2,0 8 1,-6 0 0,1 3 0,-2 0-2,1-1 1,3-4-1,1-3-1,6-3 0,3-6 0,5-5-3,9-14 0,-9 14-2,9-14-6,10-4-8,-10 4-18,21-15 0,-3 6 0,2-2 2</inkml:trace>
  <inkml:trace contextRef="#ctx0" brushRef="#br0" timeOffset="623">461 154 35,'0'0'32,"16"-7"2,-16 7-12,12 4-9,-1 5-3,-11-9-3,24 23-2,-5-5 0,4 5-1,0 1-1,6 4-1,-2 1-1,3 1 0,-3-3 0,-1-3-2,-4-3-3,-9-10-10,4-4-21,-8 1 0,-9-8 0,0 0 0</inkml:trace>
  <inkml:trace contextRef="#ctx0" brushRef="#br0" timeOffset="877">824 114 59,'-9'-12'36,"0"19"-1,-3 6-9,-6-4-17,5 12-2,-5 0-3,-2 7-1,-6 0 0,2 3-1,-1-1-1,3 0-1,-1 0 0,5-5 0,2-5-1,3-4-1,9-6 0,4-10-3,0 0-5,9-8-8,9-5-11,0-3-7,4-7 1,4-2 0</inkml:trace>
  <inkml:trace contextRef="#ctx0" brushRef="#br0" timeOffset="1142">916 117 28,'10'0'32,"-10"0"2,5 10-1,5 4-17,-10-14-6,19 24-4,-5-6-1,10 7 1,3 1-2,6 3 0,1 1-2,6 0 2,0 0-1,0-3-1,-6-3 0,-3-7-1,-3-3-3,-6-8-2,0 1-9,-22-7-22,17-11-2,-14-3-1,1-5 1</inkml:trace>
  <inkml:trace contextRef="#ctx0" brushRef="#br0" timeOffset="1403">1415 136 49,'0'0'37,"0"0"-1,-10 8 1,-9-2-22,4 13-6,-9-4-4,-5 10-1,-3 0 0,-3 4-1,0 0-1,1 2-1,0 0-2,3-4 0,4-2-2,5-6-1,6 1-5,-2-12-15,5 4-14,4-3-1,9-9 1,-15 19 0</inkml:trace>
  <inkml:trace contextRef="#ctx0" brushRef="#br0" timeOffset="1812">694 798 42,'0'0'35,"0"0"1,-6 17 0,-12-8-23,4 7-5,-11 0-3,2 3-3,-4 0 0,4-1-1,3-5 0,3 3-1,11-6 2,8 0-1,14-5 1,10-2 0,7-6 0,11 2 1,1-3-2,5-1-2,-1 3-3,-12-5-8,-1 8-20,-16 4-5,-11 2-2,-12 4 1</inkml:trace>
  <inkml:trace contextRef="#ctx0" brushRef="#br0" timeOffset="2283">456 1479 48,'-3'-18'38,"2"-2"0,4-2-1,6 3-19,-4-8-9,10 7-4,-1 0-1,9 2-2,4 3 0,3 1-1,4 6 0,5 4 0,3 6 0,2 3-1,0 6 1,-2 5-1,-2 1 0,-4 2 1,-3 0-1,-6-1-1,-5 0 0,-5-5-4,3 7-10,-11-5-25,0-4 1,4-2-1,-4 1 1</inkml:trace>
  <inkml:trace contextRef="#ctx0" brushRef="#br0" timeOffset="3565">1383 1794 45,'0'0'35,"12"-8"4,2 7-3,6 6-16,-3 1-12,12 9-3,-2 6-1,6 9-1,-3 11-1,2 12-1,-4 11 0,-3 9 0,-3 6-1,-9 5 0,-2 4 1,-7 0 0,-4-2 0,-2-5 1,-6-2-1,-1-2 1,-8-5 0,0-2 0,-8-2 0,-4-2-1,-1-3 0,-5-2 0,-4-6 0,-1-3 0,-8-8-1,0-5 0,-4-9 0,0-10 1,-5-13-1,-3-11 1,-1-13-1,-7-15 0,5-15 1,-2-13 1,1-12-2,3-8 1,4-3-1,7-1 0,6 2 1,9 3-1,8 4-1,4 9 0,9 5 1,4 5-1,5 0 1,3 4-1,3 2 1,1 3-1,3 7 1,-1 6 0,-2 5 0,1 8 0,0 7 1,-3 14-1,1-10 1,-1 10-1,-14 19 1,1-1-1,-6 6 0,-5 2 1,-4 3-1,-2-1 0,-2-1 0,2-5 1,6-7-1,5-5 1,7-11-1,5-9 0,10-7 0,6-9 0,8-6 0,5-9 0,0-3 0,6-3-1,-2 3 1,1 4 1,-5 6-1,-6 8 1,-1 8 0,-7 6-1,-8 12 1,11 7-1,-10 6 1,3 6-1,-2 6 0,3 3 0,2 4 1,0 3-1,2-2 0,0-1 0,3-3 0,-1-3 0,1-7 0,2-3 0,-6-5-2,3-5-1,3 0-4,-14-6-18,18-9-17,-3 6 1,0 3-1,-2 5 0</inkml:trace>
  <inkml:trace contextRef="#ctx0" brushRef="#br0" timeOffset="4970">949 3651 28,'-24'2'35,"1"7"0,-6 2 0,-1 4-15,5 11-11,-5 6-5,12 7-2,4 4 0,12-1-4,9-2 2,10-4 0,13-11 2,5-6-1,9-15 0,4-8 2,-2-10-1,3-8 2,-12-8-1,-2-2 1,-14-5-1,-5-1 1,-14-1-1,-8 4 0,-8 2-1,-6 7 0,1 7-1,-4 4-2,4 7-1,3 4-3,10 15-13,2-1-22,8 1 2,8 1-2,4 0 1</inkml:trace>
  <inkml:trace contextRef="#ctx0" brushRef="#br0" timeOffset="5305">1318 3889 43,'14'28'39,"-3"0"1,-5-3-1,0 5-16,-7-8-12,1 6-4,-5-3-3,3-2-1,-5-3-2,4-3-1,-2-3-4,5-14-1,-4 13-6,0-23-12,10-8-15,-3-4 0,5-8-2,1-6 3</inkml:trace>
  <inkml:trace contextRef="#ctx0" brushRef="#br0" timeOffset="5543">1548 3601 56,'0'0'39,"0"0"0,13 2-7,-12-14-14,9 3-7,-3-10-2,5 1-3,3-7-2,1-1-1,1 0-1,0 1-1,-6 5 0,0 3-1,-3 6 1,-8 11 0,0 0-1,10 6 1,-7 9-1,0 5 1,0 5-1,1 5 1,0 4-1,0 2 0,-2-3-1,1-1 0,-2-3 0,-1-5-2,1-3-1,-2-6-2,5 2-8,-4-17-14,-3 18-13,-1-8 0,0 0 0,-3 1 2</inkml:trace>
  <inkml:trace contextRef="#ctx0" brushRef="#br0" timeOffset="5880">1635 3856 47,'-6'10'36,"6"-10"3,11-8-13,2 10-8,-2-11-5,6 10-2,-1-7-3,3 5-2,2-2-4,-2 2-1,1-1 0,-3 2-1,-2-1 0,-1 0-1,-3 1-1,-1-6-3,5 5-10,-15 1-25,0 0 2,46-42-3,-46 42 3</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4:42.061"/>
    </inkml:context>
    <inkml:brush xml:id="br0">
      <inkml:brushProperty name="width" value="0.05292" units="cm"/>
      <inkml:brushProperty name="height" value="0.05292" units="cm"/>
      <inkml:brushProperty name="color" value="#FF0000"/>
    </inkml:brush>
  </inkml:definitions>
  <inkml:trace contextRef="#ctx0" brushRef="#br0">21138 7777 57 0,'0'0'33'0,"0"0"1"16,15 11-29-16,-15-11 0 15,0 0 1-15,0 0-2 16,0 0 1 0,-13 2 0-16,-1 0-2 15,-7-1 0-15,-5 4-1 16,-4 3 0-16,-3 6-1 16,4 4 0-16,3 6 0 15,6 8-2-15,9 3 2 16,13 5-1-16,12 0 0 15,15-6 0-15,8 0 0 0,6-4 1 16,8-7-1-16,5-9 1 16,-1-11 0-16,-1-10 0 15,-3-6 0-15,-8-7 0 0,-6-9 0 16,-7-6 0-16,-9-5 0 16,-8-1 0-16,-9 2 0 15,-8 4 0-15,-9 2-2 16,-7 7-1-16,-7-2-3 0,4 11-32 15,-13 8-1-15,7 6-1 16,-4 0 1-16,5 0 20 16</inkml:trace>
  <inkml:trace contextRef="#ctx0" brushRef="#br0" timeOffset="20091.792">16126 11007 52 0,'7'-13'37'0,"-7"13"0"16,0 0-22-16,0 0-7 15,17-4-4-15,-17 4-2 16,20 1 0-16,-9 2-1 0,6 8 0 16,1 4-1-16,0 10 0 15,1 9-1-15,3 14 1 0,-3 12 0 16,0 11 1-16,-6 11 0 15,-2 8 0-15,-7 7 1 16,-4 3-1-16,-10 4 2 31,-7-5-1-31,-8-1 0 0,-6-4-1 16,-9-7 0-16,-8-4-1 16,-4-9 0-16,-7-3 0 15,-6-12 0-15,-3-6 0 16,-3-14-1-16,-2-11 1 15,-1-10-1-15,1-13 1 16,-1-14 0-16,7-18 0 0,0-17-1 16,2-18 1-16,6-10-1 15,-1-14 0-15,5-12 1 16,2-9 0-16,5-3-1 16,3 3 1-16,3 5 0 15,7 5 0-15,8 7 1 0,9 10 0 31,9 8-1-31,10 7 0 16,11 6 1-16,10 3-1 16,9 8 0-16,7 4-1 15,3 5 1-15,2 4 0 0,3 5 0 16,-3 6-1-16,-5-3 1 16,-3 10 0-16,-9 1 0 15,-4 4 0-15,-6 3 1 0,-6 2-1 16,-10 7 0-16,14-11 0 15,-14 11 0-15,0 0 0 16,4-11 0-16,-4 11 0 16,2-11-1-16,-2 11 2 15,0 0-1-15,-6-15 1 16,6 15-1 0,-23-11 0-16,1 9 1 15,-4-2 0-15,-10 2 0 0,-4-2-1 16,-7 2 0-16,-2 1 1 15,-2 2-1-15,3-2 2 16,4-1-2 0,9-1 0-16,6 1 0 0,10-1 0 15,19 3 0-15,-6-11-1 0,21 2 1 16,7-1 1-16,10-3-2 16,6-1 1-16,10 0 0 15,4-4 1-15,4 1-1 16,1 0 0-16,-1 2 0 15,-3 3-1-15,-4 1 1 16,-4 4 0-16,-9 3 0 0,-4 2 0 16,-9 3 0-16,-5 4 0 15,-7 3 0-15,-4 6 1 16,-7 4-1-16,-5 5-1 16,-6 1 2-16,-3 8-2 15,-2 3 2-15,-1 1-1 16,-2 1 0-1,4-3-2-15,2-3 3 16,2-3-1-16,3-4 0 16,3-3 0-16,2-3 0 0,2-4 0 15,0-2-1-15,1-12 0 16,-3 17-2-16,3-17 0 16,-4 13-3-16,4-13-8 15,0 0-23-15,-19 7-1 0,19-7 1 16,-20 17 3-16,12-3 34 15</inkml:trace>
  <inkml:trace contextRef="#ctx0" brushRef="#br0" timeOffset="20707.9191">15175 13034 67 0,'24'11'37'0,"-8"-18"-1"15,10-2-22-15,0-10-12 0,4 0-1 16,7 2-1-16,0 2 1 16,3 0 0-16,-1 2-1 15,-5 3 0-15,-5 7 1 16,-7 1 0-16,-1 7-1 16,-10 3 1-16,-11-8 0 0,0 25-1 15,-9-1 0-15,-7 9 1 16,-1 4-1-16,-4 4 0 15,1 9 0-15,0-2 0 16,2 4 1-16,2-2-1 0,2-5 0 16,4-4 0-16,-1-3 1 15,3-7-2-15,0-7 1 32,0 1-2-32,0-12-1 0,6 6-3 15,2-19-3-15,-3 26-13 16,3-26-14-16,-7 11 0 15,7-11 0-15,-17 6 22 16</inkml:trace>
  <inkml:trace contextRef="#ctx0" brushRef="#br0" timeOffset="20980.3338">14994 13647 56 0,'-23'4'33'15,"23"-4"0"-15,-14-4-22 16,30 2-5-16,4-12 0 15,15 1-3-15,5-4 1 32,14 3 0-32,4-6-1 0,6 6-1 15,5 0-1-15,-1 4 0 16,-3 6-1-16,-3 4 0 16,-9 7 1-16,-4 3 0 15,-10 1-1-15,-5 1-1 16,-9 2-2-16,-9-14-15 15,2 9-19-15,-18-9 1 0,22-8-2 16,-13-11 7-16,3-6 31 16</inkml:trace>
  <inkml:trace contextRef="#ctx0" brushRef="#br0" timeOffset="33976.0863">8812 10185 86 0,'0'0'39'0,"7"25"-6"16,-7-25-25-16,7 14-2 15,-7-14-2-15,4 18-1 16,-4-18-1-16,3 23 1 16,-4-4-2-16,-3 7 0 0,0 5 1 15,-9 8-2-15,-2 2 0 16,-7 5 1-16,-5 4-1 16,-13-1 0-16,-9-4 0 15,-14-5 0-15,-15-6 0 0,-15-9 0 16,-18-10 0-16,-19-10 1 15,-23-12 0-15,-19-9 0 16,-21-13 1-16,-13-6-2 31,-10-12 2-31,-5-4-1 0,-4-8 0 16,10 0 0-16,14-1 0 16,16 0-1-16,25 3 0 0,21 3 0 0,21 7 1 31,23 4-1-31,21 1 1 0,19 1-1 15,12 7 0-15,14 2 1 16,8 5 0-16,6 10-1 16,4-3 0-16,3 2 0 15,0 4-1-15,8 14 1 16,-17-18 0-16,17 18-1 16,-20-15 1-16,9 3 0 0,11 12 0 15,-22-7 0-15,22 7 0 16,-16-2 0-16,16 2 0 15,0 0-1-15,-11-3 1 16,11 3-1-16,0 0 0 16,24 0 1-16,-5-3-1 0,5 3 1 31,6-8 0-31,4 5 0 16,5-5 0-16,-1 0 1 15,2-1-1-15,-5-2 0 16,-3 5 0-16,-7-3 0 0,-4 1 1 15,-7 3-1-15,-14 5 0 16,4-13 0-16,-15 2 1 16,-10-2-1-16,-6 0 0 0,-5 0 0 15,-6 2-1-15,1 4 1 16,1 0 0-16,5 7 1 16,8 10-1-16,9 10-1 15,14 8 1-15,8 6 0 16,13 9 1-16,4 9-2 15,6 6 1-15,0 4 0 0,3 1 0 32,-5 1 0-32,-4-4 0 15,-6-3 0-15,-4-2 0 16,-3-9 1-16,-3-1-1 16,-2-5 0-16,-2-8-1 15,2-4-1-15,0-2-2 0,-5-12-5 16,18 11-16-16,-7-18-17 15,7 1 1-15,1-8-1 16,14 4 8-16</inkml:trace>
  <inkml:trace contextRef="#ctx0" brushRef="#br0" timeOffset="34391.5333">7058 10961 93 0,'-29'5'38'16,"-2"7"-1"-16,-17 1-33 15,8 14-3-15,5 2-1 16,4 9-1-16,12 8 1 16,16 10 0-16,18 3 0 0,20 1 2 15,19-9 0-15,12-10 1 16,5-8 1-16,3-11 0 16,-8-20-1-16,-8-15 0 15,-14-19 1-15,-15-9-3 0,-14-9-1 16,-18-13-6-16,3 3-34 15,-20 0-2-15,9 9-1 16,4 3-1-16</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6.64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413 90 59,'0'0'39,"9"-13"-1,-6 4 2,-9-7-27,6 5-5,-9-4-4,-5 3 0,-6 2-2,-7 6 0,-8 8-1,-7 9-1,-4 9 1,-5 9-2,1 9 1,5 9-1,7 5 0,12 4 0,12 1 0,16-3 1,20-4-1,16-6 0,16-10 1,11-8 1,10-13 0,7-9 0,3-14 0,0-10 1,-7-13 0,-7-9 1,-13-12 0,-10-3-1,-17-6 1,-14-1-1,-18 4 1,-14 4-2,-14 12-1,-13 8 0,-6 12-2,-5 8-1,2 12-4,-1-2-6,10 10-29,7-1 1,12-1-1,12-6 1</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5.1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3909 0 49,'12'10'38,"3"2"-1,0 1-1,9 8-17,-7-2-13,3 2-2,-2 5-3,-2 3 0,-7 6 0,-4 4 0,-6 7 1,-10 3-1,-13 4 0,-11 5 1,-17 0-1,-12 5 0,-18 1 0,-17 2-1,-19-4 0,-17 0 0,-21-5 0,-15-3 0,-15-7 0,-17-7 0,-10-8 0,-6-8 0,-8-10 0,2-7-1,3-11 2,11-8-1,7-10 0,16-6-1,17-7 1,16-5-1,23-5 1,19 1 0,19-3 0,17 3-1,18 0 1,17 3 0,13 3 0,12 4 0,9 5 1,5 0-1,6 4 0,2 5 1,2 0 0,0 5-1,-3 0 1,0 4 0,-1-2 0,-3 13 0,2-16 0,-2 16 0,-3-13 0,3 13 1,-4-11-2,4 11 2,-6-9-2,6 9 1,0 0-1,-10-13 1,10 13-1,-7-10 0,7 10 1,0 0-1,0 0 0,-10-8 0,10 8 0,0 0 0,0 0-1,0 0 1,0 0 0,0 0 0,0 0-1,0 0 1,0 0-1,-9 10 1,9-10 0,0 0 0,-2 10 0,2-10 0,0 0 1,0 0-1,-1 9 0,1-9 0,-1 10 0,1 0-1,1 2 1,2 1-1,0 9 1,2 5 0,1 6 0,1 3-1,0 3 1,0 4 1,-2 4-1,-1 2 0,-2-1 0,-1-2 1,-1-2-1,-1-6 0,0-3 0,-1-6 0,0-8 0,0-4 0,1-7 0,1-10 0,-3 10 0,3-10 0,0 0 0,-2-20 1,2 4-2,0-6 2,-1-8-1,0-8 0,-1-7 0,-1-3 1,-3-6-1,0-2 1,-2 0 1,0 1-1,-4 2 0,1 5 1,-2 4-1,2 4 1,1 5-1,-1 5 0,2 4-1,1 3 1,2 3 0,1 4-1,3 1 0,3 1-1,4 4 1,2-1 0,8 4-1,6 3 1,9 5-1,7 4 1,11 5 0,9 4 0,7 3 0,8 4 0,5 2 0,1 0 1,0 0-1,-5 0 1,-7-3 0,-9-3-2,-9-6 1,-12 1 1,-9-8-2,-8-2-1,-5-3-3,-14 1-2,20-6-13,-20 6-21,18-8 0,-4 7-1,6 6 1</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7.5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1261 1124 37,'-4'-12'34,"4"12"3,0 0-1,9-13-15,4 20-9,-3-2-4,7 8-2,-4-1 0,4 9 0,-4 1-1,0 10-1,0 8-2,-2 3 0,-1 10 0,1 10-1,-3 7 0,4 9 0,0 7 0,1 11 0,0 3 0,2 7 1,-1 2-1,2 0 0,-1 1 0,1-3-1,-4-2 1,0-6 0,0-6 0,-2-8-1,-1-10 1,1-4 0,-4-10-1,0-9 0,-1-7 1,-2-7-1,0-9 0,-1-5 0,-2-5-1,0-5 1,0-4-1,0-10 1,-1 11 0,1-11 0,0 0 0,0 0 0,0 0 0,0 0 0,0 0-1,0 0 0,0 0 0,0 0-1,0 0 0,0 0-2,0 0-3,-3-9-6,3 9-29,-2-13 1,2 13-1,-10-17 2</inkml:trace>
  <inkml:trace contextRef="#ctx0" brushRef="#br0" timeOffset="602">1449 3097 64,'0'0'37,"-7"-10"0,7 10-12,0 0-13,0 0-5,10 11-2,-2 1-1,1 3-1,2 9 0,0 6-2,2 8 0,-3 4 0,0 4-1,-1 3 0,0 0 0,-1-1 0,-1-7 0,-2-5 0,2-8 1,-2-8 0,2-9 0,2-12 1,3-8-1,0-9 1,2-9 0,2-8 1,3-6-2,0-2 1,-2-2-2,0 5 0,-4 0-3,2 6-3,-13-6-22,6 8-13,-5 1 1,2-2 0</inkml:trace>
  <inkml:trace contextRef="#ctx0" brushRef="#br0" timeOffset="1175">1771 1467 43,'1'16'35,"2"-1"3,1-2-5,-4-13-16,22 8-3,-7-15-5,9 3-1,0-10-1,8-4-2,-1-8-1,3-4-2,0-4 1,0-3-2,-3 0 0,-2 0 0,-5 4-1,-4 7 0,-5 4 0,-4 8 0,-11 14-1,0 0 1,8 23-1,-12 4 0,-1 10 0,-1 9 1,0 8-1,-3 5 1,-1 3 0,4 0 0,-1-4-1,0-1 1,2-6 0,-1-8 0,2-7-1,2-8-1,3-5-3,-5-11-3,5 2-21,-1-14-11,-20 6 1,-3-5 0</inkml:trace>
  <inkml:trace contextRef="#ctx0" brushRef="#br0" timeOffset="1551">1714 1909 71,'-2'13'41,"14"1"0,17 7-7,10-10-16,18 9-7,1-8-3,10 1-2,-1-3-2,3-4-1,0-2-2,-4-2-1,-8-2 1,-5 0-1,-4-2-1,-8 1-1,-5 2-6,-11-2-34,-3 1-1,-6-2 1,-6 2-2</inkml:trace>
  <inkml:trace contextRef="#ctx0" brushRef="#br0" timeOffset="60878">1720 3808 22,'0'0'36,"0"0"1,0 0-5,-12 2-9,12-2-6,0 0-5,-2 10-4,2-10-3,0 0 0,-13 9-2,13-9 0,-8 17-1,2-5-1,-1 5 1,-1 3-2,-2 6 1,-2 5 0,-3 2-1,-3 7 0,-4 3 0,-3 5 1,-4 0-1,-1 3 0,-6 5 0,-2-3 1,-3 3-1,-3-2 0,-2-4 1,-2-3-1,-4-4 1,-1-2-1,-3-9 1,-2-5-1,-1-8 1,-2-6-1,-3-8 0,0-5 0,1-11 0,0-7 0,0-10 0,2-7-1,1-10 1,4-7 1,1-10-1,4-10 0,0-5 0,4-10 0,5-5 0,5-9 0,2-5 1,5-6-1,5-7 1,6-1-1,6-5 1,7-2-1,4-6 1,7-2-1,6 2 0,5-3 0,6 4 0,3-2 1,4 1-1,4 3 0,3 3 1,1 6 1,4 1-2,4 7 1,2 4 0,1 5 0,2 7-1,-1 3 1,3 4-1,-2 3 0,0 2 0,-5 4 0,-2 1-1,-3 4 1,-5 1 1,-4 6-1,-8 2-1,-3 4 1,-6 7 0,-4 4 0,-5 9-1,-4 4 2,-5 6-2,-3 4 2,-5 7-1,-2 5 1,-8 7-1,-5 4 1,-5 3 0,-4 8-1,-4 4 1,-4 4 0,-2 3 0,-2 2-1,1 2 1,5 3 1,4-3-1,5-2 0,6-2 0,7-4 0,5-2-1,5-2 0,10-8 1,0 0-2,0 0 1,10-10-1,6-2 1,3-3 0,5-4-1,6-4 1,6-5 0,6-5 0,4 0 0,2-5 0,5-1 0,0 0 0,1 1 1,-4 3-1,-4 1 0,-7 7 1,-7 5-1,-7 7 0,-9 3 0,-5 8 1,-1 7-1,-1 9 0,1 6 0,1 10 1,2 9-1,2 10 1,2 8-1,3 10 1,-1 5 0,0 3-1,-2 4 1,1-6-1,-1-1 1,-2-4-1,0-11 0,-2-8 0,-4-10 1,-2-9-1,-2-8 0,-1-7 1,-4-13 0,4 10-1,-4-10-1,0 0-1,0 0-6,0 0-34,0 0-2,14-13 1,-3 2-2</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7.84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1918 3144 58,'-30'-32'36,"-3"5"-2,-5 7-3,-10 1-19,-1 14-5,-10 6-3,-4 11-1,-7 10-2,-3 12 0,-4 10 0,0 14 0,0 15-1,4 11 1,5 17-1,9 9 0,11 11 0,12 7-1,18 5 1,13 2 1,20-4-1,16-7 1,18-14-1,16-10 1,16-15-1,18-15 1,14-20 0,11-19-1,12-23 1,12-18 0,7-23 0,5-19 0,-4-25 1,2-18 0,-10-21 0,-9-15 0,-21-17 1,-17-9-1,-27-6 1,-25 1 0,-28 5-1,-32 12 0,-36 17 1,-24 23-1,-25 24-1,-23 28-1,-19 25 0,-8 19-1,-2 22-2,5 9-1,19 13-6,9-6-16,33 5-15,33-8 1,42-11 0,40-12 1</inkml:trace>
  <inkml:trace contextRef="#ctx0" brushRef="#br0" timeOffset="2579">16 3228 43,'-12'-10'34,"12"10"2,-5 11 0,8 2-20,14 14-5,2 7-4,13 12-2,5 5-1,11 11 0,4 1-1,6 4 0,2-4-1,0-2 1,-4-9 0,-1-4-1,-8-9 1,-5-7-2,-8-7 1,-6-5-1,-7-3 1,-5-5-1,-5-4 0,-11-8 0,11 7 1,-11-7-1,0 0 0,0 0 0,0 0 0,0 0 0,0 0 0,0 0-1,-3 14 0,-3-4 0,-4 6 0,-7 6 0,-5 8 0,-5 7 0,-9 5-1,-5 8 1,-5 3 0,-1 1 0,-2 0 0,3-3 0,3-5-1,6-8 1,7-6 0,6-8 0,7-7 0,6-5 0,11-12 0,-11 10 0,11-10 0,0 0 0,0 0 0,0 0 0,0 0 0,0 0 0,0 0 1,0 0-2,0 0 1,-13-12 1,9 2-1,-1-6 0,-3-4-1,0-11 1,-2-12 0,0-8 0,-3-13 0,2-10 0,-2-8 0,-1-4 0,0-8 1,0 2-1,1 2 0,2 6 1,2 10-1,2 11 1,3 11-1,2 11 1,2 13-1,0 7 1,2 9-1,-2 12 1,0 0-1,0 0 0,0 0 0,0 0 0,0 0-1,6 10 1,-3-1-2,-2 1-1,4 4-2,-3-2-6,6 7-30,-2 2 0,2 4 0,-1 3-1</inkml:trace>
  <inkml:trace contextRef="#ctx0" brushRef="#br0" timeOffset="6744">2635 2632 32,'0'0'33,"0"0"3,-12 9-1,12-9-13,-18-7-12,18 7-2,-21-11-1,12 8-2,-7-6 1,3 4-3,-7 0 0,0 2 0,-7-1-1,-3 3-1,-4 2 0,-5 1-1,-2 0 1,-5 1-1,2-1 1,-2-1-1,0 1 1,1-2-1,1 1 1,0-1 0,2 2-1,0 0 1,-2 0-1,0 1 1,-1-1 0,0 6-1,-5 0 0,-1 0 1,-2 1-1,2-1 0,-3 2 1,1-1-1,1 1 0,2-2 0,2-1 1,3 2-1,0 1 0,5 3 1,0 1-1,5 3 0,1 2 0,3 1 0,2 5 0,2 1 0,1 3 0,3 1 0,-1 0 0,3 2 0,0 0 0,2 1 0,-1-1 0,1 0 0,4 1 0,0 0 0,4 3 0,-1-1 0,3 0 0,1 3 0,2 0 1,-1 2-1,-1 0 0,1 4 0,-1-1 1,-1 4-1,-3 2 0,2 1 0,1 0 0,0 0 0,3 4 1,2 1-1,2-3 1,3 3-1,1-2 1,3 1-1,0 1 1,3 0-1,2-2 1,-2-2-1,1 0 0,1-4 0,0 1 0,-1-2 1,3-2 0,-1-2 0,3-1-1,-1 0 1,3-2 0,1 1 0,3 2 0,0-5-2,4 3 1,0 2 1,3-4-1,1 0 1,2-2-1,2-1 0,3-3 0,2 1 1,4-3-1,1-2 0,4 2 0,3-2-1,3 1 1,5-2 0,2-2 0,3-2-1,4-4 1,7-3 1,1-9 0,8-4-1,4-6 1,6-10-1,4-4 1,4-7 0,1-7 0,-1-4-1,4-5 1,-4-6 0,-2-6-1,-3 3 1,-5-5-1,-5-1 0,-3 3 0,-4-3-1,-6 4 1,-4 0 0,-6 2 0,-6 2-1,-4-1 1,-6 1 0,-6-6 1,-5-2-2,-6-4 2,-6-2-1,-6-4 1,-6-6-1,-7-4 0,-5-2 0,-7-5 0,-7-3 1,-4-6-1,-7-1 1,-4-3-1,-4-1 0,-3-4 0,-2 0 0,1 0 0,-2 1 0,0 5 0,0 1 0,-2 4 0,-1 6 0,-6 8 0,-2 8 0,-7 9 0,-4 10-1,-5 10 0,-3 11-1,-2 11 0,-2 4-4,9 11-35,-5 4-3,4 7 1,4-2 0</inkml:trace>
  <inkml:trace contextRef="#ctx0" brushRef="#br0" timeOffset="10287">1474 2025 66,'-5'10'38,"-8"-4"0,-8-14-8,-5 2-17,-12-12-6,-6-5-2,-10-9-2,-5-11 0,-4-11 0,-1-12 0,1-14-1,5-10 0,5-16 0,13-12-1,12-11 1,16-9 0,17-3-2,19-4 0,15 3 0,17 5-1,13 11 0,11 13 2,7 9-2,6 20 0,0 15 1,1 24 0,-3 21 0,-5 23 0,-7 28 0,-10 23 0,-7 28 0,-10 22 0,-10 18 2,-11 16-2,-9 13 2,-9 8-1,-7-4 1,-8 0-1,-8-10 1,-3-9-1,-7-12 1,-2-14-1,-1-18-1,-1-17 1,-2-12-1,4-16 0,0-11-1,3-11-1,1-11-1,1-12-3,4-3-5,-4-19-16,9-3-14,-2-10 0,6-3 0,-1-10 4</inkml:trace>
  <inkml:trace contextRef="#ctx0" brushRef="#br0" timeOffset="10763">1721 1487 54,'-2'-24'37,"0"12"-3,2 12-8,0 11-7,-3 11-7,5 18-4,-3 10-4,0 9-1,0 4-2,1 6 1,-1-4-1,1-4 1,2-10-1,3-9 2,4-13 0,7-15-1,6-13 1,7-12 0,5-16 0,9-4 0,6-10-1,4-1-1,0-3 0,-3 3-1,-3 5 0,-7 4-1,-6 10-2,-8-5-5,0 5-32,-10-7-1,-2-2 0,-3-7 0</inkml:trace>
  <inkml:trace contextRef="#ctx0" brushRef="#br0" timeOffset="11144">2527 342 72,'11'-5'40,"-11"5"-1,9-5 2,-7-7-32,5 0-3,3-8-1,2-2 0,1-6-1,1-3-1,-2 4-1,1 1 0,-3 6-1,-3 5 0,0 6-1,-7 9 0,0 0-1,7 30 1,-5 0 0,0 6-1,1 9 0,1 5 0,0 5 0,2-3-1,0-1-1,-3-11-2,4-3-7,-10-10-29,4-8 1,-4-7-1,3-12 1</inkml:trace>
  <inkml:trace contextRef="#ctx0" brushRef="#br0" timeOffset="11461">2532 623 76,'11'17'41,"8"-15"-2,11-2 3,3-6-33,8-1-3,3-3-3,2-1-1,-1-4-3,-5-4-3,2 2-19,-8-10-18,-1-6 1,0-4-1,3-7 1</inkml:trace>
  <inkml:trace contextRef="#ctx0" brushRef="#br0" timeOffset="66793">1627 3842 63,'0'0'37,"0"0"0,-8-11 0,8 11-23,0 0-7,-10-5-2,10 5-2,-1 11-1,1 3-1,1 5 1,1 7-2,0 4 1,0 6-2,0 3 1,-1-1-1,1 1-1,-2-6-3,3 0-6,-8-13-15,4-4-11,1-16 1,0 0-2,-10 0 3</inkml:trace>
  <inkml:trace contextRef="#ctx0" brushRef="#br0" timeOffset="67041">1506 3978 40,'0'0'35,"0"0"1,4 19 1,11-3-13,-2-10-12,8 6-3,0-8-4,2-1-1,0-2-4,-2-4-2,3 3-10,-9-8-25,3-3 0,-4 1 0,1-5 0</inkml:trace>
  <inkml:trace contextRef="#ctx0" brushRef="#br0" timeOffset="67302">2030 3769 54,'-18'-12'35,"7"6"-1,-5 2-4,-3-2-15,4 10-5,-8-1-4,4 9-3,-5 3-1,3 8-1,0 8 0,5 5-1,6 3 1,5 4-1,8-1 0,5 1 0,9-5 1,8-3-1,5-8 1,6-7-1,3-6 2,1-6-1,1-10 0,2-8 1,-3-9 0,-1-7 0,-6-11 0,-2-5 2,-10-8-2,-3-3 1,-9-2 0,-5 2 0,-8 4 0,-5 6 0,-9 8-1,-3 7-1,-5 8 0,-3 9-1,-4 8-1,-2 6-2,0 9-4,-6 3-33,8 6-1,-1 1 1,2 3-1</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39.80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510 1515 53,'-7'-50'39,"-14"-6"-1,-13-4 0,-17-8-27,-2 0-4,-8-7-2,1-2 1,0-3-3,7-1 0,9-6 0,11 1 0,10-4-1,12 2-1,11-1 0,12 8 0,8 6 0,9 4-1,8 10 0,7 5-1,10 12 1,9 11-1,11 11 1,7 9-1,7 11 1,5 15 0,3 10-1,0 14 1,-8 13 0,-7 11 0,-16 11-1,-11 10 1,-17 7 0,-14 8 0,-16-1 0,-13 2 1,-10-6-1,-10 0 0,-4-10 0,-1-8-1,-2-8 2,4-16-2,4-5 1,6-14-1,4-6 1,5-14-3,10-11 0,-12 1-1,12-10-3,-3-7-1,3 0-3,-6-8-1,3 4 2,-8-4 1,3 6 1,-4-3 2,0 7 4,-2 4 4,1 1 3,3 8 0,-2 1 2,8 11 1,-6-2-1,10 13 0,-4 1 1,5 9-5,-4 6 1,1 4-1,-1 2 0,0 1-1,0-9 0,3-1 0,1-13 1,9-6-1,6-14 1,9-10-1,6-10 0,8-7-2,3-1 0,3-7-2,2 4-5,-10-8-33,2 2 0,-5-4-1,-2-4 1</inkml:trace>
  <inkml:trace contextRef="#ctx0" brushRef="#br0" timeOffset="805">1562 357 79,'11'-12'40,"-11"12"-1,10-26-9,-1 10-23,2-8-2,5-5-1,1-5-1,4-1 0,-2 0-1,0 5 0,-2 0 0,-1 10-2,-4 4 1,-4 6-2,-8 10 1,9 12 0,-8 6-1,1 9 1,-2 10-1,0 8 1,0 5 0,-3 4 0,1-1-1,-1-5 0,-1-4 0,1-10-2,0-7-2,-2-13-2,8 1-8,-3-15-22,-10 7-3,10-7 0,-15 9 2</inkml:trace>
  <inkml:trace contextRef="#ctx0" brushRef="#br0" timeOffset="1118">1599 726 56,'6'19'39,"12"-5"-1,9-14-12,18 5-10,-4-12-5,13 3-3,-2-8-3,1-1-3,-3 0-1,-6-3-4,-4 8-6,-10-5-31,2 3 1,-2 0-1,3 3 0</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0.64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255 1988 30,'-38'19'33,"1"2"3,0 4-8,-5-7-4,12 6-4,-3-13-5,14 6-4,0-11-3,19-6-2,0 0-2,24-13 0,15-19 0,21-9-1,20-14 0,21-12 0,19-15-1,16-11 0,18-10-1,10-4 1,5 0-2,0 1 1,-4 2 1,-4 7-1,-11 5 0,-11 9 0,-19 12-1,-18 9 0,-15 12 1,-19 7-1,-18 12 0,-13 10 0,-13 7 0,-8 7 1,-16 7-1,11-4 0,-11 4 0,0 0 0,0 0 0,0 0 0,0 0 0,0 0 0,0 0-1,0 0 1,0 0 0,0 0 0,0 0 0,0 0 0,-6-11 0,4 0 0,-3-1 0,-2-7 0,-4 1-1,-4-4 1,-6 3 0,-8 1 0,-5 5-1,-4 6 1,-4 4 0,1 5 0,2 1 0,6 3-1,5 2 1,13 0 0,15-8-1,10-1 1,18-6-1,10-5 2,14-6-2,5 0 1,8-5 0,2 1-1,-6 3 1,-6 4 0,-10 7-1,-8 9 0,-12 14 2,-11 5-1,-11 14 1,-12 12 0,-9 5 0,-6 13 0,-6 2 1,-6 1-1,-2-1-1,0-2 1,5-5-1,4-11-1,6-5 0,6-14 1,7-9-3,0-11-1,10-9-5,-14-12-29,8-6-5,-9-10 2,-1-7-1</inkml:trace>
  <inkml:trace contextRef="#ctx0" brushRef="#br0" timeOffset="918">941 72 56,'-27'-31'39,"-2"9"-2,-4 9 1,-6 7-18,-5 18-13,-11 14-3,-3 23-1,-10 15 0,0 19-1,2 14-1,8 5 1,9 5-2,14-4 1,16-9-1,18-15 0,23-19-1,17-18 2,17-25-1,11-16 0,11-20 1,6-15-1,1-15 2,-2-11-2,-10-9 2,-10-9-1,-20-2 1,-17-1 0,-21-1-1,-19 14 1,-19 8-1,-16 18 0,-14 14-1,-5 17-2,1 14-3,3 3-9,20 17-27,19-6 0,30 2 1,29-13-2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2.15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42 42 75,'-12'-25'41,"3"6"-1,9 19 0,-10 6-23,6 19-11,0 16-3,2 18 0,4 18-2,2 15 0,6 19 1,2 15-1,0 10-1,7 12 2,2 7-2,3 4 1,1 7 0,2 0 1,1 3 0,3-4 0,4-1-1,2-3 1,3-5 0,0-7 0,1-11-1,-1-8 0,-4-9 0,1-12 0,-6-9-1,-1-11 1,-6-13-1,-3-7 0,-2-11-1,-2-10 1,-4-12-1,-4-6 1,1-10-1,-4-6 0,-2-3 1,-4-11-2,0 0 0,0 0 0,0 0-1,0-13-2,-9-2-3,-12-10 0,0-2-4,-13-13 1,-1-3-1,-11-8 2,-2-2 1,-5-2 5,-2-1 5,4 7 3,0 3 6,14 13 0,-2 1 1,17 17-1,1 7 0,16 20-2,9 9-4,10 16 0,8 7-3,6 12 0,4 12 0,4 7-1,0 1 0,1 0 0,-1-5-1,-3-5 1,-1-11-1,-1-9 1,-1-17 1,5-15-1,4-17 1,3-16 0,6-15 1,0-14 0,1-11-1,-3-8 1,0-2 0,-7 6-1,-8 3-1,-8 10 1,-7 11-2,-8 4-2,-5 14-1,-8-2-6,3 4-32,-9-3-2,2-2 2,1-9-1</inkml:trace>
  <inkml:trace contextRef="#ctx0" brushRef="#br0" timeOffset="806">1309 1787 54,'1'-71'39,"-5"11"1,-4 7 0,-3 15-16,-7 6-15,-2 12-4,-7 12-1,-5 15-1,-4 14-1,-2 19-1,0 15 0,3 16-1,7 10 1,11 5-1,15 1-1,17-5 1,16-12 0,18-14 0,15-22 1,15-15-1,7-20 1,1-18 0,-3-15 1,-7-11 0,-13-15 1,-18-8-1,-21-10 1,-23-2-1,-22-1 1,-20 8-1,-15 9 0,-17 10-1,-11 16-1,-4 16-1,0 18-1,3 13-3,7 21-5,-1 7-32,15 18-2,5 8 1,14 15 0</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41.59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1013 50,'0'0'40,"9"13"0,-9-13 0,0 0-17,2-13-15,3-2-3,1-11-1,5-5-2,4-12 0,6-9 0,8-9 0,7-5-1,5-4 1,9-3-1,6 2 1,7 2-1,6 8-1,4 4 0,3 9 0,6 6 0,2 8 0,3 10-1,0 11 1,0 10 0,0 10 0,-5 13 0,-4 12 0,-7 9 0,-9 12-1,-8 7 2,-11 5-1,-13 8 1,-12 2 0,-11 3-1,-12-2 0,-9 3 1,-11-1-1,-11 0 0,-11 0 1,-9-5-1,-9 0 1,-6-5 0,-6-4 0,-4-4 0,-2-7-1,-1-4 1,2-5 0,5-4-1,5-8 1,8-4-1,8-3 0,10-7 0,11-5-1,8-3 1,9-3-1,7-4 0,11-3 0,0 0 1,0 0-1,1-14 0,-1 14 0,8-16 0,-4 7 1,0-4-1,2-2 1,-2 1 0,0-3-1,1 0 1,1-4 0,3-3 0,2-1 1,0-1-1,2-2 0,-1-2 1,2 2-1,-1 0 0,0 1 1,-3 6-1,-4 3 1,1 4-1,-4 4 0,-3 10 0,0 0 0,-19 3 0,0 10 0,-5 4-1,-2 7 1,-6 3-1,-1 4 0,0 2 1,2-1 0,5 1 0,4-2-1,9-2 1,5-2 0,9-3 0,10 2 1,10-4-1,7 1 0,9-4 1,7 1-1,2-1 0,4-3 1,-1 0-1,-4-3 0,-3-1 0,-6-1-1,-7-1 0,-5-1-2,-7-7-3,1 6-17,-4-15-19,0-2 0,1-6 0,4-9 1</inkml:trace>
  <inkml:trace contextRef="#ctx0" brushRef="#br0" timeOffset="1052">1949 580 51,'-2'14'39,"2"-14"0,0 0-1,13 0-18,-6-23-13,8-3-1,1-12-2,6-7-1,3-11 0,6-3 1,2-3-1,-1 0 0,0 3 0,0 5-1,-2 10-1,-3 9 1,-5 13-2,-1 12 0,-6 16 0,1 14-1,-4 13 1,-2 11-1,-2 11 1,-1 6-1,-1 5 1,-1 0 0,-5-4 0,2-4 1,-4-10-1,2-6 0,-2-11-1,0-7 0,0-8-1,2-16-2,-6 15-4,-8-21-19,3 6-14,-8 0 0,-3 3-1,-8 1 1</inkml:trace>
  <inkml:trace contextRef="#ctx0" brushRef="#br0" timeOffset="1419">2055 758 55,'19'0'42,"10"-5"-1,12-5 1,0-9-19,15 6-12,-4-5-5,1 8-2,-2-3-1,-5 5-2,-6 1 0,-5 3-1,-3 2 1,-3 1-1,-5 3 1,3-1-1,-5 2 0,-1-1 0,-2 0-1,-4-1 0,-1 1 0,-14-2-2,17 3-6,-17-3-34,0 0 1,0 0-1,-12 5 0</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8.6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1061 169 43,'-44'-46'34,"-7"1"2,-1 11-2,1 11-26,-10 6-5,-1 13 0,-7 10-1,-2 13-1,-6 18 1,0 17-1,-1 17 2,2 18-3,3 18 2,7 17 0,10 17-1,9 14 0,15 9 0,18 7 0,15 2 0,20-3 0,18-7 1,19-12-1,22-18 1,16-17-1,21-28 0,14-27 0,18-31 0,11-26 0,11-34-1,7-28 0,3-34 1,2-24-1,-8-24 1,-9-18-1,-19-14 1,-17-7 0,-31-7 2,-27 3-1,-38 1 0,-35 16 1,-41 15-2,-32 22 2,-42 29-3,-31 25 1,-25 35-2,-19 28-1,-4 37-2,-2 21-4,19 32-16,13 17-17,33 15 2,32 17-1,37 12 1</inkml:trace>
  <inkml:trace contextRef="#ctx0" brushRef="#br0" timeOffset="62840">708 790 43,'-4'12'36,"0"5"1,1 5 0,2 13-16,-3 1-16,8 8-1,-3 3-2,2 4 0,2-2-2,-1 0-2,2 0-2,-9-15-6,7 0-21,-9-12-5,-3-11 0,-2-6-1</inkml:trace>
  <inkml:trace contextRef="#ctx0" brushRef="#br0" timeOffset="63028">585 1064 54,'-2'-28'37,"8"4"-1,6 9 1,13 12-21,0 2-10,9 4-2,5-1-1,5 1-3,1-1-3,-5-8-10,3-3-25,-5-8 2,-1-6-2,-2-6 1</inkml:trace>
  <inkml:trace contextRef="#ctx0" brushRef="#br0" timeOffset="63203">1291 569 63,'16'-14'39,"-3"8"-1,-13 6 1,21 25-24,-20-3-8,0 17-2,-5 7 0,0 13-2,-2 8-1,-2 6 0,0 2-1,0-3-1,0 0 0,1-7-3,6-2-3,-6-12-32,13-8-3,2-10 2,7-7-1</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9.51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703 0 69,'-67'14'38,"-3"10"-1,-2 6 0,2 14-33,1 11-2,2 14-1,3 14-1,3 12 1,6 9 0,11 15 0,10 10 0,14 9 0,10 9-1,15 5 0,15 6 0,17 1-1,14-3 0,14-5 0,16-14 0,10-12 0,11-15 1,11-20-1,6-19 1,8-24 0,2-23 1,4-23-1,0-23 1,0-24-1,-6-23 1,-4-22 0,-8-24 0,-11-15 1,-12-14-1,-14-14 1,-17-8-1,-15-2 1,-20-2 0,-17 0 0,-22 5 0,-21 10 0,-22 6-1,-21 23 1,-24 17 0,-20 19-1,-20 19 0,-14 21-1,-14 20 0,-5 15-2,-1 20-9,-1-1-30,7 3 2,10-6-3,11-8 1</inkml:trace>
  <inkml:trace contextRef="#ctx0" brushRef="#br0" timeOffset="63245">697 1107 35,'-11'15'35,"0"3"2,2 0-3,4 12-15,-9-1-8,8 9-3,-6 3-4,5 4-1,1 0-2,2 2 0,1-1-1,3-3 0,2-3 0,1-8-2,4-4-1,-4-10-2,7 0-11,-10-18-20,14 4 0,-7-14-2,1-6 2</inkml:trace>
  <inkml:trace contextRef="#ctx0" brushRef="#br0" timeOffset="63569">433 1361 53,'0'10'39,"0"-10"-1,21 10-1,2-17-17,10 6-14,7-4-4,5-4-4,11 2-11,-2-8-26,4-2 2,-1 0-3,-4-3 3</inkml:trace>
  <inkml:trace contextRef="#ctx0" brushRef="#br0" timeOffset="64034">1119 928 54,'0'0'40,"0"0"0,0 0 0,12-12-21,0 5-13,-2-5-1,4 3-2,-1-3-1,3 1-1,0 3 0,-1 0 0,0 3-1,-3 2 1,1 4-1,-1 5 0,-2 8 0,-2 8-1,-4 7 1,-4 11-1,-5 9 0,-5 7 0,-4 6 0,-5 3 0,-3 2 0,-4-5 0,0-3 0,1-8 0,6-10 1,3-7 0,4-9 0,4-7 0,6-8 1,2-10 1,13 9-1,2-9 0,5-1 1,4 1-1,2-1 1,4 1-1,2 0 0,-1 1 0,0 2-2,-1 0 1,-2 1-1,-5 0-2,0 2-2,-8-9-9,1 3-27,-5-6 1,-1-3-1,-7-8 1</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5:29.896"/>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7248 9760 65 0,'6'17'34'0,"-6"-17"-1"15,8 15-27-15,-8-15-2 16,3 13 0-16,-3-13-1 0,13-7 1 16,0-15 0-16,12-3-1 0,5-10 1 15,11-8-3 1,7-7 1-16,8-6-4 16,21-1-34-16,-10-4-1 15,9 2-1-15,-5-15-1 0,9 0 25 31</inkml:trace>
  <inkml:trace contextRef="#ctx0" brushRef="#br0" timeOffset="866.8185">12912 9513 72 0,'14'23'34'16,"-14"-23"-14"-16,6 27-13 0,-6-9-3 16,8 5 0-16,-2-10-1 15,8-1 1-15,8-15-2 16,13-17 1-16,13-9-4 16,5-22-33-16,26-19-1 0,10-16-2 15,16-19 0-15,13-15 29 16</inkml:trace>
  <inkml:trace contextRef="#ctx0" brushRef="#br0" timeOffset="2213.6079">18179 11438 54 0,'21'-19'34'16,"-13"4"-15"-16,16 17-6 16,-13-12-3-16,12 10-4 15,-6-2-2-15,4 6-1 16,0 0 0-16,-1 4-1 15,0-1-1-15,7 1 1 0,4 1-1 16,9-4-1-16,9-2 0 16,13-2 1-16,13-4 0 15,16 1 0-15,14-8 1 16,17 2-1-16,18-6 1 0,7 2 1 16,14 0-2-1,3 0 1 1,2-1 0-16,-4 2 0 15,-3 2 0-15,-12 6 0 16,-14 3 1-16,-9 2-1 0,-13-2-1 16,-6 0 1-16,-13 5-1 15,-9-4 0-15,-7 4 0 16,-10-3-1-16,-5 0 0 16,-14 1 1-16,-3 0 0 0,-14 3-1 15,-5-4 0-15,-7 3 0 16,-5-5 0-16,-13 0 0 15,14 5 0-15,-14-5 0 16,0 0 0-16,0 0 0 16,0 0-1-16,9-18 0 15,-9 18 0 1,-8-26-1-16,3 8 1 16,-4-5-1-16,0 0 1 0,-5-4 0 15,2-3-1 1,-4-2 1-16,-1-2 0 15,-4 0 1-15,-2-3 0 16,-1-1 0-16,-2-2 0 0,-4 0 0 16,-4 1 0-16,2 4 1 0,0 2-1 15,3 8 0-15,-1 4 0 16,10 9-1-16,8 7 1 16,12 5 2-16,7 16-1 15,15 7 0-15,16 2 1 16,12 7 0-16,7-1 0 15,12 3 1 1,1 0 1-16,-1-2-3 16,-6-5 1-16,-8-4 0 15,-15 1 0-15,-8 0 0 16,-15 10-1-16,-15 4 0 16,-20 2-1-16,-7 7 0 15,-15 8 0-15,-6 2 0 16,-7 7 0-16,-7 2 0 0,1-9 0 15,5-5 1-15,7-5-1 0,5-4 0 16,10-12 0-16,3-5-3 16,19-7-2-16,10-19-10 15,0 0-25-15,24-20 1 16,12 2 0-16,4-12-1 16,23 1 20-1</inkml:trace>
  <inkml:trace contextRef="#ctx0" brushRef="#br0" timeOffset="3319.9291">19457 10665 1 0,'6'-17'12'0,"2"0"-2"16,-5 0 0-16,11 5 0 0,-12-3 0 16,13 10 2-16,-13-6-2 15,10 13 1-15,-12-2-2 16,0 0-2-16,5-13 0 0,-5 13-1 15,0 0 0-15,0 0-1 16,0 0 1-16,0 0 0 31,0 0-1-31,16-7 0 16,-16 7-1-16,28-12 0 0,-6 0 1 16,6-3-2-16,3-4 0 15,2-1 0-15,0-6 0 16,-1-1-1-16,0-5 0 15,-3 5 1-15,-4 0-2 16,-4 3 0-16,-5 3 1 0,-4 0-1 16,-3 6 0-16,-1 2-1 15,-8 13 1-15,7-12-2 16,-7 12 2-16,0 0 0 16,0 0-2-16,-8 14 2 15,0 0-1-15,0 6-1 16,-2 4 1-16,-6 9 1 0,2 2-2 0,-4 5 1 15,-3 2 0-15,1 1 0 16,-1 1 0-16,4-3 0 16,-1 0 0-1,1-4-1 1,4-5 1-16,2-3 0 16,0-7 0-16,6-1-1 15,0-4 2-15,0-5-2 0,5-12 0 16,-4 16-3-16,4-16 1 15,-4 11-3-15,3 2-4 16,-15-17-4-16,9 19-5 16,-21-17-4-16,11 15-5 15,-20-11 1-15,10 13-1 16,-18-14 7-16</inkml:trace>
  <inkml:trace contextRef="#ctx0" brushRef="#br0" timeOffset="3619.691">19253 10946 60 0,'-8'13'22'0,"-5"-17"-1"15,13 4-5-15,0 0-3 16,22 4-3-16,-7-12-2 31,15 7-1-31,1-6-1 0,14 4-2 16,0-2-1-16,8 2 0 16,2-6-1-16,5 6 0 15,2 1 1-15,-4 2-2 16,-3 2 1-16,-2 0 1 15,-8 4-2-15,-3 0 1 16,-9 3 0-16,-7-6-1 0,-6 1-1 16,-4-2 2-16,-16-2-2 15,16 4-1-15,-16-4 0 16,0 0-2-16,14 5-4 16,-14-5-26-16,10-1-7 15,5-4 0-15,11 0 0 16,5-7 12-1</inkml:trace>
  <inkml:trace contextRef="#ctx0" brushRef="#br0" timeOffset="4541.4488">23062 10400 76 0,'9'-28'36'0,"-7"-18"-11"16,5 16-15-16,-23-8-2 16,0 10-3-16,-17-5 0 15,-6 13-1-15,-16 0-2 16,-4 8 1-16,-21 10-1 16,-3 9-1-16,-15 10 1 15,-3 16 0-15,-10 22-3 0,3 11 2 16,-5 19 1-16,4 16-1 15,13 14 0-15,17 19 1 16,17 16-1-16,20 9 0 16,26 2 1-16,26 4-1 0,24 0 0 15,21-3-1-15,18-3 0 16,18-14-2-16,9-19 2 16,11-15 0-16,6-20 1 15,0-20-1-15,5-21 1 0,-1-21-1 16,-3-29 2-16,1-19 0 15,-9-25-1-15,-7-17 1 16,-7-19-1-16,-14-18 1 31,-9-11-1-31,-8-4 1 16,-21-7 0-16,-8 2-2 0,-16 1 2 16,-8 7-2-16,-15 4 1 15,-12 13-2-15,-10 3-2 16,-16 5 0-16,-4 9-2 15,-12 1-2-15,5 20-8 16,-18-10-25 0,15 20 0-16,0-4 0 0,17 15 2 15,4-3 20-15</inkml:trace>
  <inkml:trace contextRef="#ctx0" brushRef="#br0" timeOffset="5276.6743">23437 10052 58 0,'-14'-49'35'0,"-12"1"0"15,3 9-23 1,-12-1-3-16,3 8-4 15,-12 1 0-15,-3 5-2 16,-9 6 1-16,-1 10-2 16,-13 5 0-16,-3 9 0 15,-14 8-1-15,-3 10 0 16,-9 9 0-16,-8 9 0 16,-5 14 1-16,-7 5-1 0,-2 8 1 15,-4 14 0-15,4 5 0 16,5 9-1-16,6 8 1 15,8 10 1-15,10 0-2 16,9 7 1-16,14 6 0 0,9 6-1 16,10 6 1-16,9 3-1 15,15 1 0-15,10 3-1 16,9 6-1-16,10 1 0 16,14-1 1-16,7-3 0 0,15-6 0 15,12-1 0-15,9-10 0 16,13-9-1-16,14-12 1 15,20-13 1-15,8-12-2 32,22-19 0-32,13-18 1 0,15-15 0 15,12-18-1-15,6-20 1 16,4-21 0-16,0-17 0 0,-4-18 1 16,-9-14-1-16,-10-14 0 15,-8-14 0-15,-16-12 2 16,-17-14-1-1,-15-8 0-15,-17-10 0 0,-21-12 1 16,-17-7-2-16,-22-12 2 16,-26-4-1-16,-18-1-1 15,-18 2-1-15,-22 2 1 16,-15 5-1-16,-8 11 0 16,-10 13 0-16,-4 14-1 0,0 11-1 31,2 13-1-31,2 5-3 15,10 27-16-15,-4-12-16 16,10 13-2-16,-2-2 1 16,12 9 0-16,-5 3 37 0</inkml:trace>
  <inkml:trace contextRef="#ctx0" brushRef="#br0" timeOffset="5981.3698">22153 9384 59 0,'0'0'36'15,"20"-10"-1"-15,-13-13-18 0,7-4-11 0,-11-21-1 16,2-11-1 0,-9-21 0-16,0-10 0 15,-10-17-2-15,2-8 2 16,-11-14 0-16,4-7-1 0,1-2-1 16,8 4-1-16,3 7 0 31,14 9-1-31,5 7 0 15,16 9 0-15,11 15-1 16,14 15 0-16,15 13 0 0,7 12 0 16,7 16 0-16,9 9 0 15,6 14 1-15,-1 14-1 16,-1 16 1-16,-3 14-1 16,-5 13 1-16,-10 12 0 0,-9 9 0 15,-14 9 1-15,-19 17-2 16,-15 3 2-16,-17 6-1 15,-12 0 0-15,-13-5 0 16,-6-2 0-16,-7-10 0 16,2-8 0-16,7-11 0 15,-1-15-2 1,9-6 0-16,8-19-2 16,2 5-7-16,-12-21-26 15,16 4 0-15,-13-11 0 16,2 0 0-16,-7-3 25 15</inkml:trace>
  <inkml:trace contextRef="#ctx0" brushRef="#br0" timeOffset="6318.5096">22723 8735 80 0,'14'-10'36'16,"-14"10"0"-16,18-6-29 15,-18 6-5-15,14 12 0 0,-13 11-1 16,-1 10 0-16,-5 9 0 16,-1 5 0-16,0 1-1 15,-4 3 2-15,2-5-1 16,0-2 1-16,4-11 0 16,9-9 0-16,6-13 0 31,12-9 0-31,8-13 0 0,7-8 0 15,5-11-1-15,7-6 0 16,1-5-2-16,-6-4-2 16,3 11-11-16,-12-17-25 15,-4 8 1-15,-12-12-1 16,0 4 0-16,-9-10 27 0</inkml:trace>
  <inkml:trace contextRef="#ctx0" brushRef="#br0" timeOffset="6849.9674">22706 7017 73 0,'0'0'34'0,"0"0"0"15,15 6-31-15,-15-6-1 0,-5 25 0 16,0-10-2-16,2 5 1 16,2 2 0-16,7-1-1 31,4 1 1-31,11 0 0 15,11-10 1-15,6-1 0 0,3-10 0 16,5-2 1-16,-7-10-1 16,-3-3 0-16,-11-12-1 15,-10 0-1-15,-16-1 1 16,-16-4-5-16,-5 11-6 16,-20-11-26-16,-1 6 0 0,-2 0-1 15,-1 6-1-15,4-5 33 16</inkml:trace>
  <inkml:trace contextRef="#ctx0" brushRef="#br0" timeOffset="7149.7279">22829 6390 80 0,'16'13'35'0,"-13"4"1"15,3 15-31-15,-2 3-5 16,1 4-2-16,-3 10-3 15,-12-9-16-15,6 9-14 0,-1-10-1 16,2-2 1-16,-3-11 14 16</inkml:trace>
  <inkml:trace contextRef="#ctx0" brushRef="#br0" timeOffset="74069.9072">16713 12664 76 0,'-10'10'38'16,"12"14"0"-16,-7 8-31 15,11 15-3-15,1 12-2 16,1 12-1-16,-1 14 0 16,-4 18 1-16,0 12-2 0,-5 10 1 15,-1 9 0-15,-3 5 0 32,-3 6 0-32,2-1 1 15,2-10-1-15,-1-12 0 16,4-11 0-16,3-12 0 0,3-16-1 15,1-18 1-15,2-16-2 16,2-15 0-16,-1-6-2 16,-7-17-2-16,12 0-23 15,-13-11-10-15,-8-12 0 0,-3-4-1 16,1-1 13-16</inkml:trace>
  <inkml:trace contextRef="#ctx0" brushRef="#br0" timeOffset="74456.6262">15988 14403 89 0,'8'40'39'16,"17"9"-1"-16,-4 0-33 0,14-2-4 15,10 8-1-15,4 5 0 0,4 8 0 16,0 3 0-16,-4-3 0 16,-5-5-1-16,-3-3 1 15,-5-10 0-15,-6-4 0 16,0-17 1-16,-1-14 0 16,2-8 0-16,0-18 1 15,4-15-1 1,5-24 1-16,2-8-1 15,2-18 1-15,3 1-1 16,2-5 0-16,-3-3 0 16,-4 8-3-16,-3 10 0 15,-3 21-8-15,-16 3-28 16,7 10 0-16,-15 0-1 16,-1 11-1-16,-11-6 25 0</inkml:trace>
  <inkml:trace contextRef="#ctx0" brushRef="#br0" timeOffset="75393.5277">17402 13413 76 0,'-12'-13'37'16,"-6"-6"-5"-16,18 19-22 15,-34 4-4-15,14 6-2 16,-6 6-2-16,-3 9 0 16,-2 11-1-16,0 11-1 0,-1 6-1 15,8 9 1-15,4-3 0 16,11 3 0-16,13-8 1 16,13-7-2-16,14-12 1 0,20-13 0 15,7-16 0-15,12-16 1 16,5-10-1-16,4-12 1 31,-1-12 0-31,-3-5 2 16,-12-5-1-16,-12-5 1 0,-19-3 1 15,-15 2-1-15,-21 1 0 16,-13 10-1-16,-14 7 0 16,-12 10-2-16,-4 7-2 15,-2 13-2-15,5 20-4 16,-8 0-19-16,16 26-13 0,1 3 0 15,13 24 0-15,0 3 8 16</inkml:trace>
  <inkml:trace contextRef="#ctx0" brushRef="#br0" timeOffset="76027.7969">17312 15574 105 0,'-55'-88'41'15,"4"25"-9"-15,-14-10-26 16,0 15-2-16,-6 11-2 0,-1 15-1 16,-3 20-1-16,2 26-1 15,3 20 0-15,3 25 0 16,5 23 0-16,7 19 0 0,11 12 0 16,9 13 0-16,17 8 1 15,13-3 0-15,17 7 1 16,19 1-1-1,19-19 0 1,15-5 1-16,23-12 0 0,20-17-1 16,11-15 0-16,12-15 1 15,11-26-1-15,7-25 0 16,5-14 0-16,3-15-1 16,-8-20 2-16,-10-13-1 15,-9-13-1-15,-14-14 1 16,-14-14 0-16,-23-11 0 0,-22-8 0 15,-24-3 2-15,-24-3-2 16,-20 8 2-16,-25 3-1 16,-20 19 0-16,-24 15 0 15,-20 19 0-15,-16 16 0 16,-11 14-1-16,-7 19 1 0,-5 10-3 31,-1 9 1-31,5 2 0 16,17 5-3-16,11-12-7 15,34 12-29-15,10-16-1 16,27 4 1-16,19-13 0 0,33 0 24 16</inkml:trace>
  <inkml:trace contextRef="#ctx0" brushRef="#br0" timeOffset="77003.4317">18048 14981 79 0,'0'0'37'0,"0"0"-2"0,-11-8-26 16,15-4-7-16,3-7 0 15,3 1-1-15,6-6 0 16,2-4 0-16,8-1-1 15,6-3 1-15,4-2-2 16,10 0 2-16,5-3-1 16,9-6 0-1,7 2-1-15,9 0 2 16,5-1-1-16,5 4-1 0,0 6 2 16,3 0-2-1,-6 8 3-15,2 11-2 16,-12 7 0-16,-8 13 0 15,-6 9 0-15,-9 12 1 0,-11 8 1 16,-11 15-3-16,-7 12 2 0,-7 8-1 16,-11 6 1-16,-6 1-1 15,-9 5 1 1,-7-2 0-16,-4-2-1 0,-4-3 2 16,-4-7-1-16,-6-4 1 15,-3-8 0-15,0 0-2 16,-1-6 1-1,3 0-1-15,2-12 1 16,6 1-2-16,2-9 0 16,5-2 1-16,9-7-1 15,0-10 1-15,14-12 0 16,-10 15 0-16,10-15-1 16,0 0-1-16,0 0 0 15,3-11-3-15,-3 11-2 0,5-29-16 16,-1 14-16-16,-5-11 3 0,2 3 0 15,-7-8 7-15</inkml:trace>
  <inkml:trace contextRef="#ctx0" brushRef="#br0" timeOffset="77319.813">18509 15266 76 0,'1'15'38'16,"0"-2"-2"-16,18 14-23 16,-3-6-10-16,8 1-1 15,0 4 0-15,1 9-3 0,-7 3 1 16,-6 11-1-16,-2 6-1 16,-7 4 1-16,-3 3 1 15,0 1 0-15,3-3-1 16,8-5 2-16,13-5 0 0,10-13 0 15,14-15-1-15,10-5 0 16,11-8 0-16,4-13-3 16,6 1-6-16,-10-18-27 15,-3-2 0-15,-17-11-1 0,-8 1 0 16,-19-11 29-16</inkml:trace>
  <inkml:trace contextRef="#ctx0" brushRef="#br0" timeOffset="77806.6142">19452 13981 95 0,'-12'16'37'0,"-7"2"-1"16,6 9-34-16,5 7-3 15,3 6 0-15,10 1-1 0,10-2 0 16,7-6 0-16,10-8 1 16,7-10 0-16,2-9 1 15,-2-14 0-15,-7-6 1 16,-9-9 0-16,-12-4 1 0,-16 0-2 15,-12-4 0 1,-11 8-6-16,-14-9-28 0,8 3-2 16,-2-7 0-16,15-1-1 0,5-6 23 15</inkml:trace>
  <inkml:trace contextRef="#ctx0" brushRef="#br0" timeOffset="77940.2359">19674 13540 108 0,'8'68'1'15,"4"8"-14"-15,10-6-23 16,11-4-3-16,12-5 19 16</inkml:trace>
  <inkml:trace contextRef="#ctx0" brushRef="#br0" timeOffset="120375.8349">9312 13478 64 0,'0'0'35'0,"0"0"-2"0,5-10-22 16,13-1-7-16,-2-3 0 16,6 0 0-16,-3-6-1 15,5 3 2-15,-5-3-2 16,2-2 0-16,-5-2 0 15,-1-3-1-15,-1-4-1 16,-3 5 1 0,-3-5-1-16,1 4 1 15,-3-1-2-15,-1 1 1 16,0 6-1-16,-2 5 1 16,-1 3 0-16,0 1-1 0,-2 12 1 15,0 0-1-15,0-11 0 16,0 11 1-16,0 0 0 15,0 0-1-15,-6 18 1 16,3-3-1-16,-3 3 1 0,2 5-2 16,-2 5 2-16,-2 7-1 15,1 5 0-15,-1 6-1 16,2-1 1-16,1 0 0 16,-1 7 0-16,3 1 0 15,0 0 0 1,1-4 0-16,0-3 0 15,-1-5 1-15,2-2-1 16,0 0 0-16,1-8 0 16,-4-8 0-16,4-2-1 15,-3-5 0-15,-1-1-1 16,2-4 0-16,2-11-2 16,-10 16-1-16,10-16-2 0,-8 14-10 15,8-14-22-15,-14 15 2 16,11-4-1-16,-11-6 4 15,6 7 34-15</inkml:trace>
  <inkml:trace contextRef="#ctx0" brushRef="#br0" timeOffset="120715.875">9196 14049 74 0,'0'0'38'0,"0"0"-2"16,0 0-27 0,22-15-4-16,-9 9-2 15,10 3-1-15,1-1 0 16,7 0 0-16,2 0 0 0,2 2-1 16,5 0 0-1,-3 1 1-15,-4 1 0 0,-2 1-1 16,-6-1 1-1,-6 2-1-15,-7 0 0 0,-12-2 0 0,12 2-1 16,-12-2 1-16,0 0-1 16,0 0-1-16,0 0 0 15,0 0-2-15,-5 16-5 16,5-16-27-16,0 0-5 16,1-12 1-16,21-2 0 31,4-12 20-31</inkml:trace>
  <inkml:trace contextRef="#ctx0" brushRef="#br0" timeOffset="122224.1255">14965 12572 63 0,'4'11'33'16,"-4"-11"-15"-16,0 0-8 0,0 0-4 15,0 0-1-15,12 0 0 16,-12 0 0-16,12-14-1 16,-5 3 0-16,5 3 0 15,-1-4-1-15,5 1 0 16,0-6-1-16,2 0 1 0,-1-4-1 16,3 3 1-16,-3-7 0 15,0 0-1-15,-1 2 0 16,-5 0 0-16,1 4-1 15,-2 0 1-15,-4 6-2 16,-6 13 1-16,8-16-1 16,-8 16 1-16,0 0-1 0,0 0 1 15,1 19-1-15,-3-1-1 16,-3 5 1-16,-1 12 0 16,-1 3 0-16,-3 7-1 15,2 3 0-15,-3 2 1 0,3 0-1 16,-3-1 1-1,2 1 0 1,1-9 0-16,0 1 0 16,3-8-1-16,-1-2-1 15,0-8-1-15,3-3 0 0,-6-8-3 16,10 4-8-16,-16-14-25 16,15-3 1-1,-17 11-1-15,17-11 2 16,-24 3 36-16</inkml:trace>
  <inkml:trace contextRef="#ctx0" brushRef="#br0" timeOffset="122456.0174">14861 13028 83 0,'0'0'39'16,"17"9"0"-1,-5-15-30-15,13 4-4 16,-1-5-2-16,5 1 1 15,-2-2-2-15,2-2-2 16,-5 3 0-16,-5-3-1 16,-2 4 0-16,-17 6-3 15,22-9-1-15,-18-3-11 0,9 11-22 16,-13 1-1-16,16-7 1 16,-16 7-1-16,24-10 37 15</inkml:trace>
  <inkml:trace contextRef="#ctx0" brushRef="#br0" timeOffset="123102.4704">15334 12706 77 0,'0'0'38'0,"16"-1"1"16,-15-13-29-16,13 2-4 15,-1-8-3-15,3-3 0 16,0-5-2-16,3-2 0 16,-1-2 1-16,-1-1-2 15,-1 6 2-15,0 5-2 0,-3 1 0 16,-1 5 1-16,-12 16-1 15,12-15 0-15,-12 15 0 16,0 0 1-16,0 10-1 16,-5 6 0-16,-3 6 0 0,-2 6 0 15,-3 10 0-15,0 7-1 16,-6 7 0-16,0 2 0 31,-3 2-1-31,-1-2 1 16,3-1-1-16,0-6 0 0,4-5 0 15,4-10 0-15,2-5-1 16,6-11 0-16,4-4 1 16,0-12-1-16,0 0 2 15,10-10-1-15,-4-4 2 16,-2-1-1-16,-1-4 2 0,-2 1-1 16,-2 4 0-16,0 3 1 15,1 11 0-15,0 0-1 16,-13-1 0-16,13 1 1 15,-1 19 0-15,7-4-1 16,2-2 0-16,3 0 1 16,6-4-1-16,0-1 1 0,4-2-2 15,1-6-1-15,5 3-9 16,-10-9-25-16,8-4 0 16,-4-2-1-16,2-1 0 0,-5-6 36 15</inkml:trace>
  <inkml:trace contextRef="#ctx0" brushRef="#br0" timeOffset="123788.2979">15612 12495 66 0,'-2'-40'38'16,"-4"-7"-2"-16,3 3-24 16,-9-4-8-16,3 4 1 15,-10 1-2-15,-1 3 0 16,-7 3 0-16,-1 6-2 16,-6 5 1-1,-4 4-1-15,-5 1 0 16,-1 5-1-16,-3 2 1 15,-1 2-1-15,-4 12 1 16,3 1-2-16,-3 4 2 16,-2 7-1-16,-1 4 1 0,0 6 0 15,-3 7-1-15,4 6 1 16,3 1-1-16,0 8-1 16,5 6 0-16,8 3 1 15,10 9 0-15,9 6-1 0,11 1 0 16,12 8 1-16,11 3-1 15,11-4 2-15,13 2-1 16,7 1-1-16,9-5 1 16,4-7-1-16,8-8 1 0,-4-5 0 15,3-11 0-15,-2-8-1 16,-2-9 1-16,-2-14 1 16,-1-11-2-16,-1-10 1 15,2-13 0-15,-2-12 1 16,-3-14 0-16,1-7 1 31,-2-15-1-31,-5-5 1 0,-2-6 1 0,-6-3-2 16,-9 2 1-1,-2 0 1-15,-8 8-1 16,-5 7-1-16,-8 8 0 16,-5 6 0-16,-6 8 0 0,-4 5 0 15,-2 2-2-15,-6 5-1 16,2-1 1-16,-3 1-5 0,8 16-11 15,-12-13-23 1,14 8 0-16,-3-5-1 0,13 9 1 16,-3-2 33-16</inkml:trace>
  <inkml:trace contextRef="#ctx0" brushRef="#br0" timeOffset="124763.7404">9667 12923 65 0,'-5'-30'36'15,"-4"-6"0"-15,5 3-23 0,-15-8-6 16,2 7-4-16,-10-2 1 15,-1 5-2-15,-4 6 0 16,-5 5 0-16,-6 5 0 16,-2 5-1-16,-4 5 0 15,0 5 0-15,-3 4 0 16,2 8 1-16,0 5-2 0,-2 5 0 0,2 7 1 16,1 13-1-16,0 8 0 15,0 8 0-15,1 14 0 16,4 12 0-16,2 4 0 15,5 8 0-15,8 7 0 16,12 2-1-16,10-1 1 31,16 0-1-31,20-6 0 0,10-12 0 16,17-9-1-16,15-9 1 16,18-12-1-16,12-15 1 15,7-13 1-15,5-15-1 16,1-15 2-16,4-11-2 15,-5-15 2-15,-3-13 0 16,-13-16 0-16,-9-12 1 0,-14-9-1 16,-12-8 0-16,-18-5 1 15,-14 2 1-15,-17 2-1 16,-18 5-2-16,-14 12 1 0,-11 10 0 16,-7 11-2-16,-8 10-1 15,0 13-7-15,-6-9-18 31,12 18-13-31,6-2 1 16,14 4 0-16,7-3 13 0</inkml:trace>
  <inkml:trace contextRef="#ctx0" brushRef="#br0" timeOffset="125213.5173">10074 13173 80 0,'21'-10'35'0,"2"-19"-11"15,13 4-17-15,-4-15-2 16,6-6-1-16,-4-14 0 15,4-2 2-15,-8-6-2 0,0 0-1 16,-5-5 0-16,-3 0-1 16,-6 4 0-16,-2 12-1 15,-5 12 0-15,-3 10 0 16,-2 8-1-16,-3 14 1 0,-1 13-1 16,0 0 0-16,-13 28 0 15,4-3 0-15,-1 4-1 16,-2 3 1-16,1 1 0 15,-1-1-1-15,2-1 1 16,-2-1 0 0,2-6 0-16,1-2-1 15,0-2 0-15,-2-6-2 16,6 4-4-16,-11-13-27 0,16-5-5 16,0 0 1-16,13-25-2 15,7-7 23-15</inkml:trace>
  <inkml:trace contextRef="#ctx0" brushRef="#br0" timeOffset="126241.4888">15975 12645 43 0,'13'13'33'0,"-1"-8"-3"15,6 11-18 1,-18-16-4-16,17 14-2 15,-17-14-2-15,0 0 0 16,11 4 0-16,-11-4-2 16,0 0 0-16,0 0-1 15,0 0 1-15,13-10-1 0,-13 10 0 16,17-24 0-16,-7 9-1 16,6-2 1-16,1-5 0 15,3-1 1-15,0-3-1 16,6 0 0-16,-5-1 0 0,5 3 0 15,-5-1-1-15,1-1 3 16,-4 1-3-16,-3 4 1 16,-1 2-1-16,-4 4 1 15,-2 3-1-15,-1 1 1 0,-7 11-1 16,3-16-1-16,-3 16 1 16,0 0 0-16,0 0 0 15,-1-13 1-15,1 13-1 16,0 0 0-16,0 0 0 15,-16-5 0-15,16 5 0 32,-19 7 0-32,5-3-1 0,0 4 1 15,2 0-1-15,-3 0 0 16,5 6-1-16,10-14-1 16,-11 19-5-16,0-12-28 15,11-7-1-15,0 0 0 16,14 6 1-16,-9-19 31 0</inkml:trace>
  <inkml:trace contextRef="#ctx0" brushRef="#br0" timeOffset="134205.9738">3187 14379 78 0,'0'0'37'32,"3"-16"-12"-32,-3 16-17 15,0 0-4-15,0 0 0 16,0 0-2-16,0 0 1 0,13-15 0 16,1 1-2-16,7-5 1 0,3-3 0 15,8-7-2-15,-1-3 1 31,2 2 0-31,-2-2-1 0,-1 2 2 0,-7 8-2 16,-4 6 1-16,-5 5 0 16,-14 11 1-16,0 0-2 15,8 11 0-15,-13 8 1 16,-3 12-1-16,-3 10 0 16,0 2 0-16,-2 10 0 15,-1 2 0 1,-1 4 0-16,-2 0 0 15,5-1-1-15,-4-3 2 0,4-13-3 16,-2 1 1-16,1-8-2 16,5 0-3-1,-9-18-7-15,15 5-26 16,-13-11 0-16,11 0-1 0,4-11 6 16,-13 6 34-16</inkml:trace>
  <inkml:trace contextRef="#ctx0" brushRef="#br0" timeOffset="134437.571">3112 14854 76 0,'0'14'39'0,"0"-14"1"0,20 14-29 16,0-17-7-16,13 0-2 16,6-6-1-16,5 2 1 15,8 1-2-15,3-3 1 16,0 0 0-16,-2 5-1 15,-4-1 0-15,-5 0 0 16,-6 6-3 0,-11-5-4-16,9 10-33 15,-22-9 0-15,-1 9 0 16,-13-6 0-16,15 5 34 0</inkml:trace>
  <inkml:trace contextRef="#ctx0" brushRef="#br0" timeOffset="135139.2243">3053 15718 46 0,'16'-18'37'15,"10"-3"-1"-15,-10-20-22 32,16 12-6-32,-6-11-3 0,5 1 0 15,-6 6-2-15,-1 4 0 16,-5 2 0-16,-5 7 0 16,-1 5-1-16,-9 3 1 15,-4 12-2-15,0 0 0 16,0 0-1-16,0 0 0 15,0 0 0-15,4 28 0 0,-8-5-1 16,3 10 1-16,-2 3-1 16,-4 9 0-16,0 1 1 0,-2 0 0 15,0 8-1-15,0-7 1 16,-2-2-1-16,0-5 1 16,3-1-3-16,-5-15-4 31,13 11-11-31,-7-13-20 0,6-2-2 15,-6-8 1-15,6 1 20 16,1-13 19-16</inkml:trace>
  <inkml:trace contextRef="#ctx0" brushRef="#br0" timeOffset="135392.4921">3108 16104 85 0,'-1'21'40'16,"5"-35"-9"-16,6 13-24 15,-10 1-5-15,23-19-1 16,-7 11 0-16,4-6 0 16,4-1-1-16,4 1 0 0,0 6 1 31,4-1-2-31,-2 4 2 16,-1-2-2-16,-3 3 0 15,-5-1-1-15,0 6-1 16,-21-1-5-16,24 4-26 0,-24-4-6 15,0 0 1-15,0 0-1 16,6 11 40-16</inkml:trace>
  <inkml:trace contextRef="#ctx0" brushRef="#br0" timeOffset="135843.2797">3613 15527 65 0,'0'0'37'31,"0"0"1"-31,21 0-27 0,-7-10-7 15,7-4 0-15,4 3-2 16,1-5 0-16,2 4-1 16,-4 6 1-16,-1 3 0 0,-4 1-1 15,-4 4 0-15,-5 9-1 16,-8-1 1-16,-2 10-1 16,-1 3 1-16,-4 4-1 15,-1 1 1-15,-1 7-1 0,2 6 0 16,2-2-1-16,0 1 1 15,-1-2 0-15,3 2-1 16,-1-3 0-16,2 1-1 16,-3-7-1-16,3-3-4 15,-12-8-4 1,12 5-29-16,-10-7 1 16,3-1 0-16,-5-7 11 15,3 6 28-15</inkml:trace>
  <inkml:trace contextRef="#ctx0" brushRef="#br0" timeOffset="136131.2116">3602 16134 69 0,'0'0'40'16,"0"0"-1"-16,29-12-31 16,-11-2-3-16,10 2-2 15,2-7 0-15,6 4-1 16,0 1 0-16,0 2 0 15,-2 4-1 1,2 4-1-16,-5 5 1 16,-3 0-1-16,-4 4 1 0,-3 0 0 15,-3-1-2-15,-3 8 3 16,0-5-2-16,-8 5-1 16,-7-12 1-16,15 8-1 15,-15-8-1-15,0 0-5 16,9 19-24-16,-9-19-11 0,0 0 1 15,-16-13 1-15,16 13 28 16</inkml:trace>
  <inkml:trace contextRef="#ctx0" brushRef="#br1" timeOffset="162766.1099">4220 14163 64 0,'14'1'37'0,"-14"-1"-4"16,0 0-22-16,0 0-6 16,0 0-1-16,0 0-1 0,12 16 0 15,-12-16 0-15,0 22-1 16,0-9 1-16,2 10-1 16,-4 6 0-16,2 7 1 15,-1 3-2-15,-1 3 1 0,0 5-2 16,-1 4 1-16,-1 4 0 15,0-4-1-15,0-5 1 16,0 1-1-16,1-9 0 16,-2-2 0-16,3-9 0 15,1-3 0-15,-3-8 0 0,3-5-1 16,1-11 0-16,0 0-1 16,0 0 0-16,0 0-4 15,17-1-23-15,-12-16-10 16,4 5-1-16,-5-5 1 15,7-1 18-15</inkml:trace>
  <inkml:trace contextRef="#ctx0" brushRef="#br1" timeOffset="163298.1035">4791 14442 58 0,'0'0'37'15,"-14"-12"1"-15,14 12-19 16,-29 4-14-16,11 3-3 0,-5 6 0 16,0 8-2-1,-2 6 0-15,5 8 1 16,0 10-2-16,5 5 0 16,8 2 2-16,7 6-2 0,8-5 1 0,10-2 0 15,9-3 0-15,7-11 0 16,5-11 0-16,7-14 2 15,6-18-1-15,2-9 0 16,1-11 2-16,-1-12-2 16,1-15 1-16,-2-4 1 15,-9-6-1 1,-7 3 0-16,-13 1-1 16,-10 0 2-16,-17 0-3 15,-12 15 2-15,-12 4-1 16,-12 13-2-16,-11 13 0 15,-6 7-1-15,1 17-3 16,-6 1-5-16,17 21-30 16,-8-5-1-16,10 14 1 0,4-6 0 15,12 6 37-15</inkml:trace>
  <inkml:trace contextRef="#ctx0" brushRef="#br1" timeOffset="163834.6234">4477 15345 82 0,'0'0'40'0,"0"0"-2"16,0 0-31-16,-8 20-4 31,-1 2-3-31,0 12 0 0,-1 11-1 16,1 8 0-16,-2 12 1 15,6 6-1-15,0 3 1 16,4 2 0-16,-4-3 1 15,10-5-2-15,-2-11 2 16,3-6-2-16,-4-14 0 0,6-9-2 16,-8-28-3-16,12 21-14 15,-2-35-19-15,-2-9 1 16,-3-9-1-16,5-1 19 0,-4-9 20 16</inkml:trace>
  <inkml:trace contextRef="#ctx0" brushRef="#br1" timeOffset="164322.3897">4813 15510 72 0,'0'0'38'15,"0"0"-2"-15,0 0-27 16,-10 15-6-16,-1 8 0 16,-4 5-2-16,0 7 0 15,1 15-1-15,4 5 0 16,4 3-1-16,8 3 2 0,7-2-2 16,8-7 1-16,3 4-1 15,14-4 2-15,5-12-1 16,4-9 1-16,8-18-1 0,-4-2 0 15,8-15 1-15,-4-9 0 32,2-14 0-32,-5-8 0 15,-4-12 0-15,-4-6 1 16,-12 0 0-16,4-11 0 0,-20-1 1 16,-3 5 0-16,-11-7-1 15,-12 5 0-15,-8 6 0 16,-6 9 0-16,-7 6-1 15,-1 14 1-15,-1 11-1 16,-1 3-2-16,5 12 0 16,0 3-1-16,8 11-3 0,-9-11-22 15,15 13-15-15,1-7 0 0,18-8 0 16,-16 6 13-16</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3.56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5110 1861 81,'0'0'41,"0"0"-1,0 0 1,0 0-33,0 0-5,-20 1 0,3-7-1,-9-5 0,-7-1-1,-11-8 1,-8 0 0,-13-5 0,-10-2 0,-10-2-1,-11-2 1,-10 0-1,-12-3-1,-12 1 1,-12-1 0,-13-6 0,-10-1 0,-15-4 0,-8-1 0,-13-4-1,-5-2 1,-5-2 0,-2-1-1,5 3 0,2-3 0,7 4 0,8 1 0,12 1 0,13 4 1,12-2 0,16 0 0,13 1 0,13 0 1,11-2-1,15-1-1,10 2 1,12 2 0,10 2-1,7 5 0,7 1 0,9 5 0,5 6 0,8 7 0,1 2 1,7 5-2,1 4 1,9 8 0,0 0 0,0 0 0,0 0 0,0 0 0,0 0 0,0 0 0,11 12 0,-11-12 0,12 8 0,-12-8 0,13 6-1,-13-6 1,11 6 0,-11-6 0,13 5 0,-13-5 0,13 3 0,-13-3 0,15 3 1,-15-3-2,14 3 2,-14-3-2,16 3 1,-16-3 0,13 2 0,-13-2 0,10 2 0,-10-2 0,10 0 0,-10 0 0,14-4 0,-2-3 0,4-4 0,6-3 0,7-4 0,7-6 0,7-4 0,5-3 0,4-2 1,-1 3-1,-4 1 1,-3 3-1,-10 4 1,-4 6 1,-12 5-2,-5 5 0,-13 6 0,0 0 0,-14 4 0,-4 2 0,-3 2-2,-11 1 1,-9 1 0,-8 4 1,-9-1-1,-8 2 1,-9 0-1,-3-1 1,-4-1 0,-2-1 0,4-1 0,4-3 0,12-2 1,10-1-1,13-2 0,9 1 0,12-1 1,20-3-1,4 12 0,16-2 0,10 6-1,7 6 2,10 6-2,7 11 1,7 8 0,5 9 1,-1 4-2,-1 7 1,-4 3 0,-4-1 0,-8-1 0,-5-4 0,-9-5-1,-10-9 0,-4-5 0,-6-8-1,-3-8-3,-6-10-3,5 0-34,-10-19-1,7 14 1,-7-14-2</inkml:trace>
  <inkml:trace contextRef="#ctx0" brushRef="#br0" timeOffset="1317">2837 1715 88,'-37'-17'41,"-9"1"1,-3 7-1,-8 0-30,2 9-6,0 6-2,-3 9-1,2 14-1,7 12-1,4 16 0,9 8 0,9 7 0,13 3-2,14 3 2,19-6-1,16-12 1,17-13-1,17-20 1,13-17-1,10-18 1,7-17 1,1-20-1,-5-11 2,-5-16-1,-9-8 1,-18-7 0,-12-2 0,-21-2 0,-19 4 0,-18 6-1,-18 11 0,-19 16 0,-18 14 0,-10 17-2,-8 12-3,7 15-30,0 7-8,13 7-2,17-3 0</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5.7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1985 378 62,'-21'-38'41,"-7"-1"-1,-10 2 1,1 4-27,-19 1-7,-7 12-4,-11 11-1,-6 15-1,-7 14 0,-3 22-1,-3 19-1,1 25 1,6 23-1,9 25 1,13 22 0,17 19 0,17 19 0,17 6 0,26 5-1,21-1 1,23-9-1,20-14 1,23-17 0,14-21-1,17-26 1,14-25 0,10-26 1,4-31-1,3-29 0,3-31 1,-6-29-1,-8-31 1,-9-28-1,-18-24 1,-18-24 0,-19-14 1,-21-13 0,-23-6 0,-30 3 0,-21 5 0,-33 13 0,-25 15-1,-27 16 0,-24 20 0,-20 14-1,-15 20 0,-6 15 0,-1 16-2,12 13 1,18 8-4,27 18-6,20 5-25,46 15-6,38 7 2,43 8-2</inkml:trace>
  <inkml:trace contextRef="#ctx0" brushRef="#br0" timeOffset="5791">-3 1009 60,'3'-12'40,"12"16"-2,6 5 1,10 12-18,6-5-17,10 2-1,7 3-1,8 4 0,2-1-1,0-1 1,-5-5-1,-6-1 0,-9-5 0,-7 1 0,-9-2 0,-13 0-1,-9 3 1,-8 2-1,-7 9 0,-6 5 1,-4 6-1,-5 8 0,-6 4 1,-1 8 0,-2 1-1,0 4 1,1-5-1,2-3 1,3-6-1,4-5 1,4-10-1,6-8 0,3-8 0,5-4 0,5-12 1,0 0 0,0 0-1,0 0 1,0 0 1,0 0-1,0 0-1,-7-11 1,4-2 0,0-8-1,-3-7 0,-1-8 0,-4-12 0,-1-7 0,-1-8 0,-2-4 0,-2 1 1,1 2-1,-1 5 1,2 8 0,0 11 0,3 11 0,2 7 0,2 9-1,8 13 0,-9-13 0,9 13-2,0 0 0,0 0-5,0 0-20,-2-10-16,6 0 1,5-4 0,7-7 0</inkml:trace>
  <inkml:trace contextRef="#ctx0" brushRef="#br0" timeOffset="6585">2148 50 48,'-12'-8'31,"-5"-3"0,4 2 0,13 9-26,-22-17-4,11 10-2,1 7 1,10 0-1,-11 10 1,6 1-1,4 1 0,-1 1 0,3 1-1,-2-3-1,1 0-3,0-11-7,0 0-16,0 0-1,0 0 0,0 0 1</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6.4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578 495 58,'-25'-30'39,"6"1"-1,0 3 1,3 7-21,-3-2-11,1 8-3,-6 11-1,-4 14-2,-6 16 0,-7 21 0,-4 22-1,-6 22 1,-3 24 0,0 23-1,6 20 0,6 14 2,14 7-2,16 9 1,21-3 0,23-5 0,25-15-1,25-14 2,26-24-1,26-20 1,20-30-1,20-29 0,13-32 0,7-31 0,7-30 0,1-32 1,-9-29-1,-11-27-1,-19-23 0,-24-19 0,-25-17 0,-27-11 1,-34-7-1,-33-1 0,-32 5 0,-33 10 0,-32 16 0,-29 20 0,-24 20 1,-22 28-2,-17 27 1,-10 29 0,-8 29-1,4 26-1,13 29-2,11 17-2,29 29-21,21 7-13,34 14-1,32 6 1,40 1 0</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7.1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583 1081 64,'-17'-20'38,"-7"14"-1,-6 11 1,-8 15-14,-6 20-19,-11 22-3,-5 26-1,-7 27 0,-1 29 0,4 22 0,10 18 0,15 13 0,18 6-1,28-1 0,24-10 1,29-19 0,28-22 0,32-28 0,24-27 0,23-36 1,20-31-1,11-35 1,12-32-1,1-32 1,0-30-1,-10-27 0,-14-27 0,-22-21 0,-25-19-1,-31-14 1,-32-7-1,-41-2 0,-39 4 1,-43 9-1,-36 16 0,-37 23 0,-28 23 0,-22 29 0,-17 25 0,-3 27 0,-1 25-1,15 24 0,16 23-2,27 18-1,25 15-3,37 18-27,25 11-7,38 9 1,32 6 0</inkml:trace>
  <inkml:trace contextRef="#ctx0" brushRef="#br0" timeOffset="653">6298 817 70,'-46'-45'40,"1"6"-2,-2 12 1,4 11-29,-14 11-5,-4 18-2,-11 24-2,-7 19 2,-7 24-1,-4 24 0,-3 28-1,2 21 1,8 21-1,11 17 0,24 8 0,22 4 1,25-1-2,30-11 2,31-18-1,29-21 0,28-29 0,24-29 1,17-35-1,13-32 0,10-39 0,4-33-1,-1-37 0,-9-28 0,-10-34 0,-17-24 0,-23-19 0,-23-16-1,-34 0 1,-29-3-1,-36 6 1,-31 15 1,-34 18-1,-28 21 0,-20 23 1,-18 24-2,-12 20 0,-7 20-4,8 26-36,-4 13-1,10 18 1,5 7-2</inkml:trace>
  <inkml:trace contextRef="#ctx0" brushRef="#br0" timeOffset="9543">2769 1891 62,'-5'11'39,"5"-11"-1,0 0 2,3 11-22,-3-11-11,0 0-2,0 0-2,12 1-1,3 0 0,9 3-1,10-4 1,16 2-1,18-3 1,15 1-1,19-2 0,12-2 0,17 3 0,8 0 0,8 1-1,0 3 0,-3 2 1,-3 3-1,-10 1 0,-12 4 1,-16-2-1,-12 2 0,-17 1 0,-13-3 1,-18 1-1,-11-4 0,-11-1 0,-8-1 0,-13-6 1,4 10-1,-4-10 1,-11 3-1,11-3 1,-12 2-1,12-2 0,-13-2 0,13 2 0,-9-13 0,6 4 0,0-3-1,-1-5 1,-2-1 0,-1-3 0,-2-2 0,-1-4 0,-4 0 0,-3-2 0,-4 0 1,-1 3-1,-2 2 0,1 2 0,2 4 0,2 6 1,4 3-2,15 9 1,-12 2 0,19 7 0,6 3 0,10 6 0,6 3-1,7 0 2,8 5-1,5-3 0,1 0 0,-2-6 1,-3 0-2,-7-3 1,-7-5 0,-12 0 0,-19-9 0,4 18 1,-21-9-1,-11 3 1,-9 4 0,-6 2-1,-6 4 1,-3 0-1,5 2 1,1-4-1,8 1 1,7-3-2,6-6 1,9-3-1,4-4-1,12-5-1,-10-2-3,10 2-11,3-15-26,-5-1 2,-2-5 1,-2-4-2</inkml:trace>
  <inkml:trace contextRef="#ctx0" brushRef="#br0" timeOffset="10572">3664 902 26,'-10'10'25,"-2"0"0,3 2 1,-3-6-3,7 8-1,-7-13-4,10 8-2,2-9-3,0 0-4,0 0-1,0 0-2,0 0-1,20-18-1,-2 3-1,6-2-1,1-4 0,5-2-1,2-3 1,-2-1-2,-1 4 1,-4 1 0,-5 3-1,-3 4 1,-4 1-1,-3 5 0,-10 9 0,9-8 0,-9 8 0,-4 17 0,-1 4-1,-3 5 1,-3 8-1,-1 5 1,0 7-1,-3 2 1,1-1 0,2-4 0,1-1 0,0-7-1,4-6 0,0-8-2,3-2-1,-3-9-2,8 2-7,-1-12-28,-9-3 1,9 3-1,-12-14 1</inkml:trace>
  <inkml:trace contextRef="#ctx0" brushRef="#br0" timeOffset="11001">3620 1137 57,'0'0'38,"-11"4"0,11-4 1,0 0-18,14 3-10,2-1-4,0-2-1,7 4-2,1-3 0,9 6-1,5 0-1,2 1-1,1-1 0,1 1-1,-1 1 0,-4-2 1,-3-1-1,-8-3-2,-5 2-2,-9-13-9,-12 8-28,20-13-1,-5-2 2,7-5-3</inkml:trace>
  <inkml:trace contextRef="#ctx0" brushRef="#br0" timeOffset="11430">7591 961 45,'-9'-27'35,"4"3"2,4 3-10,-6-10-11,8 7-4,-6-7-4,2 4-3,-5-4 0,0 2-1,-5-3-2,-4-3 1,-6 0-2,-2-1 0,-7-1 0,-6 0 0,-6-2 0,-7 0 0,-8 0-1,-4 1 0,-6 2 1,-6-2-1,-5 6 0,-4 1 1,-3 4-1,-3 3 0,-2 3 1,-1 3-1,-3 7 1,2 7-1,-1 2 1,2 6-1,2 8 1,0 6-1,2 9 0,4 5 0,0 6 0,1 5 0,5 10 0,-2 6 1,6 4-1,5 8 1,5 5-1,6 6 1,8 5-1,5 4-1,6 1 1,7 4 0,5 5 0,2 3 0,6 0 0,3 5 0,3 1 1,4 5-1,4 3 0,5 1 0,6 0 1,5-1 0,10 0-1,6-3 1,8 2-1,10-5 1,8-5-1,6-3 0,8-6 0,4-3-1,4-6 1,3-5-1,5-9 1,2-5-1,1-8 1,3-7 0,0-11 0,3-9 0,1-11 0,2-11 0,2-12 0,0-11 0,4-12 0,1-13 0,2-9 0,3-11 0,3-11 1,0-10 0,-4-9-1,-2-9 2,-4-8-1,-5-7-1,-8-6 2,-6-6-1,-13-4 0,-10-7-1,-13-1 1,-15-3-1,-13 0 1,-14 0 0,-16 2 0,-16 5-1,-17 4 1,-12 9-1,-13 7 0,-11 7 0,-8 15-1,-7 4-1,-1 12 0,-2 7-3,3 15-3,-3 1-12,9 16-22,1 11 1,6 7 0,3 13 2</inkml:trace>
  <inkml:trace contextRef="#ctx0" brushRef="#br0" timeOffset="12461">5673 1404 61,'0'0'41,"2"9"-1,-2-9 2,0 0-21,0 0-13,-10-6-4,10 6-1,-16 13-1,7 3-2,2 5 0,1 6 0,2 2 0,2 3-1,4 0 1,4-1 0,3 0 0,3-4 0,-1-4 0,1-4 0,-1-5 0,-1-3 0,-10-11 0,10 12 1,-10-12-1,0 0 1,0 0 0,0 0-1,0 0 1,0 0-1,0 0 1,0 0-1,0 0 0,7 11 0,-7-11 0,10 12 0,-3-2-1,6 2 2,2 1-2,6 1 1,2-2 0,5-7 1,2 0-1,0-8 0,3-6 0,-2-7 0,-2-4 1,-3-4-1,-3-4 1,-6-2-1,-5-9 0,-5 0 1,-7-2 0,-6-6-1,-7 3 1,-6-1 0,-7 5-1,-6 6 1,-4 9-1,-2 7 0,-4 9-1,3 10-1,1 2-2,8 7-3,1-6-7,29-4-27,0 0 0,0 0-1,27 4 2</inkml:trace>
  <inkml:trace contextRef="#ctx0" brushRef="#br0" timeOffset="13078">6398 1194 54,'0'0'38,"1"16"0,-18 0-1,-11 0-17,1 10-12,-8 5-5,2 7 0,3 4-1,6 2-1,7 1 1,11-2-1,10-3 0,13-5 0,9-10 0,13-6 0,6-9 1,8-9-1,0-9 1,1-5-1,-3-10 2,-6-4-1,-9-8 0,-9-5 0,-11-6 1,-9-3-2,-10 1 1,-4-2-1,-7 5-1,0 5 0,-4 7-1,2 6-2,4 10-4,-2-1-11,14 18-24,-7-9 1,7 9-1,14-2 0</inkml:trace>
  <inkml:trace contextRef="#ctx0" brushRef="#br0" timeOffset="13443">6903 1254 65,'3'11'38,"-7"-1"0,-4 2 0,-10-3-26,8 11-7,-3 1-2,4 8-2,5 2 1,8 5-1,9-1 1,9-1 0,7-6 0,9-7 1,2-9-1,2-8 1,-3-10 0,-4-10 0,-9-12-1,-8-6 0,-14-5-1,-7-7 0,-12-1-1,-7-3-1,-8 5-2,-7 2-2,-1 16-7,-9 6-25,6 8-5,-4 13 2,4 9-2</inkml:trace>
  <inkml:trace contextRef="#ctx0" brushRef="#br0" timeOffset="13859">6528 1377 77,'0'0'41,"0"0"0,-7 16 0,7-16-27,-8 10-10,8-10-3,-9 15 0,9-15-2,-10 15-1,10-15-3,-17 5-8,17-5-28,-13-4 1,3-1-1,-5-2 1</inkml:trace>
  <inkml:trace contextRef="#ctx0" brushRef="#br0" timeOffset="14120">5895 1481 85,'-6'22'41,"1"-4"0,4-2 0,-4-4-31,8 0-6,-1-1-2,-2-11-2,8 12-2,-8-12-4,22-2-12,-5-7-24,9-3 2,8-5-1,8-2 1</inkml:trace>
  <inkml:trace contextRef="#ctx0" brushRef="#br0" timeOffset="14377">7013 1419 83,'12'10'42,"-12"-10"0,16 14 0,-16-14-32,0 0-6,0 0-3,0 0 0,0 0-2,0 0-3,0 0-6,0 0-32,0 0 1,-8-15 0,8 15-1</inkml:trace>
  <inkml:trace contextRef="#ctx0" brushRef="#br0" timeOffset="14793">6537 1789 58,'12'0'38,"-12"0"-1,-16 15 0,3 0-23,-12-1-9,-1 5-3,-4 3 0,1 3-1,4 1 2,8-1-1,8-4 0,9 1 1,8-8-1,9-1-1,7-7-1,4-4-3,4 3-8,-8-7-27,2-1-1,-7-3-1,-3 3 1</inkml:trace>
  <inkml:trace contextRef="#ctx0" brushRef="#br0" timeOffset="15135">6247 2308 54,'10'34'40,"7"-7"-1,2-5 2,16-4-21,-5-16-8,13-3-5,0-11-4,6-2-1,-2-7-1,0 1 0,-4-2-1,-4 1-2,-5 6-2,-14-8-9,-3 5-28,-2-3 1,-3-2-2,-2-6 2</inkml:trace>
  <inkml:trace contextRef="#ctx0" brushRef="#br0" timeOffset="15496">6645 748 67,'-24'-49'38,"2"-6"-1,5-9-5,8 5-22,-2 1-5,10 6-2,3 5-1,8 9-1,5 7 0,9 7 0,6 0-1,7 5 0,4-4-1,4-7-4,9-4-30,-2-6-2,1-7-2,-1-7 2</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8.58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190 97 78,'-35'24'38,"-2"-1"0,3-1 1,-4-6-30,15 1-4,6-2-2,11 4 0,13-3-1,17-1 0,21-3 0,24-3 0,24-3 0,23-3-1,22-3 1,19-5-1,13-1 0,9-1 0,1-2 0,-2 3 0,-14 2 1,-15 2-1,-23 1 0,-23 2 0,-23 1 1,-21 0-1,-21 1-1,-18-2 0,-20-1 1,0 0-1,-26-2 0,2 0 0,-8-2 0,-5-5-1,-7-2 1,-5-6 0,-3-3 0,-2-6 1,-2-2-1,2-3 0,4 1 0,6 4 1,8 0 0,8 8-1,11 5 0,17 13 0,14-2 1,16 9-2,17 7 2,14 5-1,13 3-1,9 2 1,7 0 1,-5 0-1,-8-4 0,-10 0 0,-17-4 0,-16 0 1,-21 2-1,-17 1 1,-22 5 0,-16 3-1,-12 5 1,-11 6 0,-8 0-1,-1 0 1,4-2-1,5-4 0,13-5 0,10-6-1,15-5 0,8-9-2,19-7-3,0 0-29,9-13-8,6-4 1,1-1-1</inkml:trace>
  <inkml:trace contextRef="#ctx0" brushRef="#br0" timeOffset="1163">518 740 47,'0'0'35,"0"0"2,9-10-1,-9 10-16,0 0-10,0 0-3,0 0-3,0 0-1,0 0-2,0 0 1,0 0-1,0 0 1,0 0-1,0 0 2,0 0-1,0 0 1,0 0 0,0-14-1,5 5 1,0-5-1,4-1-1,2-3-1,2-3 1,2 0-1,0 0 0,1-1 1,-2 5-1,-2 3 1,-3 2-1,-9 12 1,10-12-1,-10 12 1,0 0-1,-3 22-1,-2-2 1,-1 9 0,-3 9 0,-1 4 1,-1 6-1,-3 2 0,2 1 0,1-4 0,-3-5-2,6-3-1,-2-14-4,7 3-14,-3-15-20,3-3 1,3-10-1,-13 1 1</inkml:trace>
  <inkml:trace contextRef="#ctx0" brushRef="#br0" timeOffset="1598">472 1070 65,'7'14'39,"4"-5"0,7-1 1,-1-13-23,14 5-7,-2-8-5,3-1-2,-2-2-1,-2-1-2,-1 0-2,-7-1-1,-1 7-5,-11-9-10,4 9-22,-12 6 0,15-13 0,-15 13 2</inkml:trace>
  <inkml:trace contextRef="#ctx0" brushRef="#br0" timeOffset="1786">855 996 46,'0'0'35,"15"15"3,-8-3-1,4 6-15,-9-2-10,6 10-4,-6 1-4,2 4-1,-2 1-1,0 2 0,-1-2-2,-1-5-2,2 0-6,-6-14-25,5-3-4,-1-10-1,3-10-1</inkml:trace>
  <inkml:trace contextRef="#ctx0" brushRef="#br0" timeOffset="2071">1234 591 57,'-1'14'35,"-13"2"-1,-2 5 0,2 9-22,-7 2-7,3 7-2,4 2 1,8 1-1,7-1 2,8-3-2,9-10 1,11-5 0,4-12 0,6-8 0,-2-13-2,1-5 1,-5-11-2,-3-5 1,-7-5 0,-10-1-1,-7-4 1,-10 3-1,-7 3 0,-6 3 1,-5 6-3,-3 6-1,2 6-2,-3-2-14,9 13-22,4 0-1,13 3 0,0 0 1</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03.44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47 203 60,'-16'-1'38,"1"0"-2,5 2 2,4 8-18,6-9-14,14 10-2,9-2-1,14 2 0,14 2-1,15 1 0,16 2-1,15-2 0,16-1 0,7 0-1,7-3 1,0 1-1,-1-1 1,-7 0-1,-9-3 1,-13-1-1,-15 0 1,-12-2-1,-20 2 0,-11-2 1,-12-3-1,-8 1 0,-9-1 0,-10 0 1,0 0-2,0 0 1,-1-14 0,-4 4 0,-3-1 0,-2-7 0,-5-3 0,-3-6 0,-4-7 0,-4-3 1,-3-4-1,-2 2 2,-1-1-1,4 7 0,3 6 0,6 7 0,6 11-1,13 9 0,5 10 0,13 6 0,12 7 0,8 5 0,8 0 0,4 3 0,2-1 1,0-5-2,-9-2 2,-3-2-2,-17 0 2,-14-2 0,-16 2-1,-12 2 1,-15 0 0,-11 2 0,-8 0 0,-3-1-1,2-1 0,3-7-2,7 0-1,7-9-2,15 1-10,3-9-26,6-1 2,1-2-1,-4 0 0</inkml:trace>
  <inkml:trace contextRef="#ctx0" brushRef="#br0" timeOffset="728">257 993 96,'17'1'39,"2"-7"2,6-3-2,0-11-31,9-1-3,1-3-3,0-2-1,-4 2 0,-5 2 0,-2 5 0,-5 2-1,-5 5 1,-14 10-1,12-8 0,-12 8 1,-4 20 0,-2-1-1,-2 6 0,-1 3 0,-3 6 0,0 2 0,-2 0-2,1-4-1,2-2-3,-3-10-5,11 1-19,-7-8-11,10-13 1,-19 11 0</inkml:trace>
  <inkml:trace contextRef="#ctx0" brushRef="#br0" timeOffset="998">365 1169 52,'-3'13'38,"4"-1"0,6-1 0,3-10-9,13 6-14,-2-9-6,6 1-3,0-5-3,-1 0-1,0-1-2,-3-3-3,0 4-6,-14-6-24,5 0-8,-1-3 2,1-1-1</inkml:trace>
  <inkml:trace contextRef="#ctx0" brushRef="#br0" timeOffset="1475">960 796 80,'-12'1'37,"12"-1"-1,-10 9-6,9 3-22,-4-2-5,2 7-1,0 3-1,3 5 0,3 4 0,4 4 1,4-2-1,6 0 1,6-1 0,8-4 0,3-8 1,6-5 0,1-10 0,1-6 0,-2-11-1,1-3 1,-8-8-1,-7-6 0,-10-2-1,-8-4 0,-9-1 0,-9 1-1,-6 5-1,-10 2-1,-5 8-2,-7 2-4,7 7-29,-5 7-3,1 6 0,2 3-1</inkml:trace>
  <inkml:trace contextRef="#ctx0" brushRef="#br0" timeOffset="1911">816 1187 94,'1'29'38,"-2"3"0,-3-5-4,1 7-27,-8 1-4,0 1-3,-4 0-2,-2-6-6,7-4-30,-3-3 0,3-11 0,10-12-2</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16.0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1663-2 51,'-9'1'36,"9"-1"-1,-10 7-9,10-7-9,0 0-3,0 0-5,0 0-3,-10 2-1,10-2-2,-7 23-1,2 1 0,-3 8-1,0 11 1,0 8-1,0 9 0,-2 6 0,4 3 1,1 0-1,2-2 0,0-6 0,2-7 0,0-7 0,1-7 0,0-9-1,0-6 0,0-9 0,0-5 0,0-11-1,0 10 0,0-10-1,0 0-1,-2-11-4,-5-2-5,10 0-26,-9-3-1,1-2 0,-3-3 1</inkml:trace>
  <inkml:trace contextRef="#ctx0" brushRef="#br0" timeOffset="362">1417 580 57,'-13'22'38,"12"-1"-1,3 3 1,-4-2-21,13 11-8,-2-1-4,4 4-1,-2 0-2,1 1 1,0-8-2,-1 0 2,1-11-2,0-1 2,1-11-1,5-4-1,3-8 1,3-4-2,3-3 1,3-2-2,0 0 0,-4-3-3,1 7-6,-11 1-31,3-1 2,-6-1-1,-2 1 0</inkml:trace>
  <inkml:trace contextRef="#ctx0" brushRef="#br0" timeOffset="739">2145 360 61,'-6'11'35,"-6"-3"0,-6 2-2,-5 3-24,4 6-6,-2 9-2,5 5 0,3 6-1,10 1 2,8-1-1,11-1 1,8-7 0,8-6 1,5-12 0,6-8 0,0-14 1,3-5-1,-6-13 1,-2-4-1,-6-10 0,-6-2-1,-9-4 1,-7 0-1,-11 3 0,-7 6 0,-11 10-2,-8 8 0,-7 14-3,-11 5-16,1 17-22,1 7 2,4 5-2,5 3 0</inkml:trace>
  <inkml:trace contextRef="#ctx0" brushRef="#br0" timeOffset="72716">1704 1628 46,'-29'-18'39,"-4"-2"0,-7-1 0,-7-8-17,3 2-12,-10-4-5,0 4 0,-9-2-2,-5 6-1,-6 3 0,0 10-1,-7 8 1,-2 11-2,-4 13 1,-2 11-1,1 13 1,0 12-2,3 13 1,2 14-1,5 13 1,4 14-1,8 15 1,6 15-1,10 17 0,7 11 0,11 10 0,11 3 0,11 0 1,13 0-2,14-5 2,12-12-1,11-5 1,17-10-1,10-15 2,11-7-2,10-9 1,10-14 0,10-13 1,10-12-1,10-18 0,7-15 1,8-14-1,7-15 0,7-17 1,3-12-1,4-18 1,0-10-1,-1-14 1,-4-10 0,-6-13-1,-10-14 1,-10-11 0,-12-12 0,-15-9 0,-16-8 0,-20-9 0,-17-9-1,-18-3 1,-18-3 0,-16 2 0,-16 0 0,-16 6 0,-14 6-1,-12 7 1,-12 10 1,-12 10-2,-11 9 1,-12 12 0,-7 12-1,-9 12 0,-7 12 0,-2 11-1,-4 9-1,5 12-2,-2 3-10,10 11-28,3 5 1,9 6-2,7 4 2</inkml:trace>
  <inkml:trace contextRef="#ctx0" brushRef="#br0" timeOffset="73483">459 2329 56,'0'0'38,"-16"16"0,18-3 1,-1-1-25,15 14-6,2 5-3,10 15-1,3 8-1,7 13 0,5 4-1,2 5-1,0-1-1,-3-2 0,-3-3-1,-5-12-3,-1-3-10,-9-18-27,-3-14 1,-10-17-1,-2-12 1</inkml:trace>
  <inkml:trace contextRef="#ctx0" brushRef="#br0" timeOffset="73738">870 2417 76,'-20'26'41,"-8"12"-1,-2 15 1,-10 2-32,2 8-5,-5 7-2,1-1-1,3-2-2,2-4 1,6-7-2,5-13-2,11-7-3,6-20-12,9-16-22,24-2 2,8-21 0,10-14 0</inkml:trace>
  <inkml:trace contextRef="#ctx0" brushRef="#br0" timeOffset="73941">1217 2483 65,'41'3'40,"-5"22"0,-9 13-2,0 19-22,-7 7-11,4 7-1,0 4-3,-1-2 0,0-6-2,-1-9-1,1-11-1,-3-13-3,2-11-7,-8-20-27,1-13 0,-2-20 0,1-10 2</inkml:trace>
  <inkml:trace contextRef="#ctx0" brushRef="#br0" timeOffset="74134">1622 2587 66,'-19'7'40,"-6"18"1,-10 13 0,4 15-25,-14 1-11,0 4-2,1 1-1,4-5-1,3-7-2,8-10-1,9-8 0,7-13-3,13-16-2,0 0-16,21-24-19,4-5 3,10-9-1,7-10 2</inkml:trace>
  <inkml:trace contextRef="#ctx0" brushRef="#br0" timeOffset="74413">1964 2563 63,'1'32'41,"3"0"-1,9 3 1,3-7-26,17 7-8,1 0-2,7 2-3,2-1-1,1-4-1,-4-3-1,-5-7-2,-6-3-2,-10-12-4,1 0-23,-12-16-9,-4-7 2,-5-9-1</inkml:trace>
  <inkml:trace contextRef="#ctx0" brushRef="#br0" timeOffset="74601">2317 2545 70,'-3'-27'41,"0"17"0,-8 10-7,3 26-16,-14 11-9,-3 16-3,-10 11-2,-7 10-2,-8 5-1,-2 3 0,-1-6-1,1-7-2,5-12-1,4-13-1,10-10-5,-3-16-27,16-9-7,1-10 1,6-3 0</inkml:trace>
  <inkml:trace contextRef="#ctx0" brushRef="#br0" timeOffset="75130">1357 3522 62,'0'0'39,"-4"19"-1,-4-9-4,-1 8-24,-9-2-6,-1 5-3,-2 3 0,-3 0-1,2-1 0,4-1 0,3-4 0,4 1 1,5-2-1,6 3 0,5-1 0,6 0 1,7 2-1,2-2 0,4 0 0,1-2 0,2-4-1,-1-6 0,-2-1-3,-6-12-4,7 8-13,-10-8-16,1-1-2,-4-1 1,-1 3 0</inkml:trace>
  <inkml:trace contextRef="#ctx0" brushRef="#br0" timeOffset="75496">1199 4462 52,'-1'12'38,"1"-12"1,16-8-7,-7-22-18,14 1-6,-2-12-3,7 0 0,1-4-2,3 5-1,-1 2 0,1 8-2,0 8 1,2 11-1,2 16 1,1 8-1,0 8 0,-3 4 0,1 3 0,-3 1 1,-3-4-2,-6-2 0,-4-8-4,-19-15-36,18-2 1,-11-17-1,-2-12 1</inkml:trace>
  <inkml:trace contextRef="#ctx0" brushRef="#br0" timeOffset="76030">1707 1908 61,'21'-3'39,"3"-8"-1,4-9 2,3 1-26,2-16-9,9-6-3,5-8 1,6 3 0,4-2-1,4 6 1,3 2-1,3 12 1,1 7-2,3 13 1,-5 8-1,-1 5-1,-6 4 1,-4 5-1,-7-2 0,-8-3-1,-6-3-4,-9-11-34,0-7-2,-4-8 1,1-13-3</inkml:trace>
  <inkml:trace contextRef="#ctx0" brushRef="#br0" timeOffset="79300">3435 2769 71,'-13'6'41,"13"-6"-1,-3-11 0,3-7-30,12-1-5,8-6-2,9-4-2,13-5-1,12-2 0,15 0 0,8 2 1,12 4-1,8 8 1,4 8-1,2 11 0,-5 14 0,-5 12 1,-11 13-1,-8 10 0,-14 11 1,-13 7-1,-14 5 1,-14 7-1,-16-1 1,-14 1 0,-15-2-1,-9-3 1,-12-5 0,-8-5 0,-7-6 0,-6-9 0,-2-5-1,0-8 1,3-7-2,-1-6 0,4-4-1,4-7-1,8-4-2,5-12-5,17 0-25,1-11-6,13-6 0,7-7 0</inkml:trace>
  <inkml:trace contextRef="#ctx0" brushRef="#br0" timeOffset="79713">3971 3046 50,'0'0'40,"0"11"-2,-10 4 1,-14-2-18,-4 12-14,-9 0-5,-7 8-1,-6 3-1,-1 3 1,1 4-1,3 0 1,8 0 0,8 3 1,10-2-1,13 2 0,14-3 1,15 0-1,15-3 1,15-4-1,11-5 0,7-4-2,9-4 1,0-6-1,-3-5-1,-7-7-4,-3 0-30,-16-8-5,-8-6-1,-9-5 2</inkml:trace>
  <inkml:trace contextRef="#ctx0" brushRef="#br0" timeOffset="80155">5020 2487 51,'0'0'42,"12"29"-2,-9-1 1,0 15-18,-7 2-17,1 8-3,0 5-2,-1-1-2,-1-1-1,-1-8-1,4-3-2,-5-14-5,10 1-12,-4-12-17,3-9 0,-2-11-1,0 0 1</inkml:trace>
  <inkml:trace contextRef="#ctx0" brushRef="#br0" timeOffset="80561">5241 3061 63,'0'16'41,"1"3"-1,-4-2 0,3 6-30,-9-1-7,0 3-3,0 3-1,-3-2-2,5 3-5,-4-14-15,8-1-15,3-14-1,12 0-1,4-17 1</inkml:trace>
  <inkml:trace contextRef="#ctx0" brushRef="#br0" timeOffset="80763">5657 2700 51,'5'21'38,"-15"13"-3,-7 11-1,-4 4-25,4 4-9,7 0-2,7-7 0,10-12 1,11-13 0,11-15 2,11-13 2,2-15 2,2-7 1,-5-12 0,-3 2 0,-15-6 0,-6 3 0,-17 2-2,-9 6 0,-9 6-2,-7 2-3,2 10-10,0-12-31,11-5 2,13-14-3,20-13 2</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8:37.3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-8 366 64,'0'10'41,"0"-10"-1,6-15 1,11 0-28,-8-12-8,12-4-1,5-6-1,11-2-1,11-3 1,10 2-1,13-2-1,10 8 0,12 7 0,5 9-1,1 9-1,4 10 1,-5 13-1,-2 10 0,-7 12 1,-13 10 0,-11 8 0,-14 9 1,-12 3-1,-18 8 1,-15-2 0,-18 1-1,-16-1 2,-13-3-2,-15-4 0,-5-2 1,-11-8 0,-4-5 0,-2-7-1,-1-6 1,2-8-1,4-4 1,3-9-1,6-4 0,6-3 0,6-4-1,7-2 1,7-3-1,7-1 0,5-1-1,9 0 1,1-1-1,16 3 0,-15-7-2,15 7 0,0 0-2,0 0-2,0 0-7,0 0-18,0 0-7,7-13 0,-7 13 2</inkml:trace>
  <inkml:trace contextRef="#ctx0" brushRef="#br0" timeOffset="543">172 817 55,'-2'9'36,"2"8"0,0 7-9,-4 0-16,10 10-4,-4 3-2,5 6-1,-1-2 0,3 4-1,-2-8-1,1-1 0,-1-7 0,-2-5-1,-3-7 0,0-4 1,-2-13-2,0 0 1,-8-11 0,2-5 0,-4-6 0,-1-6 1,-6-6 1,0-4-1,-2 0 1,0 2-1,2 2 1,2 5-1,3 4 0,10 8 0,9 7-1,11 10 0,10 5-1,8 1 0,9 4 0,9-3-1,7 0-2,3-9-3,5 3-6,-7-18-19,9 0-11,-3-5 1,-2-4-2</inkml:trace>
  <inkml:trace contextRef="#ctx0" brushRef="#br0" timeOffset="1226">1560 689 64,'0'0'39,"-13"-6"-2,4 4-10,9 2-13,-28 17-8,7 1-3,-7 6-2,-1 7 0,8 6-2,1 3 1,15 1 0,9-4 0,17-4-1,14-11 0,14-9 2,9-12 0,-1-10 0,6-9 1,-13-9 0,-5-2 1,-13-6 0,-12 1 1,-18-1-1,-15 1-2,-9 3 0,-7 3-1,-7 5 0,2 3-3,0 7-1,5-2-3,9 14-8,4-1-15,16 2-10,-4 11 1,16-4-1</inkml:trace>
  <inkml:trace contextRef="#ctx0" brushRef="#br0" timeOffset="1577">1866 964 43,'12'39'36,"-1"-2"2,-4-4-2,-4-8-15,1 2-14,-6-7-4,0-5-4,-2-1-3,4-14-5,-4 11-18,4-11-9,0 0-1,0-14 1</inkml:trace>
  <inkml:trace contextRef="#ctx0" brushRef="#br0" timeOffset="1815">2247 579 69,'13'-3'38,"1"16"-1,-6 11-13,-7 4-13,-1 13-6,-6 3-1,0 7-2,-7-1 1,2-1-2,-4-6 0,3-7-3,6-1-10,1-11-27,6-13 1,-1-11-2,0 0 1</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06.95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-2 345 40,'1'10'29,"-1"-10"-3,0 0-4,0 0-6,0 0-3,5-16-3,-5 16-1,4-26-2,-1 11-2,-3-4-1,4 3-1,-4-3 1,2 1-1,-2-2 0,1 1 0,-2 4-1,1-1 0,-1 0 0,0 2 0,0 0-1,0 5 1,1 9-1,-3-13-1,3 13 1,0 0-1,0 0 0,14-4 0,0 7-1,4-2 1,7-1-1,8-1 2,7-5-1,5 0 0,1-5 1,-2-1-1,-1 0 1,-4-1-1,-7 3 0,-7 0 1,-8 6-1,-5-1 1,-12 5-1,10 0 1,-10 0 0,0 0 0,0 0-1,0 0 0,0 0 1,0 0-1,0 0 0,0 0-1,0 0 1,3 18 1,0-4-1,0 6 1,0 4 0,-1 7 0,0 1 0,-1 5 0,-1-1 0,-2-2-2,3-1-3,-6-13-36,11-9-3,3-17 1,9-16-2</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25.2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1258 1459 47,'1'-12'34,"-6"-3"2,-4-4-10,5 8-11,-14-10-3,6 8-4,-10-4-2,2 5 0,-5-2-2,-2 7-1,-4-2 0,0 6-1,-3 4-1,-2 6-1,-2 5 0,-1 6 0,-2 9 0,1 4 0,-1 9 0,2 8 0,0 10 0,2 8 0,5 5 0,5 9 0,7 4 1,5 8-1,9 7 0,7 2 0,9 6 0,9 2 1,8 0 0,5-4-1,8-5 0,5-7 1,4-12-1,6-9 0,2-18 1,2-14-1,3-14 0,1-12 0,1-13 0,2-15 1,3-15-1,1-12 2,0-19-1,2-11 0,-2-16 2,-1-8-1,-7-10-1,-3-7 1,-11-3-1,-5 1 0,-12-1 1,-12 8 0,-12 7-1,-11 6 1,-11 5 0,-16 10-1,-12 9 0,-10 8-1,-13 11 1,-9 10-2,-8 8 1,-1 7-1,-1 9 0,3 8-1,6 5 0,6 4-1,11 1-2,5 0-3,17 10-15,3-5-19,4 2 1,0-3-1,1 0 2</inkml:trace>
  <inkml:trace contextRef="#ctx0" brushRef="#br0" timeOffset="942">91 1762 50,'-11'-7'36,"11"7"0,-16-7-7,6-1-15,10 8-5,0 0-4,3 18-1,5-4-2,4 2-1,5 6 0,5 2 0,4 1 0,4 1 0,1-2-1,0-3 1,-3-2-1,0-2 1,-4-4 0,-5-1-1,-3-2 1,-5-2 0,-11-8-1,15 14 2,-15-14-1,0 0 0,6 11 0,-6-11 0,0 0 0,0 0-1,0 0 1,0 0 0,0 0-1,0 0 1,0 0 0,0 0 0,0 0 0,-1 10 0,1-10 1,0 0-1,0 0 1,0 0-1,0 0 0,0 0 0,0 0 0,0 0-1,-9 3 0,9-3 1,0 0-1,0 0 1,0 0-2,-11 5 1,11-5 0,-9 5 0,9-5 0,-16 17-1,7-3 1,-4 7-1,-2 4 2,-1 4-1,-1 1 1,-2 3 0,2 1 0,-2-2-1,2 0 1,0-4-1,3-1 0,0-5-1,3 0 1,2-7 0,2-3 0,2-2 0,5-10 0,0 0 1,0 0-1,0 0 1,0 0-1,0 0 0,0 0 1,-5-14-2,5 14 1,-3-19 0,2 2 1,-2-3-1,0-7 0,-1-2 0,-3-7-1,1-6 1,-2-3 0,1-3-1,-2 2 0,1-1 1,-1 3-1,1 2 1,0 7 1,2 6-1,0 3 1,3 8-1,-2 4 1,3 3-1,2 11 0,-4-9 0,4 9 0,0 0-1,0 0 1,0 0 0,0 0-1,0 0 0,0 0 0,0 0-2,0 0-2,0 0-5,-2-12-31,5-1 1,3-2-1,2-8 1</inkml:trace>
  <inkml:trace contextRef="#ctx0" brushRef="#br0" timeOffset="2093">1681 738 10,'30'-26'32,"-5"-1"2,-5 4 2,-1 4-15,-15-5-8,1 8-3,-18 5-1,-5 10-1,-12 4-3,-5 7-2,-7 4-1,-4 6-1,0 4 0,5 3-1,7 1 1,12 4 0,13 3 1,14-1-1,14 2 1,11-2-1,12-1 1,4 0-1,1-5 1,-5-5-1,-5-7-1,-8 0 2,-9-4-1,-9-2 0,-16 0-1,-7-3 0,-10-1 1,-4-2-1,-5-1-1,-4-2 0,1-4-1,0-3-2,8-3-1,0-9-8,15-1-26,4-3 1,12-3-1,7-11 2</inkml:trace>
  <inkml:trace contextRef="#ctx0" brushRef="#br0" timeOffset="2528">2151 159 54,'0'0'36,"0"0"-1,2 15 1,-8 14-29,-8 7-1,0 13-2,-5 10-1,0 8-1,0 8 1,3 5-1,1-3-1,2-1 0,4-9 0,1-6-3,6-12 0,-1-12-4,5-4-7,-6-17-15,6-7-8,-2-9-1,3-11 0</inkml:trace>
  <inkml:trace contextRef="#ctx0" brushRef="#br0" timeOffset="2753">1870 763 31,'0'0'33,"-10"-5"4,22 5-2,15 2-20,4-9-6,14 1 1,0-12-3,10 1-1,-5-6-1,-1 2-2,-11 0 0,-5 4 0,-10 7-1,-9 10 0,-10 10-1,-8 10 1,-8 8-2,-4 9 1,-4 3 0,-3 7 0,-3-1 0,1-1-1,1-5 0,2-7 0,6-5 0,3-8 0,7-11 0,6-9 0,10-9-1,5-7 2,5-10-2,5-6 1,3-8 1,3-3-1,-1-1 1,0 1 0,-6 4-1,-1 6 1,-9 7 0,-1 8 1,-13 18-2,17-5 1,-9 16-1,0 5 0,2 6 0,1 5 0,5 4 0,-1-1 1,4 0-1,-5-4 1,1-4 0,-5-1-1,-3-6 1,-6-3-1,-1-12 1,-17 10-1,-5-8 0,-5-5 0,-6 1-1,-3-4 1,-2-2-1,2 0 0,5 0-1,5 0 1,8-4-3,7 0-1,12 2-3,0-7-16,14 3-16,5-1 1,9-1-1,4-3 1</inkml:trace>
  <inkml:trace contextRef="#ctx0" brushRef="#br0" timeOffset="3368">2607 827 18,'9'38'26,"-10"-5"3,-3 0-9,3 1-3,-7-17-3,5 1-2,-9-17 0,12-1 0,-13-11 0,11-4-4,-1-14-3,5-3-2,2-5-1,6-5 1,5-4-2,3 3 2,4-4-2,3 8 0,-2 3 1,-1 6-1,-2 7 0,-4 7-2,-7 8 1,-9 8-1,0 0 0,4 19 0,-12 0 0,-2 4 1,1 3-1,2 5 1,3 0 1,6 2-1,5-2 0,7-4 2,5-3-2,4-6 1,4-11-2,0-7 0,1-7-4,-7-16-3,7-2-11,-11-11-20,2-12 2,1-7-2,0-4 2</inkml:trace>
  <inkml:trace contextRef="#ctx0" brushRef="#br0" timeOffset="3769">3156 38 70,'10'-35'38,"-4"18"-2,-6 17-5,-5 21-23,-2 16-3,-10 16-2,-4 14-1,-5 14-1,-3 11 0,-1 1 0,2-3-1,3-4 1,5-8-1,4-12-1,9-16 0,3-12 1,4-19-3,0-19-3,9-5-5,2-15-1,-8-19 1,4-4 3,-8-11 4,-2-11 2,-5 3 2,-6 1 6,5 12 5,-10 2 1,9 15 0,-4 8-3,14 24-2,0 0-2,15 8-1,8 6-2,5 5 0,3-2 0,6 0 0,-1-3-2,-1-9-1,-3-1-2,-7-12-5,2 1-32,-10-6 1,-2 0-2,-7-1 2</inkml:trace>
</inkml:ink>
</file>

<file path=ppt/ink/ink1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8:49.183"/>
    </inkml:context>
    <inkml:brush xml:id="br0">
      <inkml:brushProperty name="width" value="0.05292" units="cm"/>
      <inkml:brushProperty name="height" value="0.05292" units="cm"/>
      <inkml:brushProperty name="color" value="#0070C0"/>
    </inkml:brush>
  </inkml:definitions>
  <inkml:trace contextRef="#ctx0" brushRef="#br0">11781 7471 73 0,'-60'0'37'16,"-11"-1"0"-16,2 13-31 16,-11 11-2-16,1 21-3 15,-7 17 2-15,4 19-2 31,-1 23 1-31,4 16-2 0,8 19 1 16,11 11-1-16,14 6 1 16,20 5 0-16,20-4-1 15,20-6 1-15,22-17 0 16,21-15 1-16,21-22-1 16,15-22 1-16,19-28 0 15,11-25-1-15,7-35 1 0,3-22 0 16,1-30-1-16,-7-21 1 15,-10-26-1-15,-9-17-1 16,-20-17 1-16,-18-12 0 0,-22 0 0 16,-16-1 1-16,-18 10-1 15,-19 9 1-15,-16 18-1 32,-15 19 1-32,-11 25-1 15,-13 21 1-15,-6 15-3 0,-6 19 0 16,-2 9-2-16,-4 6-3 15,14 16-19-15,-13-7-16 16,6 4-1-16,-4-7-1 16,5 4 7-16</inkml:trace>
  <inkml:trace contextRef="#ctx0" brushRef="#br0" timeOffset="939.8607">10022 7866 89 0,'0'0'38'16,"12"0"0"-16,6 3-34 16,5 7-2-16,4 6-1 0,9 6 0 15,1 9-1-15,6 9-1 16,4 11 2-16,2 1-1 15,0 6 1-15,-2-1-1 16,-1-4 1-16,-5 0-2 0,-2-8 2 16,-7-10-1-16,-7-7 0 31,-4-8 1-31,-8-4-1 16,-13-16 1-16,13 11 0 0,-13-11 1 15,-12-11-1-15,0 5 0 16,-8-1 1-16,-6 4-2 15,-7 8 1-15,-6 4 0 16,-6 11-1-16,-6 9 0 16,-3 3 1-16,-3 6 0 0,1 5-1 15,1 1 0-15,5-4 2 16,4-3-3-16,8-5 3 16,8-8-2-16,6-1 1 15,7-8-1-15,7-7 1 16,10-8-1-16,-11 7 0 15,11-7 0-15,2-20 0 0,0 0 0 16,3-8 1-16,3-13-1 16,-3-10 1-16,5-14-1 15,-5-9 1-15,3-5-1 16,-4-5-1-16,0 0 1 0,-3 5 0 16,-2 7 0-16,-1 12 0 31,-1 8 0-31,-1 15 1 15,0 12-1-15,2 8 0 16,2 17-2-16,-3-11-2 0,9 29-16 16,-10-4-20-16,1 10-2 15,-10 4 0-15,-7 6-1 16</inkml:trace>
  <inkml:trace contextRef="#ctx0" brushRef="#br0" timeOffset="23043.339">12496 8957 62 0,'-3'-18'37'0,"3"18"0"0,1-33-25 0,2 18-7 16,-5-8 0-1,2 10-1-15,-5-3 0 16,5 16 0-16,-8-17-2 15,8 17 0-15,-12-10-1 0,12 10 1 16,0 0-2-16,-8 14 1 16,8-14 0-16,24 23-1 15,0-2 0-15,11 4 1 0,16 5-1 16,10 6 0-16,14 0 0 16,14 5 0-16,10 7 1 15,8 3 0-15,1 0 0 16,5 1 1-16,-11-2 0 31,-2 0 0-31,-13-2 0 0,-10-8 0 16,-17-4-1-16,-10-2 1 15,-12-5-2-15,-10-4 2 16,-9-6-2-16,-3-4 1 16,-6 2-1-16,-2 0 0 15,-8-17 0-15,11 20 0 16,-7-8-1-16,-4-12-1 0,7 19 2 0,-7-19-2 15,6 18-1-15,-6-18-1 16,3 14 0-16,-3-14-4 16,0 0-15-16,0 0-16 15,15-1-1-15,-15-12 1 16,8 2 6-16,-6-5 33 31</inkml:trace>
  <inkml:trace contextRef="#ctx0" brushRef="#br0" timeOffset="23492.9711">13867 9296 80 0,'-21'4'38'15,"21"-4"-1"-15,-28 14-32 16,28-2-1-16,7 4-1 31,7 4 1-31,10 3-3 0,10 2 1 16,5 1 0-16,8 2 0 16,2 4-1-16,-1-1 1 15,-4-4-2-15,-4 3 2 16,-11-3-1-16,-10 1 0 0,-12 0-1 15,-10 1 2-15,-10 1-2 16,-7-2 1-16,-8 3 0 16,-5-6-1-16,-3 4 1 15,-2 3-1-15,4-4 1 0,1-3-1 16,5-4 1-16,3-3-1 16,6-2-1-16,3-6-1 15,16-10-2-15,-19-4-4 16,19 4-24-1,-4-21-8-15,3 2 1 16,-9-11-1-16,7-7 15 16</inkml:trace>
  <inkml:trace contextRef="#ctx0" brushRef="#br0" timeOffset="24128.1864">13167 8300 49 0,'0'17'36'15,"0"-17"1"-15,2 21-21 0,-2-21-8 16,0 0-2-16,22-7-2 16,0-3 0-16,2-5-1 15,9-7 0-15,4-8 0 16,3 2-2-16,0-3 1 15,4 1 0-15,-7 3-1 0,-2 0 0 16,-9 3 0-16,-4 4 0 16,-9 14 0-16,-13 6-1 15,0 0 0-15,-4 21 1 16,-12 3-1-16,-4 11-1 16,-4 9 1-16,-2 6-2 15,0 4 2-15,-3 5-2 0,6-1 0 0,-1-7-2 16,7 0-3-16,-6-18-13 15,13 4-18-15,-4-10 0 16,8-4-1 0,-3-11 13-16,5-1 26 0</inkml:trace>
  <inkml:trace contextRef="#ctx0" brushRef="#br0" timeOffset="24328.7466">13179 8678 97 0,'12'5'39'0,"2"-15"-15"16,15 9-19-16,5-3-2 16,7 2-1-16,4-2 0 15,1 2-1-15,-1-3 0 0,-3 3-1 16,-5 2-2-16,-4-2-1 16,1 11-7-16,-11-11-27 15,3 7-2-15,-9-4 1 0,0 3-1 16,-17-4 34-16</inkml:trace>
  <inkml:trace contextRef="#ctx0" brushRef="#br0" timeOffset="25017.8233">10611 9024 59 0,'-9'-12'37'0,"9"12"-1"16,-17 8-17-16,2-1-13 15,2 14-3-15,-5 8 0 0,-6 11-2 16,-8 11 2-16,-2 15 0 15,-10 9-2 1,-5 6 1-16,-7 5-1 16,-4 2 1-16,-5-6-1 0,5 5 1 0,0-10-2 15,4-8 1-15,5-9 0 16,6-5-1-16,10-7 0 16,5-8-1-16,5-5 1 15,4-9-1-15,4-1 1 16,3-6-3-16,3-6 0 15,-2-7-2-15,13-6-2 0,-18 1-6 16,18-1-25-16,-7-14 1 16,3 3-1-16,-5-10 4 15,3 3 34-15</inkml:trace>
  <inkml:trace contextRef="#ctx0" brushRef="#br0" timeOffset="25320.4366">9617 9996 92 0,'0'0'35'0,"0"0"-10"15,-11 17-21-15,12-4-2 16,-4 8-1-16,-1 8 0 16,-4 1 1-16,-1 12-1 0,-4-1-1 15,2 1 1-15,2-3-1 16,4-1 2-16,6-8-1 15,12-12 1-15,10-9-1 16,9-13 0-16,10-5 1 16,5-8-1-16,6-3-2 15,-3-6-3 1,5 10-15-16,-15-10-17 16,-5 9-3-16,-11-5 1 0,-8 8 2 15,-6-3 36-15</inkml:trace>
  <inkml:trace contextRef="#ctx0" brushRef="#br0" timeOffset="25939.1108">9432 8883 72 0,'0'0'36'15,"-30"-7"-1"-15,12 16-29 16,-13 8-3-16,4 6-1 16,-6 13-1-16,3 4 0 31,8 8-1-31,5 3-1 0,16 0 1 16,14-5 0-16,16-6 0 15,15-6 2-15,12-14-1 16,9-9 1-16,2-17 1 15,1-8 1-15,-11-12 0 16,-11-7 0-16,-17-12 0 0,-15-2-1 16,-21-6 0-16,-14 4-2 15,-15 5-1-15,-9 5-3 16,4 26-18-16,-8-6-19 0,11 24 1 16,4 4-1-16,20 20-1 15,11 4 40-15</inkml:trace>
  <inkml:trace contextRef="#ctx0" brushRef="#br0" timeOffset="26896.3656">9096 10361 78 0,'-27'-41'39'15,"2"5"-2"-15,-12-14-26 16,-2 13-7-16,-10 8-2 16,-5 9 0-16,-10 9-1 15,-8 14 0-15,-7 17 0 16,-1 19-1-16,-2 19-1 0,2 18 2 15,9 14-1-15,11 16 1 16,13 14 0-16,20 4-2 16,17 7 1-16,24-1 0 15,23-8 0-15,21-6-1 0,20-9 1 16,17-10-1-16,10-16 0 31,13-9 0-31,5-19 0 16,5-18 0-16,-2-18 1 15,-5-17-1-15,-4-19 1 0,-7-16 2 16,-11-27 0-16,-7-16 1 16,-14-23-1-16,-15-4 2 15,-17-13-2-15,-11-4 2 16,-21 4-2-16,-14 5-1 0,-19 13 1 16,-15 15-2-16,-18 14 1 15,-13 12-1-15,-8 17 0 16,-9 11-1-16,0 13-2 15,4-1-2-15,15 20-16 16,3-17-18-16,29 9-2 16,24-16 0-1,38 3 0-15,29-7 39 16</inkml:trace>
  <inkml:trace contextRef="#ctx0" brushRef="#br0" timeOffset="27671.5786">14307 10025 68 0,'-27'-21'38'15,"-10"1"0"-15,-3 15-20 16,-14-2-14-16,3 15-2 15,-11 12 0-15,-4 14-1 16,-2 23 0-16,1 23 0 16,7 19 0-16,5 18-1 15,16 14 1-15,17 9-1 0,25 10 0 0,19 5 0 16,26-4 1-16,22-10-2 16,22-13 1-16,18-15-1 15,12-17 1 1,11-21 0-16,7-24 1 0,3-23-1 15,-2-29 1-15,0-22 1 16,-9-32 0-16,-1-25 0 0,-10-25 1 16,-7-18 0-16,-17-16-1 15,-12-7 1-15,-22-7-1 16,-18-1 1-16,-26 9-2 16,-26 17 1-16,-25 10 1 15,-26 18-2-15,-20 14-1 0,-18 16 0 31,-14 16 1-31,-14 14-2 16,-3 14 0-16,-5 10-2 16,11 17-3-16,-4-2-14 15,25 23-20-15,-1-3-2 0,22 14-1 16,14 1 0-16,22 3 37 16</inkml:trace>
  <inkml:trace contextRef="#ctx0" brushRef="#br0" timeOffset="54094.1108">15748 11267 71 0,'-15'2'40'16,"15"-2"-2"-16,0 0-24 0,0 0-10 15,0 0-2-15,30 3 0 0,2 11-2 16,12 3 0-16,13 1 0 15,20 9 0-15,11 2 1 16,16 7-1-16,9 2 0 16,11 6 1-16,1 1 1 15,4-1 0 1,-7 3 0-16,-6-1 0 16,-14-2 0-16,-13-3 0 15,-15-6-1-15,-12-1 0 16,-18-2 0-16,-13-7-1 15,-9-5 1-15,-9-3-1 16,-4-6 0-16,-9-11-1 16,7 15 2-16,-7-15-2 0,0 0 0 15,0 0 1-15,0 0-1 16,7-19 0 0,-5 8 0-16,0-8 1 0,0-2-2 0,-2-3 2 15,-2-8 0-15,-2 4 0 16,-4-1 1-16,-6-2-2 15,0-1 2-15,-3 4-2 16,0 6 2-16,0 4-2 16,4 6 1-16,13 12-1 0,-14-9 1 15,14 9 2-15,17 20-1 16,4-2 1-16,10 1-2 16,0 5 2-16,2 0 0 31,-3 4 0-31,-4 3-1 0,-16 2 1 15,-10 2 0-15,-16-2 0 16,-13 7 0-16,-16-6 0 16,-2 0-2-16,-4-6 1 15,3-4-2-15,9-9 0 16,6-4-2-16,15-4-2 16,8-13-2-16,10 6-7 0,10-15-27 15,9 3 0-15,-4-11 1 16,3 6-1-16,-8-12 32 15</inkml:trace>
  <inkml:trace contextRef="#ctx0" brushRef="#br0" timeOffset="54694.194">16514 10851 78 0,'11'8'39'16,"-11"-8"1"-16,16-8-31 16,-8-7-4-16,10 5 0 15,0-7-2-15,1-2 0 16,5-4-2-16,0 1 2 16,-1 5-2-16,-4 5-1 0,-7 8 1 31,-12 4-2-31,5 18 1 15,-16 7-1-15,-6 9 0 16,-3063 7-2-16,6111 9-1 16,-3062-5-2-16,5 6-3 0,-11-20-14 15,14 7-16-15,-6-20 0 16,10 5 6-16,-9-22 17 16,12 0 10-16,-2-3 5 0,-2-9 6 15,20 11 14-15,-19-11 18 16,19 11 0-16,-2-11-3 15,22 20-17-15,-2-7-7 16,15 5-4-16,4 1-3 16,6 3 0-16,2 1-4 15,-1-3 0 1,0 4-3-16,-12-15-8 16,-2 10-28-16,-14-7 0 15,-5 9 1-15,-11-10 0 16,-10 9 39-16</inkml:trace>
  <inkml:trace contextRef="#ctx0" brushRef="#br0" timeOffset="56255.6686">14066 11704 74 0,'0'0'39'0,"24"-7"-2"16,-24 7-28-16,10-13-3 16,-10 13-3-1,13-1 0-15,-13 1-1 16,3 21 0-16,-11-2 0 15,-3 8 0-15,-7 12-1 0,-5 8 0 16,-4 14-1-16,-4 6 1 16,-6 4-1-16,-1 6 0 15,0-3 0-15,2-1 0 16,3-9-1-16,6-8 1 0,3-11 0 16,4-11-1-16,7-6 0 15,4-13 0-15,9-15-1 16,-9 12-2-16,9-12-1 15,0 0-3-15,0 0-7 16,-2-26-15-16,2 26-8 16,-2-26 0-1,2 15 1-15,-7-6 37 16</inkml:trace>
  <inkml:trace contextRef="#ctx0" brushRef="#br0" timeOffset="56543.3302">13586 12212 65 0,'-7'15'37'0,"-8"7"-1"15,7 18-23-15,-9-5-8 16,3 6-4-16,0 6 0 0,-1 6-1 16,1-2-1-16,1-1 1 15,3-8 1-15,10-4 1 16,7-9 0-16,9-8 0 15,7-18 0-15,11-13-1 0,7-9 1 16,6-8-2-16,7-3-2 16,-7-9-6-16,6 6-30 15,-13 1 0-15,-3 7 0 16,-14 1-1-16,-6 11 34 31</inkml:trace>
  <inkml:trace contextRef="#ctx0" brushRef="#br0" timeOffset="57225.5996">13185 11636 66 0,'-22'-17'37'0,"4"22"-1"16,-10-6-23-16,-2 16-9 15,-5 10-2-15,3 13-3 0,3 10 0 16,8 3 1-16,10 3-1 0,10 0 1 15,15-3-1-15,12-8 2 16,14-11-1-16,12-14 1 16,3-19 1-16,3-10 0 15,-5-14 0-15,-7-9 0 16,-11-10 1 0,-14-6-2-16,-15 0 1 15,-12 1 0-15,-11 7-3 16,-7 1-3-16,1 17-33 15,-5-2 1-15,4 13-2 16,6 0 0-16,18 13 21 16</inkml:trace>
  <inkml:trace contextRef="#ctx0" brushRef="#br0" timeOffset="58133.7895">13182 13058 94 0,'-7'-10'40'0,"-17"-11"-12"15,2 6-22-15,-15 0-2 0,-4 7-1 16,-10 11-1-16,-3 13-1 15,-5 10 0-15,2 22-1 32,3 15 0-32,7 16-1 15,12 13 1-15,13 9-2 0,17 7 2 16,15-3-1-16,21-3 2 16,17-8-1-16,16-12 0 15,14-14-1-15,14-19 1 16,7-19 0-16,6-17 0 15,0-19-1-15,-3-16 0 0,-4-14 2 16,-11-27 0 0,-10-15 1-16,-13-16 1 15,-10-8-1-15,-20-9 0 0,-14 3 0 16,-17 3 0-16,-16 6-1 16,-17 19 0-16,-14 16-1 15,-15 18-1 1,-10 15 1-16,-8 20-2 0,-2 7 0 15,1 8-1-15,1 4-4 16,19 11-20-16,2-10-12 16,24 3 0-16,13-11-1 15,30-8 11-15</inkml:trace>
  <inkml:trace contextRef="#ctx0" brushRef="#br0" timeOffset="58790.9288">17418 12157 71 0,'-21'3'40'16,"-6"1"-1"-16,-1 15-19 16,-11-3-16-16,-4 18-4 15,-9 12 1-15,-8 16-2 16,-7 18 0-16,-1 14 0 0,4 11 0 15,8 7-1-15,11 2 1 16,19-8 1-16,27-8 0 16,26-13 0-16,28-18 0 15,20-20 1-15,21-18-1 16,13-19 2-16,11-19 0 16,9-19 0-16,-5-20 0 0,-6-12 1 15,-13-23 1-15,-12-7 0 16,-23-17 0-16,-17-2 1 15,-24-5-3-15,-21 7-1 16,-26 7-2-16,-22 6-4 0,-9 34-16 16,-24-5-21-1,-3 20 1 1,-18 8-3-16,-5 13 2 16,-17 2 39-16</inkml:trace>
  <inkml:trace contextRef="#ctx0" brushRef="#br0" timeOffset="59464.5785">9653 11392 80 0,'10'7'36'0,"12"9"2"0,0-3-33 15,18 9-2-15,10 6-2 16,8 6-1-16,12 10 1 15,8 8-1-15,6 3 1 16,3-1-1-16,-1 3 3 16,-4-3-2-1,-8-5 1-15,-9 0 1 16,-13-11-2-16,-7-6 0 16,-13-6-4-16,-8-14-2 15,2 10-16-15,-12-17-17 16,3 1 0-16,-17-6 0 15,24-10 6-15,-13-3 32 16</inkml:trace>
  <inkml:trace contextRef="#ctx0" brushRef="#br0" timeOffset="59711.6316">10532 10812 101 0,'-1'45'38'16,"2"19"-13"-16,-5 3-20 16,0 13-4-1,1 11-8-15,-3-9-31 16,-2-3 1-16,-6-8-1 15,4-6-1-15,-4-4 29 16</inkml:trace>
  <inkml:trace contextRef="#ctx0" brushRef="#br0" timeOffset="60347.8857">8196 11408 82 0,'0'0'39'0,"3"12"-1"15,-3 1-32-15,-12 4-3 0,-12 7-1 16,-10 12 0 0,-13 6-2-16,-18 8 1 15,-9 12-1-15,-16 0 1 16,-7 2-2 0,0-2 0-16,5-4 0 0,5-6-2 15,8-8-1-15,24-3-4 16,5-25-14-16,27 5-16 15,10-10 1 1,13-11 0-16,0 0 16 0,18-11 21 16</inkml:trace>
  <inkml:trace contextRef="#ctx0" brushRef="#br0" timeOffset="61291.9119">7062 11286 75 0,'5'-15'39'0,"-5"15"0"0,-5-21-28 0,5 21-6 16,-19 10-4-16,0 8 0 16,-5 12-1-16,2 8-1 15,3 8-1-15,11 1 0 16,13 5 0-16,12-5 1 16,18-12 1-16,18-11-1 15,17-15 2 1,5-13 0-16,3-12 1 15,-5-8 0-15,-12-16 1 16,-13-5 0-16,-21-7-1 16,-21-3 0-16,-22 4-2 15,-19-2-4-15,-5 11-33 16,-23 2-1-16,-1 20-2 0,-12-1 1 16,5 21 20-16</inkml:trace>
  <inkml:trace contextRef="#ctx0" brushRef="#br0" timeOffset="61923.3759">6346 12127 88 0,'-18'-44'39'0,"-13"6"1"16,-31 2-32-16,-7 8-5 15,-18 6-1-15,-21 16-2 0,-20 23 0 16,-17 17-1-16,-7 23 0 16,-7 23-1-16,7 24-1 15,6 15 1 1,18 16-1-16,18 1 0 15,43-3 0-15,30-6 1 16,40-11-1-16,37-19 1 16,37-19 1-16,38-20 0 15,30-18 1-15,22-20 0 16,16-20 0-16,10-16 2 16,-2-19 0-16,-8-13 2 0,-25-16 0 15,-19-12 1-15,-33-18 0 16,-25-3 0-16,-34-11 0 15,-29-4-1-15,-28 4-2 16,-15 7-1-16,-17 9-1 16,-13 15-2-16,-6 18-2 15,-9 12-3-15,21 24-31 0,-5 14-3 16,21 15 1-16,11 7 0 16,33 10 21-16</inkml:trace>
  <inkml:trace contextRef="#ctx0" brushRef="#br0" timeOffset="62592.3834">10660 12475 86 0,'-14'-13'38'15,"-16"-5"0"-15,-3 15-31 16,-17 1-4-16,-8 16-2 16,-13 12-1-16,-10 19 1 15,-5 19-1-15,4 14-1 0,8 15 1 16,9 4-2-16,19 5 1 16,19-3 0-16,28-6 0 15,26-15 0-15,22-12 0 16,20-15 1-16,12-19 1 15,10-17 0-15,5-22 0 16,4-17 1 0,-11-22 0-16,-1-14 2 0,-14-19-1 15,-13-12-1 1,-16-13 2-16,-17-1-1 16,-16 3-1-16,-21 5 0 15,-15 12-2-15,-20 11-4 0,-5 25-28 16,-25 11-9-16,-4 28-2 15,-8 9 1-15,-2 19 12 0</inkml:trace>
  <inkml:trace contextRef="#ctx0" brushRef="#br0" timeOffset="67846.8697">18137 13079 58 0,'0'0'37'16,"0"0"-1"-16,13 3-20 0,-13-3-9 15,25 4-3-15,-6 7-1 16,10 8 0-16,7 6-1 31,14 10-1-31,10 13 0 0,17 13 1 16,12 9-1-16,7 9 1 15,9-1-1-15,4 5 0 16,0-5-1-16,-5-3 0 16,-9-12-2-16,-16-20-5 15,-9-5-30-15,-27-17-1 16,-20-9 2-16,-23-12-3 0,-15-20 24 15</inkml:trace>
  <inkml:trace contextRef="#ctx0" brushRef="#br0" timeOffset="68320.9178">17619 13452 68 0,'-15'-28'36'16,"9"6"-1"-16,-2-8-24 31,9 14-6-31,-1 0-2 0,0 16 0 16,8-12-1-16,-8 12 1 16,4 27-1-16,-5 8 2 15,-8 11-2-15,-5 16 1 16,-8 12-2-16,-5 16 1 15,-9 8 0-15,0 5-1 16,-7 3 0-16,1-2-1 0,-1-4 2 0,5-7-2 16,2-7 0-1,7-14 0-15,5-6-3 16,6-21-2-16,20 1-31 0,2-25-3 16,16-2 0-16,6-18 0 15,21-7 15-15</inkml:trace>
  <inkml:trace contextRef="#ctx0" brushRef="#br0" timeOffset="69086.063">20053 14366 47 0,'8'13'32'0,"-8"-13"-1"16,0 0-22-16,13 11-1 16,-13-23-1-16,0 12 0 15,3-26 0-15,-3 11 0 0,-11-10-1 16,-1 7 0-16,-10-4-3 16,-6 7 0-16,-7 6-1 15,-7 13 0-15,-6 9-1 31,-5 17 1-31,-3 15-2 0,-2 14 1 16,3 11 0-16,5 13-1 16,7 11 0-16,16 7-1 15,13 0 1-15,13-3-1 16,17-8 1-16,18-5-1 16,21-10-2-16,13-14 3 15,16-19-1-15,12-20 0 0,13-15 1 16,4-19-1-16,5-22 1 15,-7-19 0-15,-8-21 3 16,-13-9-1-16,-22-13 1 16,-22-6-1-16,-32-3 0 15,-23 5 0-15,-28 8 0 16,-21 12-1 0,-16 8-3-16,-17-4-9 15,2 21-28-15,-7 4 0 16,9 15-2-16,1-2 2 15,11 10 21-15</inkml:trace>
  <inkml:trace contextRef="#ctx0" brushRef="#br0" timeOffset="69755.0907">17023 14876 83 0,'1'-43'37'16,"4"4"0"-16,-18-9-31 0,6-1-4 15,-5 5-2-15,-8 7 2 16,-8 11-2-16,-10 17 2 16,-9 6-1-16,-6 15 0 15,-7 11 1-15,-2 15-2 32,0 14 2-32,7 13-2 0,7 9 1 15,14 2-2-15,13 10 1 16,17 2-1-16,19 0-1 15,17-9 2-15,16-8-2 16,12-10 1-16,12-10 0 16,6-8 0-16,7-16 0 15,-3-15 1-15,-1-13 2 0,-6-13-2 16,-11-16 3-16,-10-13-1 16,-18-12 1-16,-14-11-1 15,-21-7 1-15,-14-5-2 16,-14-3 0-16,-8 2-3 0,-7 9 1 15,-7-10-9-15,9 17-29 32,6-3 0-32,19 8 0 15,9 0 0-15,19 3 26 16</inkml:trace>
  <inkml:trace contextRef="#ctx0" brushRef="#br0" timeOffset="70055.0624">18950 12947 104 0,'-11'8'39'0,"10"14"0"16,-6 5-36-16,19 9-2 0,0 9-2 15,0 4-1-15,3 13-3 32,-15-2-31-32,1 10-2 15,-10-7 0-15,-3 1-1 16,-18-14 13-16</inkml:trace>
  <inkml:trace contextRef="#ctx0" brushRef="#br0" timeOffset="70574.8213">16776 14106 66 0,'-19'-6'38'0,"6"-1"-1"16,-2-14-22-16,7 9-10 16,-2-5-1-16,1 2-2 15,-1 4 1-15,10 11-2 16,-21-3 0-16,9 9-1 16,3 8 0-16,1 2-1 15,7 6 0 1,6-1 1-16,7-2-1 15,9-2 0-15,13-7 1 16,10-7 0-16,8-7 0 16,3-7 1-16,-5-8 0 15,0 0 1-15,-17-3-2 0,-9-3 1 16,-17 3-1-16,-21 4 0 16,-10 8-5-16,-14-2-31 15,7 5-2-15,-4-2 0 0,16-1 0 16,8-7 21-16</inkml:trace>
  <inkml:trace contextRef="#ctx0" brushRef="#br0" timeOffset="71193.7999">13850 13922 78 0,'-20'14'39'16,"15"9"0"-16,2-11-25 16,18 7-11-16,13 4-1 15,12 7-1-15,9 6-1 0,9 6 1 16,4 1-1-16,-1 2 0 15,-1 5 0-15,-10 5 0 16,-8 2-2-16,-9 1 2 16,-9 0 0-16,-6 4-1 15,-9 4-2 1,-8-9-1-16,3 16-9 16,-14-19-25-16,3 4 1 15,-14-13-2-15,-2 0 2 16,-12-12 35-16</inkml:trace>
  <inkml:trace contextRef="#ctx0" brushRef="#br0" timeOffset="71566.7763">12798 14310 95 0,'-7'11'39'31,"-4"-4"0"-31,0 10-37 0,1 5-1 15,-5 10-1-15,-6 9 0 16,-8 9 0-16,-8 9 0 0,-5 8-1 16,-5 1 0-16,-2-3-2 15,4 3-2-15,2-22-15 16,22 7-17-16,11-17-1 16,27-6-1-16,16-20 8 0,30-6 31 31</inkml:trace>
  <inkml:trace contextRef="#ctx0" brushRef="#br0" timeOffset="72082.5456">14705 15072 82 0,'0'0'38'15,"-19"-25"1"-15,8 22-31 16,-6 0-5-16,-3 8 0 31,-4 12-2-31,-3 13 0 0,-4 18 0 16,-3 9-1-16,2 24-1 15,4 4 2-15,8 6-1 16,9 4 0-16,15-5-1 16,13-7 0-16,14-15 1 15,16-14 0-15,12-20 0 16,10-21-1-16,7-24 1 0,8-18 0 15,-4-15 1-15,-8-13 0 16,-13-11 0-16,-16-5 1 16,-23-3-1-16,-20 5 0 15,-20 12 0-15,-24 0-1 16,-19 11-1-16,-13 9-1 16,-10 12-6-1,-15 1-31-15,10 11 1 16,-11-2-2-16,5 8 1 15,-5-1 26-15</inkml:trace>
  <inkml:trace contextRef="#ctx0" brushRef="#br0" timeOffset="72535.6572">12484 15194 96 0,'-16'1'39'16,"-12"-18"-7"-16,2 14-29 15,1-3-1-15,-3 8-1 16,-3 5-1-16,-1 10-1 15,-1 13 0 1,3 15 0-16,5 12 0 16,7 7-1-16,8 9 1 15,13 5-2-15,18-4 2 16,16-6-1-16,23-16 0 16,14-21 1-16,14-18 0 0,11-22 1 15,5-16-1-15,-6-26 2 16,-3-13 0-16,-12-12 0 15,-22-10 2-15,-16 0-1 0,-27-4 0 16,-18 6 0-16,-22 6 0 16,-14 3-3-16,-9 16-9 15,-9-4-26-15,6 13-2 16,-2-2-1-16,20 8 1 16,12-2 32-1</inkml:trace>
  <inkml:trace contextRef="#ctx0" brushRef="#br0" timeOffset="72817.4843">14770 13613 91 0,'0'35'40'16,"-10"1"-2"-1,3 10-36-15,-2 10-4 16,-6 1-6-16,11 15-29 16,-13-4 0-16,4 9-1 15,-12-10-1-15,6-1 30 16</inkml:trace>
  <inkml:trace contextRef="#ctx0" brushRef="#br0" timeOffset="73302.0961">12320 14280 86 0,'-8'-20'37'0,"-2"-7"-11"15,4 4-21-15,0-2-2 16,-3 8-2-16,0 4 0 0,-4 11 0 16,1 17-1-16,0 13-1 15,3 9 1-15,6 6-2 16,8 7 1-16,6-2 0 15,13-3 0-15,10-8-1 0,11-12 2 16,5-15 0-16,0-13-1 31,-2-10 1-31,-5-8-7 16,-16-17-28-16,-11-4-1 0,-19-9 0 16,-18 3 0-16,-14-3 36 15</inkml:trace>
  <inkml:trace contextRef="#ctx0" brushRef="#br0" timeOffset="74106.3396">10490 13839 80 0,'-14'2'37'16,"14"-2"1"-16,-15 0-34 0,15 0-2 16,0 0-2-16,-1 19 0 15,4-4 0-15,2 11-1 16,0 5 1-16,2 10 0 16,1 14 0-16,3 11 0 15,3 9 0-15,2 5 0 16,2 10 0-1,4 4 0-15,2 1 1 16,7 3-1-16,-1-9 0 16,-1-9 0-16,0-10 1 15,1-7-1-15,-5-7 0 0,-2-8 0 16,-4-11 0-16,-6-8-1 16,-3-11-2-16,-9-7 0 15,4 1-7-15,-17-18-26 16,12 6-1-16,-20-39 0 0,7 9 3 15,-6-16 34-15</inkml:trace>
  <inkml:trace contextRef="#ctx0" brushRef="#br0" timeOffset="74490.9754">9912 13741 63 0,'-5'-15'36'16,"5"15"0"-16,-11-17-27 0,11 17-4 15,0 0-3-15,7 29 0 16,-10-2 1-16,-5 9-2 16,-9 9 1-16,-10 18-1 0,-9 7 0 15,-7 10 0-15,-6 1 0 16,0-1 0-16,-1 1 0 16,4-6-1-16,8-6-2 15,6-17-2-15,23-2-13 16,2-25-20-1,15-8 0-15,6-13-1 16,13-8 9-16,7-8 29 16</inkml:trace>
  <inkml:trace contextRef="#ctx0" brushRef="#br0" timeOffset="74922.5541">10798 14152 86 0,'2'17'39'15,"-4"-2"-1"-15,14 0-33 16,-1 1-6-16,2 4-1 0,4 5-2 16,-6 3-4-16,8 16-10 15,-12-10-19-15,-5 1 0 16,-14-5 0-16,-2 2 14 16,-9-13 23-16</inkml:trace>
  <inkml:trace contextRef="#ctx0" brushRef="#br0" timeOffset="75406.8111">9223 13794 43 0,'15'-8'30'0,"-4"-2"-13"15,8 10-9-15,-19 0-1 16,0 0 0-16,0 0 0 15,-4 18 0-15,-11-12 0 16,8 14-2-16,-12-6-1 0,3 10-2 31,-1-2 0-31,2 3-2 0,6 1 1 16,5-1-1 0,8-1 1-16,5-8-1 15,16-9 0-15,7-8 0 0,10-11-1 16,-1-10 2-16,2-9-2 15,-7-8 2-15,-5-2-2 16,-15 4 2-16,-15 3-5 0,-21-4-10 16,-9 21-21-16,-13 7 0 15,-6 15 0-15,-4 7 11 16,8 8 24-16</inkml:trace>
  <inkml:trace contextRef="#ctx0" brushRef="#br0" timeOffset="76029.5796">10656 15333 101 0,'0'0'41'0,"-14"-18"-1"15,-4 12-36-15,1 6-4 0,-6 8 0 16,1 16-1-16,-3 12-1 16,3 21 0-16,4 18-2 15,9 14 1-15,8 6 0 16,10-2 1-16,12 3 0 15,17-17 1-15,10-9 0 32,12-10 0-32,7-24 2 0,5-19-1 15,0-10 1-15,-2-15 0 16,-6-19 0-16,-12-3 0 16,-10-24-1-16,-16-15 2 0,-11-5-2 15,-16-4 1-15,-12-6 0 16,-10 2 0-16,-11 3-1 15,-7 5-1-15,-6 11 1 16,-1 15-2-16,-2 6-2 0,3 20-5 16,-9 7-30-16,15 12 1 15,-6 3 0-15,8 14 1 16,-1 0 32-16</inkml:trace>
  <inkml:trace contextRef="#ctx0" brushRef="#br0" timeOffset="76571.0408">9358 14668 67 0,'-64'15'40'15,"0"10"-2"-15,-7 1-17 16,2 11-20-16,2 12-2 15,1 7-2-15,10 15-1 32,3 8 2-32,11 11-2 0,8 0 0 15,15 2 1-15,14-3 0 16,21-12 2-16,16-10 0 16,22-20 2-16,17-19-2 15,18-20 2-15,14-18 2 16,6-19-3-16,5-15 3 15,-10-15-2-15,-9-6 2 0,-21-10 0 0,-21 2-1 16,-36 0 1-16,-25 8-1 16,-35 9 1-16,-29 15-3 15,-20 9-3-15,-25 2-31 16,3 8-3-16,-1-5 0 16,12 1-2-16,12-15 25 31</inkml:trace>
  <inkml:trace contextRef="#ctx0" brushRef="#br0" timeOffset="77275.0831">5981 13256 59 0,'2'20'35'0,"9"13"-1"15,-4-4-27-15,16 13-3 16,3 10-1-16,11 15 1 0,3 10-2 16,4 12-1-16,2 11 0 15,0 4 0-15,-3 10 0 16,-2 5-1-16,-2-5 1 0,-2-1-2 15,-4-12 0-15,-4-21-10 16,0-7-24-16,-1-21 0 16,-1-19-2-16,-5-26 5 31,-5-16 32-31</inkml:trace>
  <inkml:trace contextRef="#ctx0" brushRef="#br0" timeOffset="77694.0253">4632 13315 91 0,'-70'35'40'15,"3"0"-1"-15,-4-2-37 16,5 0-1-16,5 4-1 16,6 8 0-16,4 6-1 15,2 5-1-15,8-1-2 0,-5-2-10 16,10 10-24-16,-7-7-1 31,8-1 0-31,-5-13 4 16,3-1 35-16</inkml:trace>
  <inkml:trace contextRef="#ctx0" brushRef="#br0" timeOffset="78162.0487">6464 13811 89 0,'5'49'37'0,"4"6"-2"16,-6 12-69-16,0-10-3 15,-1 10-1-15,-10-7-3 16,-7-7 31-16</inkml:trace>
  <inkml:trace contextRef="#ctx0" brushRef="#br0" timeOffset="78799.7621">3580 13215 77 0,'-37'41'34'15,"6"5"-10"-15,-1-5-24 16,11-4-2-16,11 1-1 31,3-8 0-31,13-4 2 16,5-13 0-16,8-12 3 0,6-13 0 15,-1-5 1-15,1-1 0 16,-8-8 1-16,-1 3-2 16,-13-2 0-16,-10 5-3 15,-9 12-3-15,-19-2-30 16,1 19-1-16,-6 2 0 0,1 13 2 16,3 4 33-16</inkml:trace>
  <inkml:trace contextRef="#ctx0" brushRef="#br0" timeOffset="79383.3073">3554 13988 82 0,'-22'-20'41'16,"-5"17"-3"-16,-20 14-32 16,5 16-4-16,-3 17-3 0,-4 21-1 15,-5 29 0-15,-6 18 0 16,4 24 0-16,3 17 1 16,9 10-2-16,13-3 1 15,12-4 1-15,21-17-1 0,22-17 1 16,22-27 0-16,21-25 1 15,20-34 0-15,16-29 1 16,12-22 0-16,5-28 0 16,-1-25 0-16,-4-29 0 15,-15-15 0-15,-17-15 0 16,-26-9 0-16,-23-9 1 0,-26 0-1 16,-27 2 1-16,-24 9 0 15,-23 11-1-15,-15 19 1 16,-14 15-2-16,-9 21 0 15,-1 24-4-15,-8 13-5 16,16 28-30-16,-5 11 1 0,20 26-1 31,11 10 2-31,23 10 37 16</inkml:trace>
  <inkml:trace contextRef="#ctx0" brushRef="#br0" timeOffset="79902.687">5892 14758 90 0,'-63'40'38'0,"7"21"-1"15,1 16-38-15,2 11-1 0,8 21-3 16,7 15-1-16,14 18 1 15,8-6 0-15,17 13 1 16,12-6 3-16,22-9 0 0,17-13 2 16,15-25 1-16,23-23 1 15,9-29 0-15,13-25 0 16,7-34 0-16,7-20-1 16,-8-29 0-16,-5-23-1 0,-16-26 1 15,-17-16 0-15,-24-13 1 16,-20-4-1-16,-28-4 0 15,-27 2-1-15,-25 11 0 16,-27 16-2-16,-23 35-7 31,-24 17-31-31,-19 33 0 0,-16 25 0 16,-10 30-2-16,-7 16 41 16</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3.2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2748 55 11,'0'0'28,"-10"8"-6,10-8-2,-4 9-1,4-9-3,0 0-1,-1 10-3,1-10-3,0 0-2,0 0-2,0 0-1,-4 10 1,4-10-2,-1 9-1,1-9 1,0 0-2,-2 15 1,2-15 0,0 0-1,0 0 0,-4 10-1,4-10 1,0 0-1,0 0 0,-4 9 0,4-9 0,0 0 1,0 0-1,-2 10 0,2-10 0,0 0 0,0 0 1,-5 10-1,5-10 0,0 0 0,-4 9 0,4-9 0,0 0 0,0 0 0,0 0 1,0 0-1,0 0 0,0 0 0,0 0 1,0 0-1,0 0 1,0 0-1,-6 11 0,6-11 1,0 0 0,-10 13-1,10-13 1,-13 11-1,13-11 1,-18 14-1,5-5 1,-2 2-1,-4 5 0,-2 1 0,-5 7 0,-5 3 1,-5 3 0,-5 5 0,-6 3-1,-5 6 2,-6 4-1,-5 4-1,-8 5 1,0 2 0,-3 6-1,-4 2 0,2 1 1,1 0-1,-1-3 1,6 1 0,1-5 0,6-2 0,4-3 0,6-5 0,4-3 0,7-6 0,6-3 0,5-6 0,8-5-1,3-4 1,7-9 0,2-2-1,11-13 1,-10 11-1,10-11 1,0 0-1,0 0 0,0 0 1,4-16-1,2-1 0,3-5 0,1-4 0,3-13 1,3-5-1,2-7 1,2-2-1,1-3 0,-1-1 1,0 4-1,-1 5 1,-3 8-1,-1 8 1,-5 5-1,-2 9 1,-5 8 0,-3 10 0,0 0-1,-15 26 0,-4 4 0,-7 7 0,-5 12 0,-5 5 0,-6 6-1,-3 2 1,2-2 0,4-6 1,5-9-2,7-7 1,8-8 0,10-5 1,12-4-1,15-7 1,13-4 0,12-5-1,15-1 1,10-3-1,11-3 1,4-4-1,5 0-1,-4-2-2,-2 3-4,-12-7-33,2-1-1,-7-7 0,-4-3-1</inkml:trace>
  <inkml:trace contextRef="#ctx0" brushRef="#br0" timeOffset="2363">1189 35 75,'30'-8'42,"-12"-1"-2,-18 9 1,-14-18-29,-9 18-7,-15 3-2,-13 13 0,-12 7-2,-8 11-1,-4 15 0,0 12-1,11 9 1,13 3 1,17 4-1,20-5 0,25-10 0,23-11 1,22-19-1,21-18 2,14-17-2,9-13 0,5-16 0,-1-15 1,-10-7 0,-14-6-1,-23-5 2,-25 0-1,-30-3 0,-26 9 0,-30 9 1,-21 13-2,-19 13 0,-8 8 0,3 15-2,9 7-2,21 13-2,20-10-6,39 5-31,32-10 2,44-6 0,34-6-1</inkml:trace>
  <inkml:trace contextRef="#ctx0" brushRef="#br0" timeOffset="3498">525 1954 59,'-26'-21'36,"-5"2"0,-3 7 0,0 6-24,-13 1-8,2 10-1,-6 10-2,-1 14 0,-1 12 0,3 15 0,7 15-1,9 13 0,14 12 0,14 7 0,20 3-1,19-4 1,21-7-2,16-10 0,21-14 0,15-16 0,15-16 1,6-20 0,6-17 1,-1-17 1,-5-19 1,-7-15 1,-16-17 1,-14-9 0,-25-17 0,-20-6 1,-28-11-2,-22 0 1,-29 1 0,-22 7-1,-26 11-1,-18 11 0,-15 19 0,-11 16-1,-2 20-1,3 18 0,7 14-2,14 11-3,27 10-30,22 5-6,30 2 1,31 1 0</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4.6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0 342 83,'15'2'38,"-15"-2"-1,18 25-8,-5-6-23,8 10-3,7 9-1,8 11 0,10 9 0,9 8 0,10 5-1,9 5 2,6-1-1,9 1 2,1 0-1,5-2-1,-3-3 0,-3-5 0,-4-1 0,-4-7-1,-9-2 0,-11-4-1,-9-10 1,-11-3-1,-9-9 1,-7-6-1,-10-7 0,-5-3 0,-10-14 0,9 12 0,-9-12 0,0 0 0,0 0-1,0 0 1,-2-17 0,2 7 0,-2-5 0,1 0-1,-1-7 1,1-2-1,-1-4 1,-1-4 0,0-1 0,-3-1 0,-2-3 0,-1 1 1,-3 0-1,-3 4 1,-3 2-1,-2 6 1,0 5 0,3 6-1,1 4 1,4 5-2,1 8 1,7 7-1,10 4 2,6 7-1,5 2 0,8 4 0,5 3 0,6 1 0,5 2 1,2-2-1,-1 0 0,-1-4-1,-3-1 1,-6-3 0,-5-3 0,-6 0 0,-10-3 0,-5-2 1,-9-2-1,-10-1 1,-10 3-1,-7-2 0,-6 3 1,-6-3-1,-5 2 0,-4-1 1,3 2-1,1-2 1,5-2-1,5-1 1,6-3-1,8-1 0,5-2 1,7-2-1,11-4 0,-14 4 0,14-4-1,0 0 0,0 0-3,0 0-2,1-11-24,-6-1-12,-2-3 1,-7-7-1</inkml:trace>
  <inkml:trace contextRef="#ctx0" brushRef="#br0" timeOffset="1534">1425 115 65,'-29'-25'39,"1"0"0,6 8-9,-1-8-10,13 15-6,-3-4-5,13 14-3,0 0-1,0 28-2,8 8 0,4 13-2,1 13 1,2 8-2,2 9 2,-1 4 0,-1-7-1,-3-2 1,-2-14-1,-1-10 1,-3-12-2,-1-11 1,-1-9-3,-4-18-1,0 0-5,0 0-33,-5-25-3,-5 2 2,-6 1-1</inkml:trace>
  <inkml:trace contextRef="#ctx0" brushRef="#br0" timeOffset="2734">2483 1981 77,'-66'-34'40,"-7"0"0,-2 5 0,-3 1-26,-1 6-10,-4 6-3,-1 10 0,-3 10 1,-1 13-1,2 12 0,5 17 0,4 19 0,9 18 0,11 20-1,14 10 0,25 12-1,23 2 0,29-4-1,24-11 0,27-16 0,17-18 1,19-23-1,13-20 2,5-23 0,-1-22 0,-8-21 1,-9-18 0,-18-22 1,-13-15 0,-22-20 1,-24-12 1,-26-9 0,-25 0 0,-27 1-1,-19 14 0,-24 14 0,-15 19 0,-11 24-2,-7 21-2,0 26-3,-3 18-27,9 24-12,5 15 1,15 11-2,15 12 1</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5.29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2452 499 53,'29'-13'37,"-3"2"0,-3 1 0,-7-6-15,1 10-12,-17 6-5,7-9 0,-7 9-2,-22 6 1,1 3-1,-9 5-1,-14 3 0,-11 7-1,-14 4 0,-12 5-1,-10 5 0,-7 1 0,-7 5 0,2 0 0,3 2 0,6-1 0,9-1 0,11-2 0,10-5 0,11-3 1,12-9-1,8-4 0,12-6 0,5-5-1,7-5-1,9-5-2,-4-11-2,3-7-4,10 4-10,-7-15-14,7 0-2,-1-9 2,5 5 11,-5-10 9,8 7 10,-2 2 8,-2-3 10,3 13 16,-5 4 6,0 9-4,-8 2-7,-1 18-9,-14 3-7,-6 11-2,-15 7-3,-5 11-2,-13 2 0,-4 3-1,-3 1 1,4-3-2,9-4 1,14-2 1,17-10-1,22-5 1,19-7-1,20-5 0,15-6 0,14-1-2,10-2-4,-2-13-14,8 8-22,-5-6 1,4 2-1,-2-7 0</inkml:trace>
  <inkml:trace contextRef="#ctx0" brushRef="#br0" timeOffset="1499">1473 27 89,'-1'-16'40,"-8"6"1,-3 11-2,-11 4-32,1 12-4,-3 12-3,0 8 0,7 10 0,9 5 0,13 2-1,17-4 2,17-6-2,18-11 2,12-16-1,11-11 0,-2-13 1,-3-10-1,-12-11 2,-18-8-1,-22-7 0,-24-1 0,-24 2 0,-20 3-1,-8 5-1,-4 3-3,7 12-5,6 0-21,27 9-11,18 10 1,48-15-1</inkml:trace>
  <inkml:trace contextRef="#ctx0" brushRef="#br0" timeOffset="2333">490 1319 87,'-25'-32'42,"-7"9"0,-11 11-1,-8 19-34,-7 15-4,-3 23-2,0 23-2,3 20 0,9 19 0,13 16 0,20 6-1,22-3 0,25-6-1,23-15 1,23-20-1,18-23 2,20-27-1,12-28 0,6-28 2,-3-24-1,-9-20 1,-16-18 2,-21-14 0,-23-11 1,-32-10 0,-28-1 0,-33 8 0,-24 12 0,-23 16-2,-20 23 0,-7 22-1,-1 27-2,8 25-4,14 14-12,31 22-23,26 3 0,38 3 0,40-6 1</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6.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-1 469 91,'-5'16'40,"8"0"2,10 3-2,3 0-27,11 8-8,7 5-3,10 6-1,9 8-1,7 1 0,8 4 1,5-2-1,1-5 0,-2-1 0,-7-8-1,-8-6 0,-12-10-2,-11-9-2,-9-4-9,-25-6-22,8-19-4,-14-2 0,-1-1-1</inkml:trace>
  <inkml:trace contextRef="#ctx0" brushRef="#br0" timeOffset="238">780 693 76,'0'0'38,"9"2"0,-5 12 0,-1 1-24,11 9-9,5 3-3,8 6-1,9 2 0,4 2-1,3-3 0,0-1 1,-6-3 0,-5-1 0,-18-3 1,-15 1 0,-22-1-1,-14 3 2,-17 1-2,-9 2 1,-8-1-1,0-1 0,2-1-1,8-2 0,12-4-1,11-7 0,12-4-3,5-13-6,9-1-30,3-10 0,1-6 0,-2-7-1</inkml:trace>
  <inkml:trace contextRef="#ctx0" brushRef="#br0" timeOffset="1172">1223 30 96,'-10'-20'41,"3"10"0,7 19-1,-1 9-33,9 13-3,0 11-2,1 13 0,1 7-1,2 4 0,0 1-2,-6-12-6,4-5-33,-10-6-1,-9-10 0,-11-14-1</inkml:trace>
  <inkml:trace contextRef="#ctx0" brushRef="#br0" timeOffset="2036">1429 1907 96,'-25'-2'42,"-12"-11"0,-9-14-2,-6-3-36,-6 0-3,-4 2 0,0 8-1,2 12 0,8 16 0,9 20 0,13 22-1,12 17 0,19 18-1,16 8 0,20 7-1,18-1 0,23-7-1,13-16-1,17-17 1,7-25 1,6-24 1,-1-24 1,-6-24 1,-12-20 1,-17-25 2,-17-15 0,-28-18 2,-20-2 1,-32-3-1,-19 9 0,-26 11-1,-21 23 0,-16 21-1,-10 24-1,-2 22-2,4 16-2,15 17-5,7 0-33,35 1-1,25-9-1,34-7 0</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8.6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732 310 81,'0'0'40,"-13"-1"-2,0 13 2,-13 5-28,-1 15-8,-11 7-2,-7 14 0,-10 9-1,-4 14 0,-6 5 0,2 3 0,2-4-1,3-4-1,8-8 0,8-12-1,12-10-3,2-20-3,16-6-7,-4-19-16,16-1-7,-7-26 1,9 0-1</inkml:trace>
  <inkml:trace contextRef="#ctx0" brushRef="#br0" timeOffset="215">90 838 79,'8'-18'38,"-8"18"0,6-9-9,-3 27-13,-13 2-8,1 12-3,-6 6-2,-2 4-1,-1 2-1,2 2-1,4-5 0,3-4 0,9-7 1,10-8-1,10-13 0,12-8 1,11-6 0,6-6 0,4-4 0,0-3-2,-2 0-2,-8-6-5,-2 7-30,-16-1-2,-12 1 1,-9-5-2</inkml:trace>
  <inkml:trace contextRef="#ctx0" brushRef="#br0" timeOffset="578">243 8 93,'-22'-12'40,"-3"17"0,-5 14-2,0 16-33,-3 8-4,-1 7-1,7 4 0,3 3 0,9-5 1,12-9 0,14-11 0,13-12 0,10-15 0,11-7 0,0-9 0,3-7-1,-4-7 1,-4-3-1,-10-4 1,-12 1-1,-5 4 0,-9 5-1,-4 2-2,-4 2-3,4 18-15,11-12-19,6 10 1,13-2-2,14 0 2</inkml:trace>
  <inkml:trace contextRef="#ctx0" brushRef="#br0" timeOffset="2306">577 1554 86,'-1'-21'40,"-5"4"1,-12 0 0,-3 9-31,-10 3-6,-4 10-1,-6 17-2,-3 14 0,-3 19-1,3 14-1,6 18 0,8 11 0,15 4-1,13 0 0,18-8 1,16-13-1,19-17 1,16-16 0,13-22 1,10-23 0,6-20 0,2-16 0,-4-17 1,-7-14 0,-13-15 1,-16-10 1,-20-10 0,-19-3 0,-26-2 0,-19 7 0,-22 12-1,-14 17 0,-15 21-1,-5 19 0,-2 20-2,3 17-1,13 17-2,10 4-5,26 6-32,16-3-1,31-5 0,21-10-1</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9.68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0 287 83,'6'32'41,"13"2"-1,20 5 1,5-1-32,18 8-6,8 1-1,5-1-1,1 3-1,0-2 0,-2-4 0,-9-1 0,-7-7-1,-12-5 0,-8-2-3,-12-8-4,-2 3-6,-17-14-7,6 7-10,-13-16-8,11 15-1,-11-15 3</inkml:trace>
  <inkml:trace contextRef="#ctx0" brushRef="#br0" timeOffset="294">1048 589 69,'-6'-12'41,"6"12"-3,-1 10 2,6 14-20,0-6-17,7 6-2,6 6-1,1 7 0,6 1 0,3 2 1,2-3-1,0 0 0,-3-4 0,-5-3 0,-7-3-1,-9-4 1,-11-2 0,-13-2 0,-13 1 1,-9 0-1,-7-1 1,-5-1 0,-1-1-2,3-3-1,9-3-4,3-13-13,13-3-20,16-8 0,10-9-1,8-9 1</inkml:trace>
  <inkml:trace contextRef="#ctx0" brushRef="#br0" timeOffset="869">1085-4 71,'9'4'41,"0"-1"-1,-9-3 1,11 11-25,-14 0-11,2 6-2,-4 11-1,1 6 0,-1 5-2,0 5 1,1 2-1,3-2 0,3-4-5,-3-14-12,6-3-24,0-10 1,-5-13-1,12 4 1</inkml:trace>
  <inkml:trace contextRef="#ctx0" brushRef="#br0" timeOffset="1821">1428 1693 60,'-10'-24'41,"-1"-2"-2,-2-1 3,-7-4-23,2 12-11,-7 8-2,-1 18-2,-7 18-2,-1 18-1,0 18-1,6 17 0,11 14-1,12 7 0,19 1 0,15-8 0,19-12-1,19-16 1,16-16 0,8-19 0,2-21 1,2-23-1,-6-18 2,-8-17-1,-13-16 1,-14-15 1,-18-14 1,-19-10 0,-17-3 1,-17 7-1,-21 10 0,-12 17 0,-12 19-1,-8 22 0,-2 23-4,2 18-4,12 22-35,10 8-2,20 6 0,20 0-1</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55.0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108 2810 37,'14'-28'34,"5"-11"-3,10-16-9,16-2-3,0-21-7,16-6-4,5-16-3,12-4-1,7-8-2,2 0-2,-1 4 0,-4 9-1,-8 16 0,-12 12-1,-14 24 0,-15 32 0,-22 28 1,-19 36 1,-26 31 1,-27 28-1,-21 27 2,-18 25 3,-17 14 0,-10 6-1,-7-1 0,11-9 0,13-18 0,34-15 1,25-32 0,41-28-2,41-39-1,43-42 0,51-40 0,42-42 0,46-43 0,34-41-1,39-38-1,25-25 1,13-19-2,7-3 0,-5 1 1,-12 9-1,-20 21-1,-25 27 0,-34 40 0,-34 36 0,-34 48 1,-33 41 0,-37 48 0,-35 44 0,-35 48 0,-33 40 1,-28 39 1,-25 32 0,-18 29 2,-11 13-1,-8 9 1,7-3 1,9-17 0,17-21-1,25-38-1,30-39 2,39-59-2,45-56 0,56-67-1,57-61 0,62-63 0,51-57-2,59-48 1,45-42-2,50-28 0,27-11 0,15 3 0,-4 16-1,-15 24 2,-27 38-1,-40 44 1,-44 57 0,-64 61 1,-61 61-1,-64 66 1,-61 60 1,-68 67-1,-54 55 1,-55 59 0,-52 39 0,-45 35 1,-33 16 0,-24 9 0,-9-9 0,7-24-1,20-39 1,31-50-1,44-52 1,57-67-2,62-67 2,73-75-2,69-64 1,71-67 0,64-57-1,59-51 1,64-44-2,47-30 1,30-15-2,17 3 0,5 10 0,-2 26 0,-17 36 0,-28 40 0,-50 50 0,-52 57 0,-52 55 1,-62 55 1,-59 55-1,-73 58 2,-64 51 0,-61 53 1,-50 40-1,-55 27 1,-37 19 2,-26 4-2,-9-3 0,6-24 0,22-30 1,34-43-2,47-43 0,69-51 1,70-50-2,79-54 1,70-46 0,73-51-1,57-39 1,61-37-2,36-28-1,33-13 0,3-5 0,-4 7-1,-16 13 1,-27 32-1,-33 28 0,-52 37 1,-45 39 1,-63 37 1,-49 47 0,-60 44 0,-55 36 0,-58 36 1,-50 29-1,-43 28 2,-34 14-1,-28 16 1,-11-4-1,-3-10 1,13-17-1,26-23 1,36-21 0,48-37-2,57-29 1,63-38 0,57-32-2,65-34 1,56-30-2,57-26 1,45-21-1,30-15 1,18-6-1,4-1 2,-9 9 0,-26 12 0,-33 23 2,-46 24-1,-53 19-2,-42 34-14,-52 13-27,-51 15-3,-48 9 1,-37 2-2</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59.6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2143 513 14,'7'-11'13,"-7"11"-1,0 0-3,0 0 1,0 0 0,0 0 1,0 0 1,0 0-1,0 0-2,0 0-2,0 0-1,0 0-1,0 0-2,0 0 1,0 0-1,0 0 1,7-9 0,-7 9 1,0 0 0,0-14-1,0 14 1,-8-15 0,8 15-1,-15-19-1,5 9-1,-4-1 0,1 1 0,-3-2 0,3 3-1,-1 0 1,-2-1-1,2 1 1,-2 1 0,2-1 0,-2 1 0,-1 0 0,1 1 0,-2-1 0,1 2 0,-2-2-1,1 1 0,-1-1-1,0 0 1,0-2-1,-1 3 1,0-2-1,0 0 1,-3-1-1,-2 2 1,-2 1-1,1 0 1,-3-1-1,0 2 0,-2 0 1,-2 0-1,0 0 0,-1 0 1,-2 0-1,0 2 1,-2-2-1,0 2 1,-1 0-1,1 2 1,1 0 0,1 1-1,2 3 0,-2 1 1,0 1-1,0 3 1,0 0 0,-1 2-1,-3 1 1,0 0-1,-2 0 0,-2 2 1,2-1-1,-1-1 0,0 2 0,-1-1 0,1-1 0,0 2 0,2-1 0,0 2 0,-1 0 1,0 0-1,0 3 1,3-2-1,1 2 0,2 1 0,2 1 0,1 0 0,5 3 0,4 2 0,1 0 0,3 6 0,4 1 0,2 3 0,4 5-1,4 1 1,3 4 0,4-2 0,2 2 0,2 1 0,0 0-1,2 0 0,1-1 1,-1-1-1,0-1 1,0 0-1,2-1 0,0-2 1,2 1 0,2-2 0,1-1 0,3 0 0,1-1 0,4 1 0,2-2 0,6 0 0,2-2 0,5-2 0,5-1 0,7-1 0,4-2 0,5-4-1,5-1 1,1-2 0,4-2-1,4-2 1,2-3 0,0-4-1,4-3 2,1-2-1,3-2 0,1-3 0,-2-2 0,3 0 0,-2-2 0,-4-1 0,-2-4 0,-4 0 1,-4-3-1,-2-2 1,-3-1-1,-5-6 1,-4-2-1,-2-5 0,-5-4 1,-4-4-1,-3-6 0,-6-5 0,-5-5 1,-4-4 0,-7-5 0,-2-1 1,-7 1 0,-5 0 0,-9 2-1,-6 1 1,-7 2 0,-6 1 0,-9 3-1,-7 1-1,-8 3 0,-4 3 0,-4 5-1,-1 3-1,2 5-1,1-1-3,12 14-9,9-8-26,13 3-1,16 1 1,19 1-1</inkml:trace>
  <inkml:trace contextRef="#ctx0" brushRef="#br0" timeOffset="1599">4623 211 6,'20'-8'31,"-10"-2"2,1 3 1,-11 7-12,5-13-7,-5 13-1,-13-8-3,2 7 0,-10-6-3,3 4-2,-10-5-1,0 2-1,-6 0-1,-3 1-1,-2 1 0,-4 2 0,-4 3-1,-1 2 0,-2 4-1,-3 4 1,-2 0 0,0 4 0,-4 3-1,1 4 1,-2 2 1,0 4-1,-1 3 0,2 1 0,3 2 0,2 2-1,4 1 1,4 0 0,6 2-1,5-3 0,6 2-1,5 1 1,7 2 0,4 0 0,8 2 0,5-2 0,5 0 0,5 3 0,4-3 0,3-2-1,2-2 1,2-1 0,1-2-1,0-1 1,4 1-1,0-1 1,1-2-1,1 0 1,2-1 0,1 3 0,1-2-1,3 0 1,0-3 0,0-1 0,4-3 0,1 0 0,4-1 0,2-6 0,-1 1-1,1-4 2,2 0-2,0-2 1,0-2 0,0 0 0,-3-2 0,4-2 0,1 0 0,-1-2 0,3 0 0,3 1 0,1-2 0,0-1 0,2 0-1,2 0 1,-2-3 0,1 2 0,0-2 0,-1-1-1,-4-3 1,1 0 1,-1-1-2,-3-3 2,-2-1-1,-1-5 0,-3-5 0,0-4 1,-2-6-1,-3-6 1,-2-7 0,-3-5-1,-2-4 2,-2-4-1,-4-2 0,-4 1 1,-5-1-1,-2 1 1,-7 1-1,-4 0 0,-7-1 0,-6-1 0,-11 0 0,-9-1 0,-9-2-1,-10-4 0,-12 2 0,-6 1 0,-8 2 0,-4 3-1,-1 6 1,1 4 0,-1 7-1,5 9 1,2 8 1,3 6-2,4 11 0,3 2-1,3 6-1,7-1-3,12 8-17,4-10-18,14-2 0,10-6-1,19-4 1</inkml:trace>
  <inkml:trace contextRef="#ctx0" brushRef="#br0" timeOffset="2862">7936 27 44,'0'0'36,"0"0"2,0 0-7,-4 10-14,-11-2-8,2 3-3,-10-2-2,-3 4 0,-8-3 0,-3 2-1,-9-4 0,0 2 1,-9-3-2,-2-1 1,-4 0-2,-3-1 1,-4-1-1,-1 0-1,0-1 1,-1 0 0,-1 1-1,0 1 1,1 1-1,3 1 1,0 2 0,1 1 0,2 1-1,2 3 2,2-1-1,4 5 0,3 0 0,5 5 0,5 2 0,6 2-1,3 0 1,4 3 0,5 3-1,4 2 1,1 4 0,3-2-1,4 4 0,2 3 1,3 6-1,4 1 0,4 1 0,4 3-1,8-1 1,2 3-1,7-5 1,6 4 0,4-1 0,6-2-1,7 0 1,5-1 0,5-2 0,5-1 0,4-3 0,4-4 0,2-6 0,2-1 0,3-6 0,2-4 1,0-5-2,2-5 2,1-4-1,-2-2-1,3-2 1,0-4 0,-3-1 0,-3-2-1,0 0 1,-4-3-1,0-2 1,-2-2-1,-3-6 1,-1-1-1,0-8 1,-1-6 0,-2-8 0,-1-8 0,-2-9 1,-3-10 0,-6-6 0,-4-9 0,-10-7 0,-7-3 1,-9-8 0,-10-2 0,-12 2 0,-11 0-1,-12 3 0,-9 7 0,-9 3-1,-8 7 0,-9 9-1,-4 8 0,-4 10 1,2 9-1,3 8 0,4 5-2,13 10 0,4 3-3,20 14-11,4-1-26,19 1 0,0 0 0,33 18 1</inkml:trace>
  <inkml:trace contextRef="#ctx0" brushRef="#br0" timeOffset="4015">10939 51 24,'0'0'34,"0"0"2,0 0-3,0 0-9,-37 28-9,20-26-5,-12 5-4,-1-4-1,-7 2-1,-8-2 0,2 0-1,-6-1-1,-1 2 1,-8-1 0,-1 2-1,-1-1 0,-5 4-1,1-1-1,0 5 0,-2-1 1,4 3-1,-3 3-1,7 1 1,-3 1 0,9 3 1,1 2 1,0 6-1,8 4 1,1 7 0,6 3-1,4 5 1,1 8-1,10 3 0,-4 4-1,6-3 1,2 0-2,2-2 0,6-2 0,-1 0 0,5-6 1,-2-1-1,7-2 1,1 1-1,2-2 1,6-4 1,1 2-1,3-5 1,3-1 0,3-4 0,1-3-1,0-3 1,5-3 0,-4-1-1,1-5 1,4 0-2,-1-5 1,5 0 0,-1-3 0,6-1 0,2-1 0,3-3-1,4-3 1,-1-2-1,9 1 2,-3-3-1,4 1 1,1-2-1,1 1 0,2-1 0,1 0 1,0 1-1,-3-2-1,0 1 0,3-1 0,-3 0-1,1 0 1,1-2 1,-4 2 1,2-3-1,-2 1 0,-1 0 1,2 1-1,-8-1 1,4 0-1,-50 4 0,79-3-1,-79 3 0,72-1 0,-72 1 1,63 3-1,-63-3 0,68 5 0,-68-5 1,77 3-1,-77-3 0,74 0 2,-74 0 0,67-5-1,-67 5 1,54-13 0,-54 13 0,43-22 0,-43 22 0,0 0-1,64-58 0,-64 58 1,40-56-1,-40 56 0,35-75 1,-20 30 0,-8 0 0,0-3 1,-5-5 0,-3-1-1,5-1 1,-6 0 0,3-2 0,-2 1 0,1 2 0,0-4 0,-4 6-1,-2 2 0,-6-2-1,1 5 0,2-3 0,-5 5-1,6-3 0,-8 5 0,5-1 0,-1-2 1,-8 3 0,2-1 0,18 44 0,-53-77 1,53 77-1,-62-64 0,62 64 1,-76-47-1,76 47 0,-87-23-1,43 20 1,-6 0 0,-5 4-1,-1 4 1,-4 4 0,6 0-1,2 2 1,3 3-1,7-2-1,42-12-3,-59 29-7,59-29-31,0 0-1,0 0 2,0 0-2</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4:22.31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5456 178 38,'0'0'19,"-9"3"1,9-3 1,0 0-4,0 0-1,-12-14-4,12 14-3,-6-9-3,6 9 0,-4-10 0,4 10-1,0 0 0,0 0 0,0 0-2,0 0 0,-6 14-1,6-3 0,-4 5-1,2 5 1,-4 5-1,0 9 0,-2 7 0,-2 5 0,0 7 0,-2 6 0,0 5 0,0 4 0,-2 3 0,0 1 0,1-2-1,-1 1 1,1-2 0,0-3-1,0-7 1,0-2 0,3-6-1,1-6 0,1-4 1,0-6-2,3-5 1,0-2 0,1-3 0,1-1 0,0-3 0,0 2 1,-1 0 0,1 0-1,0 3 1,0-4 0,-1 3-1,0-2 1,0 0-1,0-3 0,-1-5 0,2-1 1,1-6-1,2-9-1,-4 13 0,4-13 0,0 0-2,-7-13-1,6 3-1,-3-8-2,2 3 0,-4-8-2,5 1 0,-5-5 0,5 3 3,-3 0 1,2 4 3,0 0 2,-1-1 3,2 8 2,-3-3 2,4 16 1,-7-19-1,7 19-1,-7-18 0,7 18-2,-7-11-1,7 11 0,0 0-1,-8-11 0,8 11 0,0 0-1,0 0 0,-6 15 0,5 0 0,0 8-1,-2 5 0,2 6 0,-3 7 0,1 3 0,-1 2 0,0-4-1,0-3 1,2-4 0,-1-6 0,2-6 0,2-6 0,3-4 0,-4-13 0,6 14 0,-6-14 0,10-1 1,-10 1-1,18-17 0,-6 1 1,2-7-1,3-3 1,3-7-1,3-5 1,2-3-1,3 0 0,-1 3 0,1 2 0,-2 5 0,-2 4 0,-3 7 0,-6 5 0,-4 5-1,-11 10-2,12-10-1,-12 10-6,2-10-23,5 1-7,-1-3 0,7-7 1</inkml:trace>
  <inkml:trace contextRef="#ctx0" brushRef="#br0" timeOffset="1138">5702 812 51,'0'0'36,"0"0"0,0 0-3,12 8-16,-12-8-9,0 0-2,6-13-1,-6 13-1,14-20 0,-2 6 0,0-5-1,2-2 0,-1-1 0,1-1-1,-1 3-1,-2 1 1,-1 3-1,-2 2 0,-8 14-1,8-14 1,-8 14-1,0 0 0,0 0 0,0 0 0,0 0 0,0 0 0,7 16 0,-6 1 0,0 3 0,0 7 0,-1 4 0,-1 7 0,-1 1 1,0 2-1,-1 0 0,-2 2 1,-1-1-1,1-3 0,-2-4 1,3-6-1,0-6 0,1-6 0,0-3-1,3-14 0,-2 10-2,2-10 0,0 0-2,-3-9-3,3 9-8,0 0-14,-7-9-10,7 9-1,-12-5 3</inkml:trace>
  <inkml:trace contextRef="#ctx0" brushRef="#br0" timeOffset="1611">5705 1153 51,'-10'13'36,"10"-13"0,-2 13-8,2-13-12,0 0-6,0 0-3,13-2-2,-13 2-1,24-2 0,-5 1 0,4 0 0,2 1-1,5 0 1,1-1-1,3 2 0,-4-2 0,0 1 0,-6-2-1,-1 1 0,-6-1-1,-5 1 0,-12 1-1,14 0 0,-14 0 1,0 0-1,0 0 0,0 0 0,0 0 0,0 0-1,5 12-3,-5-12-4,0 0-33,0 0-2,-1-15 1,-3-3-2</inkml:trace>
  <inkml:trace contextRef="#ctx0" brushRef="#br0" timeOffset="37317">4862 2062 26,'-13'11'34,"13"-11"1,-17 17-1,2-10-17,4 5-9,-4-3-3,0 4-1,-1-2 0,-1 3 0,0-2-1,0 1 0,-2 0-1,2 0 1,-4 0-2,-1 1 1,-2-1-2,-3 0 1,-4-2 0,-4 0-1,-6-2 0,-3-3 1,-6-2-1,-4-4 1,-5-5 0,-4-2 0,-5-8 0,-5-4 0,-3-6 1,-2-4-1,-3-6 0,-2-6 0,-2-4-1,-2-5 1,3-4-1,2-8 0,5-6 0,6-6 0,5-5 0,11-3 0,6-5 0,11-3 1,8-4-1,6 2 1,5 0-1,5 3 1,6-1 0,-1 3 0,5 2 0,0 3-1,1 3 0,1 2 0,-1 5 1,0 3-1,0 6 0,-2 5 0,0 8 0,1 8 0,-3 6 0,2 12 1,-2 6-1,1 9 1,6 9-1,-13 3 1,5 8 0,0 5-1,0 7 1,-1 3 0,-1 2-1,1 3 1,0-3-1,0 1 1,0-5-1,1-2 1,0-8-1,2-2 1,6-12-1,-11 9 0,11-9-1,-6-13 1,5-4 0,1-7 0,1-5-1,3-6 1,2-3 0,4-5 0,-1 4 0,2-1 0,2 5 0,-3 6 1,2 7-1,-3 4 1,-1 5-1,1 8 1,3 4 0,1 9-1,4 4 1,3 4-1,7 6 1,4 2-1,3 5 1,3 0-1,-2 0 1,0 0 0,-3-3 0,-3-1 1,-4-5-1,-3 0 0,-3-3 0,-3-3-2,-3 0-2,-3-13-7,3 2-31,-1-12-1,8-5 0,5-11-1</inkml:trace>
  <inkml:trace contextRef="#ctx0" brushRef="#br0" timeOffset="38593">6413-2 44,'4'13'38,"3"1"0,4 3-1,-1-4-15,4 16-14,-1 1-3,3 12 0,1 6-3,4 11 1,0 6-1,5 11 1,3 5-2,3 7 2,2 2-2,3 5 1,-2-2 0,0-2-1,-4-1 1,0-6-1,-4-10 0,-2-5 0,-5-12 0,-1-7 0,-5-13-1,0-7 1,-6-10-1,1-5 0,-9-15 0,6 12 0,-6-12-1,0 0-1,-5-9 0,5 9-3,-12-15-1,1 0-6,11 15-13,-15-22-17,6 9 1,-3 0 1,-2 1 1</inkml:trace>
  <inkml:trace contextRef="#ctx0" brushRef="#br0" timeOffset="38972">6740 1298 41,'0'0'38,"-11"-4"1,11 4-1,0 0-12,7 18-15,0-2-7,6 7-2,4 5 0,3 8-2,2 7 0,5 3 0,-1 3 0,1 0 0,-1-2 0,-1-5 1,-3-8 0,1-8 0,-2-13 1,1-10 0,-1-15 0,0-9 0,-1-9 1,0-6-1,-3-4 1,0-3-1,-5 2-1,-3 5-1,-3 4 0,-5 3-3,1 7-2,-11-5-11,8 7-26,-4-3 1,2-1-1,-1-4 1</inkml:trace>
  <inkml:trace contextRef="#ctx0" brushRef="#br0" timeOffset="39392">6984 546 85,'0'0'38,"-15"19"0,11 10-11,0-4-21,7 11-3,2 5 0,4 6-2,4 2 0,6-1 0,5-6 0,6-7 0,5-6 0,6-10-1,1-13 1,4-9-1,-3-10 1,-1-5 0,-8-8 0,-6-2 1,-10-6 1,-12-2 0,-15-3 0,-11 3 0,-10 4 0,-5 5-1,-6 4 0,0 7-2,2 8-2,0 2-6,16 18-34,4 1-1,8 1 0,4-1-1</inkml:trace>
  <inkml:trace contextRef="#ctx0" brushRef="#br0" timeOffset="45743">7150 2032 28,'0'0'32,"0"0"-1,0 0-8,0 0-7,0 0-3,0 0-3,0 0-2,0 0-2,0 0 0,4 17-1,-4-17-2,2 21 0,-2-6 0,1 6-1,-1 3-1,-1 6 1,-1 4-1,0 5 0,-4 7-1,1 2 1,-2 5-1,-1 1 0,-1 3 0,-1 2-1,1-1 2,-4 2-1,1-1 0,0-1 0,-3-1 0,1-2 1,-2-3-2,1-2 2,-3-6-2,2-1 1,-1-6 0,-2-2 0,1-4-1,-3-1 1,-1-1 0,-3-2 0,-2 0 0,-4 0-1,-2 0 1,-4 0-1,-4 0 1,-3 0-1,-1 1 1,-4 0 0,-2 0 0,0 1 0,-2-2 0,0-2-1,-1-2 1,1-3 0,-2-2 0,-1-3 0,-1-4 0,0-2 0,-1-3 0,0 0 1,-2-3-1,-1-1 0,-2-1 1,-2 0-1,-1 0 0,-4-1 0,-1 1 1,-2 0-1,-5 0 0,-1-1 0,-1 0 0,-2-1 0,-3-2 0,-2 1 0,-1-1 0,-1-4 0,0 0 0,0-1 0,-2-3 0,2-2 0,-1-2 0,0-4 0,-2-4 0,-1-2 0,-1-3 0,-2-3 0,0-2 0,-4-3 0,1-1-1,-2-5 2,-1 0-1,1-2 1,-3-6-1,0-2 1,-2-3-1,3-2 1,-2-5 0,4 0-1,-3-4 1,3-3-1,1-3 1,3-1 0,3-5 0,-1-1 0,4-3 0,1 0 0,2-1 0,0 1 0,3 0 0,2 0 0,0 0 0,2 4-1,4-2 1,2 2-1,5 1 1,3-1-1,1 1 1,3 1 0,3 3-1,4-2 1,2 4-1,1-1 1,4 4-1,1 1 1,3 3-1,3 1-1,3 2 2,2 4-1,3 2 0,2 2 0,0 3 1,6 2-2,1 1 2,3 6-1,1 5 0,2 1 0,3 5 0,2 4 0,3 4 0,3 6 0,-1 5 1,5 2-1,4 9 1,-5-11-1,5 11 1,0 0-1,0 0 1,0 0-1,0 0 0,1 10 0,-1-10 0,0 0 1,4 12-1,-4-12 0,3 9 1,-3-9-1,2 10 0,-2-10 1,2 13-1,-2-13 0,0 16 0,-2-2 1,-2 5-1,0 1 0,-1 7 0,-2 1 1,-1 5-1,1 3 0,-1 1 0,1 0 1,2-1-1,-1-2 1,1-6-1,2-3 0,0-5 0,1-5 0,1-4 0,1-11-1,0 0 2,0 0-1,-1-20 0,1-1 1,0-9-1,0-5 1,-2-11-1,0-7 0,-1-9 0,-3-4 0,1 0 0,1 1 0,-1 5 0,1 3-1,3 10 1,0 7 1,2 11-2,0 11 2,4 7-1,6 9 0,9 8 0,5 8 0,6 7 0,7 1-1,8 7 1,5 1 0,3 0 0,-3 1 1,-2-3 0,-3-2-1,-5-5 1,-2-3 0,-7-4-1,-6-3 1,-5 0 0,-4-6-1,-3 2 0,-4-6 0,-10-1 0,10 4-1,-10-4 0,0 0-3,0 0-4,0 0-33,0 0-2,0 0 2,0 0-2</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23.30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877 0 59,'6'13'38,"-4"6"1,-3 1-1,6 11-26,-7-1-6,7 8-3,2 6-1,11 8 0,5 6-1,7 10-1,6 6 1,3 3 0,0 6-1,0 3 0,-1 2 0,-10-1 0,-9-2 0,-3-1 1,-9-1-1,-6-3 1,-9-3 0,-10-4 0,-16-3 0,-5-4 0,-11-9 0,-6-6-1,-5-10 2,-8-13-1,1-13 1,0-13-1,5-16 1,-2-15-1,3-15 0,0-11 1,4-12-1,9-6-1,7-8 0,5-3 0,12-4 0,5-1 1,12 1-1,4 1 1,5 5-1,2 6 1,-1 11 0,2 8 0,-4 11-1,1 10 1,-2 10-1,0 7 1,0 8-1,1 11 1,0-10-1,0 10 0,0 0 0,0 0 0,0 0 0,0 0 0,0 0 0,0 0 0,0 0 0,0 0 0,0 0 0,0 0 0,0 0 0,0 0 0,0 0-1,0 0 1,0 0 0,0 0 0,0 0 0,0 0 0,0 0 1,0 0-1,0 0 0,-12-11 0,12 11 0,0 0 0,-9-6 0,9 6 0,-14 6 0,4 0-1,-4 2 1,-6 8 0,-2 1-1,-5 5 1,2-1 1,-2-2-2,3 0 2,-1-3-1,7-1 0,7-6 0,11-9 3,-16 9-3,16-9 0,0 0 1,3-21-1,5 4 1,7-6-1,-3-8 0,9-5-1,4-4 1,-1-1 1,6-2-1,-1 7 1,0 1-1,-4 5 0,1 8 1,-2 5 0,-3 8 0,2 8 0,-2 8-1,-3 9 1,3 10 0,-1 11-1,2 9 1,-1 6-1,1 5 1,-2 2-1,-1 1 0,0-4 0,-2-4 0,2-8-1,-4-5 0,1-4-1,-4-12-3,3 1-5,-10-10-33,7-6 0,3-3-1,2 0 0</inkml:trace>
  <inkml:trace contextRef="#ctx0" brushRef="#br0" timeOffset="1252">1508 2019 60,'-1'-18'40,"-3"-1"0,-4-8-5,3 7-21,-11-6-6,-3 8-2,-5 1-1,2 7-1,-6 7-1,3 8-1,-3 9 0,3 10 0,1 8-1,10 8-1,3 5 0,2 5-1,9 2 2,7 0-2,7-1 1,10-8-2,5-5 2,4-7-2,4-9 1,4-7 0,2-10 1,-2-6-1,1-9 1,-4-5 0,-4-8 1,-3-8 0,-6-6 0,-3-6 2,-8-8-1,-6-1 1,-11-3 0,-6 6 0,-7 0 0,-5 9 0,-2 7 0,-5 10-2,0 10 0,-1 6-1,4 11-1,3 1 0,4 6-4,0-5-5,9 9-34,3-5-2,7-1 2,8-4-2</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0:53.330"/>
    </inkml:context>
    <inkml:brush xml:id="br0">
      <inkml:brushProperty name="width" value="0.05292" units="cm"/>
      <inkml:brushProperty name="height" value="0.05292" units="cm"/>
      <inkml:brushProperty name="color" value="#0070C0"/>
    </inkml:brush>
  </inkml:definitions>
  <inkml:trace contextRef="#ctx0" brushRef="#br0">15206 8879 25 0,'0'0'30'0,"2"-11"-9"16,-2 11-9-16,0 0-4 31,0 0-2-31,0 0 0 0,15 9 0 16,-15-9 0-16,0 0-1 15,0 0-1-15,3 14 0 16,-3-14-1-16,0 0 0 16,0 0 0-16,-2 11-1 15,2-11-1-15,0 0 0 16,0 0-1-16,0 0 1 0,0 0-1 16,0 0 1-16,-14-7-1 15,14 7 1-15,-11-12-1 16,11 12 0-16,-17-15 1 15,17 15-1-15,-21-11 0 16,10 8 0-16,-5-2 0 0,-3 1-1 31,1 2 1-31,-5-2 0 16,-1 7-1-16,-2-3 1 16,-5 3-1-16,-3-4 0 15,0 1 0-15,-3 0 0 0,-1 2-1 16,-6-3 1-16,2-2 0 15,-2-3 0-15,-2 1 0 16,-1 0 0-16,1 5 1 0,-1-4-1 16,0 2 1-16,-2 3 0 15,1 1 0-15,1 6 0 16,1-2 0-16,-2 0 0 16,3 2-1-16,1 3 1 15,1 1 0-15,-1-1 0 16,3 0 0-16,-1 0 0 0,1 0 0 15,-2 6 0-15,2-4 0 16,-2-3 0-16,2 3 0 16,3 2 0-16,1 3 0 15,4 2 1-15,3-2-1 16,4 0 0-16,4 2 0 0,3 3 1 31,3-4-2-31,3 3 2 16,2-4-1-16,0 0 0 15,2 2 2-15,0-1-1 16,0 1 0-16,1 1 0 0,0 0 1 16,2 5 0-16,2-2-1 15,-1 6 1-15,4-4-2 16,1 0 0-16,2 2 0 16,3 3 1-16,1-3-1 0,6-1 1 15,4-1 0-15,2 2-1 16,4 2 1-16,3 2 0 15,4 1 0-15,3-3-1 16,3 3 1-16,-1 1-1 16,2-2-1-1,-1 0 2-15,3 1-1 16,5-2 1-16,2-2-2 16,3 2 1-16,3-2 0 0,3-4-1 15,4 2 1-15,4-1 0 16,3-7 0-16,0-2-1 15,4-1 1-15,2-3 0 16,3-1-1-16,4-3 1 0,-2-6 0 16,2 0 0-16,2-2 0 15,-3 0 0-15,-2-2 0 16,0-3 0-16,-1-4 1 16,-1 1-1-16,2-7 0 15,-3-3 1-15,-3-8-1 16,-1-7 0-1,-8-5 1-15,-5-8-1 16,-8-8 0-16,-10-5 1 0,-13-10 0 16,-7-6-2-16,-12-1 2 15,-9-5-1-15,-10-3 0 16,-11 2 0-16,-9-2 0 16,-8 3 0-16,-12 1 0 15,-10 8-1-15,-14-1 3 0,-9 4-3 16,-9 10 2-16,-5 2 0 15,-3 9-2-15,-4 1-4 16,13 13-31-16,2-1-1 16,16 10 0-16,17 2-1 15,28-1 33-15</inkml:trace>
  <inkml:trace contextRef="#ctx0" brushRef="#br0" timeOffset="1038.5592">18238 8589 63 0,'-66'-2'33'0,"-7"-2"0"16,-2 4-29-16,-8-2-3 16,1 4 0-16,-4-1 0 15,-2 4 0-15,-3 1 0 32,3-1 1-32,-3 1 0 0,6 5 0 15,-5-1 0-15,8 2 0 16,0 6-1-16,4 3 0 15,6 3 0-15,5 10-1 0,7 2 0 16,4 7 0-16,7 8 0 16,2 7 1-16,4 5-2 15,6 5-1-15,1 8 3 0,5 0-1 16,7 11 0-16,7-3 0 16,7 6 0-16,9-1 1 15,11-2-1-15,9 3 3 16,17-6-4-16,10-6 1 15,17-8 0-15,15-4 0 16,15-7-1 0,10-11 0-16,17-7-1 15,6-8 0-15,11-4 0 16,7-6 0-16,5-2-1 16,-6-3 1-16,1-7 0 15,-2-5 0-15,-5-1 1 16,-2-5 0-16,-7-4 1 15,-10-5 1-15,-7-7 0 0,-7-7 0 0,-11-5 0 16,-10-4 1 0,-11-12 0-16,-11-7 0 15,-17-11 0-15,-10-9 0 0,-16-10 0 16,-11-9-1-16,-12-11 1 16,-12-2-1-16,-16-4 1 31,-7-2-2-31,-13-5 2 0,-9 1-2 15,-10 4 1-15,-8 8-1 16,-9 6 1-16,-4 9-1 16,-1 12-1-16,-12 9-1 15,5 25-2-15,-13 0-11 16,11 24-22-16,4 10 1 16,15 12-1-16,16 6 12 0,22 6 25 15</inkml:trace>
  <inkml:trace contextRef="#ctx0" brushRef="#br0" timeOffset="1912.7298">20969 8840 72 0,'-31'-24'34'0,"-3"-14"-3"16,-1 8-29-16,-4 0-2 15,-4 1 0-15,-2 3-1 0,-7 4 1 16,-3 5 0-16,-3 9 1 16,-9 5 0-16,0 9 0 31,-10 8 0-31,0 11 0 0,-4 8 0 15,1 8 1-15,4 9-1 16,0 8 0-16,5 8-1 16,4 2 0-16,10 1 0 15,7 0-1-15,9 2 1 16,8-1 0-16,10-1-1 16,6-2 2-16,15-4-1 0,5 0 0 15,14-2 0-15,11 2 1 0,9-5-2 16,9-2 1-16,15-6 0 15,4 0-1-15,11 0 0 16,7-3 1 0,2-1 0-16,0-4 0 0,10-4 1 31,-1-2-1-31,1-3 1 0,0-1 0 16,3-10 0-16,1-7 0 15,-2-4-1-15,4-6 1 16,-5-7 0-16,-1-7 0 15,0-9 0-15,-4-11 0 16,-9-9-1-16,-3-4 1 16,-9-9 0-16,-4-7 0 0,-13-9 1 15,-11-4-1-15,-12-7 0 16,-16 2 0-16,-18-6 2 16,-8-2-1-16,-21-3 0 15,-15 2-1-15,-10 2 0 16,-11 3 0-16,-8 6 0 15,-5 5-1 1,-4 3 1-16,-8 10-2 16,4 9 1-16,2 5-1 15,2 9 1-15,5 5-3 0,9 12-2 16,-4-7-17-16,24 23-15 16,6-1-1-1,19 8 0-15,14 4 9 16,18 2 29-16</inkml:trace>
  <inkml:trace contextRef="#ctx0" brushRef="#br0" timeOffset="2965.9065">24596 9041 70 0,'-28'-2'33'0,"-4"0"-2"16,-4-6-29-16,-1-3-2 15,-3 0 0-15,-7-3-1 0,-3-1 1 16,-7 1 1-1,-6 3-1 1,-5 0 0-16,-6-1 2 16,-9 3-1-16,-2 1 0 0,-5 5 0 15,-2 6 0-15,1 8 0 16,-3 1 0-16,5 6 0 16,0 6 0-16,5 6 0 15,4 3-1-15,0 3 0 16,3 3 1-16,6-1 1 0,3-2 0 15,6 6-1-15,2 1 1 16,7 4 0-16,4-1 1 16,14 5-2-16,11-3 0 15,7-5-1-15,10 10 0 16,18-7 1-16,9 1-1 16,11 0 0-1,10-2 0-15,8-2 0 16,7-4-1-16,6 2 1 15,8-6-1-15,5-2 1 16,7-6 0-16,1-6-1 16,2-1 1-16,6-2 0 0,-1 0-1 15,2-3 1-15,-3-3 2 16,0-1-2-16,-1-1 1 16,3-4-1-16,-2 1 2 15,-3 0-2-15,-1-7 1 0,5-3-1 16,-4-6-2-16,-1-1 1 15,1-2 0-15,-2-6 1 16,-6-6-1-16,-2-9 1 16,-4-2-1-1,-5-2 1-15,-10-4 1 16,0-9 0-16,-9-5 0 16,-8-1 0-16,-7-5 1 15,-9-2-2-15,-7 2 2 16,-7-2-2-16,-16-4 1 15,-6 5 1-15,-17-1-2 16,-10 0 1-16,-10 0-1 0,-10 2 1 0,-12-4 0 16,-6 3 0-16,-11 1 0 15,-3 4-2 1,-4 7 2-16,-8 8-1 16,-1 8 0-16,2 12 0 15,-3 12 1-15,-3 14-2 0,4 19-2 16,1 10-1-16,8 19-31 0,-5 1-3 15,7 14 1-15,-4 1-1 16,11 5 19-16</inkml:trace>
  <inkml:trace contextRef="#ctx0" brushRef="#br0" timeOffset="13133.5106">23225 1293 52 0,'8'47'34'16,"-2"-1"-2"-16,8 0-28 15,-5 0-2-15,2 1 0 0,1 4-1 16,1-8 4-16,-4 0-3 16,3-4 0-16,-3-4-1 15,7 0 1-15,0-6-1 16,6-6 1-16,6-11 0 15,6-2-1-15,6-10 1 0,14-10 0 32,4-9 0-32,12-11-1 15,3-7 0-15,10-2 0 16,0-12-1-16,5-2-1 0,-2-4 4 16,-5 1-3-16,2 6 1 15,-7-1-1-15,-4 5 0 16,-9 7-2-16,-4 14 5 15,-8 4-2-15,-51 21-4 0,83-20 1 16,-83 20-2-16,50 6-5 16,-50-6-21-16,0 0-3 15,0 0-6-15,27 54 4 16,-27-54 32-16</inkml:trace>
  <inkml:trace contextRef="#ctx0" brushRef="#br0" timeOffset="66899.9797">24259 10414 67 0,'6'14'34'16,"-6"-14"-2"-16,0 0-25 15,0 0 0-15,17 11-2 0,-17-11-1 16,7 19 0-16,-5-5-1 16,5 8-1-16,-3 2 0 15,0 6 1-15,0 7-2 0,4 8 1 16,-3 2 0-16,6 3 0 15,-7 3 0-15,7 3-1 16,-6 1 1-16,2 5-1 16,1 1 1-16,-2-2-1 15,-2 4-1 1,4 3 0-16,-3 0 0 16,0 1 1-16,-2 2-1 15,2-2 0-15,-3-1 1 16,-2 4-1-16,-2-2 0 15,-4-1 0-15,1-1 0 16,2-1 0-16,-2-3 0 16,0-2 1-16,1-5-1 0,2-7 1 15,2-5-1-15,1 0 1 16,0-8-2-16,1-1 1 16,0-6 0-16,2-5-1 15,-2 1 1-15,0-3-1 0,-1-4 1 16,0 0-1-16,0-6 1 15,-1-1 0-15,0 0 1 16,0-12-1-16,-2 16-1 16,1-5 2-16,1-11-1 0,-4 16 0 15,4-16 1-15,-7 16-1 16,7-16 0-16,-4 19 0 16,4-19 0-16,-1 13 0 31,1-13 1-31,0 0-1 0,-4 19 0 15,4-19 0-15,-2 12 0 16,2-12-1-16,0 0 1 16,-6 11 0-16,6-11-1 15,0 0 0-15,-2 13 1 16,2-13 0-16,0 0 0 16,0 11 1-16,0-11-1 0,-1 11 0 0,1-11 0 15,0 0 0 1,0 0 0-16,0 0 0 15,0 0 0-15,0 0 0 16,0 0 0-16,0 0-1 16,-14-6 1-16,14 6-1 0,-8-14 1 31,-1 1 0-31,1 1 0 16,-5-5 0-16,-2-5 0 15,-3-3 0-15,-2-6 1 0,-3 1 0 16,-1-3 0-16,-3 0-1 15,4-1 1-15,2 4 0 16,0 2 0-16,4 5 0 16,3 6 0-16,4 2 0 0,5 3-1 15,5 12 1-15,0 0-1 16,0 0-1-16,20-1 1 16,-6 16 0-16,4 5-1 15,0 9 0-15,3 4 0 16,-1 7 0-16,1 6 0 15,1 5 0-15,-7-1 0 0,3-3 0 16,-1 1 1-16,-2-7 0 0,1-7 0 16,0-5 0-1,1-9 0-15,1-8 0 16,-1-15 0-16,2-11 0 16,-1-13 1-16,3-12-1 0,-1-3 1 31,1-7-1-31,-1-1 1 0,-1 2 0 15,-2 4 0 1,-2 9 0-16,-2 7-1 16,-6 10 0-16,1 4 0 0,-8 14 0 15,6-12-5-15,-7 0-6 16,1 12-26-16,0 0-2 16,0 0 1-16,7 11-1 0,-7-11 16 15</inkml:trace>
  <inkml:trace contextRef="#ctx0" brushRef="#br0" timeOffset="67801.0921">24669 11411 59 0,'19'-5'34'0,"-4"-3"-1"16,-1-14-20-16,3 5-6 16,-8-11-1-16,13 5-1 31,-8-8-1-31,4 4 0 0,-5-2-1 16,1 11 0-16,-9-7 0 15,6 13-1-15,-6-4-1 16,-3 5 1-16,-2 11-1 15,0 0-1-15,0 0 1 16,0 0-1-16,0 0 0 16,0 0 1-16,-3 20-2 0,2-1 1 15,0 6 0-15,-2 7 0 16,0 7-1-16,3 2 1 0,-1 8 0 16,2 1 0-1,-2-2 0-15,0 4 1 16,-2-4-1-16,2-4 0 15,-1-2 0-15,1-6 0 0,-2-4-1 0,0-5 1 16,0-7 0-16,1-6-3 16,8-3 1-16,-6-11-2 15,0 0-4 1,0 0-8-16,2-14-19 0,-5 1-1 16,3 13 0-16,-11-22 2 31,11 22 29-31</inkml:trace>
  <inkml:trace contextRef="#ctx0" brushRef="#br0" timeOffset="68085.0611">24653 11799 68 0,'0'0'33'0,"11"10"-6"16,-11-10-18-16,23 2-1 15,-8-7-2-15,9 7-1 16,0-7 0-16,2 3-2 16,1-3 0-16,-1 5-1 15,-4-2 1 1,-3 4-2-16,-4 3 1 0,-1 2-2 16,-14-7 0-16,13 22-2 15,-7-4-4-15,-6-18-14 16,13 21-15-1,-13-21-1-15,20 21-1 16,-11-21 1-16,5 4 34 0</inkml:trace>
  <inkml:trace contextRef="#ctx0" brushRef="#br0" timeOffset="78410.3171">24226 13015 51 0,'0'0'31'0,"0"0"-1"0,0 0-18 16,0 0-4-16,0 0-2 15,0 0 1-15,0 0-2 16,0 0 0-1,0 0 0-15,4 13-1 0,-4-13-1 16,0 0-1-16,0 0 0 16,-5 13 0-16,5-13-1 0,0 0 0 15,-15 10 0-15,15-10-1 0,-16 9 1 16,16-9 0 0,-17 14-2-16,17-14 1 15,-19 10 0-15,19-10 1 16,-20 7-1-16,8 1-1 0,12-8 2 31,-20 12-2-31,20-12 2 0,-19-2 0 16,19 2-1-16,-21 8 0 15,21-8 0-15,-19-1-1 16,4-1 1-16,0-1 1 16,-3 3-2-16,0 0 1 15,1-2 0-15,4-2 1 16,-7 1-2-16,-2 0 2 0,4-1-1 15,-1-1 1-15,0-2 0 16,-1 2-1-16,-1-4 0 16,2-2 0-16,-5 1 0 15,0-4 0-15,0 0-1 0,3-1 1 16,-1-1 0-16,-1-3 0 31,4 2 0-31,0 0-1 16,1-3 1-16,5 1 0 15,-3 0 0-15,1-4-1 0,-1-2 2 16,0 0-1-16,2-4 0 16,3 0 0-16,-2-4 0 15,2 1-1-15,4-4 2 16,1-2-2-16,-2 1 1 0,6-2 0 16,1 0 0-16,1-2 0 15,1-2 1-15,0-2 0 16,0-1-1-16,6-1 2 0,-3-2-2 15,1-2 1 1,4-5 1-16,-2 2-1 16,6 0-1-16,-2-2 1 0,5 3-1 0,0 0 0 31,0-1 1-31,1 2 0 16,0 5-1-16,1-3 0 15,-1 0 1-15,-2 2 0 16,-3-1 0-16,2-2-1 15,-1 4 1-15,-4-3-1 16,2 0 0-16,-5-1 0 0,2 0 0 16,-2 0 0-16,-4 1-1 15,2 3 1-15,1 1-2 16,-2 5 1-16,0-3 0 16,-1 4 1-16,-1 0-2 15,3 4 3-15,1-3-1 16,-2 1-1-16,1-3 3 0,0 1-2 15,-1 1 1-15,5 4-1 16,-3-3 0-16,0 5 0 16,2 7 0-16,-2-2 0 0,-2 6 0 15,1 1 0-15,1 3 1 16,-2 3-1-16,0 4 0 31,-1-2 0-31,1 0 0 16,3-1 0-16,-1 2 0 0,-2-1 0 15,2 1 0-15,2-2 0 16,-4 1 1-16,-3 13-1 16,4-18 1-16,-4 18-1 15,-1-18 1-15,1 18-2 16,-5-11 2-16,5 11-2 0,0 0 2 16,-13-6-2-16,13 6 2 15,-11 7-1-15,11-7 0 16,-15 15 0-16,4-1-1 15,-3-2 1-15,-1 11 0 16,-5 0 0-16,-3 5 0 16,-6 9 1-1,2 0-2-15,-7 6 1 16,0-2 0-16,-1 4 0 16,2-6 0-16,3-3-1 15,1-3 1-15,5-9-1 16,4-4 2-16,2-3-1 0,5-5 0 15,13-12-1-15,-11 8 2 16,11-8-1-16,0 0-1 16,15-15 2-16,0 4-2 0,1-4 1 15,4-6 0-15,1 2 0 16,5-9 0-16,-4 1 0 16,0 1 0-16,-1-2 0 15,-2-1 1-15,4 2 0 16,-5 4-1-1,-3-1 0-15,1 8 1 16,-1 0 0-16,1 0-1 16,0 4 0-16,-3 5-1 0,-4-3 1 15,-9 10 0-15,17-8 0 16,-17 8-1-16,14-2 2 16,-14 2-1-16,7 14 0 15,-3 0 0-15,1 3 1 0,-1 8-1 16,1 6 0-16,-1 8 0 15,4 6-1-15,-3 3 2 16,1 6-1-16,2-1-1 16,-3 2 1-16,0-2 2 15,2-4-2-15,-5-4 1 16,-1-8 0-16,3 1-1 0,-2-6 1 16,4-6 1-16,-5-1-1 15,1-7-2-15,0-2 1 16,0-3 0-16,-1-2 0 15,-1-11 0-15,0 0 1 16,3 14-1-16,-3-14-1 0,0 0 0 31,0 0-2-31,9 19-16 16,-9-19-18-16,0 0-2 16,4-13 0-16,-4 13-2 15,8-27 21-15</inkml:trace>
  <inkml:trace contextRef="#ctx0" brushRef="#br0" timeOffset="100845.3553">23335 10098 41 0,'5'-21'33'0,"-5"21"0"15,0 0-15-15,4-23-9 16,9 23-2 0,-13 0-3-16,13-2 2 15,-13 2-1-15,10 0 0 16,-10 0-1-16,0 0-1 15,-1 11 0-15,-3 5 0 16,-9-3 1-16,1 4-2 16,-10 2 2-16,0 8-4 15,-5 3 3-15,-4 7-2 0,-3 4 1 0,1-1-2 16,-4 10-1-16,-3 8 2 16,-2 8-1-16,-8 6 0 15,-4 5 2-15,-5 9 0 16,-9 2 0-16,-5 9-1 15,-11-3 1-15,0 6-1 16,-8 2 1 0,-6 2-2-16,3 1 0 15,-1 3 0-15,-3 0 0 16,3 3-1-16,0 3 1 16,1 3-1-16,4-2 0 15,5-1 1-15,-1-1 0 16,4-6 0-16,5 1 0 0,5-3 0 15,3-7 0-15,9-3 1 16,-3-9-1-16,6-1 1 16,6-10-1-16,7-3 0 15,2-11 0-15,7-10 0 0,7-3 0 16,4-14 0-16,7-5 0 16,5-7 0-16,2-5 0 31,6-4 0-31,5-13 1 0,-6 13-1 15,6-13 0-15,0 0 0 16,0 0 0-16,0 0 0 16,0 0 0-16,0 0 1 15,0 0-1-15,-11 3 0 16,11-3-1-16,0 0 2 16,-14 13-2-16,14-13 2 0,-10 16-2 15,10-16 1-15,-15 7 1 0,15-7-2 16,-17 11 1-16,4-10 0 15,3 1-1-15,10-2 0 16,-21-2 1 0,21 2-1-16,-20-4-1 15,20 4 1-15,-15-4 0 0,15 4 0 0,0 0 0 16,-14-20 0-16,11 8 1 16,2-3-1-16,2-6 2 15,3-12-1-15,0 0 1 16,6-3 0-16,0-5 0 15,5-3 0-15,-1-1 0 32,-3 0-1-32,2 6 0 0,-3 2 0 15,-2 10 0-15,-4 9 1 16,-3 6 0-16,-1 12-1 16,0 0 0-16,-9 23-1 15,-2 7 1-15,-2 13 0 16,-4 5-1-16,-6 4 1 15,-4 10 0-15,-5-2 0 0,0-3 0 16,5-3 1-16,3-6-1 16,7-13 0-16,8-10 0 0,13-10 0 15,16-9 0-15,10-10 0 16,12-3-1-16,8 1 1 16,6-9-1-16,1 7 0 31,3 1-1-31,-8 4 0 0,-1 7-4 15,-16-5-15-15,0 15-18 16,-8-11 1-16,-2 10-1 16,-7-13 0-16,1-2 31 15</inkml:trace>
  <inkml:trace contextRef="#ctx0" brushRef="#br0" timeOffset="101233.6558">21446 13052 88 0,'1'17'36'15,"-12"6"-1"-15,5 9-32 16,-14 8-3-16,-1 5-1 15,2 4-1-15,3 6 2 16,8-1-1-16,13-6 1 16,10-9 1-16,18-5 1 0,13-17 1 15,13-8 0-15,5-19 0 16,9-9 0-16,-5-11 2 16,0-5-2-16,-13-10-1 15,-12-3 1-15,-16-4-1 16,-19 2 1-16,-16 5-2 15,-17 7 0 1,-7 7-5-16,-17-1-33 16,11 18-1-16,-5 4-1 0,14 11-1 15,3 3 6-15</inkml:trace>
  <inkml:trace contextRef="#ctx0" brushRef="#br0" timeOffset="120698.8402">20281 13622 57 0,'12'7'36'16,"-12"-7"-2"-16,23 16-21 15,-23-16-5-15,0 0-2 0,9 13-2 31,-9-13 0-31,-7 12 0 16,7-12-1-16,-26 8-1 16,6-6 1-16,-5-1-2 0,-5-3 0 15,-3-6-1-15,-2-4 0 16,-2-2 1-16,2-4-1 16,2-7 0-16,3-10 0 15,4-10 0-15,3-6-1 0,6-8 1 16,5-13-1-16,6-6 1 15,5-8-1-15,6-5 0 16,3-1 0-16,-1-5 1 16,5-3-1-16,1-5 2 15,2 0-2-15,0-5 1 16,5-1 0 0,1 1 1-16,3 1-1 15,1 4 0-15,7 3 0 0,2 6-1 16,1 5 0-16,1 3 1 15,1 2 0-15,-1 2-2 16,1 0 2 0,-3 3 0-16,-3 3 0 0,-1 0 1 15,0 3-1-15,-5 2 0 16,0 5-1-16,-1 2 1 16,-2 1 0-16,-4 1 0 15,3-2 0-15,-3 9 0 0,0 4 0 16,-3 6 1-16,-1 5 0 15,-6 6 1-15,1 9-1 16,-4 9 1-16,-4 5-1 0,-1 13-1 16,0-11 1-16,0 11 0 15,0 0-1-15,-11 14-1 16,3-2 2-16,-4 10-2 16,-7 7 1-16,-3 7-1 15,-6 6 1-15,-4 7-1 31,-6 5 2-31,-7 4 0 0,3 1-1 16,-1-3 0-16,3-8 0 16,7-5 1-16,4-9-1 15,5-8 1-15,10-9-1 16,14-17 0-16,0 0 1 16,0 0-1-16,14-30 0 15,4 2-1-15,7-7 0 0,0-9 1 16,6-3 1-16,1-9-2 15,-2-5 1-15,-1 8 0 16,2 1 1-16,-5-2 0 0,2 7 0 16,-8 1 0-16,-1 8 0 15,-7 10 1-15,-2 6-2 32,0 4 1-32,-10 18 0 15,0 0 0-15,11-3-2 0,-8 18 2 16,3 7-1-16,-1 13 0 15,4 7 0-15,0 7 0 16,5 5 0-16,0 3 0 16,-1 1 1-16,4-3 1 15,1 2-2-15,0-9 1 0,2-5 0 16,-1-9 1-16,-2-6-2 16,0 0 2-16,-1-6-3 15,1-3-2-15,-2-7-1 16,9 6-22-16,-10-15-12 15,3-3-2-15,-2-6 0 16,4-9-2-16</inkml:trace>
  <inkml:trace contextRef="#ctx0" brushRef="#br0" timeOffset="125618.6218">11164 10354 68 0,'3'17'35'0,"3"1"0"16,-8-7-30-16,5 0-4 15,-1 5 0-15,2 3 0 16,-4 3 0-16,1 0 2 15,-3 3-1-15,0 3 0 16,-1 5 1-16,2 8 0 16,-3 1 0-1,6 10 0-15,-4 5-1 16,2 6 0-16,2 6 0 16,-1 10 0-16,0 7-1 15,3 9-1-15,0 5 0 16,0 0-1-16,1 1 1 0,4 0 0 15,-1 2 0-15,2-3-1 16,0-2 1-16,1-8 1 16,0-3-1-16,-1-3 0 15,0-5 0-15,-2-4 0 0,1-5 0 16,-2-9 0-16,0-9 0 16,1-3-1-16,-1-5 1 15,1-4 0-15,-2-6 0 16,1-5 1-16,0-5-1 0,0 1 0 15,-2-6 1-15,0-2-1 16,-1-4 0-16,-4-13 1 16,4 18-2-16,-4-18 2 15,3 16-1-15,-3-16 0 16,0 0 0-16,1 13 0 31,-1-13 0-31,0 15 0 0,0-15 0 16,0 11 0-16,0-11 0 15,-1 16 0-15,2-4 0 16,-1 0 0-16,0-12 0 16,1 13 0-16,-1-13 0 0,5 11 0 15,-5-11 0-15,0 0 0 16,0 0 1-16,0 0 0 16,0 0-1-16,0 0 1 15,0 0-1-15,0 0 1 0,0 0-1 16,0 0 1-16,-16-13-2 15,16 13 1-15,-22-12 0 16,7 4-1-16,-5-7 1 31,-2 1 0-31,-2-3 0 0,-3-2-1 16,0-2 1-16,-1-1 1 16,-1-1-2-16,2-2 1 15,2 2 0-15,2-3 0 16,2 0 0-16,2 3 1 15,2 3-1-15,2 1-1 16,3 3 2-16,3 3-2 0,9 13 1 16,-13 1 0-16,12 17 0 15,4 11 0-15,6 8 0 16,3 9-1-16,6 8 1 16,5 9 0-16,2 2 0 15,7-2-1-15,-2 0 1 0,0-8-1 16,-1-6 1-16,-2-5 0 15,-2-9 0-15,-1-9 0 16,-2-13 1-16,-4-13 0 0,0-16-1 16,4-12 1-16,0-14 0 15,4-14 0-15,0-9 0 16,4-5 0-16,3-3-1 31,1 2 0-31,4 7 0 0,-1 4-1 16,-3 13 1-16,-4 9-2 15,-2 14 1-15,-8 2-4 16,-2 20-3-16,-18 2-30 16,0 0 0-16,-31 25 0 15,11 4-1-15,-17 2 28 16</inkml:trace>
  <inkml:trace contextRef="#ctx0" brushRef="#br0" timeOffset="126081.1172">10984 13844 68 0,'14'23'39'0,"1"-17"-2"16,3-1-17-16,-3-20-17 16,10-7-1-16,-1-8-2 0,2-5 0 15,-1-5 1-15,0 1-1 16,-7 5-1-16,0 6 1 16,-4 4 1-16,-3 8-1 15,-11 16 1-15,0 0-1 16,0 0 0-16,5 30 1 0,-9-3 0 15,-1 9 0-15,-2 11-1 16,3 10 1-16,1 6-1 16,0 7 1-16,0 3-1 15,3-3 1-15,-1 3-1 16,1-1 0-16,2-5 1 31,-2-5-1-31,2-10 0 0,-2-9-1 16,2-7-3-16,-7-16-3 15,13 2-21-15,-8-22-11 16,-11-1 1-16,-4-16-2 0,2 0 20 16</inkml:trace>
  <inkml:trace contextRef="#ctx0" brushRef="#br0" timeOffset="126322.5809">10761 14508 84 0,'9'14'38'0,"20"3"0"16,5-18-31-1,12 5-6-15,12-4-1 16,11 1 0-16,6-1-1 16,7 0 1-16,1-2-2 0,-2 0 0 15,0 10-4-15,-15-5-31 16,6 11 1-16,-15-5-3 15,-10 1 1-15,-19-5 32 16</inkml:trace>
  <inkml:trace contextRef="#ctx0" brushRef="#br0" timeOffset="138121.7121">11371 14107 83 0,'-3'16'40'16,"5"13"-1"-16,-9-7-29 15,-1 14-6-15,2 4-2 16,1 9 0-16,2 8-2 15,-2 12 1 1,4 15-1-16,1 6-1 16,1 19 1-16,4 11 0 0,1 9 0 15,5 12-1-15,4 7 1 16,11 1-1 0,10-4 1-16,12-3 0 15,16-4 0-15,14-13-1 0,15-8 1 16,19-6 1-16,20-14-2 0,17-3 1 15,17-8 1-15,17-4-1 16,17-15 1-16,17-8-1 16,19-10 0-16,15-17 1 15,16-14 0-15,13-23 0 16,17-9 0-16,17-23-2 16,13-20 2-1,14-7 1-15,14-11-2 16,14-18 2-16,3-6-2 15,10-2 1-15,3-11 0 16,4-10 0-16,2 5-1 16,-1-7 1-16,-5-10 0 0,-9 4-2 15,-5-6 1 1,-16-6-1-16,-11 6 1 0,-18 5 0 16,-17-3-1-16,-18 3 0 15,-14 9 0-15,-14 0 1 0,-19 7-1 16,-10 4 3-16,-16 5-1 15,-16-1-1 1,-16 2 0-16,-14 3 0 16,-20 3 0-16,-12 2 0 0,-13-3 1 0,-16 1-1 15,-10 0 0-15,-8 1 1 16,-11 1-1-16,-5-1 1 16,-10-9 0-16,-1 1 0 15,-8-4 0-15,0-4-1 16,-5-5 1-16,-1-4-1 31,2-4 1-31,-1-6-1 0,-2 5 1 16,-5-8-1-16,2 0 1 15,-4-4-1-15,-1 3 1 16,-10 1-1-16,-5-1 0 16,-1 1-1-16,-6 2 0 15,-4 11 0-15,-7 5 0 0,0 4 0 16,-5 8 0-16,1 12 0 15,-2 10-1-15,-1 15 2 16,-3 5-1-16,-2 11 1 0,0 9-1 16,-4 15 1-16,0 13 0 15,-9 12 0-15,-6 16 1 16,-6 14-1-16,-7 17 2 31,-10 12-2-31,-2 14 2 0,-6 7-2 16,0-1 2-16,5-2-2 15,6-6 1-15,8-17-1 16,11-11-1-16,16-20 1 16,6-19-1-16,23-10 1 15,7-22 0-15,2-15 0 16,10-6 0-16,-2-8 0 0,0 1-2 16,-2 9 3-16,-6 11-1 15,-1 20-1-15,-7 31 2 16,-2 27-1-16,-3 29 0 15,1 24 0-15,1 15 0 16,-9-1-12-16,5 10-26 0,-22-17 0 16,-11-13-2-16,-33-26 1 15,-27-28 13-15</inkml:trace>
  <inkml:trace contextRef="#ctx0" brushRef="#br0" timeOffset="138906.3071">12138 10881 37 0,'-18'-44'26'15,"11"2"-11"-15,1 0-10 16,-2-1-3-16,4 5 1 15,-3-4 0-15,2 2 2 16,-6-2 0-16,4 3 1 16,-9-7 1-16,4 9-1 0,-8-9 1 15,5 9-1-15,-6-3-1 16,7 12-1-16,-7-3 1 16,6 11-1-16,-2 2 0 15,6 6 0-15,-2 8-1 16,13 4 0-16,-15 14 0 31,12 10 0-31,4 11-2 0,6 16 0 16,5 8 0-16,7 14-1 15,3 11 1-15,5 8 0 16,1 4 0-16,2-1-1 16,1 1 1-16,-3 2 0 0,2-2 0 15,-3-1 0-15,-1-8-1 16,-1-6-1-16,0-5 1 15,1-6-1-15,0-4 1 0,0-11-1 32,-1-7 1-32,-1-7-2 0,-2-3 1 15,-4-9-1-15,-1-5-4 16,-17-24-7-16,14 16-25 16,-14-16 0-16,-16-9 0 15,-2-10 1-15,-1-3 35 16</inkml:trace>
  <inkml:trace contextRef="#ctx0" brushRef="#br0" timeOffset="139222.362">12192 11546 78 0,'0'0'37'0,"-8"16"1"0,20 18-27 16,-9-5-7-16,6 12-1 15,2 9-3-15,3 5 1 16,2 5-1-16,0 3 0 15,0-2-1-15,0-3 2 0,0-9-1 16,0-8 0-16,-1-14 1 16,-1-16-1-16,2-15 0 15,2-14 0-15,0-18 1 16,-2-14-2-16,0-12 2 0,-2-6-1 16,1-6 1-16,-6 5-1 15,0 4 0-15,-3 7 0 16,2 19-5-16,-14 0-20 31,6 39-14-31,0 0 2 0,1 14-2 16,-4 11 10-16</inkml:trace>
  <inkml:trace contextRef="#ctx0" brushRef="#br0" timeOffset="139641.1683">12546 12738 86 0,'-27'4'39'0,"5"7"-1"15,-14-3-32-15,7 8-4 16,2 9-2-16,7 9 0 16,9 8 0-16,11 5-1 15,15 2 0-15,12-5 0 16,12-4 0-16,10-8 1 0,7-19 1 16,1-10-1-16,-2-14 1 15,-3-12 1-15,-10-8-1 16,-9 0 2-16,-15-12-1 0,-12 2 0 15,-15 4-2-15,-10 5 1 16,-11 8-3-16,-12-4-17 31,2 24-20-31,-5 4-1 16,8 14-1-16,4-5 3 0,11 5 38 16</inkml:trace>
  <inkml:trace contextRef="#ctx0" brushRef="#br0" timeOffset="159701.0322">12745 13616 86 0,'-12'25'35'0,"-2"-8"-13"16,7 5-17 0,0-3-3-16,5 1 0 15,3-2-1-15,6 1 1 16,1 5-1-16,2 5 1 15,2-1 0-15,2 6-2 16,-1 4 3-16,6 5-2 16,1 4 1-16,7 7-1 15,6-2-1-15,9 2 0 0,8 1 1 16,12-2 1-16,9 1-3 16,10-3 2-16,13-10 0 15,8-7-1-15,8-8 1 16,10-11 0-16,7-7-1 15,6-12 0-15,8-9 1 16,4-14-1-16,7-7 0 0,3-8-1 16,4-11 2-16,-1-7-1 15,3-7-1-15,-1-8 2 16,6-4-1-16,0-9 0 16,-6-4 0-16,7-10 0 0,-7-5 0 15,-1-6 1-15,-5-4 0 31,0-8-1-31,-11-5 1 16,-4-4-1-16,-4-2 1 16,-9-2 1-16,-5-2-2 0,-2-2 1 15,-5 0 0-15,-3 3 0 16,0 0-2-16,3 5 0 16,-5 0 0-16,3 7 0 15,3 0 0-15,0 8 0 0,7 8 1 16,0 3-1-16,1 3 1 15,0 5 1-15,0 6 0 16,-3 5-1-16,-3 6 0 16,-2 0 1-16,-6 3 0 15,-7 5 1-15,-10 4-1 16,-10 8-1 0,-9 4 1-16,-10 5 0 15,-9 8-1-15,-11 9 1 16,-13 6-2-16,-5 6 1 15,-11 1 1-15,-4 7 0 16,-6-2-1-16,-6 8 1 16,2 11 0-16,-8-17-1 0,8 17 1 15,-11-8 0-15,11 8-1 16,0 0-1-16,-16 4 1 16,16-4 0-16,-16 7-1 0,6-1 1 15,-4 4 0-15,-4-7 0 16,-10 9 0-16,2-2 0 15,-7 2 0-15,-3 0 0 16,1 3 2-16,6-3-3 0,3-1 1 16,8-4 0-16,6 2 0 15,12-9-1-15,13 1 1 16,7-5 0-16,14-5-1 16,1-1 1-16,5-2-1 15,5 1 2-15,-2-7-2 16,-4 3 3-1,-6-1-3-15,-7 3 1 16,-8-2 0-16,-7 6 1 16,-4-2-1-16,-7 11 0 15,0 0-1-15,0 0 1 16,0 0 0-16,0 0 0 16,-10 18 0-16,4-5 0 0,1 9 0 15,4 0 0-15,-2 5 1 16,2 5-1-16,-1-1 1 15,-3 0-2-15,1 6 1 16,0 4 0-16,0-7 0 0,-4 5 0 16,1 0 0-16,2-2 1 15,-6 0-1-15,7-2 0 32,-4-5 0-32,1-3 0 15,4 1-3-15,-4-15-2 0,12 7-14 16,-5-20-21-16,-3-17 0 15,-6-14-2-15,2-11 2 16,-14-18 40-16</inkml:trace>
  <inkml:trace contextRef="#ctx0" brushRef="#br0" timeOffset="161255.7851">4738 10415 60 0,'2'-15'35'0,"-2"15"2"15,-6-22-24 1,6 22-5-16,0 0-3 16,0 0-1-16,-12 8-1 0,10 7 1 15,-4 4-3-15,3 6 1 16,-3 4-1-16,0 10 0 15,-1 4 1-15,1 6-2 16,-5 7 1-16,-4 6-2 0,1 7 2 16,-5 8-1-16,1 6 1 15,0 6-2-15,-3 3 1 16,3 3 1-16,-1 1-1 16,3 1 2-16,-1 1-2 0,1 1 1 15,-3-3-1-15,1-4 1 16,0-1-1-16,0-3 1 15,2-6 0-15,0-1-1 16,5-6 1-16,0-8 0 16,3-5-1-16,5-4 1 15,-3-6 0 1,3-2-1-16,-1-1 1 16,4-4 1-16,-2-8-2 0,1 3 0 15,0-4 0-15,0-6 0 16,1 2-1-16,0-6 1 15,0-4 0-15,0-5-1 16,1-4 0-16,-1-2 0 16,0-11 0-16,-5 17 0 0,5-17-2 15,0 0 1-15,-16 11-2 16,4-17-3-16,12 6-4 16,-27-12-5-16,27 12-13 15,-21-19-9-15,10-2 2 16,-6-12 5-16,11 14 24 15,-11-18 7 1,7 1 0-16,3 8 0 16,-10-17 23-16,9 12 13 15,-5 1 1-15,10 12-5 16,-15-14-12-16,18 22-7 16,-13-12-5-16,13 24-3 0,-11-12-1 15,11 12-2-15,0 0-1 16,-2 36 1-16,6-2-2 15,2 12 0-15,-4 21 0 0,4 3 0 16,-8 15-1-16,2 4 0 16,-3-3-1-16,-2-8 1 15,0-7 0-15,1-10 0 16,2-17 1-16,3-15 0 16,9-21 0-16,8-19 1 0,10-21 2 15,6-19-1-15,9-15 0 16,8-7 0-16,4-8 0 15,5 2-1-15,-4-1-1 16,-7 7-4-16,2 20-34 16,-20 8-1-16,-7 24-2 31,-23 4 1-31,-1 17 13 0</inkml:trace>
  <inkml:trace contextRef="#ctx0" brushRef="#br0" timeOffset="161772.3583">3737 13939 79 0,'0'0'39'16,"10"17"0"-16,-10-17-32 0,20-11-3 16,-4-4-2-16,5-3 2 15,4-6-3-15,5-6 2 16,3 0-2-16,1 0 0 15,0 2 0-15,1 1 1 0,-4 5-2 16,2 4 1-16,-8 6-1 16,1 6 1-16,-6 8-1 15,-3 12 2 1,-5 4-2-16,-5 13-1 0,-2 8 2 31,-3 9-2-31,-1 6 1 0,-6 7-2 16,-2 1 2-16,1-3-2 15,-3-4 2-15,1-3-2 16,0-3 1-16,-1-8-1 16,1-1-3-16,-1-16-1 15,7 8-9-15,-12-20-25 16,6 6 0-16,-6-14 0 0,0 2 10 16,-7-10 30-16</inkml:trace>
  <inkml:trace contextRef="#ctx0" brushRef="#br0" timeOffset="162019.4325">3859 14445 67 0,'11'14'39'15,"-11"-14"-2"-15,25 10-25 0,-6-12-8 16,5 2-1-16,5-2-2 16,8 4 0-16,3-2 0 15,6 3 0-15,5 1-1 16,4 1 1-16,2 0-1 31,0 1 1-31,-2 1-1 0,-4-3 0 16,-3 0 1-16,-7-5-4 15,3 7-34-15,-16-7-1 16,-4-1 0-16,-13-6-1 16,-11 8 26-16</inkml:trace>
  <inkml:trace contextRef="#ctx0" brushRef="#br0" timeOffset="169336.4223">4213 15066 37 0,'0'0'33'16,"-17"-6"0"-16,17 6-25 15,0 0-3-15,-10 6-3 0,10-6 0 16,-8 21-1-16,1-9 0 16,-1 9 1-16,-5 3-1 15,3 7 1-15,-5 1 0 16,3 3 1-16,-2 2-1 16,4 3 1-16,0-3-1 31,9 7-1-31,1-5 0 0,9 5 0 15,2-2 0-15,6 2-1 16,5-3 1-16,6-1-1 16,2-1 0-16,6-3 1 15,8-3-1-15,1-4 1 0,7-6 0 16,5-7-1-16,7-4 0 16,4-3 1-16,3-9-1 15,3-6 1-15,5-2 0 0,2-7-1 16,2-10 1-16,6 1 0 15,1-5 0-15,3-11-1 16,4-4 1-16,5-4 1 16,2-6-2-16,9 0 1 15,3-7 0-15,5-4 1 0,2-11-1 32,8-4 0-32,4-6-1 15,2-9 1-15,8-6-1 16,-1-9 0-16,2-3 0 15,-6-6-1-15,1 1 0 16,-1-1 1-16,-2-2 0 16,-4-3-1-16,-2 0 1 0,-2-4 0 0,-3-1 1 15,3-3-1-15,-2-3 0 16,-3-1 1-16,1-2-1 16,-3-2-1-16,-5 4 1 15,-1 1 0-15,-3 3-1 16,-4 6 1-16,0 1 1 15,-5 1-1-15,-2 1 1 0,-4 7-1 16,-2-1 1-16,3 4 0 16,-6-3 0-16,-2 1 0 15,-2 5 0-15,-5 7-1 16,-3 6 1-16,-1 5 0 16,-3 1-1-16,-5 6 0 0,-5 11-1 31,-5 5 1-31,-1 4 0 15,-6 4 0-15,-1 4-1 16,-9 8 1-16,-3 1 0 16,-4 7-1-16,-5 2 1 0,-5 2 0 15,-5 5 0-15,-6 5-1 16,-9 4 3-16,-2 5-3 16,-7 18 1-16,-13-15 0 15,-6 22 0-15,-8 5 0 0,-5 5 1 16,-8 3-1-16,-3 9-1 15,-5 4 2-15,-2 0 0 16,-4 1-1-16,-1-2 1 16,1-2 0-16,0-2-1 31,2-4 0-31,2-3 0 0,7-7 0 16,7 0 0-16,6-6 0 15,10-1 0-15,7-7-1 16,13 0 2-16,0 0-2 15,23-15 1-15,2 0 0 16,6-2 0-16,7-4 0 16,4-4 1-16,2-2-1 0,0-2 1 15,0 0-1-15,-3-4 1 16,-1 2-1-16,-4 3 0 16,-6 2 0-16,-2 6 1 15,-5 1-2-15,-4 8 1 0,-3 7 0 16,-5 12 0-16,-3 8-1 31,-3 9 0-31,-5 7 1 16,-5 7 0-16,-5 4 0 0,-7 10 0 15,-9 0 2-15,-6 7-1 16,-7-1 0-16,-5-2 1 16,1-1-1-16,1-4 0 15,3-6-2-15,9 2-4 16,-1-18-33-16,21-3-1 0,7-15 1 15,17-7-2-15,4-13 24 16</inkml:trace>
  <inkml:trace contextRef="#ctx0" brushRef="#br0" timeOffset="171029.4434">10607 10373 70 0,'0'0'33'0,"23"5"-14"16,-9-1-14-16,-2-4-2 16,3 4 0-16,-15-4 0 15,13 3 1-15,-13-3 0 0,0 0 0 31,-18 23 0-31,9-1 0 16,-7 1-2-16,0 10 0 16,0 2 0-16,-1 5-1 15,1 8-1-15,2 4 2 0,-1-1-1 16,1 6 1-16,1-1-1 16,1-2 1-16,1 0-2 15,2-2 1-15,-2-4 0 16,5-7-2-16,-1-5 1 0,1-8 0 15,4-4 0-15,-1-4 0 16,3-7-2-16,0-13 1 16,5 13-3-16,-5-13-9 15,3-12-24-15,-1 0-1 16,-2 12 0 0,-8-29 0-16,-7 12 38 15</inkml:trace>
  <inkml:trace contextRef="#ctx0" brushRef="#br0" timeOffset="174034.1949">5142 10548 70 0,'0'0'33'0,"7"-20"-16"16,9 10-13-16,-4-1-2 15,7 4-1-15,-2 1 1 16,0 3 0-16,-6 0 0 0,3 7 1 15,-14-4 0-15,12 16 0 16,-12-4 0-16,0 8 0 16,-4-1-2-16,3 9 1 15,-2 7 0 1,1 3 0-16,1 10-1 0,2 3-2 0,2 10 2 16,-3 7-1-16,0 7 1 15,-1 8-1-15,-2 4 0 16,-1 4-1-16,-3 0 1 31,0 5 1-31,-1-3 0 0,0-4 0 16,1-2 0-16,3-1 1 15,-2-4-2-15,4-2 2 16,0-7-1-16,1-4-1 16,1-5 1-16,1-4 0 15,-1-3-1-15,2-8 1 16,0-5 0-16,1-7 0 0,0-6 0 0,0-2 0 15,2-5 0-15,-3-7-1 16,2-4-1-16,-4-13 0 16,5 11-2-16,-5-11-2 15,0 0-6-15,-8-18-25 16,8-4-1-16,-8-6-1 31,1-3 1-31,-7-12 34 0</inkml:trace>
  <inkml:trace contextRef="#ctx0" brushRef="#br0" timeOffset="174436.0619">4826 12107 82 0,'6'25'37'15,"3"6"0"-15,-11-6-34 16,12 6-3-16,-1 10 1 31,6 7-1-31,0 5 1 0,7 5-1 16,-2-1 0-16,7-1 0 16,0-5 1-16,5-2 0 15,5-10 0-15,5-6 0 16,4-14 0-16,5-4 2 15,3-15-1-15,4-6 0 16,3-12 0-16,0-10-1 0,-3-4 0 16,-4-4 0-16,-4 1-1 0,-8-4-2 15,-5 10 0-15,-11-4-1 16,-2 12-3-16,-11-2-4 16,6 14-27-1,-19 9-1-15,11-13 0 0,-11 13 1 16,-13 2 33-1</inkml:trace>
  <inkml:trace contextRef="#ctx0" brushRef="#br0" timeOffset="174954.2912">5504 13275 38 0,'-21'-2'33'15,"-6"7"1"-15,-5 7-20 16,-5 3-9-16,6 13-3 31,-1 5-1-31,3 7 0 0,4 5-1 16,8 2 1-16,4 4-1 16,11-1 1-16,5-5 0 15,13-5 1-15,5-10 0 16,12-5 0-16,4-16 0 15,6-4 0-15,2-19 1 16,2-7-1-16,-2-13 0 0,-2-10 0 0,-8-12 0 31,-4-3 0-31,-13-7 1 16,-6 3 0-16,-11 1-1 16,-7 7-1-16,-10 6 1 15,-5 11-4-15,-8 15-1 16,-10 4-6-16,4 19-29 15,-11 6 0-15,1 11 0 16,-4 3 2-16,-2 6 36 16</inkml:trace>
  <inkml:trace contextRef="#ctx0" brushRef="#br0" timeOffset="182180.4223">5407 14123 79 0,'-4'19'36'15,"4"-19"-11"-15,-1 17-20 16,1-17-3-16,8 20-1 15,-3-7-1-15,4 3 1 16,-2-1-1-16,2 3 1 16,3 0-1-16,0 6 0 0,3 1 2 15,0 2-1-15,5-1-1 16,2-1 1-16,3 0 0 0,3-3 0 16,4-1 0-16,5-7 0 15,2-3-2-15,3-4 3 16,4-12-2-16,6-8 0 15,4-10 1 1,8-9-1-16,0-14 0 16,7-7 0-16,4-17 1 15,4-12-1-15,2-9 0 16,-1-9 1-16,1-11-1 16,5-13 1-16,1-8 0 15,-1-11 1-15,3-6-2 16,-5-7 0-16,3-7 1 0,0-2-1 15,-4-4 0-15,-4-1 0 16,-1-2 0-16,0 1 1 16,-3 2-1-16,0 4 1 15,-6 0 0-15,-1 5-1 0,0 5-1 16,-8 10 2-16,-5 11-3 16,-6 9 2-16,-10 11-1 15,-5 11 1-15,-14 11 0 16,-6 14 0-16,-13 17 0 0,-10 10 0 15,-9 12 1-15,-14 13-2 16,-11 20 1-16,-11 7 0 16,-7 22-1-16,-9 9 2 31,-3 6-1-31,-2 8 0 0,6 3 0 16,6 1 0-16,12-8 0 15,8-2 0-15,17-11 1 16,12-8-1-16,13-9 0 15,13-8 0-15,11-11 0 16,13-8 1-16,8-12-1 16,8-5 1-16,6-11-1 0,7-8 0 15,3-1 0-15,-1 3 0 0,0 1 1 16,-3 4 0-16,-5 9-1 16,-2 11 0-16,-3 11 0 15,-5 20 0-15,-3 11 0 16,0 7 1-16,-6 13-1 31,-5 8 0-31,-4 3 0 0,-4 4 1 16,-5 2-1-16,-2-4 1 15,-4-5-1-15,-5-6-1 16,-2 2 0-16,-3-8-4 16,8 9-7-16,-12-13-25 15,6 2-1-15,-8-6-1 16,0 3 1-16,-2-2 35 0</inkml:trace>
  <inkml:trace contextRef="#ctx0" brushRef="#br0" timeOffset="229858.5867">4847 3252 53 0,'-60'53'33'0,"-6"19"-3"16,-13 13-27-16,-8 31-10 15,-26 13 0-15,-7 39 0 32,-31 17 1-32,-14 33 2 0,-21 16 2 0,-20 23 6 15,-7 22 2 1,-10 1 2-16,14 18 1 15,6-20-1-15,28-6 0 0,27-36 0 16,40-25-2-16,38-47 1 16,49-36-3-16,39-45 0 15,46-44-1-15,42-49-1 0,44-48 0 16,39-42-1-16,37-44 0 16,34-40-2-16,29-35 1 15,31-33-1-15,25-23 0 16,21-16 1-16,14-4-2 15,6-4 2-15,5 11 1 16,-1 13-2 0,-8 17 2-16,-17 23-1 15,-23 30 0-15,-30 26-1 16,-24 39 3-16,-38 38-3 16,-37 35 1-16,-45 35 0 15,-39 41 0-15,-51 42-1 16,-48 41 0-16,-53 42 2 15,-56 38-2-15,-55 33 1 0,-47 37 0 0,-44 33 1 16,-45 29-1 0,-27 23 2-16,-20 10 0 15,-3 7-1-15,4-6-1 16,17-17 1-16,31-26 0 0,37-36-2 16,52-43 1-16,57-50-1 15,64-52 0-15,69-58 1 16,63-61 0-16,73-53 0 0,108-49 0 15,24-49 1-15,55-46 0 16,104-38 0-16,0-28 0 16,43-21-1-16,29-6 0 15,21-8 1-15,-36 4-1 16,46 6 1 0,-9 15-1-16,-61 16-1 15,26 18 2-15,-36 27-1 16,-32 25 1-16,-47 29-1 15,-46 32 0-15,-58 34-1 16,-53 35 1-16,-66 39 0 16,-66 41-1-16,-77 44 0 15,-77 43 0-15,-70 49 0 0,-72 40 1 0,-59 49 0 16,-59 40-1-16,-53 41 2 16,-37 31-2-16,-24 26 3 15,-9 10-1 1,7 0 1-16,21-10-3 0,30-30 2 15,53-32 0-15,55-52 0 16,69-47-1 0,75-65 0-16,82-56 0 15,88-63 0 1,82-60 2-16,81-53-2 0,110-52 1 16,37-44-1-16,62-51 0 15,56-37-1-15,79-27 0 16,4-20-1-16,20-7 0 15,18-4 1-15,-1 6-1 0,-6 9 1 16,-16 24 1-16,-25 22-1 16,-68 28 1-16,-13 30 1 15,-41 34 0-15,-56 33-1 16,-86 35 1-16,-26 30-1 16,-59 35 1-16,-62 38-1 15,-64 33 1-15,-71 41-2 0,-67 33 1 0,-74 45 0 16,-63 38-2-16,-64 43 3 15,-54 33-2 1,-39 25 3-16,-31 22-2 16,-9 1 1-16,9-2-1 15,26-14 2-15,46-29-1 0,54-39 0 32,71-39 0-32,76-48-2 0,86-52 2 15,94-60 0-15,87-49 0 16,126-54-1-16,34-43 0 15,75-45 0-15,82-34 1 16,22-34-1-16,27-20-1 16,27-5-1-16,3-5 1 15,-48 1-1-15,19 13 1 0,-30 18-1 16,-66 25 0-16,-20 31-1 16,-45 30 3-16,-65 32-1 15,-50 35 2-15,-59 33-2 16,-56 35 1-16,-71 33 0 15,-52 37 1-15,-67 37 0 16,-62 32 0 0,-62 36 1-16,-59 28-1 15,-55 32 2-15,-39 19-1 0,-18 12 0 16,-5-2-2 0,17-11 0-16,39-19 0 15,47-34 0-15,66-33-1 16,77-41 0-16,84-46 1 0,92-41 0 15,122-44 1-15,47-36 0 0,69-36 0 16,63-30 0 0,44-23 1-16,44-20-2 15,24-8 0-15,14-7 0 0,-47 2-1 16,21 10-1-16,-30 13 0 16,-40 23 1-16,-40 21-1 15,-54 23 1-15,-53 21 1 0,-70 34-1 16,-65 25 0-16,-72 32 1 15,-64 27 1-15,-69 27 0 16,-58 32 0-16,-61 24 1 16,-36 23-1-16,-37 11 1 15,-10 11 0-15,5-2 0 16,26-10-1 0,34-18-1-16,50-27 0 15,61-24 1-15,62-28 0 0,74-34-2 16,71-35 2-16,69-30-1 15,61-29 0 1,59-22 1-16,47-19-1 16,39-15-1-16,26-13 0 15,10-5 0-15,-5-5-1 0,-25 6 0 16,-30 9-1-16,-48 11 1 0,-44 16 1 16,-59 15 1-16,-54 18-1 15,-68 30 1-15,-61 28 0 16,-57 29 0-16,-43 26-4 15,-31 36-23-15,-39 15-10 32,-20 25-1-32,-11 5-2 0,-10 10 15 15</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7:03.59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37,'0'0'35,"-16"48"-1,16-48-5,0 0-6,0 0-4,0 0-7,0 0-3,0 0-3,12 41-1,-12-41-2,0 0 0,49 29-1,-49-29 0,49 27-1,-49-27 0,54 30 0,-54-30-2,52 27 1,-52-27-1,0 0 0,56 35 1,-56-35-2,0 0 1,0 0 0,0 0 1,31 44 0,-31-44 0,0 0 1,0 0-1,0 0 0,0 0 0,0 0 1,0 0-1,0 0 0,7 49 1,-7-49-1,0 0 0,-25 57 0,25-57 0,-32 58 0,32-58 1,-34 61-1,34-61 0,-31 62-1,31-62 2,-21 47 0,21-47 1,0 0-1,-19 46 0,19-46 1,0 0-1,0 0 1,0 0 0,0 0-2,0 0 0,0 0 0,0 0 1,0 0-1,0 0 0,0 0 0,0 0 0,0 0 0,0 0 0,0 0 0,-1-61-1,1 61 2,-8-63-2,8 63 1,-10-83-1,2 33 1,-2 1 0,0-3 0,-3 4 0,1 3 1,12 45-1,-16-65 1,16 65-1,0 0 1,-15-50 0,15 50-1,0 0 0,0 0 0,0 0-1,0 0 1,0 0-2,0 0-2,0 0-38,0 0-1,-17 43 1,17-43-1</inkml:trace>
</inkml:ink>
</file>

<file path=ppt/ink/ink16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2:54:18.627"/>
    </inkml:context>
    <inkml:brush xml:id="br0">
      <inkml:brushProperty name="width" value="0.05292" units="cm"/>
      <inkml:brushProperty name="height" value="0.05292" units="cm"/>
      <inkml:brushProperty name="color" value="#FF0000"/>
    </inkml:brush>
  </inkml:definitions>
  <inkml:trace contextRef="#ctx0" brushRef="#br0">14139 10616,'0'-24,"0"-26,0 25,0-24,24-1,1 25,-25-24,25-1,25 0,-1 1,1-26,24 26,1-26,-1 1,1-1,24 26,-25-26,50 26,-25-1,1 25,24-24,-25 24,25 0,0 25,0-25,25 50,-25-25,0 25,0 0,-25 0,25-1,-25 26,25-25,-49 24,24 1,0-25,0 24,1-24,-26-25,25 25,0-25,-24-25,24 0,0-24,1-1,-1 1,0-1,0 0,0 1,25-1,-24 25,-1 1,25 24,-25 0,0 24,1 1,24 0,-25 25,0-26,25 26,-25-25,25 0,0-25,0 0,25 0,25 0,-1 0,1-25,25 25,-1-25,25 25,0 0,1-25,-1 0,25 25,-50 0,26 0,-26 25,1 0,-51 0,26 49,-50 1,0-26,-25 50,0-49,-49 49</inkml:trace>
  <inkml:trace contextRef="#ctx0" brushRef="#br0" timeOffset="8694.4972">15974 11137,'0'0,"0"0,0 0,0 0,0 0,0 0,0 0,-25 0,1 0,24 0,-25 25,0-25,0 25,0-25,1 25,-1-25,-25 0,25 25,1-25,-26 0,25 0,0 0,-24 0,-1 0,25 0,-24 0,-1 0,0-25,1 25,-1-25,1 25,-1-25,0 0,-24 0,24 25,1-49,-1 49,1-25,-26 0,26 25,-26 0,26 0,-26 0,1 25,24 0,-24-25,24 25,25-1,-24 1,-1-25,0 0,26 25,-26 0,0-25,26 25,-26-25,25 0,0 25,1-25,-1 0,0 24,0-24,0 25,25-25,-24 25,-1 25,0-26,25 26,-25-25,25 24,0 1,0 0,0 24,0-24,0-1,0-24,25 25,-25-1,25-24,-25 0,25-25,-1 0,1 0,0 0,-25 0,25 0,0 0,-1 0,1 0,0 0,-25 0,25 0,0 0,-1 0,1 0,0 0,0 0,0 25,-1-25,1 0,0 24,0-24,0 25,-1 0,1-25,0 25,0 0,0-1,-1-24,1 25,0-25,0 0,0 25,24-25,-24 0,0 0,25 0,-26 0,1 0,0 25,25-25,-26 0,1 0,25 25,-25-25,-1 0,1 0,25 0,-50 25,49-25,-49 0,50 24,-50-24,25 0,0 0,-1 25,1-25,0 0,0 0,0 0,-1 0,1 0,0 0,0 0,0 0,-1 0,1 0,0 0,25 0,-25 25,-1-25,1 0,25 25,-1-25,-24 0,25 0,-1 0,1 0,0 0,-1 0,26 0,-26 0,1-25,24 25,-24 0,-1-25,1 25,24 0,-24 0,0 0,24 0,-24-25,-25 25,24 0,1 0,-1 0,1 0,0 0,-1 0,-24 0,25 0,-1 0,1 0,-25 0,24 0,1 0,-1 0,-24 0,25 0,-1 25,-24-25,25 0,-1 0,1 0,0 0,-1 25,-24-25,25 0,-1 0,1 0,0 0,-1 25,1-25,-25 0,49 0,-49 0,24 0,1 0,24 0,-24 0,0 0,-1 0,1 0,24 0,-49 0,50 0,-26 0,1 0,-1 0,26 0,-26 0,26 0,-26 0,26 0,-26 0,1 0,0-25,-1 25,1 0,-25 0,24-25,-24 25,0 0,24 0,-24 0,0 0,0 0,-25 0,50 0,-50 0,24 0,1 0,0 0,0 0,-25 0,25 0,-25 0,24-25,-24 25,0 0,0 0,25-24,-25 24,0 0,0 0,25-25,0 25,-25-25,0 25,25 0,-25 0,24-25,-24 25,0 0,0 0,0 0,25 0,-25 0,25-25,-25 0,25 25,-25 0,0-24,25-1,-1 0,-24 0,25-24,-25 24,25 25,-25-50,0 25,25 1,-25-1,25 0,-25 0,0 25,0 0,0-25,0 25,0-24,0 24,-25-25,0 25,25-25,-25 25,0-25,1 0,-1 25,0-24,0 24,-24-25,24 25,-25-25,1 25,-1-25,0 25,1 0,-1-25,-24 25,24 0,-24 0,-1 0,26 0,-26 0,1 0,-1 0,1 0,0 25,-26-25,26 0,-25 25,24-25,-24 25,25-25,-1 0,-24 25,25-25,-1 0,-24 0,25 0,-26-25,26 25,-25-25,24 0,1-24,-25 24,24 0,-24 0,25-24,-26 24,26 0,0 0,-1 25,1-25,-25 1,24-1,1 25,-1-25,1 25,24-25,-24 25,24 50,1-50,24 0,0-25,0 0</inkml:trace>
  <inkml:trace contextRef="#ctx0" brushRef="#br0" timeOffset="19202.0983">20538 15255,'-25'0,"1"0,24 0,-25 0,25 25,0-25,-25 0,25 0,0 24,0 1,-25 0,25 0,0 0,0 24,0 1,0 0,0-1,0 1,0-1,0 1,0-25,-25 0,25-1,0 1,-24 0,24 0,-25-25,25 25,-25-25,0 24,25-24,-49 0,24 0,0 0,0 0,-24 0,-1 0,0 0,26 0,-26 0,0 0,1 0,24 0,-25 0,1 0,-1 25,1-25,-26 0,25 0,-24 0,24 25,-24-25,24 0,-24 0,0-25,-1 25,26-25,-26 25,1-24,-1-1,1 25,-25 0,24-25,1 25,-1-25,-24 25,25 0,-1 0,-24 0,25 0,-25 0,-1 0,1 0,0 25,0-25,-1 25,1-25,0 25,0 24,0-24,-1 0,1-25,0 25,0-1,0-24,-1 25,26-25,-50 25,25-25,24 0,-24-25,0 25,0 0,24-25,1 25,-1-24,-24-1,25 25,24-25,-24 25,24 0,-24 0,24 0,0-25,1 50,-1-25,25 0,-24 0,24 25,0-25,0 25,1-25,24 24,0-24,-25 0,25 25,0-25,0 25,-25 0,25 0,25-1,-25 1,0 25,25 24,-25-24,0 0,24 24,1 0,-25 1,25-26,0 26,-25-1,25-24,-1 24,-24-24,25-1,0 1,0 0,-25-26,25 1,-1 0,1 0,0-25,0 25,24-25,1 0,0 24,-1-24,26 0,-26 25,26-25,-26 0,26 25,-1-25,1 0,-1-25,0 25,26 0,-26 0,0-25,26 25,-1 0,-25-24,26 24,-1 0,25-25,-25 25,25-25,-25 25,25-25,0 25,-25-25,25 25,1 0,-26 0,25 0,0 0,0 0,25 0,-25 0,0 0,0 0,0 0,25 25,-25-25,24 0,-24 0,25 0,-25 25,0-25,25 25,-25-25,0 25,0-25,0 24,0-24,0 0,0 0,25-24,-25-1,0 0,0 0,0 0,-25 1,25-1,0 0,-24 0,-1 0,25 1,-25-1,0 0,1 25,-1-25,0 0,-25 25,1-24,24 24,-24 0,24 0,-25 0,1 0,-1 0,0 0,26 24,-26 1,0 0,1 0,-1-25,1 25,-1-1,0-24,1 0,-1 0,1 0,-1-24,1-1,-1 25,0-50,-24 25,24-24,-24-1,0-24,-1-1,-24-24,-25 0,25-50,-50 25,25-25,-25 0,-24 1,-1 24,-24-25,24 50,-24-1,24 1,-24 49,-1 1,1-1,-1 50,1-25,-1 25,-24 25,25 0,-25 0,-1 24,1-24,0 0,25-25,-26 25,1-25,0 25,25-25,-1 0,25 24,-24-24,24 25,-24-25,0 25</inkml:trace>
  <inkml:trace contextRef="#ctx0" brushRef="#br0" timeOffset="19925.1395">20588 16694,'0'0,"-25"0,25 0,-25 0,25 0,25 0,0-25,0 0,24 0,1 0,0 25,-1-24,26 24,-26-25,50 50,-49-25,49 0,-24 24,-1 1,25 0,-24 0,24-25,0 25,0-25,1 0,24 24,-25-24,-25 0,25 0,1 0,-26 25,0-25,1 0,-1 0,-24-25,0 25,-1 0,-24 0,0-24,0 48,-50-24,25 0,-75 0,26 0</inkml:trace>
  <inkml:trace contextRef="#ctx0" brushRef="#br0" timeOffset="20577.177">17711 17413,'0'0,"0"-25,24 25,-24 0,25-25,-25 25,50-25,-25 1,24-1,1 25,24 0,1-25,24 50,0-25,0 0,25 25,0-25,0 24,0-24,25 25,-25 0,25 25,-25-26,25 26,0-25,-25 25,0-26,-25 26,25-25,-50 0,1-25,-1 0,-24 24,-1-48,-24-1,-25-25,0-74</inkml:trace>
  <inkml:trace contextRef="#ctx0" brushRef="#br0" timeOffset="29331.6777">11013 9798,'0'25,"-25"-1,1-24,-1-24,0 48,25-24,0 0,25 0,0 0,-1-24,26 24,-25-25,24 0,1 0,25 0,-1 1,-24-1,24 25,-24 0,24 25,-24 24,-1 1,1 49,-1-25,1 75,0-25,-26 25,26 50,-50-26,25 26,0 24,-1 0,-24 0,25 25,0 0,-25 25,25-25,-25 25,0-25,25 0,-1 25,-24-25,25 25,0-25,0 0,0 25,-25-25,25 0,-25 25,24-50,1 0,-25-24,0-1,0-24,0-25,0-25,0 0,0-50,25 25,-25-49,0 0,0-1,0-49,0 50,0-50,0 25,0-25,0 0,0 0,0 0,0 0,-50 74,50-74,-99 50,49-25,-24-1,24 26,-49-25,25 24,-1-49,26 25,-1 0,1-25,49 0,-50-50,50 1</inkml:trace>
  <inkml:trace contextRef="#ctx0" brushRef="#br0" timeOffset="45120.5808">3076 12502,'0'0,"0"-25,-25 0,25-99,0 99,0-24,0-1,0-25,-25 51,25-51,0 26,0 24,-25-25,25 25,0-24,0 24,-24 0,24 0,-25 25,25-24,0-1,0 0,0 0,0 0,25 25,-25-24,0 24,24 0,-24 0,25 0,0 0,0 0,-25 0,25 24,-1-24,26 25,-25 0,0-25,24 25,-24-25,25 25,-1-25,1 0,-1 0,1 0,0-25,24 25,-24 0,-1 0,26 0,-26 0,26 0,-1 25,-24-25,24 0,1 0,-26 24,26-48,-26 24,26 0,-1 0,0-25,1 0,-26 25,26-25,-1 0,1 25,-26 0,26-24,-26 24,26 0,-1 0,-24 24,-1-24,26 0,-26 0,1 0,24 25,-24-25,0 0,24-25,1 25,-26 0,26 25,-26-25,26 0,-26 0,1 0,24 25,-24-25,24 0,-24 0,24 0,-24 0,24 0,1 0,-26-25,26 25,-1 0,-24 0,24 0,1 0,-26-25,26 25,-1 0,0-24,-24 24,24-25,1 0,-26 0,26 0,-1 25,-24-24,-1 24,26-25,-25 25,24-25,-24 25,24 0,-24-25,-1 25,26-25,-26 25,26-24,-26 24,1-25,-1 25,-24 0,25-25,-1 25,1 0,-25 0,24 0,1 0,-25 0,25 0,-1 25,-24-25,0 0,24 0,-24 0,25 25,-1-25,1 24,-25-24,24 0,-24 25,25-25,-25 25,24-25,-24 0,25 25,-1-25,-24 25,0-1,0 1,24 0,-24-25,0 25,0 0,24-1,-24-24,0 25,0 0,0 0,-1 0,1-1,0 1,0-25,0 25,-1 0,1-25,0 25,0-1,0 1,24-25,-49 25,25 0,0 0,0-1,-1 1,-24 25,25-1,-25-24,25 25,-25-25,25 24,-25-24,0 25,0-25,0-1,0 1,0 0,0-25,0 0,0 0,0 0,0 0,0 25,0-25,-25 0,25 0,0 0,25 0,-25-25,25 25,-1-50,-24 26</inkml:trace>
  <inkml:trace contextRef="#ctx0" brushRef="#br0" timeOffset="48587.7789">9847 11609,'0'0,"0"0,0 0,0 0,0 0,0 0,0 24,0 1,0 25,25-25,-25 24,0-24,25 0,0 0,24-25,1-25,0-25,24 1,1-1,-1-24,25-26,0 26,-24 0,24 24,-49 0,24 1,-24 24,24 0,-49 0,24 25,-24 0,-25 0,25 0,0 25,-25-25,25 50,-25-50</inkml:trace>
  <inkml:trace contextRef="#ctx0" brushRef="#br0" timeOffset="50605.8945">11038 13990,'25'0,"-25"0,25 0,74 0,-99 0,25 0,-25-25,25 25,-1-25,-24 25,25 0,0 0,-25 0,0 0,0 0,25 0,-25 0,0 0,-25 0,25 0,0 0,-25 0,0 0,25-25,0 25,-24 0,24 0,0-24</inkml:trace>
  <inkml:trace contextRef="#ctx0" brushRef="#br0" timeOffset="51697.957">11261 14734,'0'-25,"0"25,-24 0,24-99,0 99,24 0,-24 0,50 25,0-25,-26 25,51-1,-26 1,1 0,0 25,-1-1,-49 1,25 24,0 1,-50-26,25 50,-25-24,25 24,-25-24,1 24,24 0,0 0,0-24,-25 24,25-25,0 1,0-1,0 0,0-24,-25 0,0-26,25 26,-49-50,24 25,0 0,-25 0,26-1,-26-24,25 25,0-25,1 25,24-25,0 25,0-50,24 25,1-25</inkml:trace>
  <inkml:trace contextRef="#ctx0" brushRef="#br0" timeOffset="53913.0837">7863 13593,'0'25,"0"-50,0 50,0-25,0 0,-25 0,25 0,0 0,0 0,-25 0,25 0,-24 0,24 25,-50-25,50 0,-25 0,0 24,1-24,-1 0,0 25,0-25,0 25,25-25,-24 25,-1-25,25 25,-25-25,25 24,0 1,-25 0,25 25,0-1,0-24,0 25,25-1,-25 1,0-1,0 1,0 0,25-26,-25 26,0-25,0 0,0 0,0-1,0-24,0 25,0-25,-25 0,25 0,0 0,0 0,0-25,25 1,-25-1</inkml:trace>
  <inkml:trace contextRef="#ctx0" brushRef="#br0" timeOffset="54954.1432">7962 13593,'0'0,"0"0,0 0,25 0,-25 0,25 25,-25-25,25 0,0 0,-1 25,1-25,0 0,25 0,-26-25,26 25,0 0,-1-25,-24 25,25 0,24-25,-24 25,-1-25,1 25,-1-24,1-1,24 0,-24 25,0-25,24 0,-24 25,24-24,-24 24,-1 0,1-25,0 25,-1 0,-24 0,25 25,-1-25,1 0,-25 0,24 0,1 0,-25 0,24 24,-24-24,25 0,-26 0,1 0,25 25,-25-25,-1 0,1 25,0-25,0 0,25 25,-26-25,1 0,0 0,25 25,-26-25,26 0,-25 0,24 0,-24 24,25-24,-1 0,-24 0,25 0,-1 25,1-25,-25 25,24-25,1 0,0 25,-1-25,-24 25,25-25,-1 0,1 24,-25-24,24 0,-24 25,25-25,-25 25,-1-25,26 25,-25-25,0 25,-1-25,26 0,-25 24,0-24,-1 25,1-25,25 25,-25-25,-25 25,24 0,1-1,-25 1,25-25,0 25,-25 0,0 0,25-1,-25 1,0 0,24-25,-24 25,0-25,0 0,25 25,-25-50,0 0,-25-25,25 1</inkml:trace>
  <inkml:trace contextRef="#ctx0" brushRef="#br0" timeOffset="56232.2163">2208 15131,'-25'25,"25"-25,0 0,0 0,25-25,-25 25,24-25,1 25,0 0,0 0,24-25,-24 25,25 0,-1-25,1 25,24 0,-24 0,25 0,-1 0,0 0,1 0,-1 0,1 0,-1 0,0 0,1 0,24 0,-25 0,1 0,24-24,-24-1,-1 0,25 25,-24 0,-1-25,0 25,1 25,-1-25,1 0,-26 25,1 0,24-25,-24 24,-1-24,1 0,-25 25,0-25,-1 25,1-25,-25 0,0 0,25 0,-25 0,0 0,0-25,0 25,0-25,0 25,25-24,-25-1,25 0,0-25,-25 26,24-1,1-25,-25 1,25-1,-25 25,25-49,-25 24,-25-24,25 24,-25 1,25-1,-25 0,25 1,0 49,-24-25,24 25,0-25,24-25</inkml:trace>
</inkml:ink>
</file>

<file path=ppt/ink/ink16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00:23.217"/>
    </inkml:context>
    <inkml:brush xml:id="br0">
      <inkml:brushProperty name="width" value="0.05292" units="cm"/>
      <inkml:brushProperty name="height" value="0.05292" units="cm"/>
      <inkml:brushProperty name="color" value="#FF0000"/>
    </inkml:brush>
  </inkml:definitions>
  <inkml:trace contextRef="#ctx0" brushRef="#br0">7665 14312,'0'0,"0"-25,0 25,0-24,0 24,0 0,0 0,-25 0,25 0,0 0,0 24,0-24,0 0,0 0,0 25,25-25,-1 0,-24 0,25 0,0 0,-25 0,50 25,-50-25,24 0,26 0,-25 0,0 25,-1-25,26 0,-25 0,25 0,-26 0,26-25,-25 25,24 0,1 0,0 0,-1 0,-24 25,25-25,-1 0,1 0,-1 25,1-25,0 0,-1 0,1 0,-1-25,26 25,-26-25,26 25,-25-25,-1 25,26-25,-26 25,26-24,-26 24,26 0,-26 0,26-25,-26 25,26 0,-26-25,26 25,-1-25,-24 25,24-25,1 25,-1 0,0 0,1 0,-1 0,25 0,-24 0,-1 25,1-25,-1 0,25 25,-24-25,-1 25,25 0,-24-25,-1 24,1 1,-1 0,25 0,-24 0,-26 0,26-25,-26 24,1-24,-25 25,-1-25,1 25,0-25,-25 0,0 0,-25 25,0-25,25 0,-49 0,-1 0,25 0,-49 0,0 0,-1 0,1 0,-25 0,-1 0,-24 0,0 0,0 25,25-25,-50 0,25 0,0-25,0 25,-25-25,25 0,0 0,0 25,0-24,0 24,0 0,0-25,0 25,0 0,0 25,0-25,0 0,25 0,0 0,24 0,-24 0,49 0,-24 0,24 0,26-25,-1 25,0 0,25 0,0 0,0 0,0 0,25 0,0 0,24 0,-24 0,49 25,1-25,-1 0,25 0,1 0,24-25,0 25,0 0,25 0,-1 25,1-25,0 0,25 0,-26 24,1-24,25 0,-25 25,24-25,-24 0,0 0,25 0,-26 0,1 0,0 25,0-25,-25 0,0 25,-25-25,0 25,-24-25,-1 24,-24-24,0 0,-50 0,24 25,-24-25,-24 0,-1 0,0 0,-25 0,-24 25,-1-25,-24 25,-25 0,0-25,0 24,-25 1,-24 0,24-25,0 25,-25 0,1-1,-1 1,1-25,-1 25,0 0,1-25,-1 25,0-25,1 0,-1 24,25-24,0 0,1 0,-1-24,25 24,0 0,0 0,0 0,24 0,1 0,25 0,-1 0,1 0,24 24,1-24,24 0,0 0,25 0,0 0,0 0,0 0,50-24,-25 24,24 0,1-25,49 25,-25 0,26 0,-26 0,50 0,0 0,25 0,-25 0,50 0,-1 0,1 0,0 25,-1-25,26 0,-26 24,26-24,-26 0,26 0,-26-24,26 24,-26 0,1 0,0 0,-1-25,-24 25,0 25,0-25,-50 0,25 0,-25 0,-24-25,24 25,-49 0,-1 0,-24-25</inkml:trace>
  <inkml:trace contextRef="#ctx0" brushRef="#br0" timeOffset="7401.4234">16991 7193,'-25'0,"25"0,-24 0,24 0,0 0,0 0,0 0,-25 0,25 0,-25-24,25 24,-25 0,0 0,25-25,-24 25,-1-25,25 25,-50 0,50-25,-25 25,-24 0,24 0,0-25,-24 25,24 0,-25 0,25 0,-24 25,24-25,-25 0,25 25,-24-25,-1 0,25 25,1 0,-26-1,25-24,-24 25,24 0,0-25,0 25,-24 0,24-1,0 1,0 0,0 0,1 0,24-1,-25 1,0 25,0-25,25 24,-25 1,1-1,24 1,-25 24,0-24,0 24,0 1,1-1,-1 1,0-26,0 26,25-26,-25 26,25-26,0 1,-24 24,24-24,0 0,0-1,0 1,0-1,24 1,-24 0,25-1,-25-24,25 25,0-25,24 24,-24-24,0 0,25 0,-1-1,1-24,-1 25,1-25,0 25,24-25,-24 0,24 0,-24 0,24 0,0 0,-24 0,25 0,-26-25,26 25,-1-25,0-24,1 24,-1-25,1 1,-1-1,0 0,-24-24,24 0,1-1,-26 1,1-25,0-1,-1-24,-24 25,0-25,0 0,-25-25,-25 25,25 0,-50 0,25 25,-24 0,-1 24,1 26,-1-1,-24 1,24 49,0-25,1 25,-1 0,1 25,-1-25,50 0,-50 0,50 24,-24-48,24 24</inkml:trace>
  <inkml:trace contextRef="#ctx0" brushRef="#br0" timeOffset="10285.5883">16718 12948,'0'-25,"0"25,0-25,0 1,-24-1,-1 0,25 25,-25-25,0 25,0-25,1 25,-1 0,-25 0,25 0,1 0,-26 0,0 0,25 0,-24 0,-1 0,25 0,-24 0,-1 25,1 0,-1 0,-24 0,24-1,0 1,-24 0,24 0,-24 0,24-1,1 1,-26 0,26-25,-1 25,0-25,26 25,-26-1,0 1,1 0,-1 25,25-25,-24-1,24 26,-25-25,26 24,-1-24,0 25,0-25,25 24,-25 1,25-25,0 24,-24-24,24 25,0-26,0 1,0 0,0 0,24 24,-24-24,0 0,0 0,25 0,-25 24,25-24,-25 0,25 0,-25 24,25-24,-25 0,24 0,-24 24,25-24,-25 0,25 25,-25-26,25 1,-25 25,25-25,-25-1,24 1,-24 0,25 0,0 0,0-1,-25 1,49 0,-49-25,50 0,-25 25,0 0,-1-25,26 24,-25-24,0 25,24-25,-24 25,0 0,0-25,24 25,-24-25,25 24,-25 1,24-25,1 25,-25-25,24 25,1-25,-1 0,-24 0,25 0,-1 0,-24 25,25-25,-1 0,1 0,0 0,-1 0,1 0,0 0,-1-25,1 0,-1 0,1 0,0-24,-1-1,1 1,-1-1,-24 0,25-24,-25 24,24-24,-24 0,0-1,0 1,-1-1,1 1,0-1,-25-24,0 25,0-25,0 24,0-24,0 0,0 0,-25-1,0 1,1 0,-1 24,0 1,-25 24,26 1,-1-1,0 25,0 1,0 24,1-25</inkml:trace>
</inkml:ink>
</file>

<file path=ppt/ink/ink1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5:28.078"/>
    </inkml:context>
    <inkml:brush xml:id="br0">
      <inkml:brushProperty name="width" value="0.05292" units="cm"/>
      <inkml:brushProperty name="height" value="0.05292" units="cm"/>
      <inkml:brushProperty name="color" value="#0070C0"/>
    </inkml:brush>
  </inkml:definitions>
  <inkml:trace contextRef="#ctx0" brushRef="#br0">2544 7387 3 0,'8'19'24'15,"-4"-7"-10"-15,-4-12-5 16,7 19 1-16,-7-19 0 16,1 22 1-16,-1-22 1 0,0 22-1 15,0-22-2-15,-2 25-1 16,2-25-2-16,0 23-1 15,0-23-1-15,8 19 1 16,-8-19-1-16,11 12 0 0,-11-12 0 16,15 2 0-16,-15-2 0 15,8-13-1-15,-13 0 1 16,-3-2-2-16,-2-9 0 16,-8-5 0-16,-7-8 0 0,-4-7-1 15,-4-7 1-15,-7-8-1 16,-5-9 0-16,3-10 1 15,-8-9-1-15,4-8 0 16,0-13 0-16,6-6 1 31,6-1-3-31,9-3 2 0,14-3-2 16,10 4 1-16,15-1-1 16,17 9 1-16,17 6-1 0,14 7 0 15,16 1 0-15,8 9 1 16,11 6 0-1,4 13-1-15,4 16 0 16,1 9 0-16,-7 15 1 0,-7 16 0 0,-11 19 1 16,-9 12-1-16,-16 30 1 15,-13 15-1-15,-14 20 1 16,-16 21 0-16,-10 11 0 16,-11 14 0-16,-9 6-1 15,-7 6 1-15,1-8-1 31,-3-7 1-31,0-7-1 0,7-16-1 16,0-8 1-16,1-10-1 16,5-12 1-16,5-4 0 15,-3-9 1-15,7-7-2 16,0-5 1-16,1-5 0 16,1-5-1-16,-1-5 0 0,1-5 0 15,-1-9-2-15,1-5 1 16,2-16-3-16,-11 13-2 15,-5-25-5-15,16 12-6 0,-26-35-4 16,19 18 0-16,-23-23 2 16,16 13 5-16,-15-16 4 15,7 5 8-15,-2 4 7 32,-5-9 8-32,18 20 6 0,-14-16 2 15,20 23-1-15,-10-10-2 16,15 26-4-16,3-20-4 15,7 21-2-15,-10-1-3 16,24 25-1-16,-12 0-2 16,4 14 1-16,-3 10-2 15,-3 8 0-15,-2 5 0 0,-3 2 1 16,-4-3-1-16,-1-2 0 16,0-8 0-16,2-13 0 15,7-15 0-15,5-15 1 16,8-11-1-16,4-12 0 15,9-8 0-15,0-11-1 0,4-4-2 32,-1-10-5-32,14 3-30 15,-16-5-1-15,4-1-1 16,-7-8 1-16,1-1 34 16</inkml:trace>
  <inkml:trace contextRef="#ctx0" brushRef="#br0" timeOffset="588.3679">2462 4481 71 0,'-28'-3'36'0,"1"8"-1"16,-5-3-31-16,6 13-1 15,-4 9-2-15,6 10 0 0,2 8 1 16,10 12-2-16,5 5 1 16,12 1-1-16,8-1 0 15,12-8 0-15,12-12 2 16,11-12-1-16,7-16 0 15,7-17 1-15,5-16 0 0,0-10 0 32,-5-20 0-32,-4-4 1 15,-11-9-2-15,-14-4 1 16,-20-7 0-16,-10 8-1 0,-17 2 1 16,-16 13-2-16,-12 14 0 15,-12 10-2-15,3 22-5 16,-14 5-32-16,23 17 0 15,5-7-1-15,19 5 1 0,18-13 29 16</inkml:trace>
  <inkml:trace contextRef="#ctx0" brushRef="#br0" timeOffset="10176.059">12861 11001 88 0,'15'-16'38'15,"1"5"-1"-15,-10-2-33 16,-6 13-3-16,0 0 0 16,0 0-1-16,-10 17 0 15,-4 5 0-15,-1-2 1 16,2 4 0-16,9-3-1 16,8 1 2-16,13-8 0 0,12-11 0 15,9-8 0-15,5-6 0 16,-3-6 0-16,-1-1 0 15,-9-5-1-15,-12 0 0 16,-18 4 0-16,-13 7-1 16,-14 12 0-16,-6 4-1 15,-3 6 0 1,0 3-2-16,7 7-2 16,3-12-8-16,19 8-26 15,7-16 0-15,21 6 0 16,6-14 1-16,15 3 29 15</inkml:trace>
  <inkml:trace contextRef="#ctx0" brushRef="#br0" timeOffset="10532.4983">13650 10908 85 0,'16'-9'36'0,"-16"9"1"15,0 0-32-15,-15 4-4 16,2 5-2-16,-1 10 1 15,7-4-1 1,4 6 1-16,9 2 2 16,12-10-2-16,10-2 2 15,5-7 0-15,7-4 1 16,-3-8 0-16,-4 1-1 0,-5-1-1 16,-9-1 0-16,-8 3 1 15,-11 6-2-15,0 0 0 16,-1 14 0-16,0 0-1 0,6-2-1 15,6 1 2-15,7-5-1 16,6-5 1-16,5-8-2 16,0-1-1-16,-3-10-4 15,6 6-21-15,-16-9-9 16,2 4-2-16,-10-2 1 16,6 10 17-1</inkml:trace>
  <inkml:trace contextRef="#ctx0" brushRef="#br0" timeOffset="10794.8595">14466 11037 78 0,'22'4'37'16,"-1"0"-1"-16,-21-4-31 0,13 9-3 16,-9 2-2-16,4 2 0 15,9 0 1-15,6 1 1 16,9-1 0-16,11-4 2 0,1-8 0 15,7 2 1-15,-7-12 0 16,-3 0-1-16,-14-5-2 16,-9-3 0-16,-12 5-2 15,-6 12 0-15,-13-11-4 0,-3 6-3 16,9 20-22-16,-11-9-10 16,12 10-1-16,-6-3 0 15,10 5 11-15</inkml:trace>
  <inkml:trace contextRef="#ctx0" brushRef="#br0" timeOffset="11167.6035">13267 11608 97 0,'-57'11'39'0,"6"-5"-1"16,19 15-33-16,14-13-5 15,9 8 1-15,15 3-3 16,17 2 2-16,15 6 0 31,28 5 2-31,27 1-1 0,36 0 1 16,30 8 0-16,28 0 0 15,26 2 0-15,13 3 1 16,2-1-3-16,-9-1 1 16,-17-3-1-16,-31-2 1 15,-30-11-1-15,-29-4-1 0,-32-6-1 16,-27-18-14-16,-13 4-23 16,-18-11-2-16,-5-4 0 15,-9-11-2-15,0-2 33 0</inkml:trace>
  <inkml:trace contextRef="#ctx0" brushRef="#br0" timeOffset="12602.8468">7291 12404 64 0,'176'49'35'0,"46"-2"0"0,95-19-21 16,3 2-17-16,75-2-3 16,53-13 0-16,84 2-1 15,61-9 0-15,101 3 2 16,10-5 2-16,12 3 1 0,88-4 2 15,65-2 3-15,27 5 0 16,31-2 1-16,-38 3 0 31,-35-1 0-31,27 0 1 0,-18-8-1 16,-32 11 2-16,-50-10-2 16,-75 4 2-16,-98-15-2 15,-20 1 2-15,-80-14-1 16,-55-6-1-16,-86-11 0 15,-56-10 1-15,-95-11-1 16,-3-11 0-16,-40-17-2 0,-26-15 1 16,-19-19-1-16,-14-18-1 15,-5-24-1-15,6-25-1 0,7-20 0 16,1-20-2-16,-7-17 0 16,0-17 1-16,-9-8-1 15,-8-15 3-15,-19 0-2 16,-16-7 2-1,-25-2 0-15,-20-3 0 16,-22 5 0-16,-26 7 0 16,-26 4 1-16,-25 12-2 15,-30 15 0-15,-32 16-1 16,-29 19 0-16,-41 17 0 16,-34 15 0-16,-43 13 1 15,-40 8-1-15,-49 4 1 0,-48 4 1 16,-60 0 1-16,-50-3 1 15,-53 2 1-15,-49-6 0 16,-59 3-1-16,-55 2 0 16,-52 8 0-16,-32 1 0 15,-29 12-1-15,-20 6-1 0,-36 8-1 32,-16 11-1-32,-5 6 1 15,6 13-2-15,0 7 1 16,-6 9-1-16,9 9 1 0,11 11 1 15,30 9 0-15,28 7 1 16,31 14 1-16,36 3 1 16,59 6-1-16,54 7 1 15,62 4-2-15,58 3 0 0,60 6 0 16,61 5-1-16,64 3 0 16,58 8 1-16,52 7-1 15,47 16-1-15,44 15 1 16,30 27 1-16,27 20 0 15,19 37 1-15,17 29-1 16,6 43 0-16,6 43 0 0,-6 42 1 16,-4 78 0-16,-7-9 1 15,-2 24-2-15,0 18 1 16,-3 15-1-16,1 9 2 16,9 8 0-16,16 46 0 15,16-96-2-15,32 35 2 0,24-25-1 31,40-22-1-31,30-34 1 16,45-34-2-16,41-44 0 16,96-90 0-16,-1 3 0 15,55-43 0-15,39-26 1 0,50-32 1 16,64-17 1-16,66-25 0 16,-9-18-1-16,-5-21 2 15,73 0-1-15,19-6 0 0,42 3-2 16,-37 1-2-16,-44 1-2 15,-46 20-23-15,-16-7-13 16,-67 14-1-16,-74-6-1 16,-85-1 5-16</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12:44.785"/>
    </inkml:context>
    <inkml:brush xml:id="br0">
      <inkml:brushProperty name="width" value="0.05292" units="cm"/>
      <inkml:brushProperty name="height" value="0.05292" units="cm"/>
      <inkml:brushProperty name="color" value="#FF0000"/>
    </inkml:brush>
  </inkml:definitions>
  <inkml:trace contextRef="#ctx0" brushRef="#br0">12229 16297,'0'0,"0"0,0 49,74-24,-49 0,-25 25,25 24,0-24,-1 24,26-24,-25 24,24-24,-24-1,25 1,-25-1,24-24,-24 25,-25-50,0 0,0 0</inkml:trace>
  <inkml:trace contextRef="#ctx0" brushRef="#br0" timeOffset="216.0123">12254 16991,'0'0,"0"0,0 0,24-25,1-24,25-1,-1 25,1-24,-25-26,24 26,1-1,-25-24,0 24,24-24,-24 24</inkml:trace>
  <inkml:trace contextRef="#ctx0" brushRef="#br0" timeOffset="17596.0064">18207 16222,'0'0,"0"0,0 0,-25 25,25-50,-25 25,25 0,-25 0,0 0,1 0,-1 0,0 0,0 0,0-25,-24 25,-1 0,25-24,-24 24,-1-25,1 25,-1-25,0 25,26 0,-26 0,0 0,-24 25,24-25,25 25,-24-25,-1 0,25 24,1-24,-26 0,25 25,0-25,1 0,-26 0,25 25,0 0,1 0,-1-1,0 26,0-25,0 25,1-1,-1 1,0 24,0 1,25-26,-25 26,25-26,-24 26,24-1,-25-24,25 24,0-24,-25-1,25 1,0-25,0-1,0 1,0-25,0 0,25 0,-25 0,0 0,25 0,-1-25,-24 25,25-24,0 24,0 0,0 24,-1-24,1 0,0 25,25 0,-26-25,26 25,0 0,-1-1,-24-24,49 25,-24-25,0 0,-1 0,1 25,24-25,-24 0,24 0,-24 25,24-25,1 0,-26 0,26 25,24-25,-25 25,1-25,-1 24,1-24,24 0,-25 0,26 0,-26 0,25 0,-24 0,24-24,-25 24,25 0,1-25,-1 25,-25-25,25 25,-24-25,24 0,0 25,-24-25,-1 1,1 24,-1-25,0 0,1 25,-1 0,1 0,-26-25,26 25,-26-25,26 25,-1-24,1 24,-1 0,-24 0,24-25,0 25,-24 0,24 0,1 0,-1 0,1 0,-26 0,26-25,-1 25,-24 0,24 0,-24 0,-1 0,26 0,-26-25,1 25,0 0,-26-25,26 25,-25 0,24-24,-24-1,0 25,0 0,0-25,-1 25,-24 0,25 0,-25 0,25 25,0-25,-25 0,25 25,-1-25,-24 0,25 24,0-24,-25 0,25 0,0 0,-25 25,24-25,1 0,0 25,-25-25,25 0,0 0,-1 0,-24-25,25 25,0 0,-25-25,25 25,0-24,-25-1,0-25,25 25,-25-24,24-1,-24-24,0 24,0-24,-24-1,24 26,0-26,-25 1,25 24,-25-24,0 24,25 1,-25-1,0 25,25 0,0-24,-24 49,-1-25,25 0,-25 25,25 0,-25 0,0 0,1 0,-1 25,0-25,-25 0,26 25,-26-25,25 0,0 0,-24 0,-1 0,1 0,24 0,-25 0,-24 0,24-25,-24 25,-1 0,26 0,-26 0,1-25,-1 25,1 0,0 0,-26-25,26 25,-25 0,24 0,-24 0,0 0,25 0,-26 0,1 0,0 25,0-25,-1 0,1 25,0-25,25 0,-26 0,26-25,-25 25,24 0,1-25,-1 25,1 0,0-24,-1 24,1-25,-1 25,26 0,-26-25,1 25,0 0,24-25,-24 25,24-25,-24 25,24 0,-25 0,26 0,-26 0,26 0,-1 0,1-24,24-1,0-25,25-49,0-25</inkml:trace>
  <inkml:trace contextRef="#ctx0" brushRef="#br0" timeOffset="20133.1514">16148 17909,'25'50,"-25"-50,0 0,0 0,0 0,24 74,-24-24,0 24,25-24,-25-1,25 1,-25-50,74 49,-49-73,25-1,24-50,1 1,-1-25,1 24,-1-49,0 50,1 0,-26-26,26 26,-50 24</inkml:trace>
  <inkml:trace contextRef="#ctx0" brushRef="#br0" timeOffset="48025.7469">4589 12452,'0'0,"0"-25,0 0,0 25,-25-24,0 24,0 0,-24 0,-1 0,25 24,-24 26,-1-50,1 50,24-26,-25 26,50-25,0 0,25 24,0 1,24-1,1-24,0 50,-1-26,1 1,-25-1,-1 1,-24 0,0-26,-24 26,-1-25,0-25,-25 25,1-25,-1-25,25 0,-24 0,49 0,-25-24,25 24,25 0,24 0,-24-24,0 49,25-25,-26 25,26-25,-25 25,0 0,-25 0,24 0,-24 0,0 0,0 25,0-25,25 25,-25 24,0-24,25 0,0 0,-25 0,49-1,-24-24,0 0,25-24,-26-1,-24 0,25 0,-25-24,0 24,-25-25,1 50,-26-25,0 1,26 24,-1 0,0 0,0 0,25 0,25-25,0 25,24-25,1 25,-25-50</inkml:trace>
  <inkml:trace contextRef="#ctx0" brushRef="#br0" timeOffset="48402.7682">5308 12055,'0'-25,"-25"0,-24 1,24 24,-25 0,26 0,-26 24,50 26,-25 0,25 24,0 25,25-24,-25 49,25 0,0 49,-1-24,-24-25,25 25,-25 0,0-25,0 0,0-50,0 26,-25-76,25 26,0-25,0-25,-24-75</inkml:trace>
  <inkml:trace contextRef="#ctx0" brushRef="#br0" timeOffset="48540.7763">5110 12973,'49'-25,"1"25,24 25,-24-50,0 0,-1 0,1 1</inkml:trace>
  <inkml:trace contextRef="#ctx0" brushRef="#br0" timeOffset="49140.8107">5556 12650,'25'-24,"0"24,-25 0,25 0,-1 24,1 1,0 25,0-25,0 24,-1-24,1 25,-25-26,25 1,-25-25,0 0,0 0,-25 0,25 0,-25-25,-24 25,24 0,0-24,-24 48,24-24,0 25,25 0,0 25,0-26,25 26,-25-25,49 0,-24-1,0-24,0 0,-25 0,25-24,-1-1,-24-25,25 25</inkml:trace>
  <inkml:trace contextRef="#ctx0" brushRef="#br0" timeOffset="49402.8255">5978 12824,'25'25,"-25"24,25-24,-25 0,24 0,-24 0,0-25,25 0,-25-25,-25-25,25 25,0-49,-24 24,24-24,0 0,0 24,0-24,0 24,0 25,24 0,-24 1,25 24,0-25,0 50</inkml:trace>
  <inkml:trace contextRef="#ctx0" brushRef="#br0" timeOffset="49731.8445">6400 12824,'24'25,"1"24,0 1,-25 0,25 49,-25-25,25 1,-50 24,25-25,-25 1,0-50,0-25,1-75</inkml:trace>
  <inkml:trace contextRef="#ctx0" brushRef="#br0" timeOffset="54919.1412">6871 12452,'0'25,"0"-25,25 25,-100-1,100-48,0 24,0-25,-25 0,25 0,-1-24,-24-1,0 25,0-24,0-1,-24 25,-1-25,0 50,25 0,-50 0,25 25,1 25,24 0,0-1,0 26,0-1,24-24,1-1,25 1,-25-1,24-24,-24 0,0-25,0 0,24 0,-49-50,25 26,-25-1,25-25</inkml:trace>
  <inkml:trace contextRef="#ctx0" brushRef="#br0" timeOffset="55734.1878">7144 12303,'25'0,"-25"0,0 25,0 25,0-26,24 1,1 0,-25 0,25 0,0-1,-25 26,25-25,-1-25,1 25,-25-1,25-24,-25 0,25 0,-25-24,0-1,0-25,0 1,0-1,0 0,0-24,0 49,-25 0,25 1,0-1,0 25,25 25,-25-1,25 1,-1-25,1 25,0-25,0 25,0-25,-1-25,1 25,0-25,-25 0,0 1,0-1,0 0,-25 25,0 0,1 0,-1 25,0 0,0 24,0 1,25 24,0-24,0 24,25-24,0-1,0 1,0-25,-1 0,1-25,0 0,0-25,0 0,-1 0,-24 0,25-24,-25 49,25-25,-25 0,0 25,0 0,0 25,0-25,0 25,25-25,-25 0,25 25,-25-50,24 25,-24 0,25-25,-25 0,25 0,-25 1,25 24,0 0,-25 24,0 1,24 0,1 25,-25-26,25 26,25-25,-50 0,25-25,-1-25</inkml:trace>
  <inkml:trace contextRef="#ctx0" brushRef="#br0" timeOffset="56098.2086">8359 11857,'0'24,"0"1,0 25,0-1,0-73,0 98,0 25,0 1,0-1,0 25,0-25,0-25,0 26,0-51,0 1,0-50,25 49,-25-73,0-1,0-50</inkml:trace>
  <inkml:trace contextRef="#ctx0" brushRef="#br0" timeOffset="56307.2205">8483 11832,'0'-25,"0"25,0 50,0 24,0 0,25 50,-25-24,25 24,-25-25,0 0,25-24,-25-1,24-24,-24-26,0-24,-24-24,24-1,-25-50</inkml:trace>
  <inkml:trace contextRef="#ctx0" brushRef="#br0" timeOffset="56478.2303">8161 12254,'0'24,"49"-24,1 25,0-25,-1 0,1-25,-1 1,1 24,-25-25,0 0,-25 0,0 25</inkml:trace>
  <inkml:trace contextRef="#ctx0" brushRef="#br0" timeOffset="56654.2404">8260 12402,'25'25,"0"0,-1 0,1-25,25 0,-25 0,-1-25,26 25,-25-50,0 26,24-26</inkml:trace>
  <inkml:trace contextRef="#ctx0" brushRef="#br0" timeOffset="57120.2669">8880 12353,'-25'25,"25"-1,-25 26,1 0,-1-1,0 1,25-1,0-24,25 25,-25-50,49 0,-24-25,-25-25,50 1,-25-26,-1 1,1 0,-25-26,25 1,-25 25,0-1,0 26,-25 24,25 0,0 25,-25 25,25 24,0 26,25 24,-25 25,0 0,25 25,-25 0,25 0,0-1,-25-24,25 1,-1-26,1-25,-74 1,73-26,-24-49,25 0,-25-49</inkml:trace>
  <inkml:trace contextRef="#ctx0" brushRef="#br0" timeOffset="57475.2873">9426 12303,'25'25,"24"0,-24-25,25 25,-1-50,-24-25,0 25,0 1,-1-1,-24 0,25 0,-25 25,-25 0,25 25,-24 25,24-1,-25 26,0-1,25 25,0 0,0 1,-25-26,50 0,-50-24,25 0,-25-26,25 1</inkml:trace>
  <inkml:trace contextRef="#ctx0" brushRef="#br0" timeOffset="57621.2955">9525 13022,'0'25,"25"-25,0 25,-25-25,49 0,-49-25,25 25,0-25,0 1,-1-26,1 25</inkml:trace>
  <inkml:trace contextRef="#ctx0" brushRef="#br0" timeOffset="57876.3103">9947 12675,'0'-25,"0"25,0 25,-25 0,25 0,0 0,0-1,0 1,0 0,25 0,-25 0,24-25,1 24,0 1,-25-25,25 0,-50 25,25 0,-25 0,25-25,-25 24,1 1,-1-25,25 0,-25-25,50 1</inkml:trace>
  <inkml:trace contextRef="#ctx0" brushRef="#br0" timeOffset="59978.4305">17686 12378,'-25'-25,"25"25,-25 0,0-25,1 25,-26 0,0 0,1 25,24-25,-25 25,25-1,25 1,0 0,25 0,0 24,0 1,24-25,-24 24,25 1,-25 0,-25-26,0 26,-25 0,0-1,-25-24,1 25,-1-50,1 24,-1-24,0-24,26 24,-1-50,50 25</inkml:trace>
  <inkml:trace contextRef="#ctx0" brushRef="#br0" timeOffset="60488.4597">17611 12700,'50'25,"-50"24,25 1,0 24,-25-24,0 0,24-1,1-24,0-25,0-25,-25 0,25 1,-50-26,25 25,-25-24,0 24,25-25,-49 25,49 25,0-24,0 24,0 0,24-50,26 0,0 1,-1-1,26-24,-26-1,1 1,-1 0,1-1,-25 25,0-24,-25 24,0 1,-25 49,0-25,25 25,-50 25,50 0,-24 49,-1 25,25 25,0 0,0 25,0 25,0-1,0 26,0-50,0 24,0-24,0-25,25-25,-1-24,-24-26,0-24,0-50,0-24</inkml:trace>
  <inkml:trace contextRef="#ctx0" brushRef="#br0" timeOffset="61049.4918">18157 12601,'25'-25,"0"0,-1 0,1 25,25 25,-25 0,-1 0,26 24,-50 26,50-26,-50 1,24 0,-24-1,0-24,0 0,0-25,0-25,-24 25,-1-25,0 0,-25 1,26-1,-26 0,0 25,26 0,24 25,0 0,0-1,0 1,24 0,26 25,0-26,-26-24,26 25,-25-25,0 0,-1 0,1 0,0 0,-25 25,25-25,-25 0,0 0,25 0,-25 0,0-25,-25 0,25-24,-25-1,25 1,0-26,0 1,0-1,0 26,0-1,25 1,0-1,0 25,-1 25,1-25,0 25,0 0</inkml:trace>
  <inkml:trace contextRef="#ctx0" brushRef="#br0" timeOffset="61214.5012">19000 13146,'0'50,"0"-25,0 25,-24-50,24 49,-25-24</inkml:trace>
  <inkml:trace contextRef="#ctx0" brushRef="#br0" timeOffset="62287.5626">19571 12353,'-50'0,"25"49,-24 1,-1 0,25 49,-24-25,49 25,-25 1,50-51,-25 26,25-51,24 1,1-50,-25-24,24-1,1 1,-25-26,0 1,-1-1,1 1,-25 0,0 24,-25 0,25 26,0-1,0 0,0 25,0 0,0 25,25-25,0 25,0 24,-25-24,25 49,-1-24,1 24,-25-24,25 24,0-24,0 24,-1-49,1 0,0-25,0 0,24-25,-49-24,25-1,0-24,-25-1,-25-24,0 0,1 0,-26-1,25 1,-24 25,24-1,-25 1,25 49,25-25,0 26,0-26,25 50,0-25,25 25,-26 0</inkml:trace>
  <inkml:trace contextRef="#ctx0" brushRef="#br0" timeOffset="62572.5789">20166 12774,'0'100,"25"-26,-25 0,50-74,-26-24,1-26,25 0,-1-74,1 25,-25-25,0 0,-1-25,-24 0,-24 25,24 25,-25-25,-25 50,25-1,-24 51,49-26,-50 25,50 25,0 0,25 50,-25-50</inkml:trace>
  <inkml:trace contextRef="#ctx0" brushRef="#br0" timeOffset="62873.5961">21084 11931,'25'25,"-25"-25,0 74,0 25,0-24,0 24,0 0,0-24,0 49,0-75,0 26,-25-75</inkml:trace>
  <inkml:trace contextRef="#ctx0" brushRef="#br0" timeOffset="63074.6076">21382 11807,'0'25,"0"0,0 74,0-25,0 25,-25 26,25-1,-25-25,25 0,0-25,0-24,0-50</inkml:trace>
  <inkml:trace contextRef="#ctx0" brushRef="#br0" timeOffset="63233.6167">21059 12129,'25'-24,"0"24,0 0,-1 49,-48 1,73-100,1 50,-25 0,-25 0,0 0</inkml:trace>
  <inkml:trace contextRef="#ctx0" brushRef="#br0" timeOffset="63399.6262">21084 12378,'25'49,"0"-49,24 25,-74-25,50 0,0 0,0-25,0 25,-25 0,24 0,-24-25</inkml:trace>
  <inkml:trace contextRef="#ctx0" brushRef="#br0" timeOffset="64466.6872">21903 12080,'0'-25,"0"25,0 0,0 0,24 0,-24-25,25 0,0 1,0-1,0 0,-1-25,1 1,-25-1,25 25,0 1,-25-26,0 25,0 0,0 25,0 0,0 0,0 25,0 0,0 25,0-1,0 1,0 49,0-25,-25 1,50 24,-50-24,25-1,-25 0,25 1</inkml:trace>
  <inkml:trace contextRef="#ctx0" brushRef="#br0" timeOffset="64663.6985">21704 12750,'0'0,"25"-25,0 25,49-25,-49 25,25-25,-26 25,1 0,0-25,25 25,-50 0,24 0,1-24,0 24,0-25</inkml:trace>
  <inkml:trace contextRef="#ctx0" brushRef="#br0" timeOffset="64941.7144">22349 11485,'-25'-25,"25"25,0 0,0-25,0 25,0 25,0 0,0 24,0 1,-25-25,50 24,-25 1,0 24</inkml:trace>
  <inkml:trace contextRef="#ctx0" brushRef="#br0" timeOffset="65219.7303">22547 12229,'25'25,"-25"-1,0 1,0-25,0 25,-25 0,50 0,-25-1,0 26,25-50,-25 25,25 0,-25-1,0 1,0-25,0 25,-25-25,0 25,0-25,1-50,-1 75,-25-50,50 25,-25-25</inkml:trace>
  <inkml:trace contextRef="#ctx0" brushRef="#br0" timeOffset="99593.6964">21977 2232,'0'0,"0"0,-25 0,25 25,-25-25,1 25,-26 0,25 24,0-24,-24 25,24-25,25 24,0 1,25-1,24 1,1 0,24-1,1 1,24 0,0-1,0 50,-24-24,-1 24,1 25,-26 0,-24 50,0-25,-25 49,-25 0,0 26,-24-1,24 0,-50 25,26-25,-1 25,1-49,-1 24,0-24,1-26,-1 26,25-51,-24 1,24 0,-25-25,26-25,-1 25,-25-49,25 24,1-25,-1 1,25-26,-25 1,0 0,25-26,0 1,0-50,0 25,-25 0,25 0,0-24</inkml:trace>
  <inkml:trace contextRef="#ctx0" brushRef="#br0" timeOffset="99872.7122">21630 7665,'0'0,"-25"0,25 0,-75 0,75 24,-24 1,24 50,-25-26,25 50,-25-24,0 24,25-24,-25-26,25 26,25-51,0-48,25-1,-1-25,1 1,24-26,1 1,-26-26,1 26</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3:48.269"/>
    </inkml:context>
    <inkml:brush xml:id="br0">
      <inkml:brushProperty name="width" value="0.05292" units="cm"/>
      <inkml:brushProperty name="height" value="0.05292" units="cm"/>
      <inkml:brushProperty name="color" value="#FF0000"/>
    </inkml:brush>
  </inkml:definitions>
  <inkml:trace contextRef="#ctx0" brushRef="#br0">23192 1191,'0'0,"-24"74,24-74,-25 25,25 0,-25-25,25 24,0 1,25-25,-25 25,25-25,-25 0,49-25,1 0,-1 1,26-1,-1 0,1-25,-1 26,0-26,1 25,-1 0,-24 1,0-1,-1 25,-49 0,75-25,-75 25,0 0,49 25,-49-25,0 0,0 0,0 0,50 0,-50 0,25-50,-25 50,49-74</inkml:trace>
  <inkml:trace contextRef="#ctx0" brushRef="#br0" timeOffset="19492.1148">18083 7615,'0'0,"0"0,24 0,-24 0,25-25,0 0,0 1,0-1,24-50,-24 26,25-1,-26 1,26-1,-50 0,25 26,0 24,-25 0,24 0,-24 24,0 26,0 0,-24 24,24 25,0-24,0 49,-25-25,25-25,-25 25,25-24,0-25,0-1,0 1,0-25,0-25,0 0,0-25,0 25,0 0,-25 0,0 0</inkml:trace>
  <inkml:trace contextRef="#ctx0" brushRef="#br0" timeOffset="19714.1276">18058 8285,'0'0,"49"0,-24-25,25 0,-1 0,26 25,-1-49,1 49,-1-25,1 0,-1 25,-49-25,24 25,1 0,-25 0,0 25,-25-25</inkml:trace>
  <inkml:trace contextRef="#ctx0" brushRef="#br0" timeOffset="19871.1364">19025 8310,'0'74,"0"50,0-25,-25 25,1 0,-1 25,0-25,-25-74</inkml:trace>
  <inkml:trace contextRef="#ctx0" brushRef="#br0" timeOffset="28735.6436">19869 7491,'24'0,"1"-25,0 0,0 1,24-1,-24 0,0 0,25-24,-50 49,49-25,-49 0,25 25,-25 25,0 0,25 24,-25-24,0 49,0 26,-25-26,25 25,-25 25,25-25,-25-24,1 24,-1-24,0-1,25 0,-50-49,50 0,-24 0</inkml:trace>
  <inkml:trace contextRef="#ctx0" brushRef="#br0" timeOffset="28932.6548">19819 8434,'0'24,"50"-24,-26 50,-48-50,73-25,1 25,-25-25,49 25,-24-24,-1 24,-24-50</inkml:trace>
  <inkml:trace contextRef="#ctx0" brushRef="#br0" timeOffset="29387.6809">20613 7392,'-50'-25,"25"75,-24-1,24 26,0 49,0-25,0 25,25 0,25 25,0-50,0-25,24-24,1-25,24-25,1-50,-25 25,24-74,0 0,-24-25,-25 0,0 0,-25 0,-25 0,0 0,-25 49,26 1,-26 24,0 50,26 0,-26 25,50 25,-25-25,25 49</inkml:trace>
  <inkml:trace contextRef="#ctx0" brushRef="#br0" timeOffset="29599.693">21332 8508,'0'74,"0"26,0-1,-50-25,50 25,-24-24,-26-1</inkml:trace>
  <inkml:trace contextRef="#ctx0" brushRef="#br0" timeOffset="38874.2233">22225 7441,'0'-24,"-25"-1,25 0,-25 0,1 0,24 1,-25-1,0 0,-25 25,26 0,-26 25,0 24,26 26,-1 24,0 0,0 25,25 0,0 25,25-25,-25-25,50 1,-26-51,51 1,-1-25,-24-50,24-25,25 1,-49-26,24-24,1 0,-50-25,-1 24,1 1,-50 0,1 25,-26 24,0 0,1 26,-26 24,26 0,24 0,0 0,25 0,-25-25,50 25</inkml:trace>
  <inkml:trace contextRef="#ctx0" brushRef="#br0" timeOffset="39107.2368">22696 7119,'0'0,"25"50,-25-26,-50 51,50 24,0 0,0 0,0 25,0 25,0-25,0 0,0-24,0-26,25 0,0-24,-25-50,25 0,-25-25</inkml:trace>
  <inkml:trace contextRef="#ctx0" brushRef="#br0" timeOffset="39500.2593">23242 7317,'-25'-24,"25"24,-25 0,1 49,-26 1,25 49,-24 0,-1 25,25 0,0 25,25-25,0-25,50-24,-25-50,49-25,1-25,-1-25,0-24,-24-25,0-1,-26-24,-24 25,-24 0,-1 0,-25 49,-24 0,24 26,1 24,24 0,0 0</inkml:trace>
  <inkml:trace contextRef="#ctx0" brushRef="#br0" timeOffset="53329.0502">18256 9599,'0'-49,"0"-1,0 1,0 24,0 0,0 25,0 0,0 0,0 50,0-26,0 26,0 24,0 1,0 24,0 0,0 0,0-24,0-1,0 1,0-26,-25 1,25-25,0-25,0 0,25 0,-25-25</inkml:trace>
  <inkml:trace contextRef="#ctx0" brushRef="#br0" timeOffset="53576.0643">18653 9500,'0'25,"25"25,-25-1,0 1,0 49,-25 0,25 0,0 1,0-1,0-25,0 1,0-26,0 1,0-50,0 25,0-25,0 0,0-25</inkml:trace>
  <inkml:trace contextRef="#ctx0" brushRef="#br0" timeOffset="55300.1629">19472 10641,'24'50,"-24"-50,0 49,-24 1,24 0,-25 24,0 0,25 26,-25-51</inkml:trace>
  <inkml:trace contextRef="#ctx0" brushRef="#br0" timeOffset="63285.6197">20414 9327,'0'0,"0"24,-25 1,-49-25,49 25,25 25,0-26,0 26,0 24,-25 1,25 24,0 25,-24-25,24 25,0-24,0-1,0 0,0-25,0 1,0-26,0-24,0-25,0 0,0-25,0-24,0-1</inkml:trace>
  <inkml:trace contextRef="#ctx0" brushRef="#br0" timeOffset="63571.6361">20414 9624,'25'-25,"0"-24,0 49,-25 25,24-1,-24 26,0 24,25 1,-25-1,-25 25,25 1,0-1,-24 0,24-24,0 24,0-50,0-24,0 25,0-50,0 25,0-50,24 0,-24-25</inkml:trace>
  <inkml:trace contextRef="#ctx0" brushRef="#br0" timeOffset="63827.6507">20786 9699,'0'0,"0"0,25 24,-25 26,-25-25,25 49,0 25,0-24,-24 24,24 0,0-24,0 24,0-25,0-24,0 0,0-26,0-48,24 48,-24-48,25-1,-25-25</inkml:trace>
  <inkml:trace contextRef="#ctx0" brushRef="#br0" timeOffset="64093.6658">21134 9823,'24'24,"-24"1,0 50,0-51,-24 51,24-1,0 1,-25 24,25-25,0 1,-25-26,25 1,0 0,0-1,-25-49,50 25,-25-25,25 0,-25-25</inkml:trace>
  <inkml:trace contextRef="#ctx0" brushRef="#br0" timeOffset="64393.6831">21481 9823,'25'-25,"-25"25,0 25,0 24,0 1,0-1,-25 51,25-26,-25 25,25-24,-25 24,25-25,0-24,-25 0,25-50,25 24,-25-24,0 25,0-50</inkml:trace>
  <inkml:trace contextRef="#ctx0" brushRef="#br0" timeOffset="64692.7002">21754 9773,'25'0,"-25"0,24 0,1 25,-25 0,0 24,0 26,0-1,-25 1,25 24,0 0,0 0,0-24,-24 24,24-25,0-24,-25-25,50 24,-50-49,50 25,-25-25</inkml:trace>
  <inkml:trace contextRef="#ctx0" brushRef="#br0" timeOffset="74924.2854">22349 10740,'-25'0,"25"0,-25 25,25 0,0 0,-24 49,24-24,-25-1,25 26,0-26,-25 1,25-25,0-25</inkml:trace>
  <inkml:trace contextRef="#ctx0" brushRef="#br0" timeOffset="75225.3026">22498 9847,'0'-49,"0"49,0 0,25 0,-25 49,0 1,0 0,24 24,-24 1,0-1,0 0,0 1,0-1,0-24,0-25,25 24,-25-49,25 0,-50-25</inkml:trace>
  <inkml:trace contextRef="#ctx0" brushRef="#br0" timeOffset="75437.3147">22820 9699,'25'24,"-25"-24,0 50,0 0,0-1,0 50,-25-24,25-1,-24 1,24-1,0-24,0-1,-25-24,25-25,0-25</inkml:trace>
  <inkml:trace contextRef="#ctx0" brushRef="#br0" timeOffset="75781.3344">23019 9748,'25'50,"-50"-25,25 49,-25-24,0 49,0 0,1 0,24-24,0 24,0-25,24-24,-24-25,50 0,0-25,-1-25,1-25,-1 1,1-1,-25-24,0-1,-25 1,-25-1,0 26,0-26,-24 26,24-1,-25 25,1 0,-1 1,50 24,-25-25,25 25,0 0</inkml:trace>
  <inkml:trace contextRef="#ctx0" brushRef="#br0" timeOffset="76083.3517">23391 9996,'0'25,"0"25,0-1,-50 1,50 24,-25-24,25 24,0-24,0 24,0-49,25 0,0 0,0-25,24 0,-24-25,25-25,-25 26,-1-26,-24 0,0 1,0-1,-24 1,-1 24,0 0,0 0,-24 25,24 0,0 0,25 0</inkml:trace>
  <inkml:trace contextRef="#ctx0" brushRef="#br0" timeOffset="76438.372">23639 10021,'0'0,"0"0,0 0,0 0,0 25,-25 25,25-1,0 1,0 24,0-24,25 24,-25-24,49-1,-49-24,50-25,-25 0,24 0,-24-25,0 1,0-26,-25 0,0 1,0-26,-25 26,0-1,0 1,-24 24,24 0,0 25,0 0,25 0,-24-25,48 50</inkml:trace>
  <inkml:trace contextRef="#ctx0" brushRef="#br0" timeOffset="76746.3896">24135 9971,'-25'25,"25"25,-49 0,24-1,25 1,0 24,0 1,0-26,25 1,-25-50,49 74,1-74,-1 0,1-25,0 1,-50 24,49-100,-49 51,-25-1,1-24,-26 24,25 1,0-1,-24 0,49 50</inkml:trace>
  <inkml:trace contextRef="#ctx0" brushRef="#br0" timeOffset="79230.5317">10864 12402,'0'124,"0"-49,0-1,50 50,0-149,49-49,25-50,50-25,24-49,50-50,-25 0,25 0,0-25,0 25</inkml:trace>
  <inkml:trace contextRef="#ctx0" brushRef="#br0" timeOffset="96951.5453">15850 11956,'0'-50,"0"25,0 1,0 48,0 1,-25 50,25-1,0 50,-24 0,24 25,-25-25,0 0,25 0,-25-50,0 1,25-26,0-24,0-25,25 0,-25-25,25-24,0-1,0 1,-1-1,1 0,0 1,0 49,0 0,-25 25,24-1,1 26,-25 0,25-1,0 26,0-26,-25 1,49-50,-49 25,25-25,0 0,0 0,-1-25,-24 0,0 0,25-24,-25 24,0-25,0 25,0 1,0-26,0 25,25-24,-25 24,25-25,0-24,-1 49,1-25,0 1,0 24,0 0,0 0,24 25,-24 25,0 0,0-25,-25 50,49-1,-49 1,25-25,-25-1,0 1,0 0,-25 0,25 0,-25-25,1 0,-1 0,0-25,0 25,0-25,1-25,24 50,-25-49,25 24,0-25</inkml:trace>
  <inkml:trace contextRef="#ctx0" brushRef="#br0" timeOffset="97432.5728">16743 12328,'25'50,"0"24,0-24,-1 24,1 50,0-74,-25-26,25 1,0 0,-1-25,-24 0,25 0,-25-25,25 0,-25-24,0 24,0-25,0 1,0 24,0-25,-25 26,25-1,0 25,-25-25,25 25,0 0,0 0,0 0,0 25,0-25,0 0,0 0,0 25,0-25,0 0,0 0,0 0,0 0,0 0,0 0,0 0,0 0,-24 0,24 0,0 0,0 0,-25 0,25 0,-25 0,25 0,0-25</inkml:trace>
  <inkml:trace contextRef="#ctx0" brushRef="#br0" timeOffset="97841.5961">17165 12601,'25'0,"24"49,-24-49,0 0,0 0,24-24,-49-1,25 25,0-50,-25 25,0-24,-25 24,0 25,0-25,-24 50,-1-25,25 25,-24 24,24 26,0-1,25 1,-25-26,50 26,-25-1,25-24,0-1,24-49,1 0,0 0,-1-49,1-1,-25 0</inkml:trace>
  <inkml:trace contextRef="#ctx0" brushRef="#br0" timeOffset="98141.6134">17785 11906,'74'0,"1"0,-26 25,26 25,49-1,-99 50,-25-24,0 49,-25 0,0-25,-25 0,1 1,24-26,0 0,25-24,0 0,0-1,25-24,0-25,24 25,1-75,0 75,-1-50,26 0,-51 1</inkml:trace>
  <inkml:trace contextRef="#ctx0" brushRef="#br0" timeOffset="99388.6847">19199 12551,'0'0,"0"0,0 0,0 25,-75-25,51 0,-1 25,25-25,-25 25,0-1,0 1,1 25,-1-1,25 1,-25 0,25-1,0 1,0-1,0 1,25-25,-25 0,25-1,-1 1,1-25,-25 25,50-25,-50-25,49 25,-49-25,25 25,0-24,-25-1,25 25,-25 0,0 0,0-25,0 25,0 0,0 0,0 25,-25-25,25 25,0-1,-25 1,25 25,0-25,0 0,0-1,0 1,25 0,-25 0,25-25,-25 0,0-25,25 25,-1-25,-24 0,0-24,0 24,0 0,0-25,0 1,0 24,-24-25,24 26,0-26,0 25,0 0,24 1,-24-1,25 0,-25 0,25 25,0 0,0 0,-1 0,-24 25,25 0,0 0,0-1,-25 26,25 0,-25-26,0 26,24 0,-24-26,0 1,0 0,0 0,0-25,25 0,-25-25,25 0,-25 0,25-24,-25-1,25 1,0-1,-1 0,-24 1,25 24,-25 0,25 25,0 0,-25 25,0 0,25 0,-1 24,-24-24,25 25,-25-1,25-24,-25 0,25 0,-25-1,0-24,25 0,-25-24,24 24,-24-25</inkml:trace>
  <inkml:trace contextRef="#ctx0" brushRef="#br0" timeOffset="99931.7157">20191 12650,'0'0,"0"-24,0 24,0-25,-25 25,25 0,-25 0,1 0,-26 0,50 25,-50-1,50 1,0 0,0 0,0 0,0-1,25 26,0-25,-25 0,25 24,0-49,-25 50,0-25,0-1,0 1,0 0,-25 0,0-25,0 0,0 25,1-25,-1-25,25 25,0-25,0 25,0-50</inkml:trace>
  <inkml:trace contextRef="#ctx0" brushRef="#br0" timeOffset="100100.7254">20464 12898,'0'25,"0"-25,0 25,0-25,0 0,-25-25</inkml:trace>
  <inkml:trace contextRef="#ctx0" brushRef="#br0" timeOffset="100913.7719">21555 12055,'0'25,"0"-25,0 25,0-25,0 0,0 0,0-25,25 25,-25 0,25-25,0 25,-1-25,1 0,0 1,0-1,25 0,-26-25,1 26,0-1,0 0,0 0,-25 25,0-25,0 25,0 0,0 0,0 0,0 25,-25-25,25 50,0-25,-25 49,25-24,0 24,0 0,0 1,-25 24,25-24,-25-1,25-24,0 24,-24-24,24-1,-25 1,25-1,0-24,-25 0,25 0,0-25,0 25,-25-50,25 50,-25-50</inkml:trace>
  <inkml:trace contextRef="#ctx0" brushRef="#br0" timeOffset="101200.7883">21332 12898,'0'0,"0"0,0 0,0 25,25-25,0 0,-1 0,1 0,0 0,25 0,-1 25,-24-25,25 0,-1 0,-24 0,25 0,-25 0,-1-25,1 50,0-50,-25 25,0 0,25 0</inkml:trace>
  <inkml:trace contextRef="#ctx0" brushRef="#br0" timeOffset="101523.8067">22250 11683,'0'50,"0"-1,-25-24,50 49,-50-24,50 0</inkml:trace>
  <inkml:trace contextRef="#ctx0" brushRef="#br0" timeOffset="101867.8265">22498 12576,'25'25,"-25"-25,0 25,0-1,-25 1,25 0,0 25,0-26,25 1,-1 25,-24-25,25 24,0-24,-25 0,25 0,-25 24,-25-24,25 0,-25-25,0 25,1-1,-1-24,25-24,0-1,0 0,25-49</inkml:trace>
  <inkml:trace contextRef="#ctx0" brushRef="#br0" timeOffset="104868.9981">16297 11534,'0'25,"-25"-25,25 0,-25 0,0 0,25 0,0 0,-25-25,1 25,-1 0,-25 0,1 0,-1 0,-24 0,-1 0,1 0,-1-25,1 25,-25-24,49 24,-24 0,24 0,25 0,-24 24,49 1,-25 50,0-26,25 50,-25 1,25 24,-25 0,25 25,0-1,0-24,0 25,0-25,0 0,0-25,0 1,25-26,0-24,0 24,24-49,-24 25,25-50,0 24,-1-24,1 0,-1-24,26 24,-26 0,51 0,-26-25,0 25,1 0,24 0,0 0,0 0,1 0,-1 0,25 0,-25 0,50 0,-25 0,0 0,0 0,25 25,0-25,0 24,-1-24,1 0,0 25,0 0,0 0,0-25,-1 25,1-1,0 1,0 0,0 0,-1 0,1-1,0 1,25 0,-25-25,24 25,-24-25,0 25,25-25,-1 0,1 0,-25 0,24 0,1 0,0 24,-26-24,26 25,-25-25,0 25,-1 0,-24-25,-24 25,24-25,-50 0,25 0,-24 0,-26-25,26 25,-26-50,1 25,-25 1,0-26,24-24,-49 24,25-49,0 24,-25-24,0-25,0 25,0-50,-25 25,0 0,25 0,-25 0,1 25,24 0,0-1,-25 26,25-1,-25 1,50 24</inkml:trace>
  <inkml:trace contextRef="#ctx0" brushRef="#br0" timeOffset="146545.3817">21754 14858,'0'0,"0"0,0 0,0 0,0 0,0 0,0 0,0 0,0 0,0 0,0 0,0 0,0 0,0 0,0 0,0 0,0 0,0 0,0 0,0 0,0 0,0 0,0 0,0 0,0 0,0 0,0 0,0 0,0 0,0 0,0 0,0 0,0 0,0 0,0 0,0 0,0 0,0 0,0 0,0 0,0 0,0-25,0 25,0 0,0 0,0 0,0 0,0 0,0 0,0 0,0 25,0-25,0 25,0-25,0 25,0-1,0 1,0 0,0 0,0 0,0-1,0-24,0 25,0-25,0 25,0 0,0-25,0 25,0-25,0 24,0-24,25 25,-25-25,0 0,0 0,0 0,0 0,0-25,0 25,0-24,24 24</inkml:trace>
  <inkml:trace contextRef="#ctx0" brushRef="#br0" timeOffset="146937.4043">21977 14808,'0'0,"0"0,0 25,0-25,0 25,0-25,0 25,0 0,0-1,0 1,0 25,0-25,0-1,0 26,0-25,0 0,0-1,0 1,0-25,0 0,25 25,-25-25,0 0,0 0,0-25,25 25,-25-25,0 1</inkml:trace>
  <inkml:trace contextRef="#ctx0" brushRef="#br0" timeOffset="147650.4451">22250 15255,'0'0,"0"0,0 0,-75 0,75 0,0 0,0 0,0 0,0 25,0-25,0 24,0 26,0-25,0 0,0 24,0-24,-24 0,24 0,0-25,0 25,0-50</inkml:trace>
  <inkml:trace contextRef="#ctx0" brushRef="#br0" timeOffset="148139.4731">22374 14883,'0'0,"-25"0,25 0,0 25,0-1,0 26,0-25,0 24,0 1,25-25,-25 24,25-24,-1-25,1 0,0 0,0-25,0-24,-1 24,1-25,0 26,-25-26,0 0,0 26,0-1,-25 0,0 0,25 25,-24-25,-1 50,0-25,25 50,-25-50,25 25,-25-1,50 1</inkml:trace>
  <inkml:trace contextRef="#ctx0" brushRef="#br0" timeOffset="148794.5105">22721 14808,'0'0,"0"0,0-24,50 24,-50 0,0 24,-25-24,25 25,-25 0,25 0,0 0,-25 24,25 1,0-1,0-24,25 0,-25 0,25 0,0-25,-25 0,25 0,-1-25,1 0,0-25,0 50,-25-49,25-1,-25 25,0 1,-25-1,25 0,-25 25,0-25,25 0,-25 50,1-25,24 25,0-25</inkml:trace>
  <inkml:trace contextRef="#ctx0" brushRef="#br0" timeOffset="149462.5487">23019 14610,'0'0,"0"0,0 0,0 25,0 74,0-99,0 25,0 0,0-1,0 1,0 25,0-25,0 24,0 1,0-25,25-1,-25-24,0 25,0 25,0-50,0 0,0-25,0 25</inkml:trace>
  <inkml:trace contextRef="#ctx0" brushRef="#br0" timeOffset="149982.5785">23242 14833,'0'0,"-25"0,25 25,-25 0,25 0,0-1,0 26,0-25,0 24,0-49,0 25,25 0,0-25,0 0,0-25,-1 0,1 25,0-49,-25 24,25 0,-25-24,0 24,0 0,-25 0,25 0,-25 1,0 24,1-25,24 50,-25-25,50 0,-50 24</inkml:trace>
  <inkml:trace contextRef="#ctx0" brushRef="#br0" timeOffset="150538.6103">23416 14808,'0'0,"0"0,0 0,74 0,-74 0,0 0,0 0,0 0,0 0,0 0,0 25,0-25,0 25,0 0,0-25,0 25,0-1,0 26,25-25,-25 0,0-1,0 1,0-25,0 25,0-25,0 0,0 0,0 0,0 0,0-25,0 25,0-25</inkml:trace>
  <inkml:trace contextRef="#ctx0" brushRef="#br0" timeOffset="150929.6327">23614 14784,'0'0,"0"0,0 0,0 24,0 1,0 0,0 0,25 0,-25-1,0 1,0 25,25-25,-25-25,-25 24,25-24,0 0,0 25,0-25</inkml:trace>
  <inkml:trace contextRef="#ctx0" brushRef="#br0" timeOffset="175789.0543">11485 4862,'0'0,"0"25,0-25,0 0,0 49,0-24,0 0,0 0,24-1,1 1,-25-25,25 50,0-25,0-1,-1 1,26 0,-25 0,24 0,1 24,24-24,-24 25,24-1,1 1,-1 24,1-24,-1 49,1-49,-1 49,0-49,-24 24,24-24,-24-1,0 1,-1-25,1 24,-25-49,-1 25,1-25,-25 25,25-25,0 0,-25 0,0 25,0-25,0 0,0 0,-25 0,25 24,0-24</inkml:trace>
  <inkml:trace contextRef="#ctx0" brushRef="#br0" timeOffset="176056.0698">12750 6375,'-25'0,"0"0,0 0,25 0,0 0,25 0,0 0,0 0,-1 25,26-1,0 1,-1 0,1 0,-1 0,1-25,0 0,-26 0,1-25,0 0,0-25,-25 26,0-51,0 26,-25-26,0 50</inkml:trace>
  <inkml:trace contextRef="#ctx0" brushRef="#br0" timeOffset="177670.1621">16148 4936,'0'75,"0"-1,0 75,-25 0,0 24,0 26,1-1,-1-24,0-1,0-49,25-24,0-76,0-24,25-49,25-50,-1-25,26-50,24-49,-25-25,50 0,0-25,0 0,0 50,0 24,-24 75,-26 75,0 73,-49 100,-25 50,-49 124,-1 24,-24 1,-26 24,26-49,0-50,-1-50,50-99,50-49,0-100,49-49,26-75,-1-49,25-50,25-49,-1-1,1-24,25 49,-25 50,-25 50,-25 74,-25 124,-24 74,-50 150,-50 48,1 26,-26 25,-24-1,25-24,24-50,25-75,25-123,50-50,24-74,26-75,24-50,24-74,26-49,0-25,24-25,1 24,-26 26,1 49,-50 50,0 124,-25 49,-74 149,-25 50,-25 99,-49 50,-1 24,1 25,-1-49,1 0,24-100,50-49,0-99,50-75,24-50,51-98,-1-50,0-50,24-25,1 0,0 1,0 74,-50 24,0 100,-49 49,-25 125,-25 74,-25 49,-25 50,-24 25,24 0,1 24,-26-73,26-1,24-74,25-25,-25-25,0-49,75-26,-50-48,0-1,-25-50,25 1</inkml:trace>
  <inkml:trace contextRef="#ctx0" brushRef="#br0" timeOffset="178688.2204">15156 3473,'24'0</inkml:trace>
  <inkml:trace contextRef="#ctx0" brushRef="#br0" timeOffset="179182.2486">15180 3448,'0'0,"25"-25,-25 25,25 0,-25 0,0-25,0 25,25 0,-25 0,0-25,0 25,0-24,0 24,0-25,-25 0,25 25,-25-50,25 50,-25-24,25 24,-24 0,24 0,0 0,0 0,0 0,0 0,0 0,24 0,1 0,0-25,0 0,0 0,-1 0,1-24,0 24,-25 0,25 0,0 1,-25-1,0 25,0 0,0 0,0 25,0 24,0-24,0 0,0 49,0-24,0 24,0-24,0 24,0-24,0 24,0-24,0-25,0 24,0-24,0-25,0 25,0-25,0 25,0-50,0 25,-25 0,25 0</inkml:trace>
  <inkml:trace contextRef="#ctx0" brushRef="#br0" timeOffset="179496.2666">15230 3770,'0'0,"0"0,-25 25,25-25,25-25,-25 25,0-24,25 24,0 0,-25-25,24 25,26 0,-25-25,0 25,0 0,-1 0,1 25,25-25,-50 0,25 0,-1 49,-24-49,25 0,-25-24,25 24,-50-25,25 0</inkml:trace>
  <inkml:trace contextRef="#ctx0" brushRef="#br0" timeOffset="185208.5933">15652 2505,'25'25,"-1"-25,1 50,-25-50,25 0,-25-25,0 0,0 0,0 0,0 1,-25-1,0-25,25 25,-49-24,24 24,-49 0,24 25,-49 0,24 0,-24 0,0 0,-25 25,0 0,0-25,25 25,-25-25,24 24,1 1,0 0,0 0,24 0,1-1,-1 26,26-25,-26 24,26 1,24 0,-25-1,26 1,-1 24,0-24,0 24,0 26,1-1,24 0,-25 25,25 0,0 25,-25 25,25 24,-25 0,25 50,0-24,0 49,0-25,0 0,0-25,0 0,0-24,0-1,0-24,0-26,0-24,0 1,0-1,0-50,25 0,-25 1,0-26,25-24,-25 0,25-25,-1 25,1-25,25 0,-1 25,1-25,24 0,-24 0,24 0,26 0,-26-25,25 25,25 0,-24 0,24 0,0 0,24 0,-24 0,25-25,0 25,-25 0,0-25,25 0,-25 25,-25-24,25-1,-25 0,1 25,-26-25,0 0,1-24,-25-1,24-24,-49-50,24-25,-24-25,-25-49,25-50,-25-49,0-26,-25-48,25-1,0-25,-25 0,25 25,0 25,-24 25,24 49,0 50,0 50,0 24,-25 50,25 50,-25-1,0 51,-24-26,49 50,-25-25,25 25,0 0,-25-25,25 25</inkml:trace>
  <inkml:trace contextRef="#ctx0" brushRef="#br0" timeOffset="192294.9986">14536 5879,'0'0,"0"0,0 0,24-25,-24 25,0 0,0 25,0-25,-24 0,24 0,0 25,0-25,24 0</inkml:trace>
  <inkml:trace contextRef="#ctx0" brushRef="#br0" timeOffset="192500.0103">14759 5928,'0'0,"0"0,0 0,49 0,-24 0,-25 0,0 0,0-24</inkml:trace>
  <inkml:trace contextRef="#ctx0" brushRef="#br0" timeOffset="192686.0209">15106 5804,'0'0,"25"50,-25-50,25 0,-25 0,24 25,-24-25,0 0,0 0,0 0,0 0</inkml:trace>
  <inkml:trace contextRef="#ctx0" brushRef="#br0" timeOffset="193072.0431">14833 6474,'0'0,"0"0,25 0,-25 0,0 0,0 25,0-25,0 0,-25 0,25 0,0 0,0 0</inkml:trace>
  <inkml:trace contextRef="#ctx0" brushRef="#br0" timeOffset="193410.0624">14709 6821,'0'-25,"0"25,0-24,0-1,25 0,-25 25,25-25,-25 25,25 0,-1-25,1 50,25-25,-25 0,-1 0,1 25,0-25,0 0,-25-25,25 50,-25-25,0 0,0-25</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7:30.723"/>
    </inkml:context>
    <inkml:brush xml:id="br0">
      <inkml:brushProperty name="width" value="0.05292" units="cm"/>
      <inkml:brushProperty name="height" value="0.05292" units="cm"/>
      <inkml:brushProperty name="color" value="#FF0000"/>
    </inkml:brush>
  </inkml:definitions>
  <inkml:trace contextRef="#ctx0" brushRef="#br0">7317 9153,'0'0,"0"0,0 0,-24 0,24 0,0 0,0 0,0 0,0 0,0 0,-25 25,25 0,0-1,0 26,0-25,0 24,0 1,25 0,-25-26,0 51,0-26,0-24,0 0,0 25,0-26,0-24,0 25,0-25,24 0,-24 0,25 0,-25 0,0-25,25 25,0 0,0-24,-1 24,-24-25,50 25,-50-25,25 25,24 0,-24 0,0 0,25 0,-26 0,26 0,0 0,-26 0,26 0,0 0,-1-25,1 25,0 0,-1 0,1 0,-1 0,1 0,24-25,-24 50,0-25,-1 0,1 0,-1 0,1 0,0 0,-1-25,1 25,-1 0,1 0,0 0,-1 0,1 0,0 0,24 0,-24 0,-1 0,1 0,-1 0,1-24,0 24,24 0,-24-25,24 25,-24-25,24 25,-24 0,-1-25,26 25,-26 0,26-25,-26 25,1 0,24 0,-24 0,0 0,-1 0,26 0,-26 0,1 0,-1 25,1-25,-25 0,24 0,1 0,0 0,-1 25,1-25,-1 0,-24 0,25 25,-1-25,1 0,-25 0,25 0,-1 25,1-25,-1 0,-24 0,25 0,-1 0,1 0,-25 24,24-24,-24 0,25 0,-25 0,-1 0,1 0,-25 25,25-25,0 0,-25 0,25 0,-25 0,0 0,0 0,0 0,24 25,-24-25,0 0,0 0,0 0,0 0,0 0,0 0,0 0,0-25,0 25,0-25,0 1,0-1,0-25,0 25,0 1,0-26,0 0,0 26,0 24,0-25,0 0,0 25,0 0,0 0,0 0,0 0,0 0,0 0,0 0,0 0,0 0,0 0,0 0,0 0,0 0,0 0,0 0,0-25,0 25,0 0,0 0,0 0,0 0,0 0,25-25,-25 25,0 0,0 0,0 0,0 0,0 0,0 0,0 0,0-24,0 24,0 0,0 0,0 0,0 0,0 0,0 0,0 0,0 0,0 0,0 0,0 0,50-25,-75 0,25 25,0-25,-25 0</inkml:trace>
  <inkml:trace contextRef="#ctx0" brushRef="#br0" timeOffset="1090.0621">8012 9575,'0'0,"-25"0,25 0,0 0,25 0,-25-25,0 0,25 25,-25-25,0 0,0 1,25-1,-25 0,24-25,-24 26,0 24,25-25,-25 0,25 0,-25 0,0 25,0 0,0 0,25 25,-25 0,0 0,0 0,0-1,0 1,25 0,-25 0,0-25,0 0,24 0,-24 0,25-25,-25 0,25 25,-25-25,25 1,-25-1,0 25,0 0,0 0,25 0,-25 25,0-25,0 49,0-24,24 0,-24 0,25-1,-25-24,0 0,25 0,-25 0,25-24,0-26</inkml:trace>
  <inkml:trace contextRef="#ctx0" brushRef="#br0" timeOffset="1623.0927">8508 9277,'0'25,"-25"0,25 24,0-24,0 25,0-26,0-24,25 25,-25-25,25 0,-25 0,25-25,-1 25,1-24,-25-1,0 0,0 0,0 0,0 25,0-24,-25-1,1 25,24-25,-25 25,25-25,0 25,0 0,0 0,0 25,25 0,-25-25,24 25,1-1,0 1,0 0,-25 0,25 0,-25-25,0 0,24 24,-24-24,0-24,0-1,0 0,0-25,0 26,0-26,25 25,-25-24,0 24,25 0,0 0,0 25,-1-25,1 25,-25 0,25 25</inkml:trace>
  <inkml:trace contextRef="#ctx0" brushRef="#br0" timeOffset="1936.1107">8905 9327,'0'24,"0"-24,0 0,25-24,-25 24,0-25,0 0,24 0,-48 0,24 1,0-1,-25 25,25-25,-25 25,25 25,-25 0,25-1,0 1,0 0,0 25,25-26,-25 1,25 0,0 25,-1-50,1 0,0-25,0 0</inkml:trace>
  <inkml:trace contextRef="#ctx0" brushRef="#br0" timeOffset="3692.2111">9351 9203,'0'0,"0"0,0 0,0 0,0 0,0-25,0 25,-24 0,-1 0,25 0,0 0,-25 0,0 25,25-25,0 0,0 24,0-24,25 25,0-25,-25 25,25 0,-1-25,1 25,-25-25,25 0,-25 24,0 1,0-25,0 0,0 25,0-25,-25 0,0 0,25 0,-24 0,-1-25,25 25,-50-25,50 25,0-24</inkml:trace>
  <inkml:trace contextRef="#ctx0" brushRef="#br0" timeOffset="3959.2263">9500 8855,'0'0,"0"0,0 25,0 0,0 24,0 1,0 0,0-1,25 1,-25 0,0-1,0 1,0-25,25-25,-25 0,-25 24,25-24</inkml:trace>
  <inkml:trace contextRef="#ctx0" brushRef="#br0" timeOffset="4118.2355">9475 9227,'0'0,"50"-24,-50 24,50-25,-26 0,26 25,-50-25,50 0,-50 25,0 0</inkml:trace>
  <inkml:trace contextRef="#ctx0" brushRef="#br0" timeOffset="4493.2569">9624 9401,'0'0,"0"0,0-25,0 0,25 1,-25-1,0 0,0 0,25-24,0 24,-25 0,0 25,24 0,1 0,-25 0,25 0,0 0,0 25,-25 0,24-1,1-24,-25 25,0-25,0 25,0-25,0 0,0 0,-25 0,25 0,-24-25,24 0,0 25,-25-49,25 24,0 0,0 0</inkml:trace>
  <inkml:trace contextRef="#ctx0" brushRef="#br0" timeOffset="4715.2697">10021 8855,'0'25,"0"0,0 24,0 1,0 0,0-1,0 1,25 0,-25-1,0 26,0-75,25 0,-25 0,25-25,-25-25</inkml:trace>
  <inkml:trace contextRef="#ctx0" brushRef="#br0" timeOffset="5230.2991">9996 9103,'0'25,"0"0,25 0,0 0,-25-25,50 0,-26 0,1 0,0-25,-25 0,25 25,0-25,-25 25,-25-25,25 25,0 0,-25 25,25 0,-25 0,25 0,0 24,0-24,0 25,0-50,25 24,0 1,0-25,-25 0,24-25,1 25,0-24,-25-1,25 0,0 0,-25 0,0 1,0-1,0 25,24 0,-24 0,25 25,-25-1,0 1,0 0,25 0,-25 0,0-1,0 1,-25 0,25-25,0 0,0 25,0-25,25 0,-25 0,25-25,-25 25,25-25,-1 25</inkml:trace>
  <inkml:trace contextRef="#ctx0" brushRef="#br0" timeOffset="5742.3284">10666 9500,'0'0,"0"-25,0 1,25-1,-25-99,0 74,0 25,0 1,0-26,25 50,-25-25,0 0,0 25,0 0,24-24,-24 24,0 0,0 0,0 0,0 0,25 24,-25-24,0 0,0 0,0 25</inkml:trace>
  <inkml:trace contextRef="#ctx0" brushRef="#br0" timeOffset="6261.3581">10765 9128,'0'0,"0"0,0 25,0 0,0 0,0-1,25 1,-25 25,0-25,25-1,0 26,-25-25,24 0,1-25,-25 24,25-24,-25-24,0 24,0-25,25-25,-25 25,0 1,0-26,-25 0,25 1,0 24,0 0,0 25,-25 0</inkml:trace>
  <inkml:trace contextRef="#ctx0" brushRef="#br0" timeOffset="6572.3759">11038 9451,'0'0,"25"0,0 0,-25-25,24 0,-24 0,0 0,-24 1,24-1,0 0,-25 0,25 25,-25 0,25 0,-25 25,25 0,0 0,0 24,0 1,25-1,-25-24,25 0,-25 0,25-25,-1 0,1 0,-25-25,25 25,-25-50,25 50</inkml:trace>
  <inkml:trace contextRef="#ctx0" brushRef="#br0" timeOffset="7162.4096">11187 9277,'0'25,"0"-25,25 25,-25-25,25 0,-25 0,24 0,1 0,-25-25,25 25,-25-25,0 25,25-25,-50 25,25-25,0 25,-25 0,25 0,-25 25,25-25,-24 25,24 25,-25-26,25 1,0 0,0 25,25-26,-1-24,-24 25,25-25,0 0,0-25,0 25,-1-24,-24-1,25 0,0 0,-25-24,0 49,0-25,0 0,0 25,0 0,0 25,0 0,0-25,0 24,0 1,25 0,-25 0,25-25,-1 0,1-25,0 0,-25 0,25 1,-25-26,-25 0,25 1,-25 24,-24-25,-1 26,25-26,-24 25,24 0,0 25,0-25,25 25,0-24</inkml:trace>
  <inkml:trace contextRef="#ctx0" brushRef="#br0" timeOffset="8110.4639">11609 9475,'0'0,"0"0,0 0,24 0,-24 0,25-24,-25 24,25-25,0 25,-25-25,0 25,25-25,-25 0,0 1,0 24,0-25,0 0,-25 0,25 0,0 1,-25 24,25 0,-25 0,25 24,0 1,-25 25,25-25,-24-1,48 26,-24-25,0 24,25-49</inkml:trace>
  <inkml:trace contextRef="#ctx0" brushRef="#br0" timeOffset="8452.4834">11857 9475,'24'0,"-24"-24,25-1,0-25,-25 1,0-1,0-24,0-1,0 1,-25 24,25-24,-25-1,1 26,-1 24,0-25,0 25,25 25,0 0,0 0,0 0,25 25</inkml:trace>
  <inkml:trace contextRef="#ctx0" brushRef="#br0" timeOffset="9344.5344">12402 9475,'0'0,"0"0,50 25,-50-25,25 25,24-25,1 0,-25 25,24-25,1 0,0 25,-26-25,1 0,25 0,-50 0,25 0,-25 0,0 0,0-25,0 25,0 0,0-25,0 0,-25 0,25 1,-25-1,0 25,0-25,25 0,-24 25,24 0,0 0,0 0,0 25,24-25,1 0,0 25,0-25,0 0,24 0,-24 0,0 25,-25-25,25 0,-25 24,-25-24,25 25,-25 25,0-25,0 24,1-24,-1 0,-25 24,50-24,-49 0,49 0,0-25</inkml:trace>
  <inkml:trace contextRef="#ctx0" brushRef="#br0" timeOffset="10463.5984">12328 10368,'0'0,"-25"0,25 0,0 0,0 0,0 0,0 0,0 0,25 25,0 25,-25-25,49 24,-24 1,0-1,0 1,24 0,-49-1,25 1,0-25,-25-1,25-24,-25 25,0-25,0 0,0 0,0 0,0-25,-25 1,25 24</inkml:trace>
  <inkml:trace contextRef="#ctx0" brushRef="#br0" timeOffset="10699.6119">12526 10790,'0'0,"-24"0,24 0,0 25,0-25,0 0,0 0,0 25,24-1,-24-24,0 25,25 0,0-25,-25 25,0-25,0-50,0 50,0 0,0 0,-25-25</inkml:trace>
  <inkml:trace contextRef="#ctx0" brushRef="#br0" timeOffset="11067.633">12452 10815,'0'0,"0"25,0-1,25 1,-25-25,25 25,-1 0,1 0,0-25,0 24,0-24,-25 25,24-25,1 0,-25 0,25 0,-25-25,0 1,0-1,0-25,0 25,25-24,-25-1,0 25,0-24,0 24,0 0,0 25,0 0,25 0,-25 0,24 0</inkml:trace>
  <inkml:trace contextRef="#ctx0" brushRef="#br0" timeOffset="23651.3527">10716 1786,'-25'0,"50"25,-25-25,0 0,-25 0,50 25,-50-25,25 0,0 0,0 0,0 0,0 0,0 0,25-25,-25 25,24-25,-24 25,25 0,0 0,0-25,0 25,-1-25,1 25,0 0,0 0,-25 0,25 0,-25 25,24-25,-24 25,0-25,-24 50,24-26,0 26,-25-25,0 24,-25 1,26-25,-26 24,25-24,-24 25,24-25,0-1,0-24,0 25,25-25,0 0,0 0,25 0,0-25,0 25,0 0,24 0,1 0,-25 0,24 0,-24 0,25 25,-26-25,1 0,50 0,-75 0,24 0,-24 0,25-25,-50 1,50 24,-25-50</inkml:trace>
  <inkml:trace contextRef="#ctx0" brushRef="#br0" timeOffset="24053.3757">11410 1587,'0'0,"0"-24,0 24,0 0,0 24,-25-24,25 25,-24-25,-1 50,0-25,0 24,0 1,1 24,-1 1,-25-26,25 26,0-1,1 1,-1-26,0 26,25-26,-25 1,25-25,0 24,-25-24,25 0,0 0,0-25,0 0,0-25,25 25,-25-50,0 25,25 1,0-1,-25-25</inkml:trace>
  <inkml:trace contextRef="#ctx0" brushRef="#br0" timeOffset="24391.3951">11237 2009,'0'-25,"24"25,-24 0,0 0,0 0,0 0,0 0,0 25,0-25,25 25,-25-25,0 25,0 24,-25-24,25 0,0 25,0-1,25-24,-25 0,0 24,0-24,0 0,0-25,0 0,0 0,0 0,25 0,-25-50,0 26,0-26,50 25,-50-24,24-1</inkml:trace>
  <inkml:trace contextRef="#ctx0" brushRef="#br0" timeOffset="24741.4151">11460 2059,'25'-25,"-25"25,0 0,24 25,-48 0,24-1,-25 26,0 0,25-1,0 1,0-1,0-24,0 0,25 0,0-25,24 0,-24 0,25 0,-26-50,1 25,25 1,-25-26,-1 25,-24-24,0-1,0 25,-24 0,-1 1,25-1,-25 25,0-25,0 25,1 25,-1-25,25 0,0 25,0-25,0 0,-25 24,50-24,-50 0,25 0</inkml:trace>
  <inkml:trace contextRef="#ctx0" brushRef="#br0" timeOffset="25884.4805">23738 2332,'0'0,"0"24,-25-24,0 0,25 25,-24 0,24 0,-25 0,25-1,-25 1,25 25,0-25,25-1,-25 1,25 0,-1-25,1 25,-25-25,25 0,0-25,24 25,-49-50,25 26,0-1</inkml:trace>
  <inkml:trace contextRef="#ctx0" brushRef="#br0" timeOffset="26140.4951">23986 2208,'0'0,"0"24,-25-24,25 25,-24 0,24 25,-25-1,25 26,-25-26,0 26,25-26,-25 26,0-26,25 1,0 0,-24-26,24 1,-25 0,50 0,-25-25,24 0,-24-25</inkml:trace>
  <inkml:trace contextRef="#ctx0" brushRef="#br0" timeOffset="26414.5108">24061 2332,'0'0,"0"0,0 24,0-24,0 25,0 25,0-1,0 1,0 0,-25 24,25 1,0-26,-25 1,25-1,0-24,-25 25,50-25,-25-25,0 0,0 0,25-25</inkml:trace>
  <inkml:trace contextRef="#ctx0" brushRef="#br0" timeOffset="26625.5229">24135 2729,'-25'49,"25"-49,0 0,0 75,0-75,0 0,0 49,0-49,0 50,0-50,0 0,50 0,-50 0</inkml:trace>
  <inkml:trace contextRef="#ctx0" brushRef="#br0" timeOffset="27095.5497">24284 2902,'49'-74,"-49"74,0 0,0 0,0 0,0 0,0 0,0 0,0 0,0 0,0 74,0-74,0 25,0-25,25 50,-25-50,0 0,50 49,-50-49,25 0,-25 0,49-49,-49 49,25-50,-25 50,25-74,-25 74,25-75,-25 75,-25-49,25 49,-25-50,25 50,-50-25,50 25,-49 0,49 0,-75 25,75-25,-74 25,74-25,-50 49,50-49,-49 25,49-25,0 0,-50 25,50-25,0 0,0 0,0 0,0 0,0 0,0 0,50 50,-50-50</inkml:trace>
  <inkml:trace contextRef="#ctx0" brushRef="#br0" timeOffset="28593.6354">10691 11286,'0'0,"0"0,0-25,0 25,0 0,0 0,-25 25,25-25,-25 25,25 25,-25-1,1 1,24 24,-25-24,25-1,0 26,25-50,-1 24,1-49,0 25,0-25,0-25,24 25,-24-25,0 1,0-26,-25 25,0 0,0 1,-25 24,0 0,0 0,0 0,-24 0,24 24,0 1,0-25,25 25,-24-25,48 25,-24-50</inkml:trace>
  <inkml:trace contextRef="#ctx0" brushRef="#br0" timeOffset="28903.6531">11162 11063,'25'0,"-25"0,0 49,-75 51,51-51,24-24,-25 25,0 24,0 1,25-1,-25 0,1 1,24-1,-25 25,25-24,-25-26,25 1,0-25,0 24,0-49,0 0,0 0,0 0,25-24,-25-26,0 0</inkml:trace>
  <inkml:trace contextRef="#ctx0" brushRef="#br0" timeOffset="29124.6658">11162 11534,'0'50,"0"-1,0-24,0 50,0-26,0-24,0 25,0-1,0-24,0-25,25 25,-25-25,0-25,0 0</inkml:trace>
  <inkml:trace contextRef="#ctx0" brushRef="#br0" timeOffset="29431.6834">11361 11559,'0'-25,"0"25,0 25,0 25,0-1,0-24,0 25,0-1,0-24,24 25,1-26,0-24,25 0,-26 0,1-24,0-1,0 0,-25-25,25 26,-25-26,-25 0,25 26,-25-1,0 0,0 25,1-25,-1 50,0-50,0 50,0-25,25 0,0 0</inkml:trace>
  <inkml:trace contextRef="#ctx0" brushRef="#br0" timeOffset="30598.7501">23788 11063,'0'0,"0"0,0 0,24-25,-24 25,0 0,-24-25,-1 25,0 0,0 0,0 0,1 0,-1 25,-25-25,25 25,1 0,-1-1,25 1,0 0,0 25,25-25,-1 24,1-24,-25 25,25-26,0 26,-25-25,0 0,0-1,-25 1,0-25,0 25,1-25,-1 0,-25 0,50-25,-25 25,25-49,25 24,-25 0,50 0,-25-24,-1-1,26 25,-25 0,24 1,-24-1,0 0,0 0,-25 0,25 0,-1 1,-24-1,25 0,0 0,-25 0</inkml:trace>
  <inkml:trace contextRef="#ctx0" brushRef="#br0" timeOffset="30862.7652">23986 10840,'25'24,"-25"-24,0 25,0-25,-25 50,25-25,0 24,0 1,-25 24,1-24,24 24,0-24,-25 24,25 1,-25-26,25 1,0-25,0 0,0-1,0-24,0 50,0-50,0 0,0-50,0 50</inkml:trace>
  <inkml:trace contextRef="#ctx0" brushRef="#br0" timeOffset="31119.7799">24110 11187,'0'0,"0"0,-25 50,25-50,0 0,0 49,0 1,0-50,-24 99,24-74,0 0,0-25,0 74,0-49,0 24,0-49,0 0,0 0,49-24</inkml:trace>
  <inkml:trace contextRef="#ctx0" brushRef="#br0" timeOffset="31486.8009">24284 11261,'25'-49,"-25"49,0 0,-25 74,25-74,-25 99,0-49,0 0,25-1,0-49,25 75,-25-75,0 0,50 49,-50-49,49-25,-49 25,75-24,-75 24,49-50,-49 50,50-99,-50 99,25-75,-25 75,-25-74,25 74,-25-50,25 50,-49 0,49 0,-50 0,50 0,0 0,-74 25,74-25,-50 50</inkml:trace>
  <inkml:trace contextRef="#ctx0" brushRef="#br0" timeOffset="33051.8903">20762 17314,'0'0,"0"0,0 24,0-48,0 24,0 0,0 0,0 0,0 0,0 0,0 0,0 0,0 24,0-24,0 0,0 0,24 25,-24-25,0 25,0-25,25 25,-25 0,0-25,0 49,0-49,25 75,-25-75,0 49,0-49,25 50,-25-50,0 0,0 0,0 0,25 74,-25-74,0 0,0 0,0 0</inkml:trace>
  <inkml:trace contextRef="#ctx0" brushRef="#br0" timeOffset="33620.9229">21010 17314,'-25'0,"25"0,0 24,-25-24,25 25,-25 0,25-25,0 25,0 24,0-49,-25 75,25-75,25 74,-25-74,0 50,0-50,0 0,0 0,50 50,-50-50,0 0,49-25,-49 0,25 0,-25 0,0-24,25 24,-25 0,0 0,0 0,0-24,25 49,-50-25,25 25,0 0,0 0,-25-25,25 25,-25 0,25-25,-24 25,-1 0,25 25,0-25,0 0,0-25,0 25</inkml:trace>
  <inkml:trace contextRef="#ctx0" brushRef="#br0" timeOffset="34020.9458">21282 17090,'0'25,"0"0,-24 0,24 0,0-1,0-24,-25 25,25 0,0 0,0 0,0 24,-25-24,25 0,0-25,0 99,0-49,0-1,-25 1,25 0,0-50,-25 74,25-74,0 50,0-50,0 0,0 49,0-49,-49 0,49 0,0 0,0 0,0 0</inkml:trace>
  <inkml:trace contextRef="#ctx0" brushRef="#br0" timeOffset="34600.979">21382 17214,'0'0,"-25"25,50-25,-25 25,0 0,0-25,0 25,0-1,0 1,0-25,0 25,0 0,0 0,0-25,0 74,0-74,24 75,-24-75,0 49,0-49,0 0,0 0,0 50,25-50,-25-25,25-25</inkml:trace>
  <inkml:trace contextRef="#ctx0" brushRef="#br0" timeOffset="35136.0096">21679 17165,'0'25,"-25"-25,25 24,-24-24,-51 0,75 25,0-25,0 25,0 0,0 0,0-1,25 1,-25 0,25-25,0 0,-25 25,24-25,1-25,0 25,0 0,0-25,-25 0,25 1,-1-1,-24 0,0 0,0 0,0 25,0-24,0-1,0 25,0-25,0 25,0 0,0 0,-24-25,24 25,-25 0,25 0,-25 0,0 0,25-25,-25 25,25 0,-25 0,1 0,73 25,-74-25,25 25,0-25,0 25</inkml:trace>
  <inkml:trace contextRef="#ctx0" brushRef="#br0" timeOffset="77340.4236">7466 8285,'0'0,"0"0,0 0,0 0,0 0,0 0,0 0,0 0,-25 0,25 0,0 0,0 0,0 0,0 0,0 0,0 0,0 0,0 0,0-25,0 25,25 0,0 0,-25-25,25 25,0-25,-1 25,1-24,25-1,-25 25,24-25,1 0,-1 0,26-24,-26 24,26 0,-1-25,-24 26,24-26,1 25,-1 0,1 1,-26-1,1 0,24 0,-24 0,-25 25,24 0,-24-24,0 24,0 0,-25 0,24 0,-24 0,25 24,-25-24,0 0,0 0,0 0,25-24,-25 24,25 0,-25 0,0 0,25 0,-1 0,-24-25,25 25,0-25,-25 25,25-25,0 0,0 25,-1-24,1 24,-25-25,25 25,-25 0,25 0,-25-25,25 25,-1 0,-24-25,0 25,25 0,-25 0,25 0,-25 0,25-25,-25 25,0 0,25 0,-25 0,24 0,-24 0,0 0,0 0,25-24,-25 24,25 0,-25 0,0 0,0 0,0 0,0 0,0 0,0 0,0 0,0 0,0 0,0 0,0 0,0 0,0 0,0 0,0 0,0 0,-25-25,0 25,25-25,-24 25,-1-25,25 0,-50 1,50 24,-25-25,-24 0,49 0,-25 0,0 25,25 0,-25 0,25 0,0 0,0 0,0 0,0 0,25 0,-25 25,0-25,25 25,0-25,0 25,-1-25,1 0,0 25,0-25,0 0,-1 0,1 24,0-24,-25 0,0 0,0 0,25 0,-25 0,0 0,0 0,0 0,0 0,0 0,0 25,-25 0,25-25,0 25,0 0,-25-1,25 1,-25 25,25-25,-24-1,24 26,-25-25,25 0,0-1,-25 1,25 25,0-25,0-1,0-24,0 25,0-25,0 0,0 0,0 0,0 0,25 0,-25-25,0 25,0-49,25 49,-1-50</inkml:trace>
  <inkml:trace contextRef="#ctx0" brushRef="#br0" timeOffset="78475.4884">8086 7417,'0'0,"0"0,-24 0,-51-100,75 100,0 0,0 0,0 0,0 0,0 0,25-24,0-1,-25 25,0-25,25 25,-1-25,-24 0,25 25,0 0,-25-24,0-1,25 25,-25 0,0 0,0-25,0 25,0 0,0 0,0 0,0 0,0 0,0 0,0 25,0-25,0 25,0-1,0-24,0 25,0 0,0 0,-25 24,25-24,0 0,0-25,0 25,0 0,-25-1,25 1,0 0,0 0,0-25,-25 0,25 25,0-1,0-24,0 25,0-25,0 25,-24-25,24 0,0 0,0 0</inkml:trace>
  <inkml:trace contextRef="#ctx0" brushRef="#br0" timeOffset="79040.5208">7888 7714,'0'0,"0"0,0 0,25-25,-25 25,0 0,0 0,0 0,0 0,0 0,0 0,0 0,0-24,24 24,-24 0,25 0,0 0,0-25,0 25,0 0,-1-25,1 25,0-25,0 25,24-25,-24 25,0 0,-25 0,25 0,0-24,-25 24,0 0,0 0,0 0,0 0,0 0,0 0,0 0,0 0,0 0,0 0,0 0,0 0,0 0,0 0,0 0,0-25</inkml:trace>
  <inkml:trace contextRef="#ctx0" brushRef="#br0" timeOffset="80520.6055">9996 6623,'0'0,"-25"0,1 0,-1 0,25 0,-50 0,50 0,-25 25,1-25,-1 24,0 1,0-25,0 25,1 0,-1 0,0-1,0 26,0-25,1 0,-1 0,0 24,25-24,-25 0,0 0,25-1,0 26,0-25,0 0,-24-1,24 26,24-25,-24 24,0-24,0 0,25 0,-25 0,25-1,-25 1,25 25,-25-50,25 49,-25-24,24 0,1 0,-25 0,25-1,0 1,0-25,-1 25,1 0,-25 0,25-1,0-24,0 25,24-25,-49 0,50 0,-25 0,-25 25,49-25,-24 0,0 0,0 0,0 0,24-25,-24 25,25 0,-26-25,26 1,-25-1,0 0,-1-25,1 26,25-1,-50-25,49 25,-49-24,25 24,0-25,0 26,-25-26,25 25,-25-24,24 24,-24-25,0 25,0 1,0-26,0 25,0-24,0 49,-24-50,24 25,-25 0,25 1,0-1,-25 0,0 25,25-25,-25 0,1 0,-1 1,0-1,0 0,0 0,1 25,-1 0,0-25,0 25,-24-24,49 24,-50 0,25 0,0 0,-24 0,24 0,0 24,-25-24,26 0,-1 25,0-50,25 50,-25-25,25 0,0 0,0 0</inkml:trace>
  <inkml:trace contextRef="#ctx0" brushRef="#br0" timeOffset="83455.7734">10120 6871,'0'0,"0"0,0 0,0 0,0 0,0 0,0 0,0 0,0 0,-24 0,24 0,0 0,0 0,-25 0,25-25,-25 25,25 0,-25 0,25 0,-25 0,25 0,-25-25,1 25,24 0,-25 0,0 0,0 0,25 0,-25 0,1 0,-1 0,0 0,0 25,25-25,-25 25,1-25,-1 0,0 25,25-25,-25 25,25-1,-25 1,25 0,-24 0,24 0,0-1,0 1,0 0,-25 0,25 0,0-1,0-24,0 50,0-25,0 0,25-1,-25 1,0 0,24-25,-24 25,25 0,-25-1,25 1,-25-25,25 25,0 0,-25-25,24 25,1-1,0-24,-25 25,25-25,0 25,-1-25,1 25,0-25,0 0,0 25,-1-25,1 0,-25 0,25 0,0 0,0 0,0 0,-25-25,24 25,1-25,0 0,0 0,0 25,24-24,-24-1,-25 0,50 0,-50 0,24 1,1-26,0 25,0 0,-25 1,0-26,0 25,0 0,0 1,0-26,-25 25,0 0,25 1,-25-1,1 0,-1 0,0 0,0 1,0-1,1 0,-1 25,0 0,25 0,-25 0,25-25,0 25,-25 25,25-25,-24 0,48 25,-48-25,24 49</inkml:trace>
  <inkml:trace contextRef="#ctx0" brushRef="#br0" timeOffset="120218.8761">3076 7665,'0'0,"0"0,0 0,99 24,-99-24,0 25,0-25,0 0,0 0,0 0,-25 0,25-25,-25 1,25-1,0-25,-24 1,24-1,-25 0,25-24,-25 24,0-49,25 50,0-26,0 26,0-26,0 26,25-1,0 0,-25 1,49 24,-24 0,0 0,25 25,-1 0,1 0,-1 25,1-25,24 25,-24 0,0 24,-26-24,1 0,0 25,-25-1,0 26,0-26,-25 26,25-1,-25-24,1 24,-1-24,0-1,25-24,-25 0,25 0,0-1,0-24,0 0,0 25,0-25,0 0,0 0,0 0,0-25,0 50,0-50,25 25,-50-24</inkml:trace>
  <inkml:trace contextRef="#ctx0" brushRef="#br0" timeOffset="120618.899">3497 7367,'0'0,"0"0,0-25,0 25,0 0,0 0,0 0,0 0,0 0,-24 25,24-25,0 25,0 0,0-1,0 26,0-25,-25 24,25-24,0 0,0 0,0 0,25-25,-25 0,24 0,1 0,0 0,25 0,-50 0,24 0,1-25,-25 25,25 0,-25-25,0 50,0-50,25 25,-25-25,0 25</inkml:trace>
  <inkml:trace contextRef="#ctx0" brushRef="#br0" timeOffset="121360.9414">3373 6226,'-24'-25,"24"25,0 0,-25 0,0 0,0 25,0 25,25-26,-24 26,-1 0,25-1,0 1,0-1,0-24,25 0,-1 0,1 0,0-50,25 25,-26-50,26 25,0 1,-26-26,1-24,0 24,-25 25,0-24,0-1,-25 25,0 0,1 25,-26 0,25 0,0 25,1 0,-1 25,0-26,25 26,0-50,25 50</inkml:trace>
  <inkml:trace contextRef="#ctx0" brushRef="#br0" timeOffset="122376.9995">6449 7565,'0'0,"0"0,0 0,-25 0,25 0,0 0,-24 25,24-25,-25-25,0 25,25 0,-25-24,0-1,1 0,-1 0,25-24,-25-1,25 25,0-24,0-1,0 0,25 1,-25-1,49 1,-24-1,0 25,25-24,-26 24,26 0,0 0,-26 25,26 0,-25 0,24 0,-24 25,0 0,0 24,0 1,-1 0,1-26,-25 51,0-26,0-24,0 25,0-1,0-24,0 0,-25-25,25 25,0-25,0 0,0 0,0 0,0 49,-24-73,24 24,0 0,0 0</inkml:trace>
  <inkml:trace contextRef="#ctx0" brushRef="#br0" timeOffset="122723.0193">6722 7392,'0'0,"0"0,0 0,0 0,0 0,0 0,0 25,0-25,0 24,0 1,0 0,0 0,0 0,0-1,0 1,0 0,25-25,0 0,-25-25,24 25,1 0,-25-25,25 25,0-24,-25 24,25 0,0 0,-25 0,0 0,0-25,24 25</inkml:trace>
  <inkml:trace contextRef="#ctx0" brushRef="#br0" timeOffset="123222.0479">6846 6375,'-25'0,"25"0,-25 0,1 25,24-25,-25 24,0 1,25 25,0-25,0-1,0 26,25-25,0 0,-1-1,1-24,25 0,-25-24,24-1,-24 0,0-25,0 26,0-1,-25-25,0 25,-25-24,0 24,25 25,-50 0,26-25,-1 25,0 0,50 25</inkml:trace>
  <inkml:trace contextRef="#ctx0" brushRef="#br0" timeOffset="124074.0966">10071 6598,'-25'0,"25"-25,0 0,-25 1,0-26,25 0,-25 1,1-1,24 1,-25-1,0 0,25-24,-25 24,25 26,0-26,0 0,25 26,0-1,0 0,-1 0,26 0,0 0,-1 1,1 24,0 0,-1 24,1-24,-1 50,-24-25,25 0,-25 24,-1 1,1 0,-25-1,25 1,-50-1,25-24,0 25,-25-1,25 1,0-25,-24 0,-1-1,25-24,0 25,0-25,0 0,0 0,0 0,0 0,0 0,0 0,0 0,-25-25</inkml:trace>
  <inkml:trace contextRef="#ctx0" brushRef="#br0" timeOffset="124387.1145">10393 6400,'0'-25,"0"50,0-25,0 0,0 0,0 0,0 0,0 24,0 1,-25 0,25 0,0 0,0-25,0 24,0 1,0-25,0 0,25 25,-25-25,25 0,0 0,-25 0,25-25,-1 25,-24 0,0-25,0 25,0-24,25 24,-25-50</inkml:trace>
  <inkml:trace contextRef="#ctx0" brushRef="#br0" timeOffset="124898.1437">10145 5283,'0'0,"-25"0,25 0,0 25,0 0,-24 0,24 24,0-24,0 25,0-25,0 24,0-24,0 0,24 0,1-1,0-24,0 0,0 0,-1-24,1 24,0-25,-25 0,25 0,0 0,-25 1,0-26,0 25,0 0,0 25,-25-24,25 24,-25 0,25 0,-25 0,25 24,-25 1,25 0,-24 0</inkml:trace>
  <inkml:trace contextRef="#ctx0" brushRef="#br0" timeOffset="126198.2181">10170 4787,'-25'-25,"25"25,0 0,0-49,0 49,0 0,0 0,0 0,0 0,25-25,-25 0,0 25,0 0,0-25,25 1,-25 24,0 0,0 0,0 0,25-25,-25 25,0 0,0 25,0-25,0 24,0 1,24 0,-24 0,25 0,-25-1,0 1,0 25,0-25,0 0,0 24,0-24,0 0,0 0,0-1,0 1,0-25,0 25,0-25,0 0,0 25,0-25,0 0,0 0,0 0,0 0,0 0,0 0,0 0,0 0,0 0</inkml:trace>
  <inkml:trace contextRef="#ctx0" brushRef="#br0" timeOffset="126619.2421">10145 5159,'0'0,"0"-24,0 24,0 0,0-25,0 25,0 0,0 0,25 0,-25 0,0 0,25-25,0 25,-25 0,24 0,1 0,0 0,25 0,-26 0,1 0,0 0,0 0,-25 0,25 0,-25 0,0 0,0 0,0 0,24 0,-24 0,0 0,0 0,0 0,0 0,0 0,-24 0,24 0,0 0,0 0</inkml:trace>
  <inkml:trace contextRef="#ctx0" brushRef="#br0" timeOffset="127087.2689">10170 5283,'0'-24,"0"24,0 0,0 0,0 0,0 0,0 0,0 0,0 0,25 24,0-24,-25 0,24 25,-24-25,25 0,-25 25,25-25,-25 0,0 25,0-25,25 25</inkml:trace>
  <inkml:trace contextRef="#ctx0" brushRef="#br0" timeOffset="137008.8363">13667 298,'0'0,"-24"-50,24 50,-50 0,50 0,-50 25,50-25,-49 0,49 0,-50 0,50 0,-49 0,49 0,-50 25,50-25,0 0,-50 0,50 0,0 0,0 0,0 0,0 0,0 0,0 0,0 0,0 0,-24 74,24-74,24 74,-24-24,25 25,-25-26,0 26,25 24,-25-25,0 1,25-1,-25 25,25 0,-25-24,0 24,0 0,0 0,0-24,0 24,0-24,0 24,0-25,0 1,0-1,-25 25,25-24,-25-1,25 0,0 1,-25 24,25-24,-25-1,25 25,-24-24,24 24,0-25,-25 1,25-1,-25 0,25 1,0-1,-25 1,25-51,0 26,0 0,-25-25,25-1,0 1,0-25,0 25,0-25,0 0,0 25,0-25,0 0,0 25,0-25,0 0,0 0,25 0,-25 0,0 0,0 0,0 24,25 1,-25-25,0 0,0 0,0 25,0-25,0 25,0-25,25 0,-25 0,0 25,25-25,-25 0,0 24,0 1,0-25,24 25,-24-25,25 0,0 25,-25-25,25 25,0-25,-1 0,1 0,25 0,-25 0,24 24,-24-24,25 0,-26 0,26 0,-25 0,0 25,-1-25,1 0,0 0,-25 0,0 0,0 0,25 25,-25-50,25 25,-25-25,24 1,-24-1</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31:21.718"/>
    </inkml:context>
    <inkml:brush xml:id="br0">
      <inkml:brushProperty name="width" value="0.05292" units="cm"/>
      <inkml:brushProperty name="height" value="0.05292" units="cm"/>
      <inkml:brushProperty name="color" value="#5F4B79"/>
    </inkml:brush>
  </inkml:definitions>
  <inkml:trace contextRef="#ctx0" brushRef="#br0">14362 6028,'0'0,"-25"-25,25 25,-25 0,25 0,-25-25,25 25,-24 0,-1 0,0-25,25 25,-25 0,0 0,1 0,24 0,-50 0,50 0,-25 0,0 0,1 25,-1-25,0 25,25 0,-50-25,50 49,-24-24,-1 25,0-1,0-24,0 25,1-1,-1-24,25 25,-25-1,25 1,0-25,0 24,0-24,0 25,0-1,0-24,0 25,0-26,0 26,0 0,0-1,25 1,-25 0,0-1,0 1,0-1,25 1,-25-25,24 24,-24 1,25-25,0 24,-25-24,50 0,-50 0,24 0,26-1,-25 1,0 0,24 0,-24 0,0-25,24 0,-24 24,0-24,25 0,-1 25,1-50,-25 25,24 0,1-24,0 24,-1-25,1-25,-1 25,-24 1,25-1,-1-25,-24 1,25-1,-25 0,-1 1,26-26,-25 26,0-26,-1 26,-24-26,25 1,-25-1,0 1,0 24,-25-24,25 0,-49 24,49-24,-50 24,25 0,-24 1,24-1,-25 25,26-24,-26-1,0 25,-24 1,49 24,-49-25,24 25,25 0,-24-25,24 50,-25-25,50 0,-49 25,49-25,-25 24,0 1,0 0,0 0</inkml:trace>
  <inkml:trace contextRef="#ctx0" brushRef="#br0" timeOffset="2154.1232">13246 6350,'-25'-25,"25"25,0-25,0 25,-25-24,25 24,0 0,0 0,0 0,-25-25,25 25,0 0,0 0,25 25,0-25,-25 24,50-24,-26 25,1 0,0-25,25 25,-26 0,1-25,25 24,-25 1,-25 0,49 0,-49 0,25-25,0 24,-25-24,0 25,0-25,25 0,-25 0,0 0,0 25,0-25,0 0,0 0,0 0,0 0,0 0,0 0,0 0,0 0,0 0,-25 25,25-25,0 25,-25-25,25 24,-25 1,0 0,1 25,24-26,-25 26,0 0,0-25,25 24,-25 1,1-25,24-1,-25 1,25 0,0-25,-25 25,25-25,0 0,0 0,0 0,0 0,0 25,0-25,0 0,-25 0,25 0,0 24,0-24,0 0,0 0,0 0,-25 0,25 0,0 0,0 0,0 0,0 0,0 0,0 0,0 0,0 0,0 0,0 0,0 0,0 0,0 0,0 0,0 0,0 0,0 0,0 0,0 0,0 0,0 0,0 0,0 0,0 0,0 0,0 0,0 0,0 0,0 0,0 0,0 0,0 0,0 0,0 0,0 0,0 0,0 0,0 0,0 0,0 0,0 0,0 0,0 0,0 0,0 0,0 0,0 0,0 0,0 0,0 0,0 0,0 0,0 0,0 0,0 0,0 0,0 0,0 0,0 0,0 0,0 0,0 0,0 0,0 0,0 0,-24-24,24 24,0 0,0-25,0 0,0 0,-25 0,25 1,0-1,-25-25,25 1,0-1,0 25,-25-25,25 1,0-1,0 25,0-24,-25 24,25 0,0 0,0 1,0-1,0 25,0-25,0 25,0 0,0 0,0 0,0-25,0 25,0 0,0 0,0 0,0 0,0 0,0 0,0 0,0 0,0 0,0 0,0 0,0 0,0-25,0 25,0 0,0 0,0-24,0 24,0 0,0 0,0 0,0 0,0 0,0 0,0 0,0 0,0-25,0 25,0 0,0 0,0 0,0 0,0 0,0 0,0 0,0 0,0 0,0 25,0-25,0 24,0-24,0 0,0 0,25 25</inkml:trace>
  <inkml:trace contextRef="#ctx0" brushRef="#br0" timeOffset="667363.171">15974 1240,'0'0,"-25"-74,25 74,-24-50,24 50,0 0,0 0,0 0,0 0,0 0,49 25,-24 0,0 49,24-49,1 49</inkml:trace>
  <inkml:trace contextRef="#ctx0" brushRef="#br0" timeOffset="669456.2905">17140 5159,'0'-24,"-25"-1,25 0,-25 0,1 25,-1-25,0 1,0 24,0 0,1 0,-1 0,0 24,0 1,0 0,-24 25,24-1,0 1,0 49,1-25,-1 26,25-1,0 0,-25 0,50 1,-25-1,25-25,-1 25,1-24,25-26,24 1,1 0,-1-26,0 1,26 0,-1 0,0-25,0 0,1 0,24 0,-25-25,0-25,25 1,-50 24,26-49,-26-1,0 1,1-1,-26-24,1 0,-50-25,25 25,-25-25,-25 0,0 0,-24 0,-1 24,-24-24,-26 25,26 25,-25-1,0 26,-25 24,24 0,1 50,0-25,24 25,-24 24,50 1,-1-1,0 1,26 25,-26-26,50 26,-25-26,25 26</inkml:trace>
  <inkml:trace contextRef="#ctx0" brushRef="#br0" timeOffset="670918.3742">16966 7640,'-24'-25,"-1"25,0 0,-25 0,26 0,-1 0,0 0,0 25,0-25,1 25,-1-1,0 1,0 25,0-1,1 1,-1 24,25 1,-25-1,0 1,25-1,0 1,0-1,0 25,0-24,0-1,25 0,0 1,0-1,-1 1,1-1,25-24,-1 24,-24-24,25-1,-1 1,26 0,-26-50,26 24,-1-24,-24 0,24 0,1 0,-26-24,26-1,-1 0,1 0,-26-24,26-1,-26 25,26-24,-26-1,1 0,24-24,-24 24,-25 1,24-26,-24 1,25-1,-26 1,-24 0,25-1,-25 1,0-1,0 26,-25-26,1 1,-1 24,0-24,-25 24,1 1,-1 24,1-25,-26 1,26 24,-26 0,26 0,-26 0,26 25,-1-24,0 24,1-25,-1 25,0 0,1 0,24 0,0 0,-24 0,24 0,0 0,0 25,0-25,1 0,24-25,-25 0,25-25</inkml:trace>
  <inkml:trace contextRef="#ctx0" brushRef="#br0" timeOffset="680378.9154">15056 6598,'0'0,"0"0,0 0,0 0,0 0,0 0,0 0,0 0,25 0,-25-25,25 25,0 0,24-25,-24 25,25-24,-1 24,26-25,-1 0,1-25,-1 26,1-26,24 0,0 1,-25-1,26 25,-26-24,0 24,-24-25,0 26,-1 24,-24-25,0 25,0-25,0 25,-25 0,0 0,0 0,0 0,0 0,0 0,0 0,0-25,0 25,-25 0,25 0,-25-25,25 25,0-24,-25 24,25-25,-25 25,25-25,-25 0,1 25,-1-25,0 0,0 25,25-24,-25 24,25 0,0 0,0 0,0 0,0 0,0 24,25-24,0 0,0 25,0-25,-1 25,26-25,-25 0,0 25,0-25,24 0,-49 25,25-25,0 25,-25-25,0 49,-25-24,25 25,-25-26,0 1,1 25,-1-1,0-24,0 0,0 0,25 0,-25-1,25-24,0 0,0 0,0 0,-24 0,48-24,-24-1,0 0</inkml:trace>
  <inkml:trace contextRef="#ctx0" brushRef="#br0" timeOffset="681616.9862">15478 5383,'0'-25,"0"25,-25-25,1 25,24-25,-25 25,0 0,0 0,0 0,0 25,1 0,24 0,-25 24,0 1,25 24,0-24,0 24,0-24,25 24,0-24,-1-25,1 0,25-25,0 0,-26-25,26 0,0 0,-26-25,26 1,-25-1,0 1,-25-26,0 50,0-24,0-1,-25 25,0-24,0 24,0 25,25 0,-24 0,24 50,-25-26,25 1,25 0</inkml:trace>
  <inkml:trace contextRef="#ctx0" brushRef="#br0" timeOffset="682318.0263">17363 6573,'-25'0,"25"0,-24-25,24 25,0 0,0 0,0 0,0 0,-25 25,0 0,25 0,0 24,0 1,-25 0,25 24,0 1,0-1,0 0,0 1,0-26,0 1,0 0,0-1,0-24,0 0,0-25,0 0,0 25,0-25,0-25,0 0,0 25,0-50,0 26</inkml:trace>
  <inkml:trace contextRef="#ctx0" brushRef="#br0" timeOffset="682612.0431">17090 7144,'-24'25,"24"-1,-25 1,25 50,0-51,0 26,0-25,25 24,-25-24,24 0,1 0,0-25,-25 0,50-25,-26 0,1 0,0 1,25-26,-26 25,1 0,0 1,0 24,-25-25,0 25,0 0,0 0,0 0,0 0</inkml:trace>
  <inkml:trace contextRef="#ctx0" brushRef="#br0" timeOffset="682994.065">17835 7045,'0'0,"-25"0,0 0,0 0,0 24,1 1,24 0,-25 0,50 24,-25-49,24 25,1 0,0-25,25 0,-26-25,26 25,-25-25,0 1,-1-1,-24-25,0 25,-49 1,24 24,-25-25,26 25,-51 0,1 0,-1 25,26-25</inkml:trace>
  <inkml:trace contextRef="#ctx0" brushRef="#br0" timeOffset="684220.1351">16321 8483,'0'-25,"0"25,0-24,-24-1,-1 25,0-50,0 25,0 1,-24-26,-1 0,-24 1,24-1,-24-24,-1-1,1 1,-25-1,24-24,-24 25,25-1,-1 26,26-26,-26 26,1-1,24 25,1-24,-1 24,25 0,0 0,1 25,-1-24,25 24,0 0,0-25,0 25,0 0,0 0,0 0,0 0,0 0,0 25,0-25,0 24,0-24,0 0,25 0,-25 25,24 0,-24 0,25 0,0-1,-25 26,25-25,-25 49,25-24,-1-1,-24 26,25-26,-25 26,25-26,-25-24,0 0,0 25,0-50,25 24,-25-24,0 0,0 0,0 0,0 0,0-24,0-1,-25 0,25 0,-25-24,0-26,1 1,-1-1,0 1,-25 0,26-1,-1 26,0-26,0 50,25-24,-25 24,25 0,25 25,0-25,0 25,0 0,24 0,1 0,24 0,-24 25,-1-25,26 0,-26 25,1-25,0 0,-25 0,-1 0,1 0,-25 0,0-25</inkml:trace>
  <inkml:trace contextRef="#ctx0" brushRef="#br0" timeOffset="684784.1674">15379 8111,'-25'-25,"25"25,0 0,75-74,-100 99,25 0,0 49,0-49,25 49,-25-24,24-1,1 1,0-25,0 0,0-25,-1-25,1 0,0-25,0 26,-25-51,0 26,0-1,0 0,-25 1,0-1,25 25,-25-49,25 24</inkml:trace>
  <inkml:trace contextRef="#ctx0" brushRef="#br0" timeOffset="686250.2512">15627 8062,'-25'-25,"50"50,-25-50,0 25,0-25,0 25,0 0,-25-25,25 25,0-25,0 0,-25 25,25-24,0-1,0 0,-24 25,24-25,-25 25,25 0,0-25,-25 25,25 0,-25 0,25 25,-25-25,25 25,-24 25,-1-26,25 26,-25-25,25 25,-25-26,50 1,-25-25,0 25,-25-50,50 0</inkml:trace>
  <inkml:trace contextRef="#ctx0" brushRef="#br0" timeOffset="687249.3084">14015 5978,'-25'0,"25"0,-25 0,25 0,-25 0,0-25,25 0,-24 1,-1-1,0-25,25 0,-50 1,50-1,-24-24,24 24,0 1,0-1,0 0,0 26,24-1,-24 0,25 0,0 0,25 25,-26 0,1 0,0 25,25 0,-26 25,1-26,0 26,0 0,-25-1,25-24,-25 25,0-1,0-24,0 25,0-26,-25 1,25 0,0-25,0 25,-25-25,25 0,-25 0,25 0,0-25,0 25</inkml:trace>
  <inkml:trace contextRef="#ctx0" brushRef="#br0" timeOffset="687566.3265">14015 5779,'0'0,"0"0,0 0,0 0,0 0,0 0,0 25,0-25,0 0,0 0,0 25,0-25,0 25,0 0,0-25,0 25,0-25,24 24,-24-24,25 0,-25 0,25 0,-25 0,25-24,-25 24,25-25,-25 25,0 0,0-25,0 25,24-25,-24 25,0-25,25 0,-25 1,0-1</inkml:trace>
  <inkml:trace contextRef="#ctx0" brushRef="#br0" timeOffset="687868.3438">13866 4812,'-25'-25,"-25"0,50 1,-24 24,-1-25,25 25,0 0,-25 25,25-1,0 1,0 25,0-25,0 24,0 1,0-25,0 49,0-74,25 25,-25-50,0 25,0-49,49 24</inkml:trace>
  <inkml:trace contextRef="#ctx0" brushRef="#br0" timeOffset="689045.4111">17587 4465,'0'-25,"24"50,-48-25,48 25,-48-25,24 24,0-24,0 25,-25-25,25 0,0 0,0 0,-25-25,25 1,0-1,0 0,0 0,0 0,0-24,0-1,0 1,0 24,0-25,25 1,0 24,-25 0,0 0,24 0,1 25,0-24,-25 48,25-24,0 25,-1 0,1 0,-25 0,25 24,-25-24,25 25,-25-26,0 1,0 0,0 25,-25-50,25 24,0-24,0 0,-25 25,25-25,0-25,0 25,0 0,0 0,0-24,0 24,-25-25,25 25,0 0,-24-25,24 25,0 0,0 0,0 0,0 0,0 0,0 0,0 25,0-25,0 0,0 25,0-25,0 24,24-24,-24 25,0 0,25 0,-25 0,0-1,25-24,-50 0,50-24,-25-1,0 0,0-25,25 26,-25-51,0 50,25-49</inkml:trace>
  <inkml:trace contextRef="#ctx0" brushRef="#br0" timeOffset="689431.4332">17835 3696,'0'-25,"24"0,-24 25,0 0,0 0,0 0,0 0,-24-25,24 25,0 0,0 0,0-24,0 24,0-25,0 0,0 50,-25-50,25 25,0-50,0 50,0-24,0 24,0-25,0 0,0 25,0 0,0 25,0 0,0-1,0 1,0 25,0-25,0 24,0-49,0 50,0-50,0 25,0-50,0 50,0-50,0 0</inkml:trace>
  <inkml:trace contextRef="#ctx0" brushRef="#br0" timeOffset="690566.4981">18256 7913,'0'0,"-25"0,50-25,-25 124,25-124,0 0,0 25,-25-24,24-1,1 25,0 0,0-25,0 25,-25 0,49 0,-24 0,-25 25,50 0,-25-25,-1 24,1 1,0 0,0 0,-25 0,25 0,-1-1,-24 26,0-25,0-25,0 49,-24-24,-1 0,25 0,-25 0,-25-1,26-24,-1 25,-25-25,25 0,0 0,-24 0,24 0,0 0,0 0,25 0,-24 0,24 0,-25-25</inkml:trace>
  <inkml:trace contextRef="#ctx0" brushRef="#br0" timeOffset="690854.5146">18331 8285,'0'0,"0"0,-25 0,25 0,0 25,0-25,0 24,0-24,0 0,0 0,25 25,-25-25,24 25,-24-25,25 25,0 0,-25-1,25 1,-25 0,25 0,-25 0,0-25,0 24,0-48</inkml:trace>
  <inkml:trace contextRef="#ctx0" brushRef="#br0" timeOffset="691590.5567">18926 7665,'0'0,"0"0,0 0,0 0,0 0,0 0,0 0,0-25,0 25,25-25,-25 25,0 0,0 0,0 0,0 0,0 0,0 0,0 0,0 25,-25 0,25-1,0 1,0 25,-25-1,25-24,0 25,-25-1,25-24,0 0,-24 0,24-25,0 0,0 0,24-25,-24 0,25-24,-25-1,0 25,25-24,-25-26,25 50,-25-24,0 24,25 0,-25 0,0 25,0-49,0 49,0 0,0 0,0-25</inkml:trace>
  <inkml:trace contextRef="#ctx0" brushRef="#br0" timeOffset="698517.9529">14585 6424,'0'0,"0"0,0 0,0 0,0 0,-25 0,25 0,0 0,0 0,-24-24,24 24,0 0,0 0,-25 0,25 0,0 0,-25 0,25 0,0 0,-25 0,25-25,-25 25,25 0,0 0,-24 0,-1 0,25 0,-25-25,25 25,-25 0,0 0,25 0,-25 0,25 0,-24 0,24 0,-25 0,0 0,25 0,-25 0,25 25,0-25,-25 0,1 0,24 0,0 0,-25 25,25-25,-25 0,25 0,0 0,0 0,-25 24,25-24,0 25,0-25,-25 25,25-25,0 25,-24 0,24-25,0 24,0-24,-25 25,25 0,0-25,0 25,-25 0,25-1,0-24,0 25,0-25,0 25,0-25,0 25,-25-25,25 25,0-1,0 1,0 0,0-25,0 25,0 0,0 0,0-1,0 1,0 0,0 0,25 0,-25-25,0 24,0 1,0 0,0-25,0 25,25 0,-25-25,0 24,0-24,25 25,-25-25,0 25,0 0,24-25,-24 25,25-25,-25 24,0-24,25 25,-25-25,0 25,25-25,-25 0,25 0,-25 0,0 25,24-25,-24 0,25 0,-25 0,0 0,25 0,-25 0,25 0,0 25,-25-25,0 0,24 0,1-25,-25 25,25 0,0 0,-25 0,25-25,-25 25,25 0,-1 0,-24-25,25 25,0-25,-25 1,25 24,0-25,-25 25,24-25,1 25,-25-25,25 0,-25 25,25-24,0-1,-25 0,24 0,-24 0,25 1,-25 24,0-25,25 0,-25-25,0 50,25-24,-25-1,0 0,0 25,0-25,-25 0,25-24,-25 24,25 0,-25 0,25 0,-24 1,-1-1,25 25,-25-25,25 25,-25 0,25 0,0 0,0 0,0 0,0 25,0-25,0 0,0-25,25 25</inkml:trace>
  <inkml:trace contextRef="#ctx0" brushRef="#br0" timeOffset="713141.7891">17462 5283,'0'0,"0"0,25 0,-25 0,0-24,0 24,0 0,25-25,-25 25,0 0,0-25,0 0,-25 0,25 1,-25 24,1-25,24 0,-25 25,-25-25,25 25,1 25,-26-25,25 25,25 0,-25-1,1 26,24-25,0 24,0 1,24 0,1-26,0 51,25-26,-1-24,1 25,-25-1,24 1,-24-50,0 50,0-26,-25 1,0 0,0 0,-25 0,0 0,0-25,-24 24,24 1,-25-25,1 0,-1 0,0 0,26-25,-1 25,0-24,25-1,0 25,0 0,0-25,25 0,0 0,24 0,-24 1</inkml:trace>
  <inkml:trace contextRef="#ctx0" brushRef="#br0" timeOffset="713428.8058">17735 5705,'0'25,"0"0,25 24,-25-24,0 25,0-1,0 1,-25-25,50 24,-50-24,50 25,-25-50,0 0,-25 0,50-25</inkml:trace>
  <inkml:trace contextRef="#ctx0" brushRef="#br0" timeOffset="715675.9343">17190 8210,'0'-24,"0"24,0 0,0 0,0-25,0 25,0-25,-25 25,25-25,-25 0,25 25,0-24,-25 24,25-25,-25 25,1-25,24 25,-25 0,0 0,0 0,25 25,-25 0,25-1,-24 1,24 0,0 0,0 0,0-1,0 1,0 0,24 0,-24 0,50-1,-25-24,0 50,-1-25,1 0,0-1,0 1,0 0,-1-25,-24 25,0 0,25-1,-25 1,-25-25,25 25,0-25,-24 25,-1-25,0 0,25 0,-25 0,-24 0,49 0,-50-25,25 25,0-25,25 25,-24-25,24 25,-25-49,25 49,0 0,25 25,-25-25</inkml:trace>
  <inkml:trace contextRef="#ctx0" brushRef="#br0" timeOffset="717556.0418">17363 8558,'0'0,"0"0,0 0,0 0,0 0,0 0,0 0,0 0,0-25,0 25,0 0,0 0,25-25,-25 25,0 0,0 0,25-25,-25 25,0 0,0 0,0 0,0 0,0 0,25 0,-25 0,0 0,0 0,0 0,0 25,0 0,0 0,0-1,0 1,0 25,0-25,-25 24,25-24,0 25,-25-26,25 1,-25 0,25 0,0-25,0 0,-25 25,25-25,0 0,0 0,0 0,0 0,0 0,0 0,25-25,-25 25,25 0,-25 0,25 0,-25 0,25 0,-1 0,-24 0,25 0,-25 0,0 0,25 0,-25 0,0 0,25 0,-25-25,0 50,0-50</inkml:trace>
  <inkml:trace contextRef="#ctx0" brushRef="#br0" timeOffset="731846.8592">14362 6747,'0'-25,"0"25,-25 0,25 0,-25 0,25 0,0 0,-25 0,25 0,-24 0,24 0,0 25,0-25,-25 0,25 25,0-1,0-24,25 25,-25 0,0 0,24-25,1 0,-25 25,25 0,0-25,-25 24,0 1,0-25,0 25,0-25,0 0,-25 25,0-25,25 0,0-25,-25 25,1 0,24 0,0-25,0 25,0 0</inkml:trace>
  <inkml:trace contextRef="#ctx0" brushRef="#br0" timeOffset="732113.8744">14412 6945,'0'0,"0"25,24 0,-24 0,0-25,0 25,25-25,0 0,-25-25,0 25,0 0,0 0,0-25,25 25,-50 0,25 0,0 0,0 0</inkml:trace>
  <inkml:trace contextRef="#ctx0" brushRef="#br0" timeOffset="761702.5669">1587 15329,'0'0,"0"-25,0 25,0 0,0 0,0 0,0 0,-24 0,24 0,0 0,-25 0,25 0,-25 25,25-25,0 25,-25-25,25 25,-25 0,25-25,-24 0,-1 25,25-1,-25-24,0 25,25-25,-25 25,1-25,-1 0,25 0,0 0,-50 0,50 0,-25 0,25 0,-49 25,49-25,-50 0,50 0,0 0,-49 25,49-25,0 0,-50 49,50-49,0 0,-50 50,50-50,0 0,-24 49,24-49,0 0,-25 75,25-75,0 49,0-49,0 75,0-75,0 74,0-74,25 99,-25-99,0 75,0-75,49 74,-49-74,25 50,-25-50,25 74,-25-74,49 50,-24-25,0 0,0-1,0 1,-1 0,1-25,0 25,0-25,24 25,-49-25,25 0,25 24,-50-24,25 0,-1 0,1 0,0 0,0 0,0 0,-1 0,26-24,-50 24,50-25,-25 25,-25-25,24 25,1-25,25 0,-50 25,49-24,-49 24,50-25,-50 25,25-25,0 25,-1 0,-24 0,25-25,0 25,-25 0,25 0,0 0,-25-25,24 25,1-25,-25 25,25-24,-25-1,25 25,0-25,-25 0,24 25,-24-25,25 1,-25-1,0 0,25 0,-25 0,0 25,0-49,0 24,0 0,0 0,0-24,0 49,0-50,0 25,0 1,0-26,-25 25,25 0,-25-24,1 24,-1-25,0 50,0-49,0 24,1 0,-1 0,0 1,0 24,0-25,1 25,-1 0,0 0,-25 0,26 0,-1 0,0 0,0 0,0 0,1 25,-1-25,25 0,-25-25,25 50,0-25,0 0,0 0</inkml:trace>
  <inkml:trace contextRef="#ctx0" brushRef="#br0" timeOffset="763525.671">5159 15478,'0'0,"0"0,0 0,0 0,0 0,0-25,0 25,-24 0,24 0,0-24,0 24,-25 0,25-25,-25 25,25 0,-25 0,25 0,-25 0,25-25,-24 25,-1 0,25 0,-25-25,0 25,25 0,-25 0,1 0,-1 0,0 25,0-25,-25 0,26 0,-1 25,0-25,-25 0,26 0,-26 25,25-25,0 0,-24 24,24-24,0 25,0-25,-24 0,49 25,-25-25,0 25,0-25,25 0,0 0,0 25,0-25,-24 24,24-24,0 25,0 0,24 0,-24 24,0-24,0 0,0 25,0-1,0 1,0-25,0 24,25 1,-25-1,0-24,0 25,25-1,-25-24,25 0,-25 25,25-26,-25 26,24-25,1 0,-25 0,25-1,0 1,0 0,-1-25,1 25,25-25,-25 0,-1 0,26 0,0 0,-26 0,26 0,-25 0,25 0,-26 0,26 0,-25-25,24 25,-24-25,0 25,25-25,-26 1,26 24,-25-25,0 0,24 0,-24 25,0-25,0 25,-1-25,1 1,-25-1,0-25,25 50,-25-49,0-1,0 0,-25 26,25-51,0 26,0 24,-25-25,1-24,24 49,-25-25,25 1,-25-1,0 25,25-24,-25 24,1 0,24 25,-25-25,0 25,25 25,-50-25,50 0,-24 0,-1 25,0-50,25 25,0-25</inkml:trace>
  <inkml:trace contextRef="#ctx0" brushRef="#br0" timeOffset="765282.7716">8136 15478,'0'0,"0"0,0 0,0 0,-25-25,25 25,-25 0,25 25,0-25,-24 0,-1 0,25 0,-25 25,0-25,25 0,-25 0,0 0,1 25,24-25,-25 0,0 0,0 0,0 0,1 0,-1 0,0 0,0 0,0 0,25 0,-24 0,-1 25,0-25,25 0,-25 24,0-24,25 0,-24 0,-1 25,25 0,-25 0,25-25,-25 25,0-1,25 1,-24 0,24-25,-25 25,25 0,-25-1,25-24,-25 25,25 0,0 0,0-25,0 25,0 24,0-24,0 0,0 0,0-1,25 26,0-25,-25 0,25 24,-1-24,-24 0,25 0,0 24,-25-24,25-25,0 25,-1 0,-24 0,25-1,0 1,0-25,0 0,-1 25,26-25,-25 0,0 0,24 0,-24 0,25 0,-26 0,26 0,-25 0,0 0,24-25,-24 25,25 0,-25 0,-1 0,1 0,0 0,0 0,0-25,-1 25,1-24,0 24,-25-25,25 0,0 0,-1 25,-24-25,25 0,0 1,-25-1,25 0,-25 0,25 0,-25 1,0-1,24 0,-24 0,0 0,0 1,0-1,0-25,-24 25,24-24,0 24,-25-25,25 26,-25-26,0 25,25 0,-25-24,1 24,-1-25,0 26,25-1,-25 0,0-25,1 26,24-1,-25 25,25-25,-25 25,25 0,0-25,-25 50,25-25,-25 0,25 25,-24-25,24 25,-25-1,25-24,-25 25,25 0,0-25,0 25,-25-50,25 25,0-25</inkml:trace>
  <inkml:trace contextRef="#ctx0" brushRef="#br0" timeOffset="766489.8407">10765 15701,'-25'-49,"25"49,0-25,-24-25,24 50,0 0,-25 0,25 0,0 0,0 0,0 0,0 0,0 0,0 0,0 25,0-25,0 0,0 0,0 0,0 0,0 0,25 0,-25 0,24 0</inkml:trace>
  <inkml:trace contextRef="#ctx0" brushRef="#br0" timeOffset="766880.863">11038 15627,'25'25,"-25"-50,0 25,0 0,0 0,0 0,0 0,0 25,0-25,0 0,0 0,0 25,0-25,0 0,0 0,0 0,0 0,0 0,0 0,0 0,0-25,25 25,-50-25</inkml:trace>
  <inkml:trace contextRef="#ctx0" brushRef="#br0" timeOffset="767189.8807">11336 15652,'0'25,"0"-25,0 0,0 0,0 0,0 24,0-24,0 25,0-25,0 0,0 0,0 0,0 0,25 0,-25-25,0 25,0 0</inkml:trace>
  <inkml:trace contextRef="#ctx0" brushRef="#br0" timeOffset="767507.8989">11137 16148,'0'0,"0"0,0 0,-99-75,99 75,0 0,0 0,0 0,0-49,25 49,-25 0,0 0,0 0</inkml:trace>
  <inkml:trace contextRef="#ctx0" brushRef="#br0" timeOffset="767963.925">10889 16446,'0'0,"0"0,0 0,0-25,0 25,0-25,25 25,-25-25,0 25,25-25,0 0,-1 1,1-1,0 0,0 25,0-25,24 25,-24 0,0 0,0 0,0 0,-1 25,1-25,0 25,-25 24,0-24,0 0,0-25,0 25,0-50,0 25</inkml:trace>
  <inkml:trace contextRef="#ctx0" brushRef="#br0" timeOffset="791576.2753">9178 17859,'0'0,"0"0,0 0,0 0,0 0,0 0,0 0,0 0,0 0,0 0,0 0,0 50,0-50,-25 74,25-74,0 50,0-50,0 99,0-99,0 75,0-75,0 74,0-74,0 50,0-50,0 0,0 49,0-49,0 0,0 0,0 0,0 0,0 0,0 0,0 0,0 0,0 0</inkml:trace>
  <inkml:trace contextRef="#ctx0" brushRef="#br0" timeOffset="792331.3187">9525 17884,'0'0,"0"0,0 0,0 0,0 0,0 0,-50 0,50 0,0 0,0 0,-24 75,24-75,0 0,-25 74,25-74,0 50,0-50,0 49,0-49,0 75,0-75,25 49,-25-49,24 50,-24-50,0 0,50 49,-50-49,50-24,-50 24,49 0,-49 0,25-75,-25 75,50-74,-50 74,24-75,-24 75,0-74,0 74,0-50,0 50,-24-49,24 49,-50-50,50 50,-50 0,50 0,-24 0,24 0,0 0,0 0,0 75,0-75,0 0</inkml:trace>
  <inkml:trace contextRef="#ctx0" brushRef="#br0" timeOffset="792847.3482">10021 17884,'25'-49,"-25"49,0 0,0 0,0 0,0 0,0 0,0 49,0-49,0 0,0 75,0-75,0 49,0-49,0 75,0-75,-25 49,25-49,0 75,0-75,0 49,0-49,0 0,0 0,0 0,0 0,0 0</inkml:trace>
  <inkml:trace contextRef="#ctx0" brushRef="#br0" timeOffset="793411.3805">10244 17934,'0'0,"0"0,0 0,0 0,0 0,0 0,0 0,25 49,-25-49,0 50,0-50,0 50,0-50,0 74,0-74,25 50,-25-50,50 49,-50-49,49 25,-49-25,50-25,-50 25,74-25,-74 25,50-49,-50 49,25-50,-25 50,24-74,-24 74,0-50,0 50,-24-74,24 74,-25-50,25 50,-50-25,50 25,-49-24,49 24,-50 0,50 0,-50 24,50-24,0 0,-24 25,24-25,0 0,0 0</inkml:trace>
  <inkml:trace contextRef="#ctx0" brushRef="#br0" timeOffset="794894.4653">8830 18355,'0'0,"0"0,0 0,0 0,-24-49,24 49,-25-50,25 50,-25-74,25 74,-25-75,25 26,0-1,0-24,0 24,0 1,0-26,25 26,0-1,-25-24,25 24,-1 0,1 25,-25-24,50 24,-50 25,49-25,-24 25,0 0,0-25,25 50,-1-25,1 0,-1 0,-24 0,50 0,-26 0,26 0,-1 0,0 0,1 0,24 0,-25-25,26 25,-26 0,25 0,-24-24,24 24,-25 0,26-25,-26 25,0 0,1 0,-1-25,-24 25,-1 0,1 25,0-25,-1 25,-24-25,0 24,0-24,-25 0,24 25,-24-25,0 0,0 0,25 25,-25-25,0 25,0 0,0-25,-25 74,25-24,0-1,-24 26,24-1,0-24,-25 24,25-24,-25 24,25-24,0-1,0-49,25 75,-25-75,0 25,0-25,0 0</inkml:trace>
  <inkml:trace contextRef="#ctx0" brushRef="#br0" timeOffset="815023.6167">5531 12601,'0'-25,"0"25,0-50,0 50,-24 0,24 0,0-24,0 24,0 0,0 0,0 0,0 24,24-24,-24 25,0 0,0 0,0-25,0 49,0-24,0 25,0-1,0-24,0 25,0-25,0 24,0-24,0 0,0 24,0-24,-24 0,24-25,0 25,0-25,0 0,0 25,0-25,0 24,0-24,0 25,0-25,0 25,0-25,0 25,0-25,0 25,0-25,0 0,0 0,0 0,0 0,0 0,0 0,0 0,0 0,-25-25,25 0,0 0,-25 25,25-25,-25 1,25-1,0 25,-25-25,25 0,0 25,-24 0,24 0,0 0,0-25,0 25,0 0,0 0,0 0,0 25,0 0,0 0,24-25,-24 25,25 24,-25-24,0 0,25 0,-25-25,25 25,-25-25,0 0,0 24,0-24,0-24,25 24,-25-25,0 25,24-50,-24 25,25 0,0 1,0-1,-25 0,25 25,-25-25,24 25,-24 0,0 0,25 25,-25 0,0-25,0 0,0 0,0 25,-25-25</inkml:trace>
  <inkml:trace contextRef="#ctx0" brushRef="#br0" timeOffset="835011.7598">4415 15230,'0'0,"0"0,0 0,0 0,0 0,0 0,-25 0,25 0,0 0,0-25,0 25,0 0,-24-25,24 1,-25-1,25 0,-25 0,0 0,25 1,-25-26,-24 0,24 26,0-26,-24 25,-1 0,25-24,-24 24,-1 25,25-25,-24 0,-1 25,25-24,-24 24,-1 0,0 0,1 0,-1 0,0 24,1-24,-1 25,1 0,-1 0,0 0,1-1,-1 1,1 0,24 0,-25 0,1-1,-1 26,0-25,1 24,-1-24,1 25,-1-25,25 24,0-24,0 0,1 0,-1-1,25 1,-25-25,0 25,25-25,0 25,0-25,-25 0,25 0,0 0,0 0,0 0,0 0,0 0,0 0,0 0,0 0,0 0,0 0,0 0,0 0,0 0,0 0,0 0,0-25,0 25,0-25,0 0,0-24,25 24,-25 0,0-24,0-1,25 0,-25 26,25-26,-25 25,0 0,25 1,-25-1,0 25,0 0,0 0,0 0,0 0,0 0,0 25,0-25,-25 24,25 1,0 0,0 25,-25-26,25 1,0 0,0 25,-25-26,25 26,25-25,-25 0,0-25,25 24,-25 1,0-25,25 0,-1 25,1-25,0 0,0 0,25 0,-26 0,1 0,0 25,25-25,-26 0,1 25,25-25,-25 0,-1 25,1-50,25 25</inkml:trace>
  <inkml:trace contextRef="#ctx0" brushRef="#br0" timeOffset="835704.7994">4291 14362,'-25'0,"25"0,-24 25,24-25,-25 25,25-25,0 24,0 1,0 0,0 0,25 24,-1-24,1 0,-25 25,50-26,-25 1,-1-25,1 0,0 0,0-25,0 1,-1-1,1-25,-25 25,25-24,-25-1,-25 1,25-1,-25 0,1 25,-1 1,0-1,0 25,0 0,1 25,-1-25,25 49,-25-24,25 0,-25 0,50 0</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49:28.801"/>
    </inkml:context>
    <inkml:brush xml:id="br0">
      <inkml:brushProperty name="width" value="0.05292" units="cm"/>
      <inkml:brushProperty name="height" value="0.05292" units="cm"/>
      <inkml:brushProperty name="color" value="#FF0000"/>
    </inkml:brush>
  </inkml:definitions>
  <inkml:trace contextRef="#ctx0" brushRef="#br0">18355 2753,'25'0</inkml:trace>
  <inkml:trace contextRef="#ctx0" brushRef="#br0" timeOffset="47.0027">18405 2753,'0'25</inkml:trace>
  <inkml:trace contextRef="#ctx0" brushRef="#br0" timeOffset="49.0028">18430 2803,'0'25</inkml:trace>
  <inkml:trace contextRef="#ctx0" brushRef="#br0" timeOffset="328.0186">18281 2977,'0'-25</inkml:trace>
  <inkml:trace contextRef="#ctx0" brushRef="#br0" timeOffset="1128.0645">18281 2952,'25'0,"-25"0,0-25,0 25,0 0,0 0,25-25,-25 25,0 0,0 0,0 0,0 0,0 0,0 0,0 0,24 0,-24-25,0 25,0-24,0 24,0 0,0 0,0 0,0 0,0 0,0 0,0 0,0 0,0 0,0 0,0 0,0 0,0 24,0 1,0 0,-24 0,24 24,0 1,0 0,-25 24,25 0,0-24,0 0,-25 24,25-49,0 24,0 1,0-25,0 0,0-25,0 24,0-24,0 0,0 0,0 0,0 0,0 0,0 0,0 0,0 0,0-24,0 24,0 0,-25-25,25-25,-25 25,25-24,0 24,0-25,-24 26,24-26,0 25,0 0,0 1,0 24,0 0,0 0,0 0,0 24,0 1,24 0,-24 25,25-1,-25-24,25 25,-25-26,25 1,0-25,-25 25,24-50,-24 25,25-25,0 25,-25-24,25-1,0 25,-25-50,24 50,-24-49,25 24,-25-25,0 25,0 1,0-26,0 50</inkml:trace>
  <inkml:trace contextRef="#ctx0" brushRef="#br0" timeOffset="5867.3356">21754 5606,'0'-25,"0"25,0 0,0 0,74 25,-49 0,-25 24,0-24,0 49,25 1,-25-25,25 49,-25-25,0 1,0-1,0-24,0-1,0-24,0 25,0-26,0 1,0 0,0-25,-25 25,0-50,25 25,-25-50,25 26,-25-26</inkml:trace>
  <inkml:trace contextRef="#ctx0" brushRef="#br0" timeOffset="6197.3544">21654 5779,'0'-49,"0"24,-24 25,48 0,-48 25,24 24,0 1,0-25,0 0,0 0,0-50,24 25,1-50,25 0,-25-24,24 24,1-24,0 24,-26 26,26-1,-25 25,0 25,-25-1,24 1,1 25,-25-1,0-24,25 0,0 0,-25-25,0 0,0-25,0 25,-25-50</inkml:trace>
  <inkml:trace contextRef="#ctx0" brushRef="#br0" timeOffset="11216.6415">17810 11906,'0'0,"0"25,0-25,0 0,0 25,0 0,0-1,25 26,-1 0,1-26,0 26,0 0,0-25,-1 24,-24-24,25 0,-25 0,0-1,0 1,0-74,0 73,0-48,0 24,-25 0,25-25</inkml:trace>
  <inkml:trace contextRef="#ctx0" brushRef="#br0" timeOffset="11529.6594">17686 12129,'-25'-49,"25"49,-25 0,25-50,25 75,-25 0,0 0,25-1,-25 1,25-25,-25 25,24-50,-24 0,25 1,-25-26,0 0,25 1,-25-1,25 25,-25-24,0 49,0-25,25 50,-25 0,24-1,1 1,-25 0,25-25,0 25,0-50,-1 25,-24-25</inkml:trace>
  <inkml:trace contextRef="#ctx0" brushRef="#br0" timeOffset="22588.292">17909 12105,'-25'0,"0"24,1-24,-51 0,50 0,1 0,24 0,-25 0,25 0,0 0,-25-24,25 24,0 0,0 0,0 0,0 0,0 0,0 0,25 24,-25-24,0 0,25 25,-25 0,24 0,1 25,0-1,0 1,0 24,24 25,1-24,24 49,-24 0,24 25,1-25,-1 25,0-1,1 1,-1 0,26-25,-26 0,0 25,1 0,-1-25,1-25,-26 25,26 0,-26-25,1-24,-25-1,-1 0,1-24,0 0,-25-26,25 1,-25-25,0 0,0 0,-25 0,25 0,-25-49</inkml:trace>
  <inkml:trace contextRef="#ctx0" brushRef="#br0" timeOffset="22934.3115">18579 14908,'49'49,"-24"1,25-1,74 26,-50 24,1-25,-1 1,0-1,-24-24,0 0,-1-50,1 0,-1-25,-24-50,0 1,0-25,-25 24,25-49,-1 25,-24 0,25 24,-25 1,25 24,-25 26,25-1,-25-25,25 50,0-25,-25 1,0-1</inkml:trace>
  <inkml:trace contextRef="#ctx0" brushRef="#br0" timeOffset="23349.3354">18852 13097,'0'49,"0"26,0-1,0 1,24-1,1 1,0-26,25-24,-1 0,-24-50,25 0,-26-24,1-26,-25 26,0-26,0 1,-25 24,1 0,-26 1,25 49,-24-25,24 25,0 0,25 25,0 0,0-1,25 1</inkml:trace>
  <inkml:trace contextRef="#ctx0" brushRef="#br0" timeOffset="26215.4994">20836 14436,'-74'-24,"-26"-1,26 0,-25 25,24 25,-24 0,25 49,-26 25,1 25,0 25,0 25,24-1,1 26,24 24,1 0,24 0,25 1,25-26,24 1,26-26,-1-24,50-25,25 0,0-25,24-49,26-25,-1-1,26-48,-1-26,-25 0,25-49,-24-25,-1-25,-24-24,0-1,-50-49,-25 24,0-49,-49 25,-25-25,-50 0,0 25,-50 0,1 24,-50 26,-25 48,25 26,-25 25,1 49,-26 25,25 50,25-1,-25 26,25-1,0 1,50 24</inkml:trace>
  <inkml:trace contextRef="#ctx0" brushRef="#br0" timeOffset="26605.5217">20439 15230,'25'25,"-25"-25,0 0,0 0,0 0,0 25,0-25,0 0,0 0,0-25,0 50,0-25,25 0,-25 0</inkml:trace>
  <inkml:trace contextRef="#ctx0" brushRef="#br0" timeOffset="26816.5338">21084 15230,'25'0,"0"0,-25 0,24-50,-24 50,0 0,0 0,0-24,0 48,0-24,0 0,0 0</inkml:trace>
  <inkml:trace contextRef="#ctx0" brushRef="#br0" timeOffset="27003.5445">21605 15255,'49'25,"-49"-25,25 0,-25 0,0 0,0 0,0 0,0 0,0 24,-25-48</inkml:trace>
  <inkml:trace contextRef="#ctx0" brushRef="#br0" timeOffset="27251.5587">21183 15875,'0'0,"-25"25,25-25,0 0,-49-25,49 50,0-25,0 0,-25 0</inkml:trace>
  <inkml:trace contextRef="#ctx0" brushRef="#br0" timeOffset="27536.575">20762 16470,'24'-49,"26"24,0 0,24 25,-24 25,-1 0,1 24,24 26,-24-1,-1 1,-24-1,25 0,-25-24,-25-50,24 0,-48-50,24-24</inkml:trace>
  <inkml:trace contextRef="#ctx0" brushRef="#br0" timeOffset="27772.5885">21183 13891,'99'-25,"-24"-25,24 1,0-26,0-24,1 0,24 0</inkml:trace>
  <inkml:trace contextRef="#ctx0" brushRef="#br0" timeOffset="30950.7703">22771 14412,'0'-50,"25"25,-25-49,24 49,1 0,0-25,0 26,0-26,-1 25,26 0,-25 1,0-1,-1 0,26 0,-25 25,0 0,24 0,-24 0,0 0,24 0,-24 25,0-25,0 50,-25-26,25 1,-25 0,24 25,-24-1,0 1,0-25,0 24,-24 1,24 0,-25-1,25 1,-50-1,25 1,1 24,-26-24,0-25,26 24,-26 1,0-25,26 0,-1-1,0 1,0 0,0-25,25 25,0-25,0 0,0 0,0 0,-24-50,48 50</inkml:trace>
  <inkml:trace contextRef="#ctx0" brushRef="#br0" timeOffset="31297.7901">22870 14808,'0'0,"0"-24,0 24,25 0,-25 0,0 0,0 0,0 24,0-24,-25 25,25 0,0 0,0 0,-25-1,25 1,0 0,0 0,25 0,-25-25,25 24,-25-24,25 0,-1 0,1 0,0 0,-25 0,25 0,0 0,-1-24,-24 24,0 0,25 0</inkml:trace>
  <inkml:trace contextRef="#ctx0" brushRef="#br0" timeOffset="32085.8352">23440 13593,'-24'0,"24"0,0-25,0 25,-25 0,25 25,0-25,0 25,-25 0,25-1,0 26,0 0,25-26,-25 1,25 25,-1-50,1 0,0 0,0-25,0 0,-1-24,1-1,-25 0,25 1,-25-1,0 1,-25 24,25-25,-25 25,1 25,-1 0,0 0,0 0,0 25,1-25,24 25,-25-25,25 25</inkml:trace>
  <inkml:trace contextRef="#ctx0" brushRef="#br0" timeOffset="32395.8529">23515 12750,'0'0,"0"0,0 24,-25 1,25 25,0-1,0 1,0 0,0 74,0-100,25 51,-25-75,0 25</inkml:trace>
  <inkml:trace contextRef="#ctx0" brushRef="#br0" timeOffset="36187.0698">17859 11559,'0'0,"-24"0,24 0,0 0,0 0,0 0,0 0,0 0,0 0,0 0,0 0,0 0,24 0,-24-25,25 25,25-25,-25 1,24-26,1 25,24-24,1-26,-1 26,0-1,26 0,-26 1,25-1,-24 0,-1 1,1 24,-1 0,-24 0,-1 1,-24-1,0 25,0 0,-1 0,-24 0,0 0,0 0,0 0,0 0,0 0,0 0,0-25,-24 25,-1-25,25 25,-25-25,0 1,-24-1,24 25,-25-25,25 0,-24 25,-1 0,25 0,1 0,-1 0,0 0,25 0,25 0,-25 0,49 0,1 0,0 0,-1-25,1 1,24-1,-24 0,-1 25,-24-25,0 25,0 0,0 25,-25 0,0 24,-25 1,25 0,0-1,-25 1,0-1,0 1,25-25,-24 0,-1-1,25 26,-25-25,0 0,0-25,25 24</inkml:trace>
  <inkml:trace contextRef="#ctx0" brushRef="#br0" timeOffset="36757.1023">18777 9947,'25'-25,"-25"0,50 0,-26 0,26-24,-25 24,0-25,24 26,-49-26,25 50,0 0,-25 0,0 0,0 25,0 24,0 1,0 0,0 24,0 0,-25-24,0 25,25-26,-25-24,25 25,-24-26,24 1,0 0,-25-50,0 50</inkml:trace>
  <inkml:trace contextRef="#ctx0" brushRef="#br0" timeOffset="36958.1138">18802 10294,'-25'0,"25"25,0-25,0 0,25 0,0 0,0 0,24 0,-24 0,25 0,-26 0,26 0,-25-25,24 25,-24 0,-25 0,50 0,-50-25,49 0</inkml:trace>
  <inkml:trace contextRef="#ctx0" brushRef="#br0" timeOffset="41483.3727">20985 8210,'0'-24,"0"24,-50 0,50-25,-25 25,1 0,24 0,-25 25,0-25,0 0,0 0,1 0,-26 24,0-24,1 25,-1 0,0 25,1-26,-1 51,1-1,24 1,-25-1,1 25,24 25,0-25,0 50,0 0,1 0,24 25,0-1,24-24,1 25,25-25,-1-1,1-24,24 0,26-24,-1-1,-25-25,50 1,0-26,0 1,0-25,0-25,0 0,-24-25,24-25,-25 1,0-51,-24 26,-1-50,25 0,-49-25,-1 0,-24-24,0 24,0-25,-25 1,-25-1,-25 0,1 26,-1 23,-49 1,25 0,-26 25,-24 25,0-1,0 26,0 24,0 0,0 25,25 0,25 0,-1 0,1 50,-1-50,50 25,1-25,24 24</inkml:trace>
  <inkml:trace contextRef="#ctx0" brushRef="#br0" timeOffset="42214.4145">21034 8905,'-24'-25,"-26"0,25 0,-24 1,-1 24,25 0,-24 0,-1 24,0 1,25 25,-24 24,24 1,0 24,-24 50,49 0,-25-1,25 26,0 0,25-1,-25 1,49-50,-24 0,49-25,-24 0,25-49,-1-25,25-25,25-25,-25-25,25-24,-24-25,24 0,-25-50,-25 25,1-25,-26 0,1 0,-50 25,0-25,-50 25,1 25,-26 0,1 25,-1 24,1 0,-25 25,24 25,1-24,0 24,-1 24,1 1,24 0</inkml:trace>
  <inkml:trace contextRef="#ctx0" brushRef="#br0" timeOffset="42528.4325">20712 9376,'0'25,"0"-25,0 0,0 74,0-74,0 0,25 25,-25-50,0 25,0 0,25 0,-25 0</inkml:trace>
  <inkml:trace contextRef="#ctx0" brushRef="#br0" timeOffset="42772.4464">21034 9401,'0'0,"0"0,0 25,75-25,-75 0,0 0,0 25,0-25,0 0,-25-25,50 25,-50 0,50 0,-25-25</inkml:trace>
  <inkml:trace contextRef="#ctx0" brushRef="#br0" timeOffset="42963.4573">21456 9351,'0'0,"0"0,0 0,0 0,0 0,0 0,0 0,-50 0,50 0,-24 0,24 0,0 0</inkml:trace>
  <inkml:trace contextRef="#ctx0" brushRef="#br0" timeOffset="43272.475">21010 9773,'0'0,"0"0,0 0,49 25,-49-25,0 0,0 0,0 0,0 0,-25 0</inkml:trace>
  <inkml:trace contextRef="#ctx0" brushRef="#br0" timeOffset="43527.4896">21034 10071,'0'49,"0"1,25 0,-25-26,-49 1,73-25,26 0,-25-25,24-24,-24-1,25 25,-25-49,-1 24,1-24,0 24</inkml:trace>
  <inkml:trace contextRef="#ctx0" brushRef="#br0" timeOffset="44393.539">21158 8285,'-24'0,"24"0,0 0,0 0,0 0,0 0,0 0,0-25,0 0,0 25,0-25,0 25,24 0,-24-24,25 24,0 0,0-25,24 25,-24-25,25 0,-1-24,1-1,0 25,-26-49,26-1,0 1,-26-1,1-24</inkml:trace>
  <inkml:trace contextRef="#ctx0" brushRef="#br0" timeOffset="49786.8476">22076 8781,'-25'-25,"25"50,0-50,0 25,0 0,-24 0,24 0,0-25,0 0,0 1,24-1,1-25,-25 1,25-1,0-24,0-1,24 1,-24-25,25 24,-1-24,-24 0,25 24,-1 1,1 24,-1 1,-24 24,25 0,-25 25,24 25,-24 0,25-1,-25 51,-1-1,1 1,25 24,-50 0,25 0,-1-24,-24 24,25-25,-25 1,-25 24,25-49,-24 49,-1-25,-25 1,-24-1,24 1,0-1,-24-24,24 24,-24-24,24-26,26 1,-1-25,0 25,0-25,25 0,0 0,0-25,0 25,0 0,0 0,0-25,0 25,0-24,0-1</inkml:trace>
  <inkml:trace contextRef="#ctx0" brushRef="#br0" timeOffset="50156.8688">22200 9153,'0'0,"0"-25,25 25,-25 0,25 0,-25 25,0-25,0 25,0 0,0-1,0 26,0 0,0-26,0 26,0 0,-25-26,25 1,25 0,-25-25,25 25,-1 0,1-25,25 0,-1 24,1-24,-25 0,24 0,1 0,-50-24,25 24,0-50,-25 25,0-24</inkml:trace>
  <inkml:trace contextRef="#ctx0" brushRef="#br0" timeOffset="50886.9105">22994 7640,'0'25,"-25"-25,25 49,-25-24,25 0,0 0,-24-25,24 24,-25-24,25 0,0 25,0-25,0 0,0 0,25 0,-25 0,0 25,24-25,-24 25,0 0,25-25,-25 24,25 1,-25 0,25 0,-25 0,49 0,-49-25,50 0,-50-25,50 25,-50-50,24 50,-24-50,0 1,0 24,0 0,-24-24,-1 24,0 25,-25-25,26 25,-1 0,0 0,0 0,50 25,-50-25,25 25,0-50,25 25</inkml:trace>
  <inkml:trace contextRef="#ctx0" brushRef="#br0" timeOffset="51187.9278">23068 6921,'0'-25,"0"25,0 0,0-25,0-25,0 100,-24 0,24 24,0-24,24 49,-24-50,25 1,-25 0,0-1</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1:00.368"/>
    </inkml:context>
    <inkml:brush xml:id="br0">
      <inkml:brushProperty name="width" value="0.05292" units="cm"/>
      <inkml:brushProperty name="height" value="0.05292" units="cm"/>
      <inkml:brushProperty name="color" value="#FF0000"/>
    </inkml:brush>
  </inkml:definitions>
  <inkml:trace contextRef="#ctx0" brushRef="#br0">17512 3671,'0'0,"0"25,0 0,0-25,25 25,-25-1,0-24,0 25,0 0,0-25,0 50,-25-50,50 24,-50-48,25 24,0 0,0 0,-25-25,25 25,0-25,0 0,-25 0,25 1,0 24,0-25,-24 0,24 0,24 0,-24-24,0 49,0-50,0 25,25 0,-25 1,0 24,0-25,0 25,0-25,0 25,25 0,0 25,-25-25,25 0,0 25,-1-25,1 24,25-24,-25 25,24-25,1 25,-1-25,1 25,0-25,-1 25,1-25,24 0,1 0,-26 0,26 0,-1 0,-24 0,24 0,1 0,-1 0,-24-25,24 25,-24 0,24 0,-24 0,24 0,-24 25,-1-25,1 0,24 0,-24 0,-1 0,26 0,-26 0,26 0,-25 0,-1 0,26 0,-26 0,1 0,24-25,-24 25,24 0,-24 0,24 0,-24 0,-1 0,26-25,-26 25,1 0,24 0,1 0,-26 0,26 0,-1-25,1 25,-1 0,1 0,-1 0,0 0,1 0,-26 0,51 0,-51 25,26-25,-1 0,0 0,1 25,-1-25,1 0,-1 0,1 0,-1 25,0-25,-24 0,0 0,-1 0,1 0,-25 0,-1-25,1 25,0 0,-25 0,0 0,25 0,-25 0,0 0,0 0,0 0,0 25,0-25,-25 0,25 24,0 1,0 0,-25 25,25-25,0 24,0-24,0 25,0-1,0-49,0 25,0 0,0 0,25-25,-25 0,25 0,-25-50,25 50,-25-50,24 26,1-51,-25 26</inkml:trace>
  <inkml:trace contextRef="#ctx0" brushRef="#br0" timeOffset="3316.1897">18231 4911,'0'0,"-24"0,24 0,0 0,24 0,-24 0,0-24,25 24,-25-25,25 25,-25 0,0 0,0-25,0 25,0 0,0 0,0 0,0 0,0 25,0-25,0 0,0 0,0 25,0-25,-25 0,25 0,0 0,0 0,0 0,0 0,0 0,0 0,0 0,0 0,0 0,25-25,-25 25,0 0,0 0,0-25,0 25,0 0,0 0,0 0,0 0,0 0,0-25,0 25,0 0,0 0,0 0,0 0,0 0,0 0,-25 0,25 0,0 0,0 0,0 0,0 0,0 0,0 0,0 0,0 0,0 0,0 0,0 0,0 0,0 0,0 0,0 0,0 0,0 25,0 0,0 0,0-25,0 24,0 1,0 0,0 0,0 0,0-1,0 1,0-25,0 0,0 25,0-25,0 25,0-25,0 0,25 25,-25-25,0 0,0 0,0 0,-25-25,25 25,0-25,0 0,0 25,-25-25,25 1,0-1,0-25,0 25,0 1,0 24,0-25,0 25,0-25,0 25,0-25,0 25,0 0,0 0,0 0,0 0,0 0,0 0,0 0,0 25,0-25,0 0,0 0,-24-25,24 25,0 0,0 0,0 0,0 0,0 25,0-25,-25 25,25-25,-25 0,25 25,0-25,-25 24,25-24,-25 0,25 0,0 0,0 0,0 0,0 0,25 0,-25-24,0 24,25-25,-25 25,0-25,0 0,25 25,-25 0,25-25,-25 25,0 0,0 0,24 25,-24-25,0 25,25-25,0 25,0 0,0-25,-25 0,24 0,-24 24,25-24,-25 0,0 0,25 25,-25-25,0 0,-25 0,25 0,0 0,0 0,-25-25,25 25,0-24,0 24</inkml:trace>
  <inkml:trace contextRef="#ctx0" brushRef="#br0" timeOffset="6665.3813">18827 6375,'25'-25,"-25"25,0 0,0 0,0 0,0 0,0 0,0 0,0 0,0 0,-25-25,25 25,0 0,0 0,0 0,0 25,0-25,0 0,0 0,-25 0,25 0,0 25,0 0,0 24,0 1,0-25,0 49,0-24,0-1,0 26,0-26,25 1,-25 0,0-1,0 1,0-25,0-1,25 1,-25 0,0-25,0 25,0-25,0 0,0-25,0 25,0-50</inkml:trace>
  <inkml:trace contextRef="#ctx0" brushRef="#br0" timeOffset="7325.419">18752 6400,'0'0,"0"0,0 0,0 0,0 0,0 0,0 0,0 0,0 0,0 0,-24 0,24 0,0 24,0-24,-25 25,25-25,0 25,-25 0,25 0,0-25,0 24,-25-24,25 0,0 0,25 0,-25-24,0 24,0-25,0 0,25 0,-25 0,0 1,0-1,0 25,0 0,25-25,-25 25,0 0,0 0,0 0,24 25,-24-25,25 0,-25 25,25-25,-25 24,25-24,0 25,-25-25,0 25,0 0,24-25,-24 25,0-25,25 0,-25 24,0-24,25 25,-25-25,0 0,0 0,0 0,0-25</inkml:trace>
  <inkml:trace contextRef="#ctx0" brushRef="#br0" timeOffset="19738.1289">11832 7714,'0'-25,"-25"1,0-1,0 50,1-50,-1 25,0 0,0 0,0 25,1-25,-1 24,-25 26,25 0,1-1,-26 50,25-24,0 24,1 0,24 25,-25 0,25-24,0 24,25 0,-25 0,24-25,26 0,0-24,-1-1,1-24,24-26,1 1,24-25,-25-25,1 1,24-26,-25-24,1-1,-1-49,1 25,-26-25,1 25,-25-50,-1 25,-24 25,-49-25,24 24,-25 1,-24 0,0 49,-26 25,26 1,-25-1,24 99,1-74,24 25,-24-25,49 25,-25-50,26 25</inkml:trace>
  <inkml:trace contextRef="#ctx0" brushRef="#br0" timeOffset="20557.1758">10864 7863,'0'0,"0"0,0 25,25-25,-25 25,0-1,25 1,0 0,0 0,-1 0,1 0,25-1,-25 26,24-25,-24 0,-25-1,50-24,-50 25,25 0,-25 0,0 0,0-25,0 24,-25 1,25 0,-25 0,0 24,25 1,-25 0,0-1,1 26,-1-1,0 0,0 1,0-26,1 1,24 0,-25-25,0-1,25-48,-25-1,25-25,-25 0,25-49,0 0,0-25,0 0,0 0,25 0,-50 0,50 25,-50-1,25 1,0-25</inkml:trace>
  <inkml:trace contextRef="#ctx0" brushRef="#br0" timeOffset="25217.4424">12874 8582,'-25'0,"0"-24,0 48,25-24,0 0,-25 0,25 0,0 25,25-25,-25 25,0 0,25 0,0-1,0 26,24 0,26-1,-1-24,0 0,51 24,-1-24,0 0,24 25,26-25,0 24,24 1,1-1,24 26,0-1,0 1,0 24,26 0,-1 0,-25 0,25 1,-25-1,0-25,1 1,-51-26,26 26,-51-50,1 24,-49-24,-1 0,-25 0,1-1,-26-24,-24 25,-25-50,0 25,0-24,-25-1</inkml:trace>
  <inkml:trace contextRef="#ctx0" brushRef="#br0" timeOffset="26012.4878">15652 8533,'0'0,"0"0,0 0,0 0,-25 0,25 25,0 24,0 1,-25-25,25 49,-25 0,25 1,-24 24,-1-49,25 24,0-24,-25-1,25-24,-25 0,25-25,0 0,0-50,0 26,0-26</inkml:trace>
  <inkml:trace contextRef="#ctx0" brushRef="#br0" timeOffset="26836.535">17859 10244,'0'0,"-24"0,24 0,-25 25,0-25,0-25,25 25,-25 0,25 0,0 0,-24 0,24 0,0 0,24 25,-24-25,25 25,0 0,0 0,0-1,-1 1,26 0,-25 0,24 0,-24-25,0 24,0-24,-25 25,25-25,-25 25,0 0,-25-25,25 25,-25 24,0-49,0 50,-24-25,-1-1,25 1,1 0,-1-25,25 25,0-25,-25 0,50 0,-25 0,25 0,-25-25</inkml:trace>
  <inkml:trace contextRef="#ctx0" brushRef="#br0" timeOffset="27281.5604">18628 10344,'-24'-25,"-1"25,-25 0,25 0,0 25,1 24,-26 26,25-1,0 50,25 0,0 25,25-25,0 25,25-25,-1-25,1 0,24-24,1-51,-1-24,1-24,-1-1,-24-50,-1-24,1 0,-1-25,-49 25,0-25,0-25,-24 50,-26-1,0 1,1 25,-1 74,-24-50,24 25,1-24,-1 24</inkml:trace>
  <inkml:trace contextRef="#ctx0" brushRef="#br0" timeOffset="28232.6148">10666 9252,'-25'0,"0"0,-24 25,24-25,-25 25,1-25,-1 25,1-25,-26 24,1-24,-1 25,-24 0,-25 0,0 0,0-1,-25 1,-24 0,-26 25,25 24,-49 0,25 1,-25 24,24-25,1 26,24-26,0 25,1-24,49-26,0 1,25 0,24-26,1 1,49 0,-25 0,25 0,1-25,24 0,0 0,-25 24,25-24,0-24,25 24,-25 0</inkml:trace>
  <inkml:trace contextRef="#ctx0" brushRef="#br0" timeOffset="28672.64">6548 10567,'-24'0,"-1"0,25 0,0 0,0 0,0 0,-25 25,25-1,-25 1,0 0,25 0,-24 24,-1 1,0-25,25 0,0-1,0 1,25-25,0 0,-1 0,26 25,0-25,-1 0,1 0,-1 25,1 0,0-25,-26 24,1-24,0 25,0-50,-25 1</inkml:trace>
  <inkml:trace contextRef="#ctx0" brushRef="#br0" timeOffset="29060.6622">8012 8979,'0'0,"0"25,-25 25,0 49,0-25,1 26,-1-1,25 0,0 0,0-49,25-1,-1-49,26 0,25-49,-26-26,1 1,24-25,-24 0,-25-1,-1 1,-24 0,0 49,-49 1,-1 24,-24 25,-1 49</inkml:trace>
  <inkml:trace contextRef="#ctx0" brushRef="#br0" timeOffset="29653.6961">5556 11137,'-74'0,"-25"25,24 0,-74 49,75-24,24 49,1 0,24 25,0 25,50 0,0 0,24 25,1-26,24-24,26-24,-26-1,50-50,-25-49,0-24,25-26,-24-24,-1-26,-25-24,1-24,-1-1,-24 0,-50-25,0 1,0 24,-50 25,-24 25,-25-1,24 75,-49 1,25 48,0 1,24 75,-24-51,49 50,26-49</inkml:trace>
  <inkml:trace contextRef="#ctx0" brushRef="#br0" timeOffset="35428.0263">19348 11410,'0'0,"0"0,-25-25,25 25,0 0,0 0,0 0,0 0,0 0,0 25,0-25,25 25,-1-25,1 50,0-26,25 26,-1 0,26-26,-1 51,25-26,1 1,24 0,0 24,0-24,24-1,1 26,-25-26,25 26,-25-1,0-24,-25 24,1-24,-26-1,-24 1,-1-25,1 24,-25-24,-1 0,-24-25,0 0,0 0,0 0,0 0,0 0,0-25,0 25,0-25,0 25,0-49,0 49,0-50,25 25</inkml:trace>
  <inkml:trace contextRef="#ctx0" brushRef="#br0" timeOffset="35759.0453">21630 12005,'0'0,"0"-24,0 24,-25 24,25 1,0 25,25-1,-25 1,24 25,1-1,0 25,25-24,-1-1,-24 0,0 26,25-51,-50 26,0-26,0-24,-25 25,0-1,-25-24,1 0,-1 0,-24-25,24 24,-24-24,24 0,0 0,1-24,24-1,-25-25</inkml:trace>
  <inkml:trace contextRef="#ctx0" brushRef="#br0" timeOffset="36423.0833">18157 11361,'-25'0,"25"0,-25 0,-24 24,24 1,-25 0,1 25,-26-1,1 26,-25-26,0 50,-50-24,25 24,0 0,0 0,-25 1,25-1,0-25,25 1,24-26,1 1,-1-25,50 0,1-1,-1-24,25 0,0 0,0 0,0 0,25 0,-50-24,50 24,-25-25,24 25,-24-25</inkml:trace>
  <inkml:trace contextRef="#ctx0" brushRef="#br0" timeOffset="36700.0989">16421 12303,'0'0,"0"25,-25 0,-25 0,25 24,-24 1,-1-1,25 26,-24-26,-1 1,1 0,24-26,0 26,25-25,25 0,-25-1,25 1,24-25,1 25,-1-25,26 0,-26-25,51 25</inkml:trace>
  <inkml:trace contextRef="#ctx0" brushRef="#br0" timeOffset="37593.1502">22126 13246,'-25'0,"25"0,-25 0,25 0,-25 0,1 0,-1 25,0-1,0 26,0 0,1 24,-26 25,50 0,-25 1,50-1,-25 0,25 0,24-24,1-26,0 1,24-25,-24-25,24 0,0-25,1-25,-26 1,1-1,0-24,-26-1,-24 1,0-25,0 24,-49-24,24 49,-25-24,-24 24,24 1,1-1,-1 25,-24-24,49 49,-25-50</inkml:trace>
  <inkml:trace contextRef="#ctx0" brushRef="#br0" timeOffset="38293.1902">20861 11187,'-25'-25,"25"0,0 25,0-25,-25 1,25 24,0 0,0-25,0 25,0 25,-25-1,25 1,0 25,0 0,0-1,0 26,-24-1,24-24,0-1,0 1,-25-1,25-24,0 0,-25 25,25-50,0 24,0 1,0-25,0 0,0 0,0 0,0 0,0 0,0 0,0 0,25 0,-25-49,25 49,-25-50</inkml:trace>
  <inkml:trace contextRef="#ctx0" brushRef="#br0" timeOffset="39532.2609">15528 13221,'-50'-50,"25"25,-24 1,-1 24,25 0,-24 0,-1 24,0 1,1 25,24 0,-25 49,26 0,-1 25,25 0,-25 25,50 0,-25-25,49 0,-24 0,25-25,-1-25,26-49,-1 0,1-25,-1-25,25-24,-24-26,-1 1,1-50,-1 24,-24 1,-1-25,-24 0,-25 50,0-25,-25 24,-24 1,-1-1,-24 51,24-1,-24 0,-1 25,1 0,49 25,-25-25,26 0,-1 0,0-25</inkml:trace>
  <inkml:trace contextRef="#ctx0" brushRef="#br0" timeOffset="40232.3012">16594 11807,'0'0,"0"-25,-24 25,24 0,0-25,-25 25,25 0,0 25,-25-25,25 50,0-25,25 24,-25 1,25-25,-25 24,49-24,-24 0,0-25,24 0,-24-25,25 0,-25 0,-1-24,-24 24,25 0,-50-24,25-1,-24 25,-1 0,-25 25,1 0,24 0,-25 0,50 25,-25-25,50-25</inkml:trace>
  <inkml:trace contextRef="#ctx0" brushRef="#br0" timeOffset="41398.3679">22622 14387,'0'0,"0"0,0 25,25-25,-25 0,24 24,1 1,25 25,-25 24,24-24,-24 24,50 1,-26 24,1 0,-1 0,26 0,-26-24,1 24,0 0,-26-24,1-1,0 1,0-1,0-49,-25 24,0-24,0 0,0-50,-25 0</inkml:trace>
  <inkml:trace contextRef="#ctx0" brushRef="#br0" timeOffset="41850.3935">21704 14337,'0'25,"-25"-25,25 25,-49 24,24 1,-25 24,1 26,-26-1,26 25,-26 0,1-25,-1 25,1-25,24-24,1-1,24-24,0 24,-24-74,49 0,-25-25,25 1</inkml:trace>
  <inkml:trace contextRef="#ctx0" brushRef="#br0" timeOffset="42469.4289">15875 14337,'0'25,"0"-25,0 25,25 0,0-1,24 26,1 24,-1-24,26 49,-26-24,26 24,-26 0,26-25,-25 26,-1-26,1-24,-25 24,24-49,-24 0,0-25,-25 25,0-50,0 25,-25-25</inkml:trace>
  <inkml:trace contextRef="#ctx0" brushRef="#br0" timeOffset="42914.4546">14883 14536,'-25'0,"0"24,0-24,-24 50,-1-25,1 49,-1-24,-24 49,24-25,0 50,1-49,-1 24,0 0,26-24,-26-26,25 1,25 0,-25-26,25-24,0 0,0 25,0-50,25 1,-25-26,25-24</inkml:trace>
  <inkml:trace contextRef="#ctx0" brushRef="#br0" timeOffset="43852.5082">6276 12402,'-25'25,"25"-25,0 25,0-25,25 0,-1 25,1 0,50-1,-26 26,26-25,24 24,25-24,0 25,0-1,50-24,-26 25,26-25,0 24,-26-24,26 25,-25-1,-25 1,0-1,-25 1,-24 0,-26-1,-24 1,0 0,-25-26,0 1,-25-50,0 25,-24-74,-26 0</inkml:trace>
  <inkml:trace contextRef="#ctx0" brushRef="#br0" timeOffset="44532.547">4812 12576,'-25'0,"25"0,-25 0,1-74,-1 74,0 24,-25-24,1 25,-1 0,-24 0,-1 24,-24-24,0 50,-25-26,0 26,0-26,-25 50,25-24,-25-1,0 1,25-26,0 26,-24-26,48 1,1 0,0-26,24 1,26 0,-26 0,51-25,-26 25,50-1,0-48,0 24,0-25,50 0</inkml:trace>
  <inkml:trace contextRef="#ctx0" brushRef="#br0" timeOffset="45078.5784">8086 11981,'0'0,"25"49,-50-24,-49 49,74-24,0 25,-25-1,25 0,0-24,0 24,0-49,0 25,0-75,0 25,-25-50,25 1</inkml:trace>
  <inkml:trace contextRef="#ctx0" brushRef="#br0" timeOffset="46170.6408">3026 11931,'0'0,"0"0,0 25,99 0,-99-1,0 26,0 0,0-1,0 26,0-1,-24 1,24-26,0 1,0-1,0 1,0-25,-25-25,25 0,0 25,0-25,0 0,0 0,0 0,0 0,0 0,0 0,0 0,0 0,0 0,0 0,0 0,0 0,25 24,-1-24,-24 25,25-25,0 25,0-25,24 0,-24 0,0-25,25 0,-26 1,1-1,0-25,0 1,0-1,-25 25,0-49,0 24,0 1,0-26,0 25,-25 1,0-1,0 25,0 1,1-1,-26 25,0 0,26 0,-26 25,25-1,-24 1,24 25,25-25,0-1,0-24</inkml:trace>
  <inkml:trace contextRef="#ctx0" brushRef="#br0" timeOffset="47335.7073">8731 13816,'0'25,"-25"-25,1 25,-1 24,25 1,0 24,0 1,0 24,25 25,-1-25,1 25,25 0,-1-24,1-26,0 0,24-24,-24-25,24 0,-24-50,-1 25,26-50,-26 25,1-24,0-26,-26 1,1 24,0-49,0 50,-25-51,0 26,-25-1,0 1,0-25,-24 24,-1 26,-24-1,24 1,-24 24,-1 0,1 0,24 25,-24 0,24 25,25-25,1 25,-1-25,0 0</inkml:trace>
  <inkml:trace contextRef="#ctx0" brushRef="#br0" timeOffset="48190.7564">1811 13891,'0'0,"-25"-25,0 50,0-50,1 50,-1-1,0 1,0 25,-25-1,26 26,-1 24,25 25,0-25,49 50,-24-50,25 1,0-1,24-50,0 1,1-50,24-50,-25 1,1-26,-1-24,-24 0,-25-25,24 25,-49-1,-25 1,1 25,-26-1,0 26,-24 24,0 25,-1 0,26 50,-1-1,25-24,0 25,75-1</inkml:trace>
  <inkml:trace contextRef="#ctx0" brushRef="#br0" timeOffset="48895.7965">9748 15131,'0'0,"25"49,-25-24,50 25,-1-1,1 51,-1-26,26 25,-25 25,24 0,-24-24,-1-1,-24 0,25-25,-26 1,1-26,-25-24,0 0,0-25,-25 0,-24-50</inkml:trace>
  <inkml:trace contextRef="#ctx0" brushRef="#br0" timeOffset="49362.8232">8830 15329,'-24'75,"-26"-26,0 51,1-26,-1 25,1-24,-1 24,0-25,1 1,-1-1,25-24,-24-1,24-24,0 0,0-25,25 0,0 0,-24-25,-1 0</inkml:trace>
  <inkml:trace contextRef="#ctx0" brushRef="#br0" timeOffset="49944.8567">2431 14858,'0'25,"0"-25,0 0,25 0,-25 25,0 24,24-24,1 25,25-1,-25 50,24-24,1-1,24 1,-24 24,24-25,-24 1,24-1,-49 1,25-26,-1 1,1 24,-25-74,0 75,-25-51,0 1,0 0</inkml:trace>
  <inkml:trace contextRef="#ctx0" brushRef="#br0" timeOffset="50388.8821">1538 15230,'0'0,"-25"0,0 25,0 0,-24-1,-1 26,25 25,-24-1,-1 25,25 0,-24 1,-1-1,25 25,1-50,24 1,-25-26,25 26,0-75,0 0,0 0,0 0</inkml:trace>
  <inkml:trace contextRef="#ctx0" brushRef="#br0" timeOffset="51096.9226">10418 15056,'-25'0,"50"0,-25 0,0 25,0 25,-25-1,25 1,0 24,-25 1,25-25,-24-1,24 1,-25-25,0-50,0 0</inkml:trace>
  <inkml:trace contextRef="#ctx0" brushRef="#br0" timeOffset="51561.9492">7937 15156,'0'49,"0"1,-24 24,24 1,24-1,-24 1,0-1,25 0,0-24,0-50,0 0,24 0,-24-50,0-24,0 0,0-1,-25 1,0 24,0-24,-25 24,25 50,-25-25,-25 0,26 25,-26 0,25 0,0-49</inkml:trace>
  <inkml:trace contextRef="#ctx0" brushRef="#br0" timeOffset="52030.976">3076 14908,'25'49,"-25"-49,24 50,-24-1,25 1,-25 0,0 24,25-24,-25 24,0-24,0-25,0 24,-25-49,0 0</inkml:trace>
  <inkml:trace contextRef="#ctx0" brushRef="#br0" timeOffset="52590.008">645 15180,'0'0,"25"50,-25-50,0 0,0 74,0-24,25 0,-25-1,24 1,-24-50,50 50,-50-50,74 0,-74 0,50-100,0 51,-50-26,24 26,-24-1,0 50,-24-74,-26-1,50 75,-74 50,24-1,0 1</inkml:trace>
  <inkml:trace contextRef="#ctx0" brushRef="#br0" timeOffset="53238.045">967 16619,'-49'75,"49"-75,-75 99,51-25,24 25,-25 1,25-1,25 0,-1 0,51-24,-1-26,1-24,24-25,0-25,0-24,0-26,-24 1,-26-25,1 24,0 1,-50-25,-25 24,0 50,-25-24,1 49,-26 0,-24 0,50 25,-51-1,51 26,-1-25,50-25,-25 49</inkml:trace>
  <inkml:trace contextRef="#ctx0" brushRef="#br0" timeOffset="53725.0729">3299 16743,'-50'25,"1"-25,24 50,0-1,0 50,25-24,25 49,0-25,25 0,24-24,0-1,1-49,-1-50,1 0,-1-49,1-25,-26-1,-24 1,0-25,-25 25,-25 25,0-1,-24 26,-26 24,50 25,-49-25,49 50,0-25,50 0</inkml:trace>
  <inkml:trace contextRef="#ctx0" brushRef="#br0" timeOffset="54349.1086">8161 16545,'-50'-25,"-24"50,24-25,-99 25,100 49,-1 0,25 26,0 24,25 0,25 24,0-48,25-1,-26 0,51-74,-26-25,26 0,-25-75,24-24,-49 0,24-25,-24 25,-25-25,-25 25,1 24,-26 26,0 24,-24 25,-1 0,1 25,24 49,26-24,48-1,1-24</inkml:trace>
  <inkml:trace contextRef="#ctx0" brushRef="#br0" timeOffset="54826.1358">10120 17016,'-49'0,"-1"0,0 0,1 25,49 0,-25-1,25 51,25-26,0 26,24-1,1 1,24-26,1-24,-1 0,1-50,-1 0,0-49,-49 24,25-24,-50-1,0 1,-50 24,1 1,-26 24,-24 25,25 0,-26 25,26 24,24 1,1-25,49 24</inkml:trace>
  <inkml:trace contextRef="#ctx0" brushRef="#br0" timeOffset="55480.1733">14287 15949,'-99'50,"0"24,0 50,-25 50,99-50,25-25,0 1,25-26,24 0,1-49,24 0,1-25,-1-25,-24-24,-1-1,1 0,-25 1,-25-26,-25 26,0-1,-49 1,24 24,-49 0,49 25,-24 0,24 0,50 25,0-25,25 49,50-49</inkml:trace>
  <inkml:trace contextRef="#ctx0" brushRef="#br0" timeOffset="55933.1992">16669 15974,'-25'-25,"-25"-24,1 49,-75 0,99 25,0 49,0 0,25 1,50-1,-25 50,24-49,1-1,24-24,1-25,24-25,-25-25,26-50,-51-24,26 25,-26-26,-24-24,-25 25,0 25,-50-25,1 24,-26 26,26 49,-26-25,26 25,-1 0,25 49</inkml:trace>
  <inkml:trace contextRef="#ctx0" brushRef="#br0" timeOffset="56708.2435">20762 15900,'-75'0,"25"-25,-49 0,50 25,24-25,-25 25,1 0,24 25,0 0,0 0,25 49,0 1,25-1,25 25,-1 0,1-24,49-1,-25 1,26-75,-26 25,25-50,-24 0,-1-25,-24-24,-1 24,-49-49,0 25,0-1,-49 1,-26-1,26 1,-50 24,24 1,26 24,-26 25,25 0,26 0,24 25,24 0,1-1</inkml:trace>
  <inkml:trace contextRef="#ctx0" brushRef="#br0" timeOffset="57385.2823">23292 16222,'0'-25,"0"1,-25 24,0 0,0-100,0 125,-24 25,24-1,0 26,0-1,25 1,0 24,0-25,25-24,0 0,25-26,-1-24,26-24,-26-1,1-25,-25 1,24-1,-49-24,25-1,-50 25,0 1,1-1,-1 1,-25-1,1 25,49 0,-50-24,50-1,-50 1,50-1</inkml:trace>
  <inkml:trace contextRef="#ctx0" brushRef="#br0" timeOffset="57632.2963">23242 14387,'0'25,"0"24,0-24,-25 49,50 1,-50-26,25 26,-25-26,25 1</inkml:trace>
  <inkml:trace contextRef="#ctx0" brushRef="#br0" timeOffset="58446.343">20737 14412,'0'24,"-25"-24,25 25,25-25,-50 25,0 25,0-1,25-24,-25 25,25-1,25 1,-25-25,50-1,-25 1,0-50,24 25,-24-49,25 24,-26 0,1-24,0-1,-25 25,0-24,0 24,-25-25,-24 50,24-25,-25 1,25 24,-24 0,24-25,-25 0</inkml:trace>
  <inkml:trace contextRef="#ctx0" brushRef="#br0" timeOffset="58987.3739">16545 14163,'0'25,"0"0,0 0,0 0,0 24,25 26,-25-26,0 1,0 0,0-1,0-49,24 0,-24-74,25-1</inkml:trace>
  <inkml:trace contextRef="#ctx0" brushRef="#br0" timeOffset="60239.4455">13965 14660,'-25'0,"0"0,1 0,24 24,-25 1,25 0,0 0,0 0,25 24,-1-24,1 0,0-25,25 0,-1 0,-24 0,0-50,0 25,-1 1,-24-26,0 25,0 0,-24 1,-1-1,0 25,25 0,-50-25,26 50,-1-50,25 0</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2:31.377"/>
    </inkml:context>
    <inkml:brush xml:id="br0">
      <inkml:brushProperty name="width" value="0.05292" units="cm"/>
      <inkml:brushProperty name="height" value="0.05292" units="cm"/>
      <inkml:brushProperty name="color" value="#FF0000"/>
    </inkml:brush>
  </inkml:definitions>
  <inkml:trace contextRef="#ctx0" brushRef="#br0">15304 8855,'0'0,"0"25,0-25,0 0,0-74,0 74,0 0,-24 0,24 0,0 0,0 0,-25 0,25 0,-25 0,25 0,0 0,-25 0,0-25,25 25,-24 0,-1-25,25 25,-25 0,25-25,-25 25,0 0,1 0,-1 0,-25-25,25 25,-24 0,24 0,0-24,-24 24,24 0,-25 0,1 0,-1 0,25 0,-24 0,-1 0,0 0,1 0,24 0,-25 0,25 0,1 0,-26 0,25-25,-24 25,24 0,-25 0,1 0,24 0,-25 0,1 0,-1 0,0 25,1-25,24 24,-25-24,1 25,-1 0,1 0,24 24,0-24,-25 0,26 0,-1 24,0 1,0 0,-24-1,49 1,-50 0,50 24,-25-24,0-1,25 26,0-26,0 1,0-1,0 1,25 0,0-1,0 1,24-25,-24 24,25 1,-25-1,24 1,1 0,24-1,-24-24,-1 25,26-25,-26-1,51 1,-26 25,0-50,26 25,-26-25,25 24,1-24,-1 0,0 0,25-24,-25 24,0-25,-24 0,24 0,0 0,-24-24,-1 24,-24-25,24 26,-24-51,-1 25,-24 1,0-26,-25 26,25-50,-50 24,25-24,-50 0,1 0,-1 24,-24 1,24-1,-24 26,-26-1,26 25,24 0,-24 1,24 24,26 0,-1-25,25 25,25-25,-1 25</inkml:trace>
  <inkml:trace contextRef="#ctx0" brushRef="#br0" timeOffset="1093.0626">18604 8830,'0'0,"-25"-24,0 24,0 0,0-25,0 25,-24-25,-1 25,1-25,-1 25,-24-25,24 1,-49 24,24-25,1 25,0 0,-1 0,-24 0,25 0,-26 0,26 0,-1 25,1-25,0 0,-1 24,-24 1,25 0,24 0,-49 24,49-24,-24 25,24 24,-24-24,24 49,1-24,24-1,-25 25,25 0,25-24,-25 24,50-25,-25 1,25-1,0 1,25-1,24 1,-24-26,49-24,-25 25,25-1,1-24,24-25,0 25,-25-25,50 0,-25 0,0-25,0 25,0-25,-25 0,25 1,-25-1,0 0,1 0,-26-24,25-1,-24 0,-1 1,-24-1,24-24,-49-1,25 1,-26-1,1-24,-25 25,0-25,0 24,-25-24,1 49,-26-24,0 24,-24 1,24 24,-49 0,25 25,-26 0,26 0,0 25,-1 0,26-1,-1-24,25 25,25-25,25 0</inkml:trace>
  <inkml:trace contextRef="#ctx0" brushRef="#br0" timeOffset="2105.1205">21282 8830,'25'0,"-25"-24,0-1,0 0,-25-25,25 26,-24-1,-1 0,-25 0,1 0,-1 25,0-24,-24 24,0 0,-1 0,1 0,-1 24,1-24,-1 0,1 25,0-25,-1 0,-24 25,25 0,-1 0,-24-25,25 49,-1-24,1 25,-25-1,24 26,25-1,-24 1,24-1,1 25,-1 0,25 1,25-1,0 0,0 25,25-25,25-24,24 24,-24-25,49-24,0 0,25-1,-24-24,48 0,-24-25,25 0,25 0,-25 0,0-25,-1 0,1 0,0 1,0-1,-25 0,-25 0,0 0,1-24,-26-1,0 0,-24 1,-25-26,0 1,-1-25,-24 0,-24-1,-1 1,-25-25,1 25,-51 0,26-1,-25 26,-1 24,-24 1,25-1,0 25,0 25,0 0,24 0,1 0,24 0,50 25,-25 0,50 0,0-25</inkml:trace>
  <inkml:trace contextRef="#ctx0" brushRef="#br0" timeOffset="3207.1835">23713 8706,'-25'0,"1"-24,-1 24,-25 0,1 0,-1 0,0 0,1 24,-26 1,1 0,24 0,-24 24,0 1,24 0,0-1,1 26,-1-26,1 26,24-1,0 1,25-1,-25 0,25 1,0-1,0 1,25-1,-25 0,25 1,0-26,24 26,1-25,-1-1,1 1,24-1,-24-24,24 0,26 0,-26-25,25 0,-24 25,-1-25,25 0,-24-25,-1 25,1 0,-1-25,-24 0,24 0,0 1,-24-1,24 0,-24 0,0 0,24 1,-24-1,-1 0,1 0,24 25,-24-25,-1 0,1 25,-25 0,25-24,-50 24,74-25,-74 25,50-50,-50 50,24-74,-24 74,25-50,-25 50,0-99,0 74,0-49,0-1,0 26,0-26,0 26,0-26,-25 26,1-26,-1 26,0-1,-25 25,1-24,-1-1,0 25,-24 0,0 1,-26 24,1-25,0 25,25 0,-26 0,1 25,25-25,-25 24,24 1,25-25,1 25,-1 0,25-50</inkml:trace>
  <inkml:trace contextRef="#ctx0" brushRef="#br0" timeOffset="8133.4653">15354 4440,'0'0,"0"-25,0 25,0 0,0 0,0 0,0-25,0 25,0 0,0 0,-25-24,0 24,25-25,-24 25,-1-25,0 25,25 0,-50 0,50 0,-24 0,-1 0,0 0,0 25,0 0,25-25,-24 24,-1-24,25 25,-25 0,25 0,0 0,-25-1,25 1,0 0,0 25,0-26,0 26,25-25,-25 24,0 1,0 0,25-25,-25 24,0 1,0-25,25 24,-1-24,-24 0,0 0,25-1,0 26,-25-25,0-25,25 25,-25-1,25 26,-1-50,1 25,0 0,-25-1,25-24,0 0,-1 0,26 0,-25 0,0 0,24-24,-24-1,0 0,0 0,24 0,-24-24,0 24,0-25,0 1,-1-1,-24-24,25-1,-25 1,0-1,-25 1,25 0,-24-1,-1 26,-25-1,25 0,-24 50,24-24,0 24,0-50,25 50,-24 0,24 0,-25 0,25 0,0-50,25 26,-1 24</inkml:trace>
  <inkml:trace contextRef="#ctx0" brushRef="#br0" timeOffset="9546.5461">15503 4142,'0'25,"0"0,0 0,25 0,-25-25,0-25,0 25,25-50,-25 25,0-24,24-1,-24 1,-24-1,24 0,0 1,-25-1,25 1,-25 24,0 0,25 0,0 25,0 0,0 0,0 25,0 0,25 0,0-1,24 26,-24 0,25-26,-25 26,24-25,-24 0,0-1,0 1,-1-25,1 25,-25-25,0 0,-25-25,1 25,-1-25,0 1,-25-1,1 25,-1-25,1 0,-1 25,25 0,0 0,1 0,24 0,24-25,1 1,0-1,25 0,-1-25,1 26,-1-1,1 0,-25 25,0 0,-1 0,-24 25,0 0,-24 24,24 1,-25-1,0 1,0 0,0-1,1-24,24 0,0 0,-25-25,25 24,0-48,0 24,25 0,-25 0,24-25,-24 0,25 25,0-25,25 25,-50-25,24 1,1-1,-25 0,0 0,0 0,0 1,-25-26,1 0,24 1,-25-1,0 25,25-24,-25 24,25 0,-25 25,25 0,25 0,0 25,0 0,0-25,24 49,1-24,-25 0,24 25,1-50,-25 24,-1-24,1 25,-25-25,25 0,-25 0,0 0,-25 0,0 0,1 0,-26 0,0 0,26 0,-26 0,25 0,0-25,1 25,48-24,-24 24,25-25,0 0,25-25,-26 25,26 1,0-26,-26 25,1 0,0 25,-25 0,0 25,0 25,-25-25,0 24,1 26,24-1,-25-24,0 24,0-24,25-1,0 1,0-50,0 0,0-25,25 0,-25-49,25 24,-25-74,25 25</inkml:trace>
  <inkml:trace contextRef="#ctx0" brushRef="#br0" timeOffset="30447.7416">17661 10542,'0'0,"0"0,0 0,0 0,0 0,0 0,-25 0,25 0,0 0,0 0,-25 0,25 0,0 25,0-25,-24 25,24-25,0 24,0 1,0-25,0 25,-25 0,25 24,0 1,-25-25,25 24,-25 1,0 0,25 24,-25 0,1 1,-1-1,0 1,0 24,-24-25,24 26,0-26,-25 25,26 0,-26-24,0-1,26 25,-26-49,0 25,1-1,-1 0,25-24,-24 24,-1 1,-24-26,24 26,1-26,24 26,-25-1,1-24,-1 24,0-24,25-1,-24 1,24-25,0 0,0 0,-24-1,49 1,-25 0,0-25,25 25,0-25,0 0,0 0,0 0,0 0,0 0,-25 25,25-25,0 0,0 0,0 0,0 0,0 0,0 0,0 0,0 0,0 0,0 0,0 0,-24 0,24 0,0-25,0 25</inkml:trace>
  <inkml:trace contextRef="#ctx0" brushRef="#br0" timeOffset="31365.7941">16148 13047,'-25'-25,"25"25,-25 0,25 0,0 0,0 0,-25 0,25 25,-24-25,24 25,0 0,-25 0,0 24,0 1,0 0,1-1,-1 1,25-1,-25-24,0 0,25 0,0-25,0 0,0 25,0-25,0 24,25-24,0 0,0 0,-1 25,1-25,0 0,0 0,0 25,-1-25,1 0,0 0,0 0,-25 0,0 25,25-25,-1 25,-24-75,25 100,-25-50,0 0,0-25</inkml:trace>
  <inkml:trace contextRef="#ctx0" brushRef="#br0" timeOffset="32222.8431">17338 12229,'0'-25,"-24"50,24-25,-25 0,0 0,25 25,-25-25,25 24,-25 1,25 0,-24 0,24 24,0-24,0 0,0 25,0-1,0-24,0 0,24 24,-24-24,25 0,0-25,-25 25,50-25,-50 0,24 0,1 0,0 0,0-25,0 0,-1 0,1 1,-25-1,25 0,0 0,-25-24,25 24,-25-25,25 25,-25-24,0 24,-25 0,25-24,-25 24,25 0,-25 0,0 0,0 0,1 25,24 0,-25 0,-25 0,50 25,-25-25,1 25,24 0,0-25,24 0,-24-50</inkml:trace>
  <inkml:trace contextRef="#ctx0" brushRef="#br0" timeOffset="51814.9635">18281 8582,'25'0,"-25"0,0 0,0-24,0-1,0 0,0 0,25-24,-25 24,0-25,0 25,0 1,0-26,-25 25,25 0,0 25,0-24,0 24,-25 0,25 0,0 0,0 0,25 0,0 24,-25 1,24 0,-24 0,25 24,0-49,0 50,0-25,-1 0,1-1,-25 1,25-25,-25 0,0 25,0-25,0 0,0 0,-25-25,0 25,1 0,-26-25,25 1,-24 24,24 0,-25-25,25 25,1 0,-1 0,25 0,0 0,0 25,25-25,-1 0,1-25,0 25,25-25,-26 0,1 0,0 25,25-24,-26-1,1 0,-25 0,25 25,-25 0,0 0,0 0,0 0,0 25,-25 0,25-25,0 25,-25-1,1 1,24 0,0 0,-25 0,25-1,-25 1,25 0,0-25,0 25,-25 0,25-25,0 24,0-24,0 0,0 0</inkml:trace>
  <inkml:trace contextRef="#ctx0" brushRef="#br0" timeOffset="123949.0895">17686 9947,'-25'-25,"25"25,0 0,0 0,0 0,-25 0,25 0,0 0,0 0,-25 25,25-25,0 0,0 0,0 0,0 0,0 0,0 0,0 0,0-25,0 25,0 0,0 0,0 0,0 0,0 25,0-25,25 0,-25 0,25 0,-25 0,0 0,25 0,0 24,-25-24,24 0,1 0,0 0,0 0,-25 0,25 0,-1 0,1-24,0 24,0 0,0 0,-1-25,26 25,-50 0,25-25,24 25,-24 0,0 0,0-25,0 25,-1 0,1 0,0 0,-25-25,25 25,0 0,-25 0,0 0,24 0,-24 0,0 0,0 0,0 0,0 25,0-25,0 0,0 0,0 0,25 25,-50-50,25 25,0-25,0 1</inkml:trace>
  <inkml:trace contextRef="#ctx0" brushRef="#br0" timeOffset="124421.1165">21803 2853,'0'-25</inkml:trace>
  <inkml:trace contextRef="#ctx0" brushRef="#br0" timeOffset="124466.1191">21803 2803,'0'-25</inkml:trace>
  <inkml:trace contextRef="#ctx0" brushRef="#br0" timeOffset="125602.1841">21803 2753,'0'-49,"0"24,0-25,-24 25,24 1,0-26,0 25,0 0,0 25,0 0,24-49,-24 49,0 0,0 49,0-49,0 50,0-25,0 24,-24 26,24-1,0-24,0 24,0 1,0-26,0 26,0-26,24 1,-24 0,0-26,0 1,0-25,0 25,0-25,0 0,0-50,25 50,-25-74,25 24,0 1,0-26,-25 1,24 0,1-1,0 26,0-26,-25 25,99 26,-74-26,-25 25,0 25,0 25,0 0,0 24,-25 1,-49 25,49-1,25 25,0 0,0-24,25 24,-1-25,1-49,0 25,25-25,-1-50,1 0,-1 0,1-24,0-1,-1-24,-24-1,0 1,-25 24,0-24,-25-1,-25 26,26-1,-26 25,0-24,1 49,-1 0,1 0,49 24,-25-24,25 25,-25-25,50 25,-25-50,25 50,-25-75,24 50,26-24,-25-1,24 0,1-25,0 26,-1-1,-24 25,0 0,24-25,-24 25,0 0,-25 0,25 25,-25-25,0 0,25 25,-25-25,0 0,0 0,24 0,-24 0,0 0,0 0,0 0,0-25,0 25,0 0,0 0,0 0,0-25,0 50,0-50,25 50,-25-25,0 0,-25 0,25 25,0-1,0 26,0 0,0-26,0 51,0-25,0 24,0 0,0-24,0 49,0-49,0 24,0-24,0-1,0-24,0 25,25-25,-25-25,0 24,0-48,0 24,0-50,0 25,0 0</inkml:trace>
  <inkml:trace contextRef="#ctx0" brushRef="#br0" timeOffset="129606.4131">22994 2555,'0'0,"0"0,0 0,0 0,25-25,-25 25,25 0,-25-25,24 25,-24 0,0 0,25-25,0 25,-25 0,0 0,0 0,0 0,0 0,0 0,25 0,-25 0,25 0,-25 0,0 0,0 25,0-25,24 0,-24 0,0 0,0 0,-24 0,24 0,-25-25,25 25,-25 0,25 0,0 0,0 0,-25 25,25-25,-25 0,25 0,0 0,0 25,-24-25,24 25,-25-25,25 25,-25-25,0 24,25 1,-25 0,25 0,-24 0,-1 0,25-1,-25 1,25 0,-25 25,25-26,-25 1,25 0,0 25,-24-1,24-24,0 0,0 24,0-24,24 25,-24-25,25-1,-25 26,0 0,25-26,0 26,-25-25,25 0,-1-1,1 26,0-25,0 0,24-25,-24 0,25 24,-25-24,24 0,1 0,-25-24,24 24,1-25,-25-25,-1 25,1-24,25 24,-25 0,-25-24,24-1,1 0,-25 1,25-1,-25 1,0-1,0 0,0 1,0-1,0 1,-25-1,0 0,1 26,-1-26,0 25,-25-25,26 26,-1-1,0 0,0 0,0 25,1-25,-1 25,0 0,25 75,-25-100,0 50,25 0,-24-25,-1 24,25 1,-25-25</inkml:trace>
  <inkml:trace contextRef="#ctx0" brushRef="#br0" timeOffset="140923.0603">15577 13519,'0'0,"0"24,-24-24,-1 0,25 0,-25 0,25 0,-25 0,25 0,-25 0,1 0,-1 0,25 0,-25 0,0 0,25 25,-25-25,0 0,1 0,-26 0,25 25,0-25,-24 0,24 0,-25 25,1 0,-1-25,-24 24,24-24,-24 25,-1 0,1 0,-25 0,0-25,-1 24,1 1,-25 0,0-25,0 25,0 0,0-1,-25 1,25 0,-25 0,0-25,1 25,-1-1,0-24,-25 0,26 0,-26 0,25-24,-25 24,26-25,-26-25,25 25,-25 1,26-26,-1 0,0 26,0-26,0-24,1 24,24 0,-25-24,25 0,0-1,24 1,-24-1,25-24,0 25,0-26,0 1,-1 0,26 0,-1 0,1-1,0-24,-1 25,26-25,-1 25,0-25,1 25,-1-1,25 1,-24 0,24 25,0-26,0 26,1-1,24 1,-25 0,25-1,0 26,0-1,-25 0,25 26,0-26,0 25,0 25,0 0,0 0,0-25,0 25,0 0,0 0,0 0,0 0,0 0,0 0,0 0,0 0,0 0,-25 25,25-25,0 25,0 0,0 0,-25 24,25 1,0-1,-24 26,24-26,-25 26,25-26,-25-24,25 0,0 0,0-25,-25-25,25 0,0-24,0-26,0-24,0 0,0 0,0-1,0 1,0 25,0-1,0 26,25-1,-25 25,25 25,-25 0,25 25,-1 25,1-25,25 24,-25 1,-1-1,26-24,-25 25,0-1,24-24,-49-25,25 25,0 0,0-25,-1 0,-24-25,25 25,-25-25</inkml:trace>
  <inkml:trace contextRef="#ctx0" brushRef="#br0" timeOffset="143657.2168">18182 10815,'0'0,"-25"-25,25 0,0 0,-25 25,25-24,0 24,-25-25,25 25,0 25,0-1,0 26,25 0,-25 24,25 0,-25 50,25 1,0 23,-1 1,1 0,0 0,25-25,-26 25,-24-25,25-25,0 25,0-25,-25-24,25-1,-25 0,24-49,-24 25,25-1,-25-24,0 0,25 0,-25 0,0-1,25-24,-25 25,0-25,25 25,-25-25,0 0,0 0,0 25,0-25,0 0,0 0,0 0,0 0,0 0,0 0,0 0,0 0,0 0,25 0,-25 0,0 0,-25-25,25 25</inkml:trace>
  <inkml:trace contextRef="#ctx0" brushRef="#br0" timeOffset="144245.2504">18703 11857,'0'0,"0"0,0 0,0-25,25 0,-25 0,24 0,-24-24,0 24,25-25,0 26,-25-1,0 25,25-25,-25 25,25 50,-25-50,0 49,0 1,24-1,-24 1,0 24,0 1,0-26,0 26,0-26,0 1,0 0,25-1,-25-24,0 0,0-25,0 0</inkml:trace>
  <inkml:trace contextRef="#ctx0" brushRef="#br0" timeOffset="144488.2643">18752 12328,'0'0,"0"0,25 0,0 0,25 0,-26-25,1 25,25 0,-25 0,24 0,-24 0,49 0,-74 0,25 0,0-25,-25 1</inkml:trace>
  <inkml:trace contextRef="#ctx0" brushRef="#br0" timeOffset="147832.4554">18678 13320,'0'25,"0"-50,0 50,-25-25,25 0,-25 25,25-25,0 0,0 0,0 0,0 0,0 0,0 0,0 0,0 0,0 0,0 0,0 0,0 0,0 25,0-1,-24-24,24 50,-25-25,25 24,0 1,-25 24,0 1,25-26,-25 51,-24-26,24 0,-25 1,1 24,-26 0,26 1,-51-26,26 25,-25 0,0-24,-1 24,-24-25,0 1,0-1,-25 1,1-1,-26 0,0 1,1-25,-51 24,26-24,0-26,-26 1,1 0,0-25,-25 0,25-50,-1 26,-24-26,25-24,0-1,0-24,-1 0,1-1,25-48,24 24,-24-25,24 0,25 0,-25-25,50 1,0-1,0-24,25 24,0-24,25-1,-1 1,26-1,-1 26,25-1,0-24,1 49,-1-25,25 1,0 49,0-25,25 25,-25 24,24-24,-24 50,0 0,0 24,25 0,-25 26,0-1,0 0,0 25,0 0,0 0,0 0,0 0,0 0,0 25,0-25,-25 25,25-25,0 24,-24-24,-1 25,0 25,0-25,0 24,0 1,-24-1,24 1,0 0,25-1,-25-49,1 25,24-25,24 0,1-25,-25-24,25-26,25 1,-26-25,26 24,-25-24,0 25,24-1,-24 50,-25-24,25 49,-25 25,25-1,0 26,-25 49,24-24,-24 24,25-25,0 1,-25-1,25-24,0-1,-1-24,1 0,-25-25,25 0</inkml:trace>
  <inkml:trace contextRef="#ctx0" brushRef="#br0" timeOffset="150581.6128">4589 10319,'0'0,"0"-25,0 25,25-25,-25 25,0-25,0 25,0 0,0 25,0 0,0 0,24 0,-24 24,0 26,0-1,0 25,0 0,0 1,0 24,-24 0,-1 0,25 0,-25 0,25 0,-25-25,0 0,25-24,-24-1,24 0,-25-24,25 24,0-49,0 25,0-25,0 0,0-1,0 1,0-25,0 25,0 0,0-25,0 25,0-1,25-24,-25 25,0 0,0-25,0 0,0 25,0-25,0 0,0 25,0-25,0 24,0-24,0 0,0 0,0 0,0 0,-25 25,25-25,0 0,0-25,0 25,-25-24,25 24</inkml:trace>
  <inkml:trace contextRef="#ctx0" brushRef="#br0" timeOffset="150889.6304">4316 12129,'0'0,"0"0,0 0,0 0,0 50,0 0,0 24,0 25,0 1,0-1,0 25,0-50,0 25,25-49,-25 0,0-26,25-24,-1-24,1-26,0 25,0-49,24 24,-24 1,25-1,-25-24,24 49,-24-25,0 25</inkml:trace>
  <inkml:trace contextRef="#ctx0" brushRef="#br0" timeOffset="151225.6497">4911 11435,'0'25,"0"24,0 26,25-26,0 1,0 0,-25-26,25 1,-1-50,1 1,-25-26,25 0,-25 1,-25-26,25 1,-25 24,1 26,-1-26,25 50,-50 0,50 25,-25-25,25 49</inkml:trace>
  <inkml:trace contextRef="#ctx0" brushRef="#br0" timeOffset="155297.8824">4589 13097,'-25'-50,"25"25,0 1,0-1,-25 0,25 25,0 25,0 24,0 1,0 0,25 24,-25 25,25 1,-25-1,49 0,-24 25,25-25,-1 0,1-24,25-1,-1-49,0 25,26-26,-26-24,25-24,0-26,1 0,24-24,-25-25,25 0,0-50,0 0,0 0,0-25,0 1,-25-1,25-24,-25 24,1-24,24 24,-50-24,25 24,-24 0,-1 1,-24 24,-1 25,1 0,0 25,-26 24,1 1,0 24,-25 25,0 1,0 24,0 0,-25 0,0 24,1-24,-1 25,0-25,-25 25,26 0,-1 0,0-1,0 1,0 0,1-25,24 0,0 0,0 0,49-25,-49-24,50-1,-1 0,-24-24,25 24,-1 1,-24-1,25 50,-25 25,-1 49,-24 1,25 24,-25 25,0 0,0-25,0 25,0-49,25-26,-25-24,25-25</inkml:trace>
  <inkml:trace contextRef="#ctx0" brushRef="#br0" timeOffset="156077.9272">23664 10840,'0'0,"0"-25,0 25,0 0,-25 0,25 0,0 0,0 0,0 0,-25 0,25 0,0 0,0 0,0 25,0 24,0 1,-25-1,25 51,-25-26,1 50,-1 0,25 0,-50 0,25 0,1 0,-1-25,0 25,0-24,25-26,-25 25,25-24,-24-1,24-24,-25-1,25 1,-25 0,25-1,0-24,0 25,0-26,-25 1,50-25,-50 25,25-25</inkml:trace>
  <inkml:trace contextRef="#ctx0" brushRef="#br0" timeOffset="156813.9693">23788 11931,'0'0,"-25"0,25 0,0 0,0 0,0 0,0 0,0 0,0 0,0-25,0 25,25-25,-1 1,-24-1,25 0,0 0,0 25,-25 0,25-25,-25 25,0 0,0 0,0 0,25 25,-25-25,0 50,0-25,0 24,-25 1,25-1,0 1,0 0,-25-26,25 26,0-25,0 0,0-25,0 25,0-25</inkml:trace>
  <inkml:trace contextRef="#ctx0" brushRef="#br0" timeOffset="157048.9827">23713 12328,'-25'25,"25"-25,0 0,0 0,0 0,25 0,-25 0,50 0,-50 0,49 0,-24-25,0 25,0 0,0 0,0 0,-25 0,49-25,-49 25,50 0,-50 0</inkml:trace>
  <inkml:trace contextRef="#ctx0" brushRef="#br0" timeOffset="169924.7192">23242 13345,'0'0,"0"0,0 0,25 25,-50-25,25 25,0-25,0 24,0 1,0 0,0 0,0 0,0 24,0-24,0 0,0 24,25-24,-25 25,25-25,-1-1,1 1,25-25,-1 25,1-25,0 0,-1-25,26 0,-26 1,26-1,-26-25,26-24,-1 24,-24-24,-1-25,26-1,-26 1,1-25,0 0,-26 0,26 0,-25 0,0-25,-1 25,1-25,0 25,0-25,0 25,-25 0,24 0,1 25,-25 0,0 0,0-1,0 26,0 0,-25-1,1 26,24 24,0 25,-25-75,25 75,0 0,-25-74,25 74,0 0,0 0,0 0,0 0,0 0,0 0,0 0,0 0,0 0,-50 25,50-25,-24 74,24-74,-25 50,25-50,-25 49,25-49,0 0,0 0,0 0,0 0,0 0,25-49,-25 49,25-99,-25 49,24 0,1 1,-25 49,25-75,-25 75,50-24,-50 24,49 0,-49 0,75 49,-75-49,49 75,-49-75,50 74,-50-74,25 74,-25-74,0 0,49 50,-49-50,0 0,0 0,0 0,0 0,0 0,0 0,0 0,0 0</inkml:trace>
  <inkml:trace contextRef="#ctx0" brushRef="#br0" timeOffset="186036.6407">17611 18405,'0'-74,"0"-1,0 1,0 24,0-24,0 24,-24 1,24 49,0-100,0 100,-25-49,25 49,-25-75,25 75,0 0,-50-49,50 49,0-25,0 25,-25-50,25 50,0-24,0 24,0 0,0 0,25-25,-25 25,0 0,25 0,0 0,0 0,0 0,-1-25,26 25,0 0,-1 0,1 0,-1-25,1 25,24-25,-24 25,0 0,24-25,-24 25,24 0,-24 0,24 0,0 0,-24 0,25-24,-1 24,0 0,1 0,-1-25,1 50,-1-25,0-25,1 50,-1-25,1 0,24 0,-25 0,1 0,24 0,0 24,0-24,1-24,-1 24,0 0,0 0,25 0,-25-25,25 25,-24 0,-1-25,25 25,-25 0,25 0,-25-25,25 25,0-25,-24 25,24 0,0-24,0 24,0 0,-25 0,0 0,0 0,1 24,-1-24,-25 0,26 25,-26-25,0 0,1 0,-1 0,-24 25,-1-25,1 0,0 0,-1 0,-24 0,0 0,0 0,24 0,-49 0,25 0,0 25,0-25,-25 0,24 0,-24 25,50-1,-25-24,-25 0,-25 0,0 0</inkml:trace>
  <inkml:trace contextRef="#ctx0" brushRef="#br0" timeOffset="187406.7191">21952 16197,'0'0,"0"0,-25 0,25 25,0 0,0 25,-24 24,24 1,0 24,0 25,24 0,-24 25,0-25,0 0,-24 0,24-25,0 0,0-24,0-26,0 26,0-75,0 74,0-74,0 0,0 50,0-50,0 0,0 0,0 0,0 0,0 0,0 0,0 0,0-50,0 50,0-50,0 50,-25-49,0 24,25-25,-25 26,0-1,25 0,-24 25,-1 0,25-25,0 25,0 0,-25-25,25 25,0 0,0 0,0 25,0-25,0 0,25 50,-25-50,49 74,-49-74,25 75,-25-75,25 74,-25-74,0 0,25 50,-25-50,0 0,0 0,0 0,49-25,-49 25,25-75,-25 75,25-24,-25 24,50-50,-50 50,0-25,0 0,24 1,-24-26</inkml:trace>
  <inkml:trace contextRef="#ctx0" brushRef="#br0" timeOffset="204204.6799">2084 5606,'24'0,"-24"0,0 0,-24 49,24-49,24 25,-24 0,0 0,25 0,-25 24,25-24,-25 25,25-1,0 1,24 0,-49 24,25-24,0-1,0-24,-25 25,24-26,1 1,-25 0,0-25,0 0,0 25,0-25,0 0,0 0,-25 0,1 0,24-25,-50 25,25 0,0 0,1-25,-1 25,0 0,0 0,25 0,-25 0,25-25,0 25,0 0,0 0,25 0,-25 0,25 0,0 0,0 0,-1 25,1-25,0 0,0 0,0 0,-1-25,1 25,-25-24,0-26,25 25,-25 0,0 1,25-1,-25 0,0 0,0 0,0 25,0-24</inkml:trace>
  <inkml:trace contextRef="#ctx0" brushRef="#br0" timeOffset="208667.9352">2580 6424,'0'0,"-25"-49,25 49,-25 25,25-50,-25 25,25 0,0 0,-25 0,25 25,-24-1,24 51,-25-26,25 51,-50-26,25 50,1-25,24 1,-25-1,0-25,25 1,-25-26,25-24,0-25,0 0,25-50,-25-24,25 0,0-26,-1-24,1 25,25-25,-25 0,24 25,1 24,-25 1,-1 49,1 25,0 25,0 25,0 49,-25 0,0 50,0 0,-25 0,25-1,0-24,-25-24,25-26,0-24,0-26,25-24,-25-49,25-26,0 1,-1-50,1 0,0 0,0 0,24 25,-24 24,0 26,0 24,-25 50,25 49,-25 25,0 1,0 24,24 0,-24 0,0-50,0 0,25-49,0-25,0-49,24-1,1-49,-25 0,24-25,1 24,-25 26,24-25,1 49,0 25,-26 50,1 0,25 49,-25 1,-1-1,1 1,0-26,25 1,-25-25,-1-1,26-24,-25-24,0 24,-1 0,1-25,0 25,-25-50,25 50,-25-25,0 25,0-24,0 24</inkml:trace>
  <inkml:trace contextRef="#ctx0" brushRef="#br0" timeOffset="209556.9859">769 7317,'0'0,"0"0,0 0,0 0,0 0,0 0,0 50,0-50,25 99,-25-24,25-1,-1 25,1 0,0-24,0 24,0 0,24-24,-49 24,25-49,0-1,-25-49,25 99,-25-99,0 0,0 50,0-50,0 0,0 0,-75-25,75 25,-49-49,49 49,-50-50,50 50,-50-50,50 50,0 0,0 0,0 0,0 0,0 0,0 0,50 75,-50-75,74 74,-74-74,50 25,-50-25,0 0,50-99,-26 49,-24 1,-24-51,24 51,0-1,0 50,0-99,0 99,0 0</inkml:trace>
  <inkml:trace contextRef="#ctx0" brushRef="#br0" timeOffset="213525.213">5556 3870,'-25'24,"1"1,-1 25,-25-1,25 1,1 24,-26 1,25-1,0 25,1 1,-26 24,25-25</inkml:trace>
  <inkml:trace contextRef="#ctx0" brushRef="#br0" timeOffset="215369.3185">5581 5705,'149'-149,"-25"-49,25-1,0 1,-1-1,1 1,0 24,25 1,-50-1,49 125,-49-75,0 24,0 26,-24 49,-1-25,-50 75,26-25,-50-25,-1 125,-24-1,0 50,-24 24,-26 51,0-1,-24 50,0-25,-26 49,26 1,-25-25,24 0,1-25,0 0,24-25,0-49,26-1,24-49,0-24,24-26,26-49,24-25,1-50,24-24,0-25,25-25,0-25,25 0,0-50,25 1,-1 0,26-26,-26 1,26 0,-1-25,25 25,-24-25,-1 24,1-24,-26 75,26-26,-26 26,-24 24,0 50,0-26,-50 76,25-26,-50 51,1-1,-25 50,-1-1,-24 26,0 49,-25 1,-25 73,0 1,-24 24,-26 50,1 0,-1 25,-24 0,0 0,0-25,-1 0,26-25,24-24,-24-26,49 1,0-50,25-25,0-24,25-51,25 1,24-50,25-24,1-26,24-49,0 0,24-25,1-24,25-26,0 1,-1-25,1-1,-1 1,26 25,-25-25,-1 49,1 0,-50 1,25 49,-25 0,0 49,-25 26,-25 24,1 25,-26 25,-24 24,0 50,0 25,-50 25,25 25,-50 0,26 49,-1 0,-25 0,1 0,24-24,0-1,0-24,25 0,0-26,0-24,25-24,0-26,24 1,1-51,24 1,1-25,24-25,0-24,25-1,0-24,0-26,50 1,-25-25,24 0,1-25,24 1,1-1,-1-25,-24 25,24-24,1 24,-26 0,1 0,0 50,-25 0,-1 24,-24 50,0 1,-24 24,-1 49,-25 1,1 24,-26 50,-24 0,-25 25,0 0,-25 25,1 24,-26 1,0-26,1 1,24-1,0 1,25-25,0-50,0 0,25-24,24-26,26-24,-1-25,1-25,49-24,0-26,25-24,-1 0,26-25,-25 0,49 0,-24-25,24 25,-24 0,0 0,-1 25,1 24,0-24,-26 74,1-24,0 49,-25 0,0 24,0 26,-25 0,1 24,-26 1,0 24,26 0,-26 0,-24 0,24 1,0-1,1 0,-1-25,1 1,-1-1,1-24,24-25,0-25,0 0,0-25,25 0,0 0,-24-49</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5:45.658"/>
    </inkml:context>
    <inkml:brush xml:id="br0">
      <inkml:brushProperty name="width" value="0.05292" units="cm"/>
      <inkml:brushProperty name="height" value="0.05292" units="cm"/>
      <inkml:brushProperty name="color" value="#FF0000"/>
    </inkml:brush>
    <inkml:context xml:id="ctx1">
      <inkml:inkSource xml:id="inkSrc53">
        <inkml:traceFormat>
          <inkml:channel name="X" type="integer" max="32767" units="in"/>
          <inkml:channel name="Y" type="integer" max="32767" units="in"/>
          <inkml:channel name="F" type="integer" max="32767" units="dev"/>
        </inkml:traceFormat>
        <inkml:channelProperties>
          <inkml:channelProperty channel="X" name="resolution" value="3196.78027" units="1/in"/>
          <inkml:channelProperty channel="Y" name="resolution" value="5041.07666" units="1/in"/>
          <inkml:channelProperty channel="F" name="resolution" value="0" units="1/dev"/>
        </inkml:channelProperties>
      </inkml:inkSource>
      <inkml:timestamp xml:id="ts1" timeString="2015-04-20T20:38:16.714"/>
    </inkml:context>
  </inkml:definitions>
  <inkml:trace contextRef="#ctx0" brushRef="#br0">5610 2858,'0'0,"0"0,0 0,132 0,-132 0,26 0,1 0,26 0,0 0,26 0,0-27,27 27,0 0,26 0,27-26,26 26,0 0,27-27,0 27,26-26,-26 26,52 0,-26-27,53 27,-26 0,-1-26,28 26,-1 0,26 0,-52-27,26 54,26-27,-52 0,26 0,0 0,0 0,0 0,0 0,0 0,0 0,0 0,0-27,-26 27,-1 0,1-26,-27 26,0-27,-26 27,-1-26,-52 26,0 0,-27-27,-26 27,0 0,-53 0,0 0,-27-26,27 52,-26-52,-1 26,-26-26</inkml:trace>
  <inkml:trace contextRef="#ctx0" brushRef="#br0" timeOffset="21471.228">6536 12012,'0'-26,"0"26,-27 0,27 0,0 0,0 0,-26 26,-1 1,1-1,26 0,-27 27,1 0,-1-26,1 26,-1 0,27 0,-26-1,26 1,-26 0,26-26,26-1,-26 27,26-53,1 27,-1-1,1 0,-1-26,27 27,-26-27,26 26,-1-26,-25 27,26-27,-27 26,27-26,0 0,0 27,0-27,0 26,0-26,0 27,0-27,0 0,-1 26,1-26,0 27,0-27,27 26,-27-26,-1 27,1-27,0 0,0 0,27 26,-28-26,1 0,0 0,0 0,0 0,-26 0,-1 26,1-26,-1 0,-26 0,26 0,-26 0,0 0,0 0,0 0,0 0,27 0,-27 0,0 0,0 0,0 0,0-26,0 26,0-26,0 26,26 0,-26-27,0 1,0-1,0 27,0-26,0 26,0-27,0 27,-26-26,-1 26,27-27,-26 27,0 0,-1-26,1 26,-1 0,27 0,0 0,-26 0,26 0,0 0,0 0,26 0,-26 26,27-26,-1 0,1 27,25-1,-25-26,-1 27,1-27,-1 26,-26 1,27-27,-27 0,0 26,0-26,0 27,0-27,-27 0,27 0,-26 26,-1-26,1 26,-27-26,27 27,-1-27,-26 26,27-26,-1 0,1 27,-1-27,1 0,26 0,0 0,0 0,0 0,0 0,0-27,26 1,1 26,-1-27,1-25,-1 25,-26-26,27 27,-27-27,26 26,-26-26</inkml:trace>
  <inkml:trace contextRef="#ctx0" brushRef="#br0" timeOffset="25800.4757">9843 13388,'0'0,"0"0,0 0,26 0,1 0,-1 0,1-27,-1 27,1 0,-1 0,1 0,-1 0,0-26,-26 26,0 0,27 0,-27 0,26 0,-26 0,0 0,0 0,27 0,-27 0</inkml:trace>
  <inkml:trace contextRef="#ctx0" brushRef="#br0" timeOffset="26070.4911">9949 13414,'0'0,"0"0,0 0,0 0,0 27,26-27,1 0,-1 0,1 0,25 0,-25 0,26 0,-27 0,27 0,-26 0,-27 0,26 0,-26 0,0 26,-26-52</inkml:trace>
  <inkml:trace contextRef="#ctx0" brushRef="#br0" timeOffset="33713.9283">6324 8281,'0'0,"0"0,-27-26,27 26,0 0,0 0,0 0,0 0,0 0,0 26,0 1,0-27,0 26,0-26,0 53,27-26,-27-1,0 1,0-1,26 1,-26 26,27-27,-1 0,1 1,-1-1,1 1,-1-27,1 26,25-26,-25 0,26 0,0 0,0 0,0-26,26 26,0-27,-26 1,27-1,-1 1,0 0,27-27,-26 53,25-53,-25 26,-1 1,27-27,0 26,-27 1,27-1,-27 1,27 0,0 26,-27 0,27 0,-53 0,27 52,-1-25,-26-1,-27 27,1 0,26 0,-53 0,26-26,-26-1,27 0,-27 1,0-1,0-26,0 0,26-26,-26-1,27 1,-1 0,0-1,1 1,26-1,-27 1,27-1,0 1,-26 26,26 0,-1 0,1 0,0 0,0 0,27 0,-28 0,28 0,-1 0,1 0,-1 0,0 26,27-26,0 0,0 0,0-26,26 26,0-27,1 27,-1-53,-26 53,0-53,-1 1,-52 25,27 1,-54-1,1-26,-1 27,-26 26,0 0,-53 0,53 26,-26 1,-1-1,1-26,26 27</inkml:trace>
  <inkml:trace contextRef="#ctx0" brushRef="#br0" timeOffset="63882.6538">11642 6588,'0'-26,"0"26,0 0,-26 0,26 0,-27-27,27 27,-26 0,-1 0,27 0,-26 0,-1-26,1 26,26 0,-53-27,26 27,-25-26,25 26,-26-27,0 27,27-26,-27-1,0 27,0-26,0 26,0 0,0-26,-26 26,0-27,-27 1,26 26,-26 0,-26-27,0 27,0-26,-27 26,0-27,-26 27,26 0,-53-26,54 26,-54 0,27 0,0 0,-1 0,1 0,0 0,26 0,1 26,-28-26,28 27,25 26,-25-27,25 27,1-27,0 27,26 0,0 27,0-27,27 26,-27 0,53 27,-26-26,26-1,26 27,1-27,26 27,0-27,0 1,26-1,27 0,0-26,53 27,-27-27,27 0,26 0,27-27,0 27,0-27,26 1,0-1,0 1,27-1,-27 1,27-27,-27 26,27 1,-1-27,1 26,0-26,-1 0,1 0,0-26,-1 26,1-27,0 1,-1-1,-25-26,25 27,-26-54,1 28,-1-1,-53-27,53 27,-52 0,-1-52,-26 25,0 27,-27-26,-26 0,-27-1,1 1,-27-1,-27 1,1 0,-27 26,-53-27,27 1,-53 26,26 0,-27 0,-25-26,-1 52,-26-52,26 53,-26-27,-27 26,0-26,27 27,-26-1,-1 1,0-1,1 1,-1 26,0 0,1 0,-1 0,0 26,1 1,25-1,-25 27,52 0,-26 0,-1 0,28 26,-1 1,0 26,27-27,26 27,0-27,0 27,27 26,26-26,0 0,27 26,-1-26,27 0,0 0,27 0,26-1,0 1,0-26,26-1,27 0,-27 1,27-1,26-26,27 0,0 0,-1 0,28-27,-1 27,0-53,53 27,-26-27,26 0,0 0,0 0,27 0,-27-27,27 1,-27-1,26 1,-26-27,1 0,-28 0,1 0,0-26,-1-1,-26-25,-26 25,0 1,0-27,-27-26,-53 26,27 0,-53 0,0 0,-27 1,-26-1,0 26,-26 1,-27 26,27-26,-27 52,-27-26,54 27,-27 26,0-27,27 27,-27 0,53 0</inkml:trace>
  <inkml:trace contextRef="#ctx0" brushRef="#br0" timeOffset="65497.7462">12356 6615,'0'0,"0"0,0 0,0 0,0 0,27-27,-1 1,27-1,-26 1,52-1,-26-26,26 27,1-27,-1 0,0 0,1 0,-1 27,1-1,-27-26,-1 53,-25-26,-1 0,-26 26,0 0,0-27,0 27,-26 0,26 0,-27 0,1-26,-27 26,27 0,-27 0,26-27,1 27,-1-26,1 26,26-27,26 27,-26-26,53-1,-26 1,26-1,0 1,-1-1,1 27,-26 0,26 0,-53 27,26-1,-26 54,-26-1,26 1,-27-1,1 0,26 1,-27-27,1-27,26 27,0-27,0-26,-53-26,79 26,-26-53,0 27,27-27</inkml:trace>
  <inkml:trace contextRef="#ctx0" brushRef="#br0" timeOffset="65918.7703">13732 6033,'27'-53,"-1"26,-26-26,27-53,-1 1,1-1,-1 0,-26 0,26 0,1 27,-27 26,26 0,-26 53,27 0,-27 26,26 27,1 0,-1 27,1 26,-1-1,1-25,25 26,-25-27,-1-26,1 0,-1-27,-26 1,0-27,0 0,-53-27,27 1,-27-1,0-26,-26 27,26-1,0 1,0 0,27 26,26-27,0 27,0 0,26-26,0 26</inkml:trace>
  <inkml:trace contextRef="#ctx0" brushRef="#br0" timeOffset="66142.7831">14420 5556,'0'0,"0"0,-26 0,-1 0,1 27,-1 26,-26-27,27 27,-1-27,1 27,26-26,26 26,1-27,-1 1,27-27,0 0,0-27,0 1,0-27</inkml:trace>
  <inkml:trace contextRef="#ctx0" brushRef="#br0" timeOffset="66352.7951">14843 5530,'-52'0,"25"26,-26 27,27-26,-1 26,1-27,26 27,0-27,26 27,27-26,-26-1,26-26,-53 0,52 27,-25-27,-1 0,-26 0</inkml:trace>
  <inkml:trace contextRef="#ctx0" brushRef="#br0" timeOffset="66766.8187">12568 7594,'53'52,"-27"-52,54 53,-27-26,26 26,-26 26,26-26,1 26,-1 1,1-1,-1-26,0 0,-26 0,0 0,0-27,-27-26,1 0,-27-26</inkml:trace>
  <inkml:trace contextRef="#ctx0" brushRef="#br0" timeOffset="67034.8341">13362 7964,'0'0,"26"26,-26 1,106-1,-79 1,25 26,-25 0,26 0,-27-1,27 1,-53-26,27 26,-54 0,1-27,-1 1,-26-1,-26 1,0-1,26-26,-27 26,27 1,1-27,52 0,0 0,26 0</inkml:trace>
  <inkml:trace contextRef="#ctx0" brushRef="#br0" timeOffset="67866.8817">14076 8281,'27'53,"-27"-26,0 26,0 0,0 26,0-26,0 26,0-26,0 0,0-26,0-1,0-26,-27-26,27-27,0 0,0-53,0-26,27-1,-27 1,26 0,27 0,-27-1,27 54,0-1,-26 28,-1 52,1 0,-1 52,-26 1,0 27,-26-1,-1 1,-26 25,27 1,-1-26,1-1,-1 0,27-26,0 0,0-26,27-27,-1 0,1 0,-1-27,1 1,-1-1,1 1,-1-1,-26 27,27-26,-27 26,26 0,1-27,-1 27,-26 0,53 0,-27-26,1-1,26 1,-27 0,1-1,-1 1,-26-1,0 1,-26-1,-1 27,27 0,-53 27,0-1,27 1,-27 26,27-27,26 53,-27-26,27 0,0 27,27-54,-27 27,26-53,0 26,1 1,-1-54,1 27,-1-26,1 26,-27-26,26-1</inkml:trace>
  <inkml:trace contextRef="#ctx0" brushRef="#br0" timeOffset="68260.9043">15002 8308,'27'0,"-27"0,0 26,0-26,26 27,-26 26,0 0,27 26,-27 0,0 1,26-1,-26 27,0-27,-26 1,26-1,-27-26,1 0,-1-53,-26 26,27-52,-1 0,1-27,-1-27,1-26,0-26</inkml:trace>
  <inkml:trace contextRef="#ctx0" brushRef="#br0" timeOffset="68405.9121">15082 7646,'0'-26,"26"26,-26 0,-26 0,52 26,-52-52,52 0,-26-1,27-26</inkml:trace>
  <inkml:trace contextRef="#ctx0" brushRef="#br0" timeOffset="69392.969">16008 5371,'26'0,"1"-26,-27-1,26 1,0-1,1-26,-1 27,1-27,-1 26,1 1,-1 26,-26-26,27 52,-27 0,26 1,-26 26,0 26,0 1,27-27,-27 26,-27 0,27 1,-26-54,26 53,-27-79</inkml:trace>
  <inkml:trace contextRef="#ctx0" brushRef="#br0" timeOffset="69538.9774">16166 5874,'53'0,"0"-27,0 27,27 0,-28-26,28-1,-27 1,-27-1,1 27,-27-26</inkml:trace>
  <inkml:trace contextRef="#ctx0" brushRef="#br0" timeOffset="70100.0094">16325 8070,'0'-53,"-26"26,-1 1,1-53,-27 79,26 53,1-27,-1 27,27 0,0 26,27 1,-1-1,27-26,0-27,27 1,25-27,-25 0,-1-27,-26-26,0 0,-27-26,-26 26,-26-26,-27 26,0 0,-26 27,-53-1,79 27,-53 0,79 27,-26-1</inkml:trace>
  <inkml:trace contextRef="#ctx0" brushRef="#br0" timeOffset="81596.667">9922 13229,'0'27,"0"-27,0 0,-26 26,26 80,0-106,0 0,0 0,0 0,0 0,26 0,-26 0,27 0,-1 0,1 0,-1 0,1 0,25 0,-25 0,26 0,-27 0,27 0,-26 0,-1 0,-26 0,0 0,0 0,0 0,0 0,0 0,27 26,-54-26,27 0,0-53,0 27</inkml:trace>
  <inkml:trace contextRef="#ctx0" brushRef="#br0" timeOffset="83313.7652">7223 6509,'0'0,"0"-27,0 27,0 0,-26 0,26 0,-26 0,26 0,-53-26,26 26,-26 0,-26 0,26 0,-26 0,-1 0,1 0,-1 0,1 0,26 0,0 0,0 0,0 0,27 0,0 0,26 0,0 0,-27-27,27 27,0 0,0 0,27 27,-27-27,0 26,26 1,-26-1,0 1,26 26,-26 0,0 26,0-26,0 53,0-27,0 27,-26 26,0-26,-1 0,1 26,-1 0,27-26,-26 27,-1-28,27-25,-26-1,26 0,26-26,-26-26,27 26,-1-53,27 0,0 0,0 0,26 0,-26 0,27-27,-1 27,0 0,1-26,-1 26,0 0,-26 0,27 26,-54-26,27 0,-26 27,-1-27,-26 0,26 0,-26 0,0-27,27 1,-27-27,26 0,1-26,-1-27,1 0,-1-26,1-1,-27-25,0 25,0-25,0 52,0-27,-27 28,1 25,-1 1,1 26,-1 0,27 27,-26 26,-1-27,27 27,-26 27,26-1,0-26,0 53</inkml:trace>
  <inkml:trace contextRef="#ctx0" brushRef="#br0" timeOffset="84441.8297">6668 8784,'0'0,"0"0,0 0,-27-79,27 105,-26 1,26-1,0-26,-27 53,27-26,-26 25,26 1,-26-26,26 26,0 0,0 0,-27 26,27-53,0 27,27 0,-27 0,26-26,-26 26,26-27,1 0,-27 1,53-1,-27-26,1 27,26-1,0 1,-27-27,27 0,0 26,-27-26,27 27,-26-27,-1 26,1-26,-27 27,26-27,1 0,-27 26,0-26,26 27,0-27,-26 0,27 26,-27-26,26 0,-26 0,27 26,-27-26,0 0,0 0,0 0,0 0,0-26,0 26,0-26,0-1,-27 1,27-1,0-26,-26 0,26 27,-27-27,27 26,-26 1,26 0,0 26,0 0,0 0,0 26,0 0,0 27,26-26,1 26,-27-27,53 27,-27 0,1-26,-1 25,1 1,-1-26,-26-1,27 1,-1-27,-26 26,0-26,0 0,-26 0,26 0,-53 0,26 0,1 27,-27-27,0 26,0 1,27-27,-1 52,-26-52,53 27,-26-27,26 26</inkml:trace>
  <inkml:trace contextRef="#ctx0" brushRef="#br0" timeOffset="88674.0718">11192 13467,'0'0,"0"0,0 0,0-26,0 26,27 0,-27 0,0-27,0 27,0 0,0 0,0 0,0 0,0 0,0 0,0 0,0-26,0 26,26 26,1-26,-27 0,26 0,1 27,25-27,-25 0,26 26,-27-26,54 27,-27-27,-1 26,28 1,-27-27,26 0,-26 26,0 1,26-1,-26-26,27 0,-27 27,-1-27,1 0,0 26,0-26,0 0,0 26,0-26,26 0,-26 27,0-27,0 0,0 0,0 0,0 0,0 26,0-26,0 0,0 0,-1 0,-25-26,26 26,0 0,0 0,26 0,-26 0,0 0,26 0,-26 0,0 0,0-27,26 27,-26-26,0 26,27-26,-28-1,28 27,-27 0,0-26,26-1,-26 1,26 26,-26-27,0 1,0 26,26-27,-26 1,27 26,-27-27,0 1,26 26,-26-27,-27 27,27-26,-26 26,-1-26,1 26,-1 0,-26-27,27 27,-27 0,26 0,-26 0,0-26,0 26,0 0,0 0,0 0,0 0,0 0,0 0,0 0,0 0,-26 0,26 0,-53-27,26 27,1-26,-27-1,0 27,0 0,27-26,-27 26,0-27,26 27,1 0,26 0,0 0,0 0,0 0,0 0,26 0,1 0,26 0,0 0,-1 0,1 27,27-27,-27 0,0 0,-1 0,-25 0,-1 0,1 0,-27 0,0 26,0-26,0 0,0 27,-27-1,1-26,26 27,-27-1,1 27,0-27,-27 1,26 26,-26-27,27 27,-1-26,1 26,-27-27,27 1,-1-1,27 0,-26 1,26-27,0 0,-27 0,27 0,0 0,0 0,0 0,0 0,0 0,0 0,0 0,0 0,27 0,-1 0,-26 0,27 0,-1-27</inkml:trace>
  <inkml:trace contextRef="#ctx0" brushRef="#br0" timeOffset="91983.2611">6456 6535,'27'-26,"-1"-1,27 27,-53-26,26 26,-26 26,0 1,-26 26,0 0,-27 26,0 0,-27 1,27-1,-26 0,26-26,27 0,-1-26,1-1,52-52,1-1,26 1,0-27,26 0,27-26,-27-1,0 27,1-26,-27 26,0 27,-27-1,1 27,-27 0,-27 27,1 26,-54-1,27 28,-26 26,0-27,-1 27,1-27,26 1,0-27,53-27,0-26,27 0,25-26,1-1,27-26,-1-26,0-1,1 1,-1 0,1-1,-1 27,-26 0,-27 1,1 52,-27 0,0 26,-27 0,-26 54,-26-1,0 27,-27 0,26 0,1 26,0-53,-1 1,27-27,27 0,26-53,0 0,26-27,27-26,27-26,-1-1,0 1,1-27,26 0,-27 27,0 26,-26 0,0 0,-53 53,0 27,-53 26,0 26,-26 0,-27 27,0 27,-26-1,26-26,0-27,54 27,-28-53,80 0,0-53,27-27,52-26,0 0,1-52,52 25,-26-26,0 1,0 25,-27 1,-26 26,0 26,-27 1,-26 26,-26 26,-27 54,-27-1,1 1,-27 25,27-25,-1 26,28-27,-1-26,26 0,27-53,27 0,-1-27,53-26,1 0,-1-26,27 0,0-1,0 1,-27 0,-26 26,0 26,-27 27,-26 0,-53 27,1 52,-1 0,-53 27,0 27,-26-28,-1 28,54-27,0-1,-1-25,54-54,-1 1,27-27,53-27,0 1,27-54,-1 1,0 0,1-1,26 1,-54 26,28-26,-54 52,1 27,-27 27,-53 25,0 1,-26 27,-1 26,1-27,-27 0,53 1,0-27,27-27,26-26,0-26,53-1,26-26,0 0,27-26,0 0,0 26,0 0,-53 0,-1 53,-52 0,-26 26,0 27,-54 27,-26-1,1 27,-1-27,26 1,1-1,26-53,27 1,26-27,26-27,27 1,26-27,1 27,-1-27,0 26,1 1,-27-1,-27 27,-26 27,-26-1,-1 1,1 26,-1-27,1-26,26 0,26 0,54-26,-27-1,0-26,26 53,-26-26,-27 52,1 1,-80 26,0-1,0 28,0-27,0 26,0-26,0 0,53-53,27 0,52-26,1-27</inkml:trace>
  <inkml:trace contextRef="#ctx0" brushRef="#br0" timeOffset="101434.8017">7409 6615,'-27'-27,"1"27,-1 0,27-26,0-80,0 106,27 26,-1-26,27 0,0 0,26 0,-26-26,27 26,-1 0,0 0,-26 0,0 0,0 0,-26 0,-27 0,0 26,0 1,0-1,0 27,0 0,0 0,0 53,0-27,26 27,-26-27,27 54,-1-27,1-1,-1 1,0 0,-26 0,27-27,-27 1,0-1,0-26,0 0,-27-27,1 1,0-27,-1 26,1-26,-1 0,-26 0,27 0,-1 27,-52-27,79 0,-27 0,27 0,0-27</inkml:trace>
  <inkml:trace contextRef="#ctx0" brushRef="#br0" timeOffset="103315.9093">16537 11959,'0'0,"0"0,0 0,0 0,0 0,0-26,0 26,0 0,0 0,-27-27,27 27,0-26,0-1,-26 1,26 26,-27-27,27-25,-26 25,26-26,-26 27,-1-54,27 54,-26-27,26 0,-27 0,27 0,0 0,0 0,27 0,-27 27,26-27,-26 0,27 27,-1-1,0-26,1 27,-1-1,1 1,26 26,-27 0,1 0,-1-27,27 54,-27-27,27 0,-26 26,26-26,-27 53,1-53,-1 53,-26 0,27-26,-27 26,26-1,-26 1,0 0,0 0,0 27,0-28,0 1,-26 0,26 0,0-26,-27 26,27-27,0 1,0-1,-26 0,26 1,0-27,0 0,0 0,0 0,0 0,0 0,0 0,0 0,0 0,0 0,0 0,0-27,-27 27,27-26,-26 0,-1 26,1-53,-1 26,1 1,-1-1,1 1,0 26,26-27,-27 27,27-26,0 26,0 0,0 0,0 0,27 0,-27 26,26 1,-26-1,26 1,-26 26,27 0,-1-1,-26-25,27 26,-27-27,26 1,1-27,-1 0,27 0,-26 0,26-27,-27 1,27-1,-27 1,1-1,-27 1,26 26</inkml:trace>
  <inkml:trace contextRef="#ctx0" brushRef="#br0" timeOffset="103808.9374">16510 13361,'0'27,"0"-27,0 0,0 0,27 0,-27 0,26 0,1 0,-1 0,1 0,-1 0,1 0,-1 26,0-26,1 27,-27-27,26 0,-52 0,26 26</inkml:trace>
  <inkml:trace contextRef="#ctx0" brushRef="#br0" timeOffset="103969.9463">16537 13494,'0'0,"0"0,0 26,0-26,26 0,1 27,-1-27,1 0,-1 26,-26-52,27 26,-27-27,52 1</inkml:trace>
  <inkml:trace contextRef="#ctx0" brushRef="#br0" timeOffset="105394.0281">7594 6720,'-27'0,"27"0,-26 0,26 0,26-26,1 26,-27-26,26-1,1 1,26 26,-27-27,-26 27,0 27,-26-1,-1 27,-26 26,0 1,1 26,-1-27,0-26,26 26,1-52,26-1,26-26,27-26,0-1,0-26,0 0,26-26,-26 26,0 0,-26 27,-1-27,-26 53,-26 26,-1 1,-26 26,-26 26,26 0,0 27,0-26,27-27,-1-1,27-25,0-1,53-52,0-1,26-25,1-1,-27 0,26 0,-26-27,0 54,-27-1,-26 27,0 0,-26 27,-27 52,-26-26,-1 53,27-27,-26 27,52-53,-25 27,52-54,0 0,26-26,27-26,0 0,0-27,26 0,-26 0,0 26,-27 1,-26 26,-26 0,-27 53,-26 26,26 1,-53-1,53 27,-26 0,26-27,0-26,53-27,26 1,27-54,0-26,26 1,1-1,-1-27,1 27,-28 0,1 27,-53-1,0 54,-53 26,1 26,-1 1,-27-1,27 27,0-53,27 0,26-27,26 1,27-54,0-26,27 0,-1 27,0-27,-26 26,-26 1,-1 26,-52 53,-27 0,0 0,0 26,0-26,-26 26,52 1,1-54,26 27,-27-26,54-27,-1 0</inkml:trace>
  <inkml:trace contextRef="#ctx0" brushRef="#br0" timeOffset="109325.253">8017 6535,'0'0,"0"-26,0-1,106 27,-106 0,0 0,-26-26,26 26,0 0,0 0,26 0,1 0,-1 0,27 0,0-27,26 27,1-26,25 26,-25-27,-1 1,1 26,-28 0,1 0,0 0,-26 0,-1 0,1 0,-1 26,-26 1,27-27,-1 53,0-27,1 1,-1 26,1 0,-27 0,26 26,-26 0,0 1,0-1,0 27,0-27,-26 27,26-27,0 1,0 26,0-53,26 52,-26-52,27 0,-27 27,0-54,26 27,-26-27,0-26,0 27,0-1,-26-26,26 0,-27 27,1-27,-1 0,-26 0,1 0,-1 26,0-26,0 27,-27-27,1 26,26-26,-26 27,26-1,0 1,0-27,0 26,27 0,-1-26,1 27,26-27,0 0,0 0,0-27,26 27,-26-52</inkml:trace>
  <inkml:trace contextRef="#ctx0" brushRef="#br0" timeOffset="110944.3456">16563 11774,'0'0,"27"26,-27-26,0 0,0 27,0-27,-27 0,27 0,-26 0,26-27,-27 27,1-26,-1 0,1-27,0 26,-27-26,26 0,1-26,26 26,-27 0,27-26,27 26,-1 0,1 0,-1 0,27 0,0 27,0-27,0 26,-27 1,27-1,0 1,-27 26,27 0,-26 0,26 26,-27 27,1-26,-1 52,1-26,-27 26,0 1,26-1,-26 27,0-27,-26 1,26-1,0 1,0-28,0 1,0-26,0-1,26 1,-26-1,0-26,0 0,0 0,0-26,0 26,-26 0,26-27,0 1,-27-1,27 1,-26-1,-1-25,1 25,-1 1,1-27,-1 26,1 1,-1-1,27 1,-26-1,26 27,-26-26,26 26,0 0,0 0,0 0,0 0,0 0,0 0,26 26,-26 1,0-1,26 27,1 0,-27 0,26 0,1 0,-27 0,26 0,-26-27,27 1,-27-1,0-26,0 0,26 0,-26-26,27-1,-27 1,26-27,27 0,-26 26,25-25,-25 25,26-26,-27 27,1 26,-1-27,1 27,-27 0,0 0,26-26,-26 26,0 0,0 0,0 0,0 0,0 0,0 0,0 0,0-27,0 27,0 0,0 0,0-26,0 26</inkml:trace>
  <inkml:trace contextRef="#ctx0" brushRef="#br0" timeOffset="111937.4024">16246 13758,'0'0,"0"0,0 0,106 0,-106-26,26 26,1 0,-1-27,27 1,-27 0,27 26,0-27,0 1,0 26,26-27,-26 27,-26-26,26 26,-27 0,1 0,-27 0,0 0,0 0,0-27,-27 27,1 0,-1 0,-26 0,27 0,-27 0,0 0,0 27,0-27,27 0,-1 0,1 0,26 0,-27 26,54-26,-1 0,1 0,26 0,-27 0,1 0,25 0,-25 0,-1-26,1 26,-27 0,0 0,0 0,0 26,-27-26,27 0,-26 27,26-27,0 26,-27-26,27 0,0 0,27-26</inkml:trace>
  <inkml:trace contextRef="#ctx0" brushRef="#br0" timeOffset="113712.5039">8414 6826,'27'-53,"-1"0,27 1,-27-1,27 26,-26 1,-1-1,-26 27,0 27,0 26,-26-27,-27 53,26-26,-26 27,1-27,-1 0,26-27,27 0,0-52,53 26,0-53,0 0,26-26,-26 26,27 0,-27 0,-1 27,-52-1,0 27,-26 27,-27 52,-26-26,-1 26,1 1,0-1,26-26,26 0,27-27,53-52,0-1,53-26,26 1,0-28,1 1,-1-1,-26 28,-27 25,-26 1,-53 52,-26 27,-54 26,-26 1,1 26,-1-1,-26 1,26-26,26-1,54-26,-1-27,54-26,-1-26,27-27,0 53,0-53,0 27,-27 26,-26 26,-52 1,-1 25,-27 1,1 27,-1-27,1 26,26-26,0-27,53-26,27-26,26-27,26 0,0-26,1 26,-1 0,1 0,-54 27,-26 26,-26 52,-54 28,1-1,-1 1,-25 25,25-25,1 26,52-53,27-27,53-26,27-53,25 0,28-26,26-1,-27 1,-26 0,-1 26,-25 26,-80 54,-27-1,-26 54,-52-1,-1 27,-26 0,26-27,0 27,26-27,28-52,25-1,27-26,53 0,0-26,0-1,26-26,1-26,-1 0</inkml:trace>
  <inkml:trace contextRef="#ctx0" brushRef="#br0" timeOffset="115567.61">9208 6429,'-27'0,"-26"0,53 0,-26 53,52-53,1-26,-1 26,27-27,0 1,27-1,-1 27,-26-26,53 26,-27 0,0 0,-26 0,27 26,-27 1,0-1,-27 27,1 0,-1 27,-26-1,0 27,0 0,0-1,-26 28,26-1,0 0,0-26,0 0,0 0,0 0,26-27,-26 0,0-26,26 0,-26-26,0-1,-26 1,26-1,-26-26,-1 0,1 27,-27-27,-27 0,27 0,-26 0,-27 0,27 0,-1 0,-25 0,25 0,1 26,52 0,-26-26,53 53,0-53</inkml:trace>
  <inkml:trace contextRef="#ctx0" brushRef="#br0" timeOffset="118739.7915">15399 12779,'0'0,"0"0,0 0,0 0,0 0,-26 0,26 0,0-26,0 26,-27 0,1-27,-1 27,1-26,-1 26,1-26,-1-1,1 27,0-26,-27-1,26 1,-26-1,0 27,0-26,0-1,1 27,-28-26,54 26,-54 0,27-27,-26 27,0-26,-1 26,27 0,-26-26,0 26,-1 0,-26 0,27-27,0 27,-1 0,-26 0,27 0,0 0,-27 0,53 0,-26 0,-1 0,1 0,26 0,-26 0,26 0,-27 0,27 0,-26 0,0 0,26 0,-27 0,27 0,0 0,1 0,-28 27,27-27,0 26,0-26,27 26,-27-26,0 27,27-27,-27 26,0 1,0-27,26 26,-25-26,25 27,-26-1,27-26,-27 27,26-1,1 1,-27-1,0-26,27 26,-27 1,0-27,0 26,0 1,0-1,0-26,0 27,27-27,-27 26,26-26,1 27,-1-27,27 0,0 0,0 0,0 0,0 0,0 0,0-27,0 27,27 0,-27-26,0-1,26 27,1-26,-27-1,26-26,1 27,-1 0,1-1,-27-26,53 27,-27-1,0-26,1 27,-1-1,1 1,-1 0,1 26,-1-27,-26 27,27 0,-27 0,0 0,26 0,-26 0,0 0,-26 27,26-1,-27 27,1-53,-1 53,1-27,-1 27,1-26,-27-1,27 1,-1 25,1-52,26 27,0-27,0 26,0-26,0 0,0 0,26 27,1-27,25 0,1 0,27 0,-27 0,26 0,0 0,-26 0,0 0,0 0,0 26,-26-26,-1 0,0 27,1-27,-27 26,26-26,-26 27,0-27,0 0,0 0,27 0,-27 0,0 0,0 0,0 0,0 0,0 0,0 0,0 0,0 26,0-26,0 0,26 0,-26-26,0 26</inkml:trace>
  <inkml:trace contextRef="#ctx0" brushRef="#br0" timeOffset="120793.909">9340 6800,'0'0,"0"-27,0 1,0-1,0 1,27 0,-27-1,26 1,-26 26,0 0,0-27,0 27,0 27,0-1,-26 27,-1-27,-26 27,27-26,-1-1,1 27,26-53,0 0,26 0,1 0,26-26,26-27,-26 26,26-26,1 27,-27-27,0 27,-1 26,-52 0,0 0,0 0,-26 53,-27-1,0 28,0-1,-26-26,52 26,-25-26,-1 0,26 0,54-53,-1 0,27 0,0-26,0-1,26 1,1-1,-1-26,-26 27,-27 0,1 26,-27 0,-27 26,-26 0,-26 27,0 27,-27-1,26 1,-25-1,25-26,27-27,27 1,26-27,26 0,27-27,27 1,-1-27,0 26,-26 1,27 0,-54 26,1 26,-27 0,-53 27,0 0,0 27,0-27,0 26,0-26,27 0,52-53,27 0,0-27,53-26,-27 0,27 1,-27 25,1-26,-54 53,-26 0,-53 53,-26-26,-27 52,0 0,0-26,27 27,0-27,52-27,27-26,53 0,26 0,1-26,26-1,-27 1,0-1,-26 1,-26 52,-27 1,-27-1,-26 27,-26 0,26 0,0 0,0 0,27-27,-1 1,27-27,27 0,-1 0,-26-27,80 1,-27-1,26-26,-26-53</inkml:trace>
  <inkml:trace contextRef="#ctx0" brushRef="#br0" timeOffset="121734.9627">9896 13520,'0'0,"26"0,-26 0,0 0,0-26,0 26,0 0,0 0,0 0,27-27,-27 27,0 0,0 0,0 0,26 0,-26 0,27-26,-1 26,27-27,-27 1,27-1,0 27,0-26,0 26,-26-26,-1 26,0 0,1 0,-1 0,-26 0,0 0,0 0,0 26,-26-26</inkml:trace>
  <inkml:trace contextRef="#ctx0" brushRef="#br0" timeOffset="123534.0657">9975 6720,'0'-26,"0"26,0-26,0 26,-26-27,26 27,26 0,1-26,-1 26,1-27,25 27,28-26,-1-1,1 1,-1 26,0-27,1 1,-1 26,-26 0,-27 0,27 26,-53-26,27 53,-1-26,-26 26,0 26,0 0,0 27,0 0,0 0,0 0,0 26,0-26,0 26,-26-26,26 0,0 0,0-27,0-26,0 0,0-53,-27 26,27 1,0-27,-26 0,26-27,-53 27,27 0,-27-26,0 26,0 0,-27 0,54 0,-1 0,27 0,-26-27,79 27,-27-26</inkml:trace>
  <inkml:trace contextRef="#ctx0" brushRef="#br0" timeOffset="124703.1326">9975 12171,'0'26,"0"-26,0 0,0-26,0-1,0 1,-26-1,26-25,-27 25,1-26,-1 0,-26-26,27 26,-1 0,-25-26,25 26,1 0,-1-27,27 28,0-1,27 0,-1 0,1 0,25 0,1 27,-26-27,26 26,0 27,-27-26,1 26,-1 0,27 26,-27-26,27 53,-26-26,26 25,-27 1,27 0,-26 27,-1-27,-26 26,0-26,0 0,0 0,-26 26,-1-52,1 25,26-25,-27-1,1-26,26 0,0 0,0 0,0 0,-27-26,27 26,0-27,0-25,0 52,0-53,0 26,-26 1,26 26,-27-27,27 1,0 26,0 0,0 0,0 0,-26 26,26 1,0-27,0 53,0 0,0-27,0 27,26-27,-26 27,0-26,27-1,-1-26,1 0,-1 0,1-26,-1 26,27-27,-27 1,27-1,-26 1,-1-1,27 27,-53-26,53 0</inkml:trace>
  <inkml:trace contextRef="#ctx0" brushRef="#br0" timeOffset="125259.1644">10002 13494,'-27'0,"1"26,26 1,-27-54,27 27,27 0,-1-26,27 26,-53 0,53-27,-27 27,27-26,-26 26,-1 0,-26 0,0 0,0 0,0 0,0 26,-26-26,26 27,-27-27,1 0,26 0,0-53,0 0,0-26</inkml:trace>
  <inkml:trace contextRef="#ctx0" brushRef="#br0" timeOffset="126210.2187">10240 6694,'-27'26,"1"1,26-27,-27 26,27-26,27 0,-1 0,1-26,26-1,0 1,-27 0,27-1,-27 27,1-26,-27 26,0 26,0 27,-27-27,-26 54,27-27,-27 0,27 0,-1-27,27 27,27-53,-1 0,27-27,0 1,0 0,0-27,0 26,-27 1,1-1,-27 27,0 0,-27 27,-26-1,0 54,0-28,27 1,-27 27,27-27,-1 0,27-53,27 26,-1-52,0 26,27-27,-26 1,-1-1,-26 27,0 0,0 53,-26-26,-1 52,1-26,-27 26,27 1,-1 25,1-52,26 27,0-27,0 0,26-53,1 26,-27-26,26 0,-26 0,53-26,-53-1,26 1,-26-27,53 0</inkml:trace>
  <inkml:trace contextRef="#ctx0" brushRef="#br0" timeOffset="126789.2519">11033 6694,'0'0,"-26"0,26 0,-26 26,26-26,0 27,0 26,0 0,0 0,0 26,0 0,0 27,0-26,0 25,0 1,0 0,0-27,0 27,26-53,-26 27,0-27,26-1,-26-25,0-1,27 1,-27-27,26 0,-52-27,52 1,-26-27</inkml:trace>
  <inkml:trace contextRef="#ctx0" brushRef="#br0" timeOffset="127268.2793">10769 6641,'0'-53,"0"0,0 27,26-1,27 1,0 26,-26-27,52 1,0 26,1 26,-1-26,1 27,-1-1,-26 27,26 27,-26-27,0 26,0 27,0 0,-27-1,27 1,-26-26,-1 25,-26 1,27 0,-1 0,-26-27,0 1,0-27,0 26,0-53,-26 27,-1-26,-26-1,27-26,-54 27,27-27,-26 0,26-27,-26 27,26 0,0-26,-26 26,52 0,1-27,26 27,0-26</inkml:trace>
  <inkml:trace contextRef="#ctx0" brushRef="#br0" timeOffset="129375.3998">11430 13361,'0'-26,"27"26,-54 0,-78 0,105 0,0 0,0 0,0 0,0 0,0 26,0-26,26 0,-26 0,26 0,-26 0,27 27,-27-27,26 26,1-26,-27 27,26-27,1 0,-1 0,1 26,-1-26,1 0,-1 27,27-27,-27 0,1 0,26 26,0-26,-27 0,54 0,-28 27,1-27,27 0,-27 0,0 0,26 26,-26-26,0 0,26 0,-26 27,26-27,-26 26,27-26,-27 0,26 0,-26 0,26 0,1 0,-27 0,26 0,-26 0,26 0,1 0,-27 0,26 0,0 0,-26 0,27 0,-27 0,26 0,-26 0,26 0,-26 0,0 0,26 0,-26 0,0 0,0 0,0-26,0 26,0 0,-27-27,27 27,0-26,0 26,0 0,0-27,0 1,0 26,26-27,-26 1,0 26,0 0,-27-27,1 27,-1-26,1 26,-1 0,-26 0,0-27,0 27,0 0,0 0,0 0,0 0,0 0,0 0,0 0,0 0,0-26,0 26,0 0,0 0,0 0,-26-26,-1-1,27 27,-26-26,-27 26,26-27,-25 1,-1-1,-27 27,27-26,-26-1,26 1,0 26,0 0,27 0,-1 0,27 0,0 0,0 0,27 0,-1 26,27-26,0 0,0 0,26 0,-26 0,27 0,-27 0,26 0,-53-26,27 26,0 0,-26 0,-27 26,26-26,-26 0,0 0,0 0,0 0,27 0,-27 0,0 27,0-27,26 26,-26-26,0 0,0 0,26 0,-26 0,0 0,0 0,27 0,-27 0,0 0,0 0,0 0,0 0,0 0,0 0,0 0,0 0,0 0,0 27,0-27,-27 26,27 1,-26 26,0-27,-1 27,-26 0,27 0,-27 0,26 0,1 0,-1-1,1 1,-27 0,27-26,26-1,-27 1,27-27,-26 26,26-26,0 0,0 0,0 0,0 0,0 0,0 0,0 0,26 0,-26 0,0 0,0-26,0 26</inkml:trace>
  <inkml:trace contextRef="#ctx0" brushRef="#br0" timeOffset="131883.5433">11166 6879,'0'-26,"0"-1,-27 1,27 26,0-27,0 27,0 0,0 0,0-26,0 26,0 0,27-27,-27 1,0 26,0 0,26 0,-26 0,27 0,-54 26,27 1,-53 26,27 0,-27-27,26 54,-25-28,25 1,1-26,-1-1,27 1,27-54,-1 27,27-53,0 27,26-27,1 27,-1-54,0 27,-26 27,-26-1,26 1,-53-1,0 27,0 27,-27 26,-26 0,0 26,-26-26,0 26,-1 27,27-53,0 0,27 0,0-53,52 26,0-52,27 26,27-53,-1 27,1-27,-1 0,-26 0,0 26,-27 27,1 0,-27 0,-27 27,-26 26,0 0,-26 0,26 0,0-1,0 1,27-26,26-27,26 0,1 0,52-27,0 1,1-27,-27 53,0-26,0-1,-1 27,-52 0,-26 53,0-27,-27 54,-27-27,27 0,0 26,-26-26,53-27,26 1,0-1,53-52,26-1,-26 27,26-53,1 27,-1 0,-26 26,0 0,-53 0,-27 26,-26 27,0 0,-26 0,26 0,0 0,27-27,-1 1,27-1,27-26,-1 0,54-26,-1-1,27 1,-27 26,-26-27,27 27,-54-26,27 26,-53 0,-27 0,27 0,-26 0,26 26,-53-52</inkml:trace>
  <inkml:trace contextRef="#ctx0" brushRef="#br0" timeOffset="136413.8023">17251 13097,'-26'0,"26"0,26 26,-105-52,132 26,26-27,0 1,27 0,0-1,0 1,26-27,1 26,-28 1,1-1,-26 1,-1 26,-26-27,0 27,-27 0,-26 0,0 0,-26 0,26 0,-27 0,1 0,-1 0,-25 0</inkml:trace>
  <inkml:trace contextRef="#ctx0" brushRef="#br0" timeOffset="136810.8247">17092 12806,'0'-27,"27"27,-27 0,0 27,-27-1,1 27,-27 0,0 27,-26-28,26 28,-27-27,28 26,25-26,27 0,0-27,27 1,25-1,28 1,-1-27,1 0,-27-27,52 27,-78-26,52 26,-26-27</inkml:trace>
  <inkml:trace contextRef="#ctx0" brushRef="#br0" timeOffset="137896.8872">18415 12753,'27'0,"-1"26,27-52,-26 26,26-27,-1 27,1-26,0 0,-26-1,-1 1,1-1,-1-26,-26 27,0-1,0 1,-26-1,-1 1,-26 0,27 26,-27 0,26 26,-25 0,25 1,1 26,-1 0,1 26,-1-26,27 0,0 0,27 0,-1-27,1 1,-1-1,1-26,-1-26,0 26,1-53,26 26,-27-26,1 0,-1-26,1 26,-1 0,1 0,-27 27,26-1,-26 27,0 0,0 27,0-1,0 27,0-26,0 26,27-27,-27 1,26-27,-26 0,26 0,1-27,-1 1,1-1,-1-26,1 53,-1-26,-26-1,0 27,0 0,0 0,0 27,0-1,27 1,-27-27,26 26,1-26,-1 0,27-26,0-1,0 27,0-53,0 27,-27-1,1 1,-27 0,0 26,0 26,-27 0,27 1,-26 26,26-27,0 27,0 0,0-53,26 27,1-54,-1 27,27-53,-27 0,-26-26,27 0,-27-27,-27-27,1 28,-1-1,-25 0,-1 0,26 27,1 26,-1 26,1 1,26 26,0 26,0 1,26 26,-26-27,27 54</inkml:trace>
  <inkml:trace contextRef="#ctx0" brushRef="#br0" timeOffset="138165.9026">19024 12859,'26'0,"27"0,0-27,0 1,26-1,1 27,-1-26,1-1,-54 27,27-26,0 26,-27 26,-26-26,0 0,-26 53,-27-26,0-1</inkml:trace>
  <inkml:trace contextRef="#ctx0" brushRef="#br0" timeOffset="138329.912">19156 13018,'-26'26,"52"0,1-26,52-26,0 26,1-26,26 26,-27 0,0-27,-26 27,27 0,-54-26,1 52,-27-26,0 0</inkml:trace>
  <inkml:trace contextRef="#ctx0" brushRef="#br0" timeOffset="150143.5877">1456 10239,'26'27,"0"26,-26 0,53 0,-53 26,0 0,0 27,0 0,0 26,-26 1,-1-1,27-26,-26 26,0-26,26-27,-27 1,27-27,0-53,0 0,0 0,0-53</inkml:trace>
  <inkml:trace contextRef="#ctx0" brushRef="#br0" timeOffset="150486.6073">1932 10663,'0'26,"0"27,-27 53,1 0,26 26,-27 0,27-52,0 26,27-27,-1-26,54-27,-27 1,52-54,-25 1,-1-54,1 1,-27-53,-1 26,-25-26,-27-27,-27 53,-25 0,-1 0,-27 54,27-1,-26 26,0 27,52 0,1 0,26 0,26 0,1 0,25 0</inkml:trace>
  <inkml:trace contextRef="#ctx0" brushRef="#br0" timeOffset="150843.6277">2778 10504,'-52'26,"25"27,-26 27,27-1,-1 27,27 0,0 26,27-26,-1 0,27 0,26-54,27 1,-26 0,26-53,-1-26,1-27,-26 0,-28-26,1-27,-26-26,-27 26,-53 0,0 0,0 27,-26-1,-1 27,1 27,26-1,0 27,27 0,26-26,26 26</inkml:trace>
  <inkml:trace contextRef="#ctx0" brushRef="#br0">3757 10319,'0'0,"0"0,27 0,-27 53,26 0,1 26,-27 27,26 26,1-26,-27 26,26 1,-26-1,0-26,0-27,-53-26,53 0,0-27,0-26,0-53</inkml:trace>
  <inkml:trace contextRef="#ctx1" brushRef="#br0">8227 13284 0</inkml:trace>
  <inkml:trace contextRef="#ctx0" brushRef="#br0" timeOffset="151463.6632">4313 10557,'0'79,"-26"1,-1 25,1 1,-1 0,27 0,0 0,27-53,26 26,26-52,0-27,1-27,-1 1,-26-27,26-27,-79-25,27 25,-27-26,-27 27,1-27,-27 53,0-26,0 52,0 1,0-1,53 27,-26-26,26 52,26-52,27 26</inkml:trace>
  <inkml:trace contextRef="#ctx0" brushRef="#br0" timeOffset="151733.6786">5133 10345,'27'27,"-27"-27,26 26,-26 1,0 26,0 26,0 0,0 1,0 25,0 1,0-26,0-1,0 0,0-26,0 0,27-26,-27-27,0 0,-27-27,27 1</inkml:trace>
  <inkml:trace contextRef="#ctx0" brushRef="#br0" timeOffset="152701.734">2302 12806,'0'0,"0"0,0-27,0 1,0-1,27-25,-27-1,26 0,1-27,-1 1,1 26,-1-26,0 26,1 0,-1 0,-26 26,27 27,-1 0,1 27,-27 26,26 0,1 26,-1 1,27-1,-27 0,1-26,-27 0,26 26,-26-52,0-1,0-26,0 27,-26-54,-1 27,1-26,0-1,-27-25,26 25,1 1,-1-1,1-26,-1 27,54 26,-27-53,26 53,1-27</inkml:trace>
  <inkml:trace contextRef="#ctx0" brushRef="#br0" timeOffset="152954.7485">3255 12277,'26'0,"-52"0,26 26,-133-26,81 0,25 27,-26-1,27 27,-1 0,1-27,26 27,0 0,0 0,26-26,1 25,52-25,-52-1,25-26,-25 0,26 0</inkml:trace>
  <inkml:trace contextRef="#ctx0" brushRef="#br0" timeOffset="153231.7643">3440 12356,'0'0,"-53"27,27 25,-1-25,27-1,0 1,0 26,0-27,27 27,-1-26,27-1,-27 0,27 1,0-27,-26 0,26 0,-27-27,27 27,-27-26</inkml:trace>
  <inkml:trace contextRef="#ctx0" brushRef="#br0" timeOffset="153926.8039">3969 12515,'0'0,"27"0,-1 0,-79-27,80 1,25-1,-25 1,-1-27,1 27,-1-1,-26 1,-26-1,26 1,-53 26,0 0,27 26,-54 1,27 26,0-27,27 53,-1-52,27 52,0-52,0 26,27-27,-1-26,27 0,-26 0,26 0,0-26,-1 26,1-27,-26 27,26 27,-27-1,1 1,-1 25,1 1,-1 27,-26-1,0 1,27-1,-27-26,0-27,26 27,-26-53,0 0,-26-26,26-27,-27-27,27-25,-26-1,26-27,0 28,0-28,0 28,26 25,-26 27,53 27,-27-1,27 54,-26-1,26 1,-27-1,1 27,-27-26,0 25,0 1,-27-26,1-1,-1-26,1 27,-1-54,27 27,-26-26,26-1</inkml:trace>
  <inkml:trace contextRef="#ctx0" brushRef="#br0" timeOffset="154170.818">4736 11933,'0'0,"0"0,0 26,0-26,0 53,0 26,-26 1,26-27,0 26,26 1,-26-1,0-53,0 27,27-26,-27-27,0-27,0 1,0-27</inkml:trace>
  <inkml:trace contextRef="#ctx0" brushRef="#br0" timeOffset="154724.8497">4631 12197,'-27'-26,"1"26,26 0,0 26,26-26,27 27,0-1,0-26,26 0,-26-26,0 26,0-27,0 1,-27-1,-26 27,0-26,-26 26,-1 0,-25 26,-1 1,26-1,1 27,-1-26,1-1,26 27,26-53,1 27,26-27,0 0,-1 0,1-27,0 27,-26-26,-1-1,1 27,-1-26,-26 26,0 26,0-26,-26 27,26-1,0 1,0-1,26-26,1 0,-1 0,0-26,27-1,-26 1,26-27,-27-27,-26 1,0-27,0 27,0-27,-26 27,-1-1,1 27,-1 0,1 27,-1-1,1 27,26 0,0 53,0-53,26 53,-26 0,0 27</inkml:trace>
  <inkml:trace contextRef="#ctx0" brushRef="#br0" timeOffset="155917.9179">2699 12991,'-53'27,"27"-1,26-26,26 0,1 0,26 0,-1-26,28 26,-1 0,27-27,26 27,27-26,26 26,1-27,25 27,1-26,0 26,26 0,-27-27,1 27,-27-26,27 26,-53 0,-1 0,-25 0,-28 0,-25 0,-1 26,-26-26,-26 0,-27 0,0-26,0 26,-27-27,1-26,-1 0,1-26,-27 0,26-1,1-52,-1 26,1-26,26-27,0 0,26 1,-26-1,27-26,26 0,-27-1,27 28,-26-1,-1 0,-26 27,27-1,-27 1,-27 53,27-1,-53 1,0 26,-26 27,0-27,-54 53,27 0,-52 0,-28 0,1 0,-53 26,0 1,-27-1,1-26,-27 27,0-27,26 0,-26 0,53-27,-27 1,54-1,-1 1,27 26,53-27,-1-26,1 53,53-26,-1-1,1 1,26 0,0 26,27 26,-27 0,26 27,1 27,-1-1,27 27,-26 53,-1-1,27 54,-26 0,26-1,0 28,0-1,0 0,0 0,0-26,26-1,-26-25,0-1,0 0,27-26,-27-53,0-1,26 1,1-53,-1-26,27-1,27-26,25-26,1-27,26 0,54 0,-28-27,28 1,-1 0,0 26,0 26,-26-26,-27 27,1 26,-80 0,-1 26,-25-26,-27 27</inkml:trace>
  <inkml:trace contextRef="#ctx0" brushRef="#br0" timeOffset="160359.172">18918 4710,'0'0,"0"0,0 0,0 0,0 0,-26 26,26 1,0 25,0 1,0 0,0 27,0 25,-27 1,27 0,0 0,0 0,0-27,-26 1,26-28,0 1,0-26,0-1,-27-26,27 0,27-26,-27-1,0-52</inkml:trace>
  <inkml:trace contextRef="#ctx0" brushRef="#br0" timeOffset="160717.1924">19183 5080,'-27'53,"1"26,-27-26,26 53,1-27,26 27,0-53,26 27,1-28,26-52,26 27,-26-27,26-27,1 1,-1-53,-26 26,0-27,0 1,-53 0,26-1,-52 1,-1-1,-25 28,-1-1,-27 26,27 27,0-26,0 26,1 26,25-26,27 27,0-27,53 26,-27-26</inkml:trace>
  <inkml:trace contextRef="#ctx0" brushRef="#br0" timeOffset="161084.2134">19950 5133,'-27'26,"1"1,-27-1,0-52,-26 79,26 0,26 26,1 0,0 1,52-27,27 0,0 0,53-27,-27 0,53-52,-26 0,0-1,-27-26,1 0,-27-26,-27 0,-26-27,-26 26,-27 1,0 0,-27 26,-25 0,25 0,27 53,-26-27,26 27,53 0,-26 0,52 0,0 0,27 0</inkml:trace>
  <inkml:trace contextRef="#ctx0" brushRef="#br0" timeOffset="161483.2363">20744 4815,'0'0,"0"27,0-27,0 53,0-27,0 27,0 0,0 26,0 1,0-1,0 27,0-27,0 1,26-1,-26-26,0 26,0-52,27-1,-27 1,0-27,26 0,-26-27,27 27,-27-53</inkml:trace>
  <inkml:trace contextRef="#ctx0" brushRef="#br0" timeOffset="161815.2553">21246 5080,'0'0,"0"26,-26 1,-27 105,27-52,-1-27,1-1,26 28,0-27,26 0,1-27,25 1,1-1,0-52,27 26,-27-27,0-26,-27 0,0 0,1 0,-54 1,27-28,-52 27,25 27,-26-27,0 26,0 1,0 26,27-27,26 27,-27-26,54 26,-1 0</inkml:trace>
  <inkml:trace contextRef="#ctx0" brushRef="#br0" timeOffset="162115.2724">21881 4948,'0'0,"27"26,-54-26,27 27,0 26,0-27,0 53,0-26,0 27,0-1,0 0,0-26,27 0,-27 27,0-27,26-1,-26-25,0-1,0-26,0 27,0-27,27 0,-27 26,0-52,26-1,-26 1,53-1</inkml:trace>
  <inkml:trace contextRef="#ctx0" brushRef="#br0" timeOffset="162908.3178">22622 5106,'0'-26,"0"26,-26 0,-1-106,27 106,-26 0,-1 0,27 0,-26 0,-1 27,1-27,0 0,26 26,-27 1,27-1,-26 27,-1 0,27 0,-26-27,26 54,0-27,0-1,0 1,0 0,26 0,1-26,-1 26,-26-1,53-25,-27-1,27-26,0 27,0-27,0 0,0 0,0-27,0 27,0-26,0-1,0-25,-27-1,1-27,-1 27,0-26,-26 0,-26-1,0 1,-1 26,-26 0,27 27,-27-1,0 1,-26 26,26 0,0 0,0 0,26 26,1-26,26 27,-27-27</inkml:trace>
  <inkml:trace contextRef="#ctx0" brushRef="#br0" timeOffset="165492.4656">22358 6138,'0'0,"0"0,0 0,0 0,-27 0,27 0,-26 27,26-27,-27 26,1 1,-1 26,27-27,-26 1,26-1,0 0,0 27,0-53,26 27,1-27,-1 0,27-27,0 27,0-26,26-1,1 1,-1 26,1-26,-1 26,0-27,-26 27,27 0,-28 0,1-26,-26 26,-1 0,1 0,-1 0,-26 0,0-27,-26 1,26 26,-27-27,27 1,-26 26,26 0,0-27,0 27,0-26,53 26,-27-27</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9:32.792"/>
    </inkml:context>
    <inkml:brush xml:id="br0">
      <inkml:brushProperty name="width" value="0.05292" units="cm"/>
      <inkml:brushProperty name="height" value="0.05292" units="cm"/>
      <inkml:brushProperty name="color" value="#FF0000"/>
    </inkml:brush>
  </inkml:definitions>
  <inkml:trace contextRef="#ctx0" brushRef="#br0">12065 15954,'0'-26,"0"26,0 0,-26 0,26 0,0 0,0 0,0 26,0-26,0 53,0 0,26 0,-26 0,27 26,-1 1,-26-1,27-26,-1 26,-26-26,27 0,-27-26,0 26,0-27,26 1,-52-54,26 27,0-26</inkml:trace>
  <inkml:trace contextRef="#ctx0" brushRef="#br0" timeOffset="515.0294">11907 15875,'0'-26,"26"-27,1 26,-1-26,0 27,1-27,26 26,0-25,0 25,0 1,-1 26,1-27,-26 27,26 27,0-1,-27 27,1-27,-27 27,0 0,0 0,-27 27,1-28,-27 1,26-26,-26 26,27-27,-1 27,-25-26,25-27,1 26,-1 1,27-27,0 26,0-26,27 26,-1-26,1 27,25-1,1 1,-26-1,26 27,0-26,0 26,0-27,-27 27,27-27,-27 27,1-26,-1-27,-26 0,27 0,-27-27,0 1</inkml:trace>
  <inkml:trace contextRef="#ctx0" brushRef="#br0" timeOffset="855.0489">12753 16298,'53'27,"-26"-27,26-27,-1 1,1-1,-26-25,-1 25,1-26,-27 0,0 27,-27-1,1 1,-27 52,0-26,27 53,-54-26,54 26,-27 26,26 0,1-26,26 27,0-27,26-1,1 1,-1-26,27-1,0-26,-26-26,25 26,1-53</inkml:trace>
  <inkml:trace contextRef="#ctx0" brushRef="#br0" timeOffset="1138.0651">13256 16219,'0'0,"0"26,0 1,26-1,1 1,-1 26,1 0,26 0,-27-1,27 28,0-27,-27 26,1-26,-1 0,-26 26,-26-26,26 0,-27-26,1 26,-27-27,27-26,-1 0,-79-26,80-1,-1-26,1 0,-27-26</inkml:trace>
  <inkml:trace contextRef="#ctx0" brushRef="#br0" timeOffset="1303.0745">13177 15796,'0'26,"0"-26,0 0,0 27,0-27,0 0,0 0</inkml:trace>
  <inkml:trace contextRef="#ctx0" brushRef="#br0" timeOffset="1504.086">13362 16589,'26'53,"-26"-26,0-27,0 0,27 0,-27 0,53 0,-53-27,0 1,0-1,26 27</inkml:trace>
  <inkml:trace contextRef="#ctx0" brushRef="#br0" timeOffset="2072.1185">13600 16351,'0'0,"0"27,0-27,0 0,0 0,0 0,0 0,0 0,0 0,0 0,0 0,0-27,0 27,0 0,0 0,-27 0</inkml:trace>
  <inkml:trace contextRef="#ctx0" brushRef="#br0" timeOffset="2410.1378">12436 16986,'26'27,"27"-27,0-27,53 27,0-26,0-1,-1 1,28-1,-1 1,-26-27,26 27,-26 26,0-27,-27 27,-26-26,0 26,-27 0,-26 0,0 0,-26 0,26 26,-26-52</inkml:trace>
  <inkml:trace contextRef="#ctx0" brushRef="#br0" timeOffset="9530.5451">5927 8255,'0'-26,"-26"-1,-1-26,27 0,-26 27,-1-1,27 1,-26-1,-1 1,1-27,-1 27,1-27,-1 0,-25 0,25-27,1 1,-27 0,53-1,-27-25,27-1,27 26,-27-26,26 27,27-27,0 0,0 27,0 0,0-1,26-26,0 27,1 0,-27-1,26 1,1 0,-1 26,0 0,27-27,-27 54,1-1,-1 1,1 26,-1 0,-26 26,26 1,-26 26,0 26,-26 27,-1 0,0 26,1-26,-1 53,-26-27,0 0,0-26,0 0,0 0,0 0,-26-27,-1 0,27-26,-26 0,26 0,-26 0,26-26,0-1,0 0,0 1,0-1,-27-26,27 0,0 0,0 0,-26 0,26 0,-27-26,1-27,-1 27,-26-27,27 26,-27-52,0 26,0 0,0 0,27 27,-27-27,26 26,27 1,-26 26,26-27,0 27,0 0,0 27,0-1,26 27,-26-26,27 52,-27-26,26 26,-26-26,27 27,-27-28,26-25,-26 26,27-27,-1-26,1 0,26 0,26-53,0 27,1-27,-1 27,27-27,0 0,-27 0,27 26,-53 1,0 26,0-27,0 27,-27 0,-26 0,26 27,-26-27,0 26,-26 1,26-1</inkml:trace>
  <inkml:trace contextRef="#ctx0" brushRef="#br0" timeOffset="11337.6484">9049 10319,'-26'0,"26"0,0 0,0 0,-27 0,27 0,-26 0,26 0,0 0,0 0,0 0,0 0,0 0,0 0,0 0,0 0,0 0,0 0,0 0,0 0,0 0,0 0,0 0,0 26,0-26,0 0,0 0,26 27,-26-1,27-26,-27 0,0 27,26-1,1 1,-1-27,0 26,1 0,-1 1,27-1,0 1,0-1,0 27,26-26,-26-1,27 1,-1 25,0-25,1 26,-1-27,27 1,-27 26,27-27,0 1,0-1,0 1,0-1,26 0,0 1,-26-1,26 1,1-1,-1 1,0-27,0 26,27 1,-26-1,25-26,1 27,0-27,26 26,0 0,-26-26,53 27,-27-27,0 0,27 0,-27 0,27-27,-1 27,1-26,-27 0,0 26,27-27,-53 1,26-1,-26 1,-1-1,1 1,-27-1,1 27,-1-26,0-1,-26 1,0 0,0-1,-27 27,27-26,-53-1,0 27,-27 0,1-26,-27 26,0-27,0 27,-27-26,-26 26,1-27,-1 27,-53 0,26-26,-25-1,25 27,-26-26,1 26,25 0,1-27,26 27,0-26,53 26,0-26,0 26,53-27,0 27,0-26,26-1,0 27,1 0,-1 0,-26 0,-26 0,-1 53,-26-26,-26 25,-1 1,-26 27,-26-1,-1-26,28 26,-28-26,27 0,0 0,0-26,27-1,-27 1,53-27,-53 0,0 0,-26 0</inkml:trace>
  <inkml:trace contextRef="#ctx0" brushRef="#br0" timeOffset="12365.7072">7594 16616,'-27'26,"1"1,-27-1,80 1,-54-1,1 1,-1-1,27 1,27-1,26-26,-1 0,28-26,-1-1,-26 27,26 0,-26 0,-26 27,-27-1,-27 53,1 1,-53-1,26 27,-27-27,27 1,27-27,-27 0,53-27,26-26,1 0,-1-26,1 26,26-27,-27 1,1 26,-27 0,0 26,0 1,0-27,-27 52,27-52,27 27,26-27,-1-27,1 1,27 26,-1-26,-52-1,26 27,-53 0,52 53,-78 0,0 0,-1 0,1 0,-1 0,1-1,26-52,-53 80,53-80,0 0,0 0,0 0,0 0,0 0,0 0,0 0</inkml:trace>
  <inkml:trace contextRef="#ctx0" brushRef="#br0" timeOffset="13781.7882">18865 7832,'-53'0,"27"-53,-27 53,-106-80,80 1,-1-27,-25 0,25-26,-26 0,27-27,0 27,-1-27,27 0,27 0,-1 27,27-27,27 1,26 25,26-25,0 25,27 1,0 26,26 0,27 27,-53 0,53 52,0 1,-27 52,0 1,0 26,-26 52,-26 1,-1 0,-26 53,0 0,-53-27,0 27,0 26,-27-53,1 27,-27-27,27-26,-1 0,1-27,-27-52,53 26,-53-53,26 26,1-79</inkml:trace>
  <inkml:trace contextRef="#ctx0" brushRef="#br0" timeOffset="14015.8016">19156 6588,'-26'-26,"26"26,0 53,0-106,0 106,0 0,26 26,-26 0,0-26,27 27,-1-54,1 27,25-27,28-26,-27-26,53-1,-27-25,27-1,0 0,-1 0,1-27,-26 54</inkml:trace>
  <inkml:trace contextRef="#ctx0" brushRef="#br0" timeOffset="15927.911">16510 8758,'0'0,"0"0,0 0,0-27,0 27,0 0,-26 0,26 0,0-26,-27 26,27 0,-26 0,0-27,26 27,-27-26,1-1,-1 1,1 26,-1-53,-26 27,27-1,-27 1,0-27,-26 26,-1 1,1-1,0-26,-27 27,0 0,-26-1,26-26,-27 53,1-26,0-1,-27 1,27 26,-27-27,0 27,1-26,-28 26,1-27,26 27,-26 0,0 0,0 0,0 27,-27-27,0 26,27 1,0-1,-27 1,27-1,0 27,0 0,-1 0,28 0,-1 0,0 26,27-26,-1 0,1 0,0 0,26 0,27 0,-27 0,26-27,1 27,0-27,-1 27,27-26,1 26,-1-27,0 1,26-1,-26 1,27-1,-1-26,27 26,-26-26,-1 27,27-27,0 0,0 0,0 0,-26 0,26-27,0 1,0 26,0-26,0-1,0-26,26 27,-26-1,0-26,27 27,-27-1,26-26,-26 27,0 0,27-1,-27 27,0 0,0 0,0 0,-27 27,1-27,-1 52,-25 1,-1 27,0-27,0 26,-27-26,1 26,26-26,0 0,27 0,-1-26,27-1,27-26,26 26,26-26,0 0,27-26,0 26,26 0,-26-26,0 26,-27 0,1 0</inkml:trace>
  <inkml:trace contextRef="#ctx0" brushRef="#br0" timeOffset="16783.96">9420 16589,'0'0,"0"0,-27 27,27-27,0 0,0 0,-26 26,26-26,26 0,1 0,-1 0,0 0,1 0,-1 27,-26-27,27 53,-27-27,-27 27,1 0,26 26,-27-26,-25 27,52-27,-27-27,27 0,27 1,-1-27,0 0,1 0,-1 26,1-26,-27 27,0-1,-27 27,1 27,-1-27,1-27,0 53,26-79,0 53,0-53,79 27,-26-54,0 27,0 0,-53 0,105 0,-105 0,0 0,0 53,0-53,-52 53,52-53,-80 0,54-53,26 0</inkml:trace>
  <inkml:trace contextRef="#ctx0" brushRef="#br0" timeOffset="18032.0313">8864 10689,'0'0,"0"0,26-26,80 26,-106 0,0 0,0 0,0 0,0 0,0 0,0 26,0-26,27 27,-27-27,0 26,0-26,0 27,26-1,-26 27,27-53,-1 53,0-27,27 27,0 0,0-26,0 26,27-1,-1 1,0 0,1-26,25 26,1 0,27-1,-28-25,28 26,-1-27,0 1,1 26,52-27,-26 1,-1-1,54 1,-53-1,52 0,-25 1,25-1,1 1,-27-1,27-26,-27 27,27-27,-1 26,1-26,-27 0,27 0,0 0,-27 0,26-26,-25 26,25 0,1-27,-27 1,27-1,-27 1,-26-1,26-25,-53 25,27 1,-27-1,-26 1,-26-1,-28 1,1-1,-26 27,-1-26,-26-1,-26 1,-27 26,0-27,0 1,0 26,-26-26,26 26,0 0,27-27,-1 27,27 0,27-26,25 26,1-27,0 27,27 0,-27 0,-1 0,1 0,0 27,-53 26,0-27,-53 27,0-27,1 27,-28 0,1 0,26 0,-26-26,26-1,26-26,1 0,52 0,-26-26,27 26,-1-27,27 1</inkml:trace>
  <inkml:trace contextRef="#ctx0" brushRef="#br0" timeOffset="18999.0867">10240 16589,'0'0,"-27"0,27 0,0-26,27-1,-1 27,1-26,-1 26,1 26,-1 1,-52-1,26 27,-53 27,26-27,-26 26,27-26,-27 0,53 0,0-27,26 1,27-27,27 26,-1-26,-26 0,0 0,-27 27,1 25,-54 1,1 0,-27 27,0-27,-26 26,26 0,0-26,26 0,27-53,0 53,0-53,0 0,80 53,-80-53,79 0,-79 0,79-26,-26-1,-26-52,52-27</inkml:trace>
  <inkml:trace contextRef="#ctx0" brushRef="#br0" timeOffset="19334.1058">17516 8969,'-27'53,"1"-26,-1 26,1-27,-1 1,1 26,-27-27</inkml:trace>
  <inkml:trace contextRef="#ctx0" brushRef="#br0" timeOffset="20400.1668">16801 9366,'-26'0,"26"0,0-53,26 53,-26-53,27 1,-27-28,0 27,0-26,0-1,-27-25,1-1,-1 0,-25 27,-1-27,-27 0,1 0,0 27,-54-27,27 27,-26-1,0 1,-27-1,-26 1,0 26,-27 0,0 27,1-27,-27 26,26 1,-53-1,27 27,-26 0,-1 0,0 0,1 27,-1 26,1-27,-1 27,27 0,0 26,0 1,0-1,26 1,0-1,27 0,0 1,26-1,0-26,1 26,-1 1,53-27,-26 0,26 26,26-53,1 54,26-54,0 27,0-26,27-1,-1 1,1-1,0 0,-1 1,1-1,-1-26,27 27,-26-1,26 1,-27-27,27 26,-26-26,26 27,0-27,-27 0,27 0,0 0,0 0,27-27,-54 1,54-1,-27-105,26 106,-26-27,27 26,-27 1,0-1,0 1,0 26,26 79,-26-105,0 26,0 0,0 0,0 0,0 0,0 26,-26 1,-27-1,26 1,-26 25,0 1,1 27,-1-27,0-27,0 54,26-54,1 27,-1-27,54 1,-27-1,26-26,27 0,0 0,0 0,26 0,-26 0,0-26,0 26,0 0,-26 0,-1-27,-26 27,27 0,-54 0,27 0,-26 0</inkml:trace>
  <inkml:trace contextRef="#ctx0" brushRef="#br0" timeOffset="24334.3918">5742 10636,'0'-26,"-27"-1,27 27,0 0,-26-26,26 26,0 26,0 1,0 26,26-27,-26 54,0-1,0 0,0 1,0-27,0 26,0-26,0-27,0 1,0-1,0-26,27-26,-27-1,26 27,1-53,-27 27,26 0,1-27,-27 26,0 27,0 0,26 0,1 0,-27 27,26-1,0 1,1-1,-1 0,1-26,-1 0,27 0,-26-26,-1 0,1 26,-1-53,-26 26,0 1,0-1,0-26,-26 53,-1-26,27 26,-26 26,-1-26,27 53,0-26,0-1,0 27,0-26,27-1,-1-26,-26 26,27-26,-1 0,1 0,-1-26,-26 26,26 0,1-26,-27 26,26 0,-26 26,27-26,-27 0,0 0,26 0,-26 0,0-26,0 26,-26-27,26 1,0-1,0 1,0-27,0 53,0-27,26 27,1-26,-1 26,1 0,-1 0,1 0,-1 0,0 0,1-27,-27 27,26-26,-26 26,0-27,0 1,0 0,0 26,0 0,-26 0,26 0,-27 0,27 26,0 27,-26-27,26 1,0-1,0 27,0-26,0-1,26 1,-26-27,0 26,0-26,27 0,-27 0,0 27,0-27,0 0,0 0,0 0,0 0,0 0,0 0,0 0,0 0,0 0,0 0,0 0,0 0,0 0,0 0,0 0,0 0,0 0,0 0,0 0,0 0,0 0,79 0,-79 0,0 0,-26-27,26 27</inkml:trace>
  <inkml:trace contextRef="#ctx0" brushRef="#br0" timeOffset="25073.4341">5927 10398,'26'27,"-26"-54,27 27,-1 0,-26 0,0 0,27 0,-27 0,0-26,0 26,-27-27,1 27,-1 0,1 0,0 0,-1 0,1 27,-1-1,1 1,26-1,0 27,0-27,0 27,0-53,26 27,-26-1,27 1,-1-27,-26 0,27-27,-1 27,-26-26,26-1,-26 27</inkml:trace>
  <inkml:trace contextRef="#ctx0" brushRef="#br0" timeOffset="25363.4507">6086 10504,'0'0,"0"0,26-26,-26 26,0-27,0 27,0-26,0 26,0 0,0-27,0 27,0 0,27 27,-1-27,-26 26,0-26,27 27,-1-27,1 0,-27 0,26 0,-26-27,0 1,26-1,-26 1,-26-27,52 26,-26 1,27-1,-27 1</inkml:trace>
  <inkml:trace contextRef="#ctx0" brushRef="#br0" timeOffset="25652.4672">6403 10213,'0'0,"0"26,27 1,-27 105,0-132,0 0,0 0,0 0,26 0,-26 0,27-26,-1-1,-26 1,0-1,27-26,-54 0,27 1,-26-28,-1 27,1-26,-1 26,-26-26,27 52,-1-26,1 27,26-1,-26 1,26 26,0 0,-27 0,54 0,-27-27,0 54</inkml:trace>
  <inkml:trace contextRef="#ctx0" brushRef="#br0" timeOffset="27563.5765">13679 16140,'0'0,"27"0,-1 0,1 0,-1-27,1 1,26-1,-27 1,27-27,0 0,-27 26,27-25,-53 25,27 1,-54-1,27 27,-26 0,-27 27,0 26,0-1,0 1,0 27,27-1,-27-26,26 26,27 1,0-54,0 27,27-26,26-27,-27-27,27 27,0-79,26 52</inkml:trace>
  <inkml:trace contextRef="#ctx0" brushRef="#br0" timeOffset="27727.5859">14261 16060,'27'-26,"-1"26,-26 0,27 26,-27 1,0 26,0-27,26 1,-26-1,27 0,-1-26,27-26,-26 0,25-27,-25-27</inkml:trace>
  <inkml:trace contextRef="#ctx0" brushRef="#br0" timeOffset="28081.6061">14738 15266,'-27'0,"1"27,-1-1,-79 54,106-1,0 27,0 0,0 26,0-26,0 0,0-27,0-26,0 0,0-27,0-26,27-26,-27 0,0-27,26-27,1 27,-1 0,27-26,-26 53,26-1,-27 1,27 52,-27 1,1 25,-1 1,-26 0,27 0,-27 0,26-26,-26-1,0-52,27 26,-27-53</inkml:trace>
  <inkml:trace contextRef="#ctx0" brushRef="#br0" timeOffset="28225.6144">15029 15452,'-27'0,"27"0,0 26,27 1,-54-1,54 27,-54-27,54 27</inkml:trace>
  <inkml:trace contextRef="#ctx0" brushRef="#br0" timeOffset="28583.6349">15082 15954,'26'27,"-26"-27,27 0,-1 79,-26-105,26 26,1-27,-27 1,0 26,0 0,0 0,0 0,0 0,0 0,26-27,1 27,-1 0,1 27,-1-27,1 53,-1-27,1 54,-1-1,0 27,1-27,-27 27,0-27,0 1,0-1,-27-26,27 0,-26-27,0-26,-27-26,53 0,-53-54,26 1,1-1</inkml:trace>
  <inkml:trace contextRef="#ctx0" brushRef="#br0" timeOffset="28751.6445">14552 15610,'-79'-26,"26"0,0 26,53 0,53 0,0 0,26-27,80 27,-27-26,27-27,-26 0,-1 0</inkml:trace>
  <inkml:trace contextRef="#ctx0" brushRef="#br0" timeOffset="47069.6922">4075 12594,'0'27,"-27"-1,1-26,0 27,-80-27,106 0,-27 26,27-26,0 0,27 0,-1 0,1-26,26-1,26 27,0-53,1 27,26-27,26 0,27 0,-27-26,27 26,-1-27,-25 27,25 0,-25 1,-27-1,-1 0,-25 26,-1 1,0-1,-26 1,-26-1,26 1,-27 0,1 26,-1 0,-26-27,27 27,-27 0,0-26,0 26,0 0,0 0,0-27,0 27,-27 0,27 0,-26-26,-1 26,-26 0,27 0,-27 0,0 0,27 0,-27 0,26 0,1 0,26 0,0 0,26-27,1 27,26-26,-1-1,28 27,-1-26,-26-1,27 1,-28 26,1 0,-26 0,-1 0,-26 26,0 1,0-1,-26 27,-1-26,-26 26,27 0,-27-1,27-25,-1-1,27 1,-26-1,26 1,0-27,-27 0,27 0,0 0,0 0,0-27,0 27,-26 27</inkml:trace>
  <inkml:trace contextRef="#ctx0" brushRef="#br0" timeOffset="47895.7391">1879 13309,'-27'-27,"27"27,0 27,0-1,0 0,0 27,0 0,27 0,-27 27,0-27,26 26,1 0,-27-26,26 0,1 0,-27-27,26-26,-26 0,0 0,0 0,0-52</inkml:trace>
  <inkml:trace contextRef="#ctx0" brushRef="#br0" timeOffset="48116.7521">1403 13414,'0'0,"0"0,26 0,1-26,25-1,1 1,27 0,-1-27,1 26,-1-26,0 53,-26-53,0 53,0-26,-27 52,-26-26</inkml:trace>
  <inkml:trace contextRef="#ctx0" brushRef="#br0" timeOffset="48337.7645">1561 14261,'53'27,"27"-27,-1-27,0 1,1-1,26-26,-1 27,-25-27,-1 26,1 1,-27-1,-1 27,-25-26,-1 26</inkml:trace>
  <inkml:trace contextRef="#ctx0" brushRef="#br0" timeOffset="48817.7918">2408 12832,'0'0,"0"27,27-1,-27 1,26 26,0-27,-26 1,27 25,-27-25,26 26,-26-27,27 1</inkml:trace>
  <inkml:trace contextRef="#ctx0" brushRef="#br0" timeOffset="49161.8119">2699 13547,'27'26,"-27"-26,26 27,-26-1,26-26,1 27,-1 25,1-25,-1-27,-26 26,27 1,-1-27,-26 0,27-27,-27 1,0-1,26 1,-26-27,0-26,0 26,0 0,0 0,27 0,-54 0,54 27,-27-1,0 27</inkml:trace>
  <inkml:trace contextRef="#ctx0" brushRef="#br0" timeOffset="49549.8341">3175 13441,'27'0,"-27"0,26 0,1-27,-1 1,1-1,-27 27,26-26,-26-27,0 27,0 26,0-27,-26 27,26 0,-27 27,1-27,-1 53,1-1,-1 1,27 27,0-27,0 0,27 0,26-53,0 26,-27 0,27-26,-27-26</inkml:trace>
  <inkml:trace contextRef="#ctx0" brushRef="#br0" timeOffset="51265.9322">4340 13256,'-27'-27,"27"27,-53-26,27-80,-27 106,0 0,0 0,26 26,1 27,0-26,52 26,0-27,1 27,26 0,26 0,-26-27,0 27,-26-26,-1-1,-26 27,0-26,-26-1,-1 27,-26-27,-26 1,26-1,-53-26,80 0,-27-26,53 26,-27-53</inkml:trace>
  <inkml:trace contextRef="#ctx0" brushRef="#br0" timeOffset="51575.9499">4551 13282,'53'-26,"0"26,0-27,-27 1,1-1,-1 1,-26-1,0 1,0-1,-26 27,-27 0,0 27,0-27,0 53,0 0,0 0,0 26,27-26,26 0,0 0,26 0,1-27,26-26,0 27,0-27,0-27,-1 1,1 26</inkml:trace>
  <inkml:trace contextRef="#ctx0" brushRef="#br0" timeOffset="51906.9689">4975 13256,'26'0,"27"0,0 0,-27-27,27 1,-53-1,27 27,-27-26,0-1,0 1,-27 26,1 0,-27 0,0 0,26 26,-25 27,25-26,1 26,-1 0,27-1,27 1,-27-26,53 26,-27-27,0 1,27-54,0 27</inkml:trace>
  <inkml:trace contextRef="#ctx0" brushRef="#br0" timeOffset="52197.9855">5371 13414,'0'-26,"0"-1,0 1,0 0,0-1,0 1,0-1,0 1,27 26,-1 0,1 26,26 1,0-27,26 26,-26 1,0-27,0 26,26-26,-52-26,-1 26,0-53,-52 53,0-80,-1 54,-26-54,27 28,-27-28</inkml:trace>
  <inkml:trace contextRef="#ctx0" brushRef="#br0" timeOffset="52799.0199">926 12965,'0'0,"0"0,0 0,-53 0,53 26,0 1,27-27,-27 26,0 0,26 1,-26-1,-26-26,52 0,-26 0,27-26,-27-1</inkml:trace>
  <inkml:trace contextRef="#ctx0" brushRef="#br0" timeOffset="52941.028">1032 12753,'-26'53,"26"-27,26 1,27 26,-53-27,53 27,-53-53,53 27</inkml:trace>
  <inkml:trace contextRef="#ctx0" brushRef="#br0" timeOffset="53575.0643">6324 12303,'-27'0,"27"0,0 0,0 27,0-1,0-26,0 27,0 25,0-25,0-27,0 26,27 1,-27-27,26 0,-26 0,27-27</inkml:trace>
  <inkml:trace contextRef="#ctx0" brushRef="#br0" timeOffset="53731.0732">6430 12330,'26'26,"-52"-26,26 53,106 0,-106 0,-27 0,1-27,52 27,-26-26,27-1,-27 0</inkml:trace>
  <inkml:trace contextRef="#ctx0" brushRef="#br0" timeOffset="81521.6627">5160 2937,'26'0,"-26"-27,27 1,-27 0,0 26,0 0,0 0,0 0,0 26,0 0,0 1,0 26,0 0,0 26,0 0,0 1,0-1,0 1,0-27,0 26,0 0,0-52,26 26,-26-27,0 1,0-1,0 0,0-26,0 0,0 0,0-52,27 52,-27-53,26 26</inkml:trace>
  <inkml:trace contextRef="#ctx0" brushRef="#br0" timeOffset="81942.6868">6006 2858,'0'0,"0"0,0 0,0 0,0 0,0 0,0 0,0 26,0 0,0 1,0 26,27 0,-27 26,26-26,-26 26,27-26,-27 27,0-27,0 0,0 26,0-53,0 27,0-26,-27-1,27 1,0-1,-26 1,26-1,0-26,0 26,0-26,0 0,0 0,26 0,-26-26</inkml:trace>
  <inkml:trace contextRef="#ctx0" brushRef="#br0" timeOffset="90821.1946">6112 4180,'0'0,"0"0,0 0,-26-26,26 26,0 0,0 0,-27 0,27 0,-26 0,-1 26,27-26,-26 0,-1 27,1-1,0 1,-27-1,26 27,1 0,-1 0,1 0,26 0,0 0,0 0,-27 26,54-52,-27 25,26-25,1 26,-1-53,27 26,0-26,0 0,26 0,-26 0,0-26,27-1,-28 1,1-27,0 0,-26 27,-1-27,1-27,-1 27,-26 0,0-26,0 26,-26 0,-1 0,1 27,-1-1,-26 1,27 0,-27 26,27 0,-1 0,1 26,-1-26,27 26,0-26</inkml:trace>
  <inkml:trace contextRef="#ctx0" brushRef="#br0" timeOffset="97041.5504">18045 2619,'26'0,"-52"0,52 0,-52 27,26-27,-27 26,27 1,-26 26,26 0,-26 26,-1 0,1 27,-1 0,27-27,-26 27,26-26,0-1,-27 0,27-26,0-26,0-1,0 27,0-79,27 26,-27-53,26 26</inkml:trace>
  <inkml:trace contextRef="#ctx0" brushRef="#br0" timeOffset="97277.5637">18257 2752,'0'-27,"53"54,-53-27,0 53,0 0,0 26,0-26,-27 53,27-27,-26 0,26-26,0 27,0-27,-27-27,54 1,-27-1,26-26,-26-26,27 26,-27-53,26 0</inkml:trace>
  <inkml:trace contextRef="#ctx0" brushRef="#br0" timeOffset="97533.5786">18865 2593,'27'0,"-1"53,-26 0,0 0,0 53,0-27,0 27,-26-27,26 27,0-27,-27 1,27-1,0-26,0 0,0-27,27 1,-27-1,0-26,26 0,-26-53,27 27</inkml:trace>
  <inkml:trace contextRef="#ctx0" brushRef="#br0" timeOffset="106917.1153">3652 5398,'0'0,"-53"-27,53 27,-53 0,26 0,-26 0,27-26,-1 26,-25-27,25 27,27 0,-26 0,26 0,0 0,0 0,0 0,0 27,0-1,0 1,0-1,0 27,26 0,-26 26,0-26,0 26,27-26,-27 27,0-27,26 0,-26 0,0-1,26 1,-26-26,0-1,0 1,27-1,-27-26,0 0,26 0,-26-26,0-1,27 1</inkml:trace>
  <inkml:trace contextRef="#ctx0" brushRef="#br0" timeOffset="107331.139">3863 5556,'27'0,"-27"0,-27 0,1 0,-27 27,26 26,1-27,0 27,-1 0,1 0,52 26,-26-26,27-26,25 26,-25-27,52 0,-26-26,0 0,0 0,-27 0,27-26,-26-27,-1 0,1 0,-27 0,0-26,0 26,-27-26,1 26,26 0,-27 26,1-26,-1 53,1 0,26 0,-26-26,52 52,-26-26,0 27,0-27,53 26</inkml:trace>
  <inkml:trace contextRef="#ctx0" brushRef="#br0" timeOffset="107649.1572">4445 5424,'27'-26,"-27"26,0-27,0 27,26 0,-26 0,0 27,27 25,-27-25,0 52,26-26,-26 0,27 0,-27 0,26 0,-26 0,0-27,27 27,-27-26,0-27,0 26,0 1,0-27,0 0,0 0,0 0,-27-53,27 53</inkml:trace>
  <inkml:trace contextRef="#ctx0" brushRef="#br0" timeOffset="128933.3745">1032 7832,'0'26,"-26"-26,-1 27,27 26,0-53,0 26,27-26,-27 0,53 0,0 0,0-53,-1 27,28-27,-27 0,0-27,0 1,-27 0,0-1,-26 27,0-26,-26 26,0 27,-27 26,0 26,-27 27,27 0,1 0,-1 53,26-1,1 1,52-26,1 26,-1-27,27 0,0-26,0 0,0-26,26 25,-52-52,25 27,1-27,-26-27,-1 1,1 0,-1-27,1 26,-27-52</inkml:trace>
  <inkml:trace contextRef="#ctx0" brushRef="#br0" timeOffset="130010.4361">1694 7408,'0'0,"0"0,0-26,0 26,0 0,26 26,1 1,-27-1,26 27,1-26,25 26,-25 26,-1-53,27 54,-26-54,26 1,-27 26,1-53,-27 0,0 0,26 0,-26-27,0-26,0 0,0-26,0 0,0-1,0 1,0 26,0 0,0 0,0 27,0 26,0 0,26 0,1 0,-27 0,26 26,1-26,26 0,-27 0,27 0,0 0,0-26,0 26,0-27,-27 1,1-1,-1-26,1 27,-54-1,27 1,-53-27,27 53,-27-26,0 26,0 26,0 0,27 27,-27-26,26 52,27 1,0-1,0 0,27 1,-1-27,1 0,26 26,0-53,-27 27,27-26,0-27,-27 0,27 0,-26 0,-1-53,1 26,-1-26,-26-26,26 26,-26-26,0-27,0 53,0 0,0 0,0 27,27-1,-27 27,0 27,26-1,1 27,-27 0,26 0,1 26,-1-26,1 0,-1 0,1-26,-1-1,1-26,25-26,-25-1,-1-26,1-26,-1-1,1 28,-1-28,1 27,-27 27,26-1,1 27,-27 0,26 53,0 0,1-26,26 52,-27-53,1 54,-1-54,1 27,-27-26,26-1,-26 1,0-27</inkml:trace>
  <inkml:trace contextRef="#ctx0" brushRef="#br0" timeOffset="130937.4892">1217 8864,'0'-27,"0"1,0 26,-26 0,26-53,26 79,1 1,-27 26,26 26,1-26,-1 26,1-26,-1 27,1-1,-1-26,-26 0,27-27,-27 1,0-27,0 0,0-27,0 1</inkml:trace>
  <inkml:trace contextRef="#ctx0" brushRef="#br0" timeOffset="131148.5012">1403 8731,'0'-26,"0"26,26 26,-26 27,27 0,-27 0,26 26,0 1,27-1,-26 1,-1-28,27 1,-26 0,-1 0,1-53,-1 27,-52-54,26 27</inkml:trace>
  <inkml:trace contextRef="#ctx0" brushRef="#br0" timeOffset="131334.5119">1217 9128,'0'27,"0"-27,27-27,26 27,0-26,0-1,0 1,-27-27,27 53,-27-27,1 27,-27 0,0 0</inkml:trace>
  <inkml:trace contextRef="#ctx0" brushRef="#br0" timeOffset="131480.5202">1376 9340,'0'26,"27"1,-1-1,1-26,-1-26,0 26,27-53,-26 26,-1 1,27-1,-26 1,26 0</inkml:trace>
  <inkml:trace contextRef="#ctx0" brushRef="#br0" timeOffset="131956.5475">2223 9049,'-27'0,"-26"26,1 1,25-27,-26 26,27-26,-1 0,27 0,27 27,-1-54,1 27,26-26,-1-1,1 1,0-1,-26-26,26 0,-53 1,0-1,0 0,0-27,-27 27,1 1,-1-1,1 0,26 26,-27 1,27 26,0 26,0 1,27 26,-27 26,26 0,1 27,-1 0,1 53,-1-53,1 52,-1-52,1 26,-27-26,26-26,0-1,1-52,-27-1,26 0,1-78,-27 25,0-52</inkml:trace>
  <inkml:trace contextRef="#ctx0" brushRef="#br0" timeOffset="132247.5641">2646 8599,'27'0,"-27"-26,0-1,53 1,-53-27,26 26,-26 1,26-27,1 26,-27 1,26 26,1 0,-27 26,26 1,-26 26,27 26,-27 1,26-1,1 0,-1 1,-26-1,27 27,-27-53,0 0,0-27,0 1</inkml:trace>
  <inkml:trace contextRef="#ctx0" brushRef="#br0" timeOffset="132414.5737">2884 9128,'27'-26,"-1"26,-26 0,53 0,-26 0,-1-27,-26 27,53 0,-53-26,26 26,1-27,-1 1</inkml:trace>
  <inkml:trace contextRef="#ctx0" brushRef="#br0" timeOffset="132635.5863">3228 8176,'0'-27,"27"27,-27 0,0 27,0 26,0-27,0 27,0-27,0 54,0-54,26 27,-26-26</inkml:trace>
  <inkml:trace contextRef="#ctx0" brushRef="#br0" timeOffset="132862.5993">3572 8784,'27'0,"-27"27,26-27,1 26,-1 1,27-27,-27 26,-26 0,27 27,-27-53,-27 53,27-26,-26-1,0 27,-27-53,26 27,1-27,-1-27,27 1</inkml:trace>
  <inkml:trace contextRef="#ctx0" brushRef="#br0" timeOffset="133885.6578">3519 6588,'-26'27,"26"-27,-27 0,1-80,-27 80,0 0,0 27,-26-27,-27 26,0-26,-26 27,-27-27,0 26,-26 1,26-1,-26 0,26 27,-26-26,26 26,27-27,-27 1,54 26,-1-27,26-26,27 26,1 1,25-27,1 26,26 1,-27 26,27 0,0 0,-26 52,-1 1,27 27,-26 25,-1 28,1-28,-1 27,1 27,0-27,-1 1,27-1,0-26,0-1,27-25,-1-1,27-26,0-27,26-26,27 0,-27-27,54-26,-1 0,53 0,-26-26,26-27,0 27,53-1,-26 1,0-27,26 26,-26 1,-1 26,-26-27,1 27,-28 0,-25 0,-27 0,-27 0,0 0,-52-26,-1 26,1-27,-27-52,26 26,-26-53,-26-26,26-27,0-26,0-27,0-26,0 0,-27 0,27 0,-26 26,-1-26,27 53,-26 0,-1 52,1 1,-1 26,1 27,0 52,-1-26,27 53,-26 0,-1 27,1 26</inkml:trace>
  <inkml:trace contextRef="#ctx0" brushRef="#br0" timeOffset="136173.7887">21590 7382,'0'0,"-26"0,-1 0,1-27,-27 27,0 0,0 27,-26-1,-1 27,1 0,26 27,0-1,27 27,-1-27,54 1,26-28,26 1,0-26,27-27,0 0,-26 0,-1-53,0 26,-26-25,-26-1,-27-27,0 1,-27 26,-26-26,27 26,-1 26,1-26,-1 27,27-1,27 27,-1 0,1 0,26 27,-27-1,27 27,0-26,-27 26,1 26,-1-26,1 0,-1 0,1 0,-1-27,27-26,-26 0,26-26,-1-1,-25-26,26 0,-27-26,-26-27,0 0,-26-26,-1 26,1-26,-1 26,-25 0,25 27,1-1,-1 28,1-1,26 26,0-26,26 53,1-26,26 52,-1-26</inkml:trace>
  <inkml:trace contextRef="#ctx0" brushRef="#br0" timeOffset="136507.8078">22384 7250,'-26'79,"-1"-26,27 26,0 54,0-81,27-25,-1-1,1-26,25 0,1-26,27-27,-27 27,0-27,-27-27,1 27,-27-26,0 0,-27-1,-26-26,0 27,0-27,0 27,0 26,1 0,25 27,1-27,26 53,26 0,1 0,-1 0</inkml:trace>
  <inkml:trace contextRef="#ctx0" brushRef="#br0" timeOffset="136793.8239">23442 6826,'0'0,"0"0,27 0,-27 0,0 27,0-1,0 54,-27-28,27 28,0-1,-26 1,26-1,-26 0,26-26,0 0,0-53,26 0,0-26,1-1,-1-26</inkml:trace>
  <inkml:trace contextRef="#ctx0" brushRef="#br0" timeOffset="137263.8509">23760 6906,'0'-80,"26"27,1 0,-27 53,0 0,0 53,-27 0,1 0,26 27,-27 25,27-25,0-1,0 1,0-28,0-25,0 26,0-53,0 0,-26-27,0 1,-27-1,0-25,-27-1,27 26,1-26,-28 27,54-1,-1 27,27 0,0-26,27 26,26 0,-27 0,27 0,0 0,0 0,-27 0,-26 0,0 0,-26 26,-1 1,-26-1,27 1,-27 26,27-27,-1 27,27-27,27 1,-1-1,1-26,25 0,1-53,0 53,0-26,-26 26,-1-53</inkml:trace>
  <inkml:trace contextRef="#ctx0" brushRef="#br0" timeOffset="137822.8829">22172 8308,'-26'26,"0"1,-1-1,27 1,0-27,27 26,-1-26,27-26,0 26,26-53,-26 26,0-52,0 26,0 0,-27-26,1-1,-1 28,-26-1,27 0,-27 0,0 53,0-27,0 27,-27 27,27-27,0 26,0 27,0-26,0 26,0-1,0 1,0 0,0 0,27 27,-27-28,0 1,0 27,26-1,-26-26,0 26,27-26,-27 27,0-27,0 0,0-53,0 52</inkml:trace>
  <inkml:trace contextRef="#ctx0" brushRef="#br0" timeOffset="138216.9055">22966 8123,'0'26,"0"-26,0 0,53-26,-26-1,-1 1,0-1,27 1,-26-27,-1 27,1-1,-1 1,1 26,-27 0,0 0,0 26,0 27,0-27,-27 54,27-27,-26 26,26 0,-53-26,26 27</inkml:trace>
  <inkml:trace contextRef="#ctx0" brushRef="#br0" timeOffset="138372.9143">22913 8652,'-26'0,"52"26,-26-26,27 0,26-26,0 26,-1-27,28 27,-27-26,0 0,0-1,-27 1,27 26,-53-53</inkml:trace>
  <inkml:trace contextRef="#ctx0" brushRef="#br0" timeOffset="138708.9337">23760 8176,'0'0,"0"-27,0 27,-27 80,27-80,0 26,0 27,27 0,-1 0,1 0,-1 0,1 0,-27-1,-27 1,1-26,-1 26,-52-27,26 1,-26-54,52 27,-26-53,53 0</inkml:trace>
  <inkml:trace contextRef="#ctx0" brushRef="#br0" timeOffset="139413.9739">23654 6350,'-53'0,"-26"-26,-27-1,0 1,-53-1,-26 1,0-27,-27 26,-26 1,0-1,0 1,26 26,1-26,25 52,28-26,25 26,28 54,-1-27,26 53,1 26,26 0,0 53,0 1,0 25,0 1,27 0,-1 26,27-27,0-25,27-1,26 0,0-53,53 1,26-28,27-25,-1-27,80 0,1 0,25-27,1-26,52 26,-26 1,27-1,-1-26,-52 27,26-1,-53 27,-26-53,-54 27,-25-27,-27 0,-27-27,-26-26,-27-26,-26-27,0-26,-26-53,-1-27,27-26,-52-27,25 1,-26-27,27 26,-27 0,-27 54,80-1,-79 27,26 53,0 26,27 26</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36.161"/>
    </inkml:context>
    <inkml:brush xml:id="br0">
      <inkml:brushProperty name="width" value="0.05292" units="cm"/>
      <inkml:brushProperty name="height" value="0.05292" units="cm"/>
      <inkml:brushProperty name="color" value="#FF0000"/>
    </inkml:brush>
  </inkml:definitions>
  <inkml:trace contextRef="#ctx0" brushRef="#br0">22146 1984,'0'27,"0"-27,0 0,0 0,-106 0,80 26,26 1,-53-1,26 27,-26 0,27 0,-1 26,-25-26,52 0,-27 0,27-26,27 25,-1-25,27-1,0-26,0 27,0-54,26 27,-52-26,25-1,-25-25,26 25</inkml:trace>
  <inkml:trace contextRef="#ctx0" brushRef="#br0" timeOffset="291.0166">22305 1905,'0'0,"0"26,0-26,0 0,0 27,0 26,0 0,0 26,0-26,-27 26,27 1,0 26,0-27,0 0,0 1,0-27,0 26,0-26,0 0,0-53,0 53,0-53,0 0,0-27</inkml:trace>
  <inkml:trace contextRef="#ctx0" brushRef="#br0" timeOffset="591.0338">22622 2408,'27'0,"-54"-27,27 54,-26-27,-1 26,27-26,-26 27,26-1,0 27,26-27,1 1,26 26,-27-27,27 1,-26-1,-1 1,-26-1,26 1,-52-1,0 1,-1-1,1-26,-27 0,26 26,-26-26,27 0,-1-52</inkml:trace>
  <inkml:trace contextRef="#ctx0" brushRef="#br0" timeOffset="844.0483">22834 1879,'0'26,"0"27,26-27,-26 27,0 0,0 27,0-1,27 27,-27-27,0 1,0 52,0-79,26 0,-52-27,52 27</inkml:trace>
  <inkml:trace contextRef="#ctx0" brushRef="#br0" timeOffset="1289.0737">22834 2540,'26'-26,"1"26,-1-27,1 27,26-26,-27 26,1 26,-1-26,-26 0,0 27,0 25,0-52,0 53,0-26,0-1,0-26,0 0,0 0,26 0,-26-26,27-1,-1-26,1 27,-1-27,1 27,-27-1,26 1,1-1,-27 54,26-1,1 1,-1-1,1 27,-1-27,0 27,-26-26,0-1,0 1,-26-1,0-26,-1 0,-26 0,27-26,-1-1,1 1,-1-27,27 26,-26-25</inkml:trace>
  <inkml:trace contextRef="#ctx0" brushRef="#br0" timeOffset="1556.089">23442 1852,'0'0,"27"0,-27 27,0-1,26 27,-26 0,0 0,27 26,-27-26,26 26,-26 1,27-1,-1 1,-26-28,27 28,-1-54,-26 1,27-1,-27-26,52 0,-52-53</inkml:trace>
  <inkml:trace contextRef="#ctx0" brushRef="#br0" timeOffset="1780.1018">23390 2275,'0'27,"-27"-27,54 0,-1 0,0 0,27 26,-26-26,26 0,0 0,0 0,-27-26,27 26,-53 0,53 0,-53-27,26 54,-26-27</inkml:trace>
  <inkml:trace contextRef="#ctx0" brushRef="#br0" timeOffset="2279.1304">23813 2381,'26'0,"1"27,-1-27,1 0,-1 0,27-27,-26 27,-1-26,0-1,-26 1,27 26,-54-27,27 1,-26 26,0 26,-27-26,26 27,1-1,-1 27,1 0,-1 0,27 0,0 0,0 0,27-27,-1 1,1-1,26-26,-27-26,27-1,0 1,0-27,0 0,0 0,-27 0,1 0,-27 0,0 53,0-26,0 26,-27 0,27 26,-26 1,26-1,26 27,-26 0,27 0,-27 0,0 0,0 0,0-27,0 1,-27-1,1 1,-1-1,-26-52,27 52,-1-52</inkml:trace>
  <inkml:trace contextRef="#ctx0" brushRef="#br0" timeOffset="2624.1501">22437 3281,'26'0,"54"0,-1-27,1 1,52 26,0-27,27 1,0 0,-27-1,0 27,-26 0,0-26,-53 26,0 0,0 0,-53-27,26 27,-26 0,0 0,-26 0</inkml:trace>
  <inkml:trace contextRef="#ctx0" brushRef="#br0" timeOffset="2887.1651">22860 3360,'0'0,"53"0,27-26,-1-1,53 1,-26-1,26 1,1 26,-1-27,-26 1,-53 26,26 0,-26 0,-26 0,-27 0,26 0,-26 0,0 0,-26 0</inkml:trace>
  <inkml:trace contextRef="#ctx0" brushRef="#br0" timeOffset="25658.4676">11536 11245,'0'0,"0"0,-26-27,-1 27,1 0,-1 0,1 0,-27 0,27 0,-1 0,-26 0,53 0,-26 0,-1 27,1-27,26 26,-27 1,1-1,-1 27,1 0,-1 0,1 26,0 1,26-27,-27 0,27 26,0-53,27 27,25-26,-25-1,26-26,26 27,-26-27,27 0,-28-27,1 27,-26 0,26 0,-53 0,26 27,-26-1,0-26,0 27</inkml:trace>
  <inkml:trace contextRef="#ctx0" brushRef="#br0" timeOffset="31235.7866">17675 12012,'0'0,"0"0,26 0,-26 0,26 0,-26 27,27-27,-1 0,27 0,-26 0,26 0,-27 26,1-52,-1 26,0 0,1 0</inkml:trace>
  <inkml:trace contextRef="#ctx0" brushRef="#br0" timeOffset="31588.8068">17807 12224,'0'0,"26"26,1-26,-1 0,1 0,-1 0,1-26,-1 26,0 0,1-27,-1 27,-26 0</inkml:trace>
  <inkml:trace contextRef="#ctx0" brushRef="#br0" timeOffset="39246.2448">14579 13123,'0'0,"0"0,0 0,-27 0,27 0,0 0,0 0,0 0,0-26,0 26,0 0,-26 0,26 0,-26-27,26 27,-27 0,1 0,26-26,-27 26,1 0,-1-26,1 26,-1 0,27 0,-26 0,-1 0,1 0,-1 0,1-27,0 27,-1 0,-26 0,27 0,-27 0,0 0,0 0,27-26,-27 26,0 0,0 0,0 0,0 0,0-27,0 27,0 0,-26 0,26 0,0-26,0 26,0 0,0 0,0 0,0 0,0 0,1 0,-1 0,-27 0,27 0,0 0,-26 0,26 26,-26-26,26 27,0-27,0 26,0-26,-26 27,26-27,26 0,-26 26,1-26,25 26,-26 1,27-27,-1 26,-26 1,27-1,-1-26,1 27,-27 26,27-53,-1 53,1-27,-1 0,1 1,-1 26,27-27,-26 27,26-26,-27 26,27-27,-26 27,26 0,-27 0,27 0,-26 0,26-27,-26 53,26-52,-27 26,27 0,0 0,0 0,-26 0,26-1,0-25,0 26,0-27,0 27,0-26,0 26,26-1,-26-25,0-1,0 1,27-1,-27 27,0-26,26-1,-26 1,0-1,26 27,-26-27,27 1,-27-1,0 1,26 26,-26-27,0 1,27-1,-27 27,0-27,0 1,26-1,-26 1,0 26,27-27,-27 1,0-1,26 1,-26-1,0 1,27-1,-27 27,26-27,-26 1,27-1,-27 1,26-1,-26 1,26-1,-26 1,27-1,-27 0,26 1,1-1,-27 1,26 26,1-27,-27 1,26-1,1 1,-1-1,-26 27,27-27,-1-26,27 53,-27-26,1-1,-1 1,1-1,26 1,-27-1,27 1,-26-27,25 26,1 0,-26 1,52-1,-26-26,0 0,26 0,1 27,-1-27,1 0,-28 0,54 0,-26 0,26 0,-27 0,27 0,0 0,-1-27,1 27,0 0,0-26,0-1,0 1,-1 0,1-1,0 1,0-27,0 0,0 0,-1 0,1-26,0 26,0-27,-27 1,1-27,25 27,-25-27,-1 27,-26-27,0 0,0 0,-27 0,27 0,-53 1,27-28,-27 27,-27 1,27-28,-26 27,-27-26,0 0,0 26,0-26,-26 26,-1-26,-25-1,25 27,-26 1,1-1,-1 26,-27 1,28 0,-28 26,28 0,-28 26,27 1,1 52,-28-26,54 27,-27-1</inkml:trace>
  <inkml:trace contextRef="#ctx0" brushRef="#br0" timeOffset="53920.0841">21908 1958,'0'0,"0"0,0 0,0 0,0 0,0 0,0 0,0 0,0 0,0 0,0 0,0 0,0 0,0 0,0 0,0 26,0-26,0 27,0-1,0 27,0 0,-27 0,27-26,-26 52,26-53,0 27,-27-26,27 26,0-27,-26 1,26-27,0 26,0-26,0 26,0-26,0 0,0 0,26-26,-26 26,27 0,-1-26,1 26,-1 0,1-27,-1 27,27 0,-26 0,-27 0,26 0,1 0,-27 0,0 0,0 0,0 0,26 0,-26 0,0 0,0-26,26-1,-26 1</inkml:trace>
  <inkml:trace contextRef="#ctx0" brushRef="#br0" timeOffset="54298.1056">22384 1852,'0'0,"0"0,0 0,-26 0,26 0,0 0,0 27,0-1,0 0,0 27,-27 0,27 0,0 0,0 27,0-1,0 0,0 1,-26-1,26-26,0 26,0-26,0-26,26 26,-26-27,0 1,0-27,27 26,-27 0,0-26,26 0,-26 0,27 0,-27 0</inkml:trace>
  <inkml:trace contextRef="#ctx0" brushRef="#br0" timeOffset="179725.2797">16061 7699,'0'0,"-27"0,27 0,-26-26,26 26,-27 0,27-27,-26 27,26 0,-27 0,27 0,-26 27,-1-27,27 26,-26-26,-1 27,1 26,0-27,-1 27,1-26,-1 26,27-1,-26 1,26 0,26 0,-26 0,27-26,-1-1,1 27,25-53,1 26,0-26,0 0,0 0,26-26,-52-1,52-25,-26 25,-26-26,26 0,-27 0,1 0,-27 1,0-1,0-27,-27 54,1-27,-1 26,1 1,-27 26,26 0,-26 0,27 0,-27 0,27 26,-27-26,53 0,-27 0,54 27,-27-27</inkml:trace>
  <inkml:trace contextRef="#ctx0" brushRef="#br0" timeOffset="180249.3093">16722 7594,'0'-27,"0"27,0-26,0 26,0 0,0 0,0 0,0 0,0 26,0 1,0-27,0 26,0 27,0-27,0 54,0-54,0 54,0-27,0-1,26 1,-26-26,0 26,0-27,27 27,-27-26,0-27,0 26,0 0,0-26,0 0,0 0,0 0,0 0,26-26,-26 26,0-26,27 26,-1-27</inkml:trace>
  <inkml:trace contextRef="#ctx0" brushRef="#br0" timeOffset="180910.3475">17225 8202,'0'0,"0"0,0 0,0 27,0-27,0 0,0 0,0 0,0 0,0 0,0 26,0-26,0 26,0 1,0-1,-27 1,27 26,0-27,0 27,0-26,-26 26,26-27,0 0,0 1,0-1,0 1,-27-27,27 0,0 0,0 0,27 0,-27-27,0 1</inkml:trace>
  <inkml:trace contextRef="#ctx0" brushRef="#br0" timeOffset="181494.3809">17701 7461,'0'0,"26"27,-26-27,0 26,0-26,0 0,-26 27,26-27,0 26,0 1,0-1,26 27,-26-27,0 27,0-26,0 26,0 0,0-27,0 27,0-27,27 1,-27-1,0 1,0-1,0 1,0-1,0-26,0 0,26 27,-26-27,0 26,0-26,0 0,0 0,0-26,27 26,-27-27,26 1</inkml:trace>
  <inkml:trace contextRef="#ctx0" brushRef="#br0" timeOffset="181985.4089">18257 7567,'0'0,"-27"0,1 27,-1-27,1 26,-1 27,1-27,-1 27,1 0,-1 27,27-27,0-1,0 1,0-26,27 26,-1-27,1-26,26 27,0-27,0-27,0 27,-1 0,28-53,-27 27,0-27,-27 0,1 27,-1-27,0-27,-26 54,-26-54,0 54,-1-27,1 27,-27-1,0 1,0 26,26 0,1 0,0-27,26 27,0 0,0 27,26-54,0 54</inkml:trace>
  <inkml:trace contextRef="#ctx0" brushRef="#br0" timeOffset="182628.4458">18918 8123,'0'0,"0"0,0 0,-106 0,106 0,27 26,-27-26,0 27,0-1,26 1,-26 25,0 1,27 0,-27 0,-27 0,27 0,0 0,-26-27,26 1,-27-1,27-26,0 27,-26-27,52 0,-26-27</inkml:trace>
  <inkml:trace contextRef="#ctx0" brushRef="#br0" timeOffset="189669.8485">16246 9710,'26'0,"-26"-26,0 26,0 0,0 0,0 0,0 0,0 0,0 0,0 0,0 0,0 0,0 0,0 26,0 1,27-1,-27 1,0-1,26 1,-26 25,0 1,0-26,27 26,-27-27,0 27,0-26,26-1,-26 27,0-27,0 1,0-1,27-26,-27 27,0-27,0 0,0 0,0 0,0 0,0-27,0 27,0-26</inkml:trace>
  <inkml:trace contextRef="#ctx0" brushRef="#br0" timeOffset="190099.8731">16881 9790,'0'0,"0"0,0 0,0 0,0 0,0 26,0-26,0 27,0-1,0 0,0 1,26-1,-26 27,0-26,0 26,27 0,-27-27,0 27,26-27,-26 1,0-1,27 1,-27-1,0 1,0-1,26-26,-26 0,0 0,0 0,0 0,0 27,0-54,27 27,-54-53,54 27</inkml:trace>
  <inkml:trace contextRef="#ctx0" brushRef="#br0" timeOffset="190481.8945">17436 9657,'0'0,"0"0,27 53,-27-26,0-1,0 1,0 26,0-27,0 27,0-27,0 27,26-26,-26 26,0-27,27 27,-27-27,0 1,26-1,-26 27,0-26,27-27,-27 26,0 1,0-27,0 0,0 26,0-26,0 0,-27-26,27 26,0 0,27-27,-27 1</inkml:trace>
  <inkml:trace contextRef="#ctx0" brushRef="#br0" timeOffset="190887.9182">18124 9737,'27'26,"-27"-26,26 27,-26-27,0 0,0 26,0 1,0-27,0 26,27 0,-27 27,0-26,26 26,-26 0,27 0,-27-1,0 1,26 0,-26-26,0 26,0-27,0 27,0-26,0-1,0 0,0-26,0 27,-26-1,26-26,0 0,0-26,0 26</inkml:trace>
  <inkml:trace contextRef="#ctx0" brushRef="#br0" timeOffset="217314.4297">19580 7646,'26'0,"-26"0,0-26,0 26,0 0,0 0,0 0,0 0,0 0,0 0,0 26,0-26,0 27,0-1,0-26,0 53,0-26,0-1,0 27,0 0,0 0,0 0,0 0,26-27,-26 27,0-26,0 26,0-53,0 26,0 0,0 1,0-27,0 0,0 0,0-27,27 1,-27 0,0 26,0-27</inkml:trace>
  <inkml:trace contextRef="#ctx0" brushRef="#br0" timeOffset="217865.4612">20003 7964,'0'0,"0"-26,0 26,0 0,0 0,-27-27,27 54,0-27,-26 0,26 26,-27-26,27 53,0-27,0 27,0 0,0-26,0 26,27-1,-1 1,1-53,-1 27,27-1,-26-26,26 0,0 0,-1-26,1-1,-26-26,-1 27,1-27,-1 27,-26-27,-26 0,26 26,-53-26,26 27,-26 26,1-26,-1 26,0 0,0 0,26 0,1 26,-1-26,1 0,26 0,26 0,-26 0,27 0</inkml:trace>
  <inkml:trace contextRef="#ctx0" brushRef="#br0" timeOffset="218244.4829">20664 7752,'0'0,"0"0,0 27,0-27,0 0,0 26,0 27,0-26,0 26,0-27,0 27,0 0,27 0,-27 0,0 0,0-27,26 0,-26 1,0-1,0 1,0-27,0 0,0 0,53 26,-79-52,52 26,-26-27,27 27</inkml:trace>
  <inkml:trace contextRef="#ctx0" brushRef="#br0" timeOffset="218733.5108">21061 7990,'0'-26,"0"26,-26 0,-1 0,27 0,0 26,-26 1,26-1,0 1,0-1,0 1,26-1,-26 1,27-1,-1 1,1-1,26-26,-27 0,0 0,1 0,-1-26,1 26,-1-27,1 1,-27-1,26 1,-26-27,0 26,0 1,-26-27,-1 53,1-26,-1-1,1 27,-1-26,1 26,26 0,-26 0,26 0,0 0,0 0,26-27,0 27,-26-26</inkml:trace>
  <inkml:trace contextRef="#ctx0" brushRef="#br0" timeOffset="219161.5353">21643 7699,'27'-26,"-27"26,0 0,0 0,0 26,0-26,0 27,0-1,0 1,0 26,0 0,0 0,0-1,0 1,0-26,0 26,0-27,0 1,0-1,0 1,0-27,0 26,0-26,0 0,-27 26,27-26,0 0,27 0,-27 0,0 0,0 0</inkml:trace>
  <inkml:trace contextRef="#ctx0" brushRef="#br0" timeOffset="595327.0508">10002 1561,'0'0,"-27"0,27 0,-26 0,-1 0,1 0,-1 0,-26 0,27 0,-1 27,-25-27,-1 52,26-25,1 26,-1 0,1 26,26-52,0 52,26-53,1 1,26-1,0-26,26 0,0 0,1 0,-1-53,-26 27,0-27,0 0,-27 0,1 0,-27 0,-27 0,-26 1,27 52,-27-27,0 1,0 26,0 0,53 0,-26 0,26 0,0-27,53 27,0-26</inkml:trace>
  <inkml:trace contextRef="#ctx0" brushRef="#br0" timeOffset="595541.063">10557 1402,'27'0,"-27"27,26-1,-26 27,-106-26,106 26,0-1,0-25,0 52,0-26,0 0,27-26,-27 25,0-25,26-27,-26 0,53 26,-53-52,53 26</inkml:trace>
  <inkml:trace contextRef="#ctx0" brushRef="#br0" timeOffset="596908.1412">4551 5689,'0'0,"0"0,27 0,-27 0,-27 26,27 0,0-26,0 27,0-1,-26 27,26 0,0 0,0 0,0 0,0 0,0 0,0 0,0 0,0-27,0 1,0-1,0 0,0-26,0 27,0-27,0 0,26 0,-26-27,27 1,-27 0,53-1</inkml:trace>
  <inkml:trace contextRef="#ctx0" brushRef="#br0" timeOffset="597311.1642">4922 5821,'0'-27,"0"27,-27 0,1 0,26 0,-27 0,1 27,-1 26,1-27,26 54,0-27,0-1,26 1,27 27,-26-27,52-27,-26 27,26-53,-26 26,27-26,-27-26,-1 26,1-53,-26 27,-1-27,-26 0,-26-27,-27 28,26-1,-25 26,-28-26,54 53,-27-26,0 52,26-26,27 27,-26-1</inkml:trace>
  <inkml:trace contextRef="#ctx0" brushRef="#br0" timeOffset="603074.4939">9287 4974,'0'0,"0"-26,0 26,0 0,0 0,0 0,-26 53,26-53,0 26,0 27,0 0,0 0,0 0,0 0,0 0,0 0,0-1,0 1,0-26,0-1,0 1,0-27,0 26,0-26,0 0,0-26,26 26,-26-27,27 1,-1-27</inkml:trace>
  <inkml:trace contextRef="#ctx0" brushRef="#br0" timeOffset="603402.5127">9631 5080,'0'0,"0"0,-26 0,-27 79,26 54,1-107,-1 27,1-26,26 25,0-25,26 26,1-27,-1-26,27 0,0 0,0 0,0 0,0-26,-27-27,1 26,-1 1,-26-27,-26 0,-1 27,1-1,-1 1,-25-1,25 27,1-26,-1 26,27 26,0-26,27 27,-27-27</inkml:trace>
  <inkml:trace contextRef="#ctx0" brushRef="#br0" timeOffset="603876.5398">10081 5001,'0'0,"0"26,0 1,0-1,0 0,0 27,-26-26,26 52,0-52,0 52,0-52,0 25,0-25,0-1,0 1,0-1,0-26,26 27,-26-54,26 27,-26-26,27 26</inkml:trace>
  <inkml:trace contextRef="#ctx0" brushRef="#br0" timeOffset="604198.5582">10346 5186,'-27'0,"1"26,-1 1,1-1,26 27,0-26,0 26,26-27,1 0,-1-26,27 27,0-27,-27 0,27-27,-26 27,-1-26,-26-27,0 27,0-1,-26-26,-1 27,-26-27,53 53,-26-27,-1 1,27 26,0-27,27 27,-1-26</inkml:trace>
  <inkml:trace contextRef="#ctx0" brushRef="#br0" timeOffset="604506.5758">10928 4974,'0'0,"0"27,0-1,0 27,0-27,-27 54,27-27,0 0,0 0,0 0,0-1,0-25,0 26,0-27,-26-26,52 27,-26-27,27 26,-27-26</inkml:trace>
  <inkml:trace contextRef="#ctx0" brushRef="#br0" timeOffset="612739.0467">21088 5345,'0'0,"0"0,0 0,-27 0,27 0,0 0,0 26,0-26,0 27,0-1,0 0,0 1,0 26,0-27,0 27,0 0,27 0,-27-27,0 27,0-26,0-1,0 1,0-27,0 0,0 0,0-27,26 1,-26-1,27 1,-27-27</inkml:trace>
  <inkml:trace contextRef="#ctx0" brushRef="#br0" timeOffset="613060.065">21352 5371,'0'0,"0"27,0-27,0 26,0-26,0 26,0 1,0-1,-26 1,26 26,0-27,0 1,0 26,0-1,0-25,0-1,0 1,0-1,0-26,0 27,0-27,0 0,0 0,0 0,26-27,-26 27,0-26</inkml:trace>
  <inkml:trace contextRef="#ctx0" brushRef="#br0" timeOffset="613374.083">21617 5450,'0'0,"0"0,0 0,0 0,0 0,0 0,0 27,0-1,0 1,-27-1,27 27,0-26,0 26,0-1,0-25,0-1,0 1,0-27,0 26,0 1,0-27,0 0,0 0,27-27,-27 27,26-26,-26-1</inkml:trace>
  <inkml:trace contextRef="#ctx0" brushRef="#br0" timeOffset="613708.102">21987 5450,'0'0,"0"0,0 0,0-26,0 26,0 26,0-26,0 27,0 26,0-27,0 27,0-26,0 26,0-27,-26 0,26 27,0-53,0 27,0-1,0 1,0-27,0 0,0 0,26 0</inkml:trace>
  <inkml:trace contextRef="#ctx0" brushRef="#br0" timeOffset="618719.3887">18627 10504,'0'0,"0"0,0 0,0 26,0 1,0-1,-26 27,26 0,-27-26,1 26,-1-1,27-25,0-1,-26-26,52 0,-26 0,27-26</inkml:trace>
  <inkml:trace contextRef="#ctx0" brushRef="#br0" timeOffset="619122.4118">19580 9948,'26'0,"-26"0,0 0,0 53,0-53,0 27,0 26,0 0,0-1,0 1,0 0,0 0,0 0,0 27,0-54,0 27,0-27,0 1,26-27,1 0,-27 0,26-27,-26 1,27-1</inkml:trace>
  <inkml:trace contextRef="#ctx0" brushRef="#br0" timeOffset="619479.4322">20135 9790,'27'0,"-27"0,0 26,0 1,0-1,0 27,0 0,0 0,0 26,0-26,0 0,0 26,0-26,0 0,0 0,26 0,-26-27,0 1,0-1,0-26,0 27,0-27,0 0,0-27,27 27</inkml:trace>
  <inkml:trace contextRef="#ctx0" brushRef="#br0" timeOffset="639515.5782">19077 10901,'26'26,"-26"-26,0 0,0 133,0-107,-26 1,26 25,0 1,-27 27,27-27,-26 26,26 0,0-26,-27 27,27-27,0 0,27-53,-27 26,26-26,1-26,-1-1,-26-26,53 27,-26-54,-1 27,1 0,-1 1,-26 25,26 1,1-1,-27 27,26 27,-26-1,27 1,-27 25,26 1,1 0,-27 27,26-54,1 27,-1-26,-26-1,27 0,-27-26,0 0,26-26,-26 26,0-26,27-1,-27 1,0-1,0 1,0 26,-27-27,54 1,-27-1,0 1</inkml:trace>
  <inkml:trace contextRef="#ctx0" brushRef="#br0" timeOffset="640130.6134">19685 11721,'-26'0,"52"27,-26-27,27-27,-27 1,26-1,-26 1,27-27,-1 26,-26-52,27 26,-1 0,-26 0,27 0,-1 0,-26 27,26-1,-26 27,27 0,-1 27,-26-1,27 1,-1 26,-26 0,27 0,-1 26,1-26,-1 0,1 0,-27-27,0 1,0-1,0 1,-27-27,1-27,-27 27,26-26,-26-27,27 26,-27 1,0-1,27 1,-1 26,27-53,0 53,0 0,0 0</inkml:trace>
  <inkml:trace contextRef="#ctx0" brushRef="#br0" timeOffset="640650.6431">20056 11509,'26'0,"-26"0,27 27,-27-1,26-26,1 27,-1-1,1 1,25-1,-25 1,-1-1,27 1,-26-27,-27 0,26 0,-26-27,0 1,0 26,0-53,-26 53,26-27,0 1,0-1,0 27,0 0,26-26,1 26,-1 0,1-27,-1 27,27-26,-27 26,-26-27,27-25,-27 52,0-27,-27-26,1 53,-1-26,-25 52,25-26,-26 53,27-26,-1 52,27-26,-26 0,26 0,26 26,1-52,-1-1,27 0,0-26,0 0,0-26</inkml:trace>
  <inkml:trace contextRef="#ctx0" brushRef="#br0" timeOffset="641772.7069">21035 11642,'26'0,"-26"0,27-27,-1 1,1-1,-27 27,26-53,0 27,-26-1,27 1,-27 0,26 26,-26 0,0-27,0 54,0-1,0 0,0 1,27-1,-27 1,0-27,0 0,26 26,-26-26,27-26,-1-1,-26 1,27-27,-1 27,-26-1,27-26,-27 53,0 0,26 0,-26 27,0 26,0-1,0 1,0 0,27 0,-27 0,0 0,26-26,-26-27,0 0,26 0,-26 0,27-27,-27 1,26-27,1 0,-27 0,26 0,-26 26,0 1,0 0,0 26,0 52,-26-25,26 26,0 0,0 0,0 0,26-27,1 1,26-1,-27-26,27 0,-27-26,1-1,-1 1,1-27,-27 0,0 0,-27 0,27 0,-26 27,26-27,0 26,-27 1,27-1,0 27,27 27,-1-27,1 53,-1 0,1-27,26 27,-27-27,1 27,-1-26,1-1,-27 1,0-27,0-27,0 1,-27-1,27 1,-26-27,26 0,-27 0,27 0,27 27,-27-1,26 1,1 26,25 0,-25 0,-1 0,1 26,26 1,-53-27,53 0,-53 0,26 0</inkml:trace>
  <inkml:trace contextRef="#ctx0" brushRef="#br0" timeOffset="642131.7278">22463 11245,'0'0,"27"-27,-1 27,-26 27,27-27,-1 0,1-27,-1 27,1 0,-1 0,1-26,-1-1,1 27,-1-26,-26 0,26-1,-26 1,0-1,0 27,-26 0,0-26,-1 52,-26-26,27 27,-27 26,26-27,1 53,-1-26,27 27,27-27,-27 26,53-53,-27 27,27 0,-26-26,26-1,-1-26,-52 0,53-26,-53 26,27-27</inkml:trace>
  <inkml:trace contextRef="#ctx0" brushRef="#br0" timeOffset="642740.7627">14923 12118,'0'26,"0"27,-27 27,1-27,26 52,-27 1,27 0,0 26,-26-26,26 0,0-27,26 1,-52-54,52 27,-26-53,0 0,0-53</inkml:trace>
  <inkml:trace contextRef="#ctx0" brushRef="#br0" timeOffset="643429.8021">14632 12594,'26'0,"27"0,0 0,26-26,1-1,-1-26,1 27,-27-27,26 0,-53 0,27 27,-26-1,-1 1,1 26,-27 53,0-27,0 27,-27 53,27-27,-26 27,-1 0,27 0,-26 0,26-27,0-26,0 0,0-27,0-26,26-26,1-1,-1-26,1 1,-1 25,1-26,-1 27,0-1,1 27,-1 0,1 27,-1-27,27 0,-26 26,-1-26,1 0,-1 0,27-26,-27 26,1-27,-1-26,1 27,-1-1,1 1,-1-1,1 27,26 0,-27 27,0-1,1 27,-1-26,1 26,-1-27,1 27,-27-26,0 25,0-25,-27-1,1-26,-27 0,26 0,1 0,-27-26,27 26,-1 0,1-27,26 27,0-26,26 26</inkml:trace>
  <inkml:trace contextRef="#ctx0" brushRef="#br0" timeOffset="643728.8192">16272 12965,'53'0,"-26"-53,26 53,52-27,-78 1,-27-1,0 27,0 0,26 0,1 0,-1 27,1-1,-1 1,27-27,0 26,-27-26,27 0,-26 0,-1-26,1 26,-1-53,-26 26,0-26,0 27,0-27,0 27,0-27,0 26</inkml:trace>
  <inkml:trace contextRef="#ctx0" brushRef="#br0" timeOffset="644029.8364">17436 12144,'0'0,"0"27,0-1,0 80,0 26,0-105,-26 79,26-27,0 0,0 27,0-26,0-27,0 0,0-27,26 27,-26-53,27-27,-27 1,26 26</inkml:trace>
  <inkml:trace contextRef="#ctx0" brushRef="#br0" timeOffset="644405.8579">18310 12277,'0'0,"-27"26,27-26,0 27,0-1,0 27,0 0,0 26,0 1,0-1,0 0,0-26,0 27,0-27,-26 0,26-27,53 0,-53-26,26-26,-26 0,26-1</inkml:trace>
  <inkml:trace contextRef="#ctx0" brushRef="#br0" timeOffset="649668.1589">18706 12779,'27'53,"-27"-53,26 0,-26 27,0-1,0 1,0-1,0 1,0-1,0 1,0-27,0 0,0 0,0-27,0 1,0-27</inkml:trace>
  <inkml:trace contextRef="#ctx0" brushRef="#br0" timeOffset="649813.1672">18680 12409,'0'0,"0"0,0 0,0 26,0-26,26 27,-26-27</inkml:trace>
  <inkml:trace contextRef="#ctx0" brushRef="#br0" timeOffset="650133.1854">18839 13018,'26'0,"-26"0,0 0,0 0,0-27,0-26,0 27,0 26,0-27,0 27,27 0,-27 27,26-27,1 53,-1-27,0 1,-26-1,53 0,-26-26,-1 0,27-26,-26 0,-27-1,26-26,-79 0,106 0,-53 27,0-1,-26 1</inkml:trace>
  <inkml:trace contextRef="#ctx0" brushRef="#br0" timeOffset="650493.206">19447 13070,'27'-26,"-1"0,-26-1,27 1,-27-27,0 53,0-27,26 27,-26 27,27-27,-1 26,0 1,1-1,26 1,-27 25,1-25,-1-1,1 1,-1-1,-26-26,0 0,0 0,-26 0,-1-26,-26 26,27-27,-27 1,0-1,27 1,-1 0,1 26,26-53</inkml:trace>
  <inkml:trace contextRef="#ctx0" brushRef="#br0" timeOffset="651371.2563">20029 13123,'0'0,"0"27,0-1,0-26,27 27,-27-27,0 0,0 0,0 0,26-27,-26 1,0-1,0-26,0 1,0-1,0 0,27 0,-27 26,0-26,26 27,-26-1,27 27,-1 0,-26 0,53 27,-53-27,26 26,1 27,-27-26,26-1,-26 1,27-1,-27 1,0 26,0-27,0 0,26 1,-26-27,27 0,-1 26,-26-26,27 0,-1-26,1 26,-1-27,-26 27,0-52,0 52,0-53,0 26,-26-26,26 27,-27-1,27 1,0 26,0 0,0 0,0 26,0 1,0 26,27-27,-27 1,26-1,0 1,1-27,-27 0,26 0,-26 0,27 0,-27 0,26 0,1 0,-27 26,26-26,1 26,-1 1,1-27,-1 0,1 0,25 0,-25 0,-27-27,26 1,-26 0,0-1,0-26,-26 0,26 0,-27 27,27-54,0 28,0-1,27 26</inkml:trace>
  <inkml:trace contextRef="#ctx0" brushRef="#br0" timeOffset="651995.2919">21379 12383,'-27'0,"27"26,0 0,0 1,0 52,0 1,0-1,0 0,-26 1,26-1,0-26,0 0,0-27,0 1,0-27,26-53,-26 27,27-1,-1-26,1 27,-1-27,1 26,-1 27,0 0,1 0,-1 27,-26-1,0 1,0-1,-26 1,26-1,-27 1,1-27,0 26,-1-26,27 0,-26 0,26 0,-27 0,27 0,0 0,0 0,0 0,0 0,27 0,-27 0,26 0,-26 0,0 0,0 0,0 0,0 0,0 0,0 0,0 0,0 0,0-26,0 26,0 0,27 0,-54 0</inkml:trace>
  <inkml:trace contextRef="#ctx0" brushRef="#br0" timeOffset="656417.5449">21670 12885,'0'0,"0"27,0-27,0 26,26-26,-26 0,0 27,27-27,-1 0,1-27,-1 27,0-26,1-1,-27 1,0-1,0 1,0-1,0 1,-27 26,27 0,-26 0,0 26,-1 1,1-1,26 27,-27-26,54 26,-27 0,26-27,-26 0,27-26,-1 27,0-54,1 1,-1 0,27-27,-26 0,26 0,0-27,-27 1,27 0,-27-1,1 1,-1 0,-26 26,0 0,-26 26,26 1,-27 26,1 26,0 1,-27 26,26 26,1 0,-1 27,27 0,-26 26,26-26,0 26,0-26,-27 0,27 0,0 0,0-27,0-26,0 0,0-53,0 53,0-53,0 0,0-27</inkml:trace>
  <inkml:trace contextRef="#ctx0" brushRef="#br0" timeOffset="657104.5839">22067 12912,'0'0,"0"0,0 0,0 0,0 0,26 0,1 0,-27 0,26 0,-26 0,26 0,-26 0,0-27,0 27,-26 0,26 0,-26 27,26-27,-27 26,27 1,-26-1,52 1,-26-1,0 0,27 1,-1-27,0 26,1-26,-1 0,1-26,-1 26,-26-27,27 1,-27 0,0-1,0-26,0 27,-27-1,27 1,0-1,0 27,0 0,27 0,-1 0,-26 27,27-1,-1 1,-26 26,27-27,-27 1,26-1,0 0,1-26,-1 0,1-26,-1 0,1-1,-1-26,1 27,-27-54,0 54,0-27,0 0,0 27,-27-1,1 27,26 27,-27-1,27 27,0 0,0 0,0 0,0 53,0-80,27 27,-27-53,53 0</inkml:trace>
  <inkml:trace contextRef="#ctx0" brushRef="#br0" timeOffset="658323.654">23046 12965,'0'-27,"26"27,-26-26,26-1,-26-26,27 27,-1-27,-26 26,0 1,27 0,-27 26,26 0,-26 26,27 0,-1 1,-26-1,27 27,-27-26,0-1,26 1,-26-1,0 1,0-27,-26 0,26 0,-27 0,1 0,-1-27,27 1,0 26,-26 0,26 0,26-27,-26 1,0-1,27 27,-1 0,-26-26,27 26,-27-27,26 27,1-26,26 26,-27 0,0 0,27 0,-26 26,-1 1,1 26,-27 0,0 26,0 0,0 1,0-1,0 1,0-28,0 28,0-27,0-27,26 1,-26-1,0-26,-26 0,-1-26,-26 26,27-27,-27 1,27-1,-27 1,26-1,27 1,27-1,-1-25,1 25,25-26,28 0,-27 0,0-26,26 26,-53-26,27 26,-26 0,-27-27,0 54,0 0,0 26,-27 26,1 0,-1 1,27-1,-26 27,26 0,0 0,0-26,26 26,1-53,-1 26,1-26,-27 0,26 0,1-26,-1 26,-26 0,0 0,0-27,0 1,-26 26,26-53,0 53,0-53,0 26,26 27,-26-26,27-1,-1 27,1 0,-1 27,-26-1,27 1,-1-1,0 1,-26 26,27-27,-1 1,-26-27,53 26,-26-26,26-26,-27 26,1-27,25 1,-25-27,-27 26,0-26,0 0,-27 0,1 27,0-27,-27 53,0-26,-27 26,54 0,-27 26,53 1,-26-1</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56:21.148"/>
    </inkml:context>
    <inkml:brush xml:id="br0">
      <inkml:brushProperty name="width" value="0.05292" units="cm"/>
      <inkml:brushProperty name="height" value="0.05292" units="cm"/>
      <inkml:brushProperty name="color" value="#FF0000"/>
    </inkml:brush>
  </inkml:definitions>
  <inkml:trace contextRef="#ctx0" brushRef="#br0">20347 14870,'0'0,"26"0,1 0,-27 0,0 0,26 26,-52 1,-1-1,1 27,-1 0,1-27,-1 27,1-26,26-1,0 1,26-27,27 26,0-26,-26 0,-1 26,27 1,-53-1,0 1,0 26,-26 0,-1 0,1 0,-1-27,1 27,-1-27,27 1,0 26,0-27,0 1,27 26,-27-27,0 0,0 27,0-26,0-1,0 1,0-27,0-27,0 27,0 0,26-26,-26-1</inkml:trace>
  <inkml:trace contextRef="#ctx0" brushRef="#br0" timeOffset="1817.1039">20400 13467,'0'0,"-27"27,27-1,-26 1,105 26,-79-27,0 27,0-27,0 1,27-1,-1-26,27-26,26 26,1-27,26-25,-1 25,1-26,0 27,0-27,-27 26,-26 1,0-1,-26 1,-1 52,-26-52,0 26,-26 0</inkml:trace>
  <inkml:trace contextRef="#ctx0" brushRef="#br0" timeOffset="2306.1319">20585 14129,'26'0,"-26"26,0-26,-26 27,26-1,0 1,0-1,26-26,1 0,26 0,26 0,1-26,-1-27,0 26,27 1,0-1,-27 1,1-1,-27 1,-27 26,1 0,-1 0,0-27,-26 54,0-27,27 0,-27 0,26 0</inkml:trace>
  <inkml:trace contextRef="#ctx0" brushRef="#br0" timeOffset="3509.2007">20876 15690,'-26'0,"26"0,0-27,0-26,0 27,0 0,0-27,0 0,0 26,0 1,0-1,0 27,0 0,0 0,0 27,26-1,-26 1,26 26,1-27,-1 1,1-27,-1 26,1-52,-1 26,1-27,-1 1,1-27,-27 26,26 1,-26-1,0 1,0 26,0 26,0 1,0-1,0 27,0 0,26 0,1-27,-1 27,1-26,26-27,-27 0,1-27,-1 1,1-1,-1 1,-26-27,-26 0,26 0,-27 27,1-27,-1 26,1 1,-1 52,1-79,26 53,-27-26,54 26</inkml:trace>
  <inkml:trace contextRef="#ctx0" brushRef="#br0" timeOffset="3848.2201">21564 14790,'0'0,"26"27,-26-1,0 27,0 0,-26 26,26 1,26-1,-26 27,0-27,27-26,-1 0,-26 0,27-53,-27 0,0 0,0-26,0-1,-27-26,1 27,-1-27,1 0,26 26,-27 1,27 0,27-1,-27 27,53-26,-27 26,54 0,-27-27,-1 27,1-26</inkml:trace>
  <inkml:trace contextRef="#ctx0" brushRef="#br0" timeOffset="4283.245">22305 15108,'26'26,"-26"-26,0 0,-26-26,26 52,-27-26,1 0,-1 27,1-27,-1 26,27 1,0-1,0-26,0 26,53-26,-26 27,-1-54,27 27,0-26,-26 26,-1-26,0-1,-26 27,0-26,0 26,0-27,0 27,0 0,0 0,-26 0,26 27,0-27,0 53,0-27,0 53,0-26,0 27,0-1,0-26,0 53,0-53,0 0,0 26,0-53,0 1,26-1,-52-52,52 26,-26-53</inkml:trace>
  <inkml:trace contextRef="#ctx0" brushRef="#br0" timeOffset="5028.2876">22649 15346,'26'26,"-52"1,52-1,1 1,-1-27,1-27,-1 27,0-26,1-1,-1 1,1-27,-27 0,26 27,-26-27,0 26,27 1,-27-1,0 1,0 26,0 0,26 0,-26 26,0 1,27-1,-27 1,0-1,26 1,-26-1,0 0,0 1,0-1,0-26,0 0,27 0,-27-53,26 53,-26-52,53-1,-27 0,27 0,-26-27,-1 1,27 26,-26 0,-27 27,26-27,-26 53,0 0,0 26,-26 27,26 0,0 0,0 26,0 1,26-1,1 1,-1-28,0 1,1-26,26-1,0-26,-27-26,1-1,-1-26,1 1,-27-1,0 0,-27 26,27 1,-26 26,-1 0,1 0,-1 53,1 0,26-27,-27 27,27-27,0 1,0-1,0-26,0 0</inkml:trace>
  <inkml:trace contextRef="#ctx0" brushRef="#br0" timeOffset="5186.2967">23178 14817,'0'-27,"-27"27,27 0,0 0,0 0,27-26,-1 26,-52 0,52 0,-26-27</inkml:trace>
  <inkml:trace contextRef="#ctx0" brushRef="#br0" timeOffset="5419.31">23019 14711,'0'0,"0"0,0 0,-132 0,132 0,0 0,0 0,0 26,0-26,0 27</inkml:trace>
  <inkml:trace contextRef="#ctx0" brushRef="#br0" timeOffset="5754.3291">21749 16060,'106'-26,"26"-27,1 0,52 0,0-26,27 26,-27 0,26 0,-25 26,-1 1,-26 26,-54 26,-25 1,-1 26,-79-27,0 27,-79-26,52 26</inkml:trace>
  <inkml:trace contextRef="#ctx0" brushRef="#br0" timeOffset="26804.5331">19685 2963,'0'-26,"0"26,0 0,0-106,0 106,0-26,0 26,0-27,0 27,-26 0,26 0,-27 0,27 0,0 0,0 0,-26 0,0 27,-1-1,27 1,-26 25,-1 28,-26-27,0 53,0-1,-26 1,26 27,-26-1,-1 0,27-26,1 0,-1 0,0-53,26 26,27-53,0 1,27-54,26-26,26 1,-26-28,53-26,26-26,-26 0,53-27,-54 0,28 27,-1-27,-26 27,-27 26,1 0,-27 53,-1 0,-52 53,0 27,-52 52,-1 27,-27 26,-26 27,-26 26,0 53,-27-26,0 53,1-27,25-27,27 28,1-54,-1-26,53-27,26-53,1-26,52-26,27-80,0-27,53-26,0-52,26-1,0-53,27 1,-26-1,-1 0,27 27,-54 26,1 27,-26 26,-1 27,-26 52,-27 27,-26 27,-26 79,-27 0,-26 52,-1 54,-26 26,1 0,-28 27,1-27,26 26,0-25,27-28,0-26,52-52,1-54,52-26,27-53,26-26,1-54,26-26,26-52,27-28,-1-25,1-1,0 0,0 1,-27 26,0-1,-26 54,0 53,-53-1,-27 54,1 52,-54 1,-26 79,0 26,-52 27,-1 52,-53 1,0 26,1 0,-1-26,26 0,1-27,26-53,53 0,27-79,26-26,53-54,26-26,27-26,53-53,-27-1,53-25,-26-1,0 0,-27 27,-52 0,-1-1,-53 54,-26 0,-53 52,-52-26</inkml:trace>
  <inkml:trace contextRef="#ctx0" brushRef="#br0" timeOffset="28753.6446">16484 5186,'0'0,"-27"0,27 26,-26-79,0 106,-1 27,1 26,-27-1,26 28,-26-1,0 0,27-26,-1-27,1 1,26-54,0-26,26-26,1-27,26-26,26-54,1 1,25-53,28 0,-27-1,-1-25,28 52,-27 0,-27 27,0 52,-26 54,-26 26,-27 26,-27 80,1 27,-27 52,-27 0,-25 0,-1 27,26 0,1-54,26-25,0-1,27-53,52-52,27-54,26-26,27-79,53-27,26-52,27-1,0-53,52 1,-52 26,26 0,-26 26,-27 53,-53 53,0 27,-79 52,-26 54,-54 52,-52 54,-27-1,-26 53,-27 27,0 26,-26 0,26-53,1 0,52 1,0-81,53-52,53-26,53-54,26-26,54-79,52-27,0-26,27-53,26 26,0-26,0 27,-26 25,-53 28,-27 52,-26 26,-27 80,-79 27,-53 52,-26 27,-54 53,-25 53,-28-1,1 54,-26-27,-1 0,53 0,-26-53,53 1,52-54,27-53,27 1,52-80,27-80,80 1,25-53,28-27,25-26,54-27,-1-26,1 0,0 26,-27 27,-27 26,-52 27,-27 52,-52 54,-80 26,-27 53,-79 79,-26 0,-53 54,-27-1,1 27,-27-1,52 1,-25-27,78-53,28 1,78-80,27 0,53-80,53-26,53-26,26-54,26 28,1-81,0 54,-1 0,-52 0,-53 26,-27 26,-79 27,-26 53,-80 27,-26 26,-80 26,0 27,-79 26,27 27,-27 0,26-53,27 26,0-26,79-53,27-53,26-27,80-26,26-53,53-52,26-27,27-27,26 27,0-27,1 27,-28 52,1 1,-53 53,-26 52,-54 54,-52 52,-53 53,-1 27,-25 53,-54 0,27-1,-1 27,28-26,-1-27,53-52,27-28,52-78,54-27,26-27,26-52,53-80,27 0,0-26,52 0,-52-27,26 27,-26 26,-53 27,0 53,-80 26,-26 79,-53 54,-26 26,-27 26,-26 53,0-26,-1 26,27-26,27-27,26-53,27 1,79-54,26-52,27-27,26 0,53-53,1 0,-1-26,26 26,-25-53,-1 27,-26 0,-1 26</inkml:trace>
  <inkml:trace contextRef="#ctx0" brushRef="#br0" timeOffset="35588.0355">15240 3016,'0'0,"0"0,0 0,0 0,-26 27,26-27,0 0,0 0,0 0,0 0,0 0,26 0,-26-27,27 27,-1-26,1 26,-27-27,26 1,1 26,-27 0,26-27,-26 27,0 0,0 0,0 0,0 0,0 0,0 0,0 27,0-27,0 26,0-26,-26 53,26-26,0-1,0 27,-27-26,27 52,0-53,0 27,-26 0,26-26,0 26,0-27,0 27,0-27,0 1,0-1,0-26,0 27,0-27,0 26,0-26,0 0,0 0,0 0,26 0,-52-26,26 26,0 0,26 0,-52-27</inkml:trace>
  <inkml:trace contextRef="#ctx0" brushRef="#br0" timeOffset="36012.0598">15161 3704,'0'0,"0"0,0 0,0 0,0 0,0 0,26 0,1 0,-27 0,26 0,1 0,26 0,-27 0,1 0,26 0,-27-26,27 26,-27 0,1 0,-1 0,-26-27,27 27,-27 0,0 0,0 0,0 0,0 0,0 0,0 0,0 0,0 0,26 27,-26-27,0 26</inkml:trace>
  <inkml:trace contextRef="#ctx0" brushRef="#br0" timeOffset="50629.8958">15743 7223,'0'0,"0"-26,-26-1,-1 27,-26 0,0 27,0-1,0 1,1-1,-1 27,26 0,1-27,26 1,26-1,1-26,26 0,-1-26,1 26,0-53,0 26,0 1,-26 26,-27 0,26 0,-26 0,0 53,0 0,27 26,-27 1,26 25,-26 1,26 0,-26 0,0-27,0-26,0 27,-26-54,26 0,-26-26,-1-52,1 25,-1-52,1-1,-1-25</inkml:trace>
  <inkml:trace contextRef="#ctx0" brushRef="#br0" timeOffset="50884.9105">15902 7355,'53'53,"-27"-26,27 52,-26 27,-1-53,0-53,-26 0,0-27,0 1,0 0,-26-27,26 26,-26-52,26 52,-27-52,27 53,27-27,-27-27,52 54,-25-1,-1 27,27-26</inkml:trace>
  <inkml:trace contextRef="#ctx0" brushRef="#br0" timeOffset="51232.9304">16272 7699,'27'0,"-27"-26,26-1,1-25,-27-28,53 27,-27-26,0 26,1-26,-1 52,27 1,-26 26,-1 0,27 26,-53 1,53 26,-27-1,1 1,-1-26,-26 26,0-27,0 1,-26-1,-1-26,1 0,-27-26,27-1,-1 1,-26-27,27 26,-1-26,27 27</inkml:trace>
  <inkml:trace contextRef="#ctx0" brushRef="#br0" timeOffset="51677.9558">16881 7250,'26'79,"1"-53,-1 54,-26-54,27 1,-1-1,-26 1,27-1,-1-26,0-26,-26 26,27-27,-27 1,26-27,-26 26,27 1,-27-27,26 53,-26-53,27 27,-1 26,1-27,-1 1,27-1,-53 27,26-26,-26-1,27 27,-27 0,-27-26,1 26,26 26,-26 27,-1-26,27-1,0 27,0 0,0-27,0 1,27-1,-1 1,0-27,1-27</inkml:trace>
  <inkml:trace contextRef="#ctx0" brushRef="#br0" timeOffset="52053.9773">17569 7355,'0'53,"0"0,0-26,0-1,0-26,26 0,1 0,26 0,-27-26,0-1,27 1,-26-27,-1 26,1 1,-1 0,-26 26,27-27,-27 54,26-27,1 52,-1 1,0 27,27-1,-26 27,-1 0,1 0,-27-27,0 0,0-26,-27 0,1-53,-1 0,-26-26,27-27,-27-27,27 28,-1-28</inkml:trace>
  <inkml:trace contextRef="#ctx0" brushRef="#br0" timeOffset="52329.9929">17860 7461,'53'-53,"0"-26,-1 26,1 0,80 27,-80-1,-27 1,1-1,-1 27,0 27,-26-1,27-26,-1 53,-26-26,27 26,-27-27,26 27,-52 0,26-27,-27-26,1 27,-27-27,27-27,-1 27,-26-26,27-27,-1 26,27-25,27-1,-27 26</inkml:trace>
  <inkml:trace contextRef="#ctx0" brushRef="#br0" timeOffset="52885.0248">18495 7250,'26'0,"27"53,-53-27,0 0,27 1,-27-1,0-26,0 0,-27-26,27-1,0 1,0-27,0 27,27-1,-27-26,0 27,26-1,0 27,1 0,-1 0,1 27,-27-1,26 1,1 26,-1-27,1 1,-1-1,1-26,26 26,-27-52,27 26,-27 0,27-53,-26 27,-27 26,26-53,-26 53,0 0,-26 0,-1 0,27 26,0 1,27-1,-1 1,1-1,26 0,-1-26,1-26,0 26,0-26,-26-27,-1-27,-26 1,0-1,-26-25,-1-1,-26 0,27 27,-27-1,26 1,1 26,0 26,78 1,-52 26,27 0,-1 0,27 0</inkml:trace>
  <inkml:trace contextRef="#ctx0" brushRef="#br0" timeOffset="53345.0512">19632 7699,'0'-26,"0"26,-52-27,25 27,1 0,26 27,0-1,0 27,26 27,27-27,0 26,26-26,-26 0,0 0,-26 0,-27-27,0 1,-27-27,-26 0,-26-27,26 1,0-27,0 0,27-27</inkml:trace>
  <inkml:trace contextRef="#ctx0" brushRef="#br0" timeOffset="54224.1015">20056 7064,'26'0,"-26"80,0-1,27 1,-27 52,0 0,0 0,0-26,0 27,0-28,0 1,-27-53,27 0,-26-27,-1-26,27 0,0-52,-26 25,26-52,0 26,26-53,-26 53,27 0,-1 0,1 27,26 26,-27 0,27 26,-27 27,1-26,26 26,0-27,-27 27,1-27,-1 1,1-27,-27 26,0-26,0 0,0-26,-27 26,1 0,-1-27,27 27,-26-26,-1 26,1 0,-1 0,27 0,0 0,-26 0,26 0,0 0,0 0,26 0,-26 0,27 0,-27 0,0 0,0 0,26 0,-26 0,27 0,-27 0,26-27,-26 27,27-26,-1 0,1-27,-1 26,0-26,1 0,-1 0,1 27,-1-27,1 27,-27-1,26 27,1 27,-27-27,26 52,-26 1,27-26,-1 26,-26 0,27 0,-27 0,0-27,0 0,0 1,-27-27,1 0,-1-27,-26 1,27 26,-1-53,1 27,26-27,-27 0,54 26,-27-26</inkml:trace>
  <inkml:trace contextRef="#ctx0" brushRef="#br0" timeOffset="54567.1209">21141 7091,'26'26,"-26"27,0 27,79 25,-79-25,0 26,0-1,0-25,27-1,26 1,-27-54,27-26,0 0,-26-26,-1-1,0-26,-26 27,0-27,0 0,0 26,-26 27,26 0,-26 27,26-1,26-26,-26 53,0-26,0-27,26 0,-52 0,0-27,-1 1</inkml:trace>
  <inkml:trace contextRef="#ctx0" brushRef="#br0" timeOffset="54709.1292">21008 7329,'27'0,"26"-26,26 52,0-26,1 0,26 0,-53 0,26 0,-53-53,27 53</inkml:trace>
  <inkml:trace contextRef="#ctx0" brushRef="#br0" timeOffset="55933.1992">22252 7144,'26'0,"-26"0,0 0,0 0,0 0,0 0,0 0,0-27,0 1,27 26,-27-27,26 27,27-26</inkml:trace>
  <inkml:trace contextRef="#ctx0" brushRef="#br0" timeOffset="56099.2087">22913 6906,'53'26,"-53"1,27-1,-27 27,26 0,-26-80,0 27,0-26,0 26,0-27,27 1,-27 26</inkml:trace>
  <inkml:trace contextRef="#ctx0" brushRef="#br0" timeOffset="56279.219">23363 7170,'0'0,"0"0,0 0,0 0,0 0,27 0,-54 0,27 0,0-26</inkml:trace>
  <inkml:trace contextRef="#ctx0" brushRef="#br0" timeOffset="56561.2349">22675 7620,'0'0,"27"0,-27 0,0 0,0-26,0 26,0 0,0 0,0-27,0 27,0 0</inkml:trace>
  <inkml:trace contextRef="#ctx0" brushRef="#br0" timeOffset="56857.2521">22490 8229,'0'0,"0"0,0 0,26-53,1 26,26 1,-27-1,27 1,0-1,26 27,-26 27,0-27,0 53,0-27,0 27,0 0,0 0,-27-27,1 1,-1-27,27-27,-53 1,53-1</inkml:trace>
  <inkml:trace contextRef="#ctx0" brushRef="#br0" timeOffset="57462.2867">23681 6376,'-106'0,"0"0,-26 0,-1 27,-25-1,-28 1,28 52,-28 1,54 52,-27 0,54 27,-1 53,26-27,54 26,26 1,26 0,54-53,26 26,26-53,0-26,53-27,-26-26,26 0,-26-53,26-26,-26-27,0-27,-27-25,-26-54,0 0,-27 0,0-52,-52 25,-1 1,-26 0,-53 26,1 0,-28 27,-26 0,0 53,-26-1,0 1,0 26,52 0,-26 0,27 0,26 0,27 0,52 0,27 0,53-26,0 26,26 0,0-26,27 52,0-52,-27 26,0-26</inkml:trace>
  <inkml:trace contextRef="#ctx0" brushRef="#br0" timeOffset="62823.5932">17913 16801,'0'0,"0"0,0 0,0 106,0-106,0 0,0 0,0 0,26-27,-26 27,27-26,-27 26,26 0,27-26,-27 26,1-27,-1 27,1 0,-1 27,1-1,-27-26,0 26,0 1,-27 26,27-27,-26 1,-1-1,27 1,-26 26,52-27,-26 0,27 1,26-1,0 27,0-26,-1 26,1 0,0-27,-26 27,-27-53,26 53,-26-53,-53 53,53-53,-53 53,53-53,-105 26,52-26,0 0,0 0,53 0,-106 0,106 0,-79 0,79-26</inkml:trace>
  <inkml:trace contextRef="#ctx0" brushRef="#br0" timeOffset="63358.6235">17913 16616,'-53'-27,"-27"27,27 0,1 0,-28 0,54 0,-54 27,27-1,0 27,27 27,-27-1,27 27,-1-27,1 53,26 1,0-1,0 0,26 1,1-1,26-26,26-27,-26 1,53-28,-27 1,53-53,1 0,-1 0,0-53,27-26,-27 0,1-27,-28-26,1 26,-26-53,-27 27,-1-27,-52 0,-52 0,-1 27,-53-27,-27 54,-25-1,-27 26,-1 54,-25-1,-27 80</inkml:trace>
  <inkml:trace contextRef="#ctx0" brushRef="#br0" timeOffset="77797.4497">9949 1640,'-27'-26,"27"26,-26 0,-1-26,1 26,-1 0,1 0,-27 0,27 0,-27 26,26 0,-26 1,27 26,-1 0,1 0,26 0,0-1,0 1,0 0,53 0,0-26,0-1,0-26,26 0,0 0,-26-26,27-27,-54 26,27-26,-27 27,-26-27,0 0,-26 27,0-1,-1 1,-26 26,27-27,-1 27,1 0,-1 0,27 0,0 0,27-26</inkml:trace>
  <inkml:trace contextRef="#ctx0" brushRef="#br0" timeOffset="78164.4708">10425 1588,'0'-27,"0"27,0 0,0 0,26 27,-52-27,26 26,0 27,0-27,-27 27,27-26,0 26,0 0,0-27,0 27,27-27,-27 1,0-27,0 26,0-26,0 0,26 0,-26 0,0 0,0 0,0 0,0 0,0 0,0 0,0-26,0 26,0-27</inkml:trace>
  <inkml:trace contextRef="#ctx0" brushRef="#br0" timeOffset="80174.5857">3043 5265,'-26'0,"26"0,0 0,0 0,0 27,0-1,-27 27,27-26,0 25,0 28,0-27,-26 0,26 26,0-53,0 27,0-26,0-1,0 1,0-27,0 26,-27-52,54-1,-27-26,26 27</inkml:trace>
  <inkml:trace contextRef="#ctx0" brushRef="#br0" timeOffset="80520.6055">3149 5371,'0'27,"-27"-27,27 52,80 1,-107 0,27 0,0-26,0 52,0-53,27 27,-1-26,1-1,26-26,0 0,-1 0,1-26,27-1,-27 1,0-1,-27-25,1-1,-1 0,-52 26,26-26,-53 0,0 53,0-26,0 26,0 0,0 26,0-26,27 27</inkml:trace>
  <inkml:trace contextRef="#ctx0" brushRef="#br0" timeOffset="96244.5049">11404 2963,'0'0,"0"0,0 0,0 0,0 27,0-27,0 0,0 26,26-26,-26 27,0-27,27 53,-27-27,0 1,0-1,26 0,-26 1,0-1,27 1,-27-27,0 0,0 0,0 0,-27 0,1-27,26 1,0-27,-27 0,1 27,-1-27,27-27,-26 54,26-53,-26 52,52-26,-26 27,0-1,26 27,1-26,-1 26,1 26,-1-26,1 27,-1-27,-26 26,27 1,-27 26,0-27,-27 0,27 1,-26-27,-1 26,1 1,26-1,0-26,0 0,-27 0,27 0,0 0,27 27,-27-27,26 0</inkml:trace>
  <inkml:trace contextRef="#ctx0" brushRef="#br0" timeOffset="96690.5304">11616 3016,'0'0,"26"0,-26 0,26-26,-26 26,27-27,-1 27,1-26,-1 26,1 0,-27-27,26 1,-26 26,0 0,27-26,-27 26,0 0,0 0,-27 0,27 0,0 0,0 0,0 0,0 0,0 0,0 0,0 0,0 0,0 0,0 0,0 0,0 26,0-26,0 0,0 0,0 0,0 0,0 0,0 0,0 0,0-26,27 26,-27 0,0 0,0-27,0 27</inkml:trace>
  <inkml:trace contextRef="#ctx0" brushRef="#br0" timeOffset="97086.5531">11589 3016,'0'0,"0"0,0 0,-53 0,53 0,0 0,0 0,0 0,0 0,0 0,27 27,-1-27,-26 0,27 0,-1 26,0-26,1 0,-1 27,1-27,-1 0,-26 0,27 0,-27 0,0 0,26 0,-26 0,53 0,-79-27,52 27,-52 0,52 0</inkml:trace>
  <inkml:trace contextRef="#ctx0" brushRef="#br0" timeOffset="97780.5924">11774 2858,'0'0,"0"0,0 0,-26 26,26-26,26-26,1 26,-27 0,26 0,1 0,-27-27,26 27,-26 0,0-26,0 26,0 0,-26 0,-1 0,27 26,-53 1,27-27,-1 52,27-25,-26-1,26 27,-27-26,54-27,-27 26,26 1,1-27,-1 0,1 0,-1 0,1-27,-1 27,-26-26,27-1,-1 1,1-1,-1 1,-26 26,26-27,-26 1,27 26,-27 0,0 0,0 0,0 26,26 1,-26-1,0 1,27 26,-1-27,-26 27,27 0,-1 0,1 0,-27-27,26 27,-26-26,0-1,0 1,-26-1,26-26,-27 0,1 0,-1 0,27 0,-26-26,-1-1,1 1,-1-1,1-26,26 27,0-54</inkml:trace>
  <inkml:trace contextRef="#ctx0" brushRef="#br0" timeOffset="97946.6021">11986 2646,'0'-27,"0"27,0 0,0 0,0 0,0-53,0 53,0 0,26 0,-26 0</inkml:trace>
  <inkml:trace contextRef="#ctx0" brushRef="#br0" timeOffset="98148.6137">12356 2963,'0'0,"0"27,0-27,0 26,0-26,0 0,0 0,0 0,0 0,0-26,0 26,0-27,27 27</inkml:trace>
  <inkml:trace contextRef="#ctx0" brushRef="#br0" timeOffset="102839.8821">10398 5239,'0'0,"0"0,0 0,0 0,0 0,0 0,0 0,0 26,0-26,0 0,0 0,27 27,-27-1,0 1,26-1,-26 27,0 0,27 0,-27-27,0 27,0 0,0-26,0 25,-27-25,27-1,-26 1,-27-1,27 1,-27-27,26 26,-26-26,0 0,27 0,-27 0,27 0,-1-26,27 26,-26-27,-1 27,27-26,-26-1,-1 27,1-26,26-1,-27 27,1-26,-1 26,27-26,-26-1,26 1,-27 26,27-27,0 1,27-1,-27 1,26-27,-26 26,27-25,-1 25,1 1,-27-27,26 26,1 1,-27-1,26 1,-26 26,0-27,27 27,-27 0,-27-26,27 26,0 0,-26 0,-1 0,1 26,-1-26,-26 27,0-27,27 26,0-26,-27 27,26-27,27 26,0-26,0 0,0-26,27-1,-1 1,1 26,-1-27,0-26,27 27,-26 26,-1-26,1 26,-27-27,26 54,1-27,-27 26,0 0,26 1,-26 26,0-27,27 27,-27-26,0 26,0-27,0 1,0-1,0-26,0 26,0-26,26 0,-26-26,0 26,0-26,27 26</inkml:trace>
  <inkml:trace contextRef="#ctx0" brushRef="#br0" timeOffset="103485.9191">9869 6324,'0'0,"0"0,0 0,27-27,-1 27,1-26,-1-1,1 27,-1-26,1-1,-1 1,0 26,-26 0,27 0,-27 26,26 1,-26-1,0 1,0-1,0 1,0-1,0 27,0-27,0 1,0-1,0 1,0-1,0-26,0 27,0-27,0 26,0-26,0 0,-26 0,26 0</inkml:trace>
  <inkml:trace contextRef="#ctx0" brushRef="#br0" timeOffset="103742.9337">9922 6641,'0'0,"27"0,-1-26,1 26,-1 0,1 0,25 0,1 0,-26 0,26 0,-27 0,27 0,-26 0,-1 0,-26 0,26 0,-26 0,0 53,0-53,0 0,0 0,0 26</inkml:trace>
  <inkml:trace contextRef="#ctx0" brushRef="#br0" timeOffset="209659.9919">10901 1085,'0'0,"0"0,0 0,0 0,0 0,0 0,0 0,0 0,0 0,-79 0,79 0,-53 0,53 0,-79-27,-1 27,1 0,-1-26,1 26,-53 0,-1-27,1 27,-27 0,-26 0,0 0,0 27,-27-27,-26 26,26-26,-52 27,-1-27,-26 26,27 1,-54-1,27 1,0-1,-27 1,1-1,26 0,-27 1,27-27,0 26,27-26,26 27,-27-27,27 0,26 26,1-26,25 0,1 27,53-27,-27 0,27 0,26 26,0-26,53 27,-53-1,53 1,-26 26,0-27,26 27,0 0,0 26,0 1,0 25,0 1,0 0,-26 26,26 27,27 0,-27 0,0 26,0 26,0-25,0 25,27 1,-1-27,27 27,-26-27,52 0,-26-26,27 26,-1-26,0-27,27 1,0-28,0 1,0-26,0 25,0-52,26 27,1-27,26 0,-27 0,27-1,0-52,26 53,0-26,27-27,0 26,26 1,0-1,0 1,0-27,54 26,-54 1,53-1,-26-26,26 26,-27 1,28-1,-28 1,27-1,0 1,1-27,-1 26,0 1,0-27,27 26,-1 1,-26-27,27 0,26 0,-27 0,1 0,26 0,-26 0,-1 0,-26 0,27 0,-53 0,-1 0,1 0,-53 0,-1 0,-25 0,-27 0,-27-27,0-26,1 27,-27-27,-27 26,1-52</inkml:trace>
  <inkml:trace contextRef="#ctx0" brushRef="#br0" timeOffset="210390.0336">10478 1138,'0'0,"0"-53,79 26,106 27,-105-26,26-27,26 27,27-1,-1 1,-25-1,25 27,-25 0,-27 27,-1 26,1-1,-53 28,0 26,-26 26,-1 27,-26-1,-26 28,26 25,-27 1,1 53,-1-1,27 27,-26 0,-27 27,53 26,-53-27,53 1,-27 26,1-53,26 0,0-27,-26-26,26-26,26-27,-26-26,0 0,0-80,26 27,-26-27,-26-52,26 26,-26-27,-1-26,1 0,-27-26,0-1,0 1,0-1,26 27,1-26,26 26,-26-53,52 53</inkml:trace>
  <inkml:trace contextRef="#ctx0" brushRef="#br0" timeOffset="216401.3775">1165 6456,'-27'0,"27"0,0 26,0 80,0-106,0 27,0-27,0 26,-26 1,26-1,0 27,0-27,0 27,0 0,0-26,-27 26,27-27,0 0,0 27,0-53,0 27,0-27,0 0,53 26,-53-26,0 0,27-26,-1 26</inkml:trace>
  <inkml:trace contextRef="#ctx0" brushRef="#br0" timeOffset="216806.4006">1561 6800,'0'0,"0"-27,0 27,80 0,-107 27,1-27,-1 26,1 27,-1-26,27 26,-26-27,52 27,-26-27,27 1,-1-1,27 1,0-27,0 0,27-27,-28-26,-25 27,26-27,-27 27,1-27,-27 0,-27 0,1 0,-27 0,0 27,-26-1,-1 1,1 26,26 26,0-26,27 27,26-1,0 0</inkml:trace>
  <inkml:trace contextRef="#ctx0" brushRef="#br0" timeOffset="217724.4531">1112 7514,'0'0,"0"-26,0-1,-27 27,27-26,0 26,-26 0,26-27,0 27,-27 0,27 0,-26 27,26-27,-27 26,27 1,-26-1,26 27,0-26,0 25,26-25,1-1,-27 1,53-1,-27-26,27 27,0-54,0 27,0 0,0-26,0-1,-27 1,1-27,-1 27,-26-1,0-26,0 27,-26-1,26 1,-27-1,-26 27,0 0,27 0,-27 0,26 0,-25 27,25-27,1 0,26 53,0-53,26 0,-26 0,53 0</inkml:trace>
  <inkml:trace contextRef="#ctx0" brushRef="#br0" timeOffset="218107.4751">1905 7276,'0'0,"0"0,0-26,0 26,-26 0,26 0,0 0,0 0,0 26,0-26,-27 27,27-1,0 0,-26 1,26 26,0-27,0 1,0-1,0 1,0-1,0 1,0-1,0-26,0 26,0-26,0 0,0 0,0 0,0 0,0 0,0 0,0 0,0-26</inkml:trace>
  <inkml:trace contextRef="#ctx0" brushRef="#br0" timeOffset="242943.8956">2223 6456,'0'0,"0"0,0 0,0 79,0-79,-27 0,27 0,0 0,0 27,0-27,0 0,0 0,0 0,0 0,0 0,-26-27,26 27,0 0,0-26,0 26,0-27,0 27,0-26,0 26,0-27,-27 27,27-26,0 26,27-27,-27 27,0 0,0 0,26 0,-26-26,27 26,-1 0,1 0,26 0,-27 0,1 0,26 0,-1 0,28 0,-27 0,0 0,26 0,0-26,-26 26,27 0,-1 0,0-27,1 27,-1 0,1 0,-28-26,28 26,-1 0,1 0,-1 0,-26 0,0 0,26 0,-26 0,0 0,0 0,0 0,-27 0,27 0,-26 0,-1 0,-26 0,27 0,-27 0,0 0,26 26,-26-26,0 0,0 27,0-1,0-26,0 26,0 1,0-1,0 1,0-1,0 1,0-1,0-26,0 27,0-1,0 1,0-27,0 0,0 26,0-26,0 0,27 27,-27-27,0-27,26 27</inkml:trace>
  <inkml:trace contextRef="#ctx0" brushRef="#br0" timeOffset="248852.2336">2593 6773,'0'0,"0"0,0 0,0 0,0 0,0 0,0 0,0 0,0 0,0 0,0 0,0 0,0 0,0-26,27 26,-27-27,26 27,1-26,-1 26,-26-26,27 26,-1-27,-26 27,0 0,26-26,-26 26,0 0,0 0,0 0,0 0,0 26,0-26,0 27,0-1,0-26,0 53,-26-27,26 1,0-1,0 1,0-1,0-26,-26 27,26-1,0-26,0 0,0 27,0-27,0 0,0 0,0 0,0 0,0 0,26 26,-26-26,0 0,-26 0,26 0</inkml:trace>
  <inkml:trace contextRef="#ctx0" brushRef="#br0" timeOffset="249126.2492">2567 7064,'0'0,"-27"27,27-27,0 0,0 0,0-27,0 27,0 0,27 0,-1 0,-26 0,27 0,26 27,-27-27,27 0,0 26,0-26,-27 27,27-27,-26 0,-1 0,1 0,-1 26,-26-52,27 26,-54 0,27 0</inkml:trace>
  <inkml:trace contextRef="#ctx0" brushRef="#br0" timeOffset="249775.2863">2593 7435,'0'0,"27"-27,-27 1,26 26,-26-27,27 1,-1 26,1 0,-27 0,26-26,-26 26,26 0,-26 0,0 26,0-26,0 26,0-26,0 27,-26-1,26 1,0-1,0 1,0-1,-26 1,26-1,0-26,0 27,0-27,0 0,0 0,0 0,0 0,0 0,0 26,0-52,0 52,-27-26</inkml:trace>
  <inkml:trace contextRef="#ctx0" brushRef="#br0" timeOffset="250127.3065">2540 7726,'-26'0,"26"0,0 0,0 0,0 0,0 0,0 0,26 0,1 0,-1 0,1 0,-1 26,1-26,26 0,-1 0,-25 0,26 27,-27-27,1 0,-1 0,-26 0,0 0,27 0,-27 0,0 0,0 0,0 0,0 0,0 0,0 0,0 0,0 0,0-53,0 53,0-27,26 27,-26-26</inkml:trace>
  <inkml:trace contextRef="#ctx0" brushRef="#br0" timeOffset="252992.4704">3308 7541,'-27'-27,"27"27,0 0,0 0,0 0,0 0,0 0,0 0,0 0,0 0,0 0,0 0,0 0,0 0,0 0,0 0,0 0,0 0,0 0,0 0,0 0,0 0,0 0,0 0,0 0,0 0,0 0,0 0,0 0,0 0,0 0,0 0,0 0,27 0,-27 27,26-27,1 0,-1 0,27 0,0 26,0-26,0 0,0 0,26 27,0-27,1 0,-1 26,27-26,0 26,0-26,-27 27,53-1,-26-26,26 0,-26 27,53-1,-27-26,1 27,25-27,-25 0,52 0,-53 0,53 0,-26 0,26 0,27 0,-27 0,27-27,-27 27,27-26,-1-1,27 27,-26-26,26 26,0-27,-26 1,26 0,0-1,0 1,-26-1,26 1,0-1,-26 1,0-1,26 1,-53-1,27 1,-27 0,-26-1,26 1,-53 26,27-27,-27 1,-26-1,0 27,-27 0,-26-26,27 26,-54 0,0 0,1 0,-1-27,1 27,-27 0,0 0,0 0,26 0,1 0,-27 0,26 0,1 0,-1 0,1 0,-1 0,0 0,1 0,-1-26,1 26,-1 0,-26 0,27 0,-27 0,26 0,-26 0,0 0,0 0,0 0,0 0,0 0,0 0,0 0,0 0,0 0,0 0,0 0,0 0,0 0,0 0,0 0,0 0,0 0,0 0,0 0,0 0,0 0,0 0,0 0,0 0,0 0,0 0,0 0,0 0,0 0,0 0,0 0,0 0,0 0,0 0,0 0,0 0,0 0,0 0,0 0,0 0,0 0,0 0,0 0,0 0,0 0,0 0,0 0,0 0,0 0,27-27,-27 27,0 0,26 0,1 0,-1-26,1 26,-1-27,27 1,-27 26,27-26,-26 26,-1-27,1 27,-1-26,1 26,-27 0,0 0,0 0,-27-27,27 27,-26 0,-27 0,26-26,-26 26,27-27,-53 27,26-26,0 26,0 0,0 0,0 0,26 0,1 0,0 0,26 0,0 0,26 0,0 0,1 26,26-26,0 27,26-27,1 0,-1 26,27-26,-27 0,0 0,-26 27,0-27,-26 0,-27 26,0 1,0-1,-27 0,-26 1,0-1,1 27,-1-26,0 26,0-27,26 1,1 26,-1-27,1-26,0 26,26 1,-27-1,27-26,0 0,0 0,0 0,0 0,0 0,0-26,0-1,-26 1,-1 0,-26-27</inkml:trace>
  <inkml:trace contextRef="#ctx0" brushRef="#br0" timeOffset="255125.5924">3493 6853,'0'0,"0"0,-27-27,27 27,0 0,0 0,0 0,0 0,0 0,0 0,0 0,0 0,0 0,0 0,0 0,0 0,0 0,0 0,0 0,0 0,0 0,0 0,0 0,0 0,0 0,0 0,0 0,0 0,0 0,0 0,0 0,0 0,0 0,0 0,0 0,0 0,0 0,0 0,0 0,0 0,0 0,0 0,0 0,0 0,0 0,0 0,0 0,0 0,0 0,0 0,0 0,0 0,0 0,27 0,-1 0,-26 0,27 0,-1 0,1 27,26-27,-27 0,27 0,0 0,26 0,1 0,-1-27,0 27,27-26,0 26,0-27,26 1,0-1,-26 1,53-27,-27 27,27-27,0 0,0 0,-1 0,28 0,-28-26,28 26,-1-27,0 27,0-26,0 0,1 26,-28-27,28 1,-28 0,1-1,0 27,-27-26,0 0,1-1,-28 27,1 0,-26-26,-1 53,-26-27,0 26,0-26,-27 27,-26 26,27-27,-27 27,0 0,0 0,0 0,0 0,0 0,0 0,0 0,0 0,0 0,-27 27,1-27,-1 0,1 0,-27 0,27 26,-27-26,0 27,26-27,1 26,-1-26,1 0,26 0,0 0,0 0,26 0,1-26,-1 26,27-27,-26 1,26 26,-1-27,1 1,-26 26,26-27,-27 27,-26 0,27 0,-27 27,0-27,0 26,-27 1,27-1,-26 1,-1 26,27-27,-26 27,-1-27,27 1,-26-1,26 1,0-27,0 26,0-26,0 0,-27 27,27-27,0 0,-26-27,52 54,-26-54,0 54,-26-27</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0:56.453"/>
    </inkml:context>
    <inkml:brush xml:id="br0">
      <inkml:brushProperty name="width" value="0.05292" units="cm"/>
      <inkml:brushProperty name="height" value="0.05292" units="cm"/>
      <inkml:brushProperty name="color" value="#FF0000"/>
    </inkml:brush>
  </inkml:definitions>
  <inkml:trace contextRef="#ctx0" brushRef="#br0">9737 10028,'0'0,"0"0,0 0,53 0,-27 0,54 0,-27 0,26-27,27 27,0-26,0-1,-1 27,1 0,-26-26,-1 26,-26 0,0 0,-27 0,1 0,-1 0,-52 0,26 26,-27-52,1 52</inkml:trace>
  <inkml:trace contextRef="#ctx0" brushRef="#br0" timeOffset="237.0134">9816 10239,'0'0,"27"0,26-26,0 132,0-106,0 0,26-27,0 27,1 0,-1 0,0 27,-26-54,0 54,0-54,27 27</inkml:trace>
  <inkml:trace contextRef="#ctx0" brushRef="#br0" timeOffset="1011.0578">14023 11906,'0'27,"0"-1,53 1,0-27,26 0,1 0,-1 0,27-27,26 1,-26 26,26-27,1 1,-27 26,-1-27,-25 27,-27-26,0 26,0 0,-27 0,-26 0,-26 0,-1 26,-26-26,0 27</inkml:trace>
  <inkml:trace contextRef="#ctx0" brushRef="#br0" timeOffset="1252.0716">14182 12224,'-26'0,"52"26,27-52,26 26,27-27,26 1,27-1,0 1,0 26,-1-27,-25 1,-27 26,-1 0,-25 0,-54-26,1 26,-27 0,-27 0,-52-27</inkml:trace>
  <inkml:trace contextRef="#ctx0" brushRef="#br0" timeOffset="2344.1341">5742 11880,'-27'0,"54"0,-54 0,-78 0,105 26,0-26,0 27,0-1,-27 27,27 0,0 0,0 0,0 0,0 0,0 0,-26-27,26 27,0-27,0 1,0-27,0 26,0-26,0 0,0 0,0 0,0 0,0 0,0 0,0 0,0 0,0 0,0 0,0 27,0-27,0 26,0-26,0 0,0 27,0-1,0 1,0-1,0 27,0-27,0 1,0 26,0-27,0 27,0-26,0-27,0 26,0 1,0-1,0 1,0-27,0 0,0 26,0-26,0 26,0-26,26 27,-26-27,0 0,0 0,0 0,0 0,0 0,0 26,0-26,0 0,0 0,0 0,0-26,0 26,0-27,0 27,0-52</inkml:trace>
  <inkml:trace contextRef="#ctx0" brushRef="#br0" timeOffset="3044.1741">4710 13732,'-27'0,"1"0,26 0,0 0,-26 26,26 1,0-1,0 1,0-1,26 27,-26 26,0-26,26 27,-26-1,0-26,0 26,0 27,0-26,0-27,0-1,0 1,-26-26,26 26,0-53,0 0,0 0,0-27,26 1,-26-27,27 0</inkml:trace>
  <inkml:trace contextRef="#ctx0" brushRef="#br0" timeOffset="3293.1881">5107 13811,'0'53,"0"0,-27 0,27 53,-26-27,-1 1,1 25,26-25,-26-1,26 1,0-1,0-26,0 0,0-27,0 27,0-26,79-27,-79 0,0 0,26-53,1 26</inkml:trace>
  <inkml:trace contextRef="#ctx0" brushRef="#br0" timeOffset="3650.2087">5504 14076,'0'0,"-27"53,1 0,-1 0,1 52,-1-25,1 26,26-1,0-25,26-1,1-26,52 0,-26-26,27-1,-1-52,0-1,27 1,-27-54,27 27,-53-53,0 27,0-27,-26 0,-27 1,-27 25,-26 1,0-1,0 54,-26-27,0 53,-1 0,1 27,52 25,-26-25,27 26</inkml:trace>
  <inkml:trace contextRef="#ctx0" brushRef="#br0" timeOffset="8687.4967">6350 11668,'0'0,"0"0,0 0,0-26,106-54,-106 80,0 0,0 0,-26 0,26 0,0 0,0 0,0 0,0 0,0 0,0-26,0 26,0-27,0 1,0 26,0-27,-27 1,27 0,0-1,0 27,0-26,0-1,0 1,0 26,0 0,0-27,0 27,27 0,-27 0,0-26,26 26,1 0,-27 0,26 0,1 0,-1 26,27-26,-27 0,1 0,26 0,0 0,0 0,26 0,-26 0,26 0,-26 0,27 0,-28 0,28 0,-27-26,26 52,1-26,-1 0,-26 0,26 0,1 0,25 0,-25 0,-1 0,1 27,25-27,1 0,-26 0,25 0,1 0,-26 0,25 0,1 0,-26 0,-1 0,0 0,1 0,-1 0,1 0,-1 0,0 0,1 0,-1 0,27 0,-27 0,27 0,0 0,-27 0,27 0,0 0,0 0,0 0,-27 0,0 0,1 0,-27 0,0 0,-27 0,0 0,1 0,-1 0,-26 0,0 0,0 0,0 0,0 26,0-26,0 27,0-1,0 1,0-1,0 27,0-27,27 1,-27-1,0 1,0-1,0 1,0-27,26 0,-26 0,0 0,0 0</inkml:trace>
  <inkml:trace contextRef="#ctx0" brushRef="#br0" timeOffset="15841.906">7250 12250,'0'-26,"-27"26,27-27,-26 27,26-26,-26-1,26 27,-27-26,1 26,-1 0,1 0,-27 0,26 0,1 26,-27 27,27 0,-1 0,1 27,-1-1,27 27,0-27,27 27,-1-27,1 1,-1-1,27 0,0-52,26-1,-26 1,0-27,26-27,-26 1,27-27,-1 0,-26-26,0-1,-27 1,27-27,-53 27,27-1,-54 27,1 1,-1-1,-26 26,1 27,-1-26,0 52,0 1,0-1,26-26,27 53</inkml:trace>
  <inkml:trace contextRef="#ctx0" brushRef="#br0" timeOffset="16515.9447">7329 14049,'0'-26,"0"-1,0 1,-26 0,-1-1,27 1,-53 26,27-27,0 27,-1 0,-26 27,0-1,27-26,-27 53,26 0,1 26,0-26,-1 53,27-27,27 27,-1-26,0-27,27-1,0 1,0-26,0-1,0-26,0-26,26-1,-26-26,0-26,0 0,0-1,-27 1,1-27,-27 27,0-1,0 1,-27 26,1 0,-27 27,27 26,-1 0,1 26,-1 1,1-1,-1 1</inkml:trace>
  <inkml:trace contextRef="#ctx0" brushRef="#br0" timeOffset="19038.0889">8679 14235,'-27'26,"27"-26,0 27,0-27,27 26,-1 0,1-26,26 27,-1-27,28 26,-1-26,27 0,-27 27,27-27,0 0,0 0,-27 0,27-27,-53 27,0 0,0 0,-27 0,1 0,-27-26,26 26,-26-27,0 1</inkml:trace>
  <inkml:trace contextRef="#ctx0" brushRef="#br0" timeOffset="19345.1064">9684 14076,'0'26,"27"1,-1-1,0-26,27 0,0 27,-26-1,26 1,-27-1,1 1,-27-1,0 0,-27 27,1 0,-27-26,0-1,26 1,-26-1,27 1,26-27,0 0,0-27,26 1,1-1,52-26</inkml:trace>
  <inkml:trace contextRef="#ctx0" brushRef="#br0" timeOffset="19626.1226">10584 14446,'0'53,"-27"0,27 0,-106-27,106 27,0-53,0 0,0 0,0-26,0-1,0 1,0-27,0 0,0 0,27 0,-27 0,26 1,1 25,-1 1,1-1,26 27,-27-26,27 26</inkml:trace>
  <inkml:trace contextRef="#ctx0" brushRef="#br0" timeOffset="20138.1518">10981 14367,'52'26,"1"-26,-26 27,26-54,-27 27,27-26,-53-1,27 1,-27 0,0 26,-27 0,1 0,-27 26,26 0,1 1,-1 26,1-27,26 54,0-54,0 27,26-27,27 1,-26-27,26 0,0 0,0-27,26 1,-26 0,-27-1,1 1,26-1,-27 1,1-1,-27 27,26 0,-26 0,0 27,26-1,-26 1,27 26,-27-1,26 1,-26 0,27 27,-27-27,0 26,-27-26,27 26,-26-26,-1 27,1-54,0 27,-1-27,1 1,-1-27,1-27,26-26,-27 1,27-28</inkml:trace>
  <inkml:trace contextRef="#ctx0" brushRef="#br0" timeOffset="20296.1609">11801 14023,'0'-27,"26"27,-52 0,26 0,0 27,0-27,0 0,26 0</inkml:trace>
  <inkml:trace contextRef="#ctx0" brushRef="#br0" timeOffset="21084.206">8599 12726,'0'27,"27"-1,26-26,26 27,0-54,1 27,26 0,-1-26,-25-1,26 27,-27-26,-26 0,0-1,-53 1,26-1,-52 1,-1-1,-25 1,-1-1,0 1,0 26,0-27,26 27,1 0,52 0,1 27,-1-1,27 1,0-1,0 27,0 0,-27-26,1 25,-27 1,0-26,-27-1,1 27,-27-26,27-1,-1 1,1-27,26 26</inkml:trace>
  <inkml:trace contextRef="#ctx0" brushRef="#br0" timeOffset="21447.2267">9816 12938,'27'-53,"26"0,-53 0,53-26,-27 26,1-26,-1 26,1 0,-1 26,0 27,1 0,-1 27,1-1,-1 27,27 0,-26 27,26-28,-27 28,0-27,-26 0,27-27,-27 1,-27-27,27 0,-52 0,25-27,-26 1,27-1,-27-26,53 27,-27-27,27 26,-26 1,79 0</inkml:trace>
  <inkml:trace contextRef="#ctx0" brushRef="#br0" timeOffset="21672.2394">10769 12541,'-27'0,"27"27,-52-1,-28 1,27-1,0 27,0 0,53 0,0 0,0 0,0-27,53 1,0-1,0-26,0 27,26-54,-26 1</inkml:trace>
  <inkml:trace contextRef="#ctx0" brushRef="#br0" timeOffset="21937.2547">11113 12674,'-27'26,"1"-26,-1 0,1 26,0 1,-1 26,1-27,26 27,0 0,0-26,26 26,1-27,-1-26,27-26,0 52,-27-52,27 26,0-27</inkml:trace>
  <inkml:trace contextRef="#ctx0" brushRef="#br0" timeOffset="22629.2943">11483 12753,'27'0,"-1"26,1-26,-1 0,1 0,25-26,-25-1,-1 27,-26-26,27-27,-27 53,-27-26,1 26,-1 0,1 0,-27 26,27 1,-1 25,1-25,-1 26,27 0,0-27,0 1,27-1,-54 1,54-27,-1 0,1-27,-1 1</inkml:trace>
  <inkml:trace contextRef="#ctx0" brushRef="#br0" timeOffset="22917.3108">11854 13123,'0'53,"0"-26,0 26,0 26,0-105,0-1,26-26,-26-26,0 26,27-53,-1 27,1-1,-1 27,0 0,1 1,-1 52,-26 0,0 26,0 0,0 1,-26-1,26 1,-53-1,27 1,26-54,0 27,0-26</inkml:trace>
  <inkml:trace contextRef="#ctx0" brushRef="#br0" timeOffset="23546.3468">12303 12039,'27'-27,"-27"27,0 27,0 52,0 0,-27 1,27-1,0 53,-26-26,26-26,0-1,0 0,0-26,0-26,0-1,0-26,-26-26,26-1,0-26,26 27,-26-27,26 26,-26 1,27 0,-1-1,1 27,-27 0,26 0,1 0,-27 0,0 27,-27-1,27 0,-26 1,26-1,0 27,0-26,26-1,1 1,-1-27,27 0,0 0,0 0,-27 0,27 0,-26-27,-1 27,-26 0,0 0,0 27,-26-27,26 0,0 26,0 1,0-27,0 0,26 0,1-27,-1 1,27-27,-26 26,-27-52,26 0,-26-1,26 1,-52-27,26 27,-26-1,26 27,-53 0,53 27,0-1,0 54</inkml:trace>
  <inkml:trace contextRef="#ctx0" brushRef="#br0" timeOffset="46013.6314">14605 12091,'0'0,"-26"27,26-27,0 0,0 0,26 0,27-53,0 27</inkml:trace>
  <inkml:trace contextRef="#ctx0" brushRef="#br0" timeOffset="46520.6608">19341 10451,'0'27,"0"-27,27 0,52 0,1-27,-1 27,27-26,26-1,27 27,-53-26,26-1,0 27,-52-26,-1 26,0 0,-52-27,-1 27,-26 0,0 0,-53 27</inkml:trace>
  <inkml:trace contextRef="#ctx0" brushRef="#br0" timeOffset="46920.6835">14314 12330,'27'0,"52"-27,1 27,25 0,28 0,25-26,1-27,0 53,0-53,-1 53,-25-53,-27 53</inkml:trace>
  <inkml:trace contextRef="#ctx0" brushRef="#br0" timeOffset="51342.9367">17092 5900,'-26'27,"-27"26,0 0,0 52,-26 28,-27 25,27 28,-27-1,0 26,-26 1,26 0,26-53,1 26,26-53,0-53,27-26,52-79,54-53,-1-54,53-52,54-27,-1-52,53-54,0 1,27-27,-27 26,26 27,1 0,-53 53,-27 79,-53 54,0 78,-79 54,-26 105,-80 79,-27 54,-25 53,-54 52,-26 27,-1 79,-25-79,26-27,26-26,53-53,27-79,52-53,54-133,78-132,28-52,52-80,53-53,27-80,52-26,1-53,-1 27,27 0,-26 52,-54 54,1 52,-80 107,-53 78,-26 133,-79 53,-54 132,-79 53,-26 79,-27 54,-52 79,25-27,-25 0,-1-26,80-53,-1-80,54-52,53-80,52-132,53-53,54-79,25-80,28-79,52-27,26-26,-26 0,27 0,-27 26,-26 54,-53 52,-54 53,-25 80,-54 105,-52 53,-54 106,-52 1,0 78,-53 1,26 52,0-26,0-53,27 0,53-79,26-27,26-53,27-26,0-80,53 1,-26-80,-1 0</inkml:trace>
  <inkml:trace contextRef="#ctx0" brushRef="#br0" timeOffset="52924.0269">3731 4419,'0'0,"0"0,-26-27,-107-105,133 52,-26 28,26-54,0 26,-27-52,54 26,-27-26,0 26,26-26,-26 26,27 0,-1 27,27-1,-26 27,25 1,-25 25,52 1,1-1,-1 27,53 0,1 0,-1 27,53-1,0 1,53-1,27 0,26 1,0-1,53 1,26-1,1-26,26 0,26 0,-26 0,106-26,-106 26,26-27,-26 1,-27-1,-52 1,-1 0,-79 26,-79 0,0 0,0 26,-80 27,-26 0,-27 26,-26 1,-26 25,-1 1,-26 0,1-27,-1 27,0-26,0-1,26-26</inkml:trace>
  <inkml:trace contextRef="#ctx0" brushRef="#br0" timeOffset="54734.1306">11854 847,'53'0,"-53"0,0 0,53-53,-53 53,-27-80,27 80,0 0,-53-26,53 26,-79 26,79-26,-80 80,80-1,-26-26,26 0,26 0,27 0,0 0,0-53,53 26,-27-26,1-26,-1 26,0-27,-79 27,53-106,-53 54,0-1,-26 26,26 27,-106-79,53 79,0 0,-26 0,79 0,-79 26</inkml:trace>
  <inkml:trace contextRef="#ctx0" brushRef="#br0" timeOffset="55067.1497">12065 1349,'0'27,"0"-1,0 1,0 26,0-27,-26 27,26 0,0 26,0-26,0 0,0 0,0-26,26 25,-26-52,27 0,-1-26,27 0</inkml:trace>
  <inkml:trace contextRef="#ctx0" brushRef="#br0" timeOffset="56241.2168">12859 741,'0'0,"0"0,0 0,0 0,0 0,0 0,-26-27,26 27,0 0,0 0,0 0,0 0,0 0,0 0,-27 53,27-53,0 80,0-80,-26 79,26-79,0 106,0-106,-27 53,27-53,0 0,0 53,0-53,0 0,0 0,0 0,0 0</inkml:trace>
  <inkml:trace contextRef="#ctx0" brushRef="#br0" timeOffset="56740.2453">12859 1508,'0'0,"27"27,-27-1,0 1,-27-27,27 26,0 0,0 1,0-1,0 1,0-1,0 1,0-27,0 26,0 1,0-27,-26 26,26-26,0 0,0 0</inkml:trace>
  <inkml:trace contextRef="#ctx0" brushRef="#br0" timeOffset="57395.2828">12542 2223,'0'0,"26"0,-26 0,0-80,0 80,0 27,0-27,0 26,-26 1,26-27,0 26,0 0,0 1,0-27,0 26,26-26,-26 0,53 0,-27 0,27 0,0 0,27 0,-27-26,26 26,-26 0,26 0,1 0,-27 0,-1 0,-25-27,-1 27,1 0,-1-26,-26 26,27-26,-27 26,0-27,-27 1,27 26,0-27,-26 27,26 0,0 0,0 27</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2:44.223"/>
    </inkml:context>
    <inkml:brush xml:id="br0">
      <inkml:brushProperty name="width" value="0.05292" units="cm"/>
      <inkml:brushProperty name="height" value="0.05292" units="cm"/>
      <inkml:brushProperty name="color" value="#FF0000"/>
    </inkml:brush>
  </inkml:definitions>
  <inkml:trace contextRef="#ctx0" brushRef="#br0">11272 2011,'0'0,"0"26,0-26,0 0,0 0,26-26,-26 26,27-27,-1 27,-26 0,26-26,1 26,-27 0,0 0,0 0,26 0,-26 0,0 0,0 26,0 1,27-1,-27 1,0-1,0 27,0-26,0 26,0-27,0 0,0 1,0-1,0 1,0-27,26 26,-52-52,26 26,0 0,0 0</inkml:trace>
  <inkml:trace contextRef="#ctx0" brushRef="#br0" timeOffset="201.0114">11325 2434,'0'0,"26"27,-26-27,26 0,1 0,-1-27,1 27,-27 0,26-26,1 26,-27-27,0 27,26 0,-26-26,27 52,-27-52,0 26,0-27</inkml:trace>
  <inkml:trace contextRef="#ctx0" brushRef="#br0" timeOffset="789.045">11298 1826,'0'0,"-53"0,27 0,-1 0,1 0,-1 26,-26-26,27 27,-27-1,27 27,-1-27,1 27,26 27,-27-27,27 26,0 0,0-26,27 27,-27-27,53-1,-27 1,27 0,0-26,26-1,-26-26,27 0,-1 0,-26-26,0-1,26 1,-26-27,26 26,-26-52,-26 26,26-26,-53 26,26-26,-26-1,-26 27,-1 0,1-26,-27 52,0-25,0 25,0 1,0 26,27 0,-27 0,0-27,26 54,1-27,26 0,0 0</inkml:trace>
  <inkml:trace contextRef="#ctx0" brushRef="#br0" timeOffset="2858.1635">12727 979,'0'0,"0"0,0 0,0-53,0 53,26-53,-26 53,27-26,-27 26,0 0,79-53,-79 53,0 0,0 0,27 53,-27-53,-27 79,27-26,-26 0,-1 0,27-53,0 79,0-79,0 80,0-80,0 0,53 26,-53-26,53-26,-53 26,0 0,79-27,-79 27,0-53</inkml:trace>
  <inkml:trace contextRef="#ctx0" brushRef="#br0" timeOffset="3241.1854">12674 767,'-79'27,"79"-27,-80 79,54-26,-1 0,27 26,-26 1,52 26,-26-27,53 0,-26-26,52 0,-26-26,26-1,1-52,-1 26,0-27,1-52,-27 26,0-27,-27 1,1 0,-54-1,1-25,-27 25,-27 27,1 0,0 27,-1 26,1 26,-1 1,54 26,-27 0,53 26</inkml:trace>
  <inkml:trace contextRef="#ctx0" brushRef="#br0" timeOffset="4848.277">11483 10319,'-26'0,"26"0,0 0,0 0,0 0,0 0,0 0,0 0,26-27,1 27,-1 0,-26-26,27 26,-1 0,27 0,-53 26,26-26,1 27,-27-1,0 1,0-1,-27 1,27-1,-26 1,26-1,-26-26,26 0,0 26,26-26,-26 27,26-1,1-26,-1 27,1-1,-1 1,1-1,-27-26,0 27,0-1,0 1,-27-1,1-26,-27 26,26-26,-25 0,-1 0,0-52,26 52,-26-27,27 27,-1-26</inkml:trace>
  <inkml:trace contextRef="#ctx0" brushRef="#br0" timeOffset="5282.3022">11166 10266,'-53'26,"0"1,0 26,27 0,-1 26,27-26,0 26,0 1,27-27,25 26,1 0,27-52,-1 26,1-27,-1-26,0-26,1-1,25-26,-25-26,-1 26,-26-26,-26-1,-1 1,-26 0,0-1,-53 1,27 26,-54 0,1 26,-27 1,27 26,26 0,-27 26,28 1,-1-27,53 53,0-53</inkml:trace>
  <inkml:trace contextRef="#ctx0" brushRef="#br0" timeOffset="5750.3289">12436 10372,'53'0,"-53"-27,0 54,0-27,0 0,0 26,0 1,0-1,0 1,0-1,26 27,-26-27,27 1,-1-1,1 1,25-1,-25-26,26-26,-27-1,1 1,-1-1,27-26,-53 1</inkml:trace>
  <inkml:trace contextRef="#ctx0" brushRef="#br0" timeOffset="5941.3399">12886 10266,'-27'26,"54"1,-54 52,27-52,0 52,0-26,0 26,0-26,0 0,27 26,-27-52,0 26,0-27,0-26,26 27,-26-54,0 27,0-26</inkml:trace>
  <inkml:trace contextRef="#ctx0" brushRef="#br0" timeOffset="6323.3617">12621 10345,'-79'-26,"-1"52,1 1,26-80,0 132,0-26,27 53,-1-27,27 27,27 0,26-27,-1 27,28-53,-1 0,27-27,26-26,-26 0,0-52,26 25,-26-52,-26-1,-1-26,-53 1,1-1,-54 0,1 0,-27 0,-26 27,-27 0,0 52,0 1,0 52,0 1,54 25,-1 28,26 26</inkml:trace>
  <inkml:trace contextRef="#ctx0" brushRef="#br0" timeOffset="7127.4076">12700 17198,'0'0,"-26"-27,26 27,-53 53,53-53,-26 0,-1 0,27 0,0 27,0-27,27 26,-27-26,26 27,27-27,-27 26,1 1,-1-1,-26 1,0-1,0-26,0 53,0-53,-26 79,26-79,-53 27,26 26,1-80,26 1,-26-1,26-26</inkml:trace>
  <inkml:trace contextRef="#ctx0" brushRef="#br0" timeOffset="7287.4169">12595 17066,'26'0,"0"-27,1 27,-1 0,1-26,-1 26,1 0,-1-27,27 27,-53-26,27 26,-1 0,0-27</inkml:trace>
  <inkml:trace contextRef="#ctx0" brushRef="#br0" timeOffset="7736.4425">12436 16695,'-27'53,"-26"-26,27-1,-1 106,1-79,26 0,0 53,0-27,0 1,0-1,26 1,27-1,-26 0,26-26,0 0,26-53,-26 27,26-54,1 1,-1-1,0-26,-26 0,27-26,-27 0,0-27,0 26,-27 1,-26 0,0 26,-26 0,-27-27,0 54,0 0,-27-1,1 1,26 26,-26 26,26-26,0 53,0-53,53 26,-26 1,52-1</inkml:trace>
  <inkml:trace contextRef="#ctx0" brushRef="#br0" timeOffset="18407.0529">10928 3175,'0'0,"0"0,0 0,0 0,0 0,0 0,0 0,0 0,0 0,0-26,26-1,1 27,-1 0,0-26,1 26,-1-27,-26 27,27 0,-1 27,-26-27,0 26,-26-26,26 27,-27 25,1-25,-1-1,-25 1,25 26,27-27,-26 1,26-1,0 1,0-1,26-26,1 0,-1 0,0 0,27 0,-26 0,-1 0,-26-53,27 53,-27-26,26 26,-26-53,27 53</inkml:trace>
  <inkml:trace contextRef="#ctx0" brushRef="#br0" timeOffset="18792.0749">11536 3043,'-26'0,"52"0,-52 0,26 0,-27 26,27 1,0-1,-26 1,26-1,0 27,-27-27,27 27,-26 0,-1 0,27-26,-26 26,26-27,-26 0,26 1,-27-1,27 1,0-27,0 26,-26-52,26 52,0-52,0 52,0-52</inkml:trace>
  <inkml:trace contextRef="#ctx0" brushRef="#br0" timeOffset="19159.0959">11536 3360,'0'0,"0"27,0-27,0 26,0 1,0-1,0 1,0-1,27 0,-27 1,0-1,0 1,0-1,26-26,-26 0,0 27,0-27,27 0,-27 0,0 0</inkml:trace>
  <inkml:trace contextRef="#ctx0" brushRef="#br0" timeOffset="19594.1208">11748 3387,'-27'26,"27"1,-26-1,26 1,0 25,0-25,0-1,26 1,-26-27,27 26,-1-26,1 0,-1 0,1 0,-1 0,-26-26,27-1,-1 1,-26 26,27-27,-27-25,-27 25,27 27,-26-26,-1 26,27-27,-26 27,-1 27,-26-27,27 0,26 0,-27 0,27 0</inkml:trace>
  <inkml:trace contextRef="#ctx0" brushRef="#br0" timeOffset="20562.1761">23813 1588,'0'0,"0"0,0 0,0 0,0 0,0 0,0 26,0-26,0 26,-27 1,27-27,0 26,0 1,0-1,27 1,-27-27,0 26,26-26,1 0,-1 0,1-26,-1 26,1-27,-1 1,-26-1,27 1</inkml:trace>
  <inkml:trace contextRef="#ctx0" brushRef="#br0" timeOffset="20818.1908">23945 1588,'27'0,"-27"26,0 0,0 1,0-1,26 27,-26-26,0 26,0-27,0 27,0 0,0-27,0 1,0-1,27-26,-27 0,0 0,26 0,0-26</inkml:trace>
  <inkml:trace contextRef="#ctx0" brushRef="#br0" timeOffset="21073.2054">24368 1535,'0'26,"0"27,0-27,-26 27,0 27,-1-27,1 26,-1-26,1 26,-1-26,-26 0,53-26,-26 26,-1-53,54 26,-27-52,0 26,0-27,26 1</inkml:trace>
  <inkml:trace contextRef="#ctx0" brushRef="#br0" timeOffset="21261.2161">24316 1931,'0'27,"0"-1,0 27,0-26,0 26,-27-27,27 27,0-26,-53-27,80 0,-27 0,53 0,-53-27</inkml:trace>
  <inkml:trace contextRef="#ctx0" brushRef="#br0" timeOffset="21484.2289">24607 2064,'0'26,"0"1,0-1,0 27,-106-26,106 25,0-25,26-27,1 0,26-27,-27 27,1-26,-1 0,0-1,-26-26,0 53,-26-26,-27-27,53 53,-53-27,27 27,-1 0</inkml:trace>
  <inkml:trace contextRef="#ctx0" brushRef="#br0" timeOffset="22597.2925">10822 11324,'0'0,"-27"0,1-26,26 52,-27-26,1 0,0 27,26 26,-27-27,27 27,-26-27,26 27,26 0,-26-26,27 26,25-27,-25 1,26-27,0 0,0-27,0 1,-27 26,27-27,-27 1,-26-1,-26 27,-1 0,1 0,-27 0,0 27,0-27,-26-27,52 54,-25-27,25 0,1 0</inkml:trace>
  <inkml:trace contextRef="#ctx0" brushRef="#br0" timeOffset="22817.3051">11245 11298,'0'26,"-26"27,-1-26,1 52,-1-26,-26 0,27 0,-1 26,1-26,26 0,-26 0,26-27,0 1,0-27</inkml:trace>
  <inkml:trace contextRef="#ctx0" brushRef="#br0" timeOffset="22986.3148">11166 11748,'26'52,"-26"-25,0 26,0 0,0 0,0-27,0-26,0 27,0-27,27 0,-27-27</inkml:trace>
  <inkml:trace contextRef="#ctx0" brushRef="#br0" timeOffset="23226.3285">11404 11721,'0'0,"0"0,0 27,-27 25,27-25,0 26,0-27,27 1,-1-1,1-26,-1 0,27 0,-26-26,-1-1,1 1,-27-1,0 1,-27 26,1-27,-1 1,1 26,-1-26,27 26</inkml:trace>
  <inkml:trace contextRef="#ctx0" brushRef="#br0" timeOffset="24102.3786">24077 10848,'-52'-27,"52"27,-53-26,26 26,1 0,-27 0,26 0,1 26,26 1,0 26,26-27,1 27,26 0,-27 0,1 0,26 0,-53-27,0 1,0 26,-53-53,26 0,-26 26,0-26,27-26,-1 26,1-27,26 1,0-1,0 27,26-26,1-1,-1 1,1 0,26-1,-27 1,1-1,26 1,-27-54</inkml:trace>
  <inkml:trace contextRef="#ctx0" brushRef="#br0" timeOffset="24296.3897">24289 10742,'-26'0,"-1"53,1 0,-1 0,-26 0,27 26,-27 1,0-28,27 28,-1-27,-26 26,27-26,26-27,-27 1,27-1,0 1,0-27</inkml:trace>
  <inkml:trace contextRef="#ctx0" brushRef="#br0" timeOffset="24533.4033">24130 11271,'27'53,"-27"-53,26 53,-26-26,0-1,0 27,-26-27,26 27,0-53,-27 27,1-1,79-26,-53 0,26 0,-26-26</inkml:trace>
  <inkml:trace contextRef="#ctx0" brushRef="#br0" timeOffset="24790.418">24395 11377,'0'0,"0"0,0 27,0-27,0 52,-27-25,54 26,-27-27,26 1,1-27,26 26,-27-26,27-26,0-1,-26 27,-1-53,0 27,-26-1,-26-25,0 52,-1-27,1 1,-27-1,26 27,1-26,-1 26,1 0</inkml:trace>
  <inkml:trace contextRef="#ctx0" brushRef="#br0" timeOffset="25776.4744">14843 16854,'0'0,"0"53,0 0,0 53,0-80,0 27,0-27,0 1,27-1,-27 1,0-1,0 1,0-27,26 0,-52-27,52 1</inkml:trace>
  <inkml:trace contextRef="#ctx0" brushRef="#br0" timeOffset="26064.4909">14976 17066,'0'26,"-27"1,27-27,-26 26,26-26,0 53,26-27,1-26,-1 27,1-27,26 0,0-27,-1 27,-25 0,-1-26,1-1,-27 1,0 26,-27-26,1 26,-1 0,1-27,-27 27,0 53,27-53,-1 0,1 26,52-26</inkml:trace>
  <inkml:trace contextRef="#ctx0" brushRef="#br0" timeOffset="26324.5057">15558 16933,'0'0,"0"27,-27-27,1 53,-1-27,-25 27,25 0,-26 26,27-26,-1 0,1 0,-1-26,1 26,-27-27,79 0,-26 1,0-27,0 0</inkml:trace>
  <inkml:trace contextRef="#ctx0" brushRef="#br0" timeOffset="26574.52">15611 17251,'0'26,"0"-26,26 27,-52-27,-80 26,106 1,0-1,0 1,0-1,0-26,0 53,0-53,0 0,0 0,26 0</inkml:trace>
  <inkml:trace contextRef="#ctx0" brushRef="#br0" timeOffset="26865.5367">15743 17198,'0'0,"0"26,-26-26,26 27,-27-1,27 1,27-1,-27-26,26 27,1-27,25 0,-25 0,26-27,-27 27,1-26,-1 26,1-27,-27 27,-27-26,27 26,-26-27,-27 27,26 0,1 27,-27-27,53 26,-26-26</inkml:trace>
  <inkml:trace contextRef="#ctx0" brushRef="#br0" timeOffset="50792.9052">11801 4366,'0'0,"0"0,0 0,0 26,0-26,-27 27,27-1,0-26,-26 26,26 1,26-27,-26 26,27-26,-1 27,1-27,-1 0,1 0,-1 0,27 0,-27-27,27 54,-53-54,27 27,-1-26,-26 26,0 0</inkml:trace>
  <inkml:trace contextRef="#ctx0" brushRef="#br0" timeOffset="51445.9426">11642 5001,'0'0,"0"26,0-26,0 0,0 27,0-27,0 26,0-26,26 0,1 0,-1 0,1 0,-1 0,1 0,-1 0,1 0,-1 0,-26 0,27 0,-27 0,0 0,0 0,0 0,0 0,0 0,26 0,-26 0,0 0,0 0,27 0</inkml:trace>
  <inkml:trace contextRef="#ctx0" brushRef="#br0" timeOffset="52577.0073">1217 2196,'27'-53,"-1"53,1-26,-1-1,-26-26,0 53,-26-26,-1-1,1 27,-27-26,-26 26,26 0,-27 26,1 1,26-27,-26 26,26 1,0 26,0-27,26 27,1 26,26-26,0 27,-26 26,52-27,-26 0,0 27,26-26,-26-28,0-25,0 26,0-27,0 1</inkml:trace>
  <inkml:trace contextRef="#ctx0" brushRef="#br0" timeOffset="63598.6376">5848 4233,'0'0,"0"0,0 0,0 0,0 0,0 0,0 0,0 0,-27 0,27 0,0-26,0 26,0-27,0 27,0 0,0-26,0 0,0 26,0-27,0 27,0-26,0 26,0-27,0 27,0 0,0-26,0 26,27 0,-27 0,26 0,-26 0,27 0,-1 0,0 0,1 0,-1 0,1 0,-1 0,27 0,-26 0,-1-27,27 27,-26 0,25 0,1 0,-26 27,26-27,0 0,-27 0,27 0,-27 0,1 0,-1 0,1 0,-1 0,-26 26,27-26,-1 0,-26 0,0 0,27-26,-27 26,26 0,-26 0,0 0,0 0,0 0,0 0,0 0,0 26,0-26,0 27,0-1,0-26,0 0,0 27,-26-27,79 26,-53-26,26 0,-26-26</inkml:trace>
  <inkml:trace contextRef="#ctx0" brushRef="#br0" timeOffset="65221.7305">7144 4128,'0'0,"0"0,-26-27,26 27,0 0,0 0,0 0,0 0,0 0,0-26,0 26,0 0,0 0,0 0,26-27,-26 27,27-26,-27 26,26 0,0 0,1-27,26 27,-27-26,1 26,26-27,-27 27,27 0,0 0,-27 0,1-26,26 26,0 0,0 0,0 0,-1 0,1 0,27 0,-27-27,0 27,0 0,-1 0,28 0,-27-26,0 26,0 0,-1 0,28-27,-54 27,27 0,0 0,-26 0,26 0,-27-26,-26 26,26 0,-26 0,0 0,27 0,-27 0,0 0,0 0,26 0,-26 0,0 0,0 0,0 0,0 0,0 26,0-26,0 0,0 27,0-1,0 1,27-1,-27 1,0-1,0 1,26-1,-26 1,0-1,0 1,0-1,-26-26,26 26,0-26,0 0,0 0</inkml:trace>
  <inkml:trace contextRef="#ctx0" brushRef="#br0" timeOffset="66518.8047">9049 4075,'0'0,"0"-27,0 27,106-26,-106 26,0-27,0 27,0-26,26-1,-26 27,0 0,0 0,0 0,27-26,-27 26,26 0,1 0,-1 0,27 0,-26 26,26-26,-1 0,1 0,27-26,-27 26,26 0,-26 0,26 0,-26 0,0 0,0 0,0 0,-27 0,27-27,-26 27,26 0,-27 27,1-27,-1 0,1 0,-1 0,-26 26,26-26,1 0,-27 0,26 27,-26-27,0 26,0-26,0 27,0-27,27 26,-27 1,0-27,0 0,0 0,0 0,0-27</inkml:trace>
  <inkml:trace contextRef="#ctx0" brushRef="#br0" timeOffset="67353.8524">10637 4154,'0'0,"0"0,-27-26,27 26,0-27,27 27,-27-26,0-1,0 1,0 26,26-27,-26 1,0-1,0 27,27 0,-27-26,0 26,0 0,0 0,0 0,0 0,26-27,-26 27,0 27,26-27,-26 0,27 26,-1-26,1 0,26 0,-27 0,1 0,-1 0,27 0,-27 0,1 0,26 0,-27 0,1 0,-27 0,26 0,1 0,-27 0,0 0,26 0,-26 0,0 27,0-27,27 26,-27-26,0 27,0-27,26 0,-26 0,0 0,0 26,0-26,27 0</inkml:trace>
  <inkml:trace contextRef="#ctx0" brushRef="#br0" timeOffset="68880.9397">6059 5318,'0'-26,"0"26,0 0,0 0,0 0,0 0,0 26,0-26,0 27,-26-1,26 1,0-1,0 0,0 1,0-27,26 26,1-26,-1 0,1 27,-1-54,1 27,26 0,-1 0,1-26,0 26,0 0,0-27,0 27,0 0,-27 0,27 0,-26 0,-1 0,1 0,-1 0,1 0,-27 0,0 0,0 0,0 0,0-26,0 52,0-26,0 0,0-26</inkml:trace>
  <inkml:trace contextRef="#ctx0" brushRef="#br0" timeOffset="69375.9681">7118 5371,'0'0,"0"0,0 0,26 27,-26-27,0 26,0-26,27 26,-27-26,26 27,0-27,1 0,-1 0,27 0,-26 0,26 0,0 0,-27 0,1-27,-1 27,0 27,-26-27,0 0,27 0,-27 0,-27 0,54 0,-27-27,26 27,1 0</inkml:trace>
  <inkml:trace contextRef="#ctx0" brushRef="#br0" timeOffset="70077.0082">8282 5477,'0'-27,"0"27,0-26,0 26,0 0,0 0,0 0,26 0,-26 0,0 0,0 0,0 0,0 0,0 26,0-26,0 0,27 0,-1 27,-26-27,53 0,-26 0,25 0,1 0,0 0,-26 0,26 0,0 0,0 0,-27-27,27 27,-27 0,1 0,-1 0,1 0,-27 0,26 0,-26 0,0 0,27 0,-27 0,0 0,0 27,0-27,0 0,0 0,0 0,0 0,0 0,26-27,-26 27,27 0,-27-26,26 26</inkml:trace>
  <inkml:trace contextRef="#ctx0" brushRef="#br0" timeOffset="70722.0451">9816 5477,'0'0,"0"0,0 0,27 0,-27 0,0 0,0 0,0 0,0 0,0 26,0 1,0-27,0 26,0-26,0 27,26-27,-26 26,27-26,-27 0,26 0,1 0,-1 0,1 0,-1 0,-26 0,0 0,0 0,27 0,-27 0,0-26,26 52,-26-52,0 26</inkml:trace>
  <inkml:trace contextRef="#ctx0" brushRef="#br0" timeOffset="71170.0707">10372 5371,'0'0,"0"0,0 0,0 0,0 27,0-27,0 0,0 0,0 26,0-26,26 26,-26-26,27 0,-1 0,1 0,-1 0,27 0,-26 0,-1 0,-26 0,27 0,-27 0,26 27,-26-27,0 26,0 1,0-27,0 0,0 26,0-26,27 53</inkml:trace>
  <inkml:trace contextRef="#ctx0" brushRef="#br0" timeOffset="96135.4987">14341 1693,'-27'0,"27"0,0 0,-26 0,26 0,0 0,0 0,26 0,-26 0,0 0,0-26,0 26,27 0,-27 0,26 0,1 0,-1 0,1 0,26 0,-27 0,27 0,0 0,0 26,-27-26,27 0,0 0,0 0,0 0,0 0,0 0,0 0,-27 0,27 0,0 0,0 0,0-26,0 26,0 0,-1 0,28 0,-27 0,0 0,26 0,-26 0,0-27,26 27,-26 0,27 0,-28 0,1 0,0 0,-26 0,26 0,0 0,-27 0,27 0,-27 0,27 0,-26 0,26 0,0 0,-27 0,1 0,25 0,1 0,-26 0,26 0,-27 0,27 0,0 0,0 0,-27 0,27 0,0 0,-26 0,26 0,0 0,-1 0,1 0,0 0,0 0,-26 0,26-26,0 26,-1 0,1 0,0 0,-26 0,26 0,0 0,-27 0,27 0,-27 0,1 0,26 0,-27 0,1 0,26 0,-27 0,27 0,-27 26,27-26,-26 0,26 0,-27 0,1 0,26 0,-53 0,26 0,27 0,-27 0,1 0,26 0,-27 0,1 0,-1 0,27 0,-26 0,-1 0,0 0,27 0,-26 0,-1 0,27 0,-26 0,-1 0,27 0,-27 0,1 0,26 27,-27-27,27 0,0 0,-26 0,-1 0,27 0,0 0,0 0,0 0,0 0,0 0,-1 0,1 0,0 0,0 0,0 0,0 0,0 0,0 0,0 0,26 0,-52 0,52 0,-26 0,0 0,26-27,-26 27,27 0,-28 0,1 0,27 0,-27 0,26 0,-26-26,26 26,-26 0,0 0,0 0,0 0,26 0,-26 0,0-26,0 26,0 0,0 0,-27 0,27 0,-26 0,-1 0,27 0,-26 0,-1 0,1 0,-1 0,0 0,1-27,-27 27,26 0,1 0,-1 0,-26 0,27 0,-27 0,26 0,-26 0,27 0,-1 0,-26 0,0 27,27-27,-27 0,26 0,-26 0,0 0,26 0,-26 0,27-27,-27 27,26 0,1 0,-27 0,26 0,1 0,-27 0,26 0,-26 0,27 0,-1 0,-26 0,27 0,-27 0,0 27,0-27,26 0,-26 0,27 0,-27 0,0 0,0 0,0 0,0 0,0 0,0 0,0 0,0 0,0 0,0 0,0 0,0 0,0 0,0 0,0-27,0 27</inkml:trace>
  <inkml:trace contextRef="#ctx0" brushRef="#br0" timeOffset="111425.3732">1217 10186,'0'0,"-26"-26,26 26,-53 0,27-26,-27 26,0 0,0 0,0 0,26 0,1 0,0 0,-1 0,27 0,0 0,0 0,0 26,0 0,-26 1,26 52,-27-26,1 27,-1 25,1 28,-1-27,1-1,26 28,-27-27,27-1,0 1,0 0,0-53,27 26,-1-26,27-26,-26 26,26-27,0 1,-1-27,-25 26,26-26,0 26,-27-26,54 0,-54 0,1 0,-27 0,0 0</inkml:trace>
  <inkml:trace contextRef="#ctx0" brushRef="#br0" timeOffset="131857.5419">11060 12541,'0'0,"-27"0,27 0,0 0,0 0,0 0,0 0,0 0,0 0,0 0,27 27,-27-1,0 1,26-1,-26 1,27 25,-27-25,0-1,26 1,-26-1,0 1,0-1,-26-26,52 0,-52 0,52 0,-26-26</inkml:trace>
  <inkml:trace contextRef="#ctx0" brushRef="#br0" timeOffset="132169.5593">11325 12541,'0'0,"0"0,0 0,0 27,0-1,0 1,0-1,0-26,0 53,0-27,0 1,26-1,-26 1,26-1,-26 1,0-1,27-26,-54 0,27 0,0-26,27 26,-27-27</inkml:trace>
  <inkml:trace contextRef="#ctx0" brushRef="#br0" timeOffset="132505.5789">11536 12594,'0'27,"-26"-1,26 1,0 25,0-25,0-1,26 27,1-53,-1 27,1-1,-1 1,0-27,27-27,-26 27,-1-26,1-1,-27 1,0-1,0 1,0-1,-27 1,27 0,-26-1,-1 27,1 0,-1 0,1 0,0 0,26 0</inkml:trace>
  <inkml:trace contextRef="#ctx0" brushRef="#br0" timeOffset="133859.6563">8255 12912,'-26'0,"26"0,0 26,0-26,0 0,0 27,0-1,0 1,26-1,-26 0,0 1,0-27,0 26,0 1,0-27,27 26,-27-26,0 0</inkml:trace>
  <inkml:trace contextRef="#ctx0" brushRef="#br0" timeOffset="134148.6729">8467 12912,'0'0,"0"0,0 26,0-26,0 27,0-1,0 1,0-1,0 0,0 1,26-1,-26 1,0-27,0 0,27 26,-27-52,26 26</inkml:trace>
  <inkml:trace contextRef="#ctx0" brushRef="#br0" timeOffset="134362.6852">8705 12991,'0'27,"0"-1,0 0,0 1,27-27,-27 26,0-26,0 0,0 27,0-27,0 0,0-27</inkml:trace>
  <inkml:trace contextRef="#ctx0" brushRef="#br0" timeOffset="134596.6985">9023 12965,'26'0,"-26"26,0 1,-26-27,26 26,0 0,0-26,0 27,0 26,0-53,26 26,-26-26,0 0</inkml:trace>
  <inkml:trace contextRef="#ctx0" brushRef="#br0" timeOffset="134838.7124">9340 12965,'0'26,"0"1,27-27,-27 26,0 0,-27 1,27-27,0 26,0 1,0-1,0-26,0 0,0 0,27 0</inkml:trace>
  <inkml:trace contextRef="#ctx0" brushRef="#br0" timeOffset="135041.7239">9578 13018,'0'0,"0"26,0 0,0 1,0-27,0 26,0-52,0 52,0-26,0 0,0 0</inkml:trace>
  <inkml:trace contextRef="#ctx0" brushRef="#br0" timeOffset="135779.7662">9896 12965,'0'0,"0"0,0 0,0 0,0 0,0 0,-27 26,27-26,0 0,0 0,-26 27,26-27,-27 26,27 0,0-26,-26 27,26-1,26 1,-26-27,0 26,27-26,-1 0,1 0,-1 0,1 0,-1-26,1-1,-27 1,26 26,-26-27,0 1,0 26,0-26,0 26,-26-27,26 27,-27 0,27 0,-26 0,26 0,-53 0,53 0,-27 0,1 27</inkml:trace>
  <inkml:trace contextRef="#ctx0" brushRef="#br0" timeOffset="140851.0563">24845 16166,'0'0,"0"27,0-54,-53 27,53 0,0 0,0 0,0 27,0-27,26 26,-26 0,27 1,-27 26,26 26,1-26,-1 26,-26-26,27 27,-1-1,-26-26,0 0,0 0,0 0,0-27,0 1,0-1,-26 1,26-27,0 0,0 0,0 0,-27-27,27 27,-26-26,26 26</inkml:trace>
  <inkml:trace contextRef="#ctx0" brushRef="#br0" timeOffset="141170.0743">24739 16854,'0'0,"0"0,0 0,0 0,0 26,0 1,26-1,-26 1,0-1,27 27,-27-26,26 26,1-27,-1 0,1-26,-1 0,27 0,-27-26,27 0,-26-1,-1 1,1-1,-1 27,-26-26,27-1,-27 27,-27-26,27 26,0-27,27 27</inkml:trace>
  <inkml:trace contextRef="#ctx0" brushRef="#br0" timeOffset="141738.107">24765 16140,'0'0,"0"26,-26 1,26-1,0 0,-27 1,27-1,-26 1,26 26,-26-27,26 1,0-27,0 0,0 0,0 0,26-27,-26 1,26-27,-26 26,27-26,-27 27,0-27,26 27,-26-1,0 1,0 26,0 0,0 0,0 0,27 0,-27 0,26 26,1 1,-1-27,1 26,-27-26,26 53,1-53,-1 26,-26-26,26 0,1-26</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6:27.682"/>
    </inkml:context>
    <inkml:brush xml:id="br0">
      <inkml:brushProperty name="width" value="0.05292" units="cm"/>
      <inkml:brushProperty name="height" value="0.05292" units="cm"/>
      <inkml:brushProperty name="color" value="#FF0000"/>
    </inkml:brush>
  </inkml:definitions>
  <inkml:trace contextRef="#ctx0" brushRef="#br0">12224 6615,'0'-27,"-26"1,-1-1,1 27,-1 0,1 0,-1 0,-26 0,1 53,25-26,-26 52,27 0,-27 1,26 26,1-1,26 1,-27 0,54 0,-1 0,1-27,26 0,0-26,0 27,26-54,27-26,-27 0,27 0,-27-53,27 0,0-26,-27 0,27-27,-53 0,0 0,-27 0,-26 0,0 27,-26 0,0 26,-27 0,-27 0,1 53,0-26,-27 26,26 0,-26-27,27 54,0-27,-1 0,1 0</inkml:trace>
  <inkml:trace contextRef="#ctx0" brushRef="#br0" timeOffset="860.0492">11033 6985,'0'0,"0"0,27-26,-27 26,26 0,-26 26,27-26,-1 26,1 1,26-1,0 1,0-1,-1 27,1-53,-26 53,26-26,-27-27,1 26,-1-26,-26 0,0 27,-26-1,-1-26,1 0,-27 26,0-26,0 27,-26-1,-1 1,27-1,0 1,0-1,1-26,25 27,27-1,0-26,-26 0,26 0,0 0,26 0,-26 0,0 0,0 0,0 0,27-26,-27 26,0-27,0 27,26-26,-26-1,0 1,26-1,-26-26,0 1,0 25,0 1,0-27,0 26,0 27,0 0,0 0,0 0,-26-53,26 53,0-26,0 26</inkml:trace>
  <inkml:trace contextRef="#ctx0" brushRef="#br0" timeOffset="3205.1833">13044 7752,'0'0,"27"27,-27-27,0 0,0 0,0 0,0 0,0 0,26 0,1 26,26 1,0-1,26 1,0-1,54 27,-1-27,27 27,26 0,0 0,0-26,0 26,1-1,-1 1,-26 0,-27-26,0 26,-26 0,-27-27,1 1,-54-1,1-26,-1 0,-26 0,0 0,0 0,-26 0,26 0,0 0,0 0,-27 0,27 0</inkml:trace>
  <inkml:trace contextRef="#ctx0" brushRef="#br0" timeOffset="4622.2643">14791 7329,'-27'0,"27"0,-26-26,26-80,-27 106,27 26,-26 1,26-1,-27 1,27 25,0 1,-26 0,26 0,0-26,0 26,26-1,-26-25,0-1,0-26,27 27,-27-27,0 0,26 0,-52-27,52 27,-52-53,52 27</inkml:trace>
  <inkml:trace contextRef="#ctx0" brushRef="#br0" timeOffset="5368.307">11272 7911,'0'27,"0"-27,-27 0,-26 26,0-26,-26 53,-27-27,0 27,-26 27,-27-1,27 0,-27 1,0-1,54 1,-28-28,27 28,27-54,26 27,27-53,-1 27,27-27,0 0,0 0,0 0,0 0,-26-27,26 27,0-26,26 26,-52-27</inkml:trace>
  <inkml:trace contextRef="#ctx0" brushRef="#br0" timeOffset="5940.3396">9446 7805,'-26'80,"-1"-54,1 53,26-26,0 0,26-26,27-1,0 1,26-1,1-26,-1-26,27-1,-27-26,-26 27,0-27,-53 0,27-26,-54 52,-26-26,0 27,-26-1,52 1,-52 26,0 53,-1-53,54 79</inkml:trace>
  <inkml:trace contextRef="#ctx0" brushRef="#br0" timeOffset="6944.3972">16457 8493,'-79'0,"26"27,-26 26,-27-1,27 28,-27-1,26 27,-25 0,52 26,26 0,1 1,52-27,27-1,0-25,53-27,26-27,27-26,0-26,-1-27,1 0,0-27,-53-25,0-28,-27 28,-53-28,1 27,-54-26,-26 26,-26 27,-27 0,0 52,-26 1,26 26,-52-27,-1 54</inkml:trace>
  <inkml:trace contextRef="#ctx0" brushRef="#br0" timeOffset="7577.4332">9181 9102,'-105'-27,"52"27,-27 0,27 0,0 27,1-27,-28 26,27 27,-26 0,26 26,-26 1,26-1,0 27,26 0,1-27,26 1,26-1,27-53,27 27,25-53,1 0,0-26,53-1,-27-52,0 26,-26-26,0-1,-27-26,-52 1,-1 25,-52 1,-1 0,-52-1,0 54,-27-1,0 54,0-1,27 27,-53 26,26 27</inkml:trace>
  <inkml:trace contextRef="#ctx0" brushRef="#br0" timeOffset="9510.5439">17092 9948,'27'-26,"-27"26,0 0,0 0,0 0,0 26,26 1,1 26,52-27,1 54,-1-28,53 28,-26 26,26 0,1-1,-1 28,0-28,-26 28,0-27,0-1,-27 1,0-26,-26-27,-26-1,-1-25,-26-27,-53-27,0-25,-26-1,-27 0</inkml:trace>
  <inkml:trace contextRef="#ctx0" brushRef="#br0" timeOffset="9920.5674">15373 10160,'26'-26,"-52"26,52-27,-26 27,-26 0,-1 27,-26 25,0 28,-26-1,-53 27,-1 26,-25 1,-1 25,0 1,0-27,1 1,-1-1,53-26,0-27,53-26,0 0,27-53,26 0,26-26,27-27,27 0,26-53</inkml:trace>
  <inkml:trace contextRef="#ctx0" brushRef="#br0" timeOffset="10246.586">17939 10213,'-26'26,"26"27,0 0,-27 0,54 0,-1 26,-26-26,27 27,-27-27,26-27,-26 27,0-53,-26 26,-27-52</inkml:trace>
  <inkml:trace contextRef="#ctx0" brushRef="#br0" timeOffset="10729.6137">13785 10081,'-26'26,"-27"1,0 25,0-25,0 52,0 1,0-1,27-26,26 26,0-26,53 0,0-26,26-27,27-27,-27 27,1-53,-1 0,-26 0,0 1,-53-28,-27 27,-26 27,0-27,-52 0,25 53,-52 0,53 0</inkml:trace>
  <inkml:trace contextRef="#ctx0" brushRef="#br0" timeOffset="11324.6477">8758 10213,'27'26,"-1"1,27-27,26 26,-26 27,27 0,-1 0,0 26,1-26,-1 53,-26-26,0 25,-27 1,1 0,-27 0,26-27,-26 1,0-27,0 26,27-79,-27 0,26 0,-26-53,0 0</inkml:trace>
  <inkml:trace contextRef="#ctx0" brushRef="#br0" timeOffset="11647.6662">9922 10160,'0'0,"0"26,0 1,27-1,-54 27,27-26,0 52,0-26,0 0,-26-27,26 27,0-26,-27-1,1-26,-1 0</inkml:trace>
  <inkml:trace contextRef="#ctx0" brushRef="#br0" timeOffset="12529.7166">7515 10213,'52'0,"-25"0,26 0,-27 0,1 0,-1 0,-26 0,0 0,27 26,-27-26,0 27,-27-1,1 1,-27-1,0 27,-26 0,-27 26,0 1,-26-1,-1 1,1-1,0 0,26 27,26-53,1-26,0 25,52-25,1-27,-1 0,27 0,27-27,-27-25,26 25,1-26,-1 27,1-54</inkml:trace>
  <inkml:trace contextRef="#ctx0" brushRef="#br0" timeOffset="12892.7374">6271 10292,'-53'-26,"27"26,-27 0,0-80,26 80,-26 27,0 26,27-27,0 27,-1 0,27 0,27 0,-1 0,27-27,26 1,1-27,-1 0,27 0,0-27,-27-26,-26 27,0-27,-27 0,-26 27,0-27,-26 26,-27-26,-26 27,-27 26,79 0,-52 0,26 53,0 0</inkml:trace>
  <inkml:trace contextRef="#ctx0" brushRef="#br0" timeOffset="14934.8542">19341 11827,'-53'0,"1"0,-28 26,1-26,26 27,0 26,-26 0,26 0,26 26,1 0,26-26,26 27,27-27,27-1,-1-25,27-27,26 0,-26 0,26-27,-52-25,25 25,-25-52,-27-1,-27 27,-26-26,0 26,-53-26,27-1,-54 27,27 1,-52 25,25 1,-26-27</inkml:trace>
  <inkml:trace contextRef="#ctx0" brushRef="#br0" timeOffset="15503.8867">13679 11800,'-79'27,"0"26,-1 0,27 26,27-26,-1 26,27-26,0 27,53-1,0-52,0 25,26-25,1-27,-1-27,1 1,-1-27,0 0,1 0,-54 0,27-26,-53-27,0 53,-26-26,-27 26,0-26,-27 52,1-26,26 53,-53-26,27 26,-27 0,0 53</inkml:trace>
  <inkml:trace contextRef="#ctx0" brushRef="#br0" timeOffset="15994.9148">9869 11906,'-53'-26,"0"26,1 26,-1-26,-106 27,132 52,1-26,26 26,-26-26,52 53,0-53,1 0,26 0,26-27,-26-26,26-26,1-1,-1-25,-26-1,0-27,-53 1,27-1,-27 1,-27 0,-26-1,0 27,-53 1,1 25,-54 1,53 26</inkml:trace>
  <inkml:trace contextRef="#ctx0" brushRef="#br0" timeOffset="16530.9455">6562 11562,'-53'0,"-26"0,-1-26,27 52,-132-26,106 27,-1-1,28 27,-1 27,0-1,26 27,1-27,52 27,1-27,26-26,26 0,27-26,0-27,0 0,26-27,0-26,-26-26,-27 26,1-53,-54 27,-26-1,-26 1,-27 26,-27-26,-25 52,-1 1,0 26,27 0,-1 26,27 1,0-27,53 53</inkml:trace>
  <inkml:trace contextRef="#ctx0" brushRef="#br0" timeOffset="17326.991">19871 12594,'0'27,"26"-1,0 1,1 25,26-25,-27 52,54 1,-1-1,0 0,27 27,-26-26,25 25,-25-25,-1-1,1 1,-27-27,-1 26,1-53,-53 27,0-53,27 0,-54 0,27 0</inkml:trace>
  <inkml:trace contextRef="#ctx0" brushRef="#br0" timeOffset="17821.0189">21061 12568,'0'0,"0"0,0 0,0-106,0 132,0 1,0-1,-26 1,26-1,0 27,0-26,0 25,0-52,0 53,-27-26,27-1,-26 1</inkml:trace>
  <inkml:trace contextRef="#ctx0" brushRef="#br0" timeOffset="18570.0621">18997 13070,'-26'-26,"26"26,-26 0,26 0,-27-26,27 26,0 26,-26 0,26 1,-27-1,1 1,-1 26,-26 0,27 26,-27-26,0 0,27 26,-27-26,26 0,-26-26,27 25,-1-25,1-1,-1-52,27 52,-26-26,26 27,-26-27</inkml:trace>
  <inkml:trace contextRef="#ctx0" brushRef="#br0" timeOffset="19006.0871">17886 13097,'0'0,"0"0,0 26,0-26,0 27,-26-1,-1-26,1 53,26-26,0-1,0 1,53-1,-27 0,54-26,-28-26,28 26,-27-26,0-27,0 26,-27 1,1-1,-54-26,1 27,-27 26,-27-27,27 27,-52 0,52 27,-27-1,27 27</inkml:trace>
  <inkml:trace contextRef="#ctx0" brushRef="#br0" timeOffset="19608.1214">18283 13864,'-53'0,"53"27,-53-27,0 26,27 1,-27 25,0 1,27 0,26 0,0 0,26 0,27 0,0-27,26 1,27-1,0-52,-27 26,27-27,-53 1,0-27,-53 0,0 0,-53 27,27-27,-54 0,1 26,-1 1,1 26,26 0,0 0,53 26,27-26,52 0</inkml:trace>
  <inkml:trace contextRef="#ctx0" brushRef="#br0" timeOffset="20017.1449">21273 14102,'-53'-26,"0"26,-26-27,-1 27,-78 27,78-1,27 27,0 0,27 27,26-1,0 0,53 1,26-27,27-1,0 1,26-53,0 0,1-26,-27-1,-1-52,-25 0,-54-1,1 1,-54 0,-26-1,-79 1,26-1,-53 28,1-1,-28 0</inkml:trace>
  <inkml:trace contextRef="#ctx0" brushRef="#br0" timeOffset="20663.1818">14208 12806,'0'26,"-26"1,52 26,1-27,26 27,0-26,26 52,1-26,25 0,1 0,-26 0,-1-1,0 1,1-26,-27 26,0-27,-1 1,-52-1,27 1</inkml:trace>
  <inkml:trace contextRef="#ctx0" brushRef="#br0" timeOffset="20973.1992">15240 12779,'0'53,"-26"27,-1-27,27 0,-26-1,0-25,-1 26,1-27,-1-26,1 0</inkml:trace>
  <inkml:trace contextRef="#ctx0" brushRef="#br0" timeOffset="21390.2234">13415 12912,'0'0,"0"53,-27-27,1 1,-1 25,1 1,-27 0,0 27,-26-1,26-26,0 0,0 26,0-52,27 26,-1-27,1 1</inkml:trace>
  <inkml:trace contextRef="#ctx0" brushRef="#br0" timeOffset="21960.256">12515 13018,'-26'0,"-1"26,1 0,-1 1,1 26,-1-27,27 27,27-26,-1 26,27-27,27-26,-27 0,26 0,0-26,1-27,-27 26,-1 1,-25-27,-1 0,-52 26,-1 1,-25 26,-1-26,0 52,-27 0,1 27</inkml:trace>
  <inkml:trace contextRef="#ctx0" brushRef="#br0" timeOffset="22413.2819">12674 14076,'0'-27,"-27"27,-25 0,-1 0,0 27,0-1,0 27,0 27,26-1,1-26,26 26,26-26,27-26,27-1,26-26,26 0,0-53,-26 0,26 0,-26-26,-53-27,-26 27,-27-1,-53 1,0 26,-53 0,26 0,1 53,0-26,26 26,26 26,27-26,53 27,27-1,-1 1</inkml:trace>
  <inkml:trace contextRef="#ctx0" brushRef="#br0" timeOffset="22755.3014">15055 13917,'0'27,"-26"25,26 1,-27 80,27-54,0-26,27 26,-1-26,27 0,0 0,26-26,1-27,-1 0,-26-53,0 26,0-26,-27-26,1-27,-27 27,0-27,-53 26,0 1,0 0,-26 26,-1 0,-26 0</inkml:trace>
  <inkml:trace contextRef="#ctx0" brushRef="#br0" timeOffset="23238.3291">10028 12779,'53'53,"-27"27,27-54,0 54,0-1,-26 0,26-26,-27 0,27 26,-27-26,27-26,-53-1,53 1,-26-1,-1-26</inkml:trace>
  <inkml:trace contextRef="#ctx0" brushRef="#br0" timeOffset="23539.3463">10663 12726,'0'27,"-26"-1,26 27,0 0,0 0,0 27,-27-1,27 0,-26-26,52 0</inkml:trace>
  <inkml:trace contextRef="#ctx0" brushRef="#br0" timeOffset="24172.3826">9181 12753,'-79'26,"0"27,-1 0,27 0,-26 27,0-28,26 1,0 0,26 0,1-26,-1 26,1-27,26 0,-27-26,27 27</inkml:trace>
  <inkml:trace contextRef="#ctx0" brushRef="#br0" timeOffset="24610.4076">7964 12462,'0'0,"0"0,0 26,-26 1,26-1,-27 27,27 0,0 0,0 0,27 26,26-52,-27 26,27-53,27 0,-1 0,0-27,-26 1,0-27,0 0,-53 0,-26 0,-1 0,-52 27,-1-1,1-26,0 53,26 0,26 27,1-27</inkml:trace>
  <inkml:trace contextRef="#ctx0" brushRef="#br0" timeOffset="25072.434">8229 13891,'-53'53,"27"26,-1 0,-52 1,105-27,27 0,26-27,1 0,52-26,-26 0,26-26,-26-27,26 0,-52 0,-27 0,0-26,-53 26,0 0,-27 0,-26 0,27 27,-1 26,-26-27,53 27,-26 0,79 27</inkml:trace>
  <inkml:trace contextRef="#ctx0" brushRef="#br0" timeOffset="25333.449">10160 13996,'27'53,"-1"0,1 0,26-26,26-1,0-26,-26 0,27-26,-1-1,0 1,-52-27,-1 26,-26-26,-26 1,-27 25,-26 1,-27-1,26 54,1-27</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7:09.577"/>
    </inkml:context>
    <inkml:brush xml:id="br0">
      <inkml:brushProperty name="width" value="0.05292" units="cm"/>
      <inkml:brushProperty name="height" value="0.05292" units="cm"/>
      <inkml:brushProperty name="color" value="#FF0000"/>
    </inkml:brush>
  </inkml:definitions>
  <inkml:trace contextRef="#ctx0" brushRef="#br0">15584 4180,'0'0,"-26"0,26 0,79 0,-105 0,-1 0,1 0,-1 0,1-26,-1 26,-25 0,25 0,-26 0,27 0,-27 26,0-26,26 0,-25 0,25 0,-26 27,27-27,-27 26,26 1,1-1,-27-26,26 27,1 26,-27-53,27 53,-1-27,1 0,-27 27,26-26,1 26,-1-27,1 27,0 0,-1-26,27 25,-26 1,26-26,0 26,-27 0,27-27,0 27,27-27,-27 27,0-26,0 26,26-27,-26 27,27-26,-27-1,26 1,0-1,1 0,-1 1,1-1,-1 1,1-1,-1-26,1 27,26-27,-27 26,27 1,0-27,0 26,0 1,0-27,26 26,-26-26,-27 26,54-26,-27 0,0-26,-1 26,1-26,0-1,0 1,0-27,0 26,-26-26,25 0,1-26,0 26,-26 0,26-26,-27-27,1 27,-1-27,-26 26,0 1,-26-27,-1 27,1 26,-27 0,26 0,-26 27,0-1,1 1,25 26,-26-27,27 1,-1-1,27 1,-26-27</inkml:trace>
  <inkml:trace contextRef="#ctx0" brushRef="#br0" timeOffset="668.0382">16008 3916,'0'-27,"0"1,0-1,0-25,0 25,-27-26,27 0,-26 0,-1 0,27 1,-26 25,-1 1,27-1,-26 27,26 0,0 0,26 27,-26-1,27 27,26 0,-27 26,27-26,0 0,0 0,0 0,-27 0,27-27,-26 1,-1-1,1-26,-27 0,0 0,-27 0,-26-26,-26-1,26 27,-26-26,-27-1,0 27,27 0,26 0,0 0,26 0,27 0,27-26,26-1,0 1,26-27,27 27,-27-54,27 54,-53-27,26 26,-52 1,-1 26,-26 0,0 26,-26 1,-27-1,0 27,0 0,0 27,0-28,0 1,27 0,-1 0,1-26,-1-1,27 27,0-53,27 0,-1 0,27 0</inkml:trace>
  <inkml:trace contextRef="#ctx0" brushRef="#br0" timeOffset="1237.0707">16325 4075,'0'-27,"53"1,-26-27,-1 26,0-52,1 0,-1-1,1 1,-27-1,0 1,26 0,-26 26,0 0,-26 26,26 27,0 0,26 27,-26-1,27 27,-1 0,1 27,-1-28,27 28,0-27,0 0,-27-27,27 1,-26-1,-1-26,-26 0,-26 26,-1-52,-26 26,-26-26,26-1,-26 1,26 26,-27-27,27 1,27-1,26 1,26-1,27-26,0 27,0-27,27 0,-1 27,-26-27,0 26,0 27,-27 0,-26 53,0-26,-53 52,27 0,-27 1,0 26,26-27,-25-26,25 26,1-26,26-26,0-1,0-26,53 0,-27-26,53 26</inkml:trace>
  <inkml:trace contextRef="#ctx0" brushRef="#br0" timeOffset="2598.1483">15611 8864,'-27'-27,"1"27,26-26,-27-1,27 27,-26-26,-1-1,1 1,-27 26,27-27,-27 1,0-1,0 1,0 0,-26-1,26 27,-27-26,27 26,-26 0,26-27,0 27,0 0,0 0,-26 0,26 0,0 0,0 27,0-27,0 26,-26 1,26-1,-26 0,-1 1,1 26,0 0,-1 0,1 0,-1-1,1 1,0 27,-1-1,27-26,1 26,25 1,1-1,26 1,0-28,0 28,26-27,1 26,25 1,1-28,27 1,-1 0,0 0,1 0,26 0,0 0,-1-27,28 1,-1-1,-26 1,26-27,0 0,1 0,-1 0,-26-27,26 1,-26-27,26 0,-26 0,0-26,-27-1,1 1,-1 0,-26-27,-27 0,1 27,-27-27,-27 0,1 27,-27-27,0 26,0 27,-53 0,27 1,-27 25,0 1,27 26,0 0,-1-27,54 27,-1 0,54 0,-1 0</inkml:trace>
  <inkml:trace contextRef="#ctx0" brushRef="#br0" timeOffset="3464.1981">18680 8625,'-27'0,"1"0,0 0,-1 0,-26-26,27 26,-27 0,-27 0,28-26,-28 26,1 0,26 0,-53 26,27-26,-27 0,0 26,0 1,27-1,-27 1,0-27,27 53,-1-27,1 1,0 26,-1-1,27 1,0 27,0-27,1 26,25 27,27-27,-26 27,26 0,26-27,-26 27,27-26,25 25,1 1,27-26,-1-1,1 0,25 1,1-27,26 0,1-27,-27 27,26-27,27-26,-27 27,0-27,27-27,-27 27,1-26,-28-1,1-25,0-1,-27 0,-26 0,0-53,0 27,-26-27,-27 0,0-26,0 26,-27 0,1-26,-1 26,1 0,-27 0,0 27,-26-1,26 27,-53 1,26-1,1 26,0 1,-1 26,1-27,0 27,52 0,1 0,52 0,-26 0</inkml:trace>
  <inkml:trace contextRef="#ctx0" brushRef="#br0" timeOffset="4274.2442">21485 8546,'-27'-26,"1"26,-1 0,-26-27,0 27,0 0,-26 0,0 27,-27-27,26 0,-52 26,26 1,-26-1,26 27,0-27,-26 1,26 26,0-27,27 27,-27 0,27 26,26-26,0 27,27-27,-1 26,1 27,52-27,-26 1,27 25,25-25,1 26,27-53,-1 52,27-25,0-27,0 26,26-26,0-27,27 27,-27-26,27-1,-27-26,1 0,-1-26,-26 26,0-53,-1 0,-25 0,-1-53,0 27,-52-53,26 26,-27-27,1 28,-27-54,0 53,0 0,-27 0,1 27,-27 0,26 26,-25 0,-28 0,27 53,-26-27,0 27,26-26,0 52,0-26,26 27,27-27,0 26</inkml:trace>
  <inkml:trace contextRef="#ctx0" brushRef="#br0" timeOffset="5091.2912">24395 8784,'-27'0,"27"0,-52-26,52-1,-53 1,26-1,-26 1,-26-1,26 1,-26 26,-27-26,26 26,1 0,-27 26,0-26,1 53,-1 0,26 0,1 0,0 26,-1 0,27 1,0 26,27-1,-1 1,1-26,26 25,26 1,-26 0,53-26,-26-1,26 0,26 1,0-27,27 26,-26-26,26-27,26 1,0 26,0-53,1 26,-1-26,0 0,1 0,-1-26,-26 26,0-27,-1 1,-25-1,-1 1,-26-1,26-26,-26 1,-26 25,26-52,0-1,-27 1,1 0,25-1,-25-26,26 27,-27 0,-26-1,27 1,-27 26,-27-26,1 26,-27 0,0-27,-26 27,-1 1,-26 25,-26-26,26 27,0-1,1 1,-1-1,0 27,53 0,0 0,27 27,-1-27,54 53</inkml:trace>
  <inkml:trace contextRef="#ctx0" brushRef="#br0" timeOffset="21585.2346">20532 10557,'0'0,"0"0,0 0,0 0,0 0,0 0,0 0,0 0,0 0,0 0,0 0,0 0,-26 26,26-26,0 0,0 0,0 27,0-27,0 26,0 1,0-27,0 26,0 1,-27-1,27 27,0 0,-26 0,26 0,-27 0,27 0,-26 0,-1 26,27-26,-26 26,-1-26,1 26,-1-26,1 27,0-27,-1 26,1-26,-1 26,-26-26,27 0,-1 0,27 0,-26 0,-1 0,1-27,26 27,-27-26,27-1,-26 1,26-1,0-26,-26 0,26 27,0-27,0 0,0 26,0-26,0 26,0-26,-27 0,27 0,0 0,0 0,0 0,0 0,0 0,0 27,0-27,0 0,0 0,0 0,0 0,0 0,0 0,0 0,0 26,0-26,0 0,-26 0,26 0,0 0,0 27,0-27,0 0,-27 0,27 0,0 0,0 0,-26-27,26 27,0-26,0-1,-27 1,27 0,0-1,0-26,0 27,0-1,0 1,0-1,0 1,0-27,0 53,0-27,0 1,-26 0,26-1,0 27,0 0,0 0,0-26,0 26,0 0,0 0,0 26,0-26,0 53,0-27,0 27,-27 0,27 27,-26-27,26 26,-27-26,27 0,-26 0,26 0,0-27,0-26,0 27,0-27,26 0,1-27,-1 1,1-1,26 1,0-1,0-26,-1 27,1-1,-26 27,26-26,-27 0,27-1,-26 27,-1 0,1 0,-1-26</inkml:trace>
  <inkml:trace contextRef="#ctx0" brushRef="#br0" timeOffset="22700.2983">20823 11562,'-26'-26,"26"26,-27 0,27 0,0-27,-26 27,26 0,-27 0,27 27,-26-27,-1 26,27 1,-26-1,26 27,0-26,0 26,-27-1,54-25,-27 26,26-27,-26 1,27-27,26 26,-27-26,27-26,-26 26,25-27,1 1,-26-1,26 1,-27-27,27 27,-26-27,-27 0,0 26,0-26,0 53,-27-26,27-1,-26 1,-1 26,1 0,-1 0,27 26,-26 1,-1-27,27 26,0-26</inkml:trace>
  <inkml:trace contextRef="#ctx0" brushRef="#br0" timeOffset="45911.6255">19474 13018,'0'0,"0"0,0 0,0 0,26-27,-26 27,0 0,0 0,0 0,0 0,0 0,0-26,0 26,0 0,0 0,0 0,0 0,0 26,0-26,-26 0,-1 27,1-27,-1 26,1 0,-54 1,28-1,-28 1,1-1,-27 1,0-1,0 1,-26-1,0 1,-1-1,-25 0,-1-26,0 27,-26-27,26 0,-52 0,52 0,-53-27,0 27,27-52,-26-1,25 26,1-26,-26-26,52 0,-26-1,26 1,27-27,-1 0,1-26,53 0,-1 26,27-27,27 1,-1 0,27 0,-26 26,26-27,26 28,-26-1,0 26,0-25,27 52,-27-27,0 27,0 27,-27-27,27 53,0-27,0 1,0 26,-26-26,26 26,0 0,0 0,0 0,0 0,0 0,0 0,0 0,-27 0,27 0,0 26,-26-26,0 26,26 1,-27-1,-26 1,27-1,-1 1,1 26,-1-27,1 1,26-1,-27-26,27 0,-26 0,26 0,26-26,1-1,-1 1,-26-54,53 27,-26 0,26-26,0 0,-27 26,27-27,-27 54,1-27,-1 27,-26 26,27 26,-27 1,26-1,-26 27,27 0,-1 26,1-26,-1 0,0 0,27-27,-26 27,-1-53,1 27,-1-1,1-26,-1 0,-26-26,27 26,-27-53,26 26</inkml:trace>
  <inkml:trace contextRef="#ctx0" brushRef="#br0" timeOffset="48616.7806">13626 10451,'0'0,"0"0,-26 27,26-27,0 26,0 0,0 27,0 0,-27 27,1 25,0 1,-1 27,-26-1,27-26,-27 52,0-25,26-1,-25-26,25 26,-26-26,0 0,27 0,-27-27,26 0,1-26,-1 0,1-26,0-1,26 1,0-1,0-26,-27 0,27 0,0-26,0-1,0 1,-26-1,-1 1</inkml:trace>
  <inkml:trace contextRef="#ctx0" brushRef="#br0" timeOffset="48905.7968">12700 12250,'0'0,"27"53,-54-26,27-1,-26 53,26-26,-27 27,1-1,0-26,26-27,-27 27,54-26,-1-27,27 0,0-27,0 1,26-1,-26-25,26 25,1-26,-1 27,-52-27,26 26,-27-26,0 27</inkml:trace>
  <inkml:trace contextRef="#ctx0" brushRef="#br0" timeOffset="49358.8229">12886 11060,'-27'26,"-26"-26,0 27,0-1,27 27,-1-27,27 27,0 0,0 0,27-26,26-1,0-26,26 0,-26-26,0 26,26-53,-26 26,0-26,-26 0,-27 27,0-1,0-25,-27 52,-26-27,27 54,-27-27,53 26,-53 0</inkml:trace>
  <inkml:trace contextRef="#ctx0" brushRef="#br0" timeOffset="54930.1418">12674 13203,'0'0,"-27"26,27-26,0 0,-26 0,26 0,-26 0,26 0,0 0,0 0,-27 27,27-27,0 0,0 0,-26 26,26-26,-27 27,1-1,26 0,-27 1,-26-1,27 1,-1-1,-26 27,1-26,-1 26,0-27,0 27,-27 0,1-27,0 27,-1-26,1-1,-27 27,0-26,0-1,-26 0,-27 27,27-26,-27-1,-26 1,26-1,-52 1,26-1,-27 1,0-1,1-26,-28 27,28-1,-27-26,-1 0,-25 0,26 0,-27-26,27-1,-27 27,27-53,-26 0,26 27,-27-27,27-27,0 1,0 0,0-1,-1-25,1-1,27 0,-1-26,0-1,27 27,0-26,26 0,-26-27,53 27,-1 0,1-1,0 1,52-27,-25 27,-1 0,0-1,27 27,-1 1,27-28,-26 54,-1-27,28 27,-28-1,27 27,27-26,-27 53,53-1,-27 1,1-1,26 1,0 26,-26 0,26 0,0 0,0 26,0 1,26-1,-26 27,0-26,0 52,0-26,0 0,0 26,0-52,0 26,0-1,0 1,0-26,0-1,0-26,0 0,26 27,-26-27,0 0,-26-27,26 1,0-1,0-26,0 1,-26-1,26-27,-27 1,27-27,0 27,-26-27,26 26,0 28,0-1,26 0,-26 26,27 27,-27 0,26 27,27-1,-27 1,27 26,0-1,0 1,26-26,1 26,-27-27,0-26,0 27,0-27,-27 0,27 0,-27 0,-26-27,27 27,-27-26,0-1</inkml:trace>
  <inkml:trace contextRef="#ctx0" brushRef="#br0" timeOffset="59105.3806">7832 10186,'-26'0,"26"0,-27 0,27 0,0 0,0 0,0 0,0 27,-26-27,26 26,0 1,0-1,0 1,0 52,26-26,-26 0,27 26,-1 27,0-26,1 25,-1-25,27 26,-26-27,26 27,-27-27,1 1,-1-28,1 1,-1 0,-26 0,26-26,-26-1,0-26,0 27,0-27,0 26,0-26,-26-26,26 26,-26-27,26 1,0-1</inkml:trace>
  <inkml:trace contextRef="#ctx0" brushRef="#br0" timeOffset="59492.4027">7594 11456,'0'0,"0"0,26 27,1-27,26 26,0 1,0-1,-1 27,1 0,0 27,0-28,0-25,0 26,0 0,0-53,0 26,-27-26,1-26,-1 26,1-53,-1 0,-26 0,27 0,-27 0,0 0,26 0,-26 0,0 27,0 26,26-27,-26 1,27 26,-27-26,53 52</inkml:trace>
  <inkml:trace contextRef="#ctx0" brushRef="#br0" timeOffset="60482.4593">8202 10372,'0'0,"0"26,0-26,27 0,-27 0,26-26,1 26,-1-27,1 1,26-1,-27-26,1 27,-1-1,0 1,1 0,-1 26,-26 0,0 0,27 0,-27 0,0 26,0 0,0 1,0 26,0 0,0 26,-27-26,27 0,0 26,0-26,-26 0,26-26,0-1,-27 27,27-53,0 26,0-26,0 27,-26-54,26 27,0 0,0 0</inkml:trace>
  <inkml:trace contextRef="#ctx0" brushRef="#br0" timeOffset="60783.4766">8229 10874,'0'0,"0"27,26-27,1 0,-1 0,27-27,0 27,0 0,26-26,-26 26,0 0,0 0,0 0,-26 0,25 0,-25 0,-1 0,1 0,-1 0,-26 26,27-26,-27 0,0 27,26-1,-26-26,0 0,0 0,0 0</inkml:trace>
  <inkml:trace contextRef="#ctx0" brushRef="#br0" timeOffset="67803.8781">8493 12330,'27'26,"-27"-26,0 0,0 0,0 0,0 0,0 0,-27 27,27-27,0 0,0 26,0-26,0 26,0 1,0-27,0 26,27 1,-27-1,0 1,26-1,-26 27,27-26,-1 25,-26 1,27 0,-1 27,1-1,26-26,-27 26,27 1,0-1,0 0,0 27,0-26,0 26,-1-27,28 27,-1 0,1-27,-1 27,0 0,1-1,26-25,-1 26,-25-27,26 0,-1 27,1-26,27-1,-28 27,28-27,-1 1,27-1,-27 0,0 1,27-1,0-26,0 26,-1-26,-25 0,25 0,28 0,-28-27,1 1,0-1,26-26,-26 0,26 0,0 0,-26-26,26-1,0 1,1-53,-1 26,0-27,0-25,-26-1,26 0,-26 0,26-26,-26-1,0 1,-1 0,-25-27,-1 27,0 0,1-27,-1 26,-26-25,-1 25,1-25,0-1,0 0,-27 27,1-27,-27 0,26 27,0-27,-26 27,0 0,0-1,-26 1,26 26,-1 1,-25-1,26 26,-27 1,-26 26,27 0,-27 0,0 27,26 26,-52-27,26 27,0 0,-27 0,27 27,-26-27,-27 26,26 27,-25-26,-1 25,26 1,-26 0,27-26,-27 26,26-53,1 53,-1-53,1 26,26-26,0 0,0-26,0-1,26 1,27-27,-26 0,26 0,0 0,0-26,0 26,-27 0,27 0,-27 26,1 1,-1 0,-26 26,0 0,27 0,-27 52,0-25,26 26,1 0,-1 26,1 0,-1 1,0-27,1 0,-1 0,1-27,-27 1,0-1,26 0,-26-26,27 0,-54-26,54 0,-27-1,0 1</inkml:trace>
  <inkml:trace contextRef="#ctx0" brushRef="#br0" timeOffset="88522.0631">3863 3942,'0'0,"0"0,0 27,0 26,-26 0,52 26,-79 0,27 54,-27-1,-26 27</inkml:trace>
  <inkml:trace contextRef="#ctx0" brushRef="#br0" timeOffset="90565.18">2752 6747,'-79'185,"-1"0,1-26,52-53,1-53,52 0,1-80,52-26,27-26,0-27,53-53,26-26,0-26,53-28,0-25,27 26,0-27,-1 1,1-1,-1 27,1 0,-27 26,-26 27,-27 26,-26 53,-27 0,-26 53,-27 27,-52 52,-54 54,-26 26,-53 52,1 28,-54 52,-53 53,0 0,1 53,-54-27,27 27,26-26,1-27,-1-27,80 1,-1-80,28-26,78-27,27-52,53-80,26-53,80-27,26-78,54-1,25-79,27 0,53-53,0-1,27 1,-1-26,0-1,1 27,-1 0,1 0,-27 53,-27 27,-26 52,-26 0,-54 80,-25-1,-28 54,-78 26,-27 53,-53 26,-53 80,-53 26,-26 80,-54 26,-25 26,-54 27,1 0,-1 27,-53-1,54 0,-1-79,1 27,52-27,27-53,26-26,53-80,53-26,53-53,53-80,80-26,25-105,54-1,79-53,26-52,27-1,106-26,-26-53,25 27,28-27,-28 26,1-26,0 27,0-1,-106 27,53 27,-53 52,-27 27,-52 52,-27 54,-79 26,-27 27,-79 52,-27 53,-79 27,-26 53,-53 53,-27 26,-53 53,-26 79,-53-26,26 0,-26 0,0-26,27-1,26-26,52-26,1-106,79 26,27-53,79-53,26-52,107-54,26-78,105-1,27-53,53-53,27-26,25 0,28-27,-1 1,27-1,-80 27,27 0,-53 0,-26 53,-54 52,-52 1,-27 53,-53 52,-79 54,-53 52,-79 53,-53 54,-54 52,-52 26,-26 27,-54 27,1 26,-1-27,54-26,25-26,54-53,53-54,53-25,105-80,53-80,80-52,53-80,132-26,0-53,53-27,52-52,1-1,53 1,-27-1,0 1,-79-1,53 54,-79 25,-28 28,-51 52,-54 53,-53 53,-106 27,-26 79,-79 26,-54 80,-105 52,-27 28,-52 52,-80 26,0 27,0 0,-26 0,26 0,26-27,27-52,53-27,79-26,53-80,27-26,105-80,80-52,53-53,79-80,53 0,53-53,53-26,79 0,-26-26,0-1,0 53,-27 1,-26 25,-80 28,1 52,-133 27,-26 52,-53 27,-80 79,-52 27,-80 27,-53 52,-26 26,-53 1,0 26,-27 0,53-26,27-27,79-52,27-1,52-79,80-27,80-26,52-79,53-1,80-25,-1-54,27 0,0 0,26 1,-79 25,27 1,-106 53,-1-1,-78 54,-28-1,-52 54,-79-1,-1 54,-52-1,-27 27,27 0,-54 26,28-26,-1 26,26-53,28 27,-1-53</inkml:trace>
  <inkml:trace contextRef="#ctx0" brushRef="#br0" timeOffset="94664.4144">265 9393,'0'0,"0"-27,0 1,0 26,0-27,0 27,0 0,0 0,0 0,-27-26,27 26,0 0,0 0,0 0,0 0,0 26,0-26,27 27,-1-1,1 1,-1-1,1-26,-1 27,1 26,-27-53,26 52,-26-25,0-1,0 1,0-1,0 1,0-27,-26 53,26-27,0 1,-27-1,27 1,-26-1,-1 0,27 1,-26-1,-1-26,27 27,-26-27,26 0,-27 26,27-26,0-26,0-1,0 27,0-53,0 27,0 0,0-27,0 0,0 0,0 0,0 0,0 26,-26-25,26 52,0-27,0 1,0 26,0 0,0 0,-26 0,52 26,-26-26,26-26,-26 26</inkml:trace>
  <inkml:trace contextRef="#ctx0" brushRef="#br0" timeOffset="100159.7288">5371 10107,'0'0,"0"27,0-27,0 0,0 0,0 0,0 0,0 0,0 0,0 0,0 0,0 0,0 0,0 0,0 0,0 0,0 0,0-27,27-26</inkml:trace>
  <inkml:trace contextRef="#ctx0" brushRef="#br0" timeOffset="100955.7743">20347 5424,'0'-53,"26"27,-52-27,26 53,0-27,0 27,0 0,0 0,0 0,0 0,0 0,0 0,0 0,0 0,0 0,0 0,0 0,0 0,0 0,0 0,0 0,0 0,0 0,0 0,0 0,0 0,0 0,0 0,0 0,0 0,26 0,-26 0,0 0,0-26,27 26</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8:55.029"/>
    </inkml:context>
    <inkml:brush xml:id="br0">
      <inkml:brushProperty name="width" value="0.05292" units="cm"/>
      <inkml:brushProperty name="height" value="0.05292" units="cm"/>
      <inkml:brushProperty name="color" value="#FF0000"/>
    </inkml:brush>
  </inkml:definitions>
  <inkml:trace contextRef="#ctx0" brushRef="#br0">2937 7329,'0'-53,"53"27,-26-1,26-132,-1 106,28 27,-1-53,1 26,25 0,1 0,0 0,0 0,26 27,-26 26,26-27,-26 27,0 27,0-1,0 1,-27 25,0 1,1 0,-27 0,0 0,0 0,-27 0,27 0,-53-27,26 27,1-53,-27 27,26-27,-26 0,0 26,0-26,0 0,0 0,0-26,0-1,27 27,-54-26,80-1,-53-26,27 27,-27-27</inkml:trace>
  <inkml:trace contextRef="#ctx0" brushRef="#br0" timeOffset="315.0179">5266 6853,'0'-27,"26"1,-26 26,0 0,0 0,0 26,0 1,0-1,26 1,-26 26,27-27,-1 27,1 0,-27 0,26-27,1 27,-27-26,26-27,-26 26,0 1,0-27,0 0,-26 0,-1 26,1-26,-27 0,26 0,-25 0,-1 0,26 0,1 0,-54 0,80 0,-53-53,53 27,-26-27</inkml:trace>
  <inkml:trace contextRef="#ctx0" brushRef="#br0" timeOffset="789.045">4128 5874,'26'-27,"27"1,-26-1,-1-105,27 106,-53-1,27 1,-1-1,0 27,-26 0,0 0,0 0,0 27,0 26,0-27,0 53,-26-26,26 0,0 27,-26-27,26 0,0-1,0 1,-27-26,27-1,0 1,0-27,0 0,0 0,0-53,27 53</inkml:trace>
  <inkml:trace contextRef="#ctx0" brushRef="#br0" timeOffset="987.0564">4260 6085,'-26'27,"26"-1,26 1,1-27,-1 0,1 0,-1 26,27-26,0 0,-27 0,27-26,-26 26,-1 0,1 26,-1-26,0 0,-26 0,27 0</inkml:trace>
  <inkml:trace contextRef="#ctx0" brushRef="#br0" timeOffset="3512.2007">5715 9234,'0'0,"0"26,0-26,-105 0,105 0,0 0,0 0,0 0,0 0,0 0,0 27,26-27,-26 26,0-26,26 27,-26-1,27 1,-1-1,1 1,-27 26,53-27,-27 27,27 0,0 0,26 0,-26 0,53 0,-26 26,25-26,28 0,-1 0,27 0,-1-27,28 0,-1 1,27-27,-1 0,1 0,26 0,-26-27,26-25,0-1,0 0,-26 0,-1-27,27 1,-52 26,-1-26,-26-1,-1 1,-52 26,-26 0,-1 27,-26-1,0 1,-53-1,0 27,0 0,0 0,-27 0,1 27,-1-27,1 26,-27 1,27-27,-1 26,1-26,-1 27,1-1,-1-26,27 0,0 0,0 0,27 0,-1 0,27 0,0-26,0-1,0 27,0 0,-27-26,27 26,-26 0,-27 26,0 1,0-1,-27 1,1 25,-27-25,26-1,1 27,-1-26,1-1,26 1,-26-27,26 0,-27 0,27 0</inkml:trace>
  <inkml:trace contextRef="#ctx0" brushRef="#br0" timeOffset="4000.2287">8917 10530,'0'-26,"26"26,1-26,-1 26,106-27,-105 1,-1-1,1 1,-1 26,1 0,-27 0,26 0,-26 26,0 1,-26 26,26-27,0 27,-27 0,27 26,0-52,-26 26,26-1,0-25,-27 26,27-27,0-26,0 27,0-27,-26 0</inkml:trace>
  <inkml:trace contextRef="#ctx0" brushRef="#br0" timeOffset="4225.2416">9049 11033,'0'0,"0"27,27-27,-27-27,-53 27,79 0,27 0,0-26,0 26,0-27,0 27,0 0,0 0,-27 0,0-26,1 26,-27 0,26 0,-26-27</inkml:trace>
  <inkml:trace contextRef="#ctx0" brushRef="#br0" timeOffset="5651.3232">11139 7250,'0'0,"0"0,0 0,0-27,27 1,-1-1,27-26,0 0,53-26,-27 0,80-1,0 1,52-27,28 27,25-27,54 0,26 0,26 0,0 1,54-1,-1 0,27 26,26-25,-26 52,53 0,-54-27,28 54,-28 26,-25 0,-1 0,0 26,-52 27,-1 0,-26 0,-53 27,0-1,-26 0,-27 1,-53 26,27-27,-53 0,-27 1,27-1,-53-26,-1 26,1-26,-26 0,-1 0,0 0,-52-27,26 1,0 26,-27-53,1 26,-1 1,-26-1,26-26,-26 0,0 0,0 0,0 0,0 0,0 0,0 0,0 0,27 27,-27-27,0 0,0 0,0 0,0 0,0 0,0 0,0 0,0 0,0 0,0 0,0 0,0 0,0 0,0-27,0 27,26-26,-26-1,0 1,0-27,27 26,-27 1,0 0,0-1,0 1,0-1,0 27,0 0,0-26,0 26,0 0,0 0,-27 26,54-26,-27 27,26 26,1-27,-1 27,1 0,26 26,-27-26,1 0,25 0,-52 0,27-27,-1 27,-26-26,0-1,-26 1,-1-27,-25 26,25-26,-52 0,52 0,-26-26,-26-1,26-26,27 27,-27-54,26 1,-26-27</inkml:trace>
  <inkml:trace contextRef="#ctx0" brushRef="#br0" timeOffset="6159.3523">21220 4948,'26'-27,"1"1,-1-1,27 1,-26-27,26 0,-27 27,-26-27,27 26,-1 1,-26 26,26-27,-26 27,0 0,0 27,0-1,0 1,0-1,0 27,0 26,-26-26,26 27,0-27,0 26,-26-26,26 0,0 0,0 0,-27-27,54 1,-54-27,27 26</inkml:trace>
  <inkml:trace contextRef="#ctx0" brushRef="#br0" timeOffset="6367.3642">21246 5292,'27'26,"-1"-26,1 27,26-27,-27 0,27 0,-26 26,25-26,1 0,-26-53,52 80,-52-54,26 27,-27-26</inkml:trace>
  <inkml:trace contextRef="#ctx0" brushRef="#br0" timeOffset="10462.5984">23019 9631,'0'0,"0"0,0 0,0 0,0 0,-26 0,26 0,0 0,0 0,0 0,0 0,0 0,0 0,0 0,0 0,0 0,0 0,0 26,0-26,0 0,0 0,0 0,0 27,-27-27,27 26,-26 1,-1-1,1 1,-1 26,-26-27,1 0,-28 27,1-26,-1 26,-25-27,25 1,-26-1,27 1,-27-27,0 0,0 0,27 0,-27-27,27 1,-27-1,53 1,-26-27,26 26,-27-52,28 53,-1-27,26 0,-26 0,27 0,-1 26,27 1,-26-27,26 27,-27 26,27-27,0 27,0 0,0-26,0 26,0 0,0 0,0 0,0 0,0 0,0 0,0 0,0 0,0 0,0 0,0 0,0 0,0 0,0 0,0 0,0 0,-26 26,26-26,0 27,0-27,0 0,0 26,-26 0,26 27,-27-26,27-1,0 1,-26 26,26-27,-27 1,27-1,0 1,0-27,0 26,0-26,0 0,0-26,0-1,0 1,0-1,0-52,27 26,-27 0,0 0,0 0,0 0,0 0,0 27,0-1,0 27,0 0,0 0,0 0,26 0,-26 0,27 27,-1-1,0-26,1 27,26-1,0-26,0 0,0 27,-27-27,27 0,-27 0,1 0,-1 26,-26-26,27 0,-27-26,26 26</inkml:trace>
  <inkml:trace contextRef="#ctx0" brushRef="#br0" timeOffset="11207.641">21961 10716,'0'0,"-27"-27,27 27,80 0,-80 0,-27 0,1-26,-1 52,1-26,-27 27,26-1,1 1,-27 25,27 1,-1 0,1 0,-1 0,27 0,0-26,27 25,-1-25,1-1,26-26,-27 0,27 0,0-26,0-1,0-25,0-1,0 0,-1 0,-25 0,-27-27,26 28,-26-1,-26 26,-1 1,1-1,-27 27,-26-26,52 52,1-52,-1 52,1-52</inkml:trace>
  <inkml:trace contextRef="#ctx0" brushRef="#br0" timeOffset="12998.7434">19950 9287,'0'0,"0"0,-27 0,27 0,0 0,0 0,0 0,-26 26,26-26,-26 27,-1-1,27 27,-26-26,-1 26,-26 26,0 0,0-26,1 27,-1-1,-53 0,0 1,0 26,-26-27,0-26,-27 26,0-26,-26 0,0 0,-1 0,-25-27,-1 1,0-27,-26 0,27 0,-1-27,0 1,1-1,-1-25,27-1,26 0,27 0,-1-27,1 1,53 26,-1-26,27-1,1 1,25 0,1 26,-1 0,27 0,-26 0,26 26,0-25,-27 52,27-27,0 1,0 26,0 0,0 0,0 0,0 26,0-26,27 27,-27-27,26 26,-26 0,0 27,27-53,-27 53,0-26,26 26,-26-27,0 27,0-26,0 25,0-25,0-1,-26 1,26-27,0 0,0 26,0-26,0-26,0 26,0-27,0-26,0 27,-27-27,1 27,26-27,-27 0,1 26,-1-26,27 53,-26-26,26-1,-27 1,27 26,0-26,0 26,27 0,-1 0,1 0,-1 0,1 0,26 26,-27-26,1 26,-1 1,27-27,-53 26,0-26,26 0,-26 0,0 0,0 0,0 0,0 0,0 0,0 0,0 0,0 0,0 0,0 0,0 0,0 0,0 0,0 0,0 0,0 0,0 0,0 0,0 0,0 0,0 0,0 0,0 0,0 0,0 0,0 0,0 0,-26 0,52 0,-26-26,0 26,0-27</inkml:trace>
  <inkml:trace contextRef="#ctx0" brushRef="#br0" timeOffset="13607.7783">17383 11351,'-26'-27,"0"27,-1-26,1 52,-27 1,26-1,1 1,-27 25,26 1,-25 27,25-27,27 26,-26-26,52 0,1-27,-1 1,27-27,0 0,0 0,0-53,26 26,0-25,1-1,-27 0,0-27,-27 1,1 0,-27 26,0-27,-27 27,1 0,-27 27,26 0,-52 26,26 26,-26-26,26 53</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9:39.081"/>
    </inkml:context>
    <inkml:brush xml:id="br0">
      <inkml:brushProperty name="width" value="0.05292" units="cm"/>
      <inkml:brushProperty name="height" value="0.05292" units="cm"/>
      <inkml:brushProperty name="color" value="#FF0000"/>
    </inkml:brush>
  </inkml:definitions>
  <inkml:trace contextRef="#ctx0" brushRef="#br0">14896 6429,'-26'27,"26"-27,-27 0,1 26,26 80,-53-106,27 0,-1 0,-52 0,-1 0,1 0,-27 0,0 0,1 0,-54-26,0 26,0-27,-26 27,0-26,-27 26,1-27,-28 27,-25-26,26 26,-27 0,27 26,-27-26,1 27,-1-1,-26 1,27 26,-1-27,-26 27,26 26,-26 1,27 26,-27-1,53 28,-27-1,27 0,26 27,27 0,0 0,53 26,-1-27,27 1,27 0,26 26,0-53,53 27,0-26,0-1,53 0,0-26,26 0,1 0,26-27,-27 0,27 1,0-1,0 0,-1-26,-25 27,26-27,-54 0,28 0,-27-27,0 27,-27-27,27 27,-26-26,-27-1,26-26,-26 0,0 0,26 27,-26-27,0 0,0 0,0-27,0 27,0-26,0-1,0 1,0-1,0 1,0-27,0 27,0-27,-26 0,26 0,0 26,-26-26,26 0,-27 27,1 0,26-1,-27 1,27 26,0 26,0 1,0-1,0 27,0-27,0 54,27-1,-1-26,1 26,25-26,-25 27,-1-27,27-27,-53 27,27-27,-27 1,0-1,-27 1,-26-1,0-26,1 0,-28 0,1 27,26-27,-27-27,28 54,25-54,27 27,27-26</inkml:trace>
  <inkml:trace contextRef="#ctx0" brushRef="#br0" timeOffset="4155.2372">9552 12647,'0'0,"0"27,0-27,0 52,0-25,0-1,26 27,1-26,-1-1,27 1,0-1,26 1,27-1,0 1,26-27,27 0,0 26,0-26,52 0,-26 0,27-26,0 26,26 0,-26 0,26 26,0-26,0 0,0 0,0 0,0 0,0 0,1 26,25-26,-26 0,0 0,1-26,25 26,-26 0,0 0,1-26,-1 26,0 0,0 0,-26 0,-1-27,-26 27,1 27,-1-27,-26 0,-1 0,1 26,-27 0,-26 1,27-27,-28 26,1-26,-26 27,-1-1,0-26,-26 27,-26-27,26 26,-53-26,26 27,-26-27,0 0,0 0,0 0,0 0,0 0,0 0,0 0,0 0,0 0,0-27,0 27,0-26,0 26,27-27,-27 1,0-1,0 1,0-1,0 1,0 0,0-1,0 1,0-1,0 27,0-26,0 26,0 0,0 0,0 0,0 26,26-26,0 27,-26-1,53 1,-26 25,26-25,0 26,-27 0,27-27,-27 1,1 26,-1-27,1 0,-27-26,26 27,-26-27,-26 0,-1 26,1-26,-1 0,-25 0,-1 0,0 27,0-27,0 0,0 26,27 1,-1-27,1 26,26 1,0-27,26-27,1 1,25-27</inkml:trace>
  <inkml:trace contextRef="#ctx0" brushRef="#br0" timeOffset="6856.3921">19923 15584,'0'0,"0"-26,27-1,-27 27,0 0,0 0,0 0,-27-26,27 26,0 0,0 0,0 0,0 0,-26 0,26 0,0 26,-26 1,26-27,-27 26,1 27,-1 0,1-27,-27 27,26 27,-26-28,-26 28,26-1,-26 1,-27-1,27 0,-1 1,-26-1,27-26,-27 26,27 1,-1-27,27 0,1-27,-28 27,54-27,-27 1,26-1,1 1,-1-27,27 0,0 0,0 0,0 0,0 0,0 0,0-27,0 1,27-1,-1-25,-26-1,53 0,-26 0,-1-27,1 27,26 1,-53-1,26 0,0 26,-26 1,27-1,-27 27,0 0,0 0,-27 27,27-1,-26 27,0 0,-27 0,0 26,0 1,0-27,26 0,1 26,0-53,26 27,0-26,26-27,27 26,0-26,26 0,1 0,25 0,-25-26,26 26,-1 0,-25 0,-1 0,1 0,-28 53,1-53,0 0,-26-53,-27 53</inkml:trace>
  <inkml:trace contextRef="#ctx0" brushRef="#br0" timeOffset="17596.0064">22781 13653,'0'0,"26"26,1-26,26 0,-27-26,27-1,27 1,25-27,-25 0,26-27,26 1,0-53,0-1,-26-25,53-28,-27 1,1-53,-28 0,28-27,-1-52,-53-1,27-26,-26 1,-27-54,-27 0,-26 0,-26-26,-54 26,1 0,-53 26,-27-25,-26 52,-54 0,-25 0,-27 79,-53 0,0 54,-53-1,0 53,-26 27,-1 26,1 53,26 0,0 27,1 0,78 26,1 0,52 0,53 26,27 0,26-26,53 27,27-27,26 0,0 0,27-27,26-25,26 25,-26-26,27 0,-1-53</inkml:trace>
  <inkml:trace contextRef="#ctx0" brushRef="#br0" timeOffset="18016.0304">17992 3889,'0'27,"0"-1,-26 27,-1-26,1-1,-27 27,0-26,0 25,0-25,-26 26,52 0,1 0,26 0,0-1,53 28,0-27,26 26,27-26,0 26,-1 1,-25-27,26 0,-1 0,-25-1,-1-25,1-1,-28-26,1 0,0-53</inkml:trace>
  <inkml:trace contextRef="#ctx0" brushRef="#br0" timeOffset="19001.0868">20664 7964,'0'0,"27"26,-27-26,-27 0,54 0,-27-26,26-27,-26 0,0-26,0-1,-26-52,-1 0,-26 0,-26-1,-27 1,-26-27,0 53,-27-26,-26 26,-1 27,1-27,0 27,0-27,26 26,0 1,1 0,52 26,0-27,27 54,-1-1,27-25,27 25,-1 1,27 26,27 0,-27 0,26 26,27 1,-26 25,26-25,-27 52,27-26,0 27,-27-1,1 0,-1 1,-26-27,0-27,0 27,0-53,-26 0,-1-26,-26-27,27 0,-27-27,0-25,0-1,0 0,0 26,27-25,26 25,-27 27,54 0,-27 53,53 0,26 0,1 27,-1 26,27-27,0 54,-27-27,27-1,26 1,-53 0,27 0</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30:28.071"/>
    </inkml:context>
    <inkml:brush xml:id="br0">
      <inkml:brushProperty name="width" value="0.05292" units="cm"/>
      <inkml:brushProperty name="height" value="0.05292" units="cm"/>
      <inkml:brushProperty name="color" value="#FF0000"/>
    </inkml:brush>
  </inkml:definitions>
  <inkml:trace contextRef="#ctx0" brushRef="#br0">9446 12541,'0'0,"-26"0,26-26,-27 26,1 0,-1-27,-26 27,0-26,0 26,-26 0,0 0,-1 0,-52 0,26 0,-26 0,0 26,-27 1,27-27,-27 26,26 1,1-1,0 1,26-1,-26-26,52 27,-25-1,52 0,0 1,0 26,0 0,26 0,1 26,-27 0,27 1,26 26,-27-1,1 1,-1 0,27 26,-26-26,26-26,0 25,26-52,-26 0,27 0,26-26,-27-1,27 1,0-27,0 0,26-27,1 27,-28-26,28 26,-1 0,27-27,0 27,0 0,0 27,26-27,0 26,0 1,27-1,0-26,-27 53,53-27,-26 1,26-1,1 27,-28-26,28-1,-1 1,-26-1,-1 1,1-27,-53 26,26-26,-26 0,0 0,-27 0,-26-26,0 26,0-53,0 53,0-53,-27 0,27-27,-26 1,-1 0,1-27,-1-26,-26-1,26 1,-26-27,-26 0,26 1,-26-1,-27 27,0-1,-27 28,-26 25,1 27,-1 53,-79-26,26 79,0 0,-26 26</inkml:trace>
  <inkml:trace contextRef="#ctx0" brushRef="#br0" timeOffset="4502.2575">13388 11113,'27'0,"-27"0,0 0,0 0,-27 52,1 1,-1 27,1-1,26 0,-53 27,27 0,-1 26,1-26,-1-26,27 25,-26-52,26 27,0-27,0 0,0-27,0-26,0 27,0-27,0 26,0-26,0 0,0 0,0 0,0 0,0 0,0 0,0 0,-27 0,27 0,0 26,0-26,0 0,-26-26,26 26,0-26,0-1,0-26,0 27,-27-27,54 26,-27-26,0 27,0-1,0 1,0 26,0 0,0 0,0 53,-27-27,27 27,0 0,0 0,0 0,0 0,0 0,0-53,27 26,-1-26,1 0,26-26,-27-1,27-25,0-1,0 0,0-27,26 27,-52-26,52 0</inkml:trace>
  <inkml:trace contextRef="#ctx0" brushRef="#br0" timeOffset="8330.4764">21511 12594,'0'0,"0"0,-26-26,26 26,-27 0,1-27,-1 27,-26-26,-26 26,-27-27,0 27,0-26,-26 26,-27 0,1 0,-1 26,0-26,0 0,1 27,25-27,-25 26,52-26,-27 0,28 27,25-1,1 1,-1-1,28 27,-1 0,0 26,26 1,-26-1,27 0,-1 27,27 0,-26 0,26 0,0 0,0-1,0-25,26 26,27-53,0-1,0 28,53-54,-27 1,54-1,-1-26,0 0,27 0,0 0,26 0,-26 0,26 27,-26-27,26 26,0 1,-26-27,0 26,26-26,-26 27,-1-27,1 0,-27 0,1 0,-1 0,0-27,-52 27,25-26,-52-1,27 1,-54-1,27-26,-53 0,27 0,-27-26,0-27,0 27,0-27,0 0,0 0,0-26,0 26,0 0,0 1,0-1,-27 0,1 0,-1 27,-52 26,-1 0,1 0,-53 0,-1 53,-25-26,-1 26,53 0,-26 0,79 0,26-27,80 27</inkml:trace>
  <inkml:trace contextRef="#ctx0" brushRef="#br0" timeOffset="9344.5345">20717 14393,'0'0,"0"-26,0 26,27-27,-27 27,0-26,26 26,-26-26,0 26,0 0,0 0,-26 0,-1 26,27-26,-26 26,-27 1,26 26,-26 0,1 0,-28 0,27-1,0 1,0 0,1 0,-1-26,0 26,26-53,27 26,0-26,0 0,0 0,27-26,26 26,-27-27,27 27,-27-53</inkml:trace>
  <inkml:trace contextRef="#ctx0" brushRef="#br0" timeOffset="9816.5615">22014 14420,'0'0,"26"26,-26-26,27 0,-27 27,26 26,1-27,-27 27,26-27,0 27,1 0,-1-26,1-1,-1-26,27 27,-26-54,26-26,-27-53</inkml:trace>
  <inkml:trace contextRef="#ctx0" brushRef="#br0" timeOffset="12707.7269">18892 15849,'-53'79,"0"-26,0 26,-106-52,106 26,-26 26,-1-26,28 0,-1 0,-27 0,27 0,27-53,-1 52,27-78,0 26</inkml:trace>
  <inkml:trace contextRef="#ctx0" brushRef="#br0" timeOffset="13000.7436">19765 15954,'53'53,"-53"0,26 0,-26 0,-26 0,26 26,0-26,-27 27,27-27,-26-1,26 1,0-26,0-1,0 1,0-27,26-27,1 1,-27-1,53-26,-27 1</inkml:trace>
  <inkml:trace contextRef="#ctx0" brushRef="#br0" timeOffset="13197.7549">20267 15954,'27'53,"-1"-26,1 26,-27 0,53 0,-27-1,1-25,-1-1,27 1,-27-27,1 0,26 0,0 0,0 0,-27-53</inkml:trace>
  <inkml:trace contextRef="#ctx0" brushRef="#br0" timeOffset="13366.7646">21035 16007,'26'0,"-26"0,27 27,-27-1,53-26,-27 53,27-26,0 26,0-27,0 27,0 0,0-27,-27 1</inkml:trace>
  <inkml:trace contextRef="#ctx0" brushRef="#br0" timeOffset="17414.9961">19738 12568,'27'0,"-27"0,0 0,0 0,0 0,0 0,26 0,-26-27,0 27,27-26,-27-1,26 1,-26-1,0-25,0 25,0-26,0 27,0-27,0 0,0 0,0 0,0 0,0 27,0-27,0 0,0 26,0 1,0-27,-26 27,26-1,-27 1,1-1,26 27,-27-26,1 26,-1-27,1 27,-1-26,-25 26,25 0,1 0,-27 0,-27 0,27 0,-26 26,0-26,-1 0,-26 0,27 27,-27-27,0 0,1 0,-1 0,0-27,0 27,-26 0,52 0,-25 0,-1 0,0 0,-26 0,52 0,-26 0,1 0,-28 0,27 0,1 27,-1-27,-27 0,54 0,-53 26,26-26,-26 0,26 27,0-27,0 0,-26 26,26-26,0 0,-26 0,26 0,0 27,0-27,-26 0,26 0,0 0,1 0,-1 0,0 0,27 0,-27 0,0 0,0 0,27 0,-27 0,0 0,27 0,-27 0,0 0,0 26,0-26,1 0,-1 0,0 26,0-26,0 27,0-27,1 0,-1 0,0 26,26-26,1 0,0 27,-1-27,1 26,0-26,26 0,-27 27,27-27,0 0,1 0,-1 0,0 0,26 26,1-26,-1 0,1 0,26 0,-27 0,1 0,26 27,-26-27,26 0,0 0,0 0,-27 0,27 0,0 0,0 0,0 0,0 26,0-26,0 0,0 0,0 0,0 0,0 0,0 27,0-27,0 0,0 0,-26 26,26 0,-27 1,27-27,-26 53,-27-27,26 27,1 0,-27 0,26 0,-25 26,25-26,1 27,-1-27,-26 26,53-26,-26-27,-1 27,27-26,0-1,-26-26,26 0,0 27,0-27,0-27,0 1,0 26,0-53,0 26,0-26,0 0,0 27,-27-27,27 0,-26 0,26 27,-26-1,26 1,0-1,-27 27,27 0,0 0,0 27,0 26,0 0,0 0,0 26,0-26,0 26,0-26,27 0,-1-26,0-27,27 0,0-27,0 1,27-1,-1-26,0 0,-26 0,53 1,-53-1,26 0,-26 0</inkml:trace>
  <inkml:trace contextRef="#ctx0" brushRef="#br0" timeOffset="20005.1442">19077 13864,'-27'0,"27"0,0-26,0 26,-26-27,26 27,-27 0,1 27,0-27,-1 0,1 0,-1 0,-26 0,0 0,0-27,-26 27,26 0,-53 0,27 0,-27-26,0 26,0 0,1-27,-28 27,1 0,0 0,-1 0,1 0,0 27,-27-27,27 26,-1-26,1 0,0 27,26-1,0 1,0-1,27 1,0-1,-1 0,27 27,0-26,1 26,25 0,-26 0,27 26,-1 0,-26 1,27 26,-1-1,1 28,-1-1,27 0,-26 1,26 25,0 1,0-27,0 27,0-27,0 27,0-27,0 1,0-27,0-1,0 1,0 0,-26-27,26 1,-27-27,1 0,-1 0,1-27,-1 27,-26-27,0-26,1 27,-28-1,1-26,-1 27,-25-27,25 0,-52 26,26-26,-26 27,26-27,-26 26,-27-26,27 0,-1 0,1 0,0 0,-1 0,1-26,0 26,0 0,-1 0,1 0,-27 26,53 1,-26-27,0 26,0 1,26-1,0 0,0 1,0-1,27 1,-1-27,1 26,26 1,53-27,-79 26,79-26,0 0,-53 0,53 0,0 0,0 0,0 0,0 0,26-26</inkml:trace>
  <inkml:trace contextRef="#ctx0" brushRef="#br0" timeOffset="20561.1761">11960 16960,'-27'-27,"27"27,-26 0,26 0,-27-26,27 26,-26 0,-1-27,-26 27,27 0,-27 0,26 0,-25 27,25-27,-26 26,27 1,-1-1,1 27,-1-26,27 52,-26-26,26 26,0 1,0-1,26 0,-26 1,27-1,-1-26,1 0,26 26,0-26,-1-26,28 26,-27 0,26-27,-26 27,0-27,-53-26,79 53,-79-53,53 27,-53-27,0 0,0 0,0 0,0 0,0 0,0-80,0 80</inkml:trace>
  <inkml:trace contextRef="#ctx0" brushRef="#br0" timeOffset="26411.5107">6880 16775,'0'26,"0"-26,0 0,-27 0,27 0,0 0,0 0,0 0,-26 0,-1 0,1 0,-27 0,0 0,0 0,-26 0,-27 0,26 0,1 0,-27 0,53 0,-26 0,26 27,0-27,27 0,-1 26,27-26,0 0,0 0,27-26,-27 26,26-27,0 27,1-26,-1-1,27 1,-26-1,-1 1,-26 26,27-27,-1 27,-26 0,0 0,0 0,-26 0,-1 0,1 27,-27-27,0 26,26-26,-25 27,-1-1,26-26,1 27,-1-27,27 26,0-26,27 27,-1-1,27 0,0 1,26 26,-26-53,27 0,-27 0,0-27</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9">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3">9351 7268,'0'25,"0"24,0-24,0 0,-24 49,-1-24,25-1,0 26,-25-26,25 1,0 0,25-1,-25-49,49 25,1 0,24-25,1 0,-1 0,50-25,-25 25,50 0,-25 0,25 25,-25-25,50 0,-50 0,25-25,-25 25,-25-25,0 0,-24-24,-1 24,-24-49,-1 49,-24-50,-25 26,0-26,0 26,0-1,-25 1,0-1,1 25,-1 0,0 25,0 0</inkml:trace>
  <inkml:trace contextRef="#ctx0" brushRef="#br0" timeOffset="44784.5609">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12">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32">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13">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0:47.346"/>
    </inkml:context>
    <inkml:brush xml:id="br0">
      <inkml:brushProperty name="width" value="0.05292" units="cm"/>
      <inkml:brushProperty name="height" value="0.05292" units="cm"/>
      <inkml:brushProperty name="color" value="#FF0000"/>
    </inkml:brush>
  </inkml:definitions>
  <inkml:trace contextRef="#ctx0" brushRef="#br0">11162 1538,'0'0,"-25"25,25-25,0 24,0-24,0 25,0-25,0 25,0 25,25-25,0 24,0-24,0 0,-1 24,-24-24,25 0,-25 0,0 0,0-1,-25 1,1 0,-1 0,0-25,0 0,25 0,-25-25,25 0,-25-24,25 24</inkml:trace>
  <inkml:trace contextRef="#ctx0" brushRef="#br0" timeOffset="158.0089">11088 1587,'24'0,"-24"0,25 0,-25 0,25 0,0 0,0 0,24-24,-24 24,25-25,-25 0,-25 0,24 0</inkml:trace>
  <inkml:trace contextRef="#ctx0" brushRef="#br0" timeOffset="435.0249">11509 1290,'0'0,"0"0,50-25,-50 25,0 25,-25 0,25-1,0 1,0 25,0-1,0 26,0-1,-25 26,25-26,0 50,0-50,-24 26,24-26,-25 0,25 1,-25-26,25 26,-25-75,25 25</inkml:trace>
  <inkml:trace contextRef="#ctx0" brushRef="#br0" timeOffset="714.0408">11584 1910,'0'25,"0"-25,0 49,0 1,0 0,0-26,0 26,0 0,0-1,0-24,0 25,0-26,0 1,0 0</inkml:trace>
  <inkml:trace contextRef="#ctx0" brushRef="#br0" timeOffset="1007.0574">11757 2084,'0'0,"0"0,0 24,0 1,0 0,0 0,0 0,0-1,25 1,-25-25,25 0,0 0,0 0,-1-25,1 1,-25-26,25 25,-25 0,-25 1,0-1,25 0,-49 25,49 0,-50 0,50 0,-25 0</inkml:trace>
  <inkml:trace contextRef="#ctx0" brushRef="#br0" timeOffset="2785.1593">24209 2009,'0'0,"0"0,25-74,-25 74,0 0,-25-50,25 50,0 0,-49-49,49 49,0 0,-50-25,50 25,0 0,0 0,0 0,0 0,0 74,0-74,25 50,-25-50,50 99,-50-99,24 74,-24-74,0 75,0-75,-24 74,-1-74,0 25,0 0,0 0,1-25,24-25,-25 25,0-25,25 0</inkml:trace>
  <inkml:trace contextRef="#ctx0" brushRef="#br0" timeOffset="2973.17">24011 1860,'0'-24,"0"24,0 0,0 0,0 0,50-50,-50 50,49 0,-49 0,50-50,-50 50,74-24,-74 24,50-50,-50 50,0 0</inkml:trace>
  <inkml:trace contextRef="#ctx0" brushRef="#br0" timeOffset="3807.2178">24333 2009,'0'0,"0"0,25 0,-25 0,0 0,50 0,-50 0,0 0,49-25,-49 25,0 0,50-49</inkml:trace>
  <inkml:trace contextRef="#ctx0" brushRef="#br0" timeOffset="4197.2401">24606 1612,'0'0,"0"0,0 0,0 0,0 0,0 50,0-50,0 99,-25-49,25 24,-24 1,24-1,0 0,24-24,-24-50,50 99,-50-99,50 0,-50 0,74 0,-74 0,25-74,-25 74,25-50,-25 50,-25-49,25 49,-50-25,50 25,-99 0,99 0,-25 0,25 0</inkml:trace>
  <inkml:trace contextRef="#ctx0" brushRef="#br0" timeOffset="4445.2542">24904 1488,'0'0,"0"0,0 0,0 0,25 75,-50-26,25 1,-25 49,0-24,0 24,1 25,-1-25,0 0,0 0,0-24,1 24,-1-49,0 24,25-74</inkml:trace>
  <inkml:trace contextRef="#ctx0" brushRef="#br0" timeOffset="4686.268">24705 2530,'0'0,"50"0,-50 0,0 50,0-50,0 74,0-74,0 75,0-26,0 1,0-50,0 74,0-74</inkml:trace>
  <inkml:trace contextRef="#ctx0" brushRef="#br0" timeOffset="4979.2846">24854 2729,'0'0,"0"0,0 0,0 0,25 49,-25-49,25 99,-25-99,0 75,0-75,50 25,-50-25,49 0,-49 0,50-50,-50 50,25-74,-25 74,24-100,-24 100,-24-74,24 74,-50-50,50 50,-50 0,50 0,-49 25,49-25,-50 25</inkml:trace>
  <inkml:trace contextRef="#ctx0" brushRef="#br0" timeOffset="7332.4194">11038 11013,'0'0,"-25"25,25 0,-25 0,1-1,24 26,-25 0,0 24,0-24,0 24,25-24,0-1,0 1,25 0,0-26,0 1,0-25,-1 0,1-25,0 25,0-24,0-1,-25 0,0-25,-25 26,0-1,25 0,-50 25,26 0,-1 0,0 25,-25-25,50 0</inkml:trace>
  <inkml:trace contextRef="#ctx0" brushRef="#br0" timeOffset="7553.432">11112 11311,'25'0,"0"0,-25 0,25 0,0 25,0-25,-1-25,1 25,0 0,0 0,0-25,-25 25,0 0,24 0,-24 0,-24-25</inkml:trace>
  <inkml:trace contextRef="#ctx0" brushRef="#br0" timeOffset="7793.4457">11385 11137,'25'0,"-25"0,0 0,0 0,0 0,0 0,25 0,-25 0,0 25,0 0,-25 25,25-1,0-24,0 25,-25-1,25 1,0-1,0 1,-24 0,24-26,0 1,0-25</inkml:trace>
  <inkml:trace contextRef="#ctx0" brushRef="#br0" timeOffset="8320.4754">11311 11112,'0'0,"0"0,0 0,0 0,25 0,-25 0,25 0,-25 25,0-25,24 0,-24 0,0 0,25 0,0 0,-25 0,25 0,0 0,-25 0,24 0</inkml:trace>
  <inkml:trace contextRef="#ctx0" brushRef="#br0" timeOffset="8678.4964">11609 11013,'0'-25,"0"25,24 0,-24 0,0 25,-24 0,24 25,0-26,0 26,-25 25,25-1,-25 0,0 1,0 24,1-25,24 26,-25-51,0 26,25-26,0 1,-25-25,25-1,0-24,25 25</inkml:trace>
  <inkml:trace contextRef="#ctx0" brushRef="#br0" timeOffset="8898.509">11609 11633,'0'25,"0"0,24 25,-48-26,24 1,0 25,0-25,0 24,0-24,0 0,0-25,0 25,24-25,-24-25,25 25</inkml:trace>
  <inkml:trace contextRef="#ctx0" brushRef="#br0" timeOffset="9122.5218">11807 11757,'25'-24,"-25"24,0 0,0 24,0 1,-25 0,25 0,0 24,0-24,25 0,-25 0,25-25,-1 0,-24-25,25 0,0 0,-25-24,25-1,-50 25,25-24,-25-1,0 1,1 24</inkml:trace>
  <inkml:trace contextRef="#ctx0" brushRef="#br0" timeOffset="9763.5584">11311 11361,'0'0,"0"0,0 0,0 0,0 0,0 24,0-24,0 0,0 0,0 0,0 0,0 0,0 0,25 0,-25 0,25 0,-25 25,24-25,1 0,0 0,-25 0,25 0,-25 25,25-25,-25 0,0 0,0 0,0 0,0 0,0 0,0 0,0 0,0 0</inkml:trace>
  <inkml:trace contextRef="#ctx0" brushRef="#br0" timeOffset="10826.6192">24036 10716,'0'24,"0"1,0 0,-25-25,25 25,0 24,-25-24,25 25,0-25,0 24,0 1,0-25,0-1,0 1</inkml:trace>
  <inkml:trace contextRef="#ctx0" brushRef="#br0" timeOffset="11138.6371">24160 10790,'0'0,"0"0,0 0,-50 50,50-1,0 1,-25-25,25 24,0-49,25 99,-25-99,50 25,-50-25,49 0,-49 0,50-25,-50 25,25-74,-25 74,0-99,0 99,0-75,0 75,-25-49,25 49,0 0,-25-50,25 50</inkml:trace>
  <inkml:trace contextRef="#ctx0" brushRef="#br0" timeOffset="11415.6528">24457 10666,'0'0,"0"0,0 0,0 0,0 0,0 50,0-50,0 99,-24-50,24 1,-25 24,0 1,25-1,-25-24,0 24,1 1,24-26,-25 1,25-50,0 74,0-74,0 0,0 0</inkml:trace>
  <inkml:trace contextRef="#ctx0" brushRef="#br0" timeOffset="11657.6667">24457 11112,'0'0,"0"0,0 0,0 0,25 75,-25-75,-25 99,25-99,0 75,0-75,0 74,0-74,0 0,0 0,50 25,-50-25,0 0</inkml:trace>
  <inkml:trace contextRef="#ctx0" brushRef="#br0" timeOffset="12014.6872">24681 11212,'0'0,"0"0,0 0,0 0,0 0,0 0,-50 74,50-74,0 50,0-50,25 74,-25-74,0 0,49 50,-49-50,50-25,-50 25,50-25,-50 25,49-74,-24 24,0 1,-25-1,0 50,0-75,0 75,-25-49,25 49,-74 0,49 25,-25-1,1 1,49-25</inkml:trace>
  <inkml:trace contextRef="#ctx0" brushRef="#br0" timeOffset="61621.5245">22647 2853,'0'0,"24"0,-24 0,0 0,0 0,0 0,0 0,-24 0,24 0,0 24,-25-24,25 25,-25-25,0 25,0-25,25 25,-24 0,24-25,0 0,-25 0,25 0,0 0,0 0,0 0,0 0,0 0,0 24,0-24,0 0,0 0,0 25,0-25,0 25,0-25,0 25,0-25,0 0,0 0,0 0,0 0,-25 25,25-25,0 24,0-24,0 25,0-25,-25 0,25 0,0 25,0-25,0 0,0 0,0 0,0 0,0 0,0 0,0 0,-25 0,25 0,0 0,25 0,-25 0,25 0,-25 0,0 0,25 0,-25 0,25 25,-1-25,1 0,-25 0,25 0,-25 0,25 25,-25-25,0 0,25 0,-25 0,0 0,0 0,0 0,0 0,0 0,24 0,-24 0,0 0,0-25,0 0,0 25</inkml:trace>
  <inkml:trace contextRef="#ctx0" brushRef="#br0" timeOffset="62200.5577">22523 3076,'0'0,"0"0,0 0,-25-25,25 25,0 0,0 0,0 0,0 0,0 0,25 0,-25 0,24 0,-24 0,25 0,0 0,0 25,0-25,-1 0,26 0,0 0,-25 0,24-25,1 25,-1 0,26 0,-26-25,1 25,0 0,-26 0,26 0,-25-25,0 25,-1 0,-24 0,0 0,25 0,-25 0,0 0,0 0,0 0,0 0,0 0,0 0,0 0,0 0,0 0,0 0,0 0,0 0,0 0,0 0,0-24,0 24</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1:49.425"/>
    </inkml:context>
    <inkml:brush xml:id="br0">
      <inkml:brushProperty name="width" value="0.05292" units="cm"/>
      <inkml:brushProperty name="height" value="0.05292" units="cm"/>
      <inkml:brushProperty name="color" value="#FF0000"/>
    </inkml:brush>
  </inkml:definitions>
  <inkml:trace contextRef="#ctx0" brushRef="#br0">16594 3969,'0'0,"0"0,0 0,0 0,25 25,0-25,0 0,0 0,24 24,1-24,24 0,1 0,-1 0,25 0,0 0,1 0,-1 0,0 0,-24 0,-1-24,-24 24,24 0,-49 0,0 0,-1 0,-24 0,0 0,-24 0</inkml:trace>
  <inkml:trace contextRef="#ctx0" brushRef="#br0" timeOffset="333.0191">16892 4192,'0'0,"0"0,0 0,0 25,50-25,-50 0,49 25,-24-25,25 0,24 0,-24 24,24-24,-24 0,24 0,-24 0,-1 0,-24 0,0 0,0 0,0 0,-25 0,0 0,0 0,0 0</inkml:trace>
  <inkml:trace contextRef="#ctx0" brushRef="#br0" timeOffset="32409.8538">6648 8136,'0'0,"0"0,0 0,0 0,0 0,0 0,0-25,0 25,0 0,0 0,0 0,0 0,0 0,0 0,0 0,24 0,1 25,-25-25,25 0,0 25,0-25,-1 0,1 0,25 0,-25 25,0-25,-1 0,26 24,-25-24,0 0,24 25,1-25,-25 0,24 0,1 0,24 0,-24-25,-1 25,1 0,24 0,1-24,-26 24,51-25,-26 25,0 0,1 0,-1 0,1 0,-1 0,1 25,-1-25,25 24,-24 1,-1-25,0 25,1 0,24 0,0-1,-24-24,49 25,-25-25,25 25,-25-25,50 0,-25-25,25 25,25-25,-26 1,26-1,-25-25,24 1,1-1,-25-24,0-1,0 1,-1-1,1 1,-25-25,-25 24,25 1,-49-25,-1 24,1 1,-26-1,-24-24,0 25,-25-1,0 1,-25 24,-24-24,-1 24,-25 1,1-1,0 0,-1 1,-24 24,0-25,-25 1,0 24,25-25,-50 26,25-26,-25 25,0 0,0 1,0-1,1 0,-26 0,25 0,-25 1,26-1,-26 25,0-25,26 25,-26-25,0 25,1 0,-1 0,0 0,-24 25,24 0,1 0,24 24,-25 1,1 24,24 1,0-1,0 25,25 0,-25 25,50 0,-25 1,25-1,24 24,1 1,24 0,26 0,-1-25,25-25,0 0,25-49,24 0,26-50,-1-50</inkml:trace>
  <inkml:trace contextRef="#ctx0" brushRef="#br0" timeOffset="33081.8922">10443 4961,'25'25,"-25"24,24 1,-24 24,25 1,-25 24,0 0,0 0,0-24,0 24,0-49,0-1,0 1,25-50,-25 0,25-25,0 0,-1 0,26-24,-25 24,24 25,1 0,0 25,-1 0,-24 24,25 1,-26 0,-24-1,0 1,-24-25,-1 24,0-24,-25-25,1 0,-1-25,1 0,-1 1,25-1,-24 0,24-25,25 26,0-1,0 0,49 0,-24-25</inkml:trace>
  <inkml:trace contextRef="#ctx0" brushRef="#br0" timeOffset="33230.9007">11212 5507,'49'24,"-24"1,0 0,-25 25,0-1,0 1,0-1,25 26,-25-50,0 0,0-25,25-25</inkml:trace>
  <inkml:trace contextRef="#ctx0" brushRef="#br0" timeOffset="33396.9102">11361 4812,'-25'25,"25"-25,0 25,0 0,0-1</inkml:trace>
  <inkml:trace contextRef="#ctx0" brushRef="#br0" timeOffset="33706.928">11410 5879,'0'0,"25"-25,-25-25,25-24,-25-1,25 1,-25 24,24-24,-24 49,25 0,-25 50,25 0,0 25,0-1,24 1,-24-1,25 1,-26 0,1-26,25-24,-50 0,25-49,-25 24,0-49,-25 24,25-24,0 24</inkml:trace>
  <inkml:trace contextRef="#ctx0" brushRef="#br0" timeOffset="34060.9482">11956 5705,'49'-25,"-24"0,0-49,-25 0,25-1,0 1,-1-25,-24 49,25-24,0 24,0 25,0 25,0 25,-1 25,1 24,25-24,-25 24,-1 0,1 1,0-26,-25-24,0 0,0 0,0-25,-50-25,26 0,-1 25,-25-49,25 24,-24-25,49 25,-25-24,0 24,25 0</inkml:trace>
  <inkml:trace contextRef="#ctx0" brushRef="#br0" timeOffset="34770.9888">12477 5283,'25'50,"-1"0,-24-1,0 26,25-26,-25 1,25-25,-25-1,0-24,0-24,0-1,25-25,-25-24,25-1,-25-24,24 0,1 0,0 49,-25-24,25-1,0 51,-25 24,0 24,0 1,0 25,0 24,0 1,0-1,0 0,0 1,0-26,24 1,1-25,-25-25,25 0,0-25,0 0,-25-24,0 24,24-25,-24 25,0 1,25-1,-25 25,0 0,25 25,0-25,0-25,-1 25,1-25,25 0,-50-24,25-1,-1 0,-24 1,25 24,-25-25,0 50,0 0,0 50,25 0,0-1,0 50,0 1,-1-1,1 25,0-25,0 0,-25-24,0-1,0-24,-25-1,0-24,0 0,1-50,-26 25,25-25,0 1,0-1,1 25,24-50,-25 25</inkml:trace>
  <inkml:trace contextRef="#ctx0" brushRef="#br0" timeOffset="76310.3647">6945 8657,'0'-25,"0"25,0-25,0 25,0 0,0 0,0 0,0 0,0 0,0 0,0 25,0 0,0-25,0 25,50-25,-25 0,24 0,51 0,-26 0,25 0,50 0,-25-25,25 25,24-25,1 25,25 0,-26-25,50 25,-24-25,-1 25,1-24,24-1,-25 25,1-25,-25 25,-1-25,1 25,-25-25,-25 1,0 24,-25-25,-25 0,1 25,-26-25,-24 25,0 0,0-25,-25 25,0 0,0 0,0 0,0 0,0-24,0-1,0 25,25 0,-25-25,0 0,0 25,0-25,0 1,-25-1,0 25,0-25,-25 0,26 25,-26-25,25 25,-24-24,49 24,-25 0,25 0,0 24,25 1,-1-25,1 25,0 0,25 0,24-1,-24 1,-1 0,26 25,-26-26,1 1,0 0,-26 25,1-26,-25 26,-25-25,1 24,-26 1,0 0,26-26,-51 26,26 0,-1-26,0 1,25 0,1 0,-1 0,25-1,0-24,25 25,-25 0,24-25,-24 25</inkml:trace>
  <inkml:trace contextRef="#ctx0" brushRef="#br0" timeOffset="118286.7656">9872 13345,'0'0,"0"0,0 0,0 0,0 0,0 0,0 0,0 0,25 0,0 0,0 0,-25 0,49 0,1 0,-25-25</inkml:trace>
  <inkml:trace contextRef="#ctx0" brushRef="#br0" timeOffset="119087.8115">16520 13543,'0'0,"25"0,-25 0,25 0,-1 0,1-24,0 24,0 0,24-25,-24 25,-25 0,50-25</inkml:trace>
  <inkml:trace contextRef="#ctx0" brushRef="#br0" timeOffset="131389.5151">6747 7888,'-25'0,"0"25,-24-25,49 24,-50-24,50 25,-25-25,25 25,0-25,0 0,25 0,0 25,24-25,1 0,24 25,1-25,-1 0,1 0,-26 25,26-25,-26 0,-24 0,0 0,-25 0,0 0,-25 0,-24 0,24-25,-50 25,26-25,-26 25,1-25,24 25,-24 0,24 0,-24-25,49 50,0-25,25 0,25 25,25-25,-1 0,26 25,-1-25,25 0,-24 0,-26-25,26 25,-26 0,-24 0,-25-25,0 25,-25 0,-24 25,-26-25,26 25,-26 0,1-1,-25-24,49 50,25-50,0 25,50-25,0 25,25-25,24 0,1 0,-1 0,0 0,-24-25,-50 25,0 0,0 0,-50 0,-24 0,24 0,-24 0,24 0,1 25,-1-25,50 0,0 0,25 0,0 0,-1 0,26 0,-25 0,0 0,0 0,-25 0,0 0,0 0,0 0,-25 0,25 0,-25 0,25 0,-25 0,25 0,0-25,0 25,0 0</inkml:trace>
  <inkml:trace contextRef="#ctx0" brushRef="#br0" timeOffset="132148.5583">6871 8062,'0'0,"0"24,0 1,0-25,0 0,0 0,0 0,0 0,0 0,0 0,0 0,0 0,0 0,0 0,0 0,0 0,0 0,0 0,0 0,0 0,0 0,0 0,0 0,0 0,0 0,0 0,0 0,0 0,0 0,0 0,0 0,0 0,0 0,0 0,0 0,0 0,0 0,0 0,0 0,0 0,0 0,0 0,0 0,0 0,0 0,0 0,0 0,0 0,0 0,0 0,0 0,0 0,0 0,0 0,0 0,0 0,0 0,25 25,-25-25,0 0,0 0,0 0,0 0,0 25,0-25,-25 0,25 0,0 0</inkml:trace>
  <inkml:trace contextRef="#ctx0" brushRef="#br0" timeOffset="132871.5998">6896 6598,'25'-50,"-1"1,1-1,0 25,-25 1,25-1,-25 0,0 25,0 25,0 0,-25-1,25 51,-25-26,0 51,1 24,-1 0,-25 25,25-25,-24 24,-1 1,25-25,0-25,1 25,-1-49,0-1,25-24,0 24,-25-49,25 25,0-50,0 25,0-25,25 24,-25-24,0 0,0 0,25 0</inkml:trace>
  <inkml:trace contextRef="#ctx0" brushRef="#br0" timeOffset="135548.753">9922 13419,'0'0,"0"0,0 0,0 0,0 0,0 0,0 0,0 0,-25 0,25 0,0 0,0 0,0 0,25 0,0 0,-1 0,1-24,25 24,-25-25,24 25,-24-25,0 25,25 0,-50-25,24 25,-24 0,0 0,-24 0,24 0,-25 0,-25 0,25 0,1 0,-26 0,0 0,25 0,1 0,-1 25,25-25,0 0,0 25,0-25,25 0,-1 0,26 0,-25 0,25 0,-26-25,1 25,0 0,-25 0,0 0,0 0,0 0,0 0,-25 0,25 0,-25 0,25 0,0 0,0 0,0 0,0 0</inkml:trace>
  <inkml:trace contextRef="#ctx0" brushRef="#br0" timeOffset="138682.9322">11088 13345,'0'0,"0"0,24 0,-24 0,0 0,0 0,0 0,0 25,0-25,25 0,-25 25,0-25,0 24,0-24,0 0,25 0,-25 25,0-25,0 25,0-25,25 0,0 25,-25-25,0 0,25 25,-1-25,-24 0,25 0,0 0,0 24,0-24,-1 0,-24 0,25 0,0 25,-25-25,25 0,0 25,-25-25,24 0,1 0,0 0,0 25,0-25,-25 0,49 0,-49 25,50-25,-50 0,49 24,-24-24,0 0,0 0,0 25,-1-25,1 0,0 0,0 0,24 25,-24-25,25 0,-25 0,-1 0,26 0,0 0,-25 0,24 0,-24 0,0 0,24 0,-24 0,25 0,-25 0,-1 0,1 0,0 25,0-25,0 0,-1 0,1 0,0 0,25 25,-26-25,26 0,-25 0,0 0,24 0,-24 0,25 0,-26 0,1 0,25 0,-25 0,-1 0,26 0,-25 0,25-25,-26 25,1 0,0 0,25 0,-26 0,1 0,25-25,-25 25,-1 0,26 0,-25 0,24 0,1-25,0 25,-1 0,1 0,-1 0,26 0,-26 0,1-25,24 25,-24 0,24 0,-24 0,25 0,-1 0,-24 0,24 0,-24 0,24 0,0-24,1 24,-26-25,26 0,-1 25,-24-25,-1 0,1 25,0-24,-26-1,1 25,0 0,0-25,-25 25,0 0,25 0,-25 0,0 0,0 0,0 0,0 0,0 0,0 0,0 0,0 0,0 0,0 0,0 0,0 0,0 0,0 0,-25-25,25 25,-25 0,25-25,0 25,-25 0,0 0,1-24,24-1,-50 0,50 25,-50-25,26 0,-1 1,0 24,-25-25,50 25,-24 0,-1 0,25 0,0 0,25 0,-25 0,24 25,1-1,0-24,25 25,-26-25,26 25,0 0,-26-25,1 25,0-25,25 24,-25-24,-1 0,-24 25,25-25,-25 0,25 25,-25-25,0 0,0 0,0 0,0 0,0 0,0 0,0 0,0 0,0 0,0 0,-25 0,0 25,25-25,-24 25,-1-1,-25-24,25 50,0-50,-24 25,24 24,-25-24,26 0,-1 0,25 0,-25-1,25-24,0 25,0-25,-25 0,25 0,0 0,0 0,0 0,0 0,0 0,0 0,0 0,0 0,0 0,0 0,0 0,0 0,0 0,0-25,0 1,0-1,0 0,0-25,0 1,0-1,0 1,-25-1,25 0,0 26,0-1,0 0,-24 25,24 0,0-25,0 25,0 0,0 0,0 0,0 0,0 25,0-25,24 25,-24 0,0-1,25 26,0 0,-25-26,25 26,0-25,-1 24,-24-24,25 25,0-25,-25-25,0 24,0-24,-25 0,25 0,0 0,-25-24,25 24,0-25,0-25,0 1,0-1,25 25,-25-24,25-1,-25 0,0 50,0-24,0-1,0 25,0 0,0 0,0 25,0-1,-25-24,25 50,0-25,-25 0,25 24,0-24,0-25,0 0,0 0,0 0,0 0,25-25,-25 0,25-24,-25 24,0 0,25 0,-25 1,0 24,0 0,0 0,0 0,0 0,0 0,0 0,25 24,-25-24,0 0,24 0,1 0,-25-24,25 24,-25 0,0 0,0 24,0-24,0 0,-25 25,25-25,0 0,0 25,0-25,0 0,0 0,25-25,-25 25,25-25</inkml:trace>
  <inkml:trace contextRef="#ctx0" brushRef="#br0" timeOffset="142899.1734">7565 7962,'0'25,"0"-25,0 0,0 0,25 0,0 0,25 0,-26 0,51 0,-26 0,1 0,0-25,-1 25,1 0,-25 0,0 0,-25 0,-25-25,0 25,-50 0,26 0,-26 25,1-25,-25 25,24 0,26 0,-26 0,51-1,-1 1,25-25,25 0,-1 0,26 0,0 0,24-25,-49 25,24-24,1 24,-25 0,-25 0,-25 0,0 0,0 24,-24-24,24 25,0-25,0 25,25-25,50 0,-25 0,49-25,1 25,-1 0,-24 0,24 0,-49 0,0 0,-50 25,0-25,-49 25,24 0,-24-1,24 1,-24 0,49 0,0 0,25-25,25 0,24 0,26 0,-26 0,26 0,-26-25,-24 25,-25 0,-25 25,1-25,-51 24,26 1,-26 0,1 0,49 0,0-1,50 1,0-25,24 0,26-25,-1 25,-24 0,-1-24,-24 24,-25 0,-25 24,1 1,-26-25,0 25,1-25,-1 25,25-25,25 0,0 0,0 0,25 0,25 0,-25-25,24 0,-24 0</inkml:trace>
  <inkml:trace contextRef="#ctx0" brushRef="#br0" timeOffset="144536.267">8111 6300,'0'0,"0"0,0 0,0 0,0 0,0-24,0 24,0 0,0 0,0 0,0 24,0-24,-25 25,25 25,-24-1,-1 26,0 24,-25 25,1 25,-1 0,0 24,26 1,-26-25,0 0,1 24,24-49,0-24,0-1,25-25,-24 1,-1-51,25 26,0-25,0-25,0 25,0-25,0 0,-25 0,25 0,25 24,-25-24,0 25,0 0,0-25,0 0,25 0,-25 0</inkml:trace>
  <inkml:trace contextRef="#ctx0" brushRef="#br0" timeOffset="183020.4682">17983 12551,'-24'0,"24"0,0 0,0 0,24 0,-24 0,25-25,0 25,0-24,0-26,-1 50,1-50,-25 26,25-26,-25 25,0 0,-25 25,0-24,1 24,-1 0,0 24,0 1,0 25,1-1,-1 1,25 0,0 24,25-24,-1-1,1 1,0-25,0-1,0-24,-1 0,26-24,-25-1,0-25,-1-24,1 24,0-24,0 24,0 25,-25-24,0 49,0 25,24-1,-24 1,0 0,0 25,0-26,25 1,0-25,0 0,0-25,24 1,-24-1,-25 0,50 25,-50 0,0 0,0 25,0 0,0-1,0 26,0-25,0-25,0 25,0-25,25-25,-1 25,1-50,0 25,0-24,24 24,-49-25,25 26,-25 24,25 24,-50-24,25 50,0-25,-25 24,25 1,25-25,-25-25,25 0,25 0,-26-25,1-25,25-24,-25 0,-25-26,24 1,-48-25,24 25,-25-25,0 49,0-24,0 50,1 24,24 0,-25 25,25 25,0 0,25-1,-25 26,24 0</inkml:trace>
  <inkml:trace contextRef="#ctx0" brushRef="#br0" timeOffset="183920.5197">18827 12898,'0'0,"25"25,-25-25,0 25,0-25,0 25,0 24,0-24,0 25,-25-25,0 24,-25-24,26 25,-51-25,1-1,-1 1,-24 0,-25 0,0-25,0 0,0 0,0-25,25 0,0 25,24-25,25 1,1 24,24 0,25 0,0 0,0 0,0 0,0 0,0 0,25 0,-25 0,0 24,0-24,0 0,0 0,0 0,0 0,0 0,25-24,-25 24,24-25,1 25,-25 0,0-25,25 0,0 25,-25-25,-25 25,25-25,-25 1,0 24,-24-25,24 25,-25-25,1 25,-1 0,25 0,1 25,-1-25,0 25,25-1,0 1,25 25,0-25,24 24,-24-24,25 25,-1-25,1-1,-25 1,-1 0,1 0,-25-25,25 25,-25-1,0 1,0-25,0 25</inkml:trace>
  <inkml:trace contextRef="#ctx0" brushRef="#br0" timeOffset="184514.5537">17462 16371,'0'0,"0"-25,25 25,0 0,25-25,-1 25,26 0,-1-24,1 24,49 0,-25 24,25-24,-25 0,25 0,-25 0,1 0,-26-24,0 24,1 0,-26 0,-24 0,0 24,-25-24,0 25,0-25,0 0</inkml:trace>
  <inkml:trace contextRef="#ctx0" brushRef="#br0" timeOffset="189770.8537">12353 6871,'0'25,"-25"0,0-25,0 0,1 24,24-24,24 25,1 0,0-25,25 25,24-25,0 25,26-25,-1 0,25 24,0-24,0 25,0-25,-25 0,0 0,-24 0,-1 0,-24 0,-1 0,-24 0,-25-25,25 1,-25 24,-25-25,0 0,-24-25,24 26,-25-26,1 50,-26-25,26 0,-1 0,1 25,49 0,0 0,0 0,49 25,1 0,24-25,1 25,-1 0,0 0,-24-1,-25 1,0 25,-25-25,-25 24,-25 1,1-1,-26 1,26 0,-1-1,0-24,26-25,-1 25,25-25,25-25,-1 0</inkml:trace>
  <inkml:trace contextRef="#ctx0" brushRef="#br0" timeOffset="190182.8779">14163 6796,'25'-24,"0"48,-25-24,50 25,-26 0,1 0,0 0,0 24,0 1,-25 0,25-26,-25 26,24 0,-24-26,0 1,0 0,0-25,-24-25,-1 0,0 25,-25-49,1 24,-1 0,-24 0,-1 25,26 25,-1 0,0 25,50-26,-24 26,48 0,1-1,25-24,-1-25,1 25,24-50,1 0,-1 0</inkml:trace>
  <inkml:trace contextRef="#ctx0" brushRef="#br0" timeOffset="190404.8903">14808 6747,'0'-25,"0"25,0 25,-24 0,-1-1,-25 26,1 0,24 24,0 1,0-26,0 26,1-51,48 26,-24 0,25-26,0-24,25 25,-26-25,26-25,0 1</inkml:trace>
  <inkml:trace contextRef="#ctx0" brushRef="#br0" timeOffset="190660.9052">15106 6871,'0'0,"-25"0,0 25,1 0,-1-1,0 26,-25 0,26-26,-1 26,25 0,0-26,0 26,0-25,25 24,-1-49,26 25,-25-25,24 0,-24 0,25-25,-25 1</inkml:trace>
  <inkml:trace contextRef="#ctx0" brushRef="#br0" timeOffset="191270.9401">15230 7119,'0'0,"-25"0,50 0,-25 0,25 25,0-25,24 25,-24-25,25 0,-1 0,-24-25,0 0,0 0,-25 0,0 1,0-1,-25 0,0 0,0 25,1 25,-1 0,-25 0,50-1,0 26,0 0,0-1,50-24,-25 0,-1 0,1-1,25-24,-25 25,-1-25,1 0,0 25,-25 0,25 24,0 26,-25-26,24 51,1-1,0-25,-25 25,25-24,-25-1,25-24,-50-50,25 0,0-50,-25-24,25-25,0-25,0-25,25 0,0 0,-25 0,49 25,-24 50,25 0,-26 49,1 0,25 50,-25 0,-25-1,24 26,-24 0,-24-26,24 1,-25 0,25 0,-25-25,0-25,25 0,0 0</inkml:trace>
  <inkml:trace contextRef="#ctx0" brushRef="#br0" timeOffset="191504.9533">16197 6201,'25'-25,"-25"25,25 25,-25-25,0 75,0-1,0 0,-25 26,25 24,-25 0,25 0,-24 0,24 0,-25-25,25 0,0-49,25-1,-1-49</inkml:trace>
  <inkml:trace contextRef="#ctx0" brushRef="#br0" timeOffset="192065.9853">16073 6697,'-24'25,"24"25,24-1,26 1,0 0,24-1,0-24,1 0,24-25,-24 0,-26 0,1-25,-1 0,-49 0,0 1,-24 24,-1 0,-25 24,1 1,-1 25,0-1,26 26,24-26,0 1,24-25,1 0,25-1,-1-24,1 0,0-24,-26-1,1 25,0-25,-25 25,0 0,0 0,0 25,0-25,0 0,25 0,24 0,-24-25,25 0,-25 0,24-24,-24-26,0 1,0-50,-25 25,-25-25,0 0,0 0,0 0,-24 49,-1 1,25-1,1 51,-1-1,25 0,0 0,25 25,-1-25,26 25</inkml:trace>
  <inkml:trace contextRef="#ctx0" brushRef="#br0" timeOffset="192762.0253">18157 6499,'0'0,"25"0,0-25,-1-25,1 26,25-26,-25 0,-1 1,1-1,0 25,0 1,-25-1,0 25,25 0,-25 25,0-1,0 1,-25 50,25-1,-25 0,25 26,0-1,-25-25,0 25,25 1,0-26,-24 1,24-26,0 1,0-1,0-49,0 0,0 0,0 0,-25 0,25-24</inkml:trace>
  <inkml:trace contextRef="#ctx0" brushRef="#br0" timeOffset="192953.0363">18083 7144,'-50'25,"25"-1,25 1,-25 0,50 0,25-25,-1 25,1-1,24-24,-24 0,24 0,-24 0,0-24,-1 24,-24-25,0 0,-25 0,25 0,-25 1,0-1</inkml:trace>
  <inkml:trace contextRef="#ctx0" brushRef="#br0" timeOffset="193587.0726">18107 5457,'0'0,"-24"0,24 0,-25 0,25 0,-25 0,25 0,-25 25,0-25,25 49,-24-24,24 0,0 0,24 0,-24-1,50 1,-25-25,24-25,-24 1,25-1,-25-25,-1 1,-24-1,0 0,0 26,0-26,0 25,-24 0,24 25,0 25,0 0,24 0,-24 0,50 24,-25-24,0 25,-1-26,26-24,-25 25,0-50,24 25,-49-24,0-26,0 0,0 26,-25-51,1 26,24-1,-25 0,0 1,25-1,0 1</inkml:trace>
  <inkml:trace contextRef="#ctx0" brushRef="#br0" timeOffset="193776.0833">18579 4415,'0'25,"-25"25,25 24,0 25,0-24,0 49,0-25,0 0,25 0,-25-24,0-26,0 1</inkml:trace>
  <inkml:trace contextRef="#ctx0" brushRef="#br0" timeOffset="193942.0929">18455 5085,'0'-25,"0"-24,24 24,1 0,25 25,-25 0,24 0,1 0,-25 50,0-26,-1 1,1 25,0 24,0 1</inkml:trace>
  <inkml:trace contextRef="#ctx0" brushRef="#br0" timeOffset="194418.1201">18926 5928,'0'50,"0"-25,0-25,-25-75,0 26,1-51,24-24,-25 0,0 0,25-24,0 48,0 1,0 25,0 24,25 25,0 25,-1 25,1-25,0 25,-25 25,25-26,-25 1,0-25,0 25,0-25,0 0,25 0,-25 25,24-25,1 0,-25-25,25 25,0 0,-25-25,25 25,-25-25,24 1,-24-26,0 0,0 26,0-26,0 0,0 25,0 1,0 24,0 0,0 0,25 24,-25 1,0 0,0-25,25 25,-25-25,25 25,-25-25,0 0</inkml:trace>
  <inkml:trace contextRef="#ctx0" brushRef="#br0" timeOffset="194973.1519">19149 4787,'0'0,"0"25,0-25,25 25,0-25,-25 25,0 0,25-25,-1 49,-24-24,25 0,-25-25,25 25,0-25,0 24,-1-24,-24-24,25-1,-25 0,0 0,0-24,-25-1,25 0,-24 1,24-1,-25 0,25-24</inkml:trace>
  <inkml:trace contextRef="#ctx0" brushRef="#br0" timeOffset="195228.1663">19571 4142,'0'75,"0"-26,-25 26,25-1,0 25,0 1,0-1,25-25,-25 1,25-26,-25-24,25 0,-25-25,24 0,-24-25,0-24</inkml:trace>
  <inkml:trace contextRef="#ctx0" brushRef="#br0" timeOffset="195385.1754">19496 4564,'-49'-25,"24"-24,0 24,25 25,25 0,0 25,24-25,1 24,0-24,-1 0,1 25,0-50,-26 50,1-25,0 0,-25 0</inkml:trace>
  <inkml:trace contextRef="#ctx0" brushRef="#br0" timeOffset="195792.1987">18281 5755,'0'0,"0"0,25 0,0 0,-1-25,1 25,50-25,-26 25,26-25,24 0,25-24,-25-1,25 25,0-24,0 24,0-25,-25 50,-24-24,-25-1,-1 0,1 25,-50 0,0 0,0 0,0 0,0 0,0 0,-25 0,0 0,25 0</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5:59.540"/>
    </inkml:context>
    <inkml:brush xml:id="br0">
      <inkml:brushProperty name="width" value="0.05292" units="cm"/>
      <inkml:brushProperty name="height" value="0.05292" units="cm"/>
      <inkml:brushProperty name="color" value="#FF0000"/>
    </inkml:brush>
  </inkml:definitions>
  <inkml:trace contextRef="#ctx0" brushRef="#br0">6226 7739,'0'0,"0"0,0 0,0 0,0 0,0 0,0 0,0 0,0 0,0 0,0 0,0 0,0 0,-25 25,0-50,25 25,-49 0,24 0,0-25,-24 0,-26 1,26-1,-1 0,-25-25,1 1,24-1,-24 1,0-26,24 1,0-1,-24 1,49 0,-24-26,24 26,0-50,25 25,-25-1,25 1,25 0,-25-25,50 25,-26 0,26-25,0 49,24-49,-24 50,49-1,-25-24,1 25,-1-1,25 26,-24-1,24 0,0 1,-24 24,24 0,-25 25,25 0,-24 0,24 0,-25 0,1 25,-1 0,-24 24,0 26,-1-26,1 26,-25-1,24 25,-24 1,0-1,-25 25,25 0,-25 0,24 0,-24 25,0 0,0-25,0 0,0 0,-24 0,24 0,-25-25,0 0,0 0,0-24,1-1,-1-24,0-1,0 1,25-25,-25 0,25-1,0 1,0-25,0 0,0 0,0 0,0 0,0 0,0 0,0 0,0-25,0 25,0 0,0 0,0 0,0 0,0 0,0 0,0 0,0 0,0 0,0 0,0 0,0 0,0 0,0 0,0 0,0 0,0 0,0 0,0 0,0 0,0 0,0 0,0 0,0 0,0 0,0 0,0 0,0 0,0 0,0 0,0 0,0 0,0 0,0 0,0 0,0 0,0 0,0 0,0 0,0 0,0 0,0 0,0 0,0 0,-24 0,24 0,-50 25,25 25</inkml:trace>
  <inkml:trace contextRef="#ctx0" brushRef="#br0" timeOffset="743.0423">5730 18182,'0'0,"0"0,0 0,49-75,-49 75,25-74,0 0,0-1,0-24,0-25,24 0,1-25,-25 0,24 25,1 0,-1 0,1 25,0 25,-26 24,1 0,0 26,-25-1,25 25,-25 0,0 0,0 0,0 25,0-25,0 24,0 1,0-25,0 25,0 0,0-25,0 0,0 0,0 0,0-25,-25-25,25-24</inkml:trace>
  <inkml:trace contextRef="#ctx0" brushRef="#br0" timeOffset="1580.09">6350 7665,'-50'24,"26"-24,-26-24,0 24,1-25,-26-25,1 1,0-1,-26 0,1-24,0 24,0-24,24 24,-24-24,49 0,1-1,24-24,25 0,0-25,50 0,-1-25,26 0,24 25,25 0,0 25,25-1,0 26,-1 49,1 25,0 0,-25 50,0-1,0 51,-25-1,1 25,-26 25,-24 0,-1 24,-49 1,25 0,-50-1,25 1,-25-25,1-1,-1-48,0 24,0-50,0 0,25-24,0-25,0 0,0-25,0 0,0 0,0-25,25 0,-25 0,25 0,-25 1,25-1,-25 0,0 0</inkml:trace>
  <inkml:trace contextRef="#ctx0" brushRef="#br0" timeOffset="1924.1101">6896 7565,'0'-49,"0"24,-25 0,25 0,0 1,0 24,0 24,0 1,0 25,0 24,0 1,0 24,0-25,0 25,25-24,-25-25,25-1,-1 1,1-50,0 0,25 0,-26-25,26 0,0-24,-1 24,1-25,-1 50,-24-50,25 50,-50 0,0 0</inkml:trace>
  <inkml:trace contextRef="#ctx0" brushRef="#br0" timeOffset="2539.1453">6772 17983,'0'0,"0"75,0-75,0 0,0 0,0 0,0 0,24-75,-24-24,25 0,0-25,0-25,0 0,24-24,26 24,-26-25,1 25,0 25,-1 0,1 25,-25 49,-1-24,-24 49,25 0,-25 25,0 25,-25 0,25 0,-24-25,24 25</inkml:trace>
  <inkml:trace contextRef="#ctx0" brushRef="#br0" timeOffset="3777.2161">8979 10418,'0'25,"-25"-25,25 25,-24-25,24 0,0 0,0 0,0 0,24 24,1-24,0 25,0 25,25-25,24 24,0 1,1 24,24-24,25 24,0 1,0-1,50 25,-1-24,1-1,24 25,1-24,-1-1,25 1,26-26,-26 1,25-1,0-24,0 0,25-25,-25 0,0-25,0 0,25-24,-25-1,-25 1,25-26,-25 1,1 24,-26-24,0-1,-24 26,-25-26,-25 26,0-1,-25 25,-24 0,-26 1,1 24,-25-25,-1 25,-24 0,-24-25,24 25,-25 0,-25-25,1 25,-1-25,0 25,1-24,-1-1,1 25,-1 0,0 0,50-25,-24 25,24-25,24 0,1 1,25-1,24 0,1 0,24 0,-25 1,25 24,-24 0,-1 24,-24 1,-25 50,-25-1,0 0,-25 26,0-1,-25 0,1 0,-50 1,24-1,-24 0,0 0</inkml:trace>
  <inkml:trace contextRef="#ctx0" brushRef="#br0" timeOffset="4323.2472">7913 17859,'-25'50,"0"0,25-50,0 74,0-74,0 0,0 0,0-99,25 24,0-24,-1-25,26-25,0-24,24 24,-24 0,-1 0,26 25,-26 0,-24 50,0-1,0 26,0-1,-25 50,-25-25</inkml:trace>
  <inkml:trace contextRef="#ctx0" brushRef="#br0" timeOffset="5102.2919">18678 7342,'0'0,"0"25,0 0,0 0,-25-1,0 26,-24-50,-1 25,-24-50,-1 0,-24-24,0-26,-25-24,25-25,-25-25,49-25,26 1,24-50,25 24,49-24,26 0,49-1,25 26,24 24,26 26,-1 48,1 51,24 49,-50 25,-24 49,0 50,-74 50,-1 24,-49 25,-25-24,-25 24,-25 0,-24-49,-1-1,26-49,-26-24,26-51,-1 1,1-50,24-25</inkml:trace>
  <inkml:trace contextRef="#ctx0" brushRef="#br0" timeOffset="5335.3052">18901 6449,'-25'50,"1"-1,24 26,0-1,0 25,0 1,24-1,1-25,25 1,-1-26,1-49,24 0,1-24,-1-26,1 0,-1 1,-49 24,-25 25,-75 50</inkml:trace>
  <inkml:trace contextRef="#ctx0" brushRef="#br0" timeOffset="5798.3317">9128 16049,'-49'173,"-1"1,0 49,-24 25,24 0,-24 25,24-50,-24 25,24-74,1 0,24-50,-25-75,50-49,0 0,0-99</inkml:trace>
  <inkml:trace contextRef="#ctx0" brushRef="#br0" timeOffset="6649.3804">16991 9823,'0'-25,"-25"0,1-25,-26-24,25 24,-49-49,24-25,-24 25,-25-25,-1-25,1 0,-25 0,-25 25,0 0,1 25,-26 0,-24 0,-1 49,-24-24,0 49,-25 0,-25 25,0 0,0 0,-25 50,-24-25,24 24,1 1,-26 24,25 1,1-1,24 0,0 1,0 24,25-25,25 1,0-1,24-24,26 24,24-49,25 0,0 25,49-50,26 0,-1-50,1 25</inkml:trace>
  <inkml:trace contextRef="#ctx0" brushRef="#br0" timeOffset="6958.398">9624 7838,'25'0,"-25"25,0 0,-50 49,1-24,-26 74,1-25,-50 50,25 0,0 0,-1 24,1-49,25 0,24-24,25-1,25-50,50-24,-1-25,26 0,24-25,25 1,-25-1,25 0,0 0,-24 25,-26 25</inkml:trace>
  <inkml:trace contextRef="#ctx0" brushRef="#br0" timeOffset="7443.4258">9376 18182,'0'0,"75"-124,-26 49,-24-49,49-24,-24-1,49-25,-49-49,24 24,1-24,24 0,-25-25,1 49,-1 1</inkml:trace>
  <inkml:trace contextRef="#ctx0" brushRef="#br0" timeOffset="8093.463">8558 11162,'-25'-25,"0"0,25 1,0 24,0 0,25 24,0 1,24 0,1 25,24 24,1 1,24 24,25 0,25 0,24 0,1 1,24-1,26 0,-1-25,75-24,-26 0,26-25,0-1,49-24,-49 0,24-24,1-1,-51-25,51 0,-50-24,49 0,-49-1,25 1,-1-25,-24-1,0 1,-25 0,-25 25,-24-1,-50 1,-1-1,-24 26,-49-1,-1 0,-49 26,0 24,-25-25</inkml:trace>
  <inkml:trace contextRef="#ctx0" brushRef="#br0" timeOffset="8349.4774">15999 10939,'-74'0,"49"25,-25-25,25-25,1 25,48-25,1 0,25 0,24 1,1-1,-1 25,0-25,1 25,-1 25,-24 24,-25 26,-25-1,-25 50,0 0,-25 0,1 25,-26 0,-24 0,25 0,-50-1</inkml:trace>
  <inkml:trace contextRef="#ctx0" brushRef="#br0" timeOffset="8792.503">9823 18281,'0'0,"49"0,-49 0,50-99,-25 24,24-49,1 0,24-49,26-26,-26-24,50-25,0-25,0-24,25 24,0 0,-25-25,25 50,-25 25,0 24,0 26,-25 24,0 0</inkml:trace>
  <inkml:trace contextRef="#ctx0" brushRef="#br0" timeOffset="9580.548">17140 10096,'-25'0,"25"0,-25 24,1-24,24-24,-25 24,25 0,0-25,0 25,0-25,0 25,0 0,0 0,0 0,25 0,-25-25,0 25,-25-25,25 0,0-24,-25-26,0 1,0-25,1-25,-26 0,0-25,1 0,-26-25,-24 1,0-1,-25 1,0 24,-50 25,1 0,-1 24,-24 26,-26 24,1 26,-25-1,-25 25,0 25,0 24,-24 1,-1 24,25-24,-24 24,-1 1,-24-1,49 1,0-1,0 0,0 1,25 24,0-25,-25 26,50-26,0 25,-1-24,26 24,24 0,1-24,24-1,25 0,0 1,49-26,-24-24,50 0,-1 0,25-25,0 0,25-25,0 25,0-25</inkml:trace>
  <inkml:trace contextRef="#ctx0" brushRef="#br0" timeOffset="10658.6097">7913 9847,'24'50,"-24"-25,25 24,-25-49,25 0,-25-24,0-26,0-24,-25 24,0-49,1 0,-1-1,0 1,-25 0,26 25,-26-1,25 1,0 24,25 25,-24 25,48 0,1 25,0 0,25 25,24 24,0-24,1 24,-1-24,1 24,-1-24,-24-1,-25-24,-1 0,1 0,-50-1,-24 1,-1-25,-24 0,-1 25,1-25,-1 0,26 0,-1 0,25 0,25 0,0-50,25 26,0-26,25-24,-26-1,26-24,-25 0,0 0,0-1,-1 26,-24-1,0 26,-24 49,-1 0,0 49,0 26,25 24,-25 25,25 25,0-25,0 25,0-25,25 0,-25-50,0 1,25-26,-25-24,0-25</inkml:trace>
  <inkml:trace contextRef="#ctx0" brushRef="#br0" timeOffset="11381.651">8186 7937,'-25'-74,"0"49,0 0,-24 25,-1 25,25 0,-25 49,26 1,-1 24,0 0,25 1,25-1,0-25,24-49,1 0,0-50,24 0,-49-74,24 0,1-25,-50-25,25 25,-50-25,-25 0,1 25,-1 25,-24 0,-1 24,1 51,24-1,-24 25,49 25,0-1,25 1,0 25</inkml:trace>
  <inkml:trace contextRef="#ctx0" brushRef="#br0" timeOffset="11928.6823">8310 8086,'49'50,"-24"-25,0-25,0 0,-25 0,-25-50,0 1,0-26,-24 1,-1-1,0-24,1 25,24-1,-25 1,26 24,-1 25,50 1,-1 24,26 24,-25 26,49 0,-24-1,24 1,-24-1,24-24,-24 0,-1-25,-24 0,25-25,-25 0,-1 1,1-1,0 0,0-25,0 26,24-1,-24 25,0-50,24 1,-24-1,0-24,-25-1,0 1,-25-1,0 26,-24-1,-1 50,25 0,-24 25,24 25,25 49,0-25,25 25,0 1,24 24,1-25,24 0,-24 0,0 0,24-24</inkml:trace>
  <inkml:trace contextRef="#ctx0" brushRef="#br0" timeOffset="12494.7147">10889 18033,'0'50,"0"-50,0 0,0 0,75-50,-26 0,26-74,24 0,0-24,25-26,0-25,0-24,25 0,-25 0,25-1,-50 26,25 49,-49 0,-1 25,-49 25,24 50</inkml:trace>
  <inkml:trace contextRef="#ctx0" brushRef="#br0" timeOffset="14771.845">12105 17140,'0'50,"-25"-26,25-24,-25 0,25 25,0-25,25 0,-25 0,49 0,-24-25,0 25,25-24,-1-26,1 0,0-24,-1 0,1-1,-25 1,-1-1,1 1,0 0,-25-1,0 26,25-1,-25 0,25 50,-25-25,0 25,24 0,1 25,0-25,0 25,0-25,-1 0,1 0,25 0,-25 0,-25 0,24 0,1 0,-25 0,0-25,0 0,0 1</inkml:trace>
  <inkml:trace contextRef="#ctx0" brushRef="#br0" timeOffset="15026.8595">12576 16098,'0'25,"0"-25,50 25,-26-25,1-25,25 25,-1 0,26-25,-26 25,1 25,0-25,-26 25,1 24,-25 1,0 0,0 24,-25 1,1-1,-1-24,0-1,0-24,0 25</inkml:trace>
  <inkml:trace contextRef="#ctx0" brushRef="#br0" timeOffset="15805.9041">13370 16371,'0'25,"0"0,0-25,0 0,0-25,-25 0,25-25,-25-24,25 24,-25-24,1 0,-1-1,0 1,25 24,0-24,0 49,25 25,0 0,-1 0,26 25,-25 24,24-24,1 25,0-50,-26 25,1-25,25-25,-25 0,-1 0,-24-49,0 49,0-49,-24 24,-1 25,0 0,0 50,-24 0,24 25,25 24,-25 0,50 1,-25 24,25-25,-1-49,1 25,25-50,-25-25,24 0,-24 0,0-24,0-1,-1 1,1 24,0 25,0 0,0 25,-1 24,26 26,0-1,-26 25,26-24,0-1,-26 1,1-1,0-24,-25-1,0-24,-25-25,-24-25,24-24,-50-26,1-24</inkml:trace>
  <inkml:trace contextRef="#ctx0" brushRef="#br0" timeOffset="15958.9128">13667 15404,'25'-50,"0"25,-25 25,0 25,25 0,-25-25,0 25,25 0,-1-1,-24-24,50 25</inkml:trace>
  <inkml:trace contextRef="#ctx0" brushRef="#br0" timeOffset="16191.9262">14188 15528,'25'-25,"25"25,-50-25,24 0,-48 1,24-1,0 0,-50 25,25 0,0 0,-24 25,-1 0,1 49,-1 0,50 1,-25-1,25 25,0-49,50 0,-25-26,24 1,-24-50</inkml:trace>
  <inkml:trace contextRef="#ctx0" brushRef="#br0" timeOffset="16340.9347">14436 15404,'0'25,"0"49,-24 0,24-49,0 50,24-26,-24-24,25-25</inkml:trace>
  <inkml:trace contextRef="#ctx0" brushRef="#br0" timeOffset="17132.98">14511 14585,'-25'-99,"-25"49,26 26,-1 48,25 26,0 24,25 26,-1-1,26 25,-25 0,24 25,1-25,0 0,-50-75,49 26,-49-26,0-49,-49-24,24-26,0-24,-25-1,26 1,-1-1,25 26,0-26,25 50,24 1,-24-1,25 0,-26 25,1 0,0 0,-25 0,0 0,-25 0,25 25,-25-25,1 25,24-1,-25 26,50-25,-25 24,49 1,-24-50,25 25,-26 0,26-25,0 0,-1-25,-24 0,25-25,-26 1,1-1,0 25,-25-24,0 24,0 0,0 25,0 0,25 25,-25 0,0 24,0-24,0 0,0 25,0-26,25-24,-1 25,-24-50,25 25,0-49,-25 24,25-25,0 1,-25-26,0 1,-25-25,0 0,-25 24,26-24,-26 25,0-1,1 1,-1 49,25 0,1 0,-1 25,25 0,0 25,0 0,0 0,25-1,-1 1,1 0</inkml:trace>
  <inkml:trace contextRef="#ctx0" brushRef="#br0" timeOffset="18081.0341">14188 17438,'0'-25,"-25"25,25-25,-24 25,-1 25,25-25,-25 25,25-25,-25 49,25-49,0 75,0-75,25 99,-25-99,50 74,-50-74,49 50,-49-50,75 25,-26 0,-49-25,75-25,-75 25,49-50,-49 50,50-49,-25 24,0-25,-25 1,0-1,0 25,-25-25,0 1,-25 24,26-25,-26 26,25-1,-25 0,1 25,24-25,0 50,0-25,1 25,24 0,0-1,0 1</inkml:trace>
  <inkml:trace contextRef="#ctx0" brushRef="#br0" timeOffset="18607.0643">13568 17239,'-25'0,"25"0,-24 25,24-25,0 25,0-25,24 25,1-1,-25-24,25 25,0-25,0-25,-1 25,1-24,0-1,-25 0,25-25,-25 26,0 24,-25-25,25 0,0 25,0 0</inkml:trace>
  <inkml:trace contextRef="#ctx0" brushRef="#br0" timeOffset="19063.0904">13717 17140,'25'0,"-25"0,0 0,0 0,0 0,0 25,0-25,0 0,0 25,0-25,25 24,-1-24,-24 0,25 0,0-24,-25-1,0 25,25-25,-25 0,0 0,-25 1,25 24,0-25,-25 25,25-25,0 25,-25 0,25 0,0 0,0 0,0 0,0 0,0 0,0 0,0 0,0 0,0 0,0 0,0 0,0 0,0 0,0 0,0 0,0 0,0 0,0 0,0 0,0 0,0 0,0 0,0 0,0 0</inkml:trace>
  <inkml:trace contextRef="#ctx0" brushRef="#br0" timeOffset="19686.126">13791 16718,'0'0,"0"-24,0 24,-24 24,48 1,-24 0,25 25,0-1,0-24,0 49,24-24,-24 0,25-26,-26 1,1-25,-25 0,0-25,0 1,-25-1,1 0,-1-25,0 26,0-1,0 0,25 25,0 0,0-25,25 50,0-25,25 25,-1 24,-24-24,25 25,-1-1,1 1,-25 0,24-26,-24 26,0-25,-25 0,0-25,0-25,-25 25,0-50,-24 25,-1-24,25-1,-24-24,24 49,0-25,0 1,25-1,0 50,25-25,0 25,0 0,-1 25,1-25,0 0,0 25,-25 0,0-25,0 0,0 0</inkml:trace>
  <inkml:trace contextRef="#ctx0" brushRef="#br0" timeOffset="19850.1354">14337 16942,'0'0,"25"0,-25-25,25 0,-25 0,0 0,0-24,0 24,0-25,-25 26,25-1,-25 0</inkml:trace>
  <inkml:trace contextRef="#ctx0" brushRef="#br0" timeOffset="19975.1426">14312 16520,'25'0,"0"0,-25 25,25 0,0 24,-1-24,1 25,0-50,0 49</inkml:trace>
  <inkml:trace contextRef="#ctx0" brushRef="#br0" timeOffset="20108.1501">14387 16718,'0'-24,"0"24,0-25,0 0,25 0,-1 0,1 1,0 24,0-25,0 50</inkml:trace>
  <inkml:trace contextRef="#ctx0" brushRef="#br0" timeOffset="20425.1683">13791 17438,'0'0,"0"0,0-25,25 0,0 25,25-25,-1 0,1 1,24-1,-24 0,24 0,1 0,-1 1,1-1,-26 0,1 0,-1 0,-24 1,0-1,-25 25</inkml:trace>
  <inkml:trace contextRef="#ctx0" brushRef="#br0" timeOffset="65090.7228">21282 7317,'25'-24,"-25"-1,-25 25,25 0,-24-25,24 50,-50 0,25-1,-24 26,24 0,0-1,0 26,0 24,25-25,0 25,25-24,0-26,25 1,24 0,-24-50,24-25,0 0,1-25,-1-24,-24-25,-25 0,-1-1,-24 1,-24 0,-1 25,-25-1,1 26,-1 24,-24 25,24 0,25 0,0 25,25-1,0-24,25 0</inkml:trace>
  <inkml:trace contextRef="#ctx0" brushRef="#br0" timeOffset="65569.7504">21952 7045,'0'0,"-25"0,1 0,-1 0,0 49,-25 1,1-1,-1 26,25-1,0 25,25-24,-24 24,48-25,1 1,0-50,50-1,-26-48,26-26,-26-24,1-26,-25-24,-1-24,-24-1,-24-25,-26 0,-24 26,24-1,-49 0,24 50,1 24,24 26,1-1,24 25,25 25,25 0,-1 25,1 0,50 0</inkml:trace>
  <inkml:trace contextRef="#ctx0" brushRef="#br0" timeOffset="66105.7811">22299 6821,'-24'25,"24"-25,-25 25,0 0,0 24,-24 26,49-26,-25 51,25-26,0 0,25-24,-1 0,26-26,24-24,-24-24,24-26,1-24,-26-26,-24 1,-25-25,0-25,-25 0,-24-24,-26 24,1 25,0 0,-1 50,26-1,-1 26,25 24,25 25,0 0,0 0,50 0,-25 25,24 24,1 1,24-1</inkml:trace>
  <inkml:trace contextRef="#ctx0" brushRef="#br0" timeOffset="66490.8031">21977 7888,'0'0,"0"0,0 25,0-1,25 26,0 0,-25 49,24-25,26 50,-25-24,0-1,-1 25,1-25,25-25,-50-24,49 0,-49-26,0-24,25-24,-25-51,0 1</inkml:trace>
  <inkml:trace contextRef="#ctx0" brushRef="#br0" timeOffset="66684.8141">22175 7789,'-24'-50,"24"50,24 25,-24 49,25 1,0 24,25 25,-26-25,26 25,0 0,-1-25,-24 1,25-51,-26 1,1-25,0-25,-25-25,-25-25</inkml:trace>
  <inkml:trace contextRef="#ctx0" brushRef="#br0" timeOffset="66880.8254">21952 8533,'0'49,"0"-49,50 25,-1-25,26-25,-26-24,26 24,-1-25,1 1,-26-1,-24 1,0-1,-25 25,0 25,-25 0</inkml:trace>
  <inkml:trace contextRef="#ctx0" brushRef="#br0" timeOffset="67024.8337">22175 8756,'25'50,"25"-26,-1-24,26 0,-26-24,26 24,-50-50,24 25,-24 0,-25 1</inkml:trace>
  <inkml:trace contextRef="#ctx0" brushRef="#br0" timeOffset="67835.88">23068 7863,'-24'25,"-1"24,-25-24,1 25,24 0,-25-1,50 1,-25-1,50 1,-25-25,50-25,-1 0,1-25,0-25,24 1,-24-26,-26-24,26 0,-25-25,-25 25,-25-25,25 0,-50 24,26 1,-1 0,0 25,-25 24,50 25,-24-24,24 24,0 25,0 25,24 24,1 26,0-1,25 50,-1 50,1 24,24 0,-24 1,24 49,-24-50,24 26,-24-51,-1-24,1-25,-25-49,24-26,-49-24,0-50,0-49,-24-1</inkml:trace>
  <inkml:trace contextRef="#ctx0" brushRef="#br0" timeOffset="68173.8994">23242 7293,'0'-25,"25"0,0-25,24 1,-24-50,0 24,0-24,24 24,-24-24,0 50,-25-26,25 50,-25 1,0 24,0 49,0 1,0 24,0 25,24 1,1 49,0-25,0 0,-25 0,49 0,-49 0,25-25,0-25,-25 1,-25-26,25-49</inkml:trace>
  <inkml:trace contextRef="#ctx0" brushRef="#br0" timeOffset="68317.9074">23589 7838,'25'0,"0"0,0 0,-1 0,1 0,25-25,-25 25,-1-49,-24 24,0-25,25 1</inkml:trace>
  <inkml:trace contextRef="#ctx0" brushRef="#br0" timeOffset="68615.9247">23986 7119,'0'-25,"-25"50,25 0,-24-25,24 25,0-1,24 26,-24-50,75 74,-50-49,49 0,0 25,-24-26,0 26,-1 0,-24-1,-25 1,-25-25,0 24,-24 1,-26-25,26-1,-1 1,25-25,25 0,0 0,-49-25,49 25</inkml:trace>
  <inkml:trace contextRef="#ctx0" brushRef="#br0" timeOffset="69030.9481">22299 9451,'-24'-25,"-1"0,-25 25,25 25,1-25,-1 49,-25 1,25 0,25 24,0 0,25 1,25 24,-1-25,26 1,-26-1,26 1,-50-1,-1-24,-24 24,-24-24,-1-1,-50-49,26 25,-1-50,1 25,-1-49</inkml:trace>
  <inkml:trace contextRef="#ctx0" brushRef="#br0" timeOffset="69303.9634">22423 9823,'25'0,"0"49,-25 1,25-1,-25 26,25-25,24-1,-24-24,25-25,-1 0,-24-25,25 25,-50-49,25-1,-50 0,0 1,0 24,-25-25,1 1,24 24,-25 0,50-25,0 50,0-24,50-1,-25 0</inkml:trace>
  <inkml:trace contextRef="#ctx0" brushRef="#br0" timeOffset="69638.9831">23118 9029,'-25'-75,"0"26,1-1,-1 25,-25-24,25 49,-24 0,24 25,0 24,25 26,0-1,25 50,0 25,24 25,1-1,0 1,-1 24,-24-24,25 0,-26-1,1-49,0 0,-25-49,0-26,0-49,-50-25</inkml:trace>
  <inkml:trace contextRef="#ctx0" brushRef="#br0" timeOffset="70084.0086">22944 10071,'25'-50,"0"25,0 0,0-24,-1-1,26 1,0-1,-26 0,1-24,0 49,0-24,0 24,-1 25,1 25,25-1,-50 26,25 0,24-1,-49 1,25-1,0-24,-25 0,0 0,0-25,25-25,-25-25,0 26,0-26,0 25,0-24,24 24,-24 0,25 25,-25 0,0 0,25 25,-25 24,-25-24,25 0,0 0,-25-25,1 25,-1-25,0-25,0 25,0 0,1-25,24 0,0 0,24 1,-24-1</inkml:trace>
  <inkml:trace contextRef="#ctx0" brushRef="#br0" timeOffset="70472.0307">23664 9773,'0'25,"24"0,-24-25,25 49,-25-49,0 0,0 0,0-25,0 1,0-1,0-25,0-24,0 24,0-49,0 49,0-24,-25 0,25 49,0-25,0 50,0 0,0 25,25 0,-25 24,0 1,25 24,0-24,0 24,-1-24,1-25,25 24,-25-49,24 0,-24 0,0-24,0-1,-25 25,0 0,25-50,-25 50,0 0</inkml:trace>
  <inkml:trace contextRef="#ctx0" brushRef="#br0" timeOffset="71351.0811">23416 10492,'0'25,"24"25,-24-1,25 1,-25 24,0 26,0-1,0 0,0 25,-49 0,24 0,-25-25,-49 25,25 0,-50-49,-25 24,0-25,-25-24,1-25,-26 0,-24-50,0 0,24-49,1 24,-1-49,1 24,49-24,0 25,25-25,0 24,50-24,-25 25,49 24,0 0,1 1,24 24,0 0,25 25,-25-25,25 25,0 25,0 0,0 0,0 24,25 1,-25 24,25 1,0 24,0 0,24 0,-24 1,0-1,0-25,-25 1,24-26,1 1,-25-50,-25 0,1-50,-1 1,-25-26,1-49,-1 0,-24-25,-1-24,1 24,24 25,25 0,-24 25,49 24,0 26,25 49,24 24,1 1,49 25,-25-25,26 24,-26 1,25-1,-24-24,24 25,-74-50,24 25,-49-25,0 24,0 1</inkml:trace>
  <inkml:trace contextRef="#ctx0" brushRef="#br0" timeOffset="75541.3208">620 5432,'-25'75,"25"-1,25 0,-25-74,25 50,-25-50,74 50,-24-50,0-25,-1 0,26-49,-26-1,26-24,-26 0,1-25,-1 0,-24 25,-25-25,0 49,-25 1,-24 49,-1 0,1 25,-26 25,26 74,-1 0,0 25,1 50,24 0,25-1,0-24,25 25,24-25,1-50,24-25,1 1,-1-51,25-24,-24-24,-26-26,26-24,-26-1,-24-24,0 0,-25-25,0 0,-25 24</inkml:trace>
  <inkml:trace contextRef="#ctx0" brushRef="#br0" timeOffset="76404.3701">1339 4688,'25'0,"0"25,0 24,24 1,1 0,0 24,-1 1,1-1,0 0,-26-24,26 0,-25-26,0 1,-25-25,0-25,0-24,0-26,-25-24,0-50,0 25,0-25,1 25,-1 0,0 0,25 50,0 0,0 49,25 25,0 49,-1-24,1 50,25-26,-1 1,26-1,-26-24,1 0,0-25,-1-25,-24 0,25-24,-50-1,0-24,-50 24,25-24,-24 49,-1 0,-24 25,24 25,0 0,26 49,-1 25,25 1,0-1,25 0,-1 0,26-24,-25-1,24-24,1-25,0-50,-1-25,1 0,-25-24,-1-25,1 0,0-1,-25 1,0 25,-25-1,25 26,0 49,0 0,0 49,25 1,-25 0,25 24,0 0,-1-49,1 0,-25-25,25-25,0-24,0-1,-25-24,24-26,-24 1,25 25,-25 24,25 1,-25 49,25 0,0 49,24 1,1 24,0-24,-1 24,1 1,-25-51,24 26,1-50,-25-25,-1-24,1-26,-25-24</inkml:trace>
  <inkml:trace contextRef="#ctx0" brushRef="#br0" timeOffset="76627.3829">2853 2629,'0'-49,"0"49,0 0,24 49,1 26,0-1,0 25,24 25,-24 0,25 0,-1 25,1-25,-25-25,24 26,1-51,-25-24,0-1,-1-49,-24-49,0-26</inkml:trace>
  <inkml:trace contextRef="#ctx0" brushRef="#br0" timeOffset="76839.395">3175 2753,'-25'-74,"0"24,25 25,0 50,25 25,0 24,0 1,0 24,24 25,1 0,-25-25,24 0,-24 1,25-26,-26-24,-24-26,0-24,0-24,-24-1,-26-25</inkml:trace>
  <inkml:trace contextRef="#ctx0" brushRef="#br0" timeOffset="77016.4051">2679 3324,'-25'25,"25"-25,25 0,25-25,24 0,0-25,26 1,-1-26,0 1,-25 0,1 24,-50 0,24 26,-49-1,0 50,-25-1</inkml:trace>
  <inkml:trace contextRef="#ctx0" brushRef="#br0" timeOffset="77160.4128">3150 3398,'25'50,"-25"-25,50 24,-1-49,26 0,-26-25,1-24,-1 24,1-49,0 24,-1-24,-24 24</inkml:trace>
  <inkml:trace contextRef="#ctx0" brushRef="#br0" timeOffset="77573.4364">3820 3076,'0'25,"0"-1,-25-24,25 25,-25 0,25 0,0-25,0 0,25-25,0 25,25-50,-26 1,1-1,0-24,0-1,-25-24,0 0,-25 0,0-1,-24 1,24-25,0 50,-25-1,26 26,24 24,0 25,24 50,1 24,25 25,-1 25,26 25,-1 25,1-1,-1 1,25 0,-24-26,-1 1,-24-50,24 1,-49-26,24-24,-49-1,0-24,-24-25</inkml:trace>
  <inkml:trace contextRef="#ctx0" brushRef="#br0" timeOffset="77998.4613">1563 6796,'24'-24,"-24"-26,25 25,-25-24,25-1,-25-24,0 24,0-24,25-1,-25 1,25 24,-25 1,0 24,25 0,-25 50,24 0,1 24,-25 26,25-1,0 0,24 26,-49 24,50-25,-50 0,25-24,-25 24,0-50</inkml:trace>
  <inkml:trace contextRef="#ctx0" brushRef="#br0" timeOffset="78174.4714">1761 7342,'25'0,"0"-49,24 24,1 0,0-25,-1 1,1-1,-1 25,1-24,-25 24,0-25,24 1,-49 24</inkml:trace>
  <inkml:trace contextRef="#ctx0" brushRef="#br0" timeOffset="78465.488">2084 5854,'0'0,"0"0,0 25,0 24,0-24,24 25,-24-1,25 1,-25 0,25-1,0-24,0 0</inkml:trace>
  <inkml:trace contextRef="#ctx0" brushRef="#br0" timeOffset="78695.5012">2381 6251,'0'0,"25"0,-25 25,0 24,0-24,0 0,0 0,25-1,0 26,-25-25,49-25,-24 25,0-25,-25 24,0 26,0-25,-25 24,0-24,-24 0,24 0,0 0,0-1,25-24</inkml:trace>
  <inkml:trace contextRef="#ctx0" brushRef="#br0" timeOffset="82690.7297">2729 7466,'24'0,"-24"-25,0 25,0-24,25 24,-25-25,25 25,0 0,0 0,24 0,-24 0,25 25,-1 24,-24-24,25 25,-26-1,1 1,0-1,0 26,-25-1,-25 1,25-1,-25 1,-24 24,-1-25,-24 25,-1 25,1-24,-1 24,1 0,-25-25,24 25,1 0,-25 25,24 0,26-1,-26 1,26 0,24 0,-25 25,25-1,25 1,0-25,0 24,25 1,0-25,25 0,-1-1,1-24,-1 0,51-24,-26-1,25-50,25 26,0-50,0-1,25-24,0 0,25 0,-26 0,26-49,0 24,-1-25,-24 26,25-1,-25-25,-25 1,0 24,0 0,-50 0,25 0,-24 1,-26-1,-24 0,0 25,25-25,-50 25,0 0,0 0,0 0,0-25,0 25,-25-24,0 24,25-25,-25 0,0-25,1 26,-1-1,0 0,-25 0,26 0,-1 1,0-1,0 25,0 0,25 0,-24 0,24 0,24 0,-24 0,50 0,-25 0,49 0,1 0,-26 0,26 0,-1-25,25 25,-49 0,24 0,-24 25,-25-25,24 25,-49-25,25 24,-25 1,0 0,-25 25,0-1,1 1,-26-1,0 26,1-1,-1-24,1 24,-1-24,0-1,26 26,-26-26,25-24,0 0,25 0,0 0,0 0,0-1,0-24,25 0,0 0,-25 0,0-24,25-1</inkml:trace>
  <inkml:trace contextRef="#ctx0" brushRef="#br0" timeOffset="83086.7521">5135 11658,'-50'-49,"25"-1,-24 0,24 26,0-1,0 0,25 25,0 0,25 0,0 25,0 0,24-1,1 26,-1 0,26-1,-26 1,1-1,-25-24,0 0,-1 0,-24-25,0 0,25-25,-25 0,0-49,0 24,0-24,0-1,25 26,-25 24,25 25,-25 0,25 50,-25-1,0 26,0 24,0-25,0 1,-25-1</inkml:trace>
  <inkml:trace contextRef="#ctx0" brushRef="#br0" timeOffset="122982.0342">19124 17512,'0'0,"25"0,-25 0,0-25,0 25,0 0,0 0,0-25,-25 25,25 0,0-24,-24 24,24 0,-25 0,25 0,-25-25,0 25,0 0,1 0,-26 0,25 0,0 0,-24 0,-1 25,1-25,-1 0,0 0,1 24,-26-24,26 0,-51 0,51 0,-26 0,1 0,-25 0,24 0,1 0,0-24,-1 24,-24 0,25 0,-1-25,1 25,-1 0,-24 0,25-25,24 25,-24 0,-1 0,26 0,-1 25,0-25,1 0,-1 25,25-1,1-24,24 0,-25 75,25-75,-50 50,50-50,-25 99,1-50,-1 1,25 24,-25-24,0 0,25-1,0 1,0-50,0 74,0-74,0 50,0-50,0 0,50 25,-50-25,25 0,-25 0,49 0,-49 0,75 24,-75-24,74 25,-49-25,24 25,26 0,-26-25,1 25,24-25,1 24,-1-24,1 0,-1 25,0-25,1 0,-1 0,1 25,-1-25,1 0,-1 0,0 25,1-25,-1 25,25-25,-24 0,-1 24,1-24,-1 25,25-25,-24 25,-1-25,1 25,-1 0,25 0,-24-25,24 24,-25-24,25 25,1-25,-1 0,0 25,25-25,-25 0,1 0,24 0,-25 0,0 0,0 0,25 25,-25-50,1 25,-1 0,0 0,0-25,25 0,-24 1,-1-1,0 0,0 0,25 0,-24 25,-1-25,0 25,0-24,0 24,1-25,-1 25,-25 0,1 0,-1 0,0 25,-24-25,0 24,-50-24,49 0,-49 0,0 0,0 0,0 0,0 0,25-74,-25 74,0-99,0 49,0-24,0-1,0 1,0 24,0-24,0 24,0 1,0-26,0 51,0-26,0 0,-25 26,1-26,24 25,-25 0,25 0,-50 1,50-1,-25 0,-24 25,24 0,-25-25,1 25,-1-25,-24 25,-1 0,1-24,-25-1,24 25,-49-25,25 25,0-25,-25 25,0 0,-25 0,25 0,-25 0,0 0,-24 25,24-25,0 25,-25-25,25 25,1-1,-1-24,-25 25,50-25,0 25,-25-25,50 0,0 25,49-25,-24 25,24-25,25-25,25 25,0-25</inkml:trace>
  <inkml:trace contextRef="#ctx0" brushRef="#br0" timeOffset="123892.0863">23292 14536,'0'0,"24"0,-24 24,-24 1,24 0,-25 25,0 24,0 25,0 25,1 0,-26 50,0-25,1 49,24-24,-25 24,1-24,24-1,-25 1,1-25,24-25,0 0,-25-25,50-24,-24-1,-1-24,25-26,0 1,0-25,0 0,-25-25,25 25,0-49,25 24,-50-49,25 49,0-50,0 1,0 24,-25 1,25-1,-25 1,25 24,-24 0,24 25,-25 0,25 25,0 0,0 24,0 26,0-26,0 26,0-26,0 1,0-1,0-24,0 0,0 0,25-25,-25 0,24-25,-24 0,25 0,0 1,0-1,0 0,-1 25,1 0,0-25,0 25,0 0,0 25,-1-50</inkml:trace>
  <inkml:trace contextRef="#ctx0" brushRef="#br0" timeOffset="154163.8177">3994 13593,'0'-25,"0"-24,-25-1,25 25,-25 0,0 1,0 24,-24 0,-1 0,1 24,-1 26,0 24,1 1,-1 24,0 0,26 25,24-25,0 1,0-1,24-25,1 1,25-50,24 24,-24-24,24-25,-24-25,0-24,24-1,-24-25,-1 1,-24 0,0-26,0 1,-25 0,0 25,-25-1,0 26,0-1,0 50,1-25,-1 25,0 0,25 25,-25 0,25 0,25-1</inkml:trace>
  <inkml:trace contextRef="#ctx0" brushRef="#br0" timeOffset="154481.8359">4390 13345,'0'25,"0"-25,0 49,0-24,0 25,0 24,0-24,0 49,0-25,0 26,0-26,0 0,0 1,0-1,0-49,0 25,0-26,25-24,-25 0,0-24</inkml:trace>
  <inkml:trace contextRef="#ctx0" brushRef="#br0" timeOffset="154741.8503">4762 13395,'0'0,"0"24,25-24,-25 25,0 25,0 24,0-24,0 24,0 1,0-1,0 25,0-24,0-1,25-24,-25-1,0 1,0-25,0-25</inkml:trace>
  <inkml:trace contextRef="#ctx0" brushRef="#br0" timeOffset="155111.8719">5259 13444,'0'0,"0"25,0 25,-25-1,0 1,0 24,0 25,1 1,-1-1,0 0,25-25,25 1,0-26,-1 1,26-50,24 0,-24-50,24 26,-24-76,0 26,-1-25,1 0,-25-1,-25 1,0 25,-25 24,0 25,0 1,-24 24,24 0,-25 24,25-24,25 0</inkml:trace>
  <inkml:trace contextRef="#ctx0" brushRef="#br0" timeOffset="155311.8829">5854 13395,'0'49,"0"1,0 49,0-25,0 26,-25 24,0-50,25 25,0-24,0-1,25-24,0-26,-25-24,50 0</inkml:trace>
  <inkml:trace contextRef="#ctx0" brushRef="#br0" timeOffset="155544.8963">6276 13295,'0'50,"24"-25,-24 49,0-24,0 24,0 25,0-24,-24 24,24-25,0 1,0-1,0-24,0-25,24-1,-24-24,25 0,0 0</inkml:trace>
  <inkml:trace contextRef="#ctx0" brushRef="#br0" timeOffset="155820.9125">6722 13370,'25'49,"0"-49,-25 50,0 0,0 24,0-24,0 24,0 0,0 1,0-1,0 1,24-26,-24 1,0-1,25-24,-25-25,0 0,0 0</inkml:trace>
  <inkml:trace contextRef="#ctx0" brushRef="#br0" timeOffset="157115.9863">7218 12799,'0'-49,"0"24,0 0,-25 0,1 25,-26-25,0 25,-24 0,-25 0,-25 0,-50 0,0 0,-24 0,-25 25,-1-25,-48 25,24-25,-25 25,25-25,0 25,24-25,1 24,25-24,24 25,50 0,0 0,25 24,24-24,1 50,49-1,-24 0,24 26,25 49,-25-25,25 0,0 24,0 1,0-25,25 0,0 0,-1-24,26-26,24 25,1-49,24-1,25 1,0-50,25 25,25-25,-26 25,51-25,-26 0,26 24,-1 1,26-25,-26 25,0 0,1 0,24-1,-49 1,24-25,-24 25,-25-25,-1 0,-23-25,-1-24,-50 24,25-25,-49-24,-1-25,-24-1,25-48,-50-1,25-25,-25 0,0-49,0 25,-25-1,25 26,-25 24,0 25,-24 49,24 1,0 24</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02:48.261"/>
    </inkml:context>
    <inkml:brush xml:id="br0">
      <inkml:brushProperty name="width" value="0.05292" units="cm"/>
      <inkml:brushProperty name="height" value="0.05292" units="cm"/>
      <inkml:brushProperty name="color" value="#FF0000"/>
    </inkml:brush>
  </inkml:definitions>
  <inkml:trace contextRef="#ctx0" brushRef="#br0">12303 6896,'0'25,"0"-1,0 1,0 25,25-25,-25-1,0 26,25 0,-25-26,25-24,-1 25,1-50,25 25,-1-49,1-1,0 1,-1-1,26 0,-26 1,1-1,-1 25,-24 0,25 1,-25-1</inkml:trace>
  <inkml:trace contextRef="#ctx0" brushRef="#br0" timeOffset="661.0377">12626 9054,'0'0,"0"0,0 0,0-25,0 25,0 25,0 0,0-25,0 49,0-24,0 0,0 0,0-1,0 1,0 0,24-25,1 0,25-25,-25-24,49-1,-24 25,24-24,0-26,1 50,-26 0,1-24,0 24,-1 0,-24 25,0-25,0 25,0-24</inkml:trace>
  <inkml:trace contextRef="#ctx0" brushRef="#br0" timeOffset="2063.118">10492 12824,'0'0,"0"0,0 0,0 0,0 0,0 0,0 0,0 0,0 0,0 0,0 0,0 25,0-25,0 25,0-1,0-24,0 25,0 0,25-25,-25 25,25-25,0 0,0-25,24 0,1-24,-1-26,51 1,-26-1,0-24,26 0,-26 0,25 0,1 24,-26 1,0-1,-24 26,0 24,-26-25,1 25,0 25,0-24,-25 24,0-25,25 25,-25-25,24 25,-24 0,0-25,0 25,25-25,-25 1</inkml:trace>
  <inkml:trace contextRef="#ctx0" brushRef="#br0" timeOffset="3584.205">23589 13940,'-49'-25,"24"25,-50-24,51 48,-1-48,-25 24,50 0,-25 0,25 0,0 0,25 0,0 0,0-25,49 25,-24-25,-1 25,26-25,-26 25,1 0,0 25,-26-25,26 25,-50 24,0 1,0 0,0 24,0-24,-25 24,0 0,1 1,-1-25,0 24,0 0,0-24,1 0,-1-26,0 1,0 0,25-25,0 0</inkml:trace>
  <inkml:trace contextRef="#ctx0" brushRef="#br0" timeOffset="3883.2221">23242 13841,'-25'0,"25"25,0 0,0-1,0 1,0 25,25-1,-25 1,25 24,0 1,-1-26,1 26,-25-25,50 24,-50-24,25-26,-1 1,-24-25</inkml:trace>
  <inkml:trace contextRef="#ctx0" brushRef="#br0" timeOffset="4515.2582">23391 13990,'0'0,"0"0,0 0,0-25,-25 50,25-25,-25 25,25-25,-25 24,1-24,24 0,0-24,0 24,24-50,1 25,25-24,-1 24,-24-25,25 25,-25 1,-25 24,24 24,-48 26,24 24,-25-24,0 24,0 1,0-26,1 26,-1-50,25-1,0 1,25-25,-25-25,49 1,-24-26,0 25,-25-24,25-1,-25 25,0 25,0 0,-25 25,0 25,0-1,0 1,1-25,-1 24,25-24,0 0,25-25,-25-25,24 25,1-25,0 0,0 25,-25 0,0 25,0 0,-25 25,0-25,25 24,-25 1,25-1,0-24</inkml:trace>
  <inkml:trace contextRef="#ctx0" brushRef="#br0" timeOffset="6087.3482">23564 15329,'0'-25,"0"25,-24-49,-1 49,25-25,-25 0,0 25,-24 0,24 25,25 0,-25 24,0 26,25-25,0-1,25 26,0-51,0 1,-1 0,1-25,25-25,-25 0,24-24,-24-1,0-24,0-1,-1 1,-24 24,0 1,-24-1,-1 25,-25 25,1 25,24 25,-25-1,1 1,24 24,0-24,25 0,0-26,25 1,0-25,24-25,1 1,-1-1,1-50,0 26,-26-1,1-24,0 24,-25 25,-25 0,0 25,1 25,-51 0,26 49,-1-24,0 24,26-24,-1 0,0-1,25-24,25-25,0-25,-1 1,26-1,-25-50,24 26,-24-1,0 0,-25 26,0-1,0 25,-25 25,25-1,-25 26,25-25,0 24,0-24,0 25,25-50,-25 0,0 0,25 0,-25-25,0 0,-25 25,25-25,-25 1,1-1,-1 25,25 25,-25-25,0 24,25 1,0 25,25-25,-25-25,25 25,0-25,-1 0,1-25,0 0,0 0,-25-25,0 26,0-1,0 0,-25 25,0 0,25 25,-49 0,49 24,-25 1,25 0,0-1,25-24,-25 0,24 0,1-25,0 0,0-25,-25-25,25 25,-25-24,-25-1,25 0,0 1,-25 24,0 25,0-25,1 50,-1 0,25 0,0 24,0 1,0 0,25-26,-25 26,49-50,-24 25,0-50,0 0,-1 0,1 1,-25-26,0 0,0-24,0 49,0-25,-25 26,1-1,-1 25,0 25,0-1,0 26,1 0,24-1,0 1,24-25,1 0,0-25,0 0,24 0,-49-25,25 0,0 0,0-25,-25 26,-25-1,0 0,0 25,25 0,-49 0,24 25,0 0,0 24,1-24,-1 0,25 0,0-25,0-25</inkml:trace>
  <inkml:trace contextRef="#ctx0" brushRef="#br0" timeOffset="7005.4006">23416 13990,'24'-25,"1"25,-25-25,0 25,0 0,25 0,0 25,-50 0,25 24,0 1,0 0,-25 24,25-24,0-1,-25 1,50 0,-25-50,0-25,25 0,0-25,0 1,24-26,-24 1,0-1,24-24,-24 50,-25-1,25 0,-25 26,0 24,0 24,-25 26,25 0,-25 24,1 0,-1 26,-25-26,25-24,1-1,24 1,0-25,0-25,0 0,0-50,24 25,1-24,-25-1,25-24,0 24,-25 25,0 25,0 0,0 25,0 25,-25 24,0 0,25 26,-25-26,25 1,-24-26,24 1,0-25,0-25,24 0,1-50,-25 25,50-49,-50-1,25 1,-1-25,-24 49,25-24,-25 24,0 50,0 0,-25 0,25 25,0 24,0 1,-24 0,24 24,0-24,-25-1,25-24,0 25,0-50,0 25,0-25,0 0,0 0,-25-25</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1:39.657"/>
    </inkml:context>
    <inkml:brush xml:id="br0">
      <inkml:brushProperty name="width" value="0.05292" units="cm"/>
      <inkml:brushProperty name="height" value="0.05292" units="cm"/>
      <inkml:brushProperty name="color" value="#FF0000"/>
    </inkml:brush>
  </inkml:definitions>
  <inkml:trace contextRef="#ctx0" brushRef="#br0">16669 7516,'0'0,"0"-25,0-25,0 50,0-24,0-1,0 0,0 25,0 0,0 0,-25 0,0 0,0 0,1 0,24 0,-25 0,-25 25,25 24,1 1,-26 24,25 1,0-1,25 25,0 1,0-1,25 0,0-24,25-1,-1-24,26-26,-26-24,26 0,-26 0,26-49,-1-1,-24-24,-26-25,26-1,-25-24,-25 25,0 0,-25 0,0 24,0 1,-24 24,-1 1,1 24,-1 25,25 0,-24 0,24 25,0-1,0 1,25 0</inkml:trace>
  <inkml:trace contextRef="#ctx0" brushRef="#br0" timeOffset="17758.0157">19000 7516,'0'0,"0"0,-24-25,24 25,0 0,-25-25,0 25,25 0,-25 0,0 0,1-25,-1 50,0-25,-25 0,26 25,-1 0,0 24,-25 1,26 0,-1 49,0-25,25 1,-25 24,25 0,25-24,-25-1,25 0,24-24,-24 0,25-26,-1 1,1 0,0-25,24-25,-24 0,24-24,0-26,1 26,-26-50,1 24,0-24,-26 0,1-1,-25 1,0 25,-25-25,1 49,-26 0,25 26,-24-1,-1 25,0-25,1 50,-1 0,50-1,-25 1,25 0,0-25</inkml:trace>
  <inkml:trace contextRef="#ctx0" brushRef="#br0" timeOffset="18313.0475">19670 7541,'0'-25,"-49"25,49-25,-50 0,25 0,-25 25,26 0,-26 25,0 25,26-25,-1 49,-25 0,50 26,-25-1,50 0,-25 0,50-24,-1-26,1 26,24-50,-24-1,25-24,-1 0,0-24,-24-1,0-50,-26 26,1-26,0-24,-25 25,-25-1,0 1,-24-1,24 26,-25 24,26 25,-26 0,25 0,0 25,25 0,0-25</inkml:trace>
  <inkml:trace contextRef="#ctx0" brushRef="#br0" timeOffset="18946.0837">20141 7491,'-24'0,"24"0,-25-25,0 50,0 0,0 0,1 24,-1 26,0-26,0 50,0 1,25-1,25 0,0 0,0-24,24-1,1-24,0-25,24-1,-24-48,24-1,-24-25,-1-24,1-25,-50-1,25 1,-25-25,-25 25,0 0,-25 24,26 26,-26 24,25 25,-24 0,24 0,0 0,25 49,25-24</inkml:trace>
  <inkml:trace contextRef="#ctx0" brushRef="#br0" timeOffset="20068.1478">20811 7590,'25'-25,"-25"25,-25 0,25 0,0-24,0-1,-25 25,1 0,-1 0,0 0,-25 0,25 25,-24-1,24 26,0 0,0 24,1 0,-1 1,25-1,0 1,25-1,-25 1,49-26,1 1,-1-1,1-49,0 0,24 0,-49 0,49-49,-49-1,25-24,-25 24,-1-49,-24 24,-24 1,-1 0,0-1,0 50,-24 1,24-1,0 25,0 25,0-25,25 24</inkml:trace>
  <inkml:trace contextRef="#ctx0" brushRef="#br0" timeOffset="20402.1669">21307 7640,'0'-25,"0"0,-25 25,1 0,-26 25,25 25,-24-1,24 26,0 24,0 0,50 25,0-25,24-24,26-1,-1-24,25-25,-24-25,24-50,-25 0,-24-49,0-25,-50-25,0 25,-50 0,0 25,-24 0,-25 99,0 0,-1 49,26 51</inkml:trace>
  <inkml:trace contextRef="#ctx0" brushRef="#br0" timeOffset="26364.508">18901 6524,'25'0,"-50"-25,25 25,-25-25,1 0,-1 25,0 0,-25 25,1 0,-1 0,1 24,24 26,-25-26,50 26,0-1,25-24,0-1,49 1,-24-25,49-25,-25-25,1 0,-1-24,-24-1,24-25,-49 1,-25 24,0-24,-25 0,0 49,-24 0,-1 0,-24 0,49 50,-25-25,26 25,24 0,24 0</inkml:trace>
  <inkml:trace contextRef="#ctx0" brushRef="#br0" timeOffset="26633.5234">19521 6350,'0'25,"0"0,0-1,-25 1,25 50,0-26,0 26,-24-1,-1 25,25-24,0-1,-25 1,25-51,25 26,-25-25,0-25,25-50,-1 25</inkml:trace>
  <inkml:trace contextRef="#ctx0" brushRef="#br0" timeOffset="27123.5514">20241 6524,'-25'0,"0"0,0 0,-24 0,-1 24,25 26,-24-25,24 24,-25 1,25 24,25-24,0 0,25-25,25-1,-1 1,26-25,-1-25,1 1,-26-26,1 0,-1 1,-24-26,-25 1,-25 24,1 1,-26-1,0 25,-24 0,49 25,-24 0,49 25,-25-25,50 25,-1-25</inkml:trace>
  <inkml:trace contextRef="#ctx0" brushRef="#br0" timeOffset="27467.5711">20836 6276,'0'24,"0"-24,0 25,0 0,0 0,0 24,0 1,0 0,0-1,0 26,0-26,0 1,0 24,0-49,0 0,0 25,0-50,0 24,0-24,0 0,0 0</inkml:trace>
  <inkml:trace contextRef="#ctx0" brushRef="#br0" timeOffset="28480.629">21406 6499,'0'0,"-24"-25,24 25,-25 0,0 0,0 25,0 0,1-1,-26 26,50 24,-25-24,25 24,25 1,25-25,-26-1,51-24,-1 0,1-25,-1 0,25-50,-24 25,-26-49,1 24,-25-24,0-1,-50 1,0 0,-25 24,1-24,-1 49,-24 0,24 25,-24 25,-1 24,26 1,-1 24</inkml:trace>
  <inkml:trace contextRef="#ctx0" brushRef="#br0" timeOffset="49670.841">15999 9451,'0'24,"0"-24,0 0,25 50,-25-50,0 50,25-26,-25 26,24 0,-24-1,25 26,-25-26,0 26,0-1,0-24,0-1,0 1,0-25,0 24,-25-49,50 25,-25-25,0-25,0 1</inkml:trace>
  <inkml:trace contextRef="#ctx0" brushRef="#br0" timeOffset="49950.857">16470 9451,'0'24,"25"-24,-25 50,0-25,0 49,0-24,25 24,-25-24,0 49,25-25,-25-24,0 25,0-26,0 1,25-25,-25-25,0 0,0 0,0 0,0-25,24-25</inkml:trace>
  <inkml:trace contextRef="#ctx0" brushRef="#br0" timeOffset="54631.1246">18852 9227,'0'-24,"-25"24,0 0,0 0,25 24,-25 1,25 0,0 25,0-1,0 26,-24-1,24 25,0 0,0 1,0-1,0 0,0 0,24-24,-24-1,0-24,25-50,0 25,-25-50,25 25,0-75,-1 1</inkml:trace>
  <inkml:trace contextRef="#ctx0" brushRef="#br0" timeOffset="54852.1373">19323 9426,'49'74,"-49"25,50 1,-50-1,25 0,-25 0,0 1,0-1,0-25,0-24,0-1,0-24,0-25,0-25,0-24</inkml:trace>
  <inkml:trace contextRef="#ctx0" brushRef="#br0" timeOffset="55132.1534">20166 9351,'0'25,"0"0,25 25,-25-26,0 51,0-26,0 26,0-1,0 1,0-26,25 26,-25-26,0 1,25 0,-50-26,50 1,-25-25,0 0,0 0</inkml:trace>
  <inkml:trace contextRef="#ctx0" brushRef="#br0" timeOffset="55475.173">20886 9376,'0'25,"24"25,1-26,-25 26,25 0,-25 24,25-24,-25 24,0-24,0 24,25-24,-25-1,0-24,0 0,0-25,24 0,-24-25,0 0</inkml:trace>
  <inkml:trace contextRef="#ctx0" brushRef="#br0" timeOffset="55705.1862">21530 9376,'25'50,"0"-1,0 26,-25-1,25 1,-25 24,0-25,0 25,0-49,0 25,0-26,0 1,0-1,0-49,0 25,0-25,0 0</inkml:trace>
  <inkml:trace contextRef="#ctx0" brushRef="#br0" timeOffset="64230.6738">23242 9575,'0'0,"0"0,0-25,0 0,0 0,-25 0,25 25,-25 0,-24 0,24 25,-25 0,26 49,-1-24,0 49,25-24,0-1,25 0,0 1,24-1,1-49,-1 0,26-25,-26-25,1 0,0-24,-26-1,1-24,0-26,-25 26,-25 0,25-1,-49 26,24-1,-25 25,1 0,-1 50,25-25,0 25,25 0</inkml:trace>
  <inkml:trace contextRef="#ctx0" brushRef="#br0" timeOffset="64524.6906">23589 9525,'0'0,"25"25,-25 0,0-1,25 26,-25-25,0 24,0 26,0-26,25 26,-25-26,0 26,24-25,-24-1,0 1,0-25,25-25,-25 0,0 0,0-25,0 0</inkml:trace>
  <inkml:trace contextRef="#ctx0" brushRef="#br0" timeOffset="64763.7043">23862 9550,'0'0,"0"0,25 25,-25-1,0 26,0 0,0-1,0 1,0 24,0 1,0-26,0 26,0-26,25-24,-25 0,0 0,0-25,25 0</inkml:trace>
  <inkml:trace contextRef="#ctx0" brushRef="#br0" timeOffset="90804.1937">13841 11708,'-25'-25,"25"0,-25 0,25 25,0-24,0 24,0 0,0 0,0 0,25 0,-25 0,25 0,25 0,-26 0,51 0,-1 0,1 0,-1 0,50-25,-25 25,1 0,-1 0,-25 0,25 0,-49 0,0 0,-26 25,26-25,-50 0,25 0,-25 0,0 0,0 0,0-25,0 25,0-25</inkml:trace>
  <inkml:trace contextRef="#ctx0" brushRef="#br0" timeOffset="91348.2248">13915 11187,'0'0,"0"0,0 25,0-25,0 25,0-25,0 0,0 0,0 24,0-24,0 0,0 0,25-24,-25 24,0-25,0 0,0 25,0-25,25 0,-25 0,0 25,25-24,-25-1,25 25,-1-25,1 25,-25 0,25 0,-25 0,25 0,-25 0</inkml:trace>
  <inkml:trace contextRef="#ctx0" brushRef="#br0" timeOffset="91850.2534">14139 11063,'0'25,"24"-1,-24-24,0 0,25 25,0-25,-25 0,25 0,0 0,24-25,-49 25,25 0,0-24,0 24,-25-25,0 25,-25-25,25 25,-50 25,25-25,1 25,-1-1,-25 1,50 0,-49 25,49-25,0-1,0 1,0 0,24-25,1 0,0 0,-25-25,50 25,-26-25,1 1,0-1,0 0,0 0,0 0,-1 25,-24 0,0 0,0 25,25 0,-25 25,0-1,0-24,0 49,0-24,0 24,0 1,0-26,0 1,0 0,-25-1,25-49,0 25,-24-25,-1-25,25 25,0-49,-25-26,25 1</inkml:trace>
  <inkml:trace contextRef="#ctx0" brushRef="#br0" timeOffset="91969.2604">14387 11038,'0'0,"-25"25,25-25,0 0,0 0</inkml:trace>
  <inkml:trace contextRef="#ctx0" brushRef="#br0" timeOffset="92258.2769">14660 11088,'49'0,"-24"-25,0 25,0-25,-1 0,-24 0,0 1,0 24,-24 0,-1 24,-25 1,25 0,-24 25,24-1,25-24,-25 25,25-25,25 24,-25-49,50 25,-26-25,26 0,-25-25,24 25</inkml:trace>
  <inkml:trace contextRef="#ctx0" brushRef="#br0" timeOffset="92708.3026">15056 10790,'0'0,"0"25,0-25,0 25,0-1,0 26,-24 0,24-26,0 26,-25 0,25-1,0-49,0 25,0-25,0 0,0 0</inkml:trace>
  <inkml:trace contextRef="#ctx0" brushRef="#br0" timeOffset="92874.3121">14932 11038,'-24'0,"24"0,0-25,0 25,24 0,1 25,0-25,0 0,24 0,-24 0,25-25,-25 25,-1 0,26 0,-25-25,0 25</inkml:trace>
  <inkml:trace contextRef="#ctx0" brushRef="#br0" timeOffset="93381.3411">15007 11063,'0'0,"0"0,-25 0,25 0,0 0,-25 0,0 25,1-25,-1 24,25-24,-25 25,25 0,-25 0,25 0,25 24,-25-24,25-25,-25 0,49 25,-24-50,0 25,0 0</inkml:trace>
  <inkml:trace contextRef="#ctx0" brushRef="#br0" timeOffset="93671.3577">15354 11038,'0'0,"0"0,-25 25,25-25,-25 0,1 0,24 25,-25-25,25 24,0 1,0-25,0 0,25 25,-25 0,0 0,0-25,0 25,0-25,-25 0,25 0,-25 0,25 0,0 0,0-25</inkml:trace>
  <inkml:trace contextRef="#ctx0" brushRef="#br0" timeOffset="95171.4429">12650 11931,'25'-50,"-50"26,25 24,0 24,-24 1,24 25,0 49,-25-25,0 26,0 24,25-25,-25 0,1 0,24-24,-25-26,25 1,0-25,0-25,0-25,25-25,-1 1,-24-26,25 1,0 0,0 24,0 0,-1 26,1-1,0 50,-25 24,25 1,0 24,-25-24,24 49,1-49,-25 24,25-24,-25-26,25 1,-25 0,0-25,25-25,-25 0,0 1,0-26</inkml:trace>
  <inkml:trace contextRef="#ctx0" brushRef="#br0" timeOffset="95649.4708">13146 12303,'0'-25,"25"25,-25-24,0 24,25 0,-25 0,0 24,25 1,-25 25,25-1,0 1,-25 0,24-1,1-24,-25 0,0-25,-25 0,1 0,-1 0,0-25,-25 0,25 25,-24-25,-1 25,25 0,1 25,-1 0,25 0,0 0,25-1,-1 1,1 0,25 0,-25-50,-1 25,1-25,25 0,-25 1</inkml:trace>
  <inkml:trace contextRef="#ctx0" brushRef="#br0" timeOffset="96107.4964">13370 12427,'0'0,"0"0,25 25,-25-25,0 50,0-26,24 26,1-25,-25 0,25-1,0 1,-25 0,25-25,-25 0,24-25,-24 0,0 1,0-1,25 0,-25 0,0 0,0 25,25-24,0 24,0-25,-1 25,26-25,-25 0,24 0,1-24,-25-1,0 25,-25-24,0 24,0-25,-25 25,0 25,-25 0,1 25,24 25,0 24,0-24,1 24,24 1,24-1,-24-24,25-1,25 1,-25-25,24-25,1-25,-1-25</inkml:trace>
  <inkml:trace contextRef="#ctx0" brushRef="#br0" timeOffset="96907.5422">14759 12030,'-25'-25,"25"25,0-24,0 24,25-25,-25 25,25 0,-1 0,-24 0,25 0,0 25,0-1,-25 1,0 25,0-1,0 26,-25-1,0 1,-24 24,-1-25,-24 1,24-26,0 26,1-26,24-24,0 0,25 0,0 0,25-25,0 0,0 0,24 0,1 0,-1 0,1 0,0 0,-1 0,-24 0,25-25,-26 25,26-25</inkml:trace>
  <inkml:trace contextRef="#ctx0" brushRef="#br0" timeOffset="97430.5727">15429 12576,'0'0,"-25"-25,25 25,-25 0,0 0,0 0,0 25,1 0,24 24,0-24,0 25,0-1,24-49,1 25,0-25,25 0,-1 0,-24-25,-25 1,25-1,-25-25,0 1,0 24,0 0,-25 0,25 0,0 25,0 0,25 25,0 0,0 0,-1 24,1-24,25 25,-25-25,-25-25,24 0,-24 0,0-25,25-25,-25 25,0-24,25 24,-25-25,25 26,0-26,-1 50,1 0,25-25,-25 25,-1-25,1 25</inkml:trace>
  <inkml:trace contextRef="#ctx0" brushRef="#br0" timeOffset="97986.6045">16321 12700,'25'-25,"-25"25,0-49,0 24,0-25,0 1,0-1,25 25,-25 0,0 1,0 24,25 0,-25 24,0 26,0-25,0 0,25 24,-25 1,25-25,-25-1,24-24,1 0,-25 0,50-24,-50-1,25 0,-1 0,1 0,-25 1,25 24,-25 0,0 24,0 1,0 0,0 0,0 24,25-24,-25 0,0-25,25 0,-1-25</inkml:trace>
  <inkml:trace contextRef="#ctx0" brushRef="#br0" timeOffset="98588.639">16842 12452,'-24'25,"-1"0,25-1,0 26,0-25,0 0,0-1,0 1,25-25,-1 0,1 0,0-25,0 1,-25-1,25 0,-25-25,0 1,0 24,-25-25,25 26,0-1,0 25,0 0,25 25,-25-1,24 26,-24-25,25 24,0 1,0-25,0 0,-1-25,1 24,-25-48,0 24,0-25,0 0,0 0,25 0,-25 1,0-1,25 25,0-25,24 25,-24-25,0 0,0 25,24-49,-24 24,0 0,-25 0,0-24,0 24,-25 0,0 25,25 25,-49 0,24 0,0 24,0 26,25-26,0 1,0 24,0-24,0-1,25-24,0 25,0-50,24 0,-24-25,0 25</inkml:trace>
  <inkml:trace contextRef="#ctx0" brushRef="#br0" timeOffset="98977.6612">18157 12129,'25'0,"-25"0,25-24,-25-1,0 0,0-25,24 26,-24-1,0 25,25-25,-25 0,0 25,25 0,-25 25,0 0,-25 24,25 1,-25 24,25 1,0 24,-24-24,24 24,-25-25,25 1,-25-26,25 26,0-51,-25-24</inkml:trace>
  <inkml:trace contextRef="#ctx0" brushRef="#br0" timeOffset="99144.6708">18083 12675,'24'0,"1"25,0-25,0 25,0-25,-1 0,-24 0,25-25,0 25,0-25,-25 0,25-24</inkml:trace>
  <inkml:trace contextRef="#ctx0" brushRef="#br0" timeOffset="99363.6833">18405 11658,'25'25,"-25"-25,0 25,0 0,0-1,0 1,0 0,0 25,0-26,0 26</inkml:trace>
  <inkml:trace contextRef="#ctx0" brushRef="#br0" timeOffset="99611.6975">18554 12328,'0'25,"0"-25,-25 25,25-1,25 1,-25 0,25-25,-25 25,49 0,-24-1,0 26,-25-25,25-25,-25 25,-25-25,0 24,0-24,1 0,-26 0,25 0,0-24,25-1</inkml:trace>
  <inkml:trace contextRef="#ctx0" brushRef="#br0" timeOffset="99953.7164">19199 12452,'0'25,"0"0,0 24,0-24,0 0,0 24,0 1,-25-25,0 0,25-1,0-24,0 0,0-49</inkml:trace>
  <inkml:trace contextRef="#ctx0" brushRef="#br0" timeOffset="100107.7258">19199 11906,'0'0,"0"0,0 25,0 0,0-25,0 25,0-1,0 1</inkml:trace>
  <inkml:trace contextRef="#ctx0" brushRef="#br0" timeOffset="100588.7534">19273 12774,'25'0,"-25"0,0 0,25-49,-25 24,0-25,0 1,0 24,25-25,-25 26,24-1,-24 25,0 0,0 25,25 24,0-24,-25 0,25 24,0 1,-1-25,1 24,0-49,0 0,-25 0,25-24,0-1,-25-25,24-24,-24 24,25 1,-25-1,0 25,0-24,25 24</inkml:trace>
  <inkml:trace contextRef="#ctx0" brushRef="#br0" timeOffset="101039.7792">20117 12874,'0'0,"0"0,0-25,24-25,1 1,-25-1,25-24,0-1,0 1,24 24,-24-24,0 49,0 0,-1 25,1 0,25 25,-25 25,-1 24,26-24,-25 49,0-50,-1 26,1-26,-25 1,25 0,-50-26,25-24,-25-24,-24-1,-1 0,1-25,-1 1,0-1,1 1,24 24,0-50,25 51</inkml:trace>
  <inkml:trace contextRef="#ctx0" brushRef="#br0" timeOffset="101390.7991">20935 12576,'0'50,"0"-1,0 1,0-25,25-1,-25 1,0-25,25 0,-25-25,0 1,0-1,0-25,0 1,0-1,0-24,25 24,-25 0,0 26,24-26,-24 25,25 0,0 25,0-24,0 24,24-25,-24 25,25 0</inkml:trace>
  <inkml:trace contextRef="#ctx0" brushRef="#br0" timeOffset="101998.834">21307 12353,'-25'49,"25"-24,-24 0,24 25,0-1,0 1,0-25,24-1,1 1,0 0,0-25,0 0,-1-25,1 25,0-25,-25-24,25 24,-25-25,25-24,-25 24,0 1,0-1,0 1,24-1,-24 50,0 0,0 0,0 25,0 24,0-24,0 25,25-1,-25-24,0 0,25 0,0-25,-25 0,25 0,-1 0,1-25,0 25,-25 0,25 0,0 0,0 25,-1 0,26-1,-25 1,24 0,-24 0,25-25,-1 0,1-25,-25 0,0-24,-25-1,0 0,0-24,0 24,-25 1,0-26,0 50,0 1,1-1,24 25,-25-25,25 25,25 25</inkml:trace>
  <inkml:trace contextRef="#ctx0" brushRef="#br0" timeOffset="152374.7153">1811 5482,'0'-50,"0"25,0 1,25-26,-25 0,24 26,-24-1,0-25,0 1,25 24,-25-25,0 25,25 1,-25-1,0 0,0 0,25 25,-50 0,25 50,0-25,-25 24,25 1,-25 24,25-24,0 49,0 0,0 0,0-24,0 24,0-49,25 24,-25-24,25-25,-25 24,0-49,25 0,-25 0,0-25,25-24</inkml:trace>
  <inkml:trace contextRef="#ctx0" brushRef="#br0" timeOffset="152762.7375">2009 5829,'0'0,"0"0,0 0,25-25,-25-24,0 24,0-25,25 1,-25-1,25 0,-25 1,24-1,1 25,-25-24,0 49,25 0,-25 25,25-1,0 1,-1 25,1-1,0-24,-25 25,25-1,0-24,-25 0,0 0,0 0,0-25,0 24,-25-24,0 0,0-24,0 24,1 0,-1-25,0 25,25-25,0 25,0-50</inkml:trace>
  <inkml:trace contextRef="#ctx0" brushRef="#br0" timeOffset="153049.7539">2456 5358,'0'0,"0"0,0 0,-25 0,25 25,0-1,0-24,0 25,25 0,-1 0,26 0,-25 24,24-49,-24 25,0 0,-25 24,0-24,-25 0,-24 0,24 24,-25-24,1 0,24-25,0 0,0 0,50-25,0-24</inkml:trace>
  <inkml:trace contextRef="#ctx0" brushRef="#br0" timeOffset="153429.7757">2654 4638,'0'0,"0"0,0 25,-25 25,25-1,0 26,25-1,-25 50,0-24,25-1,-25 0,25 0,-25-24,25-1,-25-49,0 24,0-49,0 0,0-24,-25-1,0-25,25 25,-25-24,0-1,25 25,0 25,0-24,25 24,0 0,25 0,-1-25,-24 25,25 0,-1 0,1-25</inkml:trace>
  <inkml:trace contextRef="#ctx0" brushRef="#br0" timeOffset="153718.7922">3249 5383,'0'0,"25"24,-25-24,0 25,0-25,0 50,-25-25,25-1,0 1,0 0,0 0,0-25,0 25,0-25,25-25,-25 0,0 0</inkml:trace>
  <inkml:trace contextRef="#ctx0" brushRef="#br0" timeOffset="153844.7994">3200 4986,'0'0,"0"0,0 0,0 0,0 0,0 0,0 0</inkml:trace>
  <inkml:trace contextRef="#ctx0" brushRef="#br0" timeOffset="154183.8188">3473 5556,'0'25,"0"0,0-25,0 0,24-25,-24 0,-24-24,24-1,0 0,0 26,0-1,0 0,24 0,-24 25,0 25,25 0,0 0,-25-1,25-24,0 25,-25 0,24-25,-24-25,25 25,-25-25,0 1,0-1,0 0,0 0,0 0,0 25</inkml:trace>
  <inkml:trace contextRef="#ctx0" brushRef="#br0" timeOffset="154507.8374">3845 6003,'0'49,"0"-24,0-25,0 0,-25-49,25 24,0-50,0 1,0-50,0 0,0 0,0 25,25-1,-25 1,0 25,0 49,25 0,-25 50,24 0,-24 0,0-1,0 26,0-25,0 0,0 24,0-24,0-25,0 0</inkml:trace>
  <inkml:trace contextRef="#ctx0" brushRef="#br0" timeOffset="155003.8657">3994 5234,'0'25,"24"24,1-49,-25 50,25-50,0 0,0 0,-1 0,1-25,0-25,0 26,-25-1,0-50,0 26,25-26,-25 1,0 0,-25-1,25 1,0-1,0 26,0-1,0 25,0 25,0 0,0 25,0 25,0 24,25 0,-25 26,0-26,24 25,-24 1,0-26,25-24,-25-1,0-24,0-25,0 0,0-50,-25 1,25 24,-24-49,-1 24,25 0,0 26,0-1,0 0,25 25,-1-25,1 50,25-25,-50 0,25 0,-1 0,-24 0</inkml:trace>
  <inkml:trace contextRef="#ctx0" brushRef="#br0" timeOffset="155853.9143">3696 5978,'0'0,"0"0,0 0,25 25,-25 0,-25-1,25 26,0 0,0-1,0 1,0-1,25-24,-25-25,25 25,-1-50,-24 0,50 1,-50-26,25 25,-25-24,25-1,-1 25,-24 0,0 25,0 0,25 25,0 0,-25 0,25-25,0 25,-1-25,1 0,0-25,-25 0,25-25,0 26,-25-26,24 0,-24 1,0 49,0 0,0 0,25 0,-25 49,0 1,0 0,25-1,0 1,-25-1,25-24,-25-25,24 0,-24 0,25-49,-25-1,25 0,0-24,-25 0,25 24,-25 0,24 1,-24-1,25 50,-25 0,25 25,0 24,-25 1,25-25,-1 25,-24-1,0-24,0 25,0-50,0 24,0-24,-24 0,-1 0,0-24,0-1,25 0,-25 0,25 0,25 1</inkml:trace>
  <inkml:trace contextRef="#ctx0" brushRef="#br0" timeOffset="156095.9282">4663 5606,'0'0,"0"0,0 0,0 25,0-25,0 49,-25-24,25 0,0 24,25-24,-25 0,0 25,0-50,0 25,0-25,-25 24,25-24,0-24,0 24,-24 0,24 0,24-25,-24 25</inkml:trace>
  <inkml:trace contextRef="#ctx0" brushRef="#br0" timeOffset="156455.9488">4862 5779,'0'0,"25"-24,-1-1,-24 0,25 25,-25-50,25 1,0-1,-25 25,0-24,25-1,-25 25,0 1,0 24,24 0,-24 24,25 1,0 25,-25-1,25 1,0 0,-1-1,1-24,0 25,-25-26,0 1,0-25,0 25,-25-25,0-25,1 25,-1-25,0 1,0-1,0 0,25 0,0 0,0 25,0-24</inkml:trace>
  <inkml:trace contextRef="#ctx0" brushRef="#br0" timeOffset="156952.9772">4291 6400,'50'0,"-50"-25,25 0,-1 25,1-25,-25 0,25 25,-25 0,0 25,0 0,0 0,0 0,0 24,0-24,0 25,25-1,0 1,-1-1,1-24,0 25,0-1,0 1,-1-25,-24 25,-24-1,-1-24,0 25,0-50,0 24,-24-24,24-24,0 24,0-50</inkml:trace>
  <inkml:trace contextRef="#ctx0" brushRef="#br0" timeOffset="157403.0029">4614 6424,'49'-24,"-24"-1,25 25,-26-25,1 0,0 0,-25 25,0-24,0 24,-25 0,0 0,1 0,-1 24,0 1,0 0,25 0,0 0,0-1,0 1,25 0,0 0,0-25,-1 0,1 0,0-25,-25 25,25 0,0 0,-25 0,25 0,-25 0,24 0,-24 0,0-25,0 0,0 1,0-1,-24 0,24 0,0 0,0-24,0 24,24 0,1 0,-25 1,50-1,-25 0,-1 25</inkml:trace>
  <inkml:trace contextRef="#ctx0" brushRef="#br0" timeOffset="157698.0198">5308 6176,'0'25,"0"0,0 0,-25-25,1 25,24-1,-25 1,0 0,25-25,25 25,-25-25,25 0,24 25,-24-25,25-25,-1 25,-24-25,0 0,0 0,-1-24,-24 24,-24 0,24 0,-25 1,0-1,0 25,0-25,1 25,24 0</inkml:trace>
  <inkml:trace contextRef="#ctx0" brushRef="#br0" timeOffset="161626.2445">2480 7466,'0'0,"0"0,0 0,0 0,0 0,25-25,-25 25,0-24,0-1,25 0,-25 0,0 0,25 1,-25-1,0 0,0 0,0 25,0 0,0 0,0 25,25 0,-25 0,24-25,-24 24,25-24,0 25,-25-25,25-25,-25 25,0-24,0-1,0 0,0 0,0 0,0 1,0-1,0 0,0 25,25 0,-25 0,25 0,-25 0,0 25,24 0,-24-25,0 24,25 1,-25 0,0 0,0 24,25-49,0 25,-25 0,25-25,-1 0,1 0,-25 0,25 0,-25 0,0-25,-25 0,25 1,-25 24,1-50,24 50,-25-25,0 0,25 25,0-24</inkml:trace>
  <inkml:trace contextRef="#ctx0" brushRef="#br0" timeOffset="161869.2584">3076 6747,'0'0,"0"25,0-1,0 1,0 25,-25 0,25 24,0-24,0 24,0 0,25-24,-25 0,25-1,-1-24,-24-25</inkml:trace>
  <inkml:trace contextRef="#ctx0" brushRef="#br0" timeOffset="162013.2666">2977 7069,'0'0,"24"0,-24 25,50-25,-25 0,24 0,-24 0,25-25</inkml:trace>
  <inkml:trace contextRef="#ctx0" brushRef="#br0" timeOffset="162380.2876">3423 6796,'25'0,"0"25,-25-25,24 0,1 25,0-25,-25 25,0-25,25 25,-25 0,0-1,0 1,-25 25,0-25,0 24,1 1,24-1,-25-24,0 0,25 25,25-50,0 24,-25 1,24-25,1 0,0 0,0-25,-25 25,25-24,-25-1,0 0</inkml:trace>
  <inkml:trace contextRef="#ctx0" brushRef="#br0" timeOffset="163470.3499">3894 6846,'0'25,"0"-25,0 0,0 0,0 0,0 0,0 0,0 0,0 0,0 0,0 0,0 0,0 0,0 0,0 0,0 0,0 0,0 0,0 0,0-25,0 25,0 0,0 0,0 0,0 25,0-25,0 50,0-26,0 1,0 25,0-25,0 24,0 1,0-25,0-1,0-24,0 25,0-25,25 0,-25 0,0 0,-25-25,25 25,25 0,-25-24,25-1</inkml:trace>
  <inkml:trace contextRef="#ctx0" brushRef="#br0" timeOffset="163780.3677">4018 7094,'25'0,"-25"0,0 0,-25 0,25 0,0 0,0 0,-24 0,24 0,0 25,0 0,0-25,0 25,0-25,24 24,1-24,-25 0,25 0,-25 25,0-25,0 0,0 0,0 0,0 0,-25 0,25 0,0 25,0-25,0 0,0-25</inkml:trace>
  <inkml:trace contextRef="#ctx0" brushRef="#br0" timeOffset="164072.3838">4266 7045,'0'24,"0"1,0 0,0 0,0 0,0-1,0 1,-24 0,24-25,0 0,0 0,0 0</inkml:trace>
  <inkml:trace contextRef="#ctx0" brushRef="#br0" timeOffset="164524.4103">4341 7169,'0'24,"0"-24,25 0,-25 0,24 0,-24-24,0 24,0-25,0 25,0-25,0 25,0 0,0 25,0-25,25 0,-25 0,0 25,0-25,25 0,0 0,-25-25,0 0,25 0,-1 0,-24 1,0-26,0 25,25 0,-25 1,0 24,0 0</inkml:trace>
  <inkml:trace contextRef="#ctx0" brushRef="#br0" timeOffset="164805.4263">4589 7045,'0'24,"0"1,25 0,-25-25,0 25,0-25,24 0,-24-25,25 0,0 0,-25 1,25 24,-25-25,25 0,-25 25,24 0,-24 0,0 0,0 25,25 0,-25-25,0 24,0 1,-25 0,25 0,-24-25,24 25,-25-25,0 0,0 0,0-25,25 25</inkml:trace>
  <inkml:trace contextRef="#ctx0" brushRef="#br0" timeOffset="165763.4809">5011 7094,'0'0,"0"-25,-25 1,25 24,0-25,-25 0,25 0,0 0,-25 1,25-1,0 0,0 0,0 0,25 0,0 25,-25 0,25 0,-1 0,-24 0,25 0,-25 25,25-25,-25 25,0 0,0-25,0 25,0 0,-25-1,25-24,0 25,25 0,-25-25,0 0,25 25,0-25,-1-25,-24 25,25-25,0 25,-25-25,0 25,0-24,0 24,0 0,0 0,0 24,0 1,0 0,25-25,-25 25,25 0,-25-25,24 0,1 0,-25 0,0-25,25 0,-25 25,0-25,0 0,-25 1,25 24,0-25,0 25,0 0,0 0,0 0,0 0,0 0,25 25,-25-25,0 0,25 0,0 0,-25-25,24 25,1 0,0 0,0 25,-25-25,25 0,-1 0,1 0,-25 0,25 0,0 0,-25-25,0 25,0-25,0 25,-25-25,25 0,-25 25,25-25,0 25,0-24,0-1,0 0,25 25</inkml:trace>
  <inkml:trace contextRef="#ctx0" brushRef="#br0" timeOffset="165973.4932">5804 6524,'25'24,"0"1,0 25,-25-25,25 24,-25 1,-25-1,25 1,0-25,0 25,-25-26,25 1,0 0,0-25</inkml:trace>
  <inkml:trace contextRef="#ctx0" brushRef="#br0" timeOffset="166539.5255">2257 7020,'0'0,"0"25,0-1,0 26,0 0,0-1,0 26,0-1,0 25,25-24,-25-1,25-24,0-1,-25 1,24-25,1-1,-25 1,0-25,25-25,0 1,-25-1,0 0</inkml:trace>
  <inkml:trace contextRef="#ctx0" brushRef="#br0" timeOffset="168957.6638">4688 4390,'25'-24,"-25"24,0 0,-25 0,0 0,0-25,25 25,-49-25,24 25,-25-25,1 25,-26-25,1 1,0 24,-1 0,-24-25,-25 25,25-25,-25 25,24-25,-24 25,0-25,0 25,0-24,0 24,0 0,0 0,0 0,0 24,0-24,25 25,-25 0,25 0,0 0,-1-1,1 1,0 0,0 25,24-1,-24 1,25-1,-1 26,1-1,24-24,1 49,24-24,0 24,0-25,25 25,-25-24,25 24,25-25,-25 1,0-1,25 1,0-1,0-24,-1 24,1-24,0-1,0 1,24-25,-24 0,25-1,-1 1,-24 0,25 0,-1 0,1-25,-25 0,24 24,1-24,0-24,-1 24,1 0,0-25,-1 25,1-25,24 25,1-25,-1 0,0 25,1-24,-1 24,1-25,24 25,-50-25,26 25,-25 0,-1-25,1 25,-1 0,-24 0,25 0,-50 25,25-25,-1 25,-24 0,0-25,0 24,0 26,25-25,-25 0,0 24,0-49,0 50,0-25,0-1,25 1,0 0,0 0,-1 0,-24-1,50-24,-25 25,-25 0,49-25,-24 25,0-25,25 0,-1 0,-24 25,25-25,-1 0,-24 0,25 0,-1 0,-24 0,25 0,-25 0,-1 0,26 0,-25 0,0 0,-1 0,1 0,0 0,25 0,-26 0,1 0,0 0,0 0,0 24,-1-24,1 0,0 25,0-25,-25 0,25 0,-1 25,1-25,0 0,0 0,0 0,-1 0,1 0,0 0,0 0,0 0,-1 25,1-25,0 0,0 0,-25 0,25 0,-1 0,-24 0,25 0,-25 0,25 0,-25 0,25 0,-25 0,25 0,-25 0,24 0,-24 0,25 0,0 0,-25-25,50 25,-50 0,49 0,-24 0,0 0,25 0,-26 0,26 0,0 0,-1 0,1-25,-1 25,1 0,-25 0,24 0,1 0,-25 0,24 0,-24 0,25 0,-25 0,24-25,-24 25,0 0,24-24,-24 24,0-25,0 25,0-25,0 0,24 0,-24 1,0-1,0 0,-25-25,49 1,-49-1,25 1,-25-26,25 26,-25-26,0 1,0 24,0-49,-25 49,0-24,25-1,-49 1,24 24,0-24,-25 0,1-1,-1 1,0-1,1 1,-26 0,26 24,-26-25,26 26,-50-1,49 1,-24-1,-1 25,1-24,-1-1,26 25,-1 0,-24 25,24-24,25 24,-24-25,24 25,0-25,25 25,0 0</inkml:trace>
  <inkml:trace contextRef="#ctx0" brushRef="#br0" timeOffset="181560.3841">9302 1736,'25'0,"-1"-24,1-1,-25 0,25-25,0 25,-25-24,25-1,-25 25,0 25,24-49,-24 24,0 0,0 25,25 25,-25 0,0 0,0 24,0 1,0 24,0 1,0-1,0-24,0 24,0-24,0-1,0 1,25-25,-25 0,0-25,0 0,0 0,0 0</inkml:trace>
  <inkml:trace contextRef="#ctx0" brushRef="#br0" timeOffset="181739.3943">9351 2158,'0'0,"0"25,25-25,0-25,0 25,0-25,-1 25,26-25,-25 1,0-1,24 0,-24 0</inkml:trace>
  <inkml:trace contextRef="#ctx0" brushRef="#br0" timeOffset="182167.4193">10344 1712,'0'-25,"0"25,-25-25,25 25,-25 0,0 25,0-25,1 49,-1-24,0 0,0 25,25-1,-25 1,25-1,0 1,25-25,0 0,0-1,0-24,-1 0,1 0,0-24,0-1</inkml:trace>
  <inkml:trace contextRef="#ctx0" brushRef="#br0" timeOffset="182675.4484">10418 1860,'0'25,"0"-25,0 25,25 0,-50-25,50 49,-25-24,0 0,0 0,0 0,0-25,25 24,-25-24,0 0,0 0,24-24,-24-1,0 0,25 0,-25 0,0 1,0-1,25 25,-25-25,0 25,0 0,0 25,25-25,-25 25,0-1,0 1,25-25,-25 25,24-25,1-25,0 25,0-25,0 1,-1 24,-24-25,25 25,-25 0,0 25,25-25,-25 24,0 1,0 0,0 0,25-25,0 0,-25 0</inkml:trace>
  <inkml:trace contextRef="#ctx0" brushRef="#br0" timeOffset="182909.4618">11013 1761,'-25'-25,"25"25,-24 0,-1 0,0 25,25 0,0 0,0 0,25 24,0-24,-25 0,24 0,1 24,-25-24,0-25,0 25,0-25,-49 25,49-25,-50-25,50 25,-50 0</inkml:trace>
  <inkml:trace contextRef="#ctx0" brushRef="#br0" timeOffset="183350.4871">11162 1786,'25'0,"-25"-25,25 25,-25 0,0 0,0 0,25-25,-25 25,0 0,0 0,0 0,0 0,0 0,0 0,0 0,0 0,0 0,0 0,0-24,24-1,-24 25,-24-25,24 0,0 0,-25 0,25 25,-25-24,25-1,-25 25,0 25,25-1,-25 1,25 0,-24 25,24-1,24 1,-24 0,25-1,-25 1,25-25,-25-1,50-24,-50 0</inkml:trace>
  <inkml:trace contextRef="#ctx0" brushRef="#br0" timeOffset="183574.4999">11410 1712,'-25'24,"25"1,-24 0,24 25,0-26,0 26,0-25,0 0,0-1,24 1,1-25,0 0,0 0,0-25,24 1,-49-1</inkml:trace>
  <inkml:trace contextRef="#ctx0" brushRef="#br0" timeOffset="184152.5329">11708 1761,'0'0,"0"25,0-25,0 25,0 0,0-1,0-24,0 25,25 0,-1-25,-24 0,0 0,25 0,-25-25,0 0,25 1,-50-1,25 0,0 0,0-24,0 24,0-25</inkml:trace>
  <inkml:trace contextRef="#ctx0" brushRef="#br0" timeOffset="184488.5522">11906 1191,'0'0,"25"0,0 49,-25-24,0 49,25 1,-25-1,0 1,24-1,-24 1,0-1,0-49,-24 24,24-24,0-25,0 0,0-49,0 24,0 0,24-25,-24 1,25 24,0-25,0 50,0 0,-1 0,-24 25,0-25,0 25,25 0,-50 0,25-25,0 0</inkml:trace>
  <inkml:trace contextRef="#ctx0" brushRef="#br0" timeOffset="184632.5603">12179 1141,'0'0,"0"0,0 0,0 0,0 0,0 50</inkml:trace>
  <inkml:trace contextRef="#ctx0" brushRef="#br0" timeOffset="185186.5921">12278 1712,'0'0,"0"0,0 0,0 0,25 24,-25 1,0 0,0-25,25 25,0-25,-25 25,25-25,-1-25,1 0,0 0,-25 0,0-24,25-1,-25 25,0 0,0 1,0 24,-25 0,25 0,0 24,0-24,25 25,-25-25,25 25,-25-25,24 0,1 0,0 0,0-25,-25 25,25-25,-25 1,0-1,0 0,0 25,0 0,-25-25,25 50,-25-25,25 50,0-26,-25 26,25 0,0-1,25 1,-25-25,25 24,0-24,-1 0,26-25,-25-25</inkml:trace>
  <inkml:trace contextRef="#ctx0" brushRef="#br0" timeOffset="185544.6126">13122 1439,'0'0,"0"0,0 0,24-75,-24 75,25-49,-25 49,25-50,-25 50,0 0,25-74,-25 74,0 0,0 49,-25-24,25 25,0-1,-25 26,25-26,0 1,-25 24,25-24,0 0,-24-1,24-24,-25-25</inkml:trace>
  <inkml:trace contextRef="#ctx0" brushRef="#br0" timeOffset="185715.6223">12998 1885,'0'0,"0"25,0-25,24 0,1 0,-25 25,50-50,-25 25,-1 0,1-25,0 25,0-25,0 1,0-1,-1 25</inkml:trace>
  <inkml:trace contextRef="#ctx0" brushRef="#br0" timeOffset="194695.1359">14188 2803,'0'-25,"-25"25,25 0,-24-25,48 1,-24-1,0 0,25 0,0-25,-25 26,50 24,-26 0,1 0,0 0,0 49,-25 1,0 24,0 26,-25-1,0 0,-24 0,24 0,-25 25,25-49,1-1,-26 1,50-26,0-24,0 0,0 0,25 0,0-25,24 0,-24 0,0 0,0 0,-1 0,1 0,0 0,0-25,0 0,0 0</inkml:trace>
  <inkml:trace contextRef="#ctx0" brushRef="#br0" timeOffset="195050.1562">14660 3200,'0'0,"0"-25,0 25,0 0,-25 0,0 0,25 0,-25 25,0 24,1-24,24 25,0 24,-25-24,50-1,-25 1,24-25,1 0,0-25,25 0,-26-25,1 0,25-25,-1 1</inkml:trace>
  <inkml:trace contextRef="#ctx0" brushRef="#br0" timeOffset="196030.2123">14858 3299,'-25'25,"25"24,0 1,-25 0,25-1,25 1,-25-25,25-1,0-24,24 25,-49-50,50 25,-50-24,25-1,-25 0,0-25,0-24,-25 24,25 1,0-1,-25 1,25 24,0 0,0 25,0 0,25 25,-25 0,0-1,25 26,0-25,-1 24,-24-24,50-25,-50 25,25-25,24-25,-49 0,25 25,0-24,-25-1,0 25,25 0,-25 0,0 25,0-1,0 26,25-25,-25 0,0-1,24 1,-24 0,0-25,25 0,-25-25,25 25,-25-25,0 1,0-1,0 0,25 0,-25 0,25 1,-25-1,0-25,25 25,-25 1,24-26,-24 0,0 26,25-1,-25 0,0 25,0 0,0-25,0 25,0 0,0 0,0 0,0 0,0 0,0 0,0 0,0 0,0 0,0 0,0 0,0 0,0 0,0 0,-25 25,25-25,-24 0,24 25,-25-25,25 0,-25 25,25-1,0-24,25 25,-25-25,25 25,-1 0,-24-25,25 25,25-1,-50-24,49 25,-49-25,25 25,-25 0,0 0,0-1,0 1,-25-25,1 25,-1-25,25 0,-25 0,25 0,-25-25,25 25,0-49,0 49</inkml:trace>
  <inkml:trace contextRef="#ctx0" brushRef="#br0" timeOffset="196160.2197">15726 3324,'0'25,"25"-1,-25-24,0 25,0-25,0 0,0 0,0-25</inkml:trace>
  <inkml:trace contextRef="#ctx0" brushRef="#br0" timeOffset="196530.2409">15875 2927,'0'-25,"25"25,-25-25,0-24,0-1,25 25,-25-24,0-1,0 0,0 26,24 24,-24-25,0 25,0 25,0-25,0 49,0 1,0 0,0 24,25 0,-25-24,0 24,0 1,0-26,0 1,0-25,0 24</inkml:trace>
  <inkml:trace contextRef="#ctx0" brushRef="#br0" timeOffset="196663.2485">15925 3274,'-25'25,"25"-25,0 0,25 25,-25-25,0 25,24-25,1 0,0-25,-25 0,25 0,0 0,-25-24</inkml:trace>
  <inkml:trace contextRef="#ctx0" brushRef="#br0" timeOffset="196842.2587">16148 2356,'0'-24,"0"24,0 0,0 24,0 1,0 0,0 0,0-25,0 25,0-1,0 26</inkml:trace>
  <inkml:trace contextRef="#ctx0" brushRef="#br0" timeOffset="197120.2746">16247 2952,'0'49,"25"-24,-25 25,25-50,-1 25,-24-1,25 1,-25-25,25 25,-25-25,25 0,-25 0,0 25,0-25,0 25,-25-25,0 24,25-24,0 0,-25 25,25-25,-24 0,24 0,0 0,0 0</inkml:trace>
  <inkml:trace contextRef="#ctx0" brushRef="#br0" timeOffset="216985.4109">21059 2753,'-25'0,"25"-24,0-1,0-25,25 25,-25 0,0 1,25-1,-25 25,25 0,-25 0,0 25,0 24,0 26,0-1,-25 25,0-24,25 24,-25 0,1 0,-1-24,25-1,-25-24,25-1,25 1,-25-25,25 0,-1-1,1-24,-25 0,25 25,0-25,0 0,-1-25,-24 25,50-24,-50 24</inkml:trace>
  <inkml:trace contextRef="#ctx0" brushRef="#br0" timeOffset="217259.4263">21580 3076,'25'0,"-25"-25,0 25,-25-25,25 25,-25 0,25 0,-25 25,1-25,24 25,-25 24,25-24,0 25,0-25,0-1,25 1,-25 0,49-25,-49 0,25 0,25-25,-26 0</inkml:trace>
  <inkml:trace contextRef="#ctx0" brushRef="#br0" timeOffset="217975.4675">21779 3076,'-25'25,"25"-1,-25 1,25 0,-25 0,25 24,-25-24,25 25,0-25,0 24,25-24,-25-25,25 25,0-25,-25 0,25-25,-1 25,-24-25,0 0,25-24,0 24,-25-25,0 26,0-1,0 25,0 0,0 0,25 25,-25-25,25 24,-25-24,24 0,1 25,0-25,0-25,0 25,-25 0,24 0,-24 0,0 0,25-24,-25 24,0 0,0 0,0 0,0-25,25 25,-25-25,25 0,-25 0,25 1,-25-1,24 25,-24-25,25 0,-25 25,0 0,25 25,-25-25,25 25,-25-25,0 25,25-1,-25-24,0 25,0-25,0 0,0 25,0-25,0 0,0 0,0 0,0 0,0 0,0 0,0 0,0 0,-25-25,25 25,0 0,25-25,-1 25,-24-24,25-1</inkml:trace>
  <inkml:trace contextRef="#ctx0" brushRef="#br0" timeOffset="218560.501">22547 2629,'0'0,"0"0,0-25,0 1,0-1,25-25,-25 1,25 24,-25-25,0 25,0 1,0-1,0 0,0 25,0 0,0 25,0 24,0-24,0 25,0 24,0-24,0-1,0 51,0-51,0 1,0 0,0-1,-25-49</inkml:trace>
  <inkml:trace contextRef="#ctx0" brushRef="#br0" timeOffset="218709.5095">22498 2977,'0'24,"0"1,0 0,0-25,25 25,-1-25,1 0,0 0,-25 0,25 0,0-25,-1 0,-24 0</inkml:trace>
  <inkml:trace contextRef="#ctx0" brushRef="#br0" timeOffset="218998.526">22771 2133,'0'50,"0"-50,0 25,0-1,0 1,0 0,25 0</inkml:trace>
  <inkml:trace contextRef="#ctx0" brushRef="#br0" timeOffset="219220.5387">22920 2679,'0'25,"0"24,0-49,0 25,24 0,-24 0,25 0,-25-25,0 0,25 49,-25-49,-25 25,0 0,25-25,-24 25,-1-1,0-24,25 0</inkml:trace>
  <inkml:trace contextRef="#ctx0" brushRef="#br0" timeOffset="219990.5828">21630 3820,'0'-25,"0"25,0 0,0 0,0 25,0 0,0 0,0 24,0-24,0 49,24-24,-24-25,0 24,25-24,-25 0,0-25,0 0</inkml:trace>
  <inkml:trace contextRef="#ctx0" brushRef="#br0" timeOffset="220112.5897">21555 4068,'0'0,"0"0,0 0,0 0,25 0,0 0,0 0,-1 0,1-25</inkml:trace>
  <inkml:trace contextRef="#ctx0" brushRef="#br0" timeOffset="220651.6206">21952 4291,'0'25,"25"-25,-25 0,25-25,-25 0,25 1,-25-51,24 1,-24 24,0-49,0 25,0-1,-24 26,24-1,0 25,-25 0,0 25,25 25,0 25,0-1,0 26,-25-1,25 1,25-1,-25 0,0 1,25-26,-25-24,25 0,-1-25,1 0,-25-25,50-24,-25-1,-1 0,1 1,0 24,0-25,0 26,-1 24,1 0,0 24,0 1,-25 0,25 0,-25 0,0-1,-25 1,25 0,-25-25,0 0,25 0,0 0,-25-25,25 25,0-25,25 1,-25-1</inkml:trace>
  <inkml:trace contextRef="#ctx0" brushRef="#br0" timeOffset="220884.6339">22523 3944,'0'-25,"0"25,24 25,-24 0,0 0,0-1,25 26,-25-25,25 24,-25-24,0 25,-25-25,25-1,-25 1,1-25,-1 25,25-50,-25 25,25-49,0 24,0-50,25 26</inkml:trace>
  <inkml:trace contextRef="#ctx0" brushRef="#br0" timeOffset="221072.6446">22622 3547,'0'0,"0"25,0 0,25 49,-25-24,24 24,1 1,-25-26,25 26,0-26,0-24,-25 0,0-25,0-25</inkml:trace>
  <inkml:trace contextRef="#ctx0" brushRef="#br0" timeOffset="221196.6517">22746 3944,'-25'-25,"25"0,0-24,0 24,25 0,0 25,-25 0,25-25,-1 25,1-24,25-1,-50 0</inkml:trace>
  <inkml:trace contextRef="#ctx0" brushRef="#br0" timeOffset="221642.6772">23093 3398,'-25'25,"1"25,-1-1,0 1,25-1,0 1,25-25,-25 0,25 0,-1-25,1 0,0 0,0-25,0 0,-1 0,26 0,-50 25,25-25,0 25,-25 25,24 0,1 0,-25 0,0 0,0 24,-25 1,25-25,-24-1,-1 1,0-25,0 0,0 0,25-25,-24 1,24-26,0 25,-25-24,50 49,-25-50,24 25</inkml:trace>
  <inkml:trace contextRef="#ctx0" brushRef="#br0" timeOffset="221808.6867">23316 3621,'25'0,"-25"25,25 0,-25 0,0 0,0 0,0-1,25 1,-25-25,0 25,0-25,0 25,0-25,25-25,-25 0,24 0,1 1</inkml:trace>
  <inkml:trace contextRef="#ctx0" brushRef="#br0" timeOffset="222123.7048">23540 3200,'0'-75,"0"51,0-1,0 50,-25-1,50 26,-25 24,0 26,0-26,0 50,24-50,-24 26,25-51,-25 1,0 0,0-50,0 0,0-25,-25-25,1 1,-26-1,25-25,-24 26,49-26,-25 26,25 24,0 25,0 0,25 0,-25 0,49 0,-24 0,0 0,0-25</inkml:trace>
  <inkml:trace contextRef="#ctx0" brushRef="#br0" timeOffset="222273.7133">23341 3001,'0'25,"-25"-25,25 0,0 0,0 0,0 0</inkml:trace>
  <inkml:trace contextRef="#ctx0" brushRef="#br0" timeOffset="222989.7543">22225 4638,'0'25,"0"-25,0 0,0 0,25 0,-25 0,0 0,0 0,0 0,-25 25,25-25,0 25,0 0,-25-1,25 26,0 0,0-25,0 24,0-24,0 25,0-50,0 0,25 24,-25-48,25 24,-25-25,25 0,-25 0,24 0,-24 1,0 24,25 0,-25 0,0 24,25-24,-25 25,25-25,-25 0,25 0,-1 0,-24-25,0 1,25-26,-25 25,0-25,25 50,-50-24,25 24,0 0,25 0</inkml:trace>
  <inkml:trace contextRef="#ctx0" brushRef="#br0" timeOffset="223333.774">22523 5060,'24'0,"-24"0,0 0,0-49,0 24,0-50,25 26,-25-26,0 26,0-1,0-24,25 49,-25 0,0 25,0 25,25 0,0 24,-25 1,24-25,1 24,0 1,0 0,0-26,-25 26,0-25,0-25,0 25,-25-25,0 0,0 0,0 0,25 0,-24 0,24 0,-25-25,50 25,-25-25</inkml:trace>
  <inkml:trace contextRef="#ctx0" brushRef="#br0" timeOffset="223988.8114">22944 4564,'0'0,"0"0,-24-25,-1 25,25 0,0-25,-25 25,0 0,25 0,-25 25,25-25,-24 25,24 0,24 0,-24 24,25 1,0-25,0 24,-25-24,25 0,-1 0,-24 0,-24-1,24-24,-25 0,0 25,0-50,0 25,1 0,-1-24,25 24,0 0,25-25,-25 25</inkml:trace>
  <inkml:trace contextRef="#ctx0" brushRef="#br0" timeOffset="224480.8396">23242 4713,'0'0,"0"0,0 0,0 0,25-25,-25 0,25 0,-25 1,0-26,24 0,-24 1,25-1,-25 25,0 1,0-1,0 0,0 25,25 25,0 0,-25-1,25 26,-25 0,24-1,1 1,0-1,0 1,-25-25,25 0,-25-25,0 24,0-24,-25 0,0 0,0 0,0-24,1-1,-1 25,0-25,0 0,25 25,-25-25,25 25,25-24,-25-1</inkml:trace>
  <inkml:trace contextRef="#ctx0" brushRef="#br0" timeOffset="224845.8605">23688 4440,'25'-50,"0"1,0-1,-25 1,25-26,-1 26,-24-1,0 0,25 26,-25-1,0 25,0 0,0 0,0 25,0 24,0-24,0 25,25 24,-25-24,0 24,0-24,25-1,-25 26,0-51,25 1,-25 25,25-25,-25-25,0 24</inkml:trace>
  <inkml:trace contextRef="#ctx0" brushRef="#br0" timeOffset="225032.8712">23688 4837,'0'0,"25"25,-25-25,50-25,-25 25,24-25,1 0,-25 0,24 1,26-1,-50 25,-25 0,74-50,-74 50</inkml:trace>
  <inkml:trace contextRef="#ctx0" brushRef="#br0" timeOffset="225524.8993">22622 5308,'-25'25,"25"-25,-25 0,0 25,25-25,0 0,25-25,25 25,-25 0,49-25,1 0,24 1,25-1,25 25,-25-50,24 25,1 1,-25-1,0 0,-24 25,-1-25,-50 25,26 0,-75 0,49 0,-49 0,0 0,0 0,0 0,0 0,0 0,0 0</inkml:trace>
  <inkml:trace contextRef="#ctx0" brushRef="#br0" timeOffset="274050.6748">16321 5085,'0'0,"0"0,0 25,0 0,0 24,25 1,-25 49,0-25,0 50,0 0,0 0,0 1,0-1,-25-50,25 0,0-24,0-50,25-25,0-24,0-26,25-49,-1-25,26-49,-1-1,0 1,26-25,-26-1,25 26,-24 49,-1 25,0 50,-24 24,0 75,-1 25,-49 74,0 0,0 49,-25 1,1 24,24-24,-25-25,25-25,0-25,25-49,-1-50,26-50,24-24,1-75,24-50,25-24,0-25,25-25,-25 0,25 1,-25 23,0 51,0 24,-50 75,26 50,-51 49,-24 99,-25 25,0 74,-25 26,0 73,-24 1,-1-1,25 1,-24-25,24-50,25-24,0-100,50-25,-1-74,50-74,1-75,24-49,24-75,1-50,25 1,0-50,-26 25,26 24,-50 25,25 50,-50 50,-25 99,1 49,-50 100,-50 49,0 75,-25 74,-24 49,0 26,-26 24,1-25,0 26,25-26,-1-74,50-25,-24-74,74-50,-1-74,26-99,49-25,0-75,1-49,24-50,24-25,1 25,-25-24,25 49,-50 49,1 50,-26 75,-24 74,-26 74,-24 26,-49 98,-1 25,-24 25,-1 25,1 0,0 0,-1-50,26 0,-1-49,25-50,0-49,50-26,0-49,-25-25,50-49,-26-1,1 1,-25-25</inkml:trace>
  <inkml:trace contextRef="#ctx0" brushRef="#br0" timeOffset="276358.8066">13965 6846,'0'0,"0"0,0 0,0 0,0 0,0 25,-25-25,0 25,1 0,-1-1,0 1,0 0,-24 0,-1 0,0-1,1 1,-1-25,-24 25,-1-25,1 0,-25 0,24 0,-24-25,0 0,24 1,1-1,0-25,24 1,0 24,26-25,24 0,0 1,0-1,49 25,-24 1,0-26,24 25,1 0,0 1,-1 24,1 0,-25-25,24 25,1 0,-25 0,-1 25,1-25,-25 0,25 0,-25 0,0 0,25 0,-25 0,0 0,0-25,-25 0,25 25,-25-25,25 0,-25 1,1-1,-1 25,0-25,0 25,0 0,1 0,24 0,0 0,0 0,0 0,0 0,49 0,-24 0,0 0,24 0,1 0,25 0,-51 0,26 0,-25 0,0 0,-1 0,1 25,-25-25,0 25,-25-1,1 1,-1 25,0-25,0-1,-24 1,-1 25,25-25,0-1,0-24,25 0,-24 0,24 0,-25 0,25-24</inkml:trace>
  <inkml:trace contextRef="#ctx0" brushRef="#br0" timeOffset="277032.8454">12105 6747,'0'0,"24"-25,-24 0,25 25,-25-49,25 24,-25 0,25 0,-25 0,0 1,25 24,-25-25,0 25,0 0,0 0,0 25,0-25,0 24,0 26,0-25,0 24,0 1,0 0,0-1,0 1,0-25,0 24,0 1,0-25,25 0,-25-25,0 0,0 0,0 0,0 0,0 0,0-25</inkml:trace>
  <inkml:trace contextRef="#ctx0" brushRef="#br0" timeOffset="277415.8673">12080 7069,'0'0,"0"0,-25 0,25 0,0 0,25 0,-25 0,25 0,-1-24,-24 24,50 0,-50 0,50 0,-25 0,-25 0,24 0,1 0,-25 0,25 0,0 0,-25 0,0 0,0 24,0-24,0 0,25 0,-25 0,0 0,0 0,0 0,0 0,0 0,0 0,0 0,-25 25,25-25,0 0</inkml:trace>
</inkml:ink>
</file>

<file path=ppt/ink/ink4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9">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3">9351 7268,'0'25,"0"24,0-24,0 0,-24 49,-1-24,25-1,0 26,-25-26,25 1,0 0,25-1,-25-49,49 25,1 0,24-25,1 0,-1 0,50-25,-25 25,50 0,-25 0,25 25,-25-25,50 0,-50 0,25-25,-25 25,-25-25,0 0,-24-24,-1 24,-24-49,-1 49,-24-50,-25 26,0-26,0 26,0-1,-25 1,0-1,1 25,-1 0,0 25,0 0</inkml:trace>
  <inkml:trace contextRef="#ctx0" brushRef="#br0" timeOffset="44784.5609">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12">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32">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13">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4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3:11.998"/>
    </inkml:context>
    <inkml:brush xml:id="br0">
      <inkml:brushProperty name="width" value="0.05292" units="cm"/>
      <inkml:brushProperty name="height" value="0.05292" units="cm"/>
      <inkml:brushProperty name="color" value="#FF0000"/>
    </inkml:brush>
  </inkml:definitions>
  <inkml:trace contextRef="#ctx0" brushRef="#br0">15751 10616,'0'0,"0"0,0 0,0 0,0 0,0 0,-25 0,25 0,-25 0,25 25,0-25,-24 0,24 25,0 0,0-25,0 25,-25 24,25-24,0 0,0 0,0 24,0 1,0-25,0 24,0 1,0 24,0-24,0 0,25-1,-25 26,0-26,24 1,-24 24,25-24,-25-1,25 26,0-26,0 1,-25 0,49-1,-24-24,0 0,0 24,-1-24,1 0,0 0,0-25,0 0,24 0,-24 0,0-25,24 0,-24 0,0 1,0-1,24-25,-24 25,0-24,0-1,0 25,0-24,-1-26,1 51,-25-26,25-24,0 24,0 25,-25-24,0 24,24-25,-24 50,0-25,25 1,-25-1,0 0,0 0,0 0,25 25,-25 0,0-25,0 25,0-24,0 24,0 0,0 0,0-25,0 25,0 0,0 0,0-25,0 25,0-25,0 25,0 0,0 0,0 0,0 0,0 0,0 0,0 0,25 25,-25-25,0 25,0 0,25-1,-1 1,-24-25,25 50,-25-25,25 0,0-1,-25-24,25 25,-25-25,0 0,0-25,0 1,0-1,-25 0,25-25,-25 25,0 1,0-1,1-25,-1 25,25 1,-25 24,0 0,25 0,-25 0,1 0,-1 0,0 24,0 1,0 0,1 0,-1 24,0-24,25-25,-25 25,25-25</inkml:trace>
  <inkml:trace contextRef="#ctx0" brushRef="#br0" timeOffset="609.0349">16718 11782,'-24'-25,"-1"25,0 0,0 0,0 0,1 0,-1 25,0 0,0 0,25 0,-25-1,25 26,0-25,25 0,-25-1,25-24,0 0,24 0,-24-24,0-1,0 0,24-25,-24 1,-25 24,25-25,0 26,-25-26,25 25,-25 0,0 1,0 24</inkml:trace>
  <inkml:trace contextRef="#ctx0" brushRef="#br0" timeOffset="4892.2796">21828 10269,'0'0,"0"0,0 0,0 0,0 0,-25 0,25 0,0 0,0 0,0 0,0 0,0 0,0 0,0 0,-24 0,24 0,0 0,0 25,0-25,-25 0,25 0,0 25,0-25,0 0,0 0,0 25,-25-25,25 24,0 1,-25 0,25 0,0 0,-25-1,25 1,0 25,-25-25,25-1,-24 1,24 0,0 25,0-26,0 1,0 0,0 0,0 0,0 24,0-24,0 25,0-50,0 49,0-24,24 0,-24 24,0-24,0-25,25 25,-25 0,0 0,25 0,-25-1,0 1,25-25,0 25,-25 0,25 0,-1-25,1 0,0 24,0-24,0 0,-25-24,24 24,-24 0,25-25,-25 25,25-25,-25 0,25 25,-25-25,25 1,-25-1,24-25,-24 25,25 25,-25-25,25 1,0-26,-25 25,0 25,25-25,-25 1,0-1,24 25,1-25,-25 0,0 25,25-25,-25 25,0 0,0-24,0 24,0 0,25-25,-25 25,0 0,0 0,0 0,0 0,0 0,0 25,0-1,0-24,0 25,0 0,0 0,0 0,0-25,0 0,0 0,0 0,0 0,0 0,25 0,-25-25,0 25,0-25,0 0,0-24,-25 24,25 25,0-25,0 0,0 0,0 25,0-24,0 24,0 0,0 0,-25 0,25 0,-25 24,0 1,1 0,24 0,-25-25,0 25,0-1,25-24</inkml:trace>
  <inkml:trace contextRef="#ctx0" brushRef="#br0" timeOffset="5547.3173">21506 11757,'0'0,"0"0,0-24,-25 24,25 0,-25 0,25 0,-25 0,0 0,25 24,-24 1,24-25,0 25,-25 25,25-26,25 1,-25 25,24-25,1-1,0-24,0 25,0-25,24 0,-24-25,-25 1,25-1,0 0,-25 0,0 0,24-24,-48 24,24 0,0 0,-25 1,0 24,25 0,-25 0,0 0,1 24,-1-24,25 0</inkml:trace>
  <inkml:trace contextRef="#ctx0" brushRef="#br0" timeOffset="7282.4166">22845 10716,'0'0,"0"0,0 0,0 0,0 0,0 0,0 0,0 24,0-24,-25 25,25-25,-24 25,24 0,0-25,0 25,-25-1,25 1,0 0,0 0,0 0,0-1,0 1,-25 25,25-25,0 24,0-24,0 0,0 25,0-26,0 26,25-25,-25 0,0 24,25-24,-25 0,24 0,1-1,0 1,-25-25,25 25,0 0,-1-25,-24 25,25-25,0 0,-25 0,25 0,0 0,-25 0,24-25,1 25,0-25,0 0,0 0,-25 1,24 24,-24-25,25 0,0 0,-25 0,25 1,-25-1,25 0,-25 0,0 0,0 1,0-1,0 0,0-25,0 50,0-25,0-24,24 24,-24 0,0 0,0 1,-24-1,24 0,0 0,0 25,0-25,0 25,0-24,0-1,0 25,0 0,0 0,0-25,0 25,0 0,0 0,0 0,0 0,0 0,0 0,0 25,24-25,-24 0,0 25,25-1,-25 1,0-25,0 25,25-25,-25 0,0 25,0-25,25 0,-25 0,0 0,0-25,0 0,0 25,0-25,0 1,0-1,0 0,0 0,0 0,0 1,0 24,0-25,-25 0,25 25,0 0,-25 0,25 0,0 0,-25 25,1 0,24-25,-25 24,0 1,25 0,-25 0,25 0,-25-25,25 24,0-24,0 0</inkml:trace>
  <inkml:trace contextRef="#ctx0" brushRef="#br0" timeOffset="7880.4508">23044 11757,'0'0,"0"0,0 0,0 0,0 0,0 0,0 25,0-25,0 25,0-25,0 50,0-26,0 1,0 25,0-25,-25-1,25 1,0 25,0-25,0-1,0-24,0 0,0 0</inkml:trace>
  <inkml:trace contextRef="#ctx0" brushRef="#br0" timeOffset="80433.6006">16570 11807,'0'0,"-25"25,25 0,0-25,0 0,0 24,0 1,0-25,-25 25,25-25,0 0,0 0,-25 25,25-25,0 0,0 0,0 0,0 0,0 0,0 0,0 0,0 0,25-25,-25 0,25 25,-25-25,25 1,-25-1,49-25,-49 50,25-25,0 1,0-1,-25 0,24 25,-24 0,0-25,0 25,0 0,0 0,0 0,0 25,0-25,-24 25,-1-25,25 25,-50-1,50-24,-49 25,49-25,-25 25,0 0,0-25,25 0,0 0,0 25,0-25,0 0,0-25,0 25,25 0,0-25,0 25,-25-25,24 25,1-25,0 1,0 24,-25-25,0 25,0 0,0 25,0-1,-25-24,0 25,0 0,1 0,-1 0,0-1,0-24,25 25,0-25,0 0,0 0,0 0,25 0,0-25,0 25,-1 0,1-24,0 24,0-25,-25 25,25 0,-1-25,-24 25,0 0,25-25,-25 25,0 0,0 0,0-25,0 1,25 24,-25-25,0 25,0-25,0 25,0-25,0 25,0 0,0 0,0 0,0 0,0 0,0 0,0 0,0 25,0 0,0 0,0 24,-25-24,25 25,0-1,0-24,-25 25,25-26,0 26,0-25,0 0,0-25,0 0,0 0,0 0,0 0,0-25,25-25,-25 25,0-24,0-1,0 1,0-1,0 0,0 26,0-1,0 25,0 0,0 0,0 25,0-1,0 26,0 0,0-1,-25 26,25-1,0 0,0-24,0 25,0-26,-24 1,24-1,0 1,0-25,0 0,0-1,0-24,0 0,0 0,0 0,0 0,0-24,0 24,0-25,0 0,0 0,24 0</inkml:trace>
  <inkml:trace contextRef="#ctx0" brushRef="#br0" timeOffset="81506.6619">16470 12626,'0'0,"0"0,0 0,25 0,0-25,0 25,0-25,-1 25,1-25,25 25,-25 0,-1-25,1 25,25 0,-50 0,25-24,-1 24,-24 0,0 0,0 0,0 0,0 0,0 0,0 0,0 0,0 0,0 0,0 0,0 24,-24-24,-1 0,25 0,-50 25,25-25,-24 25,24 0,-25-25,26 0,-1 25,-25-1,50-24,-25 0,25 0,0 0,25 0,0 0,25 0,-26-24,26 24,0-25,-1 25,1-25,-1 0,1 25,-25-25,0 25,-1 0,-24 0,0 0,25-24,-25 24,0 0,-25 0,25 0,-24 24,24-24,-50 0,25 0,0 0,1 25,-26-25,25 25,0-25,-24 25,49-25,-25 0,25 0,0 0,0 0,25 0,-25 0,49 0,-24 0,0 0,0-25,24 25,-24 0,0 0,0-25,0 25,-25 0,24 0,-24 0,0 0,0 0,0 0,0 0,0 0,0 0,0-25,0 25,0 0</inkml:trace>
  <inkml:trace contextRef="#ctx0" brushRef="#br0" timeOffset="206715.8233">20910 3572,'0'0,"0"25,0-25,0 0,0 0,0-25,-24 0,24 25,0-50,0 26,0-26,-25 0,25 1,-25-26,25 26,-25-1,25-24,-25 49,25-25,0 26,-24 24,24 0,0 0,24 0,1 49,0 1,0-25,24 24,-24 26,25-51,-1 26,-24-25,0 0,0-1,24-24,-49-24,25-26,-25 0,0 1,0-26,0 26,-25-26,1 1,-1 24,25 1,-25-1,0 25,25 25,0 0,-25-24,25 24,0 0,25 0,-25 0,0 24</inkml:trace>
  <inkml:trace contextRef="#ctx0" brushRef="#br0" timeOffset="207091.845">21233 2828,'0'0,"0"0,0 0,0 25,0-1,-25 1,25-25,0 50,0-25,25 24,0-24,-25 0,24 0,26-1,-25-24,24 25,-24-25,0-25,0 25,0-24,-25-1,0 0,0 0,-25-24,25 24,-25-25,0 25,0 1,25-1,-24 25,24 0,0-50,24 50,-24-25,25 25,0-24,0 24,0-25,-1 0</inkml:trace>
  <inkml:trace contextRef="#ctx0" brushRef="#br0" timeOffset="207247.8533">21555 2679,'0'0,"0"0,0 0,25 0,-25 25,25 0,-25-1,0 26,25 0,-25-1,24 1,1-1,-25 1,25-25,-25 24,25-49,-25 0,0 0,25 0,-25-49</inkml:trace>
  <inkml:trace contextRef="#ctx0" brushRef="#br0" timeOffset="207436.8641">21555 2803,'-49'0,"24"-25,0 0,25 25,0-24,25-1,24 0,-24 0,25 0,-1-24,1 24,0 0,-1 0,1 0,0-24,-26 49,1-25,0 25</inkml:trace>
  <inkml:trace contextRef="#ctx0" brushRef="#br0" timeOffset="207912.892">21506 3770,'-25'0,"0"0,-25 0,26 0,-26 25,25 25,0-1,1 1,24 24,0-24,24 0,1-1,0-24,25 0,-1 0,26-50,-26 0,1-25,-1 1,-24-1,0-24,-25 24,0-49,0 25,-25-1,-24 25,24 26,-25-26,25 50,-24 0,24 25,0 0,0-1,25 1,-24 25</inkml:trace>
  <inkml:trace contextRef="#ctx0" brushRef="#br0" timeOffset="208159.9061">21555 3919,'0'0,"0"25,0 0,0 0,0-1,0 26,0-25,0 0,0 24,0-24,25 0,-25-25,25 25,0-50,-1 25,1-50,0 25,0-24,0 24</inkml:trace>
  <inkml:trace contextRef="#ctx0" brushRef="#br0" timeOffset="208424.9209">21853 3770,'0'25,"0"0,25 0,0 24,-25-24,24 0,26-25,-25 25,0-25,24 25,-24-50,25 0,-50 0,49 0,-49 1,0-26,25 0,-50 1,25-1,0-24,-25 49,1-25,24 1,0 24,0 0,0 0,0 0</inkml:trace>
  <inkml:trace contextRef="#ctx0" brushRef="#br0" timeOffset="208671.9353">22349 3299,'0'25,"0"24,0-24,0 0,0 25,25-1,-25-24,0 25,25-26,-25 26,24-25,-24 0,25 0,-25-25,25 0,-25 0,25 0,-25 0</inkml:trace>
  <inkml:trace contextRef="#ctx0" brushRef="#br0" timeOffset="209151.9628">22671 3125,'0'0,"0"25,0-25,0 25,0 0,0 0,25 24,-25 1,0-1,25 1,-25-25,0 24,0 1,25 0,-25-50,0 24,0 1,0-25,0 0</inkml:trace>
  <inkml:trace contextRef="#ctx0" brushRef="#br0" timeOffset="209360.9748">22473 3125,'0'0,"0"-24,25 24,0-25,-1 25,26-25,-25 0,24 0,-24-24,25 24,-25 0,24 0,1-24,-25 24</inkml:trace>
  <inkml:trace contextRef="#ctx0" brushRef="#br0" timeOffset="209759.9976">23044 2729,'0'0,"0"0,0 0,0 0,0 0,0 0,0 0,0 0,0 24,0-24,-25 0,25 25,-25 0,25 0,-25-25,0 25,25-1,-24 1,24-25,0 25,0-25,24 25,-24 0,0-25,0 24,0 26,0-25,0 24,0 1,-24 0,24-26,0 26,0-25,0 24,24-24,1-25,0 25,0-25,-25 0,49-25,-49 25,50 0,-50-25,25 1,0 24,-25-25,0 25</inkml:trace>
  <inkml:trace contextRef="#ctx0" brushRef="#br0" timeOffset="210130.0188">22275 4390,'-25'0,"25"0,0 0,0 25,0 0,0 25,0-1,0 1,25-1,-25 26,24-26,-24 1,0 0,25-25,-25-1,0 1</inkml:trace>
  <inkml:trace contextRef="#ctx0" brushRef="#br0" timeOffset="210438.0363">21927 4638,'-24'-49,"24"24,24 0,1-24,0-1,25 25,-1 0,1-24,24 24,-24 0,-1 25,-24 0,25 25,-1 0,-24 0,0-1,0 26,24 24,-49-49,25 50,0-26,-25 1,0-25,0-1,0 1,0-25,0 0,0-49,0 24</inkml:trace>
  <inkml:trace contextRef="#ctx0" brushRef="#br0" timeOffset="210626.0471">22622 4167,'0'-49,"-25"24,25 25,0 25,0-1,25 26,-25 0,0 24,25 0,-1 1,-24-26,50 26,-50-26,25 1,0-25,-25-25,0 0</inkml:trace>
  <inkml:trace contextRef="#ctx0" brushRef="#br0" timeOffset="210784.0562">22498 4514,'0'0,"0"0,25-24,-1 24,1-25,0 0,0 0,0-24,-1-1,26 0</inkml:trace>
  <inkml:trace contextRef="#ctx0" brushRef="#br0" timeOffset="211394.0911">22895 3969,'0'0,"0"-25,0 25,0 25,0 0,-25-1,0 1,0 0,25 25,-24-26,24 1,0 0,24-25,1 0,-25 0,25 25,0-25,-25 25,0 24,0 1,0-1,0 1,0 24,-25-24,25 0,0-26,25 1,-25-25,25 0,-1 0,1-25,0-24,0 24,-25-25,25 1,-25-26,0 26,-25-26,25 26,-25-26,25 26,0-1,-25 1,50 24,-25 0,25 25,-25 0,49 0,-24 0,0 0,0 25,0 0,-25-1,24 1,-24 0,-24 25,24-1,0 1,0-25,0 24,0 1,24-25,-24-1,25 1,0-25,0 25,0-25,-25-25,24 25,1-25,0 1,0-1,0 0,-1-25,1 26</inkml:trace>
  <inkml:trace contextRef="#ctx0" brushRef="#br0" timeOffset="211784.1134">23515 3696,'0'-25,"0"25,0 0,0 0,0 0,-50 25,25 0,1 0,-1-25,0 24,25 1,-25 0,50 0,0 24,-25-24,25 0,-1 25,-24-1,25-24,-25 49,0-24,0 0,0-26,25 1,0 0,0 0,-1-25,1 0,25 25,-25-25,-1-25,1 25,-25 0,25 0,-25 0,25 25</inkml:trace>
  <inkml:trace contextRef="#ctx0" brushRef="#br0" timeOffset="750696.9374">14238 3721,'0'0,"0"0,0 0,0 25,0-25,0 24,0 26,0 0,0 24,0 0,0 1,25 24,-25-25,0 26,0-1,0-25,0 1,24-1,-24-24,0-1,25 1,-25-25,0 0,0-1,0-24,0 0,0 0,0-24,25-1,-25-25</inkml:trace>
  <inkml:trace contextRef="#ctx0" brushRef="#br0" timeOffset="751219.9674">14932 3944,'0'0,"0"-25,0 25,0-25,-24 25,-1-24,0 24,-25 24,26-24,-26 25,25 25,-24 24,24 1,0-1,0 25,25 0,0-24,0 24,50-25,-25 1,49-50,0 24,1-24,24-25,-25-25,1 0,24-24,-49-26,24 1,-24 0,-50-26,25 1,-50 0,0 0,-25 0,1 24,-26 26,1 24,24 0,1 25,-1 0,25 0,25 25,0 0,25-25,0 24</inkml:trace>
  <inkml:trace contextRef="#ctx0" brushRef="#br0" timeOffset="751571.9874">15825 3746,'0'0,"0"-25,0 25,0 0,25 25,-25-1,0 26,0 0,0 24,0 0,0 1,25 49,-25-50,25 25,-25-24,0-1,0 1,25-26,-25 1,0-50,0 25,0-25,24-25,-24 25,25-50,-25 25,0-24</inkml:trace>
  <inkml:trace contextRef="#ctx0" brushRef="#br0" timeOffset="752285.0283">16470 3919,'0'-25,"0"25,0 0,0-24,0 24,-24 24,24-24,-25 25,0-25,25 50,-25-1,0 1,0 24,25 1,0-1,-24 25,48-24,-24-1,0 1,25-26,25 1,-25-1,24-24,1 0,0-25,24 0,0-25,1 0,-1-24,1-1,-26 1,1-26,24 26,-49-51,25 26,-26 0,1-26,-25 26,0-25,-25 24,25-24,-24 50,-26-26,25 25,-24 26,-1-1,0 0,1 25,-26 25,26-25,-1 25,1 24,-1 1,25 0,-24-26,49 26,0 0,0-1,0-49,49 25</inkml:trace>
  <inkml:trace contextRef="#ctx0" brushRef="#br0" timeOffset="791324.2612">17587 2208,'0'0,"0"0,0 0,0 0,0 0,0 24,0-24,-25 0,25 0,-25 25,25-25,0 0,0 0,0 25,0-25,25 25,0 0,-1-25,26 24,24 1,-24-25,24 25,26-25,-26 25,25-25,0 0,1 25,-1-25,0 24,0 1,-24-25,24 25,0-25,-24 0,24 0,0 0,0 0,-24-25,24 25,-25-25,26 25,-51-24,26 24,-26-25,1 25,-25 0,-1-25,-24 25,25-25,-25 0,25 1,-25-51,0 26,25-26,0-24,-1 0,1-25,0 25,25-26,-26 1,1 25,0 0,0 25,0-1,-25 26,0-26,0 26,-25-1,25 50,-50-74,1 49,-26 25,1-25,-1 25,-24-25,0 25,-25 0,0-25,-25 25,-25-24,1-1,-1 0,-24 25,24-25,0 25,1 0,-1 0,50 0,-25 0,50 0,0 0,49 0,-24 25,74-25,-50 50,50-50,-25 99,1-50,24 51,0-1,0 0,-25 25,0 25,25-25,-25 0,25 0,-25-25,25-24,0-1,0 0,0-49,0 0,0 25,25-50,-25 24,0-24,25 25,0-25,0 0,24 0,1 25,24-25,1 0,-1 0,25 0,-24 0,24 0,-25 0,1 0,-1 0,-24 0,-1 0,-24-25,0 25,25 0</inkml:trace>
  <inkml:trace contextRef="#ctx0" brushRef="#br0" timeOffset="808166.2239">8706 10145,'0'0,"0"0,0 0,0 0,0 0,0 0,0 0,0 0,0 0,0 0,0 0,0 0,0 0,0 0,0 0,0 0,0 0,0 0,0 0,0 0,0 25,0-25,0 0,0 0,0 0,-24 0,24 0,-25 25,25-25,-25 25,0-25,25 24,-49 1,24 0,0 0,-25-25,26 25,-26-1,-24 1,24 0,-24 25,24-26,-24-24,-1 50,1-25,-1 24,1-24,-25 0,24 0,-24 0,25-1,-26 1,26 0,-25-25,24 25,-24-25,0 0,24 0,-24 0,0 0,25-25,-26 25,26-25,-25 0,24 1,26-1,-50-25,49 50,0-49,-24 24,24-25,25 25,-24 1,24-1,0 0,25 0,-25 0,25 25,0-24,0 24,0 0,0 0,0 0,0 0,0 0,0 0,0 0,0 0,0 0,0 0,0 0,0 0,0 24,0-24,0 25,0 25,0-1,0 1,25 24,-25 1,25-1,0 1,-25-1,25 0,-1-24,-24 24,0-49,25 0,-25 0,0 0,0-25,0-25,0 0,-25 0,25-49,-24-1,-1 1,25-25,-50 0,25-1,25-24,-49 50,49 0,-50 24,50 0,0 26,-25-1,25 25,0 0,25 0,0 0,0 25,24-1,1-24,24 25,1-25,-1 0,1 0,-1-25,-24 25,24-24,-24 24,-25-25,-1 25,-24-25,0 25,0 0,0 0,0 25</inkml:trace>
  <inkml:trace contextRef="#ctx0" brushRef="#br0" timeOffset="808946.269">7268 11311,'0'0,"0"-25,0 25,-25 0,0-25,0 25,1-24,-1 24,0 0,0 24,0-24,1 25,-1 0,0 25,25-1,-25 1,0 24,25 1,25-26,0 26,-25-1,50-24,-26-1,26-24,24 0,-24 0,0-25,24-25,0 25,-24-25,24-25,-24 1,-25-1,24-24,1-1,-50 1,0 0,0-1,0 26,-50-26,26 26,-26 24,0-25,1 25,-26 25,26 0,-1 25,-24-25,24 25,25 0,-24-25,24 25,25-1</inkml:trace>
  <inkml:trace contextRef="#ctx0" brushRef="#br0" timeOffset="863170.3705">7392 14759,'0'25,"0"-1,0 1,0 0,0 0,0 24,0 26,0-1,0 25,25 25,-25-24,24 49,-24-25,0 0,0 0,0-25,0 0,0 0,-24-24,24-26,-25-24,25 25,0-50,0 0,0-50</inkml:trace>
  <inkml:trace contextRef="#ctx0" brushRef="#br0" timeOffset="863464.3874">8111 14858,'25'25,"-25"0,0 24,25 26,-25-1,0 25,0 0,0 1,0 24,0 0,0 0,0 0,0-25,0-25,0 1,25-1,-25-49,0 0,0 0,0-50,24 25,-24-50</inkml:trace>
  <inkml:trace contextRef="#ctx0" brushRef="#br0" timeOffset="863765.4046">8682 14883,'24'0,"1"25,-25 24,0 26,25-26,-25 50,0 25,25-24,-25 49,0-1,0-24,0 0,25 0,-25-24,0-26,24 0,-24-24,0-50,0 0,0 0,25-25,-25-24,25-26</inkml:trace>
  <inkml:trace contextRef="#ctx0" brushRef="#br0" timeOffset="864355.4383">9699 15032,'-25'-50,"0"50,-25-25,26 0,-1 50,0-25,-25 50,26-1,-1 51,0-26,25 75,-25-25,0 25,50 0,-25-1,25-24,25 25,-26-50,51-24,-1-1,1-49,-1 0,25-25,-24-25,24-49,-25 24,1-74,-1 0,-24-25,-25 0,-1-24,-48-1,24 25,-50 0,-24 25,-1 50,1 0,-1 49,1 25,-1 0,26 49,-1 1,25 0,25-1,0-49</inkml:trace>
</inkml:ink>
</file>

<file path=ppt/ink/ink4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8:03.960"/>
    </inkml:context>
    <inkml:brush xml:id="br0">
      <inkml:brushProperty name="width" value="0.05292" units="cm"/>
      <inkml:brushProperty name="height" value="0.05292" units="cm"/>
      <inkml:brushProperty name="color" value="#FF0000"/>
    </inkml:brush>
  </inkml:definitions>
  <inkml:trace contextRef="#ctx0" brushRef="#br0">3820 10071,'0'0,"0"-25,-25 25,25 0,-25-25,25 25,0-25,-24 25,-1 0,25 0,-25 0,0 0,25 0,-25 25,25-25,-25 0,1 0,24 25,-25-25,0 25,25-25,-25 25,0-1,1-24,24 25,-25 0,0 0,0 0,0-1,25 26,-24-25,24 24,-25 1,0 0,0-26,25 51,-25-26,25 1,-24 0,24-1,0 1,-25-1,25 26,0-50,0 49,0-24,25-1,-25 26,0-1,0-24,0-1,24 26,-24-26,25 26,-25-26,25 1,0 0,0-1,-25 1,24-1,26 1,-25-25,24 24,1-24,0 25,-1-25,26-1,-26 1,26 0,-1 0,1-25,-1 0,0 0,1 0,-1 0,25 0,-24-25,-1 25,1-25,-1 0,-24 25,24-24,-24-1,24-25,-24 25,-1 1,1-1,0-25,-1 1,-24-26,25 26,-26-26,1 1,0-25,0-1,0 1,-25 0,0-25,0 25,0-1,-25 26,0-25,0 0,0 24,-24 1,24-1,-25 1,1 0,-1-1,1 26,-1-26,0 25,1 1,-1-1,0 25,1-24,-1 24,1 0,-1 0,25 1,-24-1,-1 0,25 25,-24 0,24 0,-25 0,25 0,1 0,-26 25,25-25,-24 25,-1-1,25 26,0-25,-24 0,24 24,-25-24,26 25,-1-26,0-24,0 25,0-25</inkml:trace>
  <inkml:trace contextRef="#ctx0" brushRef="#br0" timeOffset="3541.2025">11485 10740,'0'0,"0"0,0 0,-25 0,25 0,-25 25,25 0,-25 0,0-25,1 25,24-1,-50 1,50 25,-50-25,50 24,-24-24,-1 49,25-49,-25 25,25 24,-25-24,25 0,0 24,0-24,0-1,0 26,25-26,-25 26,0-1,25 0,-25 1,0-26,25 51,-1-51,-24 26,50-1,-50 1,50-26,-26 26,1-26,25 1,-25 24,24-24,1-1,-25 1,49 0,-24-1,-1-24,1 0,24 24,-24-24,24 0,-24-25,24 25,1-25,-26 0,26 0,-26 0,26-25,-26 0,26 0,-26-24,1-1,24 1,-24-26,0 26,-1-51,1 26,-25-25,24 0,-24-1,0 1,-25 0,25 0,-1 24,-24-24,-24 25,24-26,-25 26,25 0,-50-1,25 1,1 24,-26-24,0-1,1 26,-1-1,1 0,-26 1,26-1,-1 1,-24 24,24-50,0 26,-24-1,24 25,1-24,-1-1,0 25,1-24,-1 24,1-25,-1 26,-24-1,24 25,0 0,-24-25,0 25,24 0,-24 0,24 0,-24 25,24-25</inkml:trace>
  <inkml:trace contextRef="#ctx0" brushRef="#br0" timeOffset="5200.2972">8161 13692,'-25'0,"25"-25,-25 25,0-24,1 24,-26 0,25 0,0 0,-24 0,-1 24,25-24,-24 25,-1 0,25 25,-24-26,-1 1,0 25,1-1,-26 1,26 0,-1 24,1-24,-1 24,25-24,-24 24,-1 1,25-1,0 0,1 1,24-1,-25 1,25-1,0 0,0 26,25-26,-25 25,0-24,24-1,1 25,0-24,0-1,0 25,-1-49,26 49,-25-49,24 24,1 1,0-26,24 26,-24-26,24 1,-24-1,24 1,0-25,1 25,-1-26,1 1,24-25,-25 0,1 0,-1-25,1 1,-1-26,-24 25,49-49,-50-1,26 26,-1-51,-24 51,-1-50,1 24,0-24,-1 25,-24-26,0 26,0-25,0-1,-25 26,24-25,-24 24,0 1,0-25,-24 49,-1-24,25-1,-25 26,0-1,-24-24,24 24,0 1,-25-1,1-25,24 26,-25-1,25 1,-24-1,-1 25,25-24,-24-1,-1 25,1 0,24-24,-25 24,1 0,-1 0,0 1,1 24,-1 0,1-25,24 25,-25-25,25 25,-24-25,24 25</inkml:trace>
  <inkml:trace contextRef="#ctx0" brushRef="#br0" timeOffset="6110.3495">11757 10120,'0'0,"0"0,0 25,0-25,-24 0,24 25,-25-25,25 25,-25-25,0 25,25-25,-25 24,1 1,-1-25,0 25,0 0,25-25,-49 25,49-1,-25-24,0 25,0 0,0 0,1 24,24-24,-50 0,50 25,-25-1,0 1,1-1,24 26,-25-50,25 49,0-49,25 0,-25 24,24-24,-24-25</inkml:trace>
  <inkml:trace contextRef="#ctx0" brushRef="#br0" timeOffset="6734.3852">11609 10443,'0'0,"-25"25,0-1,0 1,0 0,-24 25,24-1,-25-24,26 25,-26-26,25 26,0-25,-24-25,49 25,-25-25,25 0,0 0,0 0,0-25,25 0,-25 0,25-24,-1-1,26 0,-25 1,24-1,-24 25,25-24,-1 24,-24 0,25 0,-1 25,-24-24,25 24,-1 24,-24-24,25 25,-1-25,1 25,-25-25,0 0,-1 25,1-25,0 0,-25-25</inkml:trace>
  <inkml:trace contextRef="#ctx0" brushRef="#br0" timeOffset="7014.4012">11708 10244,'25'0,"-1"25,26 0,0 0,-1 0,1 24,24-24,-24 25</inkml:trace>
  <inkml:trace contextRef="#ctx0" brushRef="#br0" timeOffset="17799.018">2431 10344,'0'0,"0"0,0 0,0 0,0 0,0 0,0 0,0 0,25-25,-25 25,0 0,0 0,0 0,0 0,0 0,0 0,0 0,0 0,0 25,0-25,0 0,24 24,1-24,-25 0,25 25,-25-25,25 25,-25-25,25 25,-25 0,0-25,24 24,-24 1,25-25,-25 25,25 25,-25-26,25 1,-25 0,25 0,0 24,-25-24,24 0,1 0,0 0,-25 24,25-24,0 0,-25 0,24-1,1 1,0 0,0 0,-25 0,49-1,-49 1,25 0,0-25,0 25,0 0,-1 0,-24-25,25 24,-25-24,25 0,-25 25,0-25,0 0,0 0,25 25,-25-25,0 0,0 0,0 25,0-25,25 0,-25 0,0 25,0-25,0 24,0-24,0 0,0 0,0 0,0 0,0 0,0 25,0-25,0 0,0 0,0 25,-25-25,25 25,0 0,-25-25,25 24,-25 1,0 0,1 0,-1 0,0-1,0 26,0-25,-24 24,-1-24,25 0,1 0,-26 0,25-1,0 1,1 0,-1 0,0-25,25 25,-25-25,0 24,25-24,-25 25,25-25,0 0,-24 0,24 0,0 0,0 0,0 0,0 0,0 0,0 0,0 0,0 0,0 0,0 0,0 0,0 25,0-25,0 0,0 0,0 0,0 0,0 0,0-25,-25 25,25-25,0 1,-25-1,0-25,25 1,-25-1,1-24,-1 24,25-24,-25-1,0 1,25 24,-25-24,1 24,24-24,0-1,-25 26,0-1,25-24,-25 24,25 0,-25 1,25-1,-24 1,24-1,-25 25,25-24,-25 24,25 0,0-25,0 50,0-24,0-1,0 0,0 0,25 25,-25 0,0-25,0 25,0 0,0 0,0 0,0 0,0 0,0 0,0 0,-25-24</inkml:trace>
  <inkml:trace contextRef="#ctx0" brushRef="#br0" timeOffset="20667.1821">3820 9971,'0'0,"0"0,0 0,0 0,0 0,0 0,0 0,0 0,0 0,0-24,0 24,0-25,0 25,0 0,0 0,0-50,0 50,0-25,0 1,0-1,0 0,0 0,0-24,0 24,0-25,0 1,0-1,0 0,0 1,0-26,0 26,25-1,-25-24,0 24,0-24,25 24,-25 0,24 1,-24-1,25 25,0-24,-25-1,50 1,-50 24,24 0,1 0,0 0,0 1,0 24,-25-25,24 25,1 0,0 0,0 0,0 25,-1-25,1 24,0 1,0 0,0 0,-1 0,-24 24,25-24,0 25,0-1,0-24,-1 25,-24-1,25-24,0 25,0-1,-25 1,25-25,-1 24,-24 1,0 0,25-26,-25 26,25-25,-25 24,0-49,0 25,0 0,0 0,0 0,0-25,0 0,0 24,0-24,0 0,-25 25,25-25,-25 0,25 0,0 25,-24-25,-1 0,25 0,-25-25,0 25,0 0,25-25,-24 25,-1-24,0 24,25-25,-25 0,25 25,0-25,-25 25,25-25,0 25,0 0,0 0,0-24,0 24,0 0,0 0,0 0,25 24,-25-24,0 0,25 25,0 0,-25 0,25 0,-1-1,-24 1,50-25,-50 25,25-25,0 0,-1 0,26 0,-50 0,50 0,-26-25,-24 0,50 1,-25-1,0 0,0-25,-1 26,1-1,0-25,0 25,-25 1,0-1,0 0,0-25,-25 26</inkml:trace>
  <inkml:trace contextRef="#ctx0" brushRef="#br0" timeOffset="21555.2329">3770 7838,'0'0,"0"25,0-25,25 0,-25 0,0 25,0-25,0 25,0-25,25 0,-25 24,0-24,0 0,0 0,25-24,0 24,-25 0,24 0,-24-25,25 25,0-25,-25 25,25-25,0 0,-25 1,24-1,1 0,-25 0,0 0,25 1,-25-1,0 0,25 0,-25 25,0-25,0 25,0-24,0 24,0 0,0 0,0 0,0 24,0 1,0 0,0 0,0 0,0 24,0 1,0 24,0-24,0-1,0 26,0-25,0 24,0-49,25 24,-25 1,0-25,0-25,0 25,0-25,0 0,0 0,0 0,0 0</inkml:trace>
  <inkml:trace contextRef="#ctx0" brushRef="#br0" timeOffset="21977.257">3696 8508,'25'25,"-25"-25,25 0,-1 0,1 0,0 0,0 0,24-25,-24 25,25 0,-1-25,-24 25,25-25,-25 25,24 0,-24 0,0-24,24 24,-24 0,0-25,0 25,-25 0,25-25,-25 25</inkml:trace>
  <inkml:trace contextRef="#ctx0" brushRef="#br0" timeOffset="33867.937">5135 11956,'0'0,"0"0,0 0,0 0,0 0,0 0,0 0,0 0,0 0,0 0,0 0,0 0,0 0,0 0,0 0,-25-25,25 25,0 0,0 0,0 0,0 0,25 25,-25-25,0 0,0 25,0-25,24 24,-24 1,25 0,0 0,-25 0,25-1,0 1,-1 0,1 25,0-25,0-1,0 1,24 25,-49-25,50 24,-25-24,-1 0,1 0,0-1,0 26,0-25,-1 0,1-1,0 1,0 25,0-25,-1 24,1-24,0 25,0-1,25-24,-26 25,1-1,25 1,-25-25,-1 24,1-24,0 25,0-25,24 24,-24-24,0 25,0-26,24 1,-24 0,25 25,-25-26,-1 26,26-25,0 0,-26 24,1-24,0 25,25-26,-26 1,1 25,0-25,0-1,0 1,-1 0,1 0,0 0,0-1,0 1,-25 0,25-25,-1 25,-24-25,25 0,0 25,-25-25,25 0,-25 24,25-24,-25 0,24 25,-24-25,25 0,-25 0,25 0,-25 25,0-25,25 0,-25 0,0 0,0 0,0 0,0 0,0 0,0 0,0 0,0 0,0-25,-25 25,25-25,0 25,-25-24,25-1,-25 0,25 0,-24 0,24-24,-25 24,25 0,-25-24,25 24,0 0,0 0,0 0,-25 1,25 24,0 0,0 0,0-25,0 25,0 0,0 0,0 0,0 25,25-25,-25 0,0 24,0 1,0-25,25 25,-25 0,25 0,-25-1,24-24,-24 25,0 0,25-25,-25 25,25 0,-25-1,0-24,0 25,0-25,0 0,0 25,0-25,0 0,0 0,0 25,0-25,0 25,0-25,-25 24,0-24,25 0,0 25,-24-25,24 25,-25-25,0 25,0-25,0 25,25-25,-24 24,-1 1,0 0,0 0,0 0,0 0,1-25,-1 0,0 24,0-24,25 0,-25 0,1 0,-1 0,0 0,0 25,0-50</inkml:trace>
  <inkml:trace contextRef="#ctx0" brushRef="#br0" timeOffset="35123.0089">5606 13395,'0'0,"0"0,-25-25,0 25,25 0,0 0,-25-25,1 25,-1 0,25 0,-25-25,0 25,-24 0,24 0,0 25,-25-25,26 25,-26 0,25-1,-24 1,24 25,0-1,0-24,0 25,1-1,-1 1,0 0,25-26,-25 26,25 0,0-1,0-24,0 25,0-1,25-24,0 0,0 0,-1 24,-24-49,50 25,-25 0,0 0,-1-25,26 0,-25 0,0 0,24 0,-24 0,25 0,-26-25,1 25,0-25,0 25,0-25,-25 25,0-25,24 1,-24-1,0 0,25 25,-25-25,0 0,0-24,0 24,0 0,0 0,-25 1,25-1,0 0,0 0,-24 0,24 1,0-1,0 0,0 0,0 0,-25 1,25-1,0 25,0-25,-25 25,25-25,0 25,-25 0,25 0,0-25,-25 25,25 0,-24 0,24 0,-25 0,0-24,25 24,0 0,0 0,-25 0,25 0,0 0,0-25</inkml:trace>
  <inkml:trace contextRef="#ctx0" brushRef="#br0" timeOffset="36113.0652">5482 13246,'0'0,"0"0,0 0,0 0,0 0,0 0,-25 25,25-25,0 24,0-24,0 25,-25-25,25 25,0 0,-25 0,25-1,-24 1,24 0,-25 0,0 0,25 24,-25-24,25 0,-25 24,1 1,-1-25,0 0,0 24,0 1,1-25,24 24,-25-24,0 25,0-26,0 26,25-25,-24 0,-1 24,0-24,25 0,-25 0,25-1,-25 1,25 0,0 0,-24 0,24-25,0 25,0-25,-25 0,25 0,0 0,0 0,0 0,0 0,0 0,0 0</inkml:trace>
  <inkml:trace contextRef="#ctx0" brushRef="#br0" timeOffset="40192.2985">8285 16594,'0'0,"0"0,0 0,-25 0,25 0,0 0,0 0,0-24,0 24,0 0,0 0,0-25,0 25,0 0,0 0,0 0,0 0,0 0,0 0,0 0,0 0,0 0,0 0,0 0,0 0,0 25,0-25,0 0,0 0,0 24,0 1,0-25,0 25,0 0,0 0,0-25,0 24,0 1,-25 0,25 25,0-26,0 1,-25-25,25 25,0 0,0 0,-24 24,-1-24,25 0,-25 0,25-1,-25 1,0 0,25 0,-24 24,-1-49,0 25,0 0,25 0,-25-25,0 25,1-1,24-24,-25 0,0 25,25-25,-25 0,25 0,-25 0,25-25,-24 25,24-24,-25 24,25-25,-25 25,25-25,-25 0,25 25,-25-25,25 25,0-24,-24-1,24 0,0 0,-25 0,25 1,0-1,-25 0,25 0,0 0,-25 1,25-1,0 0,0 0,0 0,0 1,25-1,-25 0,0 0,0 0,0 1,0 24,0 0,0-25,0 25,0-25,0 0,0 25,0-25,0 25,25 0,-25 0,0 0,0 0,0-24,0 24,0 0,0 0,-25 0,25 0,0 0,0 0,0 0,0 0,0 0,-25 24,0-24,25 25,0-25,-24 25,-1-25,25 25,-25-25,25 25,0-25,-25 24,25-24,-25 25,25 0,-24 0,24 0,0-25,0 24,0-24,0 0,0 25,0-25,0 0,0 0,0-25,24 25,-24-24,0-1,25 0,-25 0,25 0,-25 1,25 24,-25-25,0 0,25 25,-25-25,24 25,-24 0,0-25,0 25,25 0,-25 0,0 0,0 0,25 25,-25-25,25 0,-25 25,0-25,25 0,-25 25,24-25,-24 0,25 25,0-25,-25 0,25 24,0 1,-25-25,0 25,24 0,-24 0,0-25,0 24</inkml:trace>
  <inkml:trace contextRef="#ctx0" brushRef="#br0" timeOffset="41093.3504">7689 17835,'0'0,"0"0,0 0,0 0,0 0,0 0,0 0,0 0,0 0,0 0,0 0,0 0,0 0,25-50,-25 50,0 0,0 0,25-50,-25 50,0 0,74-49,-74 24,25-25,0 50,0-24,0-1,-25 0,24 25,-24 0,0 0,0 0,0 0,25 0,-25 0,0 0,0 50,0-50,25 49,-25-49,-25 75,25-1,0-24,0-26,-25 51,25-26,0 1,0-50,0 74,0-74,0 50,0-50,0 0,0 74,0-74,0 0,0 50,0-50,0 0,0 0,0 0</inkml:trace>
  <inkml:trace contextRef="#ctx0" brushRef="#br0" timeOffset="41672.3835">7541 18207,'49'74,"-49"-74,0 0,0 0,0 0,0 0,50-25,-50 25,0 0,49 0,-49 0,50 25,-50-25,50 0,-50 0,74 25,-74-25,74 0,-74 0,50 25,-50-25,75 0,-75 0,74 0,-74 0,50 24,-50-24,24 0,-24 0,50 25,-50-25,0 0,50 25,-50-25,0 0,49 25,-49-25,0 0,0 0</inkml:trace>
  <inkml:trace contextRef="#ctx0" brushRef="#br0" timeOffset="43940.5132">9153 14536,'0'0,"0"0,0 0,0-25,0 25,0 0,0 0,0 0,0 0,0 0,0 0,25 0,-25 0,0 0,0-25,0 25,25-25,-1 25,-24-25,25 1,0 24,0-25,0 25,-1-25,1 0,0-25,25 26,-26-1,26 0,0 0,-1 0,-24-24,25 24,-1 0,1 0,-25-24,24 24,1 0,-1 0,-24-24,25 24,0-25,-1 26,1-1,-1 0,1-25,-25 26,24-26,1 50,-25-50,24 26,-24-1,25-25,-1 25,-24 1,25-1,-1 0,1-25,-25 26,24-1,1-25,-25 25,24 0,-24-24,25 24,-25 0,-1 0,1 1,0-1,0 0,0 0,-25 25,25 0,-1-25,-24 1,25 24,-25-25,25 25,-25 0,0-25,0 25,25-25,-25 25,0 0,0 0,25-25,-25 25,0 0,0 0,0 0,0 0,0 0,0 0,0 0,0 0,0 0,0 0,-25-24,25 24,-25 0,25 0,-25-25,0 25,25 0,-49 0,24 0,0 25,0-25,-24 0,-1 24,25-24,0 25,1-25,-26 25,50-25,-25 0,25 0,0 0,0 0,0 25,0-25,25 0,-25 0,25 0,0-25,-1 25,1 0,25-25,-25 25,-1 0,26 0,-25-25,0 25,0 0,-1 25,-24-25,25 0,0 25,-25-25,25 25,0-25,-25 25,24-1,-24 1,25 0,0 0,-25 0,0-1,25 1,-25 25,25-50,-25 49,0-24,24 0,-24 25,0-50,0 49,-24-24</inkml:trace>
  <inkml:trace contextRef="#ctx0" brushRef="#br0" timeOffset="45251.5882">10691 14287,'0'0,"0"0,0 0,0 0,0 0,0 0,-25-24,25 24,0-25,-25 25,0-25,25 25,-24-25,-1 25,25-25,-25 25,0 0,0 0,25 0,-24 0,-1 0,25 0,-25 0,0 25,25 0,-25 0,1 0,-1-1,0 26,0-25,25 25,-25-26,1 26,24 0,-25-1,0-24,25 0,0 24,0-24,25 0,-25 25,25-26,-25 1,24 25,1-25,0-1,0 1,0 0,-1 0,1 0,0-25,0 24,24-24,-24 0,0 0,25 0,-26 0,26-24,-25-1,0-25,24 25,-24-24,0 24,0 0,-1-24,-24 24,0 0,25-25,-25 26,-25-26,25 25,-24 0,24-24,-25-1,0 25,0-24,0 24,1 0,-1-25,0 26,0 24,-24-25,24 0,-25 25,25 0,1 0,-1 0,0 25,0-25,25 25,-25-1</inkml:trace>
  <inkml:trace contextRef="#ctx0" brushRef="#br0" timeOffset="45966.6288">10840 13940,'24'0,"-24"0,0 0,0 0,0 0,0 0,0 0,0 25,-24-25,24 25,0-25,-25 25,0-1,25 26,-25-50,0 50,25-1,-24 1,-1-1,0 1,0 25,0-1,1 0,-1-24,-25 24,25-24,1 24,-1-24,0 0,0-1,0 1,1-1,-26-24,25 25,0-25,1-1,-1 1,0 0,0 0,0 0,25-1,-24-24,24 25,0 0,-25-25,25 0,0 25</inkml:trace>
  <inkml:trace contextRef="#ctx0" brushRef="#br0" timeOffset="49333.8215">13146 12154,'0'25,"0"-25,0 0,-24 0,24 0,0 0,0 0,0-25,0 25,0 0,0 0,0 0,0 0,0 0,0 0,0 0,0 0,0 0,0 0,0 0,24 0,-24 0,0 0,25 0,-25 0,25 0,0 0,0 0,0 0,24 0,-24 0,0 0,24 0,-24 0,25 0,-1 0,-24 0,25-25,-1 25,1 0,-25 0,24 0,1-24,0-1,-26 25,26-25,0 0,-1 25,1-25,-1 1,-24-1,0 25,25-25,-26 0,1 25,25-25,-50 1,25-1,0 0,-1 25,-24-25,25 0,-25 25,0-24,0-1,0 0,0 0,-25 0,25 1,0 24,-24-25,-1 25,0-25,25 0,-50 25,50 0,-49-25,24 25,0-24,0 24,0-25,1 0,-1 25,0 0,0-25,0 25,-24 0,24-25,-25 25,26 0,-26 0,0 0,26 0,-26-24,25 48,0-24,-24 0,24 0,0 0,-24 0,24 0,0 0,0 0,0 0,1 0,-1 0,0 0,0 0,25 0,-25 0,1 0,24 0,0 0,0 0,0 0,0 0,-25 0,25 0,0 0,0 0,0-24,0 24,0 0,0 0,0 0,0 0,0 0,-25-25,25 25,0 0,0 0,0 0,0 0,0 0,0-25,0 25,0 0,0 0,-25 0,25 0,0 0,0 0,0-25,0 25,0 0,25 0,-25 0,0-25,0 25,25-24,-25 24,25 0,-25-25,24 25,-24-25,25 25,-25 0,0-25,0 25,0 0,0 0,0 0,0 0,0 0,0 0,0 0,0 0,0 0,0 0,0 0,0 0,0 0,0 0,0 0,0 0,0 0,0 0,-25 25,1 0,24-25,0 25,0-1,-25-24,25 25,-25 0,25 0,0-25,-25 25,25-1,-25 1,25-25,0 25,-25-25,25 25,0 0,0-1,0-24,0 25,-24-25,24 25,0 0,0-25,0 25,0-25,0 0,0 0,0 0,24 24,-24 1,25-25,-25 25,25-25,-25 25,25-25,0 25,0-25,-25 0,24 0,1 0,0 0,-25 0,25 0,-25-25</inkml:trace>
  <inkml:trace contextRef="#ctx0" brushRef="#br0" timeOffset="50325.8785">14635 11733,'0'0,"0"0,0 0,0 0,0 0,0 0,0 0,0 0,25 0,-25-25,0 25,0-25,24 25,1-25,-25 0,25 1,0 24,0-25,-1 0,1-25,-25 26,25-1,0 0,0 25,-25-25,24 25,-24 0,0-25,0 25,0 0,0 25,0 0,0-25,0 25,0 0,0-1,0 26,-24 0,24-26,-25 26,25 0,0-1,-25 1,25-1,0 1,-25-25,25 24,0 1,-25 0,25-26,0 26,-24-25,24 0,0 0,0-25,0 0,0 0,0 0</inkml:trace>
  <inkml:trace contextRef="#ctx0" brushRef="#br0" timeOffset="50921.9125">14436 12303,'0'0,"0"0,25 0,-25 0,25 0,0 0,0 0,-25 0,24 0,1 0,0 0,25 0,-26 0,1 0,25 0,-25 0,24 0,-24 0,25 25,-26-25,26 0,-25 25,0-25,-1 25,1-25,0 0,0 24,-25-24,25 0,-25 0,24 0,-24 0,0-24,0 24,0 0,0 0</inkml:trace>
  <inkml:trace contextRef="#ctx0" brushRef="#br0" timeOffset="384226.9765">20786 2927,'0'0,"0"0,0-25,0 0,-24-24,24-1,0 1,0-26,-25 1,0-1,25 1,-25 24,0 1,25 24,0 25,0 0,25 25,0 24,25 1,-1 24,-24 1,49-26,-24 1,0-25,-26 0,26-25,-25-25,0 0,-25-25,0 1,-25-1,25-24,-25 24,0-24,0-1,1 26,24-1,0 0,0 50,24-24,1-1,0 25</inkml:trace>
  <inkml:trace contextRef="#ctx0" brushRef="#br0" timeOffset="384481.9911">21208 2133,'25'50,"0"-1,-1 1,1 0,0 24,0-49,0 0,-1-25,26 0,-25 0,0-25,-1 0,1-25,-25 1,-25-1,1 1,-1-26,-25 26,1-1,24 0,-25 1,25 24,1-25,24 26,24-1,-24 0,50 0,0 0</inkml:trace>
  <inkml:trace contextRef="#ctx0" brushRef="#br0" timeOffset="384624.9993">21654 1687,'25'49,"0"-24,0 25,0 24,-25-24,25 24,-25 1,0-26,0-24,0 25,0-50,0 0,0 0,0-25</inkml:trace>
  <inkml:trace contextRef="#ctx0" brushRef="#br0" timeOffset="384783.0083">21580 1786,'-25'-50,"25"1,0 24,25-25,-25 50,50-25,-1-24,-24 24,25-25,-1 26,1-1,0-25,-1 50,-24-25</inkml:trace>
  <inkml:trace contextRef="#ctx0" brushRef="#br0" timeOffset="385091.0259">22051 2604,'25'25,"-25"25,0 24,0-24,25 24,-25-24,0 24,25 1,-25-26,0 1,0-25,0 0,0-25,0 0</inkml:trace>
  <inkml:trace contextRef="#ctx0" brushRef="#br0" timeOffset="385370.0416">21555 2555,'25'-50,"-25"25,50-24,24 24,-24-25,24 26,1-1,-1 0,0 50,1-25,-26 49,1 1,0 0,-26 24,1-24,25 24,-50 1,25-26,-1-24,-24 0,0-25,25 0,-25-25</inkml:trace>
  <inkml:trace contextRef="#ctx0" brushRef="#br0" timeOffset="385558.0526">22473 1960,'0'-25,"0"25,0 49,0 1,0 24,25 50,0-24,-25-1,24 0,-24 0,25-24,0-26,-25-24,0-25,0 0</inkml:trace>
  <inkml:trace contextRef="#ctx0" brushRef="#br0" timeOffset="385695.0605">22399 2431,'-25'-25,"25"25,0 0,25-25,-25 25,24 0,1-25,0 1,0-1,0 0</inkml:trace>
  <inkml:trace contextRef="#ctx0" brushRef="#br0" timeOffset="386003.0781">22796 1885,'0'25,"0"0,-25 0,-25 24,50 1,-50-1,50-24,-24 0,48 0,-24-25,50 0,-25 0,0 0,0 25,24-1,-49 1,25 25,-25-1,25 1,-25 0,0-1,0-24,25 0,-1 0,-24-25,25-25,0 0,0-25,0 26,-1-26</inkml:trace>
  <inkml:trace contextRef="#ctx0" brushRef="#br0" timeOffset="386407.1006">23143 2133,'-25'-49,"25"-26,0 26,-25-26,25 1,0 24,0 1,25-1,-25 25,25 0,0 25,-25 25,0-25,0 50,0-1,0 1,0 0,0-1,0 1,0 24,24-49,1 25,0-50,0 24,0-24,24-24,-24-1,0 0,0-49,-25 49,24-50</inkml:trace>
  <inkml:trace contextRef="#ctx0" brushRef="#br0" timeOffset="386708.1184">23540 1290,'0'-50,"0"50,0 25,-25 25,25-1,-25 26,0-26,0 1,1-1,24-24,0 25,24-50,1 25,25 0,-25-25,24 24,-24 26,0-25,0 0,-25 24,24-24,-24 0,0 24,25-49,-25 25,50-25,-50 0,25 0,-25 0,0 0,0 0</inkml:trace>
  <inkml:trace contextRef="#ctx0" brushRef="#br0" timeOffset="387004.1354">22547 3324,'50'-25,"24"-25,51-24,-1-25,0 24,24-24,26 0,-25 0,0 24,-1 1,-23 24,-26 1,-25 24,1 0,-51 0,-24 25,0 0,0 0,0 50,-49-1</inkml:trace>
  <inkml:trace contextRef="#ctx0" brushRef="#br0" timeOffset="663791.9667">17711 6548,'0'-24,"0"24,0 0,0 0,0 0,0 24,0 1,0 0,0 25,0 24,24 0,-24 1,0 24,25 0,-25 1,0-1,0 0,0-25,0 1,0-26,0 1,0 0,0-50,0 0,25 0,-25-25,0-25,25-24</inkml:trace>
  <inkml:trace contextRef="#ctx0" brushRef="#br0" timeOffset="664037.9808">18256 6548,'25'25,"-25"25,25 24,-25-24,0 49,0-24,0 24,0-25,0 25,0-24,-25-1,25-24,0-1,0 1,0-25,25 24,-25-49,25 25,-25-25,0-25</inkml:trace>
  <inkml:trace contextRef="#ctx0" brushRef="#br0" timeOffset="664353.9989">18901 6573,'25'0,"0"0,0 25,-25 0,0 24,0 1,0 0,0 24,0 1,0 24,0-25,0 1,0-26,0 26,0-1,0-24,0-1,0-24,0 0,0 0,0-1,0 1,0-25,0 0</inkml:trace>
  <inkml:trace contextRef="#ctx0" brushRef="#br0" timeOffset="673152.502">20166 7243,'0'0,"0"25,0-25,0 25,0-25,0 24,0 1,0 0,0-25,0 25,0 24,0 1,0-25,0 24,0 1,25-25,-25 0,50-25,-1 0,26-50,-1 0,50-24,0-25,25 24,0-49,0 25,-1 25,1-1,-25 1,-25 24,1 25,-51 1,1-1,-25 25,-25 0,0 0,0 25,0-1</inkml:trace>
  <inkml:trace contextRef="#ctx0" brushRef="#br0" timeOffset="677801.768">4787 10468,'0'0,"0"0,0 0,0-25,0 0,0 25,0-25,0 0,0 25,0-24,0 24,0-25,0 25,-25 0,25-25,-24 0,-1 25,0-25,25 1,-25 24,0-25,-24 0,49 0,-25 25,0-25,0 25,1-24,-1 24,0 0,0 0,0 0,25 0,-24 0,-1 0,0 24,0-24,0 0,1 0,-1 0,0 25,0-25,-24 0,24 0,0 0,0 0,0 0,-24 0,24 0,0 25,0-25,-24 0,24 0,0 25,0-25,-24 0,24 25,-25-25,25 24,1 1,-1 0,0-25,-25 25,26 0,24-1,-25 1,0 0,0 25,25-26,-25 1,25 25,-24-25,24 24,0-24,-25 25,0-1,25 1,0-1,0 1,-25-25,25 24,0 1,0 0,0-1,0-24,0 25,25-25,-25 24,0-24,25 25,0-1,-25-24,24 0,-24 24,25-24,-25 0,25 0,0 0,0-1,-25 1,24 0,1 0,0 0,25-25,-26 24,1 1,0-25,0 0,0 0,24 25,-24-25,0 0,0 0,0 0,-1 25,1-25,0 0,25 0,-50 0,49 0,-24 0,-25 0,50 25,-26-25,1 0,-25 0,25 0,0 0,0 0,-1 0,-24 0,25 0,0 0,0 0,0 0,-1 0,1 0,0 0,25 0,-26 0,1-25,0 25,0 0,24 0,-24 0,0 0,0 0,0-25,-1 25,-24-25,25 25,0 0,0-25,0 1,0-1,-1 0,-24 0,25 0,-25 25,25-24,0-1,-25 0,0 0,25 0,-25 1,0-1,24 0,-24 0,0-24,0 24,0-25,0 25,0-24,0-1,0 25,0-24,0-1,0 0,0 26,-24-26,-1 0,25 26,-25-1,0-25,25 1,-25 24,25-25,-24 25,-1 1,25-1,-25 0,25 0,-25 0,25 25,0 0,0-24,0 24,-25 0,25 0,0-25,0 25,-25 0,25 0,0-25,0 25,-24 0,24 0,0 0,0 25,0-25,0 25,-25-1,0 1,25 0,-25 25</inkml:trace>
  <inkml:trace contextRef="#ctx0" brushRef="#br0" timeOffset="692671.6185">17661 9525,'-25'-25,"0"50,1-25,24 25,-50 0,25 24,0 26,0-1,1 0,24 26,24-26,1 1,0-26,25 26,-1-51,1-24,0 0,24-24,-24-26,-1 0,-24-24,0-1,0-24,-25 25,-25-1,0 1,0 24,-24 1,-1 49,0 0,1 0,24 25,-25 24,26-24,24-25,0 25</inkml:trace>
  <inkml:trace contextRef="#ctx0" brushRef="#br0" timeOffset="693003.6375">18083 9550,'0'49,"-25"1,0 24,0 1,0-1,25 25,-24-24,24-1,24-49,1 25,0-25,25-25,-1-25,26 0,-51 0,26-24,0-26,-26 25,-24-24,0 0,-24-1,-26 26,0-1,1 25,-1 0,-24 25,24 0,25 25,1 0,-1-25,25 25,49 0</inkml:trace>
  <inkml:trace contextRef="#ctx0" brushRef="#br0" timeOffset="693336.6566">18604 9599,'-25'25,"0"0,0 25,0-1,0 1,1 24,-1 1,25-1,25 1,-1-26,26-24,0 0,24-25,-24 0,24-25,1 0,-26-24,1-1,-25-25,-25 1,0 0,-50 24,25-24,-24 24,-26 25,26 0,-1 1,25 48,0-24,25 0</inkml:trace>
  <inkml:trace contextRef="#ctx0" brushRef="#br0" timeOffset="693758.6806">19794 9550,'-49'-25,"24"0,-50 0,26 25,-1 25,0 0,1 25,-1 24,25 0,25 26,0-1,25-25,25 1,-1-1,1-24,25-25,-1-25,-24 0,-1 0,1-50,-25 25,-1-49,-24-1,-24 1,-1-1,-25 26,25-1,-24 1,-1 24,1 25,24 0,0 25,25-1</inkml:trace>
  <inkml:trace contextRef="#ctx0" brushRef="#br0" timeOffset="694084.6989">20042 9897,'-25'50,"25"-1,0 1,0 0,25-1,0-24,25-25,-1 25,1-50,-1 25,1-25,0 0,-1-24,-24-1,-25 0,0 1,-25-26,-24 26,24-1,-25 1,-24 24,24 0,1 25,24 0,0 25,25 0,0-25,0 24,50-24</inkml:trace>
  <inkml:trace contextRef="#ctx0" brushRef="#br0" timeOffset="694403.7176">20762 9699,'-25'49,"25"1,-25-1,25 1,25 24,-25-49,25 25,24-25,1 0,-1-25,26 0,-26-50,1 25,0-25,-26-24,1 0,-25 24,-25-24,1-1,-1 26,-50-1,26 25,-1 0,1 25,24 0,0 0,0 25,50-25</inkml:trace>
  <inkml:trace contextRef="#ctx0" brushRef="#br0" timeOffset="697155.875">6400 13146,'0'25,"0"-25,0 0,-25 25,25-25,0 0,0 25,0-25,0 25,0-25,25 0,-25 0,0 0,24 0,-24 0,25 0,0 0,0 0,24 0,-24 0,25-25,-1 0,1 25</inkml:trace>
  <inkml:trace contextRef="#ctx0" brushRef="#br0" timeOffset="697937.9197">9947 13568,'0'0,"0"0,24-25,-24 25,0 0,0 0,0 0,0 0,0 0,0 25,0-25,0 25,0-25,25 0,0 0,0 0,25-25,-26 0,51-24,-26-1,26 1,-26-26</inkml:trace>
  <inkml:trace contextRef="#ctx0" brushRef="#br0" timeOffset="699646.0174">6573 12998,'0'24,"0"1,-25 0,1-25,24 25,0-25,0 25,24-25,1 0,25-25,24 25,1-50,24-24,25 24</inkml:trace>
  <inkml:trace contextRef="#ctx0" brushRef="#br0" timeOffset="700539.0685">10120 13419,'0'0,"0"0,0 0,0 0,0 0,0 0,0 0,0 0,0 0,0 25,0-25,0 25,0 0,-24-25,24 25,0-25,0 24,0 1,0-25,0 0,0 0,0 0,24 0,1-25,0 1,25-1,-1 0,1-25,24 26,-24-26,24 0,-24 1,-1 24,1-25</inkml:trace>
  <inkml:trace contextRef="#ctx0" brushRef="#br0" timeOffset="701481.1224">12824 12824,'0'0,"0"0,0 25,0 0,25-1,-25 26,25 0,-25 24,49-24,-24 24,0-24,0-25,-1 24,1-24,25 0,-50 0,25-25,-1 0</inkml:trace>
  <inkml:trace contextRef="#ctx0" brushRef="#br0" timeOffset="718270.0826">10840 11013,'0'0,"0"0,0 0,24 25,-24-25,0 0,-24-25,24 25,0 0,0 0,0 0,0 0,-25 0,0-25,25 25,-50 0,26-24,-26 24,-24-25,-1 0,1 25,-50-25,0 0,0 1,-25-1,-25 25,1-25,-1 0,-49 25,24-25,1 1,-25 24,24-25,-24 25,24-25,1 0,0 25,24 0,-24 0,24-25,0 25,25 0,1-24,-1 24,25 0,0 0,25 0,-1 0,26 0,24 0,1 0,-1 0,25 0,25 0,-25 0,25 0,0 0,0 0,0 0,0 0,0 0,0 0,0-25,0 0,25 0,-25 0,25-24,0-1,24 1,-24 24,0-25,0 1,25 24,-50 0,24 0,1 25,-25 0,0 0,-25 0,1 25,-26 25,0-26,25 26,-49-25,24 24,1 1,-1 0,1-26,24 26,25 0,0-26,25 26,24 0,1-1,24-24,1 25,-1-1,1 1,-26-25,1-1,-1 1,-24-25,25 25,-50-50,49 0</inkml:trace>
  <inkml:trace contextRef="#ctx0" brushRef="#br0" timeOffset="718867.1168">8012 9575,'-25'-25,"0"25,0 0,1 0,24 0,-50 0,50 25,-25-25,0 24,1 26,-1 0,0-1,25 26,0-1,0 0,0 1,25-1,24-24,1 0,0-1,24-24,1-25,-1 0,0-25,1 0,-1-24,-24-1,-1-24,-24-1,0 1,-50-1,0 26,-24-1,-1 1,-24-1,-1 50,1-25,0 50,-1-25,25 0,1 25,24 0,25-25</inkml:trace>
  <inkml:trace contextRef="#ctx0" brushRef="#br0" timeOffset="719262.1394">8458 9277,'-24'50,"-26"-26,25 1,0 50,-24-51,24 51,-25 24,1-25,-1 1,1 24,-1 0,0 1,1-26,-1 0,0 1,26-26,-1 26,0-26,0-24,0 25,25-25,-24-1</inkml:trace>
</inkml:ink>
</file>

<file path=ppt/ink/ink4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0:30.793"/>
    </inkml:context>
    <inkml:brush xml:id="br0">
      <inkml:brushProperty name="width" value="0.05292" units="cm"/>
      <inkml:brushProperty name="height" value="0.05292" units="cm"/>
      <inkml:brushProperty name="color" value="#FF0000"/>
    </inkml:brush>
  </inkml:definitions>
  <inkml:trace contextRef="#ctx0" brushRef="#br0">3770 9178,'-49'-25,"-1"25,0 0,1 25,-26 24,26 26,-26 24,26 25,-1 25,25 24,1 1,24 25,24-1,1 0,50-24,-1-25,0-50,26 0,24-49,0-50,0 0,-25-50,25-49,-25-25,0-25,-24-24,-26-26,-24-24,-25 24,-25 1,1 49,-51 0,1 25,-25 75,-1 24,1 50,0 0,0 24,24 26,26-1,49-24</inkml:trace>
  <inkml:trace contextRef="#ctx0" brushRef="#br0" timeOffset="737.0418">7491 9302,'-25'25,"25"-25,-25 0,25 0,-24 24,-1 1,-25 25,1-1,-1 51,-24-1,24 25,0 0,1 25,24 24,0-24,25 25,25-50,25 0,24-25,25-25,0 1,25-50,25-25,-25-50,25 0,0-24,-25-25,0-50,-25 25,-24-50,-26 1,-49 24,-25-25,-24 25,-26 25,-24 25,-25 25,0 49,25 0,0 25,-1 25,76 25,-1-26,50 1,24 0</inkml:trace>
  <inkml:trace contextRef="#ctx0" brushRef="#br0" timeOffset="1430.0818">11584 9575,'0'-50,"-50"25,25 0,1 1,-26 24,-24 0,24 24,-24 1,-1 50,1 24,-1 25,26 49,-1 1,50 0,0-1,50 1,24 0,25-50,50 0,0-50,25 1,24-51,0-48,1-1,-1-50,-24-24,0-25,-26-25,-24-24,-49-26,-1 26,-74-26,0 25,-74 26,-1 24,-49 24,0 76,-24-1,-1 25,-25 25,50-1,0 51,0-50,50 24,24 1</inkml:trace>
  <inkml:trace contextRef="#ctx0" brushRef="#br0" timeOffset="2680.1533">2381 9624,'0'25,"50"-25,-25 25,-1 0,26-1,0 26,-1-25,1 24,24-24,-24 25,0-1,-1-24,1 0,-25 0,-1 0,-24 0,-24-25,-1 24,-25 1,1-25,-1 25,-24 25,-1-26,1 26,-1-25,26 24,24 1,-25 0,25-26,25 26,-24-25,24 0,0 24,0-49,0 25,0-25,0 0,0 0,0-25,-25 25</inkml:trace>
  <inkml:trace contextRef="#ctx0" brushRef="#br0" timeOffset="2917.1665">2208 9649,'24'0,"1"50,-25-1,0 1,0 24,0 25,0-24,-25 24,25 0,0-24,-24-1,24 1</inkml:trace>
  <inkml:trace contextRef="#ctx0" brushRef="#br0" timeOffset="8350.4774">4862 10220,'-25'0,"25"0,0 0,0 0,25 0,-25 24,25-24,24 25,1 0,24 0,25-25,25 0,25 0,0 0,49 0,-24 0,0-25,24 0,-49 25,25 0,-50 0,-25 0,-25 0,-24 0,-25 0,0 25,-25-25,0 0,0 0,-25 0,0 0,25 0,-25 0,0-25,25 25,-24-25,-1 1,25-1,-25 0,25 0,-25 0,0 1,0-1,1-25,-1 25,-25 0,25 1,1 24,-26-25,25 0,25 25,-25 25,25-25,25 25,0-1,25 1,-1 25,1-25,-1 24,26-24,-50-25,24 25,1 0,-50 0,0-1,0 1,-50 0,1 0,-1 0,0-1,-24 26,0-25,24 0,0-1,1 1,24 0,-25-25,50 25</inkml:trace>
  <inkml:trace contextRef="#ctx0" brushRef="#br0" timeOffset="9009.5152">5556 10864,'-25'0,"1"25,24 0,-25 25,25-26,0 51,0-26,0 1,25 0,-1-1,1-49,25 25,-1-25,1-25,0-24,-1 24,-49-25,25 1,0-1,-50-24,0 49,0-25,1 1,-1 24,-25 25,1 0,24 25,-25-1,25 26,1 0</inkml:trace>
  <inkml:trace contextRef="#ctx0" brushRef="#br0" timeOffset="9287.5312">5655 11534,'0'0,"0"25,0 25,0-26,0 26,0 24,0-24,0 0,0-1,0 1,0-1,0-24,0 0,25-25</inkml:trace>
  <inkml:trace contextRef="#ctx0" brushRef="#br0" timeOffset="10179.5823">8533 10269,'0'0,"0"25,0-25,25 25,-1-25,26 0,24 0,1 0,-1 0,50 0,0 0,25 0,0 0,0 0,0-25,-25 25,0 0,-25 0,0-25,0 25,-49 0,0 0,-26 0,1 25,-25-25,0 0,0 0,0-25,0 25,0-25,0 1,-25-1,1 0,24 0,-50 0,25 25,0-24,1-1,-1 25,0 0,25 0,0 0,0 0,50 25,-26-1,26 1,0-25,24 25,-24 0,-1-25,1 25,-50-1,25 1,-50 0,0 0,-25-25,1 49,-1-49,-24 50,24-25,-24 0,-1-25</inkml:trace>
  <inkml:trace contextRef="#ctx0" brushRef="#br0" timeOffset="10566.6044">9550 10815,'-25'0,"-25"25,26-1,-1 1,0 25,0-25,25 24,0 1,25-1,0-24,24 0,1 0,0-25,-1 0,1-25,-1 0,-24 25,-25-49,0 24,-25-25,1 25,-1 1,-25 24,50 0,-49 0,49 24,-25 1,25 25</inkml:trace>
  <inkml:trace contextRef="#ctx0" brushRef="#br0" timeOffset="10856.621">9575 11708,'0'49,"0"-24,24 0,-24 0,0 24,0 26,0-26,0 26,0-26,0 1,0 0,0-1,-24-24,48 0,-24-25</inkml:trace>
  <inkml:trace contextRef="#ctx0" brushRef="#br0" timeOffset="14177.811">13419 9798,'-24'25,"24"-1,0-24,0-24,24-1,26-25,0-24,24-1,25-24,0-25,25 25,25-25,-25 0,0 25,0 24,-24 1,-1-1,-25 26,1 24,-26 0,-24 0,0 1,-25 24,0 0,0 0,0 0,0 0,0 0,0 0,0 0,0 0,0-25,0 25,0-25,0 25,0-25,-25 25,0-25,25 1,-25 24,-24-25,-1 25,25-25,-24 25,24 0,0 0,0-25,25 25,0-25,25 1,0-1,25 0,-1 0,1-24,-1 49,1-25,-25 50,0-1,-1 26,-24 0,25-26,-25 51,-25-26,25 1,0 0,-24-26,24 1,-25 0,25 0,0-25,-25 25,0-25,0 24</inkml:trace>
  <inkml:trace contextRef="#ctx0" brushRef="#br0" timeOffset="14682.8398">13568 10319,'0'25,"-25"-25,25 24,0-24,25 50,0-25,0 24,24 1,1 24,0 1,24-1,0 25,1 1,24 24,-25 0,26-25,-1 25,-25 0,1 0,-1-25,1 25,-26-49,26-1,-51 0,1-24,25-25,-50 0,25-25,-25 0</inkml:trace>
  <inkml:trace contextRef="#ctx0" brushRef="#br0" timeOffset="15097.8636">14932 11931,'0'0,"-24"-25,24 25,0-25,0 25,0 0,0 50,0-25,24 0,-24 24,25 26,0-26,0 26,0-1,-1-24,26 24,-50-49,25 25,-25-26,25 1,-50 0,25 0,-25-25,-25 0,26 0,-26 0,-24 0,24 0,0 0,1 25,-1-50,25 50,1-25,24 0,0-25,24-25</inkml:trace>
  <inkml:trace contextRef="#ctx0" brushRef="#br0" timeOffset="16052.9182">13891 8161,'0'-25,"-25"0,25 25,-25 0,0 25,0 0,25 24,-24 1,24 24,0-24,24 0,-24-1,50-24,-25 0,24-25,1 0,0-25,-26-25,26 1,-50-26,25 51,-50-51,25 26,-25 24,-24 25,24 0,0 25,-25 24</inkml:trace>
  <inkml:trace contextRef="#ctx0" brushRef="#br0" timeOffset="16829.9626">16197 6796,'-49'0,"-26"-24,1 48,0 1,-1 0,-24 25,25 49,-26 0,26 50,24 0,1 49,-1-24,50 49,25-49,0 49,49-25,25-24,1-25,24-25,24 0,1-74,-25-1,25-24,0-50,-25-24,-25-51,0-24,1-49,-51-26,-24-24,25 0,-50-25,-25 0,-25 24,1 26,-26 24,1 50,-25 25,-1 25,1 49,-25 25,25 0,0 49,24 26,1-25,-1 49,26-25,-1 50,1 0</inkml:trace>
  <inkml:trace contextRef="#ctx0" brushRef="#br0" timeOffset="17371.9936">13717 12055,'0'0,"25"0,0 0,-1-25,26-24,0 24,-26 0,26-25,0 26,-26-26,1 50,-25 0,0 25,0 24,-25 1,1 0,-1 24,0 0,0 26,0-51,1 26,-26-50,25 24,0-49</inkml:trace>
  <inkml:trace contextRef="#ctx0" brushRef="#br0" timeOffset="17527.0025">13667 12427,'25'25,"0"-25,0 0,24 25,1-25,0 0,-26 25,26-25,-25 0,0-25,24 0</inkml:trace>
  <inkml:trace contextRef="#ctx0" brushRef="#br0" timeOffset="18213.0418">16346 12353,'-25'-50,"1"25,-1-24,0-1,-25 0,1 26,-26 24,1 0,0 24,-26 26,26 49,0 25,-26 0,51 50,-1 0,25-1,25 1,25 0,25-50,24 0,25-25,1-50,-1-24,25-25,0-49,0-1,-25-24,0-26,-24-24,-1-24,-24-1,-1 0,-49 25,0 0,-49 25,-1-1,1 51,-26-1,1 50,-26 0,26 0,0 25,-1 0,26 0</inkml:trace>
  <inkml:trace contextRef="#ctx0" brushRef="#br0" timeOffset="21745.2438">16842 12229,'25'-25,"-25"25,0-25,0 0,-25 0,25 1,-49-26,49 25,-50-24,25 24,1-25,-26 25,0-24,1 24,-1 0,-24 0,-1 1,26-1,-26 25,1 0,-1 25,1-1,0 1,-1 0,1 49,-1 1,26-1,-26 25,1 1,24-1,-24 25,-1-25,26 25,-1 0,1 0,24-25,0 25,25-24,25 24,-25-25,49 0,1-24,24 24,1-50,-1 26,26-26,-26 1,25 0,0-26,-24 1,-1 0,1 0,24-25,-50 25,26-50,-26 25,1-25,0 0,-1 0,1-49,0 24,-26-49,26 25,-25-50,24 25,-24-1,0-48,0 23,0 26,-1-25,1 0,0 25,0 0,-25 0,25-1,-25 26,-25 0,0-1,0 25,0 1,-24 24,-26-25,26 50,-26-24,26 48</inkml:trace>
  <inkml:trace contextRef="#ctx0" brushRef="#br0" timeOffset="24697.4126">13271 14213,'24'0,"-24"-25,25 25,-25-49,25 24,0-25,0 1,-25-1,24 0,1 1,0-1,0 1,0 24,-25-25,24 1,1-1,-25 25,0 0,25 1,-25-1,0 25,-25-25,25 25,0 0,-25 0,1 0,-1 25,0-25,0 25,0-1,1-24,24 0,0 0,0 0,0 0,24-24,-24 24,25-25,0-25,0 25,0 1,24-1,-49-25,50 25,-50 25,25-24,-25 24,0 0,0 0,0 24,0 1,0 25,-25-25,25 24,0-24,0 25,0-26,0 26,0-50,0 25,0-25,0 0,0 0,0 25,0-25,0-25,0 0,0 25</inkml:trace>
  <inkml:trace contextRef="#ctx0" brushRef="#br0" timeOffset="25518.4594">16917 6970,'0'0,"0"0,0 0,25-25,-1 1,-24-26,50 25,-25-25,24 1,-24-1,25 25,-1 1,-24 24,0-25,25 25,-26 25,1-25,0 49,0-24,-25 0,25 49,-25-24,0 0,0-1,-25 1,0-25,-25 24,26 1,-26-25,25-1,-24-24,-1 25,25-25,25 0,-25 0,25 0,-24 0,24 0,0-25,0 25,0 0</inkml:trace>
  <inkml:trace contextRef="#ctx0" brushRef="#br0" timeOffset="25774.4742">17016 7094,'0'0,"25"25,-25 0,0-25,0 25,0-1,0 1,-25 0,25 0,0 0,0-1,0 1,0-25,25 25,0-25,-1 0,1 25,0-25,25 0,-26 0,1-25,0 25</inkml:trace>
  <inkml:trace contextRef="#ctx0" brushRef="#br0" timeOffset="26133.4948">17760 6573,'0'25,"-25"0,1 24,-1 1,0-25,25 24,0 1,0-25,25 25,0-50,-1 0,26 0,-25-25,0 0,-1 0,1-25,-25 1,0 24,0-25,-49 26,24-26,0 0,0 26,-24-1</inkml:trace>
  <inkml:trace contextRef="#ctx0" brushRef="#br0" timeOffset="26323.5056">17810 5928,'0'0,"0"25,0 0,0 25,0-26,-25 26,25 24,-25-49,25 25,-25-1</inkml:trace>
  <inkml:trace contextRef="#ctx0" brushRef="#br0" timeOffset="27198.5557">17016 11857,'0'0,"0"0,0 0,0 24,25-48,0-1,-1 0,26 0,-25 25,24-49,1 49,-25-25,0 25,24 0,-24 0,0 25,-25-1,25 1,-25 25,0-1,0 1,-25 0,0-1,0 1,-24-1,-1 1,25 0,-24-25,-1 24,25-49,-24 50,24-50,0 0,0 0,0 0</inkml:trace>
  <inkml:trace contextRef="#ctx0" brushRef="#br0" timeOffset="27470.5713">17016 12129,'0'0,"0"25,0-25,-25 25,25 0,-25 0,25 0,0 24,-24-24,24 0,24 0,-24-1,25 1,0 0,0 0,0-25,-1 25,1-1,0-24,25 0,-50 0,24 0,-24 0,25-24,-25-1</inkml:trace>
  <inkml:trace contextRef="#ctx0" brushRef="#br0" timeOffset="27855.5933">17686 11757,'0'0,"0"0,0 25,0-25,0 25,-25 0,25 24,25-24,-25 25,25-25,-1-1,1 1,25-25,-25 0,-1 0,1-25,0 1,0-1,-25-25,-25 1,0-1,25 0,-49 1,24 24,0-25,0 26,0 24,1-25</inkml:trace>
  <inkml:trace contextRef="#ctx0" brushRef="#br0" timeOffset="28076.6059">17835 10964,'0'0,"0"0,0 24,0 26,0 0,0-1,0 1,0 0,-25-1,25 1</inkml:trace>
  <inkml:trace contextRef="#ctx0" brushRef="#br0" timeOffset="54467.1154">17016 13593,'0'0,"0"25,0-25,25 25,-25-1,-25 1,25 25,0-25,0 24,25 1,-25-25,25 24,-1-49,26 0,0 0,24-25,0-24,26 24,-1-25,25 1,-25-1,-24 25,24 1,-25-1,-24 0,-1 25,-24 0,0 0,-25 25,0-25,0 0,0 0,0 25,0-25,0 0,0 0,0 0,0 0,0 0,0 0,0 0,0 0,25-25,-25 0</inkml:trace>
  <inkml:trace contextRef="#ctx0" brushRef="#br0" timeOffset="55599.1801">18430 7268,'0'0,"0"0,0 0,0 0,0 0,0 0,0 0,0 25,0-25,25 0,-25 24,24 1,1 0,-25 0,25 24,0-24,0 25,0-1,24 26,-24-26,0 1,24 0,-24-1,0 1,25-1,-26-24,1 0,0 0,-25 0,0 0,25-25,-25 0,0 0,0-25,-25 25,25-25,0 0,0 0,-25 0</inkml:trace>
  <inkml:trace contextRef="#ctx0" brushRef="#br0" timeOffset="55986.2023">18976 7144,'0'0,"0"0,0 25,0-1,-25-24,0 50,0 24,-24 1,-1 24,0 0,1 0,-1 25,-24-24,24-1,0 0,1-24,24-1,0-24,0-1,25-49,0 25,0-25</inkml:trace>
</inkml:ink>
</file>

<file path=ppt/ink/ink4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21">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11">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74">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4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21">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11">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74">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5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66">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5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5:15.671"/>
    </inkml:context>
    <inkml:brush xml:id="br0">
      <inkml:brushProperty name="width" value="0.05292" units="cm"/>
      <inkml:brushProperty name="height" value="0.05292" units="cm"/>
      <inkml:brushProperty name="color" value="#FF0000"/>
    </inkml:brush>
  </inkml:definitions>
  <inkml:trace contextRef="#ctx0" brushRef="#br0">2332 7615,'0'0,"0"0,0 0,0 0,0-25,0 25,24-49,-24 24,0-25,25 1,-25-1,25-24,0-26,-25 26,25 0,-25-26,49 26,-49-25,50 24,-25 1,-1-25,1 24,25 1,-25-1,0-24,24 50,-24-26,25 26,-26-1,1 0,0 26,0-1,-25 25,0 0,0 0,0 0,0 0,0 0,0 0,0 0,0 0,0 0,0 0,0 0,0 0,0-25,0 25,0 0,0-25,0 25,0-25,-25 0,0 25,0-24,1 24,-1 0,0 0,0 0,-24 24,49-24,-25 0,25 0,25 0,-1 0,26-24,0-1,-1 0,1 0,-1 0,1 1,0-1,-26 0,1 25,0 25,-25 0,-25-1,0 26,25 0,-24-1,-1 1,0 0,0-1,0-24,25 0,0 0,-24-25,24 0,-25 0,25 0</inkml:trace>
  <inkml:trace contextRef="#ctx0" brushRef="#br0" timeOffset="413.0236">2084 6003,'0'-25,"-25"25,25 0,-25 0,0 25,0 0,1 24,-1 1,0-1,25 1,0 0,25-1,0-24,24-25,1 0,-1 0,1-50,0 26,-1-51,1 26,-1-26,-24 26,-25-1,-25 0,1 26,-26-1,25 25,-24 0,-1 0,25 25,0-1,25 1</inkml:trace>
  <inkml:trace contextRef="#ctx0" brushRef="#br0" timeOffset="3448.1972">3299 6077,'0'-25,"0"25,0 0,25 0,-25 0,25-24,-25 24,0 0,0 0,0 0,0 0,0 24,0-24,24 25,-24 0,0 0,0 24,0-24,25 50,-50-1,25 0,0 26,-24-1,-1 0,0 0,-25 25,1-24,24-1,-25-25,1 25,24-24,0-26,0 1,-24 0,49-26,-25 1,25-25,0 0,0 0,0 0,0 0,0-25,0 25,0-24,0 24,0-25,0 25,0 0,0-25,0 0,0 25,0-25,0 1,0 24,0-25,0 0</inkml:trace>
  <inkml:trace contextRef="#ctx0" brushRef="#br0" timeOffset="3822.2186">2902 7243,'0'-25,"0"25,0 0,0 0,0 0,0 0,0 0,0 0,0 25,0 0,0 0,0-1,0 26,-25 0,25-26,-24 26,24 0,0-26,0 1,0 0,0 0,24-25,1-25,25 25,-25-25,-1 25,26-25,-25 1,0 24,-1-25,1 25,-25 0,0 0,25-25,-25 25,0 0,0 0,0-25,0 25,0-25,0 25</inkml:trace>
  <inkml:trace contextRef="#ctx0" brushRef="#br0" timeOffset="5284.3022">2332 9327,'-25'0,"25"0,0 0,0 24,0-24,0 0,0 0,-25 25,25 0,0 0,0 24,0 1,0 24,0 1,0 24,25 25,0-25,-1 25,1-24,25 24,-25-25,-1 0,26-25,-25 1,0-1,24-24,-24-1,0 1,0-25,0 0,-25-25,0 24,0-24,24 25,-24-25,0 0,0 0,0 0,0 0,0 0,0 0,0 0,0 0,0 0,0 0,0-25,0 25,0-24,0 24,0-50</inkml:trace>
  <inkml:trace contextRef="#ctx0" brushRef="#br0" timeOffset="6337.3625">1786 10418,'0'0,"0"0,0 0,0 0,0 0,0 0,25 0,-25-25,0 25,25-25,-1 1,-24-1,25 25,0-25,-25 0,0 0,25 1,-25 24,0-25,0 25,0 0,0 0,25 0,-25 25,0-1,0 26,0-25,0 24,0 1,0 0,0-26,0 26,0-25,24 0,-24-25,-24 0,24 0,0 0,0-25</inkml:trace>
  <inkml:trace contextRef="#ctx0" brushRef="#br0" timeOffset="6537.3736">1811 10716,'0'24,"-25"1,25 0,25-25,-25 0,25 0,-1 0,1-25,0 25,0-25,0 25,-1-24,1-1,0 25,25-25,-50 25</inkml:trace>
  <inkml:trace contextRef="#ctx0" brushRef="#br0" timeOffset="12398.7091">2729 10964,'0'0,"0"0,0 0,0 0,0 0,0 0,0 0,0 0,0 0,0 0,0 0,0 0,0 0,0 0,0 0,0 0,0 0,0 0,0 0,0 0,0 0,0 0,0 0,0 0,0 0,0 0,0 0,0 0,24 0,-24 0,0 0,0 0,25 0,-25 0,0-25,0 25,25 0,-25 0,0 25,0-25,25 0,-25 0,25 0,-25 0,0 0,24 24,1-24,-25 0,25 0,-25 25,25-25,0 0,-1 25,-24-25,25 0,-25 0,50 25,-50-25,25 0,-1 0,1 25,0-25,-25 0,25 0,0 0,-1 0,1 0,0 0,0 0,0-25,-1 25,1 0,0 0,25 0,-26 0,1-25,0 25,0 0,0 0,-1 0,1-25,0 25,0 0,0 0,0 0,-1-25,1 25,0 0,-25 0,25 0,0-24,-1 24,1 0,0 0,0 0,0-25,-1 25,1 0,0-25,25 25,-26 0,1-25,0 25,0 0,0-25,-1 25,1-24,0 24,0 0,0-25,-1 25,1 0,-25-25,25 25,0 0,0-25,-1 25,-24-25,25 1,0 24,-25-25,25 0,0 25,-1-25,-24 25,25 0,0-25,-25 1,25 24,-25-25,25 0,-1 25,-24-25,25 0,0 1,-25 24,25-25,0 0,-25 0,25 0,-1 1,-24-1,25 25,-25-25,25 0,0 0,-25 1,25-1,-25 0,24 0,-24 0,25 1,-25-1,25 0,-25 0,25 0,-25 0,25 1,-25-1,0 0,24 0,-24-24,0 24,25 0,-25 0,25 0,-25 1,0-1,0 0,25 25,-25-25,0 0,0 1,25-1,-25 0,0 0,0 0,24 25,-24-24,0-1,25 0,-25 25,0-25,0 25,0-25,0 25,0 0,0-24,0 24,0-25,0 25,25 0,-25 0,0 0,0 0,0 0,0 0,0 0,0 0,0 0,0 0,-25-25,25 25,0 0,0 0,0 0,0 0,-25-25,25 25,-24 25,24-25,-25 0,0 0,25 25,-25 0,0-25,1 24,-1-24,0 25,25 0,-25 0,0-25,25 25,-24-25,24 0,0 24,0-24,0 0,-25 0,25 0,0 0,0 0,0 0,25 0,-25 0,24 0,-24-24,25-1,-25 0,25 0,0 0,0 1,-25-1,24 0,-24 0,25 25,0-25,-25 1,0 24,0 0,0 0,0 0,0 0,0 0,0 0,0 0,0 0,0 0,0 0,25 24,-25-24,25 25,-25 0,24 25,1-50,0 49,0 1,0-25,-1-1,1 26,-25-25,25 0,-25-1,25 1,-25 0,0-25,25 25,-25-25,0 0,0 25,0-25,0 0,0 0,0 0,0 0,0 0,0 0,0 0,0 0,0 0,0 0,0 0,0 0,0 0,0 0,0 0,0 0,0 0,0 0,0 0,0 0,0 0,0 0,0 0,0 0,0 0,0 0,-25-25</inkml:trace>
  <inkml:trace contextRef="#ctx0" brushRef="#br0" timeOffset="21179.2114">5135 7417,'0'0,"0"0,-25 0,25 0,0 0,0 0,0 0,0 0,0 0,0 0,0 0,0 0,0 0,0 0,-25 0,25 0,0 0,0 0,0-25,25 0,-25 25,0-50,25 26,-25-26,24 0,-24-24,25 0,0 24,25-24,-1 24,-24-25,25 1,-1 24,1 1,-25-26,24 26,1-1,-25 25,-1-24,1 24,0 0,0 25,-25-25,0 25,25 0,-25 0,0 0,0 0,0 0,0 0,0 0,0 0,0 0,0-24,0 24,0 0,0 0,0 0,0 0,0 0,0 0,0 0,0 0,0 0,0 0,0 0,0 0,0 0,-25 0,25 0,0-25,0 25,-25 0,25 0,-25 0,25-25,0 25,-25 0,25 0,0 0,0 0,0 0,0 0,0-25,0 25,0 0,25-25,0 25,0-24,0-1,24 0,-24 25,0-25,25 0,-50 25,49-24,-49 24,25 0,-25 0,0 0,0 0,0 24,-25 1,25 0,0 25,-25-26,1 26,-1-25,25 24,-25-24,25 0,0 0,0-25,0 0,0 0,-25 0,25 0,0 0,0 0</inkml:trace>
  <inkml:trace contextRef="#ctx0" brushRef="#br0" timeOffset="21666.2391">5159 6201,'0'25,"-24"-25,-1 50,0-50,0 49,0-24,1 0,24 24,0 1,0-25,0 0,24-1,1-24,0 0,0 0,0-24,24-1,-24-25,0 1,0-1,-25 25,24-24,-24-1,-24 25,24-24,-25 24,0 25,0 25,0-25,1 24,-1 1,25 25</inkml:trace>
  <inkml:trace contextRef="#ctx0" brushRef="#br0" timeOffset="25488.4578">6226 6127,'0'0,"0"0,0 0,0 0,0 0,0-25,0 25,0 0,0 0,0 0,0-25,0 25,0 0,0 0,0 0,0 0,25 0,-25 0,0 0,25 0,-1 0,26 0,-25 0,24 0,-24-25,25 25,-1 0,1-24,24 24,-24 0,0 0,-1 0,1 0,0 0,-1 0,1 24,-1-24,1 25,0 0,-1 0,-24 0,25-1,-26 1,1-25,25 25,-50 0,49 24,-49-24,50 0,-50 0,25 0,0 24,-1-24,-24 0,25 0,0 24,0-24,-25 25,25-26,-1 1,1 0,0 0,-25 0,25-1,0 26,-25-25,0-25,24 50,-24-26,25 1,-25 0,25 0,-25 0,0-25,0 24,0 1,25 0,-25 0,0 0,25-1,-25-24,0 25,0 0,0-25,24 25,-24-25,0 0,0 25,0-25,0 24,0-24,0 0,0 0,0 0,0 0,0 25,0-25,25 0,-25 0,0 25,0-25,0 0,0 0,0 0,0 0,25 25,-25-25,0 25,0-25,0 24,0-24,0 0,0 0,0 25,0-25,0 0,0 0,0 0,0 0,0 0,0 0,0 0,0 0,0 0,0 0,0 0,0 0,0 0,0 0,0 0,0 0,0 0,0-25,0 25,0 0,0 0,0 0,0 0,0 0,0 0,0 0,0 0,0 0,0 0,0 0,0-24,0 24,0 0,0 0,0 0,0-25,0 25,0 0,0 0,0 0,0 0,0 0,0 0,0 0,-25 0,25 0,0 0,0-25,0 25,0 0,0 0,0 0,-25-25,25 25,0-25,-24 1,24 24,-25-25,0 0,25 0,-50 0,50 25,-24 0,-1-24,0-1,25 25,0 0,0 0,-25-25,25 25,0 0,0 0,0 0,0 0,0 25,25 0,-25-25,25 24,0-24,-1 25,1 0,0 0,0 0,0 24,-1-24,1-25,0 25,0 0,0-1,-25 1,0-25,0 0,0 0,0 0,0 0,0-25,0 1,0-1,0 0,0-25,-25 1,25-1,0 25,0 1,0-1,0 0,0 25,0-25,0 25,0-25,0 1,25 24,-50 0,50-25,-25 0,0 0,25 0</inkml:trace>
  <inkml:trace contextRef="#ctx0" brushRef="#br0" timeOffset="30228.729">8235 7367,'0'0,"0"0,0 0,0 0,0 0,0 0,0 0,0 0,0 0,0-25,0 0,25 1,-25-1,0-25,25 25,0-24,-25 24,24-25,1 1,0-26,0 26,0-26,24 26,-24-26,25 26,-26-26,26 26,-25-1,0 0,24 1,-24 24,0 0,0 0,-1 1,-24-1,25 25,0 0,-25-25,25 25,-25 0,25-25,-25 25,24 0,-24 0,0-25,25 25,-25 0,25-24,-25 24,0-25,0 25,0-25,0 25,25 0,-25 0,-25-25,25 25,-25 0,0 0,1 0,-1 0,0 0,0 0,0 25,1-25,-1 0,25 0,0 0,0 0,0 25,25-50,-1 25,1-25,25 0,-1 25,1-24,-25-1,25 0,-26 25,1-25,0 25,-25 25,0 0,0 0,-25-1,25 26,-49 0,49-1,-50-24,50 25,-25-1,0-24,25 0,0 0,0-25,-25 24,25-24,0-24,0 24</inkml:trace>
  <inkml:trace contextRef="#ctx0" brushRef="#br0" timeOffset="30670.7542">8458 5705,'-24'0,"-1"25,0 24,0-24,25 25,-25-25,1 24,24 1,24-25,1 0,0-25,0 0,24 0,1-25,-25 0,24-25,1 1,-25-1,0 0,-25 26,0-26,-25 25,25 0,-50 25,25 0,1 0,-26 0,25 25,0 0,1-25</inkml:trace>
  <inkml:trace contextRef="#ctx0" brushRef="#br0" timeOffset="36118.0652">9302 5978,'0'0,"0"0,0 0,0-25,0 25,0 0,0 0,0-25,0 25,0 0,0 0,0-24,0 24,25-25,-25 25,0 0,0 0,0-25,24 25,-24-25,0 25,0-25,25 25,-25-25,25 1,-25 24,0-25,25 0,0 25,-1 0,-24-25,25 0,0 25,25-24,-26-1,1 25,0-25,25 0,-26 25,26-25,-25 1,24 24,1-25,0 0,-1 25,1-25,0 25,24-25,-24 25,24 0,0 0,1-24,-1 24,-24 0,24-25,1 25,-1 0,0 0,-24 0,49 0,-49 0,24 0,1 25,-1-25,1 0,-1 24,0-24,1 0,-1 0,1 25,-1-25,0 25,-24-25,24 25,-24-25,24 25,-24-1,0 1,24-25,-24 25,-1-25,1 25,0 0,-1-1,1 1,-1 0,1 0,0 0,-1-1,1 1,-25 0,24 0,1 0,-25 0,-1-1,26 1,-25 25,24-25,-24-1,0 1,0 0,0 25,0-26,24 1,-49 0,25 0,0 0,0-1,-1 1,1 0,-25 0,25 24,0-24,0 0,-25 25,49-26,-49 1,25 25,0-25,0 24,-1-24,1 0,0 24,0 1,0-25,-1 0,1 24,0-24,-25 0,25 25,0-50,-1 24,-24 1,0-25,25 25,-25-25,25 25,-25-25,0 0,0 0,0 0,0 25,0-25,0 0,0 0,0 0,0 0,0 0,0 24,0-24,0 0,0 0,25 25,-25-25,0 25,0-25,0 0,0 0,0 25,0-25,0 0,0 0,0 0,0 0,0 0,0 0,0 0,0 0,25-25,-25 25,0-25,0 0,0 25,0-24,0-1,-25 0,25 0,0 0,0 1,0-1,0 0,0 0,-25 0,25 1,0-1,0 25,0-25,0 25,0 0,0 0,0 0,0 0,0 0,0 0,0 0,0 25,25-25,-25 25,0-1,25 26,-25-25,0 0,0 24,24 1,-24-25,0-1,25 26,-25-25,0 0,0 24,0-24,0-25,25 25,-25 0,0-25,0 0,0 24,0-24,0 0,0 0,0 0,-25 0,25-24,0 24,-25 0,1-25,-1 25,0 0,-25-25,26 25,-1 0,0 0,0 0,0 0,1 0,24 0,0 0,-25 0,25 0,0 0,0 0,0 0,0 0,0 0,0 0,0 0,0 0,0 0,0 0,0 0,0 0,0 0,0 0,0 0</inkml:trace>
  <inkml:trace contextRef="#ctx0" brushRef="#br0" timeOffset="72286.1345">13816 9376,'0'0,"0"0,0 0,0 0,0 0,0 0,0 0,0 0,0 25,0-25,-25 0,25 25,0 0,0-25,0 24,0 1,-24 25,24-25,-25 24,25 1,0 24,-25-24,25 24,-25-24,0 24,1 1,-1-1,25-24,-25-1,0 1,25 0,-25-1,1-24,24 25,0-26,-25 1,25 0,0-25,-25 25,25 0,0-25,0 0,0 0,0 0,-25 24,25-24,0 0,0 0,0 0,0 0,0 0</inkml:trace>
  <inkml:trace contextRef="#ctx0" brushRef="#br0" timeOffset="72645.155">13370 10368,'0'0,"0"-24,0 24,-25 0,25 0,0 24,-25 1,25 0,0 0,-25 24,25 1,-24 24,24-24,0 0,-25-1,25 1,0-25,0-1,0 1,0-25,25 0,-1 0,1 0,0-25,0 25,24-24,-24 24,0-25,0 25,0 0,-1 0,1 0,-25 0,25 0</inkml:trace>
  <inkml:trace contextRef="#ctx0" brushRef="#br0" timeOffset="73077.1798">13221 9674,'-25'25,"0"-1,0 1,1 0,-1 0,25 24,-25 1,25 0,0-26,25-24,-25 25,49-25,-49 0,50-25,-25 1,0-1,0-25,-1 1,-24 24,0-25,0 25,-24 1,24-1,-50 0,50 25,-25 0,0 25,25-25</inkml:trace>
  <inkml:trace contextRef="#ctx0" brushRef="#br0" timeOffset="73636.2117">14139 9599,'0'0,"0"0,0 0,0 25,0-25,0 25,0 0,24 24,-24 1,0 0,25 24,-25 0,25 26,0-26,0 25,-1-24,1 24,0-25,0-24,0 24,0-24,-1-25,1 24,-25-24,25 0,-25-25,0 0,0 0,0-25</inkml:trace>
  <inkml:trace contextRef="#ctx0" brushRef="#br0" timeOffset="74144.2407">14312 10765,'0'0,"0"0,0 0,0-25,0 25,0 0,0 0,0 0,0 0,0 0,25 25,-25 0,25 0,0-25,0 25,-1-1,1 1,0 0,0-25,0 0,-1 0,-24 0,25 0,-25-25,0 0,0 1,0-1,-25-25,25 25,0 1,0-1,0 0,0 25,25 0,-25 0</inkml:trace>
  <inkml:trace contextRef="#ctx0" brushRef="#br0" timeOffset="74658.2702">14536 11410,'0'0,"0"0,0-25,24 1,1-1,0-25,-25 25,25 1,0-1,-25 0,24 0,1 0,-25 25,0 0,0 0,0 25,-25 0,25 25,-24-1,24-24,0 25,0 24,-25-49,25 24,-25 1,25-25,0 0,0-25,0 0,0 24,0-24,0 0,0 0,0 0</inkml:trace>
  <inkml:trace contextRef="#ctx0" brushRef="#br0" timeOffset="75069.2937">14461 11807,'0'0,"0"0,0 0,25-25,-25 25,0 0,25-25,0 25,24 0,-24-24,0 24,24-25,-24 25,25 0,-1 0,-24 0,0 0,0 0,0 0,-1 0,-24 0,0 25,0-25,0 24,0-24,-24 0</inkml:trace>
  <inkml:trace contextRef="#ctx0" brushRef="#br0" timeOffset="85258.8765">13072 11212,'0'0,"0"0,0 0,0 0,0 0,0 0,0 0,0 25,0-25,-25 0,25 0,0 0,0 0,-25 0,25 0,0 24,-24-24,24 25,-25-25,25 25,-25 0,0 0,-24-1,24 26,-25-25,1 24,-26 1,26 0,-51-1,26 1,-25 24,0-24,-1 24,1 1,-25-1,0 0,-25 26,25-26,-49 1,24-1,-25 25,0-24,1-1,-26 0,1 26,24-51,-24 26,-25-1,24 0,-24-24,25 0,-26 24,1-24,0-1,0 1,-26-25,26 24,0 1,0-25,0 0,-1-1,26 1,-25-25,24 25,1-25,-1 0,50 0,-49 0,49 0,-24-25,-1 0,25 1,-25-1,26 0,-1-25,0 1,0 24,0-25,1 1,-1-1,25 1,-25-1,25 0,-25 1,25-26,0 26,25-26,-25 1,24-1,1 26,0-50,25 49,-26-49,26 49,-25-49,49 25,-24-1,-1 1,26-1,-26 1,26-25,-1 24,0-24,1 25,-1-26,25 26,1-25,-1 24,0-24,0 25,25-26,0 26,0-25,0 24,0 1,0 0,25-26,-25 26,25 0,0-1,-1 1,-24-1,25 1,0-1,0 26,24-26,-24 26,0-1,0 1,0-1,-1 25,1-24,0 24,0 0,0 0,-25 0,0 1,25 24,-25-25,0 0,0 25,0 0,0-25,0 25,0-25,0 1,0 24,0-25,24 25,-24-25,0 0,0 25,0-25,0 25,0-24,0 24,0 0,0 0,0 0,0 0,-24 0,24 0,-25 0,0 24,0 1,-25 0,26 0,-1 0,0-25,0 24,0 1,25 0,-24-25,24 0,0 0,24 25,1-50,0 0,0 0,24 1,-24-1,25-25,-25 25,0-24,24 24,-24-25,0 26,-25-1,0 0,25 25,-25 0,0 0,0 50,0-26,-25 26,25 0,0 24,0-24,-25-1,25 1,0-1,0-24,0 0,-25 0,50 0,-25-25,0 0,0 0,0 0,0 0,0 0,0 0,0 0,-25-25,25 0,0 25</inkml:trace>
  <inkml:trace contextRef="#ctx0" brushRef="#br0" timeOffset="89761.134">14709 12254,'-25'0,"25"0,-24 0,24 0,0 0,0 0,-25 0,25 0,0 24,0-24,0 0,0 0,0 25,0-25,-25 0,25 0,0 0,0 25,0-25,0 0,0 0,0 0,0 0,0 0,0 25,0-25,0 0,0 0,0 0,0 0,0 25,0-25,-25 0,25 0,0 24,0 1,0 0,-25-25,25 25,-24 0,24-1,-25 26,0-25,0 24,0 1,1 24,-1-24,0 0,-25 24,25 0,1 1,-26-1,0 1,1 24,-1-25,1 1,-1-1,0 1,1 24,-26-50,26 26,-26-1,1 1,0-1,-1-24,-24-1,25 26,-26-26,-24 1,25 0,-25-1,0 26,0-26,-25-24,0 25,0-1,-24-24,24 0,-25 0,1-1,-1 1,0-25,1 25,-1-25,1-25,-1 25,0-25,1 1,-1-1,0 0,26-25,-26 1,25-1,-24-24,24-1,0 1,-25-1,50 1,-25-25,1 0,24-1,-1 1,1-25,0 0,0 0,25-25,0 25,0-25,0 1,24-1,1 0,-1 0,1 0,-1 0,26-24,-1 24,-24 0,24 0,1 25,-1-24,0-1,26 25,-26-25,0 25,26 0,-26 0,25 0,0 25,-24-1,24 1,0 0,0 24,1 1,-1-25,25 49,-25-24,25-1,0 51,-25-26,25 0,0 26,0-1,0 0,0 25,0-25,0 25,0 0,0 0,0 0,0 0,-25 0,25 25,0-25,0 25,0 0,0-1,0 1,0 25,0-1,-24-24,24 0,0 0,0 0,-25-1,25 1,0-25,0 0,0 25,0-25,0 0,0 0,0 0,-25-25,25 25,0-25,0 1,0-1,0-25,0 25,0-24,0-1,0 1,0-1,0 0,0 1,25 24,-25 0,0 0,0 1,0 24,0 0,0 0,25 0,-25 24,24 1,1 0,0 25,0-26,0 26,24 0,-24-26,0 26,-25-25,25 0,-25-1,24-24,-24 25,0-25,0 0,0 0,0 0,0-25,-24 25</inkml:trace>
  <inkml:trace contextRef="#ctx0" brushRef="#br0" timeOffset="118413.7729">2257 9426,'0'0,"0"0,-25-25,25 25,0 0,0 0,0 0,-24 0,24 0,0 0,0 0,-25 25,0-25,25 0,-25 25,25-25,-25 24,25-24,-24 0,24 25,0 0,0 25,24-26,-24 1,25 0,-25 25,25-1,0-24,0 25,-1-26,1 26,0-25,-25 24,50-24,-50 0,24 0,1 25,0-26,-25 1,25 0,0 0,-25 0,24-1,1 26,0-25,0 0,0-1,-25 1,24 0,1 0,0 24,0-49,-25 25,25 25,0-25,-1-1,1 1,0-25,0 25,0 0,-1 0,1-1,25 1,-50 25,25-50,-1 25,1-1,0 1,0 0,-25 0,25 0,-1-25,-24 24,25 1,0-25,0 25,-25 0,49-25,-24 0,0 25,0-25,0 24,24-24,-24 0,25 25,-1-25,-24 0,25 0,-1 0,1 0,0 0,-1 0,1-25,-1 25,-24-24,25 24,-1-25,1 0,0 0,-26 0,26 1,-25-1,24 0,-24 0,25-24,-25 24,-1-25,26 1,-25-1,24 0,-24 1,0-1,25 1,-26-1,26 0,-25 1,0 24,-1-25,26 26,-50-26,50 0,-50 1,25 24,-1-25,1 1,-25-1,25 25,0-24,0-1,-1 25,-24-24,25-1,-25 25,25 0,-25-24,25 24,0-25,-25 26,24-1,-24 0,0 25,25-25,-25 0,25 25,-25-24,0 24,0 0,0 0,0 0,0 0,0 0,25-25,-25 25,0 0,0 0,-25 0,25 0,-25 0,0 0,1 25,-26-25,0 24,1-24,-1 25,1 0,-1 0,25-25,-25 25,50-25,-24 24,24-24,0 0,0 0,0 0,24-24,1 24,0-25,25 0,-25 0,24 0,-24 1,0-1,24 0,-24 0,0 0,0 1,0-1,-1 0,-24 25,25 0,0 0,-25 0,0 25,25 0,0 24,-1-24,1 25,0-1,0 26,0-51,-1 26,1 0,0-26,0 1,0 0,-1 0,-24-25,25 25,-25-25,0 0,0 24,0-24,0 0,0 0,0 0,0 0,0 0,0 0,0 0,0 0,0 0,0 0,0 0,0 0,0 0,0 0,0 0,0 0,0 0,25 0,-25 0,25 25</inkml:trace>
  <inkml:trace contextRef="#ctx0" brushRef="#br0" timeOffset="121150.9294">6449 8855,'0'0,"0"0,0 25,0-25,0 0,0 0,0 0,0 0,0 0,0 0,0 0,0 0,0 0,0 0,0 0,0 0,0 0,0 25,0-25,25 25,-25-25,0 24,25 1,0 0,-25-25,0 25,24 0,1 0,-25-1,25 26,0-50,0 50,-25-26,24 26,1-25,0 0,25 24,-26-24,1 25,25-26,-25 1,24 25,-24-25,25 24,-1-24,1 0,0 24,-1 1,1-25,-1 0,26 24,-26 1,1-25,24-1,-24 26,0 0,24-25,-24-1,-1 1,26 25,-26-25,1-1,24 1,-24 25,24-50,-24 49,24-24,1 0,-1-25,1 25,24 0,-25-25,1 24,24-24,-25 0,26 0,-26-24,25 24,0-25,1 0,-26 0,25 0,0-24,1 24,-1 0,0-24,0-1,1 0,-26 1,25-1,-24 0,-26 1,26-26,-1 26,-24-1,-1 1,-24-1,25 25,-26 0,1 1,0-1,-25 0,0 0,0 25,0 0,0-25,0 25,0 0,0 0,0 0,-25 0,25 0,-25 0,25 0,-24 0,-1 0,0-24,0 24,-24 0,24 0,0 0,-25 0,26 24,-1-24,25 0,-25 0,25 0,0 0,25 0,0 0,-1-24,26-1,0 0,-1 0,1 0,-1-24,26 24,-26-25,1 26,0-1,-26 0,1 25,0 0,-25 25,0 0,0 24,0 1,0-1,0 1,0 0,0-1,0 1,0-1,0-24,0 0,0 0,0-25,0 25,0-25,0 0,0 0,0 0,0 0,0 0,-25-25,25 25</inkml:trace>
  <inkml:trace contextRef="#ctx0" brushRef="#br0" timeOffset="121837.9687">9128 9897,'0'0,"25"-25,-25 25,25-25,0 1,-1-1,-24 0,25 0,0-24,-25 24,25 0,-25 25,0 0,0 0,0 0,25 0,-25 0,0 25,0 0,0 24,0-24,0 25,0-1,0-24,-25 25,25-26,0 1,0 0,0 0,0-25,0 0,0 0,0 0,0 0</inkml:trace>
  <inkml:trace contextRef="#ctx0" brushRef="#br0" timeOffset="122225.9909">9128 10145,'0'0,"0"0,0 0,25 0,0 0,0 0,-1-25,26 25,-25 0,24-24,1 24,-25 0,0 0,-1 0,26 0,-50 0,25 0,-25 0,0 0,0 0,0 0,0 0,0 0,0 0,0 0,0 24,0-24,0 0,-25 0,25 0,0 25,0-25,0 0,0 0,25-25</inkml:trace>
  <inkml:trace contextRef="#ctx0" brushRef="#br0" timeOffset="125166.1591">11832 7615,'0'0,"0"25,0-25,0 0,0 0,0 0,0 0,0 0,0 0,0 0,0-25,0 25,0-25,25 0,-25 1,24-1,1 25,0-50,-25 25,25 1,0-26,-1 25,1-24,0 24,25-25,-26 1,26 24,-25-25,25 1,-1-1,1 0,-1 1,1-1,0 0,24 1,-24-1,24 1,0-1,1 0,-1 26,1-26,-1 0,25 1,1-1,-26 1,25-1,25 25,-25-24,25-1,0-24,0 49,0-25,25 1,-25-1,25 0,0 1,0 24,24-25,1 1,-25 24,25-25,-1 25,1-24,-1 24,1-25,0 26,-1-1,1 0,24 0,-24 0,24 1,-24-1,25 25,-1 0,0 0,-24 0,24 25,1-1,-1 1,-24 25,24-25,-24-1,0 26,-1 0,1-1,0 1,-1 24,-24-24,25-1,-25 26,-1-25,1 24,0-24,0 24,-25 0,25 1,-25-1,-25-24,25 49,0-49,-25 24,0 0,1 1,-26-1,0-24,1 24,-1-24,1 0,-50-1,24 1,1-1,-1-24,-24 0,0 25,0-26,24 1,-49 0,50-25,-50 25,25-25,0 25,-1-25,-24 24,0-24,0 0,0 0,0 0,0 0,0-24,0 24,0 0,0 0,0-25,0 25,-24-25,24 25,0 0,-25-25,25 0,0 1,0-1,-25 0,25 0,0 0,-25-24,25 24,-25 0,25 0,-24 1,24-1,-25 25,25-25,-25 25,25-25,0 25,0 0,-25 25,25-25,0 25,25 0,-25-25,0 49,25-24,0 25,-1-26,1 1,0 25,25-25,-26 24,-24-24,25 0,0 0,-25-1,0 1,0-25,0 25,-25-25,0 25,1-25,-26 0,25 0,-24 0,24 0,-25 25,25-25,1 0,-1 0,-25 24,50-24,-25 0,1 0,24 0,0 0,0-24,0 24,-25-25,25 0,0 0</inkml:trace>
  <inkml:trace contextRef="#ctx0" brushRef="#br0" timeOffset="125960.2045">19968 4961,'0'0,"0"0,0 0,0 0,0 0,0 0,25 0,-25 0,24-25,1 0,0 1,0 24,0-25,-1-25,1 25,-25 0,25 25,-25-24,0 24,25-25,-25 25,0 0,0 25,0-1,-25 1,25 25,0-25,0 0,0 24,-25 1,25-1,0-24,0 0,-25 0,25 0,0-1,0-24,0 0,0 0,0 0,0 0,0 0,-24 25,24-25,0 0</inkml:trace>
  <inkml:trace contextRef="#ctx0" brushRef="#br0" timeOffset="126319.225">19918 5308,'0'0,"0"25,0-25,25 0,0 0,0 0,-1 0,26 0,0 0,-1 0,-24 0,25 25,-26-25,1 0,0 25,0-25,-25 0,25 0,-25 0,0 0,0 0,0 0,0 0,0 0,0 24,0-24,0 0,24 0</inkml:trace>
  <inkml:trace contextRef="#ctx0" brushRef="#br0" timeOffset="165164.4468">23391 9401,'0'0,"0"0,0 0,0 0,0 0,0 0,0 0,0 0,0 0,0 0,-25 25,25-25,0 25,0-1,0 26,-25 24,25-24,-25 49,1-24,-1 24,0 0,0 25,0-49,1 24,-26 0,25 0,0 0,1-49,-1 24,0 1,25-26,-25 1,0-25,25 0,0-1,0 1,0 0,0-25,0 0,0 0,0 0,0 0,0 0,0 0,-24-25,24 25,0-25,-25 1</inkml:trace>
  <inkml:trace contextRef="#ctx0" brushRef="#br0" timeOffset="165511.4667">22820 10641,'-24'0,"24"0,0 25,0 0,0 0,0 24,-25 1,25-1,0 26,-25-26,25 26,-25-1,25 1,0-1,0-49,0 25,0-26,0 1,25-25,0 0,0 0,-1-25,1 25,0-49,0 49,0-25,-1 0,1 0,0-24,-25 24</inkml:trace>
  <inkml:trace contextRef="#ctx0" brushRef="#br0" timeOffset="166043.4971">23490 10195,'0'0,"0"0,-25 25,25-1,-25 1,1 25,24-25,0 24,0 1,0-1,0 1,0 24,49-49,-24 25,0-25,0-25,24 0,1 0,-1-25,-24 0,25-25,-25 1,-1-1,-24 1,0-1,-24 0,-1 1,0 24,0-25,-24 26,24 24,-50 0,51 0,-1 24,-25 1,50-25</inkml:trace>
  <inkml:trace contextRef="#ctx0" brushRef="#br0" timeOffset="171166.7902">22572 11658,'0'25,"0"0,0-25,0 25,0-25,-25 0,25 24,0 1,0-25,-24 0,-1 25,25-25,-25 25,0 0,0-25,-24 24,-1-24,25 0,-24 0,-26 0,26 0,-26 0,1-24,0 24,-26-25,1 0,25 0,-50 0,24-24,26-1,-25 1,0-1,-1 0,26-24,0 24,-1-49,26 25,-26-1,25-24,1 0,24 0,0-1,-24 1,49-25,-25 25,25-25,0 25,-25 0,25-1,0 1,0 25,0-1,-25 1,25 24,0 1,0-1,0 25,-25 0,25 1,0 24,0 0,-24 0,24 0,0 24,-25-24,25 25,0 0,-25 0,0 0,25 24,-25-24,25 0,-24 0,24-1,-25 1,0-25,25 0,0 25,0-25,0 0,0-25,0 0,25 1,-25-26,25 0,-25 1,0-1,24 1,-24-1,25 25,-25-24,0 49,0 0,25-25,-25 50,25-1,-25 26,25 0,-25-1,49 1,-49-1,25 1,0 0,0-26,-25 1,24 0,1 0,-25-25,0 0,0 0,0 0,0 0,25 0,-25-25,0 25,-25-25</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5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3:03.831"/>
    </inkml:context>
    <inkml:brush xml:id="br0">
      <inkml:brushProperty name="width" value="0.05292" units="cm"/>
      <inkml:brushProperty name="height" value="0.05292" units="cm"/>
      <inkml:brushProperty name="color" value="#FF0000"/>
    </inkml:brush>
  </inkml:definitions>
  <inkml:trace contextRef="#ctx0" brushRef="#br0">6165 6932,'0'-26,"-26"-1,26 27,0-53,0 0,0-26,0 53,0-27,0-27,0 27,0 27,0-27,0 26,0 1,0 26,0-26,26-1,-26 27,27 0,-1 0,1 0,25 0,1 0,0 0,27 0,-1 27,0-27,1 0,26 0,-1 26,28-26,-27 0,26 0,0 0,27 0,-27 0,27 0,26 0,0-26,27 26,0-27,-1 27,1-26,26 26,-26 0,26 0,0 0,-26 0,-1 0,-25 0,-1 26,-26-26,-1 27,1-1,-27-26,-26 0,-26 26,-1-26,0 27,-52-27,26 0,-53 0,0 0,0 0,0 0,0 0,0 26,0-26,-27 27,27-27,0 26,0 1,0-1,0 1,27-1</inkml:trace>
  <inkml:trace contextRef="#ctx0" brushRef="#br0" timeOffset="10302.5893">19765 10451,'0'27,"0"-1,-27-26,27 0,27 0,-27 0,0 26,26-26,1 0,26 0,-1 0,1 0,27 0,-1-26,27 26,0 0,0 0,26 0,-26 0,0 0,26 0,-53 26,27 1,-27-1,1 27,-27 0,0 0,0 26,-27 27,1 0,-1 0,0 26,1 27,-27 0,0 0,0 26,0 26,0-25,-27 25,27-26,0 27,0 0,27-27,-27 0,26-26,1 0,-1-1,1 1,-1-53,1 26,-1-52,-26 26,27-54,-54 28,27-54,-26 27,-27-26,0-27,-27 26,1 1,0-27,-27 26,0-26,0 27,27-1,26-26,0 0</inkml:trace>
  <inkml:trace contextRef="#ctx0" brushRef="#br0" timeOffset="12709.727">18759 3995,'0'0,"0"0,0 0,-26 27,26-27,0 0,0 0,26 0,1 26,-1-26,1 0,26 0,0 27,-1-27,1 0,27 0,-1 0,27 26,0-26,0 0,26 0,0 0,0 0,1 0,26 0,-27 0,27 0,26 0,-26-26,-1 26,27 0,1 0,-28 0,28-27,-28 27,1 0,0-26,0 26,-27 0,0-27,1 27,-54-26,0 26,1-27,-54 27,27 0,-53 0,26 0,-26 0,0 0,0 0,0 0,0 0,0 0,0 0,0 0,0 0,0 0,0 0,0 0,-26 0,26 0,0-26,0 26,0-27,0 1,0-1</inkml:trace>
  <inkml:trace contextRef="#ctx0" brushRef="#br0" timeOffset="36118.0652">6774 8599,'0'0,"0"0,0 0,0 0,0 0,0 0,0 26,0-26,0 0,0 27,0-1,0 27,-27 0,27 0,0 26,27 1,-27 26,0 0,0-1,-27 1,27-26,0 25,0-25,-26-27,26 0,-27-27,27 1,0-27,0 0,0-27,0 1</inkml:trace>
  <inkml:trace contextRef="#ctx0" brushRef="#br0" timeOffset="36555.0908">6721 8731,'0'0,"0"0,0-26,0 52,0-26,-27 27,1-1,-27 27,26 0,1-27,0 27,-1-26,1-1,26-26,0-26,0-1,26-26,1 1,-1-28,0 27,1-26,-27 26,26 0,-26 0,27 27,-27-1,0 27,26 53,-26-26,0 26,27-27,-1 53,1-52,-1 52,1-52,-1-1,1 1,-1-27,-26 0,0 0,0 0,0-27</inkml:trace>
  <inkml:trace contextRef="#ctx0" brushRef="#br0" timeOffset="41523.375">6562 8070,'0'0,"0"0,26 26,1-26,-1 0,1 0,26 0,0 0,26-26,-26 26,26 0,1 0,-27-27,0 27,-27 0,0-26,1 26,-27 0,0 0,0 0,-27 26,1-26,0 27,-27-27,0 0,0 26,0 1,0-1,-26-26,26 27,0-27,0 26,26-26,1 0,-1 27,1-27,26 0,0 0,0 0,26 0,1-27,26 27,0 0,0 27,0-27,26 0,-26 0,0 0,-27 0,27 26,-26-26,-27 26,0-26,0 27,0-27,-27 0,1 26,-27-26,0 0,0 27,27-27,-27 26,0-26,26 27,27-27,0 0,0 0,27 0,26 0,-27 0,27 0,-27-27,1 27,26-26</inkml:trace>
  <inkml:trace contextRef="#ctx0" brushRef="#br0" timeOffset="53642.0682">8811 13864,'0'0,"0"0,0 0,0 0,0 0,0 0,0 0,0 27,0-27,-26 26,26-26,0 27,0-1,0 0,0 27,0 0,0 0,-27 27,27-27,0 26,0 0,0-26,-26 0,26 0,0-27,0 27,0-53,0 0,-27 0,27-26,0-1,0-25,0-1</inkml:trace>
  <inkml:trace contextRef="#ctx0" brushRef="#br0" timeOffset="54529.1189">8626 13732,'0'0,"0"0,0 26,0 1,-27-1,27-26,0 27,-26 26,-1-27,27 1,-26-1,26 0,-27 1,27-1,0-26,0 0,0 0,0 0,27-26,-27-1,26 1,-26 0,27-1,-1-26,-26 27,27-1,-27 1,26-1,-26 1,0 26,27 0,-27 26,0-26,26 27,1-1,-27 27,26-26,1-1,-1 27,0-27,1 1,-1-1,1 1,-27-1,26 1,-26-27,0 26,0-26,27 0,-27 0,0 0,0 0,0 0,0 0,0 0,-27 0,27 0,0 0,-26 0,-1 0,27 0,-26 0,-1 0,-25 0,25-26,1 26,-27 0,26-27,-26 27,53 0,-26 0,-1 0,1 0,26 0,0 0,0 0,0-26,0 26,26 0,-26-27,0 27,27-26,-27 26,0-27,26 27,-26-26,0 26,0 0,0-26,0 26,0 0,0 0,27 26,-27-26,0 26,0-26,26 27,-26-1,27 1,-1-27,1 26,-1-26</inkml:trace>
  <inkml:trace contextRef="#ctx0" brushRef="#br0" timeOffset="63477.6307">7091 6562,'0'0,"0"0,0 0,0 0,0-27,0 27,-26 0,26 0,0 0,0 0,-27-26,27 26,-26-27,-1 27,27 0,-26 0,-1 0,27-26,-26 26,0 0,26 0,-27 0,1 0,-1 0,1 0,-1 0,1 0,-1 0,1 0,26 0,-27 0,1 0,-1 0,27 0,-52 0,25 26,1-26,-1 27,1-27,-1 26,1-26,26 0,-27 27,1-27,26 26,-27 1,1-27,26 26,0 1,-26-1,26-26,0 53,-27-27,27 1,0-1,0 27,0-26,0 26,-26-27,26 27,0-27,0 27,0 0,0-26,0 26,0-27,26 27,-26-27,0 27,0-26,27-1,-27 1,0-1,26 1,-26-1,0 1,26-1,-26 0,27 1,-27-1,0-26,26 27,-26-1,0 1,27-27,-27 26,26 1,-26-1,27 1,-27-27,26 26,-26-26,27 27,-27-1,26-26,1 26,-27-26,26 27,-26-27,26 26,1 1,-27-27,0 0,26 0,1 26,-1-26,-26 0,27 0,-1-26,1 26,-1 0,-26 0,27 0,-1 0,1-27,-1 27,0 0,1-26,-1 26,1-27,-1 27,1 0,-27-26,26 26,1-26,-27 26,26-27,-26 1,27 26,-27-27,0 1,26-1,-26 1,26-1,-26-26,27 53,-27-53,0 27,0 0,26-27,-26 26,0-26,27 27,-27-27,0 0,0 27,26-27,-26 26,0 1,0-1,0-26,-26 0,26 27,0-1,0-25,-27-1,27 26,-26-26,26 27,-27-27,27 0,-26 27,0-1,26 1,-27-1,1 1,-1-1,1 27,-1-26,1-1,-27 27,26 0,1-26,-27 26,27 0,-27 0,26 0,1 26,-27-26,26 27,1-27,-1 26,-25-26,25 0,1 27,26-27,-27 26,1 1,-1-27,27 26,-26 27,26-27,-27 1,1 26,26 0,-27 0,27 0,-26-1,26 1,-26 0,26 0,-27 0,27 0,0 0,0-27,0 27,0 0,0 0,27-26,-27 26,26-27,-26 27,26-27,1 27,-27-26,26-1,1 1,-1-1,1 1,-1-27,1 0,-1 26,1-26,-1 27,0-27,-26 26,27-26,-27 0,26 0,-26 26,0 1,0-27,0 26</inkml:trace>
  <inkml:trace contextRef="#ctx0" brushRef="#br0" timeOffset="75801.3356">11166 13361,'26'0,"-26"0,0 0,0 0,0 0,0 0,27 0,-27 0,0 0,0 0,0 0,0 0,0 0,0 0,26 0,1 0,-27 0,26 0,-26 0,0 0,27 27,-27-27,26 0,-26 0,26 26,1 1,-1-27,1 0,-1 0,27 0,-26 0,26-27,-27 27,0 27,1-27,-27 0,0 0,26 26,-26-26,27 27,-27-27,53 0,-27 0,27 0,-26 0,-1 0,27 0,-27 0,-26 0,0 0,27 26,-27 1,0-27,26 0,1 0,-1 0,1 0,26 0,0 0,-1 0,-25 0,-1 0,1 26,-1 1,-26-1,0-26,0 53,27-27,-1-26,1 27,26-27,0 0,-1 0,1 0,27 0,-27 0,-27 0,1 0,-1 0,0 0,-26 0,0 26,0 1,0-27,0 26,27-26,-1 0,27 0,-26-26,26 26,0 0,-27 0,1 0,-1 0,0 0,-26 0,27 0,-27 0,26 0,1 0,-1 0,27 0,-26 0,26 0,-1-27,-25 27,-1 0,1 0,-27 27,0-27,26 0,-26 0,27 26,-1-26,27 0,-26 0,26-26,-1 26,1 0,0 0,-26 0,-1-27,1 27,-1 0,1 0,-27 0,26 0,0 0,-26 0,27 0,26 0,-27 0,1 0,-1-26,27 26,0 0,-26 0,-1 0,0-27,27 27,-26-26,-1 26,1 0,-1 0,27-26,-26 26,25 0,1-27,27 27,-27 0,0 0,26-26,-26 26,-27 0,27-27,0 27,0-26,-26 26,25 0,-25-27,-1 27,1-26,-27 26,26 0,-26 0,0-27,0 27,0 0,0 0,0 0,27 0,-27 0,0 0,0-26,0 26,-27 0,27 0,-26 0,26-27,-27 27,1-26,-1 26,-25-27,25 27,-26-26,0 0,0-1,0 1,27 26,-27-27,27 1,-27 26,26-27,27 27,-26 0,26 0,-27-26,27 26,0 0,27 26,-27-26,26 27,1-27,-1 26,1 1,26-27,-1 26,1 1,0-27,0 26,0 0,0-26,-27 0,1 27,-1-27,1 0,-27 0,0 0,0 0,0 0,26 26,-26-26,-26 0,26 27,0-27,-27 26,27-26,-26 27,-1 26,1-27,0 1,-27-1,26 27,1-27,-27 1,26-1,1 27,26-53,-27 27,1-1,26 1,-26-27,26 26,0-26,-27 0,27 0,0 0,0 0,0 0,0 0,0 0,0 0,0 0,0 0,0 0,0 0,0 0,0 0,0 0,0 0,0 0,0 0,27 0,-27 0,0-26,26 26,-26-27,26 1</inkml:trace>
  <inkml:trace contextRef="#ctx0" brushRef="#br0" timeOffset="76780.3916">15135 13309,'0'0,"-27"-27,27 27,0 0,0 0,-26-26,-1 26,27 0,-26 0,26 0,0 0,-27 26,27-26,0 27,27-27,-27 26,26-26,1 26,-27 1,26 26,-26-27,27 27,-27 0,0 0,0 0,0 0,0 0,0-27,0 27,-27 0,27-53,0 27,0-1,0-26,0 0,-26 0,26 0,0 0,0-26,0-1,0 27,0-26,0-1,26-26,-26 27,27-1,-1 1,0-27,1 27,-1-1,1-26,-27 27,26-1,-26 1,27 26,-27-27,0 27,0-26,0 26,-27 0,27 0,-26 26,26-26,-27 27,27-1,-26 1,26-1,0 1,0-27,0 26,0-26,0 0,0 0,0 0,0-26,26 26,-26-53,0 26,27 1,-27-27,0 26,0 1,0-1,0 1,0 26,0 0,0 0,0 26,0-26,0 27,0-1,0 1,0-1,0 1,0-1,0-26,0 27,0-27,26 0,-26 0,0 0,0 0,0 0,0 0,0 0,0 0,0 0,27 0</inkml:trace>
  <inkml:trace contextRef="#ctx0" brushRef="#br0" timeOffset="79192.5296">16140 14129,'26'-27,"1"-26,26 27,-53-27,26 27,-26-1,0 27,0-26,0-1,0 27,27 0,-27 0,0 0,0 0,0-26,0 26,0 0,0 0,0 0,0 0,0 0,0 0,0 0,0 0,0 0,0 0,0 0,0 0,-27 26,27 1,-26-1,26-26,-27 53,1-27,-1 27,1-26,-1 52,-25-52,25 26,-26 0,0-1,27-25,-27 26,26-27,1 1,0-1,-1 1,27-27,0 0,0 26,0-26,0 0,0-26,27 26,-27-53,26 26,0 1,27-27,-26 0,26 0,0 0,-27-26,27 26,0-27,-27 28,27-1,-26 0,-1 0,27 26,-26 1,-27-1,26 1,-26 26,0 0,27-26,-27 26,0 0,-27 26,27-26,-26 26,-1-26,-26 27,0-27,0 26,27 1,-27-27,-26 26,26-26,26 0,-26 27,27-27,-1 0,27 0,0 0,0 0,27 0,-1 0,27-27,-26 27,52 0,-26-26,0-1,0 27,0-26,0 26,-27 0,1-27,-1 54,1-27,-27 26,0 1,0 26,0 0,0 0,0-1,0 28,0-27,-27-27,27 27,0-26,0-1,0-26,0 0,0 0,0 0,0 0,0-26,0 26,27-27</inkml:trace>
  <inkml:trace contextRef="#ctx0" brushRef="#br0" timeOffset="82471.7171">6668 6932,'0'-26,"-27"-1,1 27,26 0,0-26,-27 26,27-27,-26 1,26 26,26-53,-26 0,27 27,-1-27,1 0,-1 26,1 1,-1-1,-26 27,0 27,0 26,-53 0,0 26,0 27,-52 0,-1 26,26-26,-25 0,52-27,-27 0,54-52,-1-1,54-52,-1-1,27-52,27 26,-1-53,27 27,0-27,-1 27,-25-1,-27 27,0 0,0 27,-53 26,0 26,-53 27,0 0,0 27,-27-1,28 0,-28 1,27-27,27-27,26-26,26-26,27-1,0-52,0 26,26-26,1-1,-27 1,0 26,0 26,-27 27,-52 27,-1 26,-26 26,0 27,-53 0,53 53,-52-54,25 1,27 0,27-53,-1 0,54-53,-1-27,54-25,-27-28,52 1,-52-1,53-25,-26 52,-27 0,-1 0,-25 53,-27 26,-27 27,1 0,-27 53,0 0,-26 0,26 26,0-53,26 1,27-27,-26 0,52-53,1 0,-27-53,53 26,-27-26,27 0,-26 0,-1 27,1-1,-1 1,-26 26,-26 53,-1-27,27 1,-26 26,26-27,0 27</inkml:trace>
  <inkml:trace contextRef="#ctx0" brushRef="#br0" timeOffset="83094.7527">7806 8176,'0'0,"0"0,0 0,0 0,0 0,0 0,-27 26,27 1,0-27,-26 52,26 1,0 0,0 27,0 26,0-1,0 1,0 0,0 26,26-26,-26 0,0-27,0 27,0-53,0 0,0-27,0 27,0-53,0 0,-26-26,52-1,-52-25,52-1,-26 0,0-27</inkml:trace>
  <inkml:trace contextRef="#ctx0" brushRef="#br0" timeOffset="84131.8121">7647 8149,'0'0,"0"0,0 0,0 0,0 27,-27-27,1 26,26 1,-27 52,-25-53,25 54,-26-27,27 0,-1 0,1-27,26-26,0 0,0 0,26-26,1-27,-1 26,1-52,-1 26,1-27,25 28,-25-28,-27 54,26-27,1 26,-1 1,1-1,-27 27,26 27,1-1,26 1,-27 52,0-26,27 0,-26 26,-1 1,1-1,-1-26,1 0,-1 0,-26 0,0-53,0 26,0 1,-26-27,-1 0,1-27,-27 1,-27 26,28-27,-28 1,1-1,26 1,-26 26,-1-26,27-1,27 27,-27 0,53-26,0 26,0 0,26 0,1 0,-1 0,27 0,0 0,-26 0,25 0,-25 0,26-27,-27 27,1 0,-1-26,1 26,-27-27,0 1,0 26,0 0,0-27,-27 27,27 0,-26-26,26 26,-27 0,1 0,26 0,0 0,-27-27,27 27,0-26,27 26,-27-27,0 1,26 26,-26-26,0 26,0 0,0 0,0 0,0 26,0 0,0 1,0-1,0-26,27 27,-27-1,0 1,26-27,-26 26,0-26,0 0,0 0,0 0,27 27,-27-27,0 0,0-27,26 27</inkml:trace>
  <inkml:trace contextRef="#ctx0" brushRef="#br0" timeOffset="93536.35">16563 11933,'0'0,"0"0,0 0,0 0,0 0,0 0,0 0,0 0,0 0,0 0,0 0,0 0,0 0,0 0,0 0,0 0,0 0,-26 26,26-26,0 0,0-26,0 26,0 0,-27-27,27 1,0-1,-26 1,26 26,-27-27,27 1,-26 0,26-1,-26 1,26-1,-27 1,27-1,-26 1,26-1,-27 27,27-26,0-27,0 53,-26-53,52 27,-26-1,0 1,0-27,0 26,0 1,0-1,27-26,-27 27,0 0,26-1,-26 1,27-1,-27 1,26-1,-26 27,26-26,-26-1,27 27,-27 0,26 0,1 0,-27 0,26 0,-26 0,27 0,-1 0,1 0,-1 0,-26 0,27 27,-1-27,0 26,1-26,-1 27,-26-1,27-26,-1 53,-26-26,27-27,-27 52,0-25,26-1,-26 1,0-1,0 1,0-1,0 27,0-26,0-1,0 0,-26 1,26-1,0 1,-27-1,27-26,0 27,0-1,0 1,0-27,0 26,0 1,0-27,0 26,-26 1,26-27,0 0,0 26,0-26,0 26,0-26,0 0,0 0,0 0,0 0,0 27,0-27,0 0,0 0,0-27,0 27,-27-26,1 26,26-26,-27-1,1 1,0-1,26 1,-27-1,27-26,-26 53,26-26,0-1,0 1,-27 26,27-27,0 27,0 0,0 0,0 0,0 0,0 0,0 0,27 0,-27 27,0-27,26 26,-26 27,0-26,27-1,-27 27,26-26,-26-1,26 1,-26-1,27 0,-27 1,26-27,-26 26,0-26,0 0,0 0,0 0,27 0,-27 0,26 0,-26-26,27 26,-1-27,1 1,-1 26,1-26,-1 26,1-27,-1 27,-26 0,26 0,-26-26,0 26,27 26,-27-26,0 0,0 0,0 0,0 0,0 0,0 0,0 0,0 0,0 0,0 0,0 0,0 0,0 0,0-26,0 26,0-27</inkml:trace>
  <inkml:trace contextRef="#ctx0" brushRef="#br0" timeOffset="96043.4924">7567 6694,'0'-53,"0"27,0-1,0 1,27-1,-27 27,0 0,0 0,0 27,-27 26,-25-27,25 27,-26 26,0-26,0 0,27 0,26-26,0-27,26 0,27-27,27-26,-1 0,0 0,27-26,-26 53,-1-27,-26 26,-27 27,-26 27,-53-1,0 27,-26 0,26 26,-26-26,26 0,0 0,53-27,0-52,53 26,0-26,0-27,26 26,0 1,-26-1,-26 27,-54 27,1 26,-53 0,-1 26,1 0,26 1,-26-27,26 0,53-27,26-26,27 0,0-26,0-1,0 1,0 26,0 0,-80 26,1 27,-27 0,-27 26,27 1,1-27,-1 26,26-53,54-26,26 0,26-53,53 1,0-28,1 27,-27 0,-1 27,-52 26,-53 26,-26 27,-53 27,-1 25,-26 1,-26 0,26 0,27 0,26-53,26 0,27-27,27-52,-1-1,54-52</inkml:trace>
  <inkml:trace contextRef="#ctx0" brushRef="#br0" timeOffset="98261.6202">16537 12144,'0'0,"0"27,0-27,0 0,0 0,0 0,0-27,0 27,0-26,0 26,-27 0,27-27,-26 1,26 0,-27-1,1-26,-27 0,27 0,-27 0,0-26,26 0,1 26,-1-27,1 27,26 1,0-28,0 27,26 0,1-26,26 26,-27 0,27 0,0 0,26 0,-26 27,0-27,27 27,-54-1,27 27,0 0,0 0,0 27,-27-1,1 27,-1 26,1-26,-27 53,26-27,-26 1,0 26,0-27,0 0,0-26,-26 27,26-27,0 0,0-53,0 26,0-26,-27 0,27 0,0-26,0-1,-26 1,26-1</inkml:trace>
  <inkml:trace contextRef="#ctx0" brushRef="#br0" timeOffset="98563.6375">16775 11404,'-27'0,"27"0,0 0,-26 26,26-26,-26 26,26 1,0-1,0 27,0-26,26 26,-26-27,0 1,26-1,-26 1,27-27,-1 0,1-27,26 27,-27-26,1 26,-1-27,27 1,-26 26,-1 0,0 0,1 0,-27 0,0-27,0 1</inkml:trace>
  <inkml:trace contextRef="#ctx0" brushRef="#br0" timeOffset="99496.6909">8017 6773,'27'-26,"-1"-1,1 1,26 26,-1-26,1-1,0 27,0 0,-26 0,26 0,-27 27,0-1,-26 0,0 1,-26-1,26 1,-26-1,26 1,0-1,26-26,0 0,1 0,26-26,0-1,0 27,0 0,-27 0,-26 27,-26 26,-27 26,-27-26,27 26,-26 1,0-27,26 0,0-27,53 0,0-26,53 0,0-26,26 0,0-1,-26 1,0 26,-26 0,-27 26,0 27,-53 0,26 0,-26 0,0-27,53 1,0-1,27-52,52 26,-26-27,0 27,27 0,-54 27,0 26,-52 26,-27 0,0 54,-26-54,26 53,-27-26,28-27,-1-26,53-26,26-27,1 0,25 0,1-27</inkml:trace>
  <inkml:trace contextRef="#ctx0" brushRef="#br0" timeOffset="99998.7196">9711 8414,'0'0,"0"0,0 0,0 0,0 26,0 27,-27-26,27 52,0 0,0 27,-26 0,26 0,0 26,-27-26,27 0,-26 0,26-1,-27-25,27-1,0-26,0-26,-26 26,26-53,0 0,0-27,0 1,0-27,0 0,0-27</inkml:trace>
  <inkml:trace contextRef="#ctx0" brushRef="#br0" timeOffset="100371.7407">9578 8573,'0'-80,"0"1,0 52,0 1,0 26,-26 0,-1 53,1-27,-27 54,0-54,0 27,27 0,-1-27,27-26,0-26,27-27,26 27,0-54,-1 1,1-1,27 27,-27 1,0-1,-1 26,-25 27,26 27,-27 26,27-1,-26 1,-1 27,1-1,-1-26,1 26,-1-26,0 0,1-26,-27-1,26 1,-26-27,0 0,0-27</inkml:trace>
  <inkml:trace contextRef="#ctx0" brushRef="#br0" timeOffset="105199.016">15346 12753,'0'0,"27"26,-27-26,0 0,0 0,0 0,-27 0,27 0,0 0,0 0,0 0,-26-26,26 26,0 0,0 0,-27-27,27 27,-26 0,26 0,0 0,0 0,-27-26,1 0,26 26,0-27,-27 27,1 0,0 0,-1-26,-26 26,27-27,-1 27,1-26,-27 26,26-27,-26 27,1 0,-1-26,26 26,-26-27,-26 27,26-26,-26 26,-1 0,1 0,-1-27,1 27,26-26,-26 26,-1-26,1 26,26 0,-26-27,-1 27,1 0,-27 0,27-26,-1 26,1 0,0 0,-1 26,27-26,-26 0,53 0,-54 0,27 0,27 0,-27 0,0 27,0-27,0 0,0 0,0 26,0-26,27 26,-27 1,0-27,0 26,0-26,-26 27,26-1,0-26,0 27,-26-1,26 1,0-1,-26-26,26 27,26-27,-26 26,27 0,-27-26,26 0,-25 0,25 27,1-27,-1 26,1-26,-1 0,1 0,-1 27,27-27,-26 0,26 0,0 0,0 0,0 0,0 0,0-27,26 27,1-26,-1-1,1 27,-1-26,27 0,-26-1,-1 1,0-1,1 1,-1-1,1 27,-27 0,26 0,-26-26,0 26,0 0,0 0,0 26,-26-26,26 27,-53-1,26 1,-25-1,-28 27,27-27,0 1,0-1,0 1,27-1,0 1,26-1,26-26,0 27,27-27,0 0,0 26,27-26,-27 27,26-27,-26 0,-27 26,1-26,-1 27,1-27,-27 0,0 0,0 0,0 0,0-27,-27-26,27 0,0-26</inkml:trace>
  <inkml:trace contextRef="#ctx0" brushRef="#br0" timeOffset="106106.0689">9578 6853,'-79'0,"26"0,0 0,0-27,0 1,27-1,26-26,26 27,1-27,-1 27,27-1,0-26,0 53,-27 0,1 0,-27 0,-27 27,1-1,-27 27,0 0,27-27,-27 27,26-26,27 26,27-53,26 0,26 0,-26 0,26 0,1 0,-54 0,1 26,-54 1,-26 26,0-1,-26 1,0 27,-1-27,27 0,27-27,52-26,1 27,52-27,-26-27,26 27,1 0,-27-26,-27 52,-26 1,-53-1,0 27,0-27,0 27,1-26,-1-1,53-26,26 0,53 0,1 0,-1 0,27-26,0 26,-53 26,0-26,-27 53,-52 0,-27 0,0 26,0-26,-26 27,26-27,0-27,0 0,26 1,27-27,0 0,27-27,-1 1,1 0,26-27</inkml:trace>
  <inkml:trace contextRef="#ctx0" brushRef="#br0" timeOffset="107103.126">10610 8308,'0'0,"0"0,27 0,-54 26,27-26,0 53,-26 0,26 27,-27-1,27 27,-26 0,-1 26,1 0,26-26,-27 26,27-26,-26-26,-1-1,27-26,-26 0,26-53,0 0,-26 0,26-53</inkml:trace>
  <inkml:trace contextRef="#ctx0" brushRef="#br0" timeOffset="107405.1432">10398 8414,'0'-80,"0"54,0 26,-26 0,0 26,-1 27,1 0,-1 0,1 0,-1-26,27-1,0-52,53-1,-26-26,26-26,-1 26,-25-27,-1 28,27-1,-26 26,-27 27,26 0,1 27,-27 26,26-1,1 1,-1 27,27-1,-27 1,27-1</inkml:trace>
  <inkml:trace contextRef="#ctx0" brushRef="#br0" timeOffset="108204.1889">9896 11959,'0'27,"0"-27,0 0,0-27,0 27,-27-26,27 26,-26-53,-1 26,1-26,-1 1,-25 25,25-52,1 26,-1 0,1-27,26 28,0-28,0 27,26 0,1-26,-1 26,1 0,25 27,-25-27,26 26,-27 1,27 26,-26 0,26 0,-27 26,1 1,25 26,-25 0,26 0,-27 26,1 0,-27 1,26-1,-52 27,26-27,-27 1,1-1,-1-26,1 26,26-52,-27 26,27-27,0-26,0 0,0-26,0 26,0-53,0 26,0-26,-26 27</inkml:trace>
  <inkml:trace contextRef="#ctx0" brushRef="#br0" timeOffset="108530.2076">10028 11642,'0'0,"0"0,0 0,0-27,0 27,0 27,0-27,0 26,0 1,0-1,0 1,0-1,0 0,0 1,0-27,0 26,27-26,-27 0,26 0,0 0,1-26,-1 26,1 0,-1 0,1-27,-1 27,1 0,-27 0,0 0,26 0,-26 0,0 0,0 0,0 27,0-27,0 0,0-27,0 1</inkml:trace>
  <inkml:trace contextRef="#ctx0" brushRef="#br0" timeOffset="109238.2481">10425 6694,'-27'-53,"27"27,-26-27,26 0,0 0,0 26,0 1,26-27,-26 53,0 0,0 0,0 26,-26 27,-27 0,27 0,-27 27,26-27,27-1,0 1,27-26,26-1,26 1,0-27,1 0,-1 26,-26-26,-26 27,-27 26,0-1,-53 1,26-26,-26 26,0 0,27-27,26 1,0-27,26 0,1 0,26 0,-27 0,1 0,-1 26,-26 27,-26 0,-27 0,26 26,1 1,-27-1,26-26,27 0,0 0,27-27,-1-26,1 0,26 0,0 0,-27-26</inkml:trace>
  <inkml:trace contextRef="#ctx0" brushRef="#br0" timeOffset="111241.3626">11272 13414,'0'0,"0"0,0 0,-27 0,27 0,-26 0,26 0,0 0,0 0,-27 0,27 0,0 0,0 0,-26 0,26 0,0 0,0 0,0 0,0 0,-27 27,27-27,0 0,0 0,27 0,-27 0,0 26,26-26,1 27,-27-27,26 26,1-26,-1 27,1-27,-1 0,0 26,1-26,-1 27,1-1,-1-26,27 27,-26-1,-1 0,1 1,25-27,-25 26,-1 1,27-1,-26 1,26-1,-27-26,1 27,-1-1,27-26,-27 27,27-27,-26 26,26-26,-27 0,27 26,-26-26,25 0,1 0,-26 0,26 0,0 0,0-26,0 26,-1 0,1 0,27-26,-27 26,0 0,-1-27,1 27,0 0,0 0,0-26,27 26,-28 0,-25 0,52 0,-26-27,0 27,26 0,-26 0,27-26,-27 26,0 0,26-27,-26 27,26 0,-26 0,27-26,-1 26,-26-27,26 27,-26-26,27 26,-1 0,-26-27,26 27,-26-26,26 0,1 26,-1-27,1 27,-1-26,0-1,1 1,-27 26,0 0,-1-27,1 27,-26-26,-1 26,-26 0,0 0,0 0,0 0,0 0,-26-27,-1 27,27-26,-26 26,-27-27,27 27,-27-26,0-1,-27 27,27-26,-26 0,26 26,-26-27,26 27,0 0,0-26,27 26,26 0,0 0,26 0,0 0,27 0,0 26,27-26,26 0,-27 0,0 27,27-27,-27 0,1 0,-27 0,26 0,-52 26,-1-26,1 0,-27 26,0-26,-27 27,27-1,-53 1,0-1,0 27,-26-26,26 26,-26 0,-1-1,27-25,0-1,27 1,0-1,-1-26,27 0,-26 0,52-26,1-1,-1 1,27-1</inkml:trace>
  <inkml:trace contextRef="#ctx0" brushRef="#br0" timeOffset="112752.4491">17172 14208,'0'53,"0"-26,0 25,0-52,0 27,0-1,0 1,0-27,0 0,0 0,0-27,0 1,0-1,0-25,26-1,-26-27,0 1,0-27,27 0,-27 27,0-27,-27 27,27-1,0 1,0 52,0-26,0 53,0 0,27 27,-27 26,26-27,1 54,26-1,-27 0,27 1,26-1,-26-26,-26 26,26-52,-27 26,1-53,-1 26,-26-26,-26 0,-1-26,-26 26,-26-27,-1-26,1 27,0 0,-1-1,1 1,26-1,27 27,-1-26,54-1,-27 27,52-26,1-1,-26 1,52-27,-26 27,0-1,0 1,-27 26,1 0,-27 26,-27 1,27 25,-26 28,-1-27,-25 26,25 0,1 1,-1-1,1-26,-1 0,27-53,0 27,0-27,0-27,27 1,-27-1,26-26,1 27</inkml:trace>
  <inkml:trace contextRef="#ctx0" brushRef="#br0" timeOffset="113350.4833">17542 13917,'0'0,"0"0,0-26,0-1,0-26,0 27,27-54,-27 1,26 0,-26-27,27 26,-27 1,26 26,-26-26,0 26,0 53,0 0,27 0,-1 26,0 27,1 27,26-1,0 27,0 0,0-27,26 0,-26 1,0-27,-27-27,27 1,-53-1,0-26,-26-26,-1-1,-52-26,-1 27,1-27,-27 26,27 1,0-27,26 53,26-26,27-1,27 1,26-27,-1 26,28-26,-1 27,1-1,-28 1,28 0,-80 26,26 26,-26 0,-26 27,-1 0,-26 27,27-27,-27 26,0-26,27 0,-1-27,27-26,0-26,-26-27,26-53,0-26</inkml:trace>
  <inkml:trace contextRef="#ctx0" brushRef="#br0" timeOffset="114407.5437">11245 6800,'0'-53,"-26"26,-1 27,27-26,0 26,0-26,27 26,-1-27,1 1,-1 26,27 0,-27-27,27 27,-53 0,0 0,0 27,-53-1,27 27,-27 0,0 0,0-27,53 27,0-53,27 27,26-27,26 0,0-27,-26 27,0 0,-26 0,-27 27,-53 26,0-27,-27 53,-25-26,25 0,27 0,0-26,53-27,27 26,26-52,26 26,1-27,-1 27,-26-26,0 26,-53 26,-27 1,-26 26,0-27,1 27,-1 0,0 0,53-27,53-26,0 0,26 0,0 0,1 0,-27 0,-27 53,-52 0,-1 26,-26-26,-26 27,26-1,0 0,0-26,27 0,-1-26,27-27,53 0,-26-27,25 1,-25-1,26-26,0 27,-27-27,27 0,-26 0,-1 27</inkml:trace>
  <inkml:trace contextRef="#ctx0" brushRef="#br0" timeOffset="114826.5677">11616 9128,'26'53,"-26"-26,0-1,0 0,0 27,0-26,0 26,0 0,26 0,1-27,26 27,26-53,27 0,26-53,54 0,52-26,0-1,53-52,0 0,0-1,0 1,-26 26,-27 1,-27-1,-78 53,-1-27,-26 54,-53-1</inkml:trace>
  <inkml:trace contextRef="#ctx0" brushRef="#br0" timeOffset="136839.8259">18310 12409,'0'0,"-27"0,27 0,-26 0,26 0,0 0,-27 0,27 0,-26 0,26 0,0 0,0 0,0 0,0 0,0 0,0 0,0 0,-27-26,27 26,0 0,-26-27,26 27,-27 0,27-26,-26-1,26 27,-27-26,27-1,-26 1,26 26,-27-27,27 1,-26-1,26 1,-26 26,26-27,-27 1,27 26,-26-26,-1-1,27 27,-26-26,-1 26,27-27,-26 1,-1 26,1-27,-1 1,-25-1,25 1,-26 26,27-27,-1 1,-26 0,0 26,0-27,-26 1,26 26,0-27,0 27,-26-26,26 26,0 0,-26 0,26 0,-27 0,28 0,-1 0,-27 26,27-26,0 27,-26-27,26 26,0 1,0-27,0 26,27 0,-27 1,0-27,0 26,27 27,-27-26,26-1,-26 1,27-1,-27 27,27 0,-1-27,-26 27,27 0,-27 0,26-26,1 26,-27-1,27 1,-1 0,1 0,-1 0,1 0,-1 0,27 0,0 0,-26 0,26 0,0 0,0-1,26 1,-26 0,0-26,0 26,0-27,27 27,-27 0,0 0,0-27,26 27,-26-26,0 26,27-27,-27 27,0-27,26 27,-26-26,27-1,-27 27,26-26,0-1,1 27,-1-27,1 1,-1-1,1 1,-1-1,27 1,-26-1,-1 1,27-1,0 1,0-1,0 1,0-1,0 0,-1 1,1-1,0-26,0 27,0-1,0-26,26 0,-26 27,27-27,-27 0,0 0,26 0,0 0,1-27,-1 27,0 0,1-26,-27 26,26-27,0 1,1-1,-1 1,-26 0,27-1,-1-26,-26 27,26-1,1-26,-28 27,1-54,0 54,0-53,0-1,0 1,0 0,-27-27,1 26,-1-26,1 1,-1-1,-26 26,0 1,0 0,0-1,0 27,-26 0,26 1,0-1,0 26,-27-26,27 53,0-26,0-1,0 27,-26-26,26 26,0 0,-27-27,27 27,0-26,0 0</inkml:trace>
  <inkml:trace contextRef="#ctx0" brushRef="#br0" timeOffset="137327.8537">19950 11218,'53'0,"-27"-26,-26 26,27-27,-27 27,0 0,0 0,-27 27,1-1,-1 1,-26-1,1 27,-28 0,1 26,-1 1,1-1,0 1,-27 25,0-25,0-1,0 1,27-1,0-26,-1 0,1 0,26-27,26 1,1-1,0-26,26 27,0-27,-27 0,27 0,27 0,-54-27,54 1,-27-1,0 27,26-53</inkml:trace>
  <inkml:trace contextRef="#ctx0" brushRef="#br0" timeOffset="137570.8683">18680 12091,'0'-26,"0"26,0 0,0 0,-27 0,27 26,-26 1,0 26,-1-27,1 27,-1 0,1 0,-1 0,27-27,0 1,53 26,-26-27,26-26,-1 27,28-27,-27 0,26 0,-26 0,0-27,-27 27,1-26,-1-27</inkml:trace>
  <inkml:trace contextRef="#ctx0" brushRef="#br0" timeOffset="138173.9031">19394 13044,'0'26,"0"-26,0 0,0-26,27 0,-27-27,26 0,1-27,-27 1,26 0,-26-27,27 0,-27 0,0 27,0-1,0 1,0 26,0 27,0-1,26 27,-26 27,27 25,-1 1,27 27,0-1,0 1,0-1,0 0,-1 1,-25-27,-1-27,1 0,-1 1,-26-1,-26-26,-1 0,-26-26,27-1,-53 27,26-26,0 0,0-1,0 1,27 26,26-27,0 1,0-1,52 1</inkml:trace>
  <inkml:trace contextRef="#ctx0" brushRef="#br0" timeOffset="138425.9175">20241 12197,'0'-26,"0"26,-26 0,-1 0,-26 0,0 26,0 1,27 26,-27-27,26 27,1 26,26-26,0 0,26 0,27 0,0-26,0-1,0-26,27 0,-28-26,1-1,27 1,-54-1</inkml:trace>
  <inkml:trace contextRef="#ctx0" brushRef="#br0" timeOffset="138651.9303">20611 12197,'-26'0,"26"0,-27-26,1 52,-27-26,27 27,-1 26,1-27,-1 27,1 0,26 0,0 0,26 0,1 0,-1-27,1-26,-1 27,27-27,0-27,0 27</inkml:trace>
  <inkml:trace contextRef="#ctx0" brushRef="#br0" timeOffset="139296.9673">20744 12356,'0'0,"26"0,1-26,26-1,-27 27,27-26,-27-27,1 26,-1 1,-26-1,-26 27,26 0,-27 0,1 27,-27-1,27 1,-27 26,26 0,27 0,0-27,0 27,27-27,-1-26,1 27,25-54,1 27,-26-26,-1 26,1-27,-1 27,1 0,-27 0,26 27,1 26,-27-27,26 54,27-1,-27 0,1 1,-1-1,1 1,-1-54,-26 27,0-53,0 0,0-53,-26 0,-1-26,1-27,26 0,-27-26,27 26,0 0,27 0,-1 27,1 26,26 0,-27 53,1 0,-1 26,-26 1,27-1,-54 27,27 0,-26 0,-1-26,-26-1,27-26,-1 27,1-54,26 27,0-26,26-1,1-26</inkml:trace>
  <inkml:trace contextRef="#ctx0" brushRef="#br0" timeOffset="139686.9889">21802 11509,'0'-26,"0"-1,0 27,0 0,26 27,-26 26,27 0,-27 26,0 1,26 25,1 1,-1 0,-26 0,27-27,-27-26,-27 0,27-26,-26-27,-27-27,26 1,1-27,-27-27,53 1,-26 26,26-26,26 26,1 26,-1 1,27 26,-27 26,27 1,-26 26,-1 0,1-1,-27-25,0 26,0-27,0-26,0 0,26-26,-26-1</inkml:trace>
  <inkml:trace contextRef="#ctx0" brushRef="#br0" timeOffset="139816.9971">22172 11721,'27'-53,"-27"27,0-1,0 27,0 0,0 0,0 0,26 27,-26-1,0 1</inkml:trace>
  <inkml:trace contextRef="#ctx0" brushRef="#br0" timeOffset="140474.0347">22225 12118,'0'0,"0"0,0 0,27-27,-27-25,0 25,26-26,-26 27,0-1,27 1,-27-1,0 27,0 0,26 27,-26-1,27 1,-27-27,26 0,1 26,-1-26,0-26,-26 26,27-27,-1-26,-26 27,27-27,-27 27,26-1,-26 1,27-1,-1 27,-26 27,27-1,-27 1,-27-1,27 0,0 1,-26 26,26-27,0 1,0-27,26 0,1 0,-1-27,27 1,-26-1,25 1,-25 26,-27-27,26 1,-26 0,0 26,0 0,0 52,0-25,0 52,0 1,-26-1,26 0,0 27,0 0,0-27,-27 1,1-1,0-26,-27-26,0 25,0-52,0 0,0 0,0 0,0-26,0 0,27-1,-27 1,0 26,0-27</inkml:trace>
  <inkml:trace contextRef="#ctx0" brushRef="#br0" timeOffset="140724.049">19871 13070,'26'0,"53"-26,54 0,25-1,54-26,26 0,0 0,27-26,0 26,-27 0,0 0,-53 0,0 27,-53 26,-26 0,-26 0,-54 26</inkml:trace>
  <inkml:trace contextRef="#ctx0" brushRef="#br0" timeOffset="149591.5562">14500 4763,'0'26,"0"0,0 1,26 26,-26 0,0 0,0 26,26 27,-26-27,0 27,0 0,0 0,0 0,0-1,0-25,-26-27,26 0,0-27,0 1,0-27,0-27</inkml:trace>
  <inkml:trace contextRef="#ctx0" brushRef="#br0" timeOffset="149937.5759">15055 5159,'0'0,"0"27,-26 26,-1 0,-26 26,0 27,0 0,27 0,26-1,0 1,26-26,27-27,27-1,-1-52,27 0,-27 0,27-52,-26-1,-1-27,-26 1,-53-1,0 1,-27 0,-26-1,-26 27,0-26,-1 53,1-1,0 27,26 0,26 0,27 0,27 27</inkml:trace>
  <inkml:trace contextRef="#ctx0" brushRef="#br0" timeOffset="150270.595">15822 5292,'-26'53,"0"-27,-27 53,0 1,0-1,26 1,1-1,26 0,53-26,0 27,26-54,27 1,26-27,-26-27,26 1,-26-54,-26 27,-1-26,-53 0,-26-1,-53 27,-26-26,-27 26,0 0,-26 27,26-1,-26 1,79 26,0-27,53 27,27 0,26-26</inkml:trace>
  <inkml:trace contextRef="#ctx0" brushRef="#br0" timeOffset="150579.6127">17145 5027,'0'0,"-26"-26,26 26,-27 26,27 1,27-1,-27 27,0 26,26 1,-26 26,0-1,27 1,-27-26,0 25,-27-25,27-27,0 0,-26 0,26-27,0-26,0 0</inkml:trace>
  <inkml:trace contextRef="#ctx0" brushRef="#br0" timeOffset="150902.6311">17569 5318,'0'0,"0"27,-27-1,-26 27,27 26,-27 1,26-1,1 0,52 1,1-1,26-26,0-26,26-27,27 0,-27-27,27-26,-26 27,-28-54,-25 27,-1-26,-52 0,-1 26,1-27,-53 54,26-27,0 27,0-1,0 1,53 26,0-27,26 27</inkml:trace>
  <inkml:trace contextRef="#ctx0" brushRef="#br0" timeOffset="151116.6434">18389 4895,'26'26,"1"1,-27 26,0 26,0-26,0 53,-27 0,27-1,0 1,-26 0,26-27,0 1,0-1,0-26,26-53,-26 0,53-26,0-27</inkml:trace>
  <inkml:trace contextRef="#ctx0" brushRef="#br0" timeOffset="151616.672">19950 6085,'26'0,"1"-26,-1-27,1 0,26 0,0 0,0 0,-27-26,27 26,-27 0,1 0,26 27,-27 26,-26 26,27-26,-1 80,1-27,-1-1,0 28,1-1,-27-26,26-26,-26 26,0-1,0-52,-26 0,-1 0,27 0,-52-26,25-27,1 27,-1-1,27-26,0 0,0 27,27-1</inkml:trace>
  <inkml:trace contextRef="#ctx0" brushRef="#br0" timeOffset="151830.6842">21008 5556,'27'0,"-27"0,-27 27,1-1,-27 1,0-1,0 27,0-27,0 27,27 0,26 0,0 0,0-26,26 26,27-27,-26-26,26 26,26-52,-26 26,0-53</inkml:trace>
  <inkml:trace contextRef="#ctx0" brushRef="#br0" timeOffset="152018.695">21405 5662,'-53'27,"27"25,-27-25,26 26,1 0,-1 0,27 0,0 0,27-1,-27-52,53 27,-27-27,27 0,-26-27</inkml:trace>
  <inkml:trace contextRef="#ctx0" brushRef="#br0" timeOffset="152606.7286">21617 5900,'0'0,"26"0,-26 0,27-26,-1-1,1 1,-1-1,-26 1,0-1,-26 1,26 26,-53 0,26 26,-26-26,27 53,-1-26,1 26,0 0,52 0,-26 0,26-27,1 0,26 1,-27-27,1 0,26 0,-27 0,1 0,-27 0,26 26,-26 1,26-1,-26 1,0 26,0 26,0-26,27 0,-27 0,0-27,0 1,0-1,0-52,0-1,-27-26,54 0,-27-26,0-27,0 0,26 1,1 25,-1 1,1-1,26 54,-53-1,26 27,1 0,-27 53,0-26,0-1,0 27,-27-26,1 26,-1-53,1 26,26-52,0 26,0-53</inkml:trace>
  <inkml:trace contextRef="#ctx0" brushRef="#br0" timeOffset="153418.7751">22278 5001,'0'-53,"0"53,27 53,-27-27,26 53,-26 1,0 26,0 26,0-26,0 26,0 0,0-26,-26-26,26 25,-27-52,27-26,0-27,-26-27,26 1,-27-27,1-26,26 26,0 0,-27 0,54 26,-1 1,1-1,-1 27,27 0,-26 0,26-26,-27 26,27 0,-27-26,-26-1,0 27,0 0,-26 0,-1 0,-25 27,25-1,1 0,-1 27,1-26,26 26,26-27,1 27,-1-53,1 27,25-27,1-27,0 1,0-1,0 27,-26-53,26 27,-27-1,-26 1,26 26,-26 0,0 0,0 0,-26 26,26 1,0-1,0 27,26-26,-26-1,27 1,-1-27,1 0,26 0,-27-27,27 1,0-27,-27-27,1 27,-27-52,26-1,-26 0,-26 0,26-26,-27 26,1 27,0-1,-1 27,1 0,26 1,0 25,-27 27,27-26,0 26,0 0,0 0,-26 0,26 0,-27-27</inkml:trace>
  <inkml:trace contextRef="#ctx0" brushRef="#br0" timeOffset="156632.9589">14473 6853,'0'-27,"0"1,0 26,0 0,0 0,0 0,0 0,0 0,0 0,0 0,0 26,0 1,0 26,0 0,27-27,-27 53,0-26,0 0,26-26,-26 26,0-27,0 1,0-1,0 0,0-26,26 0,-26 0,0-26,0 26,27-26</inkml:trace>
  <inkml:trace contextRef="#ctx0" brushRef="#br0" timeOffset="156966.978">14976 6694,'0'0,"0"0,0 0,0 0,0 0,0 0,0 26,0 1,0 26,0-27,0 27,0 27,0-1,26-26,-26 26,0-26,0 0,27-26,-27-1,0 27,0-53,26 0,1-27,-1 1</inkml:trace>
  <inkml:trace contextRef="#ctx0" brushRef="#br0" timeOffset="157522.0097">15955 6853,'0'0,"0"-27,0 27,0-26,-27 26,1 0,-1 0,1 26,-27 1,27-1,-1 27,1 0,-1 26,27-26,27 0,-1 0,27-26,0 26,26-53,1 26,-1-52,-26 26,26-27,-26-26,0 27,-26-27,-1 0,-26 0,-26 0,-1 27,-26-1,0 1,27-1,-27 27,26 0,27 0,0 0,27 0</inkml:trace>
  <inkml:trace contextRef="#ctx0" brushRef="#br0" timeOffset="157943.0338">16854 6747,'0'0,"0"0,0 0,0 26,0 1,0-1,0 27,0 0,0 0,0 0,0-27,0 27,0 0,0-26,0-1,27 1,-27-27,0 0,26 0,-26 0,27-27</inkml:trace>
  <inkml:trace contextRef="#ctx0" brushRef="#br0" timeOffset="158235.0503">17331 6641,'0'0,"0"0,0 27,0-1,0 0,0 27,-27-26,27 26,0 0,0 0,27-1,-27 1,0-26,26 26,-26-27,26-26,-26 27,0-1,0-26,0 0,0 0,0 0,0 0</inkml:trace>
  <inkml:trace contextRef="#ctx0" brushRef="#br0" timeOffset="178769.225">18733 7038,'0'0,"0"0,0 0,26 26,1-26,-27 0,26 27,1-1,-1 1,1-1,-1 1,1-1,-1 1,-26-27,0 0,26 0,-26 0,0 0,0-27,0 1,0-1,27 1,-1-27,1 26,26-26,0 27,-27-27,53 27,-26-1,0 1,0-1,0 1</inkml:trace>
  <inkml:trace contextRef="#ctx0" brushRef="#br0" timeOffset="179235.2517">19685 6826,'27'27,"-1"-1,27-26,0 0,0 0,0 0,0-26,-27-1,-26 27,0-26,0 26,-26 0,-1 26,-26 1,27-1,-27 1,27 26,-1-1,1 1,26-26,26 26,27-27,0-26,0 0,0 0,26-26,-26-1,27-26,-28 27,28-1,-27 1,-27 26,1 0,-1 0,-26 53,27 0,-1 26,-26 1,0-1,26 27,-26 0,0-1,0 1,-26-26,26-1,-26-26,-1 0,27-27,-26-52,-1-1,27-52,-26 0</inkml:trace>
  <inkml:trace contextRef="#ctx0" brushRef="#br0" timeOffset="179361.2589">20453 6641,'0'0,"-27"27,27-1,0-26,0 26,0 1</inkml:trace>
  <inkml:trace contextRef="#ctx0" brushRef="#br0" timeOffset="180432.3199">20664 7038,'53'26,"0"-26,27 0,-28 0,1 0,0-26,-26-1,-1 1,1 26,-54-26,27 26,-53 0,0 0,27 26,-27 0,0 27,27-26,-1 26,27 0,0 0,27-27,26 1,-1-27,1 0,53 0,-53-27,26 1,1 26,-27-53,-27 53,1-27,-27 27,0 27,-27-1,27 1,-26-1,-1 27,27-53,0 53,27-53,-1 26,1-52,26-1,-27-25,27-1,-27 0,1 0,26-27,-53 1,26 0,-26-1,27 27,-27 0,0 1,0 25,0 27,0 27,0 25,-27 1,27 27,0-1,0 27,-26-27,26 1,-27-1,1-26,-1-27,-25-26,25 0,27-26,-26 0,26-27,0 0,26 26,1-26,25 0,1 27,27-1,-27 27,0-26,-1 26,-25 26,-1-26,-26 27,0-1,0-26,0 27,0-1,0 1,0-1,0 1,27-27,-1 26,27-26,0 27,0-27,0-27,0 27,0-26,0-1,-27 1,27-1,-53 1,0-1,0 27,0 0,0 27,0-1,-26 27,26-26,26-1,-26 1,53-27,0 0,0-27,0-26,26 27,-26-54,0 1,-27-27,1 27,-27-27,0 27,-27-1,1 1,0 26,-1 26,1 1,26 26,0 0,53 0</inkml:trace>
</inkml:ink>
</file>

<file path=ppt/ink/ink5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6:14.109"/>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789440"/>
    </inkml:brush>
  </inkml:definitions>
  <inkml:trace contextRef="#ctx0" brushRef="#br0">12198 16669,'0'0,"0"0,0 0,0 26,26 1,1 26,25-27,-25 27,-1 0,27 0,0-27,-26 27,-1-26,1-1,-27-26,0 0,0 0,-27-26,1-27,-27 0,26 0,1-26,-1-1,27 1,0-1,0-25,53 25,-26 1,26-1,0 1</inkml:trace>
  <inkml:trace contextRef="#ctx0" brushRef="#br0" timeOffset="512.0293">12806 16775,'53'0,"0"0,0-27,-27-26,27 27,-53-27,27 0,-27 0,-27 27,1-1,-27 1,0 52,27-26,-1 27,-26-1,53 27,-26 0,52 0,-26-27,53 1,-26 26,25-53,28 0,-27 0,0 0,0-53,0 26,-1 1,-25-1,-27 1,26-1,-26 27,0 0,27 0,-27 27,26 26,1 0,-1 0,27 26,-26 27,-1-27,0 1,-26 25,27-25,-54-27,1 0,0 0,-27-27,26-26,-26 0,0-26,0-27</inkml:trace>
  <inkml:trace contextRef="#ctx0" brushRef="#br0" timeOffset="678.0388">13282 16060,'27'27,"-27"-1,26 1,1-27,-1 0,1 0</inkml:trace>
  <inkml:trace contextRef="#ctx0" brushRef="#br0" timeOffset="946.0541">13891 16245,'26'0,"27"0,-26 0,-27 0,0-26,-27 0,1 26,-27 0,0 0,0 26,0 0,0 1,27 26,-1 0,27 0,0 0,53-27,-26 27,52-27,-52-26,52 0,-26 0</inkml:trace>
  <inkml:trace contextRef="#ctx0" brushRef="#br0" timeOffset="1189.068">14367 16140,'-26'26,"-1"1,-26-1,27 0,-1 1,1-1,0 27,-1 0,27 0,0-26,27 25,-1-25,0-1,27-26,0 0,-26-53</inkml:trace>
  <inkml:trace contextRef="#ctx0" brushRef="#br0" timeOffset="1404.08">14579 15081,'0'27,"26"-1,-26 54,27-1,-27 27,26 26,1-26,-1 26,-26 0,27 1,-27-27,26-1,-26-25,27-54</inkml:trace>
  <inkml:trace contextRef="#ctx0" brushRef="#br0" timeOffset="1909.1092">14552 16060,'-26'-53,"0"0,-1 27,27-1,27 27,25-26,1 26,0 0,27-26,-1 26,-26-27,26 1,-52-1,26 27,-53 0,0 0,-27 0,1 0,-27 53,26-26,1 25,-1 1,1 0,52 0,1-53,26 27,0-27,0-27,26 1,-26-1,0-26,-27 27,-26-1,0 1,-26 26,26 26,-27 1,1-1,26 1,0-1,26 1,1-54,26 27,26-53,-26 0,26 1,-26-28,-26 1,-27-27,-27 27,-26-27,1 0,-28 27,1-1,26 1,0 52,0-26,27 53,26-26</inkml:trace>
  <inkml:trace contextRef="#ctx0" brushRef="#br0" timeOffset="2276.1302">15875 16378,'0'53,"27"-27,-27-26,-27 27,1-27,-27 0,0 0,-26 0,-54 0,1 26,-27 0,-26 1,-27 26,-26 0,-26 53,26-27,-27 27,27 0,-27-1,54 1,25 0,28-26,-1-1,80 0,26-52,26-1</inkml:trace>
  <inkml:trace contextRef="#ctx0" brushRef="#br0" timeOffset="18981.0856">13071 4471,'0'27,"0"-1,0-26,0 0,0 0,0-26,26-1,-26-52,27 26,-1-53,1 1,-1-1,-26 26,27-26,-1 27,-26 0,0 26,0 26,0 27,26 0,1 53,-27 0,26 0,27 26,0 27,0 0,0-26,0 25,0-52,0 27,-27-54,1 1,-27-27,-27 0,1 0,-27-27,-27 27,1-26,0 26,-27-27,53 1,0-1,27 27,-1-53,54 27,-1-27</inkml:trace>
  <inkml:trace contextRef="#ctx0" brushRef="#br0" timeOffset="19215.0989">14076 3625,'0'0,"0"26,-26-26,-27 53,0 0,0 0,-26 0,26 26,0 1,26-1,1 0,26 1,0-54,53 27,0-26,0-27,26-27,0 27,27-53,-26 0</inkml:trace>
  <inkml:trace contextRef="#ctx0" brushRef="#br0" timeOffset="19495.1148">14526 3651,'-26'0,"-27"0,-27 0,27 27,0-1,0 27,1 0,-1 0,26 0,27 26,-26-26,52 0,1 26,-1-26,27 0,0-26,26-1,-52 1,52-27,-26 0,0 0,0 0,0-27,-27 1,27-1,-53 27</inkml:trace>
  <inkml:trace contextRef="#ctx0" brushRef="#br0" timeOffset="19919.1388">14896 3625,'0'26,"0"-26,27 0,-27 0,0 0,0 0,26 0,1 0,-1-26,1 26,26-27,0 1,26-1,-26 1,-27 0,54-1,-54 27,27-26,-27 26,1 0</inkml:trace>
  <inkml:trace contextRef="#ctx0" brushRef="#br0" timeOffset="20329.1627">15055 3916,'0'26,"0"-26,0 0,27-26,-27 26,26-27,27 27,-27-26,1 26,-1-27,27 27,0 0,-26-26,-1 26,1-26,25-1</inkml:trace>
  <inkml:trace contextRef="#ctx0" brushRef="#br0" timeOffset="21174.2111">16219 3545,'0'0,"27"0,-27 0,0-26,0 26,-27 26,1-26,-1 27,1 26,-27-27,0 54,27-27,-1-1,1 1,26-26,26-1,1-26,26-26,-27-27,27 26,-27-25,1 25,-1-26,1 27,-27 26,26 0,-26 0,27 26,-1 1,27-27,0 26,0-26,26-26,-26 26,0-53,26 26,-26-26,-26 0,-1-26,-26 0,-26 26,-1 0,1 26,-1 27,-25 0,25 27,1 26,26 0,0 26,26-26,-26 0,53 0,26-27,-26-26,27 0,-1 0,-26-79,26 26,-52-26,-1-1,-26-26,0 1,0-1,-26 0,26 27,-27 26,1 26,-1 27,27 27,-26 26,26 26,0 27,26 0,-26 26,27-26,-1-27,1 27,-1-53,27-27,0-26</inkml:trace>
  <inkml:trace contextRef="#ctx0" brushRef="#br0" timeOffset="21409.2245">17727 3149,'-26'-27,"26"54,-26-1,-27 0,26 1,27 26,0-27,27 27,-1 0,27-26,0-1,0 27,0-27,-27 1,-26-27,0 26,-26 1,-27-27,26 0,-26-27,1 1</inkml:trace>
  <inkml:trace contextRef="#ctx0" brushRef="#br0" timeOffset="22095.2638">18045 2355,'26'-27,"-26"54,0 26,0 26,0 27,0 0,0 26,27 0,-27 1,26-1,-26-53,27 1,-27-1,0-26,0-27,-27-26,1-26,-1 0,1-27,-27 0,27-53,-1 53,27-26,0 26,0-27,27 54,-1-1,27 27,0 0,-27 27,1 26,-1-27,1 27,-1-26,1 25,-27-25,0-1,0 1,0-27,0 0,26-27,-26 1,27-53,-1 26,0 0,1 0,-1 0,1 26,-1 1,1 26,-1 0,-26 53,0-27,0 27,0-26,0 26,0 0,0-1,0-25,0-27,27 26,-27-26,26-26,1 26,-1-27,0 27,1-26,-1 26,1 0,-27 26,26-26,-26 27,27-27,-27 0,26 0,-26-27,27 1,-1-27</inkml:trace>
  <inkml:trace contextRef="#ctx0" brushRef="#br0" timeOffset="22511.2876">18918 2619,'0'0,"0"0,-26 27,26-27,0 26,0 1,0-1,26 1,-26-1,27 1,-27 26,26-27,0 0,-26 1,27-27,-27 26,0-26,26 27,-26-27,0 0,0 0,0 0,0 0,0 0,0 0,27 26,-27-26,0 27,26-27,1 0,-1 0,27 0,-26 0,-1 0,0-27,1 1,-1-27,-26 26,27 1,-54-27,27 27,0-27,-26 26,26-26,26 27,-26-1</inkml:trace>
  <inkml:trace contextRef="#ctx0" brushRef="#br0" timeOffset="23051.3184">19765 2752,'0'0,"0"0,-27 26,1 1,-1-1,-26 1,27 25,0-25,-1 26,1-27,26 1,0-27,26 0,1 0,-1-27,0 1,1 26,-1-27,1 27,-1 27,1-1,26 1,-27 26,1 0,25 26,-25 0,-1 27,1-26,-27-1,0 0,0-52,-27 26,-26-27,27-26,-27-26,0-27</inkml:trace>
  <inkml:trace contextRef="#ctx0" brushRef="#br0" timeOffset="23307.3331">19923 2646,'53'-27,"-26"1,-27 26,-27 26,1 1,-1-1,27 27,0-26,0 26,27 0,-1-1,27-25,0-1,0 1,0 26,-26-53,-27 26,-27-26,1 0,-1 0,1-26,-1 26,1-27</inkml:trace>
  <inkml:trace contextRef="#ctx0" brushRef="#br0" timeOffset="23907.3674">20982 2593,'-27'26,"-52"1,26-1,-26 1,26 26,0-27,26 54,1-54,26 27,26-27,1 1,26-27,26 0,-26-27,0 1,0 26,-27-53,1 27,-1-27,-26 26,0-26,-26 0,26 27,0-27,0 26,0 1,26 0,-26-1,27 54,-1-27,-26 52,27-52,-27 53,26-26,-26-1,27 27,-1-26,0-27,1 0,26-27,-27 1,1-27,-1-27,1 28,-27-54,0 26,-27-52,1 26,-27-26,26 26,-26 27,27-27,-27 53,27 0,26 27,-27-1,27 27,27 0,-1 0,1 27,-1-1</inkml:trace>
  <inkml:trace contextRef="#ctx0" brushRef="#br0" timeOffset="24234.3861">21855 2328,'0'53,"0"-26,0 26,-27 0,27-27,-26 0,26 1,0-27,0 0,0-27,0 1,26-27,-26 0,27-26,-27-1,0 1,-27-27,1 0,0 27,-1-27,-26 27,27 26,-27-26,26 52,1 1,26-1,0 27,26 27,1-27,26 26</inkml:trace>
  <inkml:trace contextRef="#ctx0" brushRef="#br0" timeOffset="24476.3998">22199 1614,'0'0,"26"0,-26 26,27 1,-27 26,26 0,-26 0,27 26,-27-26,26 26,-26 1,27-27,-27 0,0-53,0 26,26-26,-26-26,0-1</inkml:trace>
  <inkml:trace contextRef="#ctx0" brushRef="#br0" timeOffset="24674.4113">22490 1535,'0'-27,"0"27,0 0,0 27,0 26,0 26,0-26,0 26,0 1,0-1,0 0,0-52,26-1,-26 1,27-27,-27-27,0 1</inkml:trace>
  <inkml:trace contextRef="#ctx0" brushRef="#br0" timeOffset="24840.4208">22120 1852,'-27'0,"54"27,-27-1,52-26,-25 0,26 0,0 0,0-26,-27-1,1 27,-27 0</inkml:trace>
  <inkml:trace contextRef="#ctx0" brushRef="#br0" timeOffset="24986.4291">22199 2011,'0'26,"0"27,0-26,26-27,-26 26,53-26,-26-26,26-1,-27 1,1-1,25 1,1-27</inkml:trace>
  <inkml:trace contextRef="#ctx0" brushRef="#br0" timeOffset="25366.4509">22649 1958,'0'26,"-27"27,27-26,0 26,-26-27,26 1,0-27,26 0,1 0,-1-27,1 1,-1-27,1 0,-1-27,0 1,1 0,-27-27,0 27,0-27,26 0,-26 26,0 28,0-1,0 53,0 0,0 0,27 0,-27 79,0 0,0 27,0 27,0 25,0 1,26 0,-26 0,27-1,-27-25,26-1,1-26,-27-27,26 0,-26-52,0-27,27 0,-27-27</inkml:trace>
  <inkml:trace contextRef="#ctx0" brushRef="#br0" timeOffset="25675.4685">23363 1640,'53'-52,"-27"25,-26 27,53-79,0 26,-26-27,-1 27,1 1,-27 52,26-80,-26 80,0 0,27 0,-27 53,0 0,-27 26,27 27,0 0,-26 0,26 0,-27-27,1 27,26-27,-27-26,1 0,-1-53,1 0</inkml:trace>
  <inkml:trace contextRef="#ctx0" brushRef="#br0" timeOffset="25823.477">23310 2143,'0'0,"53"0,-26 0,25 0,1 0,0-26,0-27,-26 26,26 1,-1-1,-25 1</inkml:trace>
  <inkml:trace contextRef="#ctx0" brushRef="#br0" timeOffset="26056.4903">23892 1852,'27'-26,"-27"26,0 26,-27-26,27 27,-26-1,26 0,0 1,0-1,0 1,26-1,1 1,-1 26,1-27,-1 1,1-1,-27 1,0-27,0 26,-27 0,1-26,-1 0,1 0,-1 27,1-27,-1 0</inkml:trace>
  <inkml:trace contextRef="#ctx0" brushRef="#br0" timeOffset="26698.527">12991 5477,'0'53,"27"-27,-27 27,26-26,1 26,-1-27,1 0,-27-26,0 0,0 0,0 0,0-26,-27 0,1-27,26 0,-27-27,27 27,0-26,27 0,-1-1,1 27,26 0,0 27,-27-27</inkml:trace>
  <inkml:trace contextRef="#ctx0" brushRef="#br0" timeOffset="27159.5534">13626 5398,'27'0,"26"0,0-27,-27 1,-26-1,27-26,-54 0,1 27,-1-27,-26 26,0 27,0 27,1-1,25 27,1 0,26 27,26-1,1-26,25 26,1-52,27 26,-1-53,-26 0,26-27,1 1,-27-1,26-26,-52 0,25 27,-25-27,-1 53,-26-26,27 26,-1 26,-26 27,27-27,-1 54,27-1,-26 1,26-1,-27 0,0 1,-26-1,27-26,-27 0,-27 0,1-53,-27 0,0 0,0-53,0 0,-26-26</inkml:trace>
  <inkml:trace contextRef="#ctx0" brushRef="#br0" timeOffset="27298.5614">13944 4815,'0'-26,"0"26,26 0,-26 26,27-52,-1 26,1-26</inkml:trace>
  <inkml:trace contextRef="#ctx0" brushRef="#br0" timeOffset="27512.5736">15214 4815,'0'27,"26"-27,1 0,-1 0,1-27,-1 1,1 0,26-1,-27 27,0-26,-26-1,0 27</inkml:trace>
  <inkml:trace contextRef="#ctx0" brushRef="#br0" timeOffset="27624.58">15240 5027,'27'27,"-1"-27,27 0,0-27,26 1,1-27</inkml:trace>
  <inkml:trace contextRef="#ctx0" brushRef="#br0" timeOffset="27979.6003">17436 4101,'0'0,"27"-26,-1 52,-26 1,0 25,27 1,-27 0,26 27,-26-54,0 53,0-52,27-1,-27 1,0-27</inkml:trace>
  <inkml:trace contextRef="#ctx0" brushRef="#br0" timeOffset="28154.6101">18018 4022,'27'26,"-1"27,-26-26,0-1,27 27,-27-27,0 1,0-1,0-26,0 0</inkml:trace>
  <inkml:trace contextRef="#ctx0" brushRef="#br0" timeOffset="29423.6829">20902 3810,'0'26,"0"-26,0 0,27-26,-1 0,-26-1,53 27,-26-53,-1 27,1-27,-1 0,-26 26,0 1,0-27,-26 53,-1 0,1 27,-27-1,26 27,1 0,-1 0,-25 26,52 0,0-26,0 0,26 27,0-80,1 26,-1-26,27-26,-26-1,26-26,0 27,-27-54,27 54,-27-27,1 27,-27-27,26 53,-26 0,0 0,27 26,-27 1,26-1,-26 1,27 25,-1-25,-26-1,27-26,-1 0,-26 0,0 0,27-26,-27-1,0-25,0 25,0 1,-27-27,27 26,0 27,0-26,0 26,27 0,-27 26,26-26,0 0,1 0,-1 0,1 0,26-26,-27 26,1-53,-27 53,0-53,0 27,0-1,-27 1,1-1,26 1,-27 26,1 0,26 26,-27 27,27-26,0 52,27-26,-27-27,26 54,1-54,-1 27,1-53,-1 26,1-52,-1 26,0-26,1-1</inkml:trace>
  <inkml:trace contextRef="#ctx0" brushRef="#br0" timeOffset="30226.7288">21961 3731,'0'26,"0"-26,0 0,0 27,0-27,0 0,0-27,0 27,0-26,0-1,0 1,26-1,-26-26,0 27,0-1,0 1,0 0,0 26,0 0,0 0,0 26,27 27,-1-53,1 53,-1-27,1 1,-1-27,0 0,1 0,-1-27,1 1,-27-27,26 26,-52-52,26 26,0-26,-27 26,27 0,0 0,0 0</inkml:trace>
  <inkml:trace contextRef="#ctx0" brushRef="#br0" timeOffset="30538.7467">22569 3254,'0'0,"0"27,0 26,27 0,-27-27,26 27,-26 0,27-27,-27 27,26-53,-26 27,0-27,27-27</inkml:trace>
  <inkml:trace contextRef="#ctx0" brushRef="#br0" timeOffset="30892.7669">22755 3254,'0'0,"0"0,0 27,0-1,0 1,26 26,-26-27,0 27,0-26,0 25,0-25,0-27,26 0,1 0</inkml:trace>
  <inkml:trace contextRef="#ctx0" brushRef="#br0" timeOffset="31546.8044">23654 3096,'-26'-27,"26"1,0 26,0-27,0 1,26-1,-26 1,27-27,-27 27,26-1,-26 1,26-1,-26 27,0-26,0 26,0 0,0 0,27 26,-27 1,0-1,0-26,0 27,0-27,0 26,0 0,0-26,0 0,0 0,0 27,0-27,0 0,0 0,0 0,0 26,0-26,0 0,0 0,0 0,0 0,0 0,0 0,0 27,0-1,0 1,0 26,0-27,0 53,0 1,0-27,0 26,0-26,0 26,0-52,0 26,-27-27,54-26,-27 0,0 0,-27 0,27 0</inkml:trace>
  <inkml:trace contextRef="#ctx0" brushRef="#br0" timeOffset="31735.8152">23575 3678,'0'26,"0"1,0-27,26 0,1 0,-1 0,1-27,-1 27,27-26,0-1,-27 1,27-1,-26 1,26-1,0 1</inkml:trace>
  <inkml:trace contextRef="#ctx0" brushRef="#br0" timeOffset="32016.8311">24368 3254,'-26'-26,"0"26,-1 0,1 0,-27 0,26 0,-26 0,27 26,26 1,0-1,0 1,26-1,1 1,-1 26,1-27,26 1,-27 25,-26-25,27-1,-54 27,27-26,-26-1,-1 1,1-1,-1-26,1 27,-1-27,27 0</inkml:trace>
  <inkml:trace contextRef="#ctx0" brushRef="#br0" timeOffset="60351.4519">5927 16563,'0'0,"0"0,26 0,-52-27,52 27,-26-26,0 26,0-26,27 26,-27 0,26 0,-26 0,27 26,-27 0,26 1,1-27,-1 26,1-26,-1 0,1 0,26 0,-1-53,-25 27,26 0,0-1,-27 1,1-1,-1 27,1-26,-27 26,26 26,-26-26,26 0,1 0,-27 0,26-26,1 26,-1 0,1-27,-27 27,26 0,1 0,-27 27,26-27,1 26,-27-26,26 0,1 27,-1-27,27-27,-27 27,27 0,-26-26,-1 26,27 26,-53-26,27 27,-27-27,26 26,-26 1,26-27,1 26,-1-26,1 26,-1-26,1 0,-1 0,1 0,-27 0,26 0,1 0,-27 0,26 0,-26 0,27 0,-1 0,0 0,1 0,-1 0,1-26,26 26,-27-26,1 26,-1 0,1 0,-1 0,0 0,1 0,-27-27,26 27,1 0,-27 0,26 0,1 0,-1 0,1 0,-1 0,-26 0,27 0,-1 0,1 0,-1 0,0 0,1 0,-1 27,1-27,-1 0,1 0,-1 0,1 0,-1 0,1 0,-1 0,27-27,-27 27,1 0,-1 0,1 0,-1 0,1 0,-1-26,27 26,-26 0,-1 0,0 0,1 0,-1 0,1 0,-1 0,1 0,-1 0,-26 0,27 0,-27 0,0 0,26 26,-52-52,26 26,26 0,-26 0</inkml:trace>
  <inkml:trace contextRef="#ctx0" brushRef="#br0" timeOffset="61005.4893">5768 16563,'27'26,"-27"-26,0 0,0 0,0 0,0 0,0 0,26 0,-26 0,0 27,0-27,27 26,-27-52,26 26,1-27,-1 1,27-27,0 0,0 0,0-26,0 26,0 0,-1-26,1 52,0 1,-26-1,-1 1,-26 26,0 0,27 0,-27 0,0 0,0 0</inkml:trace>
  <inkml:trace contextRef="#ctx0" brushRef="#br0" timeOffset="61760.5325">6747 16431,'27'-27,"-27"27,0 27,0-27,0 26,0 1,0-27,0 26,0 0,0-26,26 0,27-26,-26-27,25 27,1-54,0 27,27 0,-27-26,-1 26,-25 0,26 27,-27-1,27 1,-26 26,-1 0,1 26</inkml:trace>
  <inkml:trace contextRef="#ctx0" brushRef="#br0" timeOffset="62074.5504">7700 16536,'0'0,"0"27,0-27,0 0,-27 0,27 0,0 0,0 0,0 26,27-26,-27 0,26 0,27-26,-26-1,25 1,1-27,0 27,27-27,-54 0,27 26,0-26,-27 27,27 26,-26-26,-1 26,1 0</inkml:trace>
  <inkml:trace contextRef="#ctx0" brushRef="#br0" timeOffset="62511.5754">8917 16378,'0'-27,"0"27,0 0,-27 27,27-27,0 26,0 1,0-1,0-26,27 27,-27-27,53 0,-27-27,27 1,0-1,0-26,0 27,-27-1,1 1,-1-1,1 1,-27 0,0 26,0-27,0 1,0-1</inkml:trace>
  <inkml:trace contextRef="#ctx0" brushRef="#br0" timeOffset="63363.6242">6059 7329,'-53'-26,"27"-27,-53 0,26 0,-27 0,27 0,0-26,-26-1,26 1,0-1,27 1,26-27,0 27,0-27,53 27,0-27,26 0,27 0,0 27,26-1,0 1,1 26,-1 27,0 52,-26 1,0 52,-27 0,1 27,-54 26,0 1,1-1,-54 0,27-26,-26 0,-27 0,27 0,-1-27,1-26,-1 0,27-27,-26 1,26-1</inkml:trace>
  <inkml:trace contextRef="#ctx0" brushRef="#br0" timeOffset="63795.6489">5504 7170,'-80'-106,"27"1,27-54,26 53,26-53,1 27,26 0,26-1,1 1,25 26,1 27,0-1,26 54,1 0,25 26,-25 26,25 0,-25 54,-1 26,-26 0,-53-1,0 28,-27-1,-52 0,-1-26,-52 26,-1-26,1 0,-27-27,0 1,53-1,-26-52,26-1,0 1,27-27,26 0,0 0,26-27,1 27</inkml:trace>
  <inkml:trace contextRef="#ctx0" brushRef="#br0" timeOffset="64823.7076">9446 10795,'0'-26,"0"26,0 0,26 0,-26 0,0 0,27 26,-27 0,26 1,27-27,-26 53,26-27,0 1,-1 26,28-27,-27 27,53 0,-27 0,0-27,27 27,26 0,-26 0,27-26,-1 25,27-25,-27-1,27 1,26-1,-26-26,-1 0,28 0,-1 0,0 0,0 0,0 0,27 0,-27 0,1 0,-1-26,26 26,-25-27,25 1,1 26,-27-27,0 1,27 0,-27-1,27 1,-53-1,26 1,-26-1,-1-26,-25 27,-1-1,-26-25,0 25,-1-26,-52 53,27-53,-27 27,-27 26,1-27,-27 27,0-26,0-1</inkml:trace>
  <inkml:trace contextRef="#ctx0" brushRef="#br0" timeOffset="65492.7459">18177 7382,'-53'-106,"0"0,0 0,1-26,-1 0,0-27,0 0,0 27,26-27,1 1,26 25,0-26,0 54,26-28,27 28,27-1,-1 26,27 1,0 26,26 53,27 0,0 0,-1 79,1-26,-27 53,1 26,-1 1,-26 25,-27-25,-26 26,-26-27,-27 27,0-27,0-26,-27 0,1-27,-1 0,1-26,-1 0,1-26</inkml:trace>
  <inkml:trace contextRef="#ctx0" brushRef="#br0" timeOffset="66484.8027">17198 12303,'-26'27,"26"-27,0 26,0-26,0-26,0-1,26 1,1-27,26-27,-27 1,53 0,1-27,-1-26,1 26,-1-27,27 1,0 26,-27 0,0 1,-26 25,27 1,-27 26,-27 26,1 1,-27 0,-27 26,1 26,-1 0,-26 1,0-1,0 1,0-1,1-26,25 0,27 0,0-26,27-1,25-26,1 1,-26-1,26 0,0 0,26 26,-26 27,-27 0,27 27,-26-1,-1 27,-26 0,27 26,-27 1,0-27,0 0,0 0,0 0,-27-27,27 0,-26 1,-27-27</inkml:trace>
  <inkml:trace contextRef="#ctx0" brushRef="#br0" timeOffset="67860.8814">9208 14764,'0'0,"0"0,0 0,0 26,0-26,0 53,0 0,0 26,0 1,0-1,0 27,0 0,0 26,0-26,0 26,0-26,0 0,0-27,-27 1,27-27,0 26,0-53,-26 1,26-1,0 1,0-27,0 0,0 0,0 0,0-27,0 1,-27-1,27 27,0-52,0 25,-26 1,26-27,0 26,-26 1,26-1,0 1,-27-1,27 27,0 0,0 27,0 26,27-27,-27 27,26 0,-26 26,26-26,1 0,-27-26,26 26,-26-53,27 0,-27 0,26 0,1-27,-27-26,26 27,-26-54,27 54,-27-53,26 52,-26-26,0 27,0-1,0 1,0 26,27 0,-27 26,26 1,-26-1,0-26,27 27,-27-1,26 1</inkml:trace>
  <inkml:trace contextRef="#ctx0" brushRef="#br0" timeOffset="69544.9777">8917 14049,'0'0,"-27"0,27 0,-26 0,-27 0,27 0,-1 0,-26 0,0 27,27-27,-1 0,27 26,0 1,0-1,27 1,26-1,0 27,0-26,-1-1,1 0,-26-26,-1 27,-26-1,0 1,0-1,-26-26,-27 27,26-27,-25 0,25 26,-26-26,27-26</inkml:trace>
  <inkml:trace contextRef="#ctx0" brushRef="#br0" timeOffset="69844.9947">9128 13547,'0'0,"0"0,0 0,-26 0,26 26,0 27,0-26,-26 52,26-26,0 26,0 1,26-1,-26 0,0-26,26 0,-26 0,27-26,-27-1,0-26</inkml:trace>
  <inkml:trace contextRef="#ctx0" brushRef="#br0" timeOffset="70344.0234">9023 14076,'0'0,"0"0,0 0,26-27,-26 27,27 0,-1 0,0 0,-26 0,27 0,-27 27,0-27,0 53,0-27,0 1,-27-1,27 1,0-1,0-26,0 0,0 27,0-27,27-27,-27 1,26 26,-26-53,27 26,-27 1,26-27,-26 26,0-26,27 27,-27 0,0-1,0 27,26 0,-26 0,27 27,-1-27,1 26,26 0,-27 1,0-27,1 26,-27 1,26-27,-26 0,0 0,-26 0,26 26,-27-26,1 0,0-26,-1 26,1 0,-1-27</inkml:trace>
  <inkml:trace contextRef="#ctx0" brushRef="#br0" timeOffset="70711.0444">9578 13547,'27'0,"-27"-27,0 27,0 0,0 27,0-1,0 27,0 0,0 0,26 26,-26 1,27-27,-1-1,1-25,-1-1,0 1,1-27,-1-27,1 27,-1-53,-26 27,0-27,0 27,-26-1,-1 1,1-1,-1 27,1 27,0-1,-1 27,1-26,-1 25,27 1,0-26,-26-27</inkml:trace>
  <inkml:trace contextRef="#ctx0" brushRef="#br0" timeOffset="70899.0552">9499 13838,'-27'-27,"1"1,26 26,-26-27,26 27,26 27,0-27,1 26,-1-26,1 0,26 0,-27 0,27-26,-26-1,25 1,-25-1</inkml:trace>
  <inkml:trace contextRef="#ctx0" brushRef="#br0" timeOffset="71223.0737">10028 13600,'0'0,"27"0,-27-27,26 1,0-1,-26-26,27 27,-27-1,26-26,-26 53,0-26,0 26,27 0,-27 0,0 26,26 27,-26-26,27 26,-27 26,0-26,26 26,-26-52,27 52,-54-52,27 26,0-27</inkml:trace>
  <inkml:trace contextRef="#ctx0" brushRef="#br0" timeOffset="71414.0846">10028 13996,'0'0,"0"0,0 0,0 27,27-54,25 27,-25 0,26 0,0-26,0 0,0 26,-1-27,-25 27,-1-26,1 26,26-27,-27 27,1 0</inkml:trace>
  <inkml:trace contextRef="#ctx0" brushRef="#br0" timeOffset="71836.1088">9023 14711,'0'0,"0"26,0-26,0 0,26 0,1 0,-1 0,27-26,26 26,1-53,-1 26,27 1,-27 0,54-1,-1 1,-26-27,0 26,26 1,-26-1,-27-26,0 53,1-26,-54 0,27 26,-53 0</inkml:trace>
  <inkml:trace contextRef="#ctx0" brushRef="#br0" timeOffset="72945.1722">9234 14790,'0'0,"0"0,0 0,-26 0,26 0,0 0,0 0,-27 0,27 0,0 27,-26-1,26-26,0 27,0-1,0 27,-27 0,27 0,0 0,0 26,0-26,0 53,0-27,0 1,0-1,0 27,0-27,0 1,0-1,0 0,0-26,0 27,0-54,0 27,0-27,0 27,0-26,-26-27,26 0,0 0,0 26,0-26,0 0,0 0,0 0,0 0,0 0,0 0,0-26,0 26,0 0,-26-27,26 1,-27-1,1 1,26-27,-27 27,1-1,-1-26,1 27,-1-1,27 1,-26-1,26 27,0 0,0 0,0 0,0 0,26 27,1-1,-27 1,53-1,-27 27,1 0,-1 0,27 0,0 0,-27-27,1 27,-1-26,1-27,-1 26,-26 1,0-27,27 0,-27-27,0 1,0-1,0-26,0 27,0-27,0 0,0 0,26 27,1-27,-27 26,26 1,1-1,-1 1,0-1,1 1</inkml:trace>
  <inkml:trace contextRef="#ctx0" brushRef="#br0" timeOffset="81813.6795">8785 16563,'0'0,"0"0,0 0,0 0,0-27,0 27,-27 0,27 0,-26-26,26 26,-27 0,1 0,26-26,-27 26,1 0,-1 0,-26 0,27 0,-27 0,0 0,0 0,-26 0,-1 26,28-26,-28 0,1 0,-1 0,1 0,0 0,-1 0,1 0,0 0,-1-26,27 26,-26 0,-1 0,28 0,-28 0,1 0,-1 0,1 0,0-27,-27 27,53 0,-53-26,27 26,-27 0,27-27,-1 27,1 0,-1 0,1 0,0 0,26 0,0 0,0 0,0 0,0 27,27-27,-1 0,1 26,-1-26,1 0,-1 27,27-27,0 26,0 0,0 1,0 26,27 0,-27 0,26 0,-26 26,27 0,-27-26,26 27,-26-1,0 0,0 1,0-1,0 1,0-1,0-26,0 26,0-26,0 0,0 0,0-53,0 53,0-53,0 53,0-53,0 0,0 0,0 0,0 0,53 26,-53-26,79 0,-79 0,53-26,-53 26,80-27,-80 27,106 0,-54 0,1-26,27 26,-27 0,0 0,26 0,-26 0,0 0,26 0,-26 0,0 0,-53 0,79 0,-79 0,80 0,-80 0,106 0,-106 0,79 26,-79-26,79 27,-79-27,106 0,-106 0,80 0,-80 0,79 26,-79-26,79 0,-79 0,80 27,-80-27,79 26,-79-26,79 0,-79 0,80 27,-80-27,79 26,-79-26,106 27,-106-27,106 0,-53 0,0 26,0-26,0 0,-1 0,1 0,0 0,0 0,0 0,26 0,-26 0,0 0,0 0,-53 0,106-26,-106 26,79 0,-79 0,53 0,-53 0,80-27,-80 27,53 0,-53 0,0 0,53-26,-53 26,0 0,0 0,52 0,-52 0,0 0,0 0,0 0,53-27,-53 27,0 0,0 0,0 0,0 0,27-53,-27 53,0 0,26-79,-26 79,0-53,0 53,27-79,-27-1,0 27,0 0,0-26,0 0,-27-1,27-26,-26 27,-1 0,27-27,-26 26,-1 1,1 0,0-1,26 27,-27-26,1 53,26-27,0 26,-27-26,27 27,-26 26,26-27,0 27,0 0,-27-26,27 26,0 0,0 26</inkml:trace>
  <inkml:trace contextRef="#ctx0" brushRef="#br1" timeOffset="89747.1332">10028 16298,'0'0,"0"0,0 0,0 0,0 0,0 0,0 0,0 0,0 0,0 0,0 0,0 27,0-27,0 0,0 0,-26-27,26 27,-27 0,27 0,-26 0,-1-26,1 26,-1 0,-26-27,27 27,-27 0,27 0,-27 0,0 0,0-26,0 26,0 0,0-26,0 26,0 0,0-27,0 27,0 0,1 0,-1 0,-27 0,27 0,-26 0,0 0,-1 0,27 0,-26 0,-27 0,27 27,-1-27,1 0,-27 0,27 26,-27-26,27 0,-27 0,0 0,27 26,-27-26,0 0,26 0,1 0,-27 0,27 0,0-26,-27 26,26 0,1 0,26-26,-26 26,-1 0,1 0,0-27,26 27,0 0,0 0,-27 27,27-27,27 0,-27 0,0 0,0 0,27 26,-27-26,26 0,-25 0,25 0,-26 0,27 0,-1 0,1 26,-1-26,1 0,-1 27,1-1,-1 1,1-1,0 1,26 26,-27 0,1-1,26 1,-27 0,27 0,0 27,0-27,0 26,0-26,0 26,0 1,0-28,0 1,0 27,0-27,0 26,0-26,0 0,0 0,0 0,0-53,27 79,-27-79,26 53,-26-53,27 53,-27-53,0 0,79 53,-79-53,79 26,-79-26,53 0,-53 0,80 0,-80 0,105 27,-105-27,80 0,-80 0,106 0,-53 26,-1-26,1 0,27 0,-27 27,0-27,26 0,-26 0,26 26,-26-26,27 0,-28 0,1 0,27 0,-1 27,-26-27,26 0,-26 0,27 0,-1 0,-26 0,26 0,-26 0,27 0,-1 0,-26 0,26 26,-26-26,27 0,-1 0,0 0,27 0,-53 27,27-27,25 0,-25 0,26 26,-27-26,0 0,27 0,0 26,-27-26,27 27,-26-27,25 0,1 26,0-26,-27-26,27 26,-26 0,25 0,-25 0,-1 0,1-27,-27 27,-1 0,1-26,-53 26,80 0,-80 0,0 0,53-53,-53 53,0-53,0 53,-53-79,53 26,-27 0,1-26,26 26,-27-27,27 27,0-26,0-27,0 27,27-1,-27-25,0 25,0 1,26-27,-26 27,0-1,27 1,-27 26,0-26,0 26,26 26,-26-26,0 27,-26 26,26 0,0-27,0 27,-27 0</inkml:trace>
  <inkml:trace contextRef="#ctx0" brushRef="#br1" timeOffset="92317.2801">9869 15108,'0'-27,"0"27,-26-26,26 26,0 26,0-26,0 27,0-1,0 1,0 26,0-1,0 28,0-1,0 1,0-1,0 0,0-26,0 27,0-1,0 0,-27-26,27 0,0-26,-26-1,26 1,0-1,0-26,0 0,0 27,0-27,0 0,0 0,-27 0,27 0,0 0,-26-27,26 27,0 0,-26-26,26 26,0 0,0 0,-27 0,27 0,-26 0,26 0,0 0,0 0,0 0,0 26,0-26,0 53,26-27,1 1,-27-1,26 1,0 26,-26-27,27 1,-27-27,0 26,0-26,26 0,-26 0,0 0,-26-26,26-1,0 1,0-1,0-26,0 27,0-27,0 0,26 27,-26-27,27 26,-1 1,1-1,-27-26,26 53,1-26,-27-1,26 27,-26-26,0 26,27 0,-27 0,0 0,0 0,0 0,0 0,0 0,0 0,0 0,0 0,0 0,0 0,0 0,0 0,0 0,0 0,0 0,0 0,0 26,-27 1,27-1,-26 1,26 26,-27-27,1 27,-1 0,27 0,-26 0,-1 0,1-27,26 27,-27-26,27-27,-26 26,26 1,0-27,-26 26,26-26,0 0,0 0,0 0,0 0,0 0,-27 0,27-26,0 26,-26-27,26 1,-27-27,27 0,-26 26,26-26,-27-26,1 26,26 0,-27 0,27 0,-26 27,26-27,0 53,0-26,-27-1,27 27,0 0,0 0,27 27,-27-1,0-26,26 53,1-27,-27 27,26 0,1 0,-1 0,1 0,-27-27,26 1,-26-1,0 1,27-1,-27-26,0 27,0-27,0 0,0 0,0-27,0 1,0-1,26 1,-26-27,26 0,-26 27,27-27,-1 26,1 1,-27-27,26 53,1-27,-27 27,0 0,26-26,-26 26,0 0,0 0,0 0,0-27,-26 27,-1 0,1-26,-1 26,-26 0,1 0,25-26,-26 26,27 0,-1 0,1 0,26 0,0 0,0 0,0 0,0 0,26 0,1-27,26 27,-27 0,1 0,25 0,-25-26,-1 26,1 0,-27 0,0 0,26 0,-26 0,0 0,0 0,-26 0,-1-27,27 27,-26 0,-1 0,27 0,0 0,0 0,0 27,27-27,-1 26,-26 1,27-27,-1 0,1 26,-1-26,-26 0,0 0,0 0,0 0,-26 0,-1 0,1 0,-1 0,1 0,-27 0,27 0,-1 0,1 0,-1 0,27 0,0 0,-26 0,26 0,0 0,26 26,-26-26,0 0,0 0,27 27,-27-27,0 0,0 26,0-26,0 0,0 27,0-1,0-26,-27 0,27 0,0 0,0 0,0-26,0 26,0 0,0-27,0 27,0 0,0 53,0-26,-26-1,26 1,-27 26,27-27,-26 1,26-1,0-26,0 0,26-26,-26-1,27 1,-1-1,1-26,-1 0</inkml:trace>
  <inkml:trace contextRef="#ctx0" brushRef="#br1" timeOffset="92971.3176">10451 15002,'0'-27,"0"27,0 0,0-26,0 26,-26 0,-1-26,1 26,-27 26,27-26,-27 26,26-26,-26 27,53-1,-26 1,52-1,1 1,-1-27,1 26,26 1,0-27,-27 0,27 26,-27-26,-26 27,27-1,-54-26,27 26,0 27,-26-26,-1-1,-25 1,25-1,1-26,-27 0,53 0</inkml:trace>
  <inkml:trace contextRef="#ctx0" brushRef="#br1" timeOffset="94572.4092">10557 14711,'27'-27,"-1"27,-26 27,0-27,27 53,-1 0,1 0,-27 26,26-26,0 26,1-26,-1 0,1 0,-27-27,0 1,0-1,0-26,-27 0,1-26,-1-1,1 27,-27-26,27 0,-1-1,1 27,26-26,0 26,0-27,26 27,1-26,-1 26,1-27,-1 1,0 26,1 0,-1 0,-26 0,27 0,-27 26,26-26,-26 27,27-1,-27-26,0 0,0 0,26 0,1-26,-27-1,0 1,26 26,-26-53,27 26,-1 1,-26-27,26 27,1 26,-27-27,26 27,27 0,-26 0,-1 27,1-27,26 26,-27 1,1-1,-27-26,26 26,-52-26,26 27,-27-1,27-26,-53 0,27 0,-1 0,1 0,-27 0,53 0,-27 0,27 0,0 0,27 0,-1 0,27 0,-26 0,26 0,-27-26,27-1,-27 27,27-26,-26 0,-27-27,26 26,1-26,-27 27,26-27,-26 26,-26-26,26-26,-27 26,1 0,26 0,-27 0,1 27,26 0,-27 26,27 0,0 26,0 0,27 54,-1-27,1 0,-27 26,53 0,-27-26,27 0,0 0,-27-26,27-27,0 0,0 0,-26-27,-1 1,-26-27,0 26,0 1,0-1,0 1,-26 26,26 26,-27 1,27-1,0 1,0-1,0 27,27-53,-27 27,26-27,-26-27,0 1,0-1,-26 1,-1-1,-26-26,-26 27,26-1,-26-25,26 25,0 1,26 26,27-27,0 27,27 0,-1 0,27 0,0 0,26 0,-26 0,27 0,-27-26,0 26,0-27,-27 27,27 0,-27-26,1 26,-1-27,1 27,-27 0,26 27,-26-1,0 1,0 26,27 0,-27-1,26-25,27 26,-27-27,27-26,0 27,0-54,0 27,0-26,0-27,0 26,0-25,-27-1,-26 0,0 0,-26-27,-1 54,-26-27,1 53,-28-26,27 26,-26 0,52 26,-26 1,1-1,25 0</inkml:trace>
  <inkml:trace contextRef="#ctx0" brushRef="#br1" timeOffset="99323.681">5662 10821,'0'0,"0"0,27 27,-27-27,26-27,-26 27,27 0,-27-26,26 26,1-26,-1-1,-26 27,0-26,0-1,-26 1,-1-1,1 27,-1 0,1 0,-27 0,0 27,0-1,0 27,27-26,-1 52,27-26,0 0,0 0,27 0,-1-27,1 1,26-1,-27 0,1-26,25-26,-25 26,-27-26,26-1,1 1,-27-1,0-26,26 0,-26 27,27-1,-27 1,0-1,26 27,-26-26,0 26,0 0,27 26,-1 1,-26-1,27 1,-1 26,0 0,27-27,-26 1,-1 26,1-53,-1 26,1-26,-1 0,-26-26,27-1,-27 1,0-27,-27 0,27 26,0 1,0-27,-26 53,26-27,0 27,26 0,-26 0,27-26,26 26,-27 0,27-26,0-1,-27 1,27-1,-53 1,27-27,-27 26,-27 1,1-1,-1 1,-26 26,27 0,-27 26,0 27,27-26,-1 52,27-26,0 0,0 0,27 0,-1 0,27 0,-27-27,27-26,0 0,-26 0,26-26,-27-1,1 1,25-1,-25-26,-27 0,0 1,26 25,-26-26,27 27,-27-1,0 27,0 0,0 27,0-1,0 1,0-1,0 27,0 0,0 0,0-27,0 1,0-1,26-26,1 0,-1-26,1-1,-1 1,1-27,-1 0,1 0,-1 27,0-27,1 26,-27 1,26 26,1 26,-27 1,26 26,-26-27,27 27,-1 0,1 0,-1 0,-26-27,27 1,-27-1,0-26,26 0,0-26,-26-1,27 1</inkml:trace>
  <inkml:trace contextRef="#ctx0" brushRef="#br1" timeOffset="99732.7044">7594 10504,'0'0,"0"0,0 0,-27 53,27-27,0 27,0 0,0 0,0 0,0 0,0 0,0-27,0 1,0-1,0-26,27-26</inkml:trace>
  <inkml:trace contextRef="#ctx0" brushRef="#br1" timeOffset="99920.7151">7753 10478,'0'-53,"26"26,-26 27,0 0,-26 0,26 53,-27 0,27 26,0 1,-26-1,26 0,0-26,0 0,0 27,0-54,0-26</inkml:trace>
  <inkml:trace contextRef="#ctx0" brushRef="#br1" timeOffset="100203.7313">7435 10689,'-26'-26,"26"26,26 0,1 0,-1 0,27 0,0 0,-27 26,1-52,-1 26,1 0,-27 0,-27 0,1 26,-27-26,26 0,1 27,0-1,26 1,0-27,26 26,0 0,27-26,0 27,0-27,27-27,-54 1,27 26</inkml:trace>
  <inkml:trace contextRef="#ctx0" brushRef="#br1" timeOffset="101292.7934">6271 11536,'0'0,"0"0,26 26,-26-26,0-26,27-1,-1 27,1-26,-1-1,1-25,-1 25,1 1,-1-27,1 26,-1 1,-26-1,0 27,0 0,0 0,0 0,0 0,0 27,0 26,0-27,0 54,0-54,-26 27,52 26,-52-52,26 26,0-27,0 27,-27-53</inkml:trace>
  <inkml:trace contextRef="#ctx0" brushRef="#br1" timeOffset="101467.8036">6350 11774,'0'0,"0"0,0 0,0 0,27 0,-1 0,1 0,-1 0,1-26,-1 26,27 0,-27-27,1 1,26-1,0 1</inkml:trace>
  <inkml:trace contextRef="#ctx0" brushRef="#br1" timeOffset="101735.8189">7038 11456,'0'-26,"0"0,0 26,-26 0,-1 0,1 0,-27 0,27 0,-1 26,1 0,26 1,26-1,1 27,-1-53,27 53,-27-26,1-1,-27 1,0-1,-27-26,1 27,-1-27,-25 26,25-26,1 26,-1-26,1 0,26 0</inkml:trace>
  <inkml:trace contextRef="#ctx0" brushRef="#br1" timeOffset="105928.0587">18997 10504,'0'0,"0"0,-26 0,26 0,0 0,-26 0,26 0,0 0,0 0,0 0,0 0,0 0,0 0,0 0,0 0,0 0,0 0,0 0,0 0,0 0,0 0,0 0,0 0,0 0,0 0,0 0,0 0,0 0,0 0,0 0,0 0,0 0,0 0,0 0,0 0,0 0,0 0,0 0,0 0,0 0,0 0,0-26,0 26,0 0,0 0,0-27,0 1,-27 26,27-27,-26 27,-1 0,1 0,-1 0,1 0,-1 0,1 27,-1-1,1 27,26-27,0 27,26-26,1-1,-1 1,1-1,26-26,0 0,0 0,-1 0,-25-26,-1-1,1 1,-27-1,0 1,-27-1,27 1,-26 0,-1 26,1-27,26 1,-26 26,26 0,0 0,0 0,26 0,0 0,1 0,-1 0,1 0,-1 0,1 26,-27-26,26 0,-26 27,-26-1,26-26,-27 53,27-27,0-26,0 27,27-27,-1 26,1-52,-1 26,27-27,-27 1,1-1,-27 1,26-53,-52 52,-1-52,1 26,0 0,-1 0,-26 27,27-27,26 26,-27 1,27 26,27 0,-1 0,1 0,26 26,-27-26</inkml:trace>
  <inkml:trace contextRef="#ctx0" brushRef="#br1" timeOffset="106219.0754">19500 10292,'0'27,"0"26,-26-27,26 1,-27-1,1 1,26-1,0-26,0 0,26 0,1 0,26-26,-53-27,53 26,-27 1,0-27,-26 0,0 0,0 0,-26 0,0 27,-1-27,1 26,26 1,-27 26,27 0,0 26,0-26,27 27,-27-27,26 26</inkml:trace>
  <inkml:trace contextRef="#ctx0" brushRef="#br1" timeOffset="106950.1171">19923 10160,'27'0,"-1"-26,-26 26,0 0,0 0,27 26,-27 0,-27 1,27 26,0 0,0 0,0-27,0 27,0 0,0-27,0 1,0-27,0 26,27-52,-1-1,-26 1,27-27,-27 0,26 0,27 0,-53-26,27 52,-1-25,-26 25,0 1,0 26,0 0,27 26,-54 1,27 25,0 1,0 0,0 0,0-26,0-1,0 1,0-1,0-26,0 0,-26-26,26-1,-53 27,26-53,-26 27,27-1,-1 1,-26-1,27 1,0 26,26 0,26-27,0 27,1 0,26 0,-27-26,1 26,-1 0,-26 0,0 26,-26-26,-1 27,27-1,-26 1,-1-1,1 1,26-1,26 1,-26-1,53-26,-26 0,-1 0,27-26,-26 26,26-27,-1 1,1-1</inkml:trace>
  <inkml:trace contextRef="#ctx0" brushRef="#br1" timeOffset="107499.1486">20611 10239,'27'27,"-27"-27,-27 0,27 0,-26 0,26 26,-27-26,1 0,26 0,0 0,-26 0,26 0,0 0,0 0,0 0,-27 0,27 27,-26-27,26 0,0 26,-27 1,54-27,-27 26,0-26,26 0,1 0,-1 0,0-26,1-1,-1 1,1-1,-1-26,1 0,-1-26,-26 0,27-1,-27 27,0-26,0 26,26 0,-26 27,0 26,0 0,0 26,0 1,0 52,0 0,-26 27,26 0,0 0,0 26,0 1,0-28,0 1,26 0,-26-27,0-26,0-26,27 26,-27-53,0-27,0 1,26-27</inkml:trace>
  <inkml:trace contextRef="#ctx0" brushRef="#br1" timeOffset="108129.1846">21088 10319,'26'-27,"1"1,-1-1,27 1,-27-1,1 1,26 0,-27-27,1 26,-27 1,26-1,-26 27,0 0,0 0,0 27,0 26,0 0,-26-1,26 1,-27 27,27-27,-26 0,26 0,-27-1,1-52,26 27,-27-1,27-26,-26 0,-1 0,27 0,-26 0,26 0,0 0,26 0,1 0,-1 0,1-26,-1-1,1 27,26-26,-27 0,1-1,-1 1,27-1,-27 27,1 0,-1-26,1 26,-27 0,-27 26,1-26,-27 27,27-1,-1 27,27-27,-26 1,52 26,-26-27,27 1,-1-1,27 1,-27-1,1-26,-27 27,0-27,-27 0,1 0,-1 0,1 0,0 0,-1-27,27 27,-26 0</inkml:trace>
  <inkml:trace contextRef="#ctx0" brushRef="#br1" timeOffset="108472.2042">19050 10874,'106'0,"53"0,26 0,27 0,26 27,0-27,0 26,-26-26,0 0,-54 27,1-1,-80 1,1-1,-54 1,-26-1,-26 1,-27-27,0 26</inkml:trace>
</inkml:ink>
</file>

<file path=ppt/ink/ink5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42:43.524"/>
    </inkml:context>
    <inkml:brush xml:id="br0">
      <inkml:brushProperty name="width" value="0.05292" units="cm"/>
      <inkml:brushProperty name="height" value="0.05292" units="cm"/>
      <inkml:brushProperty name="color" value="#FF0000"/>
    </inkml:brush>
  </inkml:definitions>
  <inkml:trace contextRef="#ctx0" brushRef="#br0">12145 14393,'0'0,"-27"-26,27-1,-26 1,26 0,0-27,-27 26,27-26,0 27,-26-1,26 1,0-1,0 1,0 26,-27-27,27 27,0 0,0 0,0 27,27-1,-1 1,1-1,-1 27,1 0,26 0,-27 0,27-27,-27 1,1-1,-1 1,1-27,-27 0,0 0,0 0,0 0,-27-27,1 27,-27-26,27-1,-27 27,0-26,0 0,26 26,1-27,-1 27,27 0,0 0,0 0,27 0,-1 0,1-26,-1-1,27 1,-26-1,-1 1,1-27,-1 53,0-27,-26 1,0 26,0 0,0 0,0 26,-26 1,0-1,26 1,-27 26,1 0,-1-27,1 27,26-27,-27 27,27-26,-26-1,26-26,0 0,0 0,0 0,0 0,0 0,0 0</inkml:trace>
  <inkml:trace contextRef="#ctx0" brushRef="#br0" timeOffset="180853.3442">13441 8493,'27'-26,"-27"-1,26 1,-26 26,0 0,27 0,-27 0,0 53,0-27,0 27,0 0,0 53,-27-27,27 1,0-1,-26-26,26 26,-27-26,27-26,-26-1,26-26,0-26</inkml:trace>
  <inkml:trace contextRef="#ctx0" brushRef="#br0" timeOffset="181174.3625">13732 8599,'0'53,"0"0,-26 26,26 1,26-1,-26 0,27 1,-1-54,27 27,0-26,26-1,-26-52,27-1,-27-26,-1 0,1 0,-26-26,-27 0,0-1,-27 1,-26 26,1 0,-1 27,0-1,0 1,0 26,26 0,1 0,26 0,0 0</inkml:trace>
  <inkml:trace contextRef="#ctx0" brushRef="#br0" timeOffset="181455.3786">14500 8546,'26'53,"-26"0,26 0,-52 26,52 1,-26-1,53-26,0 0,0-27,27 1,25-27,1-27,27 1,-54-27,0 0,1-26,-54 26,-52-27,-27 27,-27 0,-25 27,-1 0,-53-1,53 1,0 26,53 0,27 0</inkml:trace>
  <inkml:trace contextRef="#ctx0" brushRef="#br0" timeOffset="183175.477">13468 9657,'26'0,"-26"0,0 27,0-27,-26 26,26 1,0 26,-27 0,27-1,-26 28,26-1,-27 1,27-1,-26-26,26 0,0-27,0 1,26-27,-26-27,53 1</inkml:trace>
  <inkml:trace contextRef="#ctx0" brushRef="#br0" timeOffset="183472.4939">13785 9869,'27'-26,"-27"-1,0 27,-27 27,27-1,-26 0,26 27,0-26,0 26,26-27,1 1,26-1,-1-26,1 0,0-26,0-1,-26 1,26-1,-53 1,0-1,-27-26,1 1,-1 52,-26-53,0 53,0 0,1-27,52 27,0 0,0 0,0 0</inkml:trace>
  <inkml:trace contextRef="#ctx0" brushRef="#br0" timeOffset="183786.5119">14552 9737,'27'26,"-54"1,27 26,-26-27,0 27,-1-27,1 27,26-26,26 26,1-53,-1 26,27-26,26 0,-26-26,0-1,0 1,-27-1,1-26,-1 0,-52 1,-1-1,1 26,-27-26,0 27,27-1,-1 1,-26 26,53 0,0 0,27 0,-1 0</inkml:trace>
  <inkml:trace contextRef="#ctx0" brushRef="#br0" timeOffset="184448.5498">15531 9604,'0'0,"0"27,0 26,0 0,0 0,0 0,-26 52,26-25,0-1,0-26,26 0,1-27,-1-26</inkml:trace>
  <inkml:trace contextRef="#ctx0" brushRef="#br0" timeOffset="186972.6942">14658 6906,'27'0,"-27"26,26 27,-52 0,-1 26,1 1,-1 26,1-1,-27-25,27 26,-1-1,27-25,0-1,0-52,27 26</inkml:trace>
  <inkml:trace contextRef="#ctx0" brushRef="#br0" timeOffset="194514.1255">17595 11165,'27'27,"-27"-27,0 26,-27 1,27-1,0 1,0 26,0 0,0-1,0 1,0 0,0 27,0-27,0 0,27-27,-27 27,0-27,0-26,0 0,0 0,0-26,0-1</inkml:trace>
  <inkml:trace contextRef="#ctx0" brushRef="#br0" timeOffset="194706.1365">18018 11218,'27'0,"-1"27,1 26,-27 0,0 0,0-1,0 28,0-27,0 0,0 0,-27-27,27 1,27-1,-27-26,0 26</inkml:trace>
  <inkml:trace contextRef="#ctx0" brushRef="#br0" timeOffset="195874.2033">17569 12224,'0'26,"0"-26,0 0,0 27,0-1,0 1,0-1,0 27,-27 0,27 26,0-26,0 0,0 26,0-26,0 0,0-26,0 26,0-53,0 26,0-26,0-26,0 26,27-27</inkml:trace>
  <inkml:trace contextRef="#ctx0" brushRef="#br0" timeOffset="196374.2319">17913 12409,'26'0,"-26"0,0 0,0 0,0 0,0 0,0 0,0 0,0 0,0 0,0 0,0 0,0 0,0 0,0 0,0 0,0 0,0 0,0 0,0 0,0 0,0 0,0 0,0 0,0 0,0 0,0 0,0 0,0 0,0 0,0 0,0 26,0-26,0 27,0-1,0 27,0-26,0 26,0-27,0 27,0-27,-26 27,26-26,0-1,0-26,0 0,0 0,26-26,-26-1,27 1,-1-27</inkml:trace>
  <inkml:trace contextRef="#ctx0" brushRef="#br0" timeOffset="196693.2502">18257 12383,'0'0,"26"26,-52 0,26 1,0 26,-27-27,27 54,0-27,0-1,27-25,26-1,-27 1,53-1,-26-26,27-26,-27-1,26 1,-26-27,0 0,-27 0,1 0,-54 0,1 0,-27 1,0 25,-26 1,26-1,-27 27,54 0,-27 0,53 27,26-27,27 26,0-26</inkml:trace>
  <inkml:trace contextRef="#ctx0" brushRef="#br0" timeOffset="198098.3303">20691 12091,'0'0,"0"0,0 0,0 0,0 0,-27 0,27 27,0-1,0 27,0 0,-26 0,26 27,0-1,0 0,0 1,0-1,26 0,-26-26,0 0,0-26,0 26,27-27,-27-26,0 0,0 0,0-26,0-1,0 1</inkml:trace>
  <inkml:trace contextRef="#ctx0" brushRef="#br0" timeOffset="198397.3476">21167 12144,'0'0,"26"0,-26 0,0 27,0-1,0 27,-26 0,26 0,0 0,0 0,0 26,0-26,0 0,0 0,0-27,26 27,-26-26,0-1,0-26,0 0,0 27,0-27,0 0,27-27,-27 27</inkml:trace>
  <inkml:trace contextRef="#ctx0" brushRef="#br0" timeOffset="198670.3633">21776 12118,'26'0,"0"0,-26 53,27-27,-27 27,0 0,-27 0,27 26,0-26,-26 27,26-1,0-26,0-27,0 27,0-26,0-1,0-26,26 27,-26-27</inkml:trace>
  <inkml:trace contextRef="#ctx0" brushRef="#br0" timeOffset="210960.0662">18706 9499,'0'0,"0"0,0 0,0 0,0-27,0-26,0 27,-26-1,-1 1,1-1,0 1,-54 26,27 26,-26 1,0 52,26 1,-27-1,54 27,-1-27,1 27,52-27,1 1,26-27,0-27,26-26,27 0,-27-26,1-27,25-27,-25 1,-27 0,0-1,-27-26,-26 27,-26 26,-1 0,-26 0,0 27,0-1,-26 27,53 0,-27 27,26-1,27 1</inkml:trace>
  <inkml:trace contextRef="#ctx0" brushRef="#br0" timeOffset="211283.0839">18997 9551,'27'27,"-27"-1,0 1,-27 26,27 0,-26 0,0 0,26-1,26 1,0 0,27-26,27 26,26-53,-27 26,27-52,-27 26,-26-27,0-26,-27 0,-26 27,0-53,-52 26,-1 26,0-26,-27 27,1-1,0 1,26 26,26 0,27 0,27 0,-1 0,53 0</inkml:trace>
  <inkml:trace contextRef="#ctx0" brushRef="#br0" timeOffset="211813.115">19791 9631,'53'0,"-26"26,-27 1,-27-1,27 27,-26 0,-1 0,27 0,0 0,27 0,26-53,26 26,0-26,1 0,26-26,-27-27,27 26,-53-52,-27 26,-26-26,0 26,-53-27,0 27,-53 27,1 0,-1-1,26 27,-25 0,25 27,54-1,-27 0,53 1,0-1,53 1,0-27,26 0,0 26,1-26,-1 0,1 27,-1-27,0 53,-26-27,-26 27,26 0,26 0,-26-27,26 1,1-1,-1 1,0-54,-26 1,27-1,-27 1,-27-53,-26 26,0 0,-53-27,0 27,-26 0,26 1,-26 25,-1 1,1 26,26 0,0 26</inkml:trace>
  <inkml:trace contextRef="#ctx0" brushRef="#br0" timeOffset="214596.2742">17251 11060,'0'0,"0"0,0 0,0 0,0-27,0 27,-26 0,26 0,-27-26,1 26,26-27,-27 27,27-26,-26 26,-1-27,1 27,0 0,-1 0,-26 0,27 27,-27-27,0 26,0 1,0-1,27 1,-27-1,26 27,-26 0,27-27,26 27,-27 0,27 0,27 0,26 0,-27 0,27-27,0 27,0-26,-27 26,27-27,-53 1,27-1,-54 0,27 1,0-1,-26 1,26-1,0 1,26-1,1 1,-1 26,1-1,-27 1,0 27,0-1,-27-26,27 53,-53-53,27 26,26 1,-27-28,27 1,0 0,0 0,0-26,0-1,0 27,0-26,0-27,0 26,0 0</inkml:trace>
  <inkml:trace contextRef="#ctx0" brushRef="#br0" timeOffset="219845.5744">13573 11959,'0'0,"0"-26,-26 26,0-27,-1 27,1-26,-1 26,-26 0,27 0,-27 26,26 1,-25 26,-1 0,26 26,-26 0,27 27,26-26,-27-1,54 27,-1-27,1 0,26-26,0 0,26-26,-26-27,26 0,1-27,-1-26,0 0,-26-26,-26 26,-1-26,-26-1,0 28,-26-1,-1 0,1 0,-27 26,26 27,-26 0,27 0,0 0,-1 27,27-1,0-26</inkml:trace>
  <inkml:trace contextRef="#ctx0" brushRef="#br0" timeOffset="220136.5911">14103 12012,'0'0,"26"0,-26 27,0-27,0 52,0-25,-26 26,26 0,0 26,0 1,-27-1,27 0,0 1,0-1,0-26,0 0,-26-27,26 1,0-27,0 0,0 0</inkml:trace>
  <inkml:trace contextRef="#ctx0" brushRef="#br0" timeOffset="220366.6042">14394 12197,'26'0,"1"-26,-1 52,-26-26,0 53,27 0,-27 0,0 26,0 1,26-1,-26 1,0 25,0-52,26 27,-26-27,0 0,27-27,-27 0</inkml:trace>
  <inkml:trace contextRef="#ctx0" brushRef="#br0" timeOffset="247100.1333">14050 15081,'0'27,"0"-27,0 0,0 0,0 0,0-27,0 27,-27-26,1 26,26 0,-27 0,-26 0,27 26,-27 1,27 26,-1-27,-26 27,27 26,26-26,0 0,0 0,26 0,1-53,26 27,0-54,-1 27,1-53,0 0,0-26,0-1,0 1,-27 0,-26-1,0-25,0 52,-26-27,0 27,-1 0,1 0,-1 53,1-26,26 52,0-26,0 0,0 27,26-1</inkml:trace>
  <inkml:trace contextRef="#ctx0" brushRef="#br0" timeOffset="247690.167">14208 15266,'0'27,"-26"-1,0 1,26-27,-27 26,1 27,26-26,0-1,0 1,26-1,1-26,25 0,-25 0,26 0,-27-26,27-27,-26 26,-1-26,-26 27,27-54,-54 28,27-1,-26 0,-1 0,1 0,26 26,0 1,-27 0,27 26,0 0,27 26,-1 0,-26 1,27 26,-27 0,26 0,-26 0,27-1,-1 1,1-26,-1-27,0 0,1 0,-1-27,27-26,-26 27,-1 0,1-1,-1 1,-26 26,0 0,27 0,-27 53,0-27,0 27,0 0,0 0,26 0,-26 0,26-27,1 1,-27-54,26 27</inkml:trace>
  <inkml:trace contextRef="#ctx0" brushRef="#br0" timeOffset="247903.1792">15135 14499,'0'27,"0"-1,0 1,0-1,-27 0,27 1,0 26,-26-53,26 26,0 1,0-1,0-26,26 0,1 0</inkml:trace>
  <inkml:trace contextRef="#ctx0" brushRef="#br0" timeOffset="248123.1918">15426 14579,'0'-27,"26"27,-26 0,0 27,0-1,0 0,0 27,0 0,0 0,0 27,0 25,0-25,0-1,0 1,0-1,26-26,-26 26,0-52,0 26</inkml:trace>
  <inkml:trace contextRef="#ctx0" brushRef="#br0" timeOffset="248325.2033">15214 15134,'0'0,"26"0,27 0,0 0,0 0,26 27,1-27,-1 0,-26 0,0 0,0 0,0 0,-27 0</inkml:trace>
  <inkml:trace contextRef="#ctx0" brushRef="#br0" timeOffset="249511.2712">16378 14552,'0'-26,"0"-1,0 27,0 0,0 27,0-1,-26 27,26 26,-27 27,1-26,26 52,-27-26,1 0,-1-1,27-25,-26-27,26-27,26 1,-26-54,27 1,-1-1,27-26,-26 0,-1-26,1 53,-1-27,0 53,1 0,-1 26,-26 1,0 25,27 1,-1 0,1 0,-1-53,1 27,-1-27,1 0,-1-27,27-26,-27 27,1-54,-1 28,1-1,-1 26,1-26,-1 53,1 0,-1 27,1-1,-1 27,0 0,27 0,-26 0,-27 26,26-26,-26 0,0-26,-26-1,26-26,-27 0,-26 0,1-53,-1 27,26-27,-26 26</inkml:trace>
  <inkml:trace contextRef="#ctx0" brushRef="#br0" timeOffset="249958.2968">17040 15134,'26'0,"0"27,1-27,-1 26,1 27,-1-27,1 1,-1 26,1-27,26 1,-27-1,0-26,1 0,-1 0,1 0,-27-53,0 27,0-1,0 1,0-1,0 27,0 0,0-26,26 26,1 0,-1 0,27-26,-26-1,26 1,-1-27,-25 26,-27 1,0-1,0 1,-27 26,1 0,-27 26,27 27,-1 0,1-26,26 52,-27-26,54 0,-27-27,53 27,-27-53,27 0,0 0,26 0</inkml:trace>
  <inkml:trace contextRef="#ctx0" brushRef="#br0" timeOffset="250266.3143">18151 15425,'0'27,"0"-1,0 1,0-1,26-26,-26 0,0 27,0-27,0 0,0-27,0 27,0-53,0 27,0-1,0-52,0 52,27-26,-27 1,26-1,1 0,-1 26,1 1,25-1,-25 1,-1-1,1 27,-1 0,27 0,-53 0</inkml:trace>
  <inkml:trace contextRef="#ctx0" brushRef="#br0" timeOffset="251258.3711">18601 15319,'26'0,"0"0,27-26,-26-1,-1 1,1 0,-27-27,0 26,0 1,-27 26,1-27,-27 27,0 27,27 26,-1-27,-26 27,27 0,26 0,0 26,0-52,26 26,1-27,-1 1,1-1,25-26,-25-26,26 26,-27-27,27 27,-26 0,-1 0,1 0,-27 27,26 25,-26 1,27 0,-27 27,0-1,0-26,0 0,0 0,0-27,0 1,0-27,0-27,0-26,0 0,0-26,0-27,0-26,26 26,0 0,-26 0,27 27,-1 0,1 26,-1 53,1 0,-1 26,-26 1,0-1,0 1,0 25,0-25,-26 26,-1-27,27 1,0-1,-26 1,52-1,-26-26,27 0,-1 0,1 0,26-26,-27-1,27 1,-27-1,1 1,-1-1,-26-26,27 27,-54 26,27 0,-26 0,-1 0,27 26,-26 1,26-1,0 27,0-26,0-1,26 1,1-27,26 0,-27 0,1-27,-1 27,1-26,-1-27,27 26,-27 1,1 26,-27-27,26 27,1 0,-27 27,26-1,-26 1,0-1,-26 1,-1-1,1 1,-1-1,-25-26,-1 27,26-54,1 27,-1-26,27-1,27 1</inkml:trace>
  <inkml:trace contextRef="#ctx0" brushRef="#br0" timeOffset="251470.3832">20135 14499,'-26'0,"-1"27,-26-1,53 53,-53-26,27 53,-1-26,1 25,0 28,-1-54,27 53,0-52,0-27,27 0</inkml:trace>
  <inkml:trace contextRef="#ctx0" brushRef="#br0" timeOffset="252036.4156">19818 15108,'-27'-27,"1"1,-1-1,27 27,27 27,-1-1,1 1,52-1,-26 1,26-1,1-26,-27 27,26-27,-26-27,0 27,-27-26,-26 26,0 0,0 0,-53 0,27 26,-27 1,27-1,-1 0,1 1,26-1,0 1,26-1,27-26,0 0,0 0,0-26,0 26,0-27,-27 27,0-26,-26 26,0 0,0 26,-26 1,0-27,-1 26,1 27,26-53,26 27,1-1,25-26,1-26,0-1,0 1,0-27,-26-27,-1 1,-26 0,0-27,0 0,-26 27,-1-27,1 26,-1 28,1 25,26 1,-27 26,27 0,27 0,-1 26</inkml:trace>
  <inkml:trace contextRef="#ctx0" brushRef="#br0" timeOffset="252292.4303">21008 14975,'0'0,"0"27,0-1,27-26,-27 27,26-27,1 53,-1-27,27 1,-27 26,1-27,-1 27,1-27,-27 1,-27-1,1 1,-27-1,0-26,0 0,0-26,27 26,26-27,0 1</inkml:trace>
  <inkml:trace contextRef="#ctx0" brushRef="#br0" timeOffset="252694.4533">21934 14711,'-26'0,"26"0,0-27,0 1,53-1,-27 1,1-27,26 27,-27-27,27 0,-27 26,1 1,-1-1,1 27,-27 0,0 0,0 53,0 0,-27 27,27-1,-26 27,26-27,-27 27,1 0,0 0,26-27,-27-26,1 26,-1-52,27-27</inkml:trace>
  <inkml:trace contextRef="#ctx0" brushRef="#br0" timeOffset="252860.4627">21934 15293,'0'0,"-26"-27,26 27,26-26,1 26,26 0,-27 0,27 0,0 0,0 0,0 0,0 26,-27-52,27 26,-53 0,53 0</inkml:trace>
  <inkml:trace contextRef="#ctx0" brushRef="#br0" timeOffset="253147.4792">22622 14155,'0'0,"0"0,0 0,-26 27,26-1,0 1,0-1,0 1,0 25,0-25,0 26</inkml:trace>
  <inkml:trace contextRef="#ctx0" brushRef="#br0" timeOffset="253379.4924">22755 14790,'26'27,"-26"-1,0 1,-26-27,52 53,-26-27,0 0,26 27,-26-26,27 26,-1 0,-26-27,-26 27,-1-27,1 27,0-26,-27-27,26 26,1-26,-1 0,27-26,0 26</inkml:trace>
  <inkml:trace contextRef="#ctx0" brushRef="#br0" timeOffset="263980.0988">18495 16007,'0'0,"0"0,0 0,0 0,0 0,0 0,0 0,0 0,0 0,0 0,0 0,0 0,0 0,0 0,0 0,-27 0,27 0,-26 0,26 0,-27 0,27 0,-26 0,-1 0,27 0,-26 0,0 0,-27 27,26-1,1-26,-1 53,1-26,-1 26,1-1,26-25,0 26,26 0,1 0,-1-27,1 1,26-1,0-26,-27 0,27 0,0-26,-27 26,27-53</inkml:trace>
  <inkml:trace contextRef="#ctx0" brushRef="#br0" timeOffset="264571.1326">18733 16219,'0'0,"0"0,0 26,-27-26,1 27,26-1,-27 1,1 26,0-27,26 1,0-1,0 1,0-1,26-26,0 0,1 0,-1 0,27-26,-26-1,-1 1,1-27,-27 26,26-26,-26 0,0 27,0 0,0-27,0 26,-26 1,26 26,26-27,-26 27,0 0,27 0,-1 27,-26-27,27 26,-1 1,0-1,-26 1,27-1,-27 0,26-26,-26 27,27-27,-27 0,0 26,26-52,-26 26,27-27,-1 27,-26 0,27-26,-1 0,-26 26,27 0,-27 0,26 0,-26 26,0 0,26-26,-26 27,27 26,-27-53,26 26,-26-26,27 27,-1-27,1-27</inkml:trace>
  <inkml:trace contextRef="#ctx0" brushRef="#br0" timeOffset="265092.1616">19606 16034,'0'0,"-26"-27,-1 27,1 0,26 0,-27 27,27-1,0-26,0 53,0-26,27-1,-27 1,53 25,-27-52,-26 27,26-1,-26 1,-26-27,26 26,-26-26,-1 0,1 0,-1 0,1 27,26-27,0 0,0 0,26 0,1 0,26-27,-1 27,1-26,0-1,0-26,27 53,-54-52,27-1,-27 26,1 1,-1-1,-26 1,0-1,-26 27,-1 0,1 27,-1-1,-25 27,25 0,1 0,-1 0,1 0,26 0,-27 0,54-27,-27 1,26-27,1 0</inkml:trace>
  <inkml:trace contextRef="#ctx0" brushRef="#br0" timeOffset="265357.1775">20241 16166,'0'0,"0"0,0 0,0 27,-26-27,-1 26,1 0,-1-26,1 27,26-1,-27 1,27-1,0 1,27-1,-1 1,1-27,-1 0,1 0,-1 0,-26 0,26 0,1-27,-1 27</inkml:trace>
  <inkml:trace contextRef="#ctx0" brushRef="#br0" timeOffset="265673.1956">20558 16219,'0'0,"0"0,0 26,0-26,-26 27,26-27,26 26,-26 1,27-27,-1 0,1 0,-1 0,1 0,-1-27,1 1,-1 26,1-27,-1 1,-26-27,0 27,0-1,-26 1</inkml:trace>
  <inkml:trace contextRef="#ctx0" brushRef="#br0" timeOffset="266160.2235">21061 15716,'27'27,"-27"-1,0-26,0 53,0 0,0 0,0 26,0-26,0 27,0-1,0 0,0-26,26 0,-26-26,0-1,0-26,0 0,0 0,0-26,0-1,-26-26,52 27,-52-1,52-26,-26 27,27 0,-27 26,26-27,0 27,1 0,-1 0,1 0,-1 27,1-1,-1 0,1-26,-27 27,0-1,26 1,-26-27,27 0,-27 0</inkml:trace>
  <inkml:trace contextRef="#ctx0" brushRef="#br0" timeOffset="266294.2311">21537 15875,'0'0,"-26"-26,26 26,0 0,0 0,0 0,0 0</inkml:trace>
  <inkml:trace contextRef="#ctx0" brushRef="#br0" timeOffset="267001.2716">21511 16034,'-26'0,"26"0,0 0,0 0,0 0,0 26,0-26,26 53,0-26,1 26,-1-1,1-25,26 26,-27-27,27 1,-26-1,25-26,-25 0,-1-26,1-27,-27 26,26-26,-26 27,0-27,-26 27,26-27,-27 26,27 27,-26 0,26 27,0-1,0 1,0-27,26 26,1 1,26-27,-27 0,27-27,0 1,-26-1,-1 1,0-1,1-26,-27 0,0 53,0-26,-27-1,1 27,0 27,-1-1,1 54,-1-27,27 26,0 0,0 1,27-27,26 26,-27-52,27 25,-27-52,27 0</inkml:trace>
  <inkml:trace contextRef="#ctx0" brushRef="#br0" timeOffset="288904.5244">6165 5980,'-26'0,"26"0,0 0,0 0,0 26,0-26,0 0,0 0,26 27,-26-27,27 26,-1-26,1 26,-1-26,27 0,26 0,1 0,-1 0,0 0,1 0,26 0,26 0,-26 0,0 0,-1 0,28 27,-27-27,-1 0,1 26,0-26,-27 27,27-27,-53 0,27 0,-28 0,1 0,-26 26,26-26,-27 0,1-26,-1 26,-26 0,27 0,-27 0,26-27,-26 1,0 26,0-27,0 1,0 0,0-1,26 1,-26-1,0-26,0 0,27 0,-27 0,0-26,0 0,0-1,0-25,0-1,0-27,0 1,0 0,0-27,-27 0,27 1,0-1,-26 0,26 0,0-26,0 0,0 26,0 0,0 27,0-27,-26 1,26 25,-27 27,27 1,-26-1,26 26,-27 1,1 0,-1 26,1 26,-1-26,-26 27,1-1,-28 1,27 0,-53 26,-26 0,0 0,0 26,-27 0,-26 1,26-1,-26 27,26-26,0 26,0 0,27 0,26-1,0 28,53-1,1 1,-1 25,53 1,0 27,26 52,1 0,-1 0,0 27,1 26,26 27,-27-1,-26 1,27-27,-1 26,-26-25,0-28,0-26,0 1,27-54,-27-26,0-27</inkml:trace>
  <inkml:trace contextRef="#ctx0" brushRef="#br0" timeOffset="291713.685">2990 5556,'0'-26,"0"26,0 0,0-27,0 54,0-1,27 1,-27 26,53 0,-27 26,27 0,0 27,0-26,0 25,-27-25,1-27,-27 26,0-26,0 0,-53 0,26-27,-26-26,-26 0,0-26,-1-27,1-27</inkml:trace>
  <inkml:trace contextRef="#ctx0" brushRef="#br0" timeOffset="291869.6939">2540 5054,'-26'-53,"26"53,0 0,0-27,0 27,0 0,0 27,0-27,0 0,26 26</inkml:trace>
  <inkml:trace contextRef="#ctx0" brushRef="#br0" timeOffset="292459.7277">2831 5477,'0'26,"27"1,-1-1,1-26,-1 27,27-27,0 26,0-26,0 0,0 0,0-26,0-1,-53 1,26-27,-26 26,0-25,0-1,-26 26,-1-26,-26 27,27-1,-1 1,1-1,26 27,26-26,1 26,-1 0,1 0,-1 26,-26 1,27-27,-27 26,0 27,0-26,0 26,26-27,1 1,-1-1,27 0,0 1,0-1,-27-26,1 27,-1-1,-26-26,-26 0,26 0,-27 0,-26 0,27-26</inkml:trace>
  <inkml:trace contextRef="#ctx0" brushRef="#br0" timeOffset="292834.7491">3546 4471,'0'27,"0"-1,-27 1,27-1,0 27,27 0,-27 0,0 26,0 1,26 26,1-27,-27 0,26 1,1-27,-1 26,-26-26,27 0,-1-27,0 1,-26-1</inkml:trace>
  <inkml:trace contextRef="#ctx0" brushRef="#br0" timeOffset="293002.7586">3387 5133,'0'0,"26"0,27 0,27-27,-27 27,26-26,0 26,-26 0</inkml:trace>
  <inkml:trace contextRef="#ctx0" brushRef="#br0" timeOffset="293327.7773">4022 5794,'-26'27,"-27"-27,26 0,1 0,-1 0,1 0,-1 26,27-26,27 27,-1-1,27-26,0 27,0-1,26 1,-26-1,-26 1,-1-1,1 0,-54 1,1-1,-27 1,0-27,0 0,0 0,0 0</inkml:trace>
  <inkml:trace contextRef="#ctx0" brushRef="#br0" timeOffset="293624.7943">4154 5927,'80'-27,"-54"1,27-27,-26 26,25-26,-25 27,-1-27,-26 27,27 26,-1 0,-26 0,27 26,-1 1,-26 25,27-25,-1 26,-26 0,0-27,0 27,-26-26,-1-27,-26 26,27-52,-27 26,26 0,-25-27,25 1,27-1</inkml:trace>
  <inkml:trace contextRef="#ctx0" brushRef="#br0" timeOffset="293959.8135">4578 5741,'26'-26,"1"26,-1 0,0 26,-26 1,0-1,0 1,0-1,27 1,-27-1,26 1,-26-27,27 0,-1-27,27 27,-26-26,-1 26,1-27,-27 1,26 26,1 0,-27 26,26-26,0 27,-26-27,27 0,-1-27,1 1,-27-1,0 1,26-1,-52-25,26 25,-27 1,27-27,-26 26</inkml:trace>
  <inkml:trace contextRef="#ctx0" brushRef="#br0" timeOffset="294416.8396">4181 7170,'0'0,"0"0,26-26,-26-1,27-26,-27 0,0 1,26-28,-26 54,27-27,-27 26,26 1,-26-1,27 54,25-27,-25 53,26-27,0 1,-27-1,27 27,-26-26,-27-1,0 0,0 1,-27-27,1 0,-1 0,-26 0,0-27,27 1</inkml:trace>
  <inkml:trace contextRef="#ctx0" brushRef="#br0" timeOffset="295291.8897">4525 6720,'53'-26,"0"26,-1 0,-25 0,-1 0,-26 26,0 27,0-26,0 26,0 0,0 26,-26 0,52 1,-26-27,53 26,-26-26,26 0,-27 0,1 26,-1-52,-26 26,-26-53,-1 26,-26 0,0-26,0 0,0-26,1 0,-1-1,26 1,1-27,26 0,0 0,26-26,27 26,0-27,0-26,0 27,0-27,-27 27,27 26,-26-26,-27 26,0 26,-27 27,1 0,-1 27,1-1,-1 27,1 0,26 0,0 26,26-26,1 0,-1-27,27 1,0-1,-26-26,25 0,-25 0,26 0,-53 0,0 0,26-26,-52 26,26-27,-27 1,1-27,-1 27,27-27,-26 26,26-26,0 27,0-27,26 53,1-26,-1 26,1 0,26 0,-27 26,-26 0,53 1,-26 26,-1-27,0 1,1-1,-1 1,27-1,0-26,-26-26,26-1,-27 27,1-53,-1 27,-26-27,0 0,-26 27,-27-27,26 53,-26-27,0 1,27 26,-1 0,1 26,26-26</inkml:trace>
  <inkml:trace contextRef="#ctx0" brushRef="#br0" timeOffset="296701.9703">11589 1958,'0'0,"0"0,-26 26,52 27,-26 0,0 53,27 0,-27 26,26 27,-26 26,0 0,0 53,0-26,-26 26,26 27,0-1,-27 1,27-27,-26 0,26 27,-27-53,27-27,0 0,0-53,0 1,0-28,0-25,27-27,-1 0,1-27,25-26,1 0,0 0,27 0,-1-26,53-1,1 1,-1-1,0 1,53-1,-26 1,0 26,26-27,-26 27,0-26,-27-1,0 27,-26-26,0 0,0-27,-27 26,0-26,-26-26,0-1,0-25,0-28,-26 1,26-27,-27-26,0 26,1-52,-1 25,1 1,-27-26,0 25,0-25,0 26,0-1,-27 1,1 26,-27 1,0-1,-26 27,-1-1,-26 27,-26 1,0 25,-27 27,-26-26,-27 52,1 1,-28 0,1 26,0 0,0 0,0 26,26 27,27-53,53 26,26 1</inkml:trace>
  <inkml:trace contextRef="#ctx0" brushRef="#br0" timeOffset="299086.1066">15108 2566,'27'27,"-1"-1,27 27,-53 0,53-26,-27 26,27 0,-53-1,27 1,-27-26,-27 26,1-53,-1 26,1-26,-27-26,26-27,1 0,0-26,-1-27</inkml:trace>
  <inkml:trace contextRef="#ctx0" brushRef="#br0" timeOffset="299221.1144">15187 1879,'-26'-27,"0"27,-27-26,26 52,1-26,-1 0,1 0,26 0,0 0,26 0</inkml:trace>
  <inkml:trace contextRef="#ctx0" brushRef="#br0" timeOffset="299655.1393">15399 2434,'-26'53,"-1"0,27 0,27-27,-1-26,1 0,25-53,1 27,27-27,-27-53,0 53,-27-26,-26 0,27 26,-27 0,-27 26,27 1,0-1,0 27,0 0,27 27,-27-1,26 27,0 0,-26 0,27 0,-1 0,1-27,-1 1,1-1,-27 1,0-27,0 0,0 26,-27-26,-26 27,0-54,1 27,-1-26</inkml:trace>
  <inkml:trace contextRef="#ctx0" brushRef="#br0" timeOffset="299852.1505">16113 1535,'0'0,"27"26,-27 27,0 0,0 26,0-26,26 27,-26-1,0-26,0 0,0-27,-26 1</inkml:trace>
  <inkml:trace contextRef="#ctx0" brushRef="#br0" timeOffset="300173.1679">15955 1984,'53'-26,"26"26,0 0,27-27,0 27,0 0,0 0,-27 0,-26 0,0 0,-27 0,-26 27,-53-27,27 53,-27-27,0 1,27-1,-27 27,53-26,0-1,26 1,27-1,0 27,-26-27,25-26,-25 53,-1-53,-26 27,0-1,-53 1,27-27,-27 0,27 0,-1-27</inkml:trace>
  <inkml:trace contextRef="#ctx0" brushRef="#br0" timeOffset="300446.1845">17013 2355,'53'0,"-27"-27,27 1,-53-27,27 27,-1-27,27 26,-53-26,27 27,-1-1,1 27,-1 0,0 27,1-1,-1 1,1 26,-27-27,26 1,-26 25,-26 1,-1-53,1 27,-27-27,0 0,27-27,-27 27</inkml:trace>
  <inkml:trace contextRef="#ctx0" brushRef="#br0" timeOffset="301285.2325">17383 2223,'27'0,"-27"0,26 0,1 26,-27-26,26 0,-26 0,27 26,-27-26,0 0,0 0,0 0,0 27,0-27,0 0,0 0,0 0,26 0,-26 0,0 26,0-26,0 0,0 27,0-27,27 26,-27-26,0 27,26-1,-26 1,27-27,-1 0,1 0,-1 0,0 0,1-27,-1 27,1-26,-27-1,26 27,-26-26,0-1,27 27,-27-26,0 26,0-27,0 1,0 26,0 0,0 0,0 0,0 0,0 0,0 0,0 0,0 0,0 0,0 0,0-26,0 26,0 0,0 0,0 0,0 0,0 0,0 0,0 0,26 26,-26 0,0 1,27-1,-27-26,26 27,1-1,-1-26,0 0,1 0,-1 0,1-26,-27 26,26-27,-26 1,27-1,-27-25,26 25,-26 1,0-1,0 1,0-1,-26 1,26 26,0 0,0-27,0 27,0 0,0 0,0 0,0 0,0 0</inkml:trace>
  <inkml:trace contextRef="#ctx0" brushRef="#br0" timeOffset="302231.2866">15902 3175,'-27'26,"-26"1,27-1,-27 1,27 52,-1-26,1 0,-1 0,27 0,0 0,27-27,-1 1,27-1,-26-52,25 26,1-27,0-26,-26 27,-1-53,-26 26,0 0,0-27,-26 27,26 0,-27 1,27 25,-26 1,26-1,0 27,26-26,1 52,-1-26,1 27,26-1,-1 27,-25-27,26 27,0 0,-27 0,1-26,-1 26,-26-27,27 1,-27-1,0 0,0-26,0 0,26-26,-26 0,0-1,27 1,-27-1,26 1,-26-1,26 27,1 0,-1 27,1-27,-1 26,1 1,26-1,0-26,-1 27,1-54,0 27,0-26,0-1,-26 1,-1-27,-26 0,0 0,0 0,-26 0,-1 27,1-1,-1 27,27 27,-26-1,-1 1,27 52,0-26,27 0,-27 0,26 0,-26-27,53 27,-26-27,-1-26,27-26,-27 0,27-1</inkml:trace>
  <inkml:trace contextRef="#ctx0" brushRef="#br0" timeOffset="302643.3102">17595 3122,'0'0,"0"0,0-26,27 26,-1-27,1 1,-27-1,52-26,-25 27,-1-1,-26-25,27 52,-1-27,1 1,-27 26,0 0,26-27,-26 27,0 0,0 27,0-1,0 1,0-1,0 27,0-27,0 27,0 0,0 0,0 0,0-27,27 1,-27 26,0-53,0 0,0 53,0-53,0 0,-27 0,27 0</inkml:trace>
  <inkml:trace contextRef="#ctx0" brushRef="#br0" timeOffset="302883.3239">17569 3440,'0'0,"-27"26,27-26,27 0,-1-26,1 26,26 0,26 0,-26-27,26 27,1 0,-1-26,-26 26,26 0,-26 0,-26 0,26 0,-53 0,26 0,-26 0,-26 26,26-26,-27 0,27 0</inkml:trace>
  <inkml:trace contextRef="#ctx0" brushRef="#br0" timeOffset="305369.4661">16166 5768,'0'26,"0"1,0 26,-26 0,52 26,-26 0,0 27,0 0,27 0,-1 26,-26-26,27 26,-1 1,-26-1,27-26,-27 0,0 26,0-53,0 1,0-1,-27-26,27 0,0-27</inkml:trace>
  <inkml:trace contextRef="#ctx0" brushRef="#br0" timeOffset="306056.5054">16219 6059,'-26'-132,"-1"26,1 26,-27 1,27 26,-1 0,1 27,26-1,26 27,1-26,25 26,28 0,-1 0,27 0,53 0,-27 0,27 0,26-27,-26 27,0-26,-1 0,1-1,-27 27,-26 0,0 0,-27 53,-52-27,26 54,0-1,-27 27,1 0,-1 26,1 27,25-27,-25 27,26-27,0 1,0-1,0-26,-1 26,-25-26,-1-27,1 1,-27-1,0-26,-27 26,27-52,-26 26,-27-27,27 27,-1-27,-26-26,0 27,0-1,-26 1,0-27,-27 26,26-26,-52 27,-27-1,27-26,-27 27,1-27,-1 0,0 26,0-26,27 0,53 0,-27 0,53-26,0-1,53-26,0 0,26-26</inkml:trace>
  <inkml:trace contextRef="#ctx0" brushRef="#br0" timeOffset="306437.5272">19183 5106,'0'27,"0"-27,0 26,0 1,0 26,0-27,26 27,-26 0,27 0,-27 0,0 0,26-27,-26 1,0-1,0-26</inkml:trace>
  <inkml:trace contextRef="#ctx0" brushRef="#br0" timeOffset="306683.5413">18759 5265,'-26'0,"-1"0,1 0,26 0,26 27,1-27,26 0,0-27,0 27,26-26,0-27,1 26,-1-26,0 1,1-1,-1 0,-26 26,-26 1,-1-1</inkml:trace>
  <inkml:trace contextRef="#ctx0" brushRef="#br0" timeOffset="306870.5516">18997 5636,'27'26,"-1"-26,27 0,0-26,27 26,-28-53,28 0,-1 0</inkml:trace>
  <inkml:trace contextRef="#ctx0" brushRef="#br0" timeOffset="307149.5676">20453 4815,'0'27,"-27"-27,1 53,-1-27,-26 27,27-26,-1 26,1-27,26 0,26 27,1-26,26-27,0 26,0-26,0 27,-1-27,-25 0,-1 0,-26 0,-26 26,-1-26,1 0,-27 0,27 0</inkml:trace>
  <inkml:trace contextRef="#ctx0" brushRef="#br0" timeOffset="307504.5882">20664 5080,'53'0,"-26"-26,26-1,-27 1,27-1,-27 1,1-1,-1 1,-26 26,27 0,-1 0,1 0,-27 26,26 1,1 26,-1-27,1 1,-27-1,26-26,-26 26,0-26,0 0,-26 27,-1-54,1 27,-27 0,26 0,-26 0,0-26,27 26,-27 0,0 0,27 0,26 0</inkml:trace>
  <inkml:trace contextRef="#ctx0" brushRef="#br0" timeOffset="307957.6141">21061 4895,'27'0,"26"0,-27-27,0 27,-26 0,27 0,-27 27,26-27,-26 26,27 1,-27-1,26 1,1-27,-27 26,26-26,1 0,-1-26,1 26,-1-53,1 26,-27 1,26-27,-26 53,26-27,-26 1,0 26,0-26,0 26,27 26,-27 0,26 1,1-27,-1 0,1 0,-1 0,1 0,-1-27,-26-25,27 25,-54 1,27-27,-26 26,26 1,-27-27,1 26,26 1,0-1,0 27</inkml:trace>
  <inkml:trace contextRef="#ctx0" brushRef="#br0" timeOffset="308519.6456">22543 4233,'0'0,"26"-26,1 26,-27-27,26 27,-26-26,27 0,-1-1,1 1,-27-27,26 26,1-26,-27 53,26-26,-26-1,0 1,0 26,0 0,0 0,26 53,-26-27,0 27,0 0,0 0,0 26,27 1,-27-1,0 1,0-28,0 1,0 0,0-26,0-1</inkml:trace>
  <inkml:trace contextRef="#ctx0" brushRef="#br0" timeOffset="308727.6576">22649 4683,'-27'0,"27"0,27 27,-1-27,-26 0,53 0,-26 0,-1-27,0 27,1-26,-27-1,26 1,1 26,-27-53,26 26,-26 1,27-1,-1 1</inkml:trace>
  <inkml:trace contextRef="#ctx0" brushRef="#br0" timeOffset="309084.6786">23151 4101,'0'-26,"0"-1,0 27,0-26,0 26,0 0,27-27,-1 1,1-1,-1 1,1-27,-27 26,53 1,-53-27,26 27,1 26,-27-27,0 27,0 0,0 0,0 27,26-1,-26 27,0 0,0 26,0 1,0-1,0-26,0 26,0-26,0 0,0 0,-26 0,26-27,-27 1,1-27</inkml:trace>
  <inkml:trace contextRef="#ctx0" brushRef="#br0" timeOffset="309291.6904">23098 4524,'0'0,"27"0,-1 0,27 0,-26 0,26 0,0 0,0-26,26 26,-53-27,27 27,-26 0,-27-26,26 26,-26-26,0 26</inkml:trace>
  <inkml:trace contextRef="#ctx0" brushRef="#br0" timeOffset="310069.7349">21035 6165,'0'-27,"0"1,-27-1,27 1,0 0,-26 26,-1-27,27 27,-26 0,-1 0,1 27,0-1,-1 0,1-26,26 27,0-1,0-26,0 0,26-26,1-1,-1 27,0-52,1 25,-1 1,-26-1,27 27,-27 0,26 0,-26 27,27-1,-27 1,0-1,26 0,1 1,-1-27,-26 0,27-27,-1 1,0 0,1-27,-1 0,-26 0,27 0,-1 0,-26 0,0 0,-26 0,26 27,-27-1,27 27,-26 0,26 27,-27 26,27 0,0-1,27 28,-27-1,26 1,-26-27,27-1,-1 1,-26-26,0-27,0 0</inkml:trace>
  <inkml:trace contextRef="#ctx0" brushRef="#br0" timeOffset="310262.746">21141 5847,'0'0,"0"-26,26 26,0 0,1 0,26 0,-27 0,27 0,-26 0,26 0,-27-27,-26 27,27-26,25-1,-25 1,-1 0,1-27</inkml:trace>
  <inkml:trace contextRef="#ctx0" brushRef="#br0" timeOffset="310605.7656">21961 5556,'-27'0,"27"27,0-1,0-26,-26 27,26-27,-27 26,1 1,26-1,-27-26,27 26,-26-26,26 27,0-1,0-26,26 27,1-1,-27 1,53-1,-27 1,27-1,-26 1,-1-1,-26 27,0-27,0-26,-26 27,-1-1,1-26,-27 27,26-54,1 27</inkml:trace>
  <inkml:trace contextRef="#ctx0" brushRef="#br0" timeOffset="311541.8191">21961 5980,'26'26,"1"27,-27-27,26 1,1-1,26-26,-27 0,0 0,-26-26,27 26,-27-27,0 1,-27-27,1 27,0-27,-27 26,26-26,-26 27,27-1,-1 1,1-1,26 1,0 0,26 26,-26-27,27 27,-1 0,1 0,26 0,-27 0,1 0,-1 27,0-1,1 0,-1-26,1 27,-1-1,1 1,-27-1,26 1,-26-1,0-26,0 0,27 27,-27-27,0-27,0 27,26 0,-26-26,27-1,-27 1,0-1,26 1,-26-1,0 1,0 0,0 26,0 0,0 0,0 26,0 0,0 1,0-1,26-26,-26 27,0-1,0-26,27 0,-27 0,26-26,1-1,-1 27,1-26,-1 26,1-27,-1 27,-26 0,27 0,-1 0,1 0,-1 0,0 27,1-27,-1 0,1-27,-1 27,1-26,26 0,-27-27,1 26,-27-26,26 0,-26 0,0 27,-26 0,26-1,-27 27,1 0,-1 27,27 25,-26-25,26 52,0-26,0-26,0 52,0-53,26 27,1-26,-1-27,-26 26</inkml:trace>
  <inkml:trace contextRef="#ctx0" brushRef="#br0" timeOffset="312664.8834">22860 6191,'0'27,"-26"-1,26 1,-27 26,27-1,0 28,0-1,0 1,0 25,0 1,0-26,27-1,-27 0,0-26,0 0,0-26,-27-1,27-26,-26-26,0-1,26-26,-27 0,1-26,-1-27,1 27,26-27,0 27,0-1,0 1,26 26,27 0,-26 53,25 0,1 0,-26 26,26 1,-27-1,-26 1,0 26,0-27,-26 1,-1-1,1 1,-1-27,1 0,-1 26,1-26,26 0,0 0,0 0,0 0,26 0,1 27,26-27,-27 0,1 0,26 0,0-27,-27 27,0-26,1-1,-27 1,0-1,0 1,-27-27,1 53,0-53,-27 26,53 1,-27 26,27-26,0 26,0-27,27 27,-1 0,1 0,-1 0,0 0,1 27,-1-1,1-26,-27 26,26 1,1-1,-1 1,-26-27,0 0,27 26,-27-26,0-26</inkml:trace>
  <inkml:trace contextRef="#ctx0" brushRef="#br0" timeOffset="312771.8895">23178 6033,'0'-27,"-27"1,27 26</inkml:trace>
  <inkml:trace contextRef="#ctx0" brushRef="#br0" timeOffset="313161.9118">23442 6535,'0'0,"0"0,0 0,0-26,0-1,0 1,0 26,0-27,0 1,0 26,0 0,0-27,0 27,27 0,-27 0,26 0,-26 0,27-26,-1 26,-26 0,0-26,27-1,-27 1,0 26,0 0,0-27,0 1,0-1</inkml:trace>
  <inkml:trace contextRef="#ctx0" brushRef="#br0" timeOffset="313375.924">23786 5636,'0'0,"0"0,0 26,0 27,0 0,-26 0,26 26,0 27,0-27,0 27,0-26,0-1,0 0,26-26</inkml:trace>
  <inkml:trace contextRef="#ctx0" brushRef="#br0" timeOffset="313551.9341">23654 6218,'-26'-27,"26"1,0 26,26 0,27 0,0-27,0 27,-27 0,27-26,0-1,0 1,-26 0</inkml:trace>
  <inkml:trace contextRef="#ctx0" brushRef="#br0" timeOffset="314472.9868">19606 7779,'0'-53,"0"26,0 1,-26-1,-1 1,1 0,-54 26,27 0,-26 26,0 27,26-27,26 54,1-1,26 27,0 0,26 0,27 26,0 0,-27 1,27-1,-26-26,-1-1,-26-25,0-1,-26-26,26 0</inkml:trace>
  <inkml:trace contextRef="#ctx0" brushRef="#br0" timeOffset="315210.0286">19236 8493,'0'-53,"0"27,26-1,0 27,1-26,26 26,-27 0,27 0,0 0,-26 26,-1-26,27 27,-27-27,-26 26,27 1,-1-27,-26-27,27 27,-27-26,26-27,1 26,-1-26,1 1,-1-1,1 26,25 27,-25-26,-1 26,27 26,-53 1,27-1,-1 1,1 25,-27 1,0-26,-27 26,1-53,26 26,-27-26,1 0,-1-26,27 26,-26-27,26 1,26-1,-26 1,27-1,-1 1,27 26,-26 0,26 0,0 26,-1 1,-25-1,26 1,0-1,-27 1,1-27,-1 0,27 0,-27-27,27 1,-26-27,26 0,-27 0,1 0,-1-26,-26-1,0 1,0 0,-26 26,-1-27,1 27,-1 27,1 26,26 26,-27 1,1 52,26 1,0 26,-27-1,27 1,0-26,0 25,0-52,0-26,0-1</inkml:trace>
</inkml:ink>
</file>

<file path=ppt/ink/ink5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3:22.496"/>
    </inkml:context>
    <inkml:brush xml:id="br0">
      <inkml:brushProperty name="width" value="0.05292" units="cm"/>
      <inkml:brushProperty name="height" value="0.05292" units="cm"/>
      <inkml:brushProperty name="color" value="#FF0000"/>
    </inkml:brush>
  </inkml:definitions>
  <inkml:trace contextRef="#ctx0" brushRef="#br0">22781 8149,'-26'0,"-1"-26,1 26,-1-27,1 27,-1-26,-26 26,27-27,-27-26,0 27,27-27,-27 27,26-54,-26 27,0 0,27-26,-27 0,27-1,-1 1,1-27,26 27,0-27,0 0,0 0,26 0,1-26,25 26,1 0,0-26,27 26,-1 0,27 1,0-1,0 26,26 27,-26-26,26 26,0 27,-26-1,26 27,1 0,-28 0,1 27,0 26,0 0,-27-1,1 1,-27 53,0-26,-27-1,-26 27,0 0,0-1,-26 1,-1 0,-26 0,0 26,-26-26,26 0,-26 26,-1-52,1 25,26 1,0-26,0-1,0 0,0-26,27-26,26-1,-27 1,27-1,0-26,0 0,0 0,0 0,0 0,0 0,0 0,-26 0,26 0,0-26,0 26,-27 0,27 0,-26-53,26 53,-26-27,26 1,-27-1,27 27,-26-26,26-27,-27 27,27-1,0 1,-26-1,26 27,0-26,0-1,0 27,0 0,0 0,26 0,-26 27,0-1,0 27,0-26,0 52,0-53,-26 54,26-54,0 27,0-26,-27-1,27 1,0-1,0-26,27 0,-27 0,53 0,-27 0,27-26,0 26,0 0,0-27,-27 27,1 0,-1 0,1 0,-1 0,-26 27,0-27,26 0,-26 0,0 26,0-26,0 0,0 0,0-26,0-1,0 1</inkml:trace>
  <inkml:trace contextRef="#ctx0" brushRef="#br0" timeOffset="2162.1237">23257 5001,'0'0,"0"0,0 0,0 0,0 0,0 0,0 0,-26 0,-1 0,27 26,-26 1,-1-1,1 27,26-27,-27 27,27-26,27 26,-27-27,53 1,-27-1,27-26,0 0,0-26,0-1,0 1,0-1,0 1,-27-27,1 26,-27-26,0 1,0 25,-27 1,-26-27,27 26,-54 27,28 0,-1 0,0 27,0-27,26 53,1-53,-1 0,27 0,0-27</inkml:trace>
  <inkml:trace contextRef="#ctx0" brushRef="#br0" timeOffset="2485.1421">23442 3942,'0'0,"0"0,0 0,0 0,0 27,0 26,0 0,0 0,0-1,0 28,0-27,0 0,0 0,0-1,0-25,0-27</inkml:trace>
  <inkml:trace contextRef="#ctx0" brushRef="#br0" timeOffset="12394.7089">10134 11060,'0'0,"0"0,-27 0,27 0,0 0,0 0,-26 26,26-26,0 27,0-27,0 26,-26 27,26 0,-27 0,27 26,0 0,-26 27,26-26,0 26,-27-27,27 27,0-27,27 27,-27-27,0-26,0 27,26-27,-26-1,0-25,0 26,0-27,0-26,0 0,0 0,0 0,0 0,0 0</inkml:trace>
  <inkml:trace contextRef="#ctx0" brushRef="#br0" timeOffset="12796.7319">9763 12435,'0'0,"0"0,0 0,-26 0,26 0,26 27,-26-27,0 26,27 27,-27-26,26 26,-26 0,27-1,-27 28,26-27,-26 0,27 0,-27 0,26-27,-26-26,27 0,-1 0,1-26,-1-27,1 0,25 26,-25-26,-1-26,1 26,-1 0,1 27,-1-1,1 1</inkml:trace>
  <inkml:trace contextRef="#ctx0" brushRef="#br0" timeOffset="13695.7833">9975 13600,'-26'0,"26"0,-27 0,1 0,26 26,-27-26,1 27,26-1,-27 27,27 0,-26-27,26 54,0-27,26-1,-26 1,27 0,-1 0,1-26,-1 26,27-53,-26 0,-1 0,27-27,-27 1,27-1,-26-26,26 0,-53 0,26-26,-26 26,0 0,0-26,-26 26,-1 27,1-1,-27 1,26-1,1 54,-27-27,53 26,-26 1,26-1</inkml:trace>
  <inkml:trace contextRef="#ctx0" brushRef="#br0" timeOffset="25017.4309">9049 7435,'0'-27,"-26"1,26 26,0-27,0 27,0 0,0 0,-27 0,27 0,-26 27,26-27,0 0,0 0,-27-27,27 27,0-26,0 26,0-26,0-1,0 1,0 26,0-27,0 1,0 26,0 0,0-27,0 27,0 0,27 27,-1-27,1 0,-1 0,27 0,0 26,26-26,27 0,-26-26,-1 26,27 0,0 0,-1-27,28 27,-54 0,27 0,26 0,-26 27,-27-27,27 0,0 0,0 26,-27-26,1 0,25 27,-25-27,-1 0,-26 0,27 0,-1 0,-26 26,0-26,0 0,0 0,-1 0,1 0,0 0,0 0,0 0,0 0,-26 0,25 0,-25 0,-1 0,-26 0,27 0,-1-26,-26 26,0 0,0 0,27 0,-27 0,0 0,0 0,0 0,0 0,0 0,26 0,-26 0,0 0,0 0,0 0,0 0,0 0,-26 0,26 26,0 1,-27-1,27 0,0 1,-26 26,26-27,0-26,0 27,0-27,26 0,-26-27</inkml:trace>
  <inkml:trace contextRef="#ctx0" brushRef="#br0" timeOffset="34450.9705">10028 14658,'0'-27,"-26"27,26 0,0 0,0 0,-27 0,27 0,-26 0,26 0,0 0,0 0,0 0,0 0,0 0,0 0,0 0,0 0,0 0,0 0,0 27,-27-27,27 26,0-26,0 27,-26-27,26 26,0 1,-27-1,27 1,-26-1,-1 1,1-1,-1 1,1-1,-27 0,27 27,-27-26,0-1,0 1,0-1,-26 1,-1-27,1 26,-1-26,1 0,0 0,-27 0,0 0,-26 0,26 0,-26-26,-1 26,-25-27,25 27,-25-26,-1-27,27 53,-54-53,28 26,-28-25,28 25,-28-26,1 0,0 0,26 0,-26-26,26 0,-26-1,26-26,1 27,25-27,-25 0,25 1,1-28,26 27,-26-26,26 26,0-26,0 26,0-26,27 26,0-26,-27 26,53 0,-26 0,26 0,0 1,0 25,0 1,26-1,1 1,0 26,-1 0,1 0,26 0,-27 27,27 0,-26-1,26 1,-27-1,27 27,0 0,-26-26,26 26,0 0,0 0,0 0,0 0,0 0,0 0,0 0,0 0,0 0,-27 0,27 0,0-27,27 27,-27-26,0-1,0 1,0-1,0 1,0-1,0-25,0 52,0-53,0 26,0 1,0 26,0-27,0 27,0 0,0-26,0 26,0 0,0 0,0 0,0 0,0 0,0 0,0 0,0 0,0 0,0 0,0 0,0 0,0 0,0 0,0 0,0 0,0 0,0 0,0 0,0 0,0 0,0 0,0 0,0 0,0 0,0 0,0 0,0 0,0 0,0 0,0 0,0 0,-27 0,27 0,27-27,-27 27,0 0,0-26,26-1,-26 27,0-26,27 0,-1 26,-26-27,0 1,27 26,-27 0,0-27,0 27,0 0,0 0,0 0,0 0,0 0,-27 0,27 0,-26 0,-1 0,-26 0,27 27,-27-27,0 26,0-26,0 27,27-27,-1 0,1 26,26-26,0 0,0 0,26 0,1-26,26 26,0 0,0-27,-1 1,1-1,-26 27,26-26,-27-1,1 1,-1 26,-26 0,27-27,-1 27,-26 0,0 27,0-27,26 0,-26 26,0 1,0-1,0 1,27-1,-27 27,0 0,0-27,-27 27,27 0,0 0,0-26,0 25,0-25,0-1,0-26,0 27,0-27,0 0,27-27,-27 1,0-53</inkml:trace>
  <inkml:trace contextRef="#ctx0" brushRef="#br0" timeOffset="35315.0199">2858 6085,'0'0,"0"0,0 0,0 0,0 0,0 27,26-1,-26 1,0 26,27 0,-1 0,-26-1,27 1,-1 0,-26 0,0-26,0 26,-26-27,-27 1,26-27,-26 26,0-26,1 0,-28-26,27-1,27-26,-1 0</inkml:trace>
  <inkml:trace contextRef="#ctx0" brushRef="#br0" timeOffset="35477.0292">2752 5768,'26'-27,"-26"27,0 0,0 27,0-1,-26-26,26 0,-26 27,26-27,0 0</inkml:trace>
  <inkml:trace contextRef="#ctx0" brushRef="#br0" timeOffset="35747.0446">2884 6085,'0'27,"0"-1,0 1,0-27,27 0,-1 0,1 0,-1 0,1-27,-1 1,1-1,-1 1,-26 0,0-1,0 1,0-1,-26-26,-1 53,1-26,26 26,-27 0</inkml:trace>
  <inkml:trace contextRef="#ctx0" brushRef="#br0" timeOffset="35945.0559">3122 5953,'27'27,"-1"-27,1 26,-1-26,-26 27,27-27,-1 0,1 0,-27 0,0 0,0 26,0 0,-27-26,1 0,-1 27,1-1,-27-26,53 0</inkml:trace>
  <inkml:trace contextRef="#ctx0" brushRef="#br0" timeOffset="36122.066">3361 5609,'0'0,"26"27,-26-1,0 1,26 25,-26 1,0 0,27 0,-27 0,26-26,-26-1</inkml:trace>
  <inkml:trace contextRef="#ctx0" brushRef="#br0" timeOffset="36258.0738">3281 5847,'27'0,"-1"0,27-26,0 26,0-27,0 27</inkml:trace>
  <inkml:trace contextRef="#ctx0" brushRef="#br0" timeOffset="36535.0896">4128 5768,'0'0,"-27"26,1-26,-1 0,1 27,-27-1,27-26,-1 27,27-1,0-26,0 27,27-1,26-26,-27 27,0-27,1 26,-1 1,-26-1,0-26,-26 26,-1-26,1 0,0 27,-1-27</inkml:trace>
  <inkml:trace contextRef="#ctx0" brushRef="#br0" timeOffset="36813.1055">4048 6033,'53'-27,"0"1,-26-27,26 26,-27 1,27-1,-53 1,27 26,-27-27,26 54,0-27,-26 26,27 1,-1-1,1 1,-1 26,1-53,-1 53,-26-27,0 0,-26-26,26 27,-27-1,-26-26,27-26,-27 26,0-27,27 1</inkml:trace>
  <inkml:trace contextRef="#ctx0" brushRef="#br0" timeOffset="37191.1268">4366 5847,'26'0,"1"0,-1 27,1-1,-1-26,-26 53,27-26,-27-1,0 27,26-27,-26-26,27 0,-1 0,1 0,-1 0,0-26,1 26,-1-26,-26 26,27 0,-1 26,1-26,-27 26,26-26,1 0,-1-26,1 0,-27-1,26 1,-26-27,0 0,0 0,0 0,-26 26,26 1,-27-27,27 53,0-26,0 52,27 1</inkml:trace>
  <inkml:trace contextRef="#ctx0" brushRef="#br0" timeOffset="37501.1449">5107 6085,'26'0,"1"27,-27-27,26-27,1 27,-1-52,1-1,-1 26,0-26,1 0,-1 0,-26 53,27-26,-1 26,-26 0,27 26,-1 1,1 26,-1-27,1 1,-1 26,-26-27,27 1,-54-1,27 0,-26-26,-1 0,-26 0,27-26,-1 0,1 26,26-27,0 1</inkml:trace>
  <inkml:trace contextRef="#ctx0" brushRef="#br0" timeOffset="37980.1723">6218 5794,'27'-53,"-27"1,0-1,0 0,0 26,-27 1,27-1,-26 27,-1 27,1-1,-1 27,1 0,26 26,0 1,0-1,26 1,1-27,26-1,0 1,26-53,-26 0,26-26,-26-1,0 1,0-53,-53 26,26 0,-26-27,-26 27,-1 1,-25-1,-1 53,-27-27,1 27,0 27,-1 26</inkml:trace>
  <inkml:trace contextRef="#ctx0" brushRef="#br0" timeOffset="38347.1928">4498 6191,'0'0,"0"53,-26-26,26 26,0-1,0 28,0-1,0 1,-27-1,27 27,0-27,0 1,-26-28,26 1,0-26,-27 26,27-27,-26-26</inkml:trace>
  <inkml:trace contextRef="#ctx0" brushRef="#br0" timeOffset="38581.2066">4154 6906,'27'26,"-1"1,1-1,-1 0,1 27,-1-26,-26-1,27 27,-1-53,0 27,1-27,-1-27,1 27,-1-53,1 27,26-1,-27 1,1-1,-1 1</inkml:trace>
  <inkml:trace contextRef="#ctx0" brushRef="#br0" timeOffset="41162.3543">16510 10980,'0'0,"-26"27,26-1,0-26,-27 53,27-26,0-1,-26 0,26 27,0-26,0 26,0 0,0 0,0 26,0 0,0 1,26-1,-26 0,27 27,-27-26,0-1,26 0,-26 1,0-1,0-26,0 0,0 0,0-53,0 26,0 1,0-27,0 26,0-26,0 0,0-26,0-1</inkml:trace>
  <inkml:trace contextRef="#ctx0" brushRef="#br0" timeOffset="41505.374">16272 12383,'0'0,"-26"0,26 0,0 0,0 0,0 26,0 0,0-26,0 27,26 26,-26-27,27 54,-27-54,0 27,26 0,-26-27,27 1,-1-27,1-27,-1 1,0-1,1-52,26 26,-27 0,1 0,26 0,-27 27,-26-27,27 53,-27 0</inkml:trace>
  <inkml:trace contextRef="#ctx0" brushRef="#br0" timeOffset="42194.4134">16140 13335,'0'0,"0"0,26 0,-26 0,27-26,-1-1,1 1,-1-1,1 1,-1-1,1 1,-27-1,26 1,-26 26,27 0,-27 0,26 0,-26 0,0 26,0 27,0-26,0 26,0-27,0 53,-26-26,26 0,0 0,0 0,0 0,0 0,-27 0,27-27,0 1,0-1,0-26,0 0,0 0,0 0</inkml:trace>
  <inkml:trace contextRef="#ctx0" brushRef="#br0" timeOffset="42440.4272">16087 13917,'0'0,"0"0,0 0,26 27,-26-54,27 27,-1 0,27 0,0 0,0 0,0 0,0 0,0 0,-27 0,27 0,-26 0,-1 27,1-27,-27 26</inkml:trace>
  <inkml:trace contextRef="#ctx0" brushRef="#br0" timeOffset="71524.0909">5953 9710,'-26'-26,"26"-1,0 1,0-1,0 1,0-1,26 1,-26 0,27 26,-1-27,1 1,-1-1,27 27,0-26,27-1,25 1,1-1,26 1,1 26,26 0,-1-27,1 27,26 27,-26-27,0 26,-27-26,0 0,-26 27,0-27,-27 26,-26-26,0 27,-26-1,-1-26,-52 27</inkml:trace>
  <inkml:trace contextRef="#ctx0" brushRef="#br0" timeOffset="72158.1272">11933 9499,'0'0,"0"0,-26-27,26 27,26 0,1 0,-1 0,53 0,1-26,26 26,-1 0,28-27,25 27,28-26,-28 26,54 0,0-27,-1 27,1 0,26 0,-26 0,0 0,-1 0,-26 0,1 0,-54 27,0-27</inkml:trace>
  <inkml:trace contextRef="#ctx0" brushRef="#br0" timeOffset="72804.1642">16061 10689,'0'0,"0"0,0 0,26 27,-26-1,26-26,1 53,-27 0,53-27,-27 27,1 27,-1-27,1 0,-1 26,1 0,-1 1</inkml:trace>
  <inkml:trace contextRef="#ctx0" brushRef="#br0" timeOffset="73647.2119">11695 11086,'0'-26,"-27"26,27-27,0 27,-26 0,26 0,0-26,0 26,0 0,0 0,0 0,0 0,0 0,0 0,0 0,0 0,0 0,0 0,0-27,26 27</inkml:trace>
  <inkml:trace contextRef="#ctx0" brushRef="#br0" timeOffset="74804.2786">4498 11298,'-53'-159,"-26"27,26-1,27 1,-1 53,-26-1,27 1,26 0,-27 52,1-26,26 27,0 26,0-27,0 1,0 26,0 0,0 0,0 0,0 0,0 0,0 0,0 0,0 26,0-26,26 27,-26-27,0 0,27 26,-27-26,0 27</inkml:trace>
  <inkml:trace contextRef="#ctx0" brushRef="#br0" timeOffset="110468.3184">20188 13811,'0'0,"0"0,27 0,-27 0,0 53,-27-53,27 27,0-1,0 27,0-27,0 27,0 0,27 0,-27 53,0-27,0 1,26-1,-26 27,0-27,-26 27,26-26,0-1,0 0,-27-26,27 0,0 0,0-26,0-1,0-26</inkml:trace>
  <inkml:trace contextRef="#ctx0" brushRef="#br0" timeOffset="110782.3364">20558 13917,'27'-53,"-27"53,0 0,0 0,0 27,0-1,0 1,0 52,0 0,0 1,0 26,0-1,26 28,-26-28,27-25,-27 26,26-53,-26 26,27-26,-27 0,0-53,26 26,-26-26,0 0,27-26</inkml:trace>
  <inkml:trace contextRef="#ctx0" brushRef="#br0" timeOffset="111070.3529">21114 14023,'0'-27,"0"27,0 27,0-1,0 1,0-1,0 27,0 53,0-27,0 27,0 0,27 26,-27-26,0 0,0-27,-27 27,27-53,0 0,0-26,0-1,0-26,0 0</inkml:trace>
  <inkml:trace contextRef="#ctx0" brushRef="#br0" timeOffset="111271.3644">21617 14420,'0'0,"0"26,0 1,-27 26,1 26,26 0,-27 1,27 26,27-1</inkml:trace>
  <inkml:trace contextRef="#ctx0" brushRef="#br0" timeOffset="111442.3741">21776 15319,'52'0,"28"0,-1-53,1 27,-1-80,0 27,-26-27,0-26,-26 26,-27 0,0 0,-53 0,26 53,-52 1,0 52,-1 0,1 52,-1 1</inkml:trace>
  <inkml:trace contextRef="#ctx0" brushRef="#br0" timeOffset="126383.2287">16299 14473,'0'26,"0"1,0-27,0 0,0 0,0 26,0-26,0 0,0 0,0 27,0-27,0 0,-27 0,27 0,0 26,-26-26,26 26,-27-26,1 0,-27 27,26-1,-25-26,-1 27,-27-27,1 26,0-26,-27 0,0 0,0-26,0-1,-26 1,26-27,0 0,-26 0,26 0,0-53,0 27,27 0,0-27,-1 26,54-25,-27-28,53 1,-27 0,27-1,0 1,0 0,27 0,-27-1,26 1,1 0,-1 26,1-26,-1 26,27 0,0 0,0 27,0-27,26 0,-26 27,27-27,-1 26,-26 1,26 0,1-1,-27 1,26 26,-53 0,27 0,-26 0,-1 0,1 27,-1-1,-26 1,27 0,-27-1,0 1,-27 26,27-27,-26 27,-1 0,-26 27,0-1,27-26,-53 27,26 25,0-25,-27-1,27 1,27-1,-1-26,1 27,26-27,0 0,26-27,1 27,-1-26,27-1,0 1,0-1,27 1,-28 0,-25-1,26 27,-27 0,1 27,-1-1,1 27,-27-27,0 27,0 0,-27 0,27 27,-26-28,26 1,-27-26,27 26,-26-27,26 27,0-26,0-1,0 0,26 1,-26-27</inkml:trace>
  <inkml:trace contextRef="#ctx0" brushRef="#br0" timeOffset="146288.3672">15346 7170,'-26'0,"-1"0,1 0,-27 0,26 0,-25 0,25 0,-26 0,0 0,27-26,-27 26,26 0,1 26,-1-26,1 0,0 53,-1-26,1 26,26-27,-27 53,27 1,0-1,-26 0,26-26,-27 27,27 26,0-53,0-1,0 1,0-26,0-1,0 1,27-27,-27-27,0 27,26-26,-26-27,0 0,-26 0,26 0,-27-26,27-1,-26 27,-1 1,1-28,26 27,-27 0,27 0,0 27,0-27,0 27,53-27,-26 26,26 1,0-1,52 1,1-1,0 1,26 26,1-27,25 1,28 26,-28 0,1 0,26 0,1 0,-1 0,-26 0,26 0,0-26,0 26,-26 0,0 0,-1 0,-25 26,-27-26,-1 0,-52 0,27 0,-54 26,27-26,-53 0,27 27,-27-27,0 26,0 1,0-1,-27 27,27-26,-26 26,-1 26,1 0,-1 1,1-27,26 0,-27 26,27-53,0 27,-26-53,52 27,-26-27,0 0,0 0</inkml:trace>
</inkml:ink>
</file>

<file path=ppt/ink/ink5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6:40.026"/>
    </inkml:context>
    <inkml:brush xml:id="br0">
      <inkml:brushProperty name="width" value="0.05292" units="cm"/>
      <inkml:brushProperty name="height" value="0.05292" units="cm"/>
      <inkml:brushProperty name="color" value="#FF0000"/>
    </inkml:brush>
  </inkml:definitions>
  <inkml:trace contextRef="#ctx0" brushRef="#br0">6139 10239,'-27'-26,"27"-1,-53 1,27 26,-27-26,26 26,-25 0,-1 0,0 0,0 26,0-26,26 53,-52-27,26 27,0 0,0 0,0 53,0-27,1 1,-1-1,26 27,1 0,26 0,0-1,0 1,26-26,1 25,26-25,-1-1,28 1,-27-27,53 26,-27-26,0 0,1-27,26 1,-1-1,1-26,-26 0,25 0,1-26,-26-1,25-26,-25 0,-1-26,27 0,-27-1,-26-26,27 1,-27-28,-27 27,1-26,-27 26,0 0,0 1,-53-1,0 26,-27-25,1 52,0 0,-27-27,26 54,-25-1,25 1,-26 0,27 26,0 0,26 0,0 0,26 0,1 0</inkml:trace>
  <inkml:trace contextRef="#ctx0" brushRef="#br0" timeOffset="849.0485">11854 7858,'-27'0,"27"0,0-26,0 26,-26-27,26 27,-27 0,1 0,-1 0,-26 0,1 0,-1 27,0 26,0-27,26 27,-52 26,26 1,0 26,27-1,-27 1,26 0,27 0,0 26,27-26,-1 0,27 0,27 0,-1-1,0-25,27-1,0-26,26 26,1-26,-1-26,27 26,-27-53,27 0,-1 0,-25-53,25 26,-25-26,25-52,-52 25,0 1,0-27,-27 0,-26 0,0 0,-26-26,-27 26,0 1,-27-28,1 27,-54-26,1 26,-27 0,-26 1,0-1,-1 26,-52 27,26 1,-26-1,26 53,1 0,-1 26,27 27,26 26,26-26</inkml:trace>
  <inkml:trace contextRef="#ctx0" brushRef="#br0" timeOffset="1758.1005">17383 12832,'-26'-26,"26"-1,-26-26,-1 27,1 0,-1-1,1 1,-1-1,1 1,-27 26,26 0,-25 0,-1 0,0 26,0 1,0-1,0 27,0 0,0 26,0-26,0 53,0-27,0 27,27 0,-27 26,27 1,-1-27,1 26,-1-26,27-1,0 28,0-27,27-1,-1 1,27-26,0-1,0 0,26-26,1 0,-1-26,27 26,26-53,-26 0,0 0,26 0,0-27,-26-26,0 27,0-27,0-27,-27 1,0-27,1 0,-54 27,1-53,-1-1,-52 28,26-54,-53 53,26-26,-52-1,0 28,-1-28,-26 54,27-27,0 27,-1-1,-26 27,54-26,-28 53,1-27,26 26</inkml:trace>
  <inkml:trace contextRef="#ctx0" brushRef="#br0" timeOffset="2955.169">4287 10583,'0'0,"0"0,0 0,-27 0,27 0,0 0,27 0,-27 0,26 27,1-1,25 1,1-1,0 27,0-26,27-1,-28 27,1-27,0 1,0-1,-26 1,26-27,-27 26,1 1,-27-27,26 26,-26-26,0 0,-26 27,26-27,-27 26,1 1,-1-1,-26 0,27 27,-27 0,0 0,0 0,0 0,0 0,0 0,0 0,27 0,-27 0,27-27,-1 1,27 25,-26-25,26-27,0 0,-27 0,27 0,0 0,0 0,0-27,0 1,0 0,0-54,0 27,0-26,0-1,0-25,0-1,-26 0,26 0,-27 0,1 27,26 0,-27 26,27 26,-26-26,26 27,0 26,0 0,0 26,0-26,0 27,0-1,0-26</inkml:trace>
  <inkml:trace contextRef="#ctx0" brushRef="#br0" timeOffset="3575.2045">5927 10848,'-26'0,"-27"0,0 0,0 0,26 0,-26 0,27 0,0 0,26 26,26 1,-26-1,53 27,-27 0,27 0,0 0,-26 0,26 0,-27-27,0 1,1-1,-27 1,-27-1,1-26,0 27,-27-27,0 0,0-27,26 27,-26 0,27 0</inkml:trace>
  <inkml:trace contextRef="#ctx0" brushRef="#br0" timeOffset="3878.2218">6112 11324,'0'0,"0"27,-26-1,26 1,-27-27,1 26,26 27,0-53,26 26,1 1,26-27,-27 0,54 0,-54-27,27 1,-27 26,1-53,-27 27,-27-1,27 1,-53-1,27 1,-27-1,27 1</inkml:trace>
  <inkml:trace contextRef="#ctx0" brushRef="#br0" timeOffset="4692.2684">12145 8361,'0'-27,"0"27,-27 0,1 0,-1 0,-26 0,27 0,-27 0,27 0,-1 0,27 53,0-26,0 26,27 0,26 0,26-1,0 1,-26 0,27 0,-28 0,-25-26,-1-1,-26 0,-26 1,-27-27,0 0,0-27,0 27,0-26,0 0</inkml:trace>
  <inkml:trace contextRef="#ctx0" brushRef="#br0" timeOffset="4890.2796">12595 8864,'26'52,"-26"-25,0-1,0 27,0-26,-26 26,26 0,0-27,0 27,0-27,26 1</inkml:trace>
  <inkml:trace contextRef="#ctx0" brushRef="#br0" timeOffset="5634.3222">16881 13732,'53'0,"-27"0,1 0,-1 0,-52-27,26 27,-27-26,1 26,-1 0,-26 0,27 0,-1 0,1 26,-1 1,54-1,-1 27,1-26,-1 26,27-27,0 27,-26-27,-1 27,-26-26,0-1,0 1,-53-27,27 26,-27-26,26 0,-26 0,27 0,-1-26,27 26,0-27,27 27</inkml:trace>
  <inkml:trace contextRef="#ctx0" brushRef="#br0" timeOffset="5877.3361">17145 14023,'27'0,"-1"0,-26-27,27 54,-1-27,1 0,-27 0,0 26,0 1,0-27,0 53,-27-27,1 1,26-1,-27 27,27-53,27 27,-27-1,26 0,1-26,26 0,-1-26,1-27</inkml:trace>
  <inkml:trace contextRef="#ctx0" brushRef="#br0" timeOffset="6788.3883">7171 10345,'0'0,"26"0,27 0,0-26,26 26,27-27,0-26,0 0,52 1,1-1,0 0,26 0,0 0,1-26,25 52,-26-26,1 0,-1 0,0 0,0 27,-26-27,0 0,-27 0,0 27,-52-27,-1 26,-26 1,-26-1,-27 1,-27 26,1-26,-27-1,-27 27,27-26,-52-1,25 27,1 0,-1 0,28 0,25 0,1 0,26 0,26 0,53 0,1 0,-1 0,27 0,0 0,0 0,0 27,-54-27,28 26,-54 27,-26-27,-26 27,-1 0,-26 0,-26 0,0 26,-1-52,27 26,0 0,27-27,26 1</inkml:trace>
  <inkml:trace contextRef="#ctx0" brushRef="#br0" timeOffset="7510.4296">12859 9499,'27'26,"25"0,1 1,-26-1,26 1,-27-1,27 1,0 26,-26 0,25 0,1 26,27-26,-1 26,0 1,1-1,-1 27,1 0,25-1,1 1,-26 0,25 0,1 0,0 0,0 26,0-26,0 0,26-1,-26 1,26 0,-26 0,0 0,0-27,-1 27,-25-27,-1 27,-26-53,26 53,-26-53,0 26,0-26,0 0,-26 0,25-27,-25 27,-27-26,26-1,1 1,-1-27,1 26,-1 1,-26-1,27 1,-1-27,-26 26,27-26,-27 0,26 26,-52-52,26 26,0-26,-27-27,1 0</inkml:trace>
  <inkml:trace contextRef="#ctx0" brushRef="#br0" timeOffset="7863.4496">16087 12144,'-26'-26,"26"26,-27 0,27 0,0 0,0 26,0 1,27 26,-1 0,27 0,-53 0,53 26,-27 0,1 1,-1-27,-26 26,0 0,-26 1,-1-27,-26 0,0 26,1-53,-28 27,1-26,-1 26,1-53,26 26,0-26,0 27,53-27,0 0,0 0,27 26</inkml:trace>
  <inkml:trace contextRef="#ctx0" brushRef="#br0" timeOffset="9072.5188">15849 14129,'0'0,"0"0,0 26,0-26,-27 0,27 0,-26-26,0 26,-1 0,-26-27,0 1,-26 26,-1-27,-25 1,-1-1,0 27,-26-26,-1 0,-25-1,-1 1,-26-1,-1 1,-25-1,-1 1,0-1,-26 1,27-1,-27-25,-1 25,-25-26,26 27,0-27,-27 0,27 0,-27 0,1-26,26 26,-27 0,27 0,0 0,0-26,0 26,26-27,-26 1,26 26,0 0,27-26,-26 26,52 0,-26 26,52-25,1 25,0 1,52-1,-26 1,54 26,-1-27,0 27,0-26,26 26,1 0,-1 0,1 0,0 0,26-27,0 27,-27 0,27 0,0 0,0 0,27 0,-27 0,26 0,0 0,1-26,-1-1,27 1,-26-1,26 1,0-27,-27 27,27-27,0 26,0 1,-27-1,1 1,-1 26,1 0,-27 0,0 0,0 0,0 0,-27 0,1 26,-27-26,0 0,0 27,-26-27,-1 26,1-26,-27 27,27-27,-1 26,1 1,26-1,0-26,27 27,-1-1,27 0,0 1,0-1,27 1,25 26,-25 0,52 0,-26 0,27 26,-1 0,0-26,1 27,-27-1,0-26,-27 26,0-52,1 26,-1-53,-26 0,0-27,0-52</inkml:trace>
  <inkml:trace contextRef="#ctx0" brushRef="#br0" timeOffset="9476.542">8573 8599,'-27'26,"-26"27,-26 0,26 0,-26 27,-1 25,28 1,-1 0,26 0,27-27,27-26,26 0,26-26,0-54,54 1,-28-27,1-27,0 1,0-27,-53 0,-27-26,-26 53,-26-27,-54 53,1 0,-27 27,27 52,-1-26,28 53</inkml:trace>
  <inkml:trace contextRef="#ctx0" brushRef="#br0" timeOffset="9928.5677">14552 10372,'-26'0,"-27"0,0 0,0 0,27 26,-1-26,-26 53,27 0,26 26,0-26,26 0,27 27,0-28,53-25,26-1,-26-26,53-26,-27-1,1-25,-54 25,0-26,-26-26,-26-1,-54 28,-52-1,26 26,-79 27,-27 27,-26 26</inkml:trace>
  <inkml:trace contextRef="#ctx0" brushRef="#br0" timeOffset="10443.5973">11695 12700,'0'0,"-27"0,1 0,-27 26,0 1,27 26,-27 0,53 0,-27 26,27 0,27-26,-1 0,27 0,27-53,-1 27,0-54,1 1,-27-1,0-26,-27 0,-26 1,-26-28,-27 27,0 0,0 0,-27 0,1 27,26-27</inkml:trace>
  <inkml:trace contextRef="#ctx0" brushRef="#br0" timeOffset="11282.6453">5107 9604,'-27'0,"27"0,-26 0,26-53,-27 1,27-28,-26-26,26 1,0-54,26 53,-26-53,27 27,26 0,0 26,0 0,26 27,0 26,27 26,0 27,-27 0,1 53,-1 26,1 27,-28 27,-25-1,-1 27,-26-1,0-25,-26-1,-1-53,1 27,0-53,-1 0,-26-27,53 1,-26-27,-1 0,1-53,26 27,-27-1,27-26,0 27,-26-1,26 27,-27-26,54 52,-27-26,0 53,0-53,0 53,26-26,-26 25,0-25,27-1,-27 1,0-1,0 1,26-27,1 0,-27-27,53-26,-27 27,27-53,0 26</inkml:trace>
  <inkml:trace contextRef="#ctx0" brushRef="#br0" timeOffset="11532.6595">5689 7117,'0'27,"0"-1,-27 27,27 27,0-1,-26 0,26 27,0 0,26-53,1 0</inkml:trace>
  <inkml:trace contextRef="#ctx0" brushRef="#br0" timeOffset="12062.6899">11536 7038,'-26'-27,"-1"1,27 0,0-27,-26 0,26 0,26-27,1 28,-1-28,27 27,0-26,0 26,26 0,-26 0,27 27,-1-1,0 27,-26 0,27 0,-27 27,-1 52,1-26,-26 26,-1 1,-26 26,0-1,0-25,-26 26,-1-54,27 28,-26-27,-1-27,-25 1,25-27,1 0</inkml:trace>
  <inkml:trace contextRef="#ctx0" brushRef="#br0" timeOffset="12283.7026">12012 7064,'0'0,"0"0,27 27,-27-1,0 1,26-1,1 27,-1-26,1 26,-1-27,1 0,-1 1,1-27,25 0,1-27,-26 1,52-27,-26 0,-26 0,26-26</inkml:trace>
  <inkml:trace contextRef="#ctx0" brushRef="#br0" timeOffset="12540.7173">12356 5239,'0'26,"0"54,-26-27,-1 26,27 27,-26-27,26 27,0-53,26 26</inkml:trace>
  <inkml:trace contextRef="#ctx0" brushRef="#br0" timeOffset="13297.7606">17622 12541,'-27'0,"27"27,-26-27,26 26,-27-52,1 26,-1-27,1 1,-1-27,1-26,26-1,-27 1,27-27,27 0,-1 27,1-27,26 27,0-1,0 27,0 0,26 27,0 26,1 0,-1 0,-26 26,0 54,-27-27,27 26,-53 27,27 0,-27-1,-27 1,27 0,-26-26,-1-1,1 0,26-26,-27-26,1-1,-1 1,27-27,-26 0,0 0,-1-27</inkml:trace>
  <inkml:trace contextRef="#ctx0" brushRef="#br0" timeOffset="13508.7726">17886 12647,'0'-26,"0"26,-26 0,26 0,0 0,0 0,0 0,0 0,0 26,0-26,0 27,0-1,0 0,0-26,0 27,0-1,0-26,0 0,26-26,-26-1,53 27,-26-52,-1 25,0-26</inkml:trace>
  <inkml:trace contextRef="#ctx0" brushRef="#br0" timeOffset="13818.7904">18204 10689,'26'0,"1"0,-1 0,1 53,-27-26,0 25,0 1,0 27,-27-27,1 26,-1-26,1 0</inkml:trace>
  <inkml:trace contextRef="#ctx0" brushRef="#br0" timeOffset="18992.0863">6747 10028,'0'0,"0"-27,0 27,0-26,0 26,0-27,0 27,0 0,0 0,-26 0,26 0,-27 0,1 0,-1 0,1 0,26 0,-27 0,1 0,0 0,-27 0,26 0,1 0,-1 0,1 0,-1-26,1 26,-1 0,27 0,-26 0,0 0,-1 0,27 0,-26 0,-1 0,27 0,-26 0,-1 0,1 0,-1 0,1 0,-1-27,1 27,-1 0,1 0,0 0,-1 0,1 0,-1 0,1 0,-1 27,1-27,-1 26,1-26,-1 0,1 27,-27-1,27 1,-27-27,26 26,-26 1,27-1,-1 1,-26-27,27 26,0-26,-1 26,1-26,-1 27,27-27,-26 0,26 26,-27-26,1 27,-1-1,27 1,-26-27,-1 26,27 1,-26-1,26 1,-26-1,-1 1,27-1,-26 27,-1 0,1 0,-1 0,27-27,-26 53,26-26,-27 0,27 0,0 0,0-26,0 26,27-1,-27 1,0 0,26 0,-26 0,27-26,-1 25,-26 1,27 0,-1-26,-26 26,27-27,-1 27,0-26,1-1,-1 27,-26-27,27 1,-1-1,1 1,-27-1,26 1,-26-1,27 1,-1-1,1 0,25-26,-25 27,-1-1,1-26,26 27,-27-1,27-26,-26 27,-1-27,27 26,-27-26,27 27,-26-27,-1 26,1-26,26 0,-27 0,1 0,25 0,-25 0,26 0,-27 0,27 27,0-27,-26 0,-1 0,27 0,-27 0,27 0,-26 0,-1 0,1 0,26-27,-27 27,1 0,-1 0,0 0,1 0,-27 0,26 0,1-26,-1 26,1 0,-1 0,1-27,-1 27,1-26,-1 26,1-27,25 27,-25-26,-1-1,27 1,-26 26,26-27,-27 1,1 0,-1-1,0 27,1-26,-1-1,1 1,-1-1,1-26,-1 27,1-27,-1 27,1-27,-27 0,26 0,1 0,-27 0,26 0,0-26,-26 26,27-27,-27 1,0 26,0-26,0-1,0 1,0-27,-27 53,1-26,0-1,-1 28,-26-1,27 0,-27 0,0 0,0 0,0 26,0-25,0 25,-26 1,26-1,0 1,0-1,0 1,0-1,0 27,27 0,-27-26,26 26,1 0,0 0,-1 0,1 0,-1 0,27 0</inkml:trace>
  <inkml:trace contextRef="#ctx0" brushRef="#br0" timeOffset="42153.411">13732 7408,'0'0,"0"27,0-27,27 53,-27-27,26 1,-26 26,27-27,-27 27,26-27,-26 1,27-1,-27-26,0 0,-27-26,27-1,-26 1,26-27,-27 27,1-54,26 27,-27 0,1 0,26 1,0-1,26 26,1-26,-1 27,27-1,-26-26,25 53,1-26</inkml:trace>
  <inkml:trace contextRef="#ctx0" brushRef="#br0" timeOffset="43197.4707">13970 7303,'0'26,"0"27,0-27,27-52,-1 26,1-27,26 1,-27-27,27 27,-27-27,-26 26,0 1,0-1,0 1,-26 52,0-26,-27 53,26-26,1 26,-1 0,27 26,-26-26,26 0,26 0,-26-27,27 1,-1-1,1-26,-1 0,1-26,-1 26,0-53,1 26,-27-26,26 0,1 0,-27 1,0-1,0 0,0 26,26 1,-26 26,0 0,0 26,0 27,0-26,0 26,27-1,-27 1,26-26,1 26,-1-27,1-26,-27 0,26 0,1-26,-1-27,-26 26,26-26,-26 1,27-1,-27 0,0 26,0 1,0-1,0 27,0 27,0-1,26 1,-26-1,27 1,-27-1,26 1,1-1,-1-26,-26 0,27-26,-1-1,-26 1,27-1,-27 1,0-1,0 27,0-26,0 26,0 0,26 26,-26-26,26 27,-26-27,27 26,-1 1,1-27,-27 0,26 0,1-27,-27 1,26-1,1 1,-27-27,0 0,26 0,-26 27,0-1,27 1,-1-1,1 54,-1-27,0 26,1 27,26-27,-27 1,27 26,-26-27,-1 1,-26-1,27 1,-54-27,27 0,-26 0,-27 0,26 0,1-27,-1 27,1-26,-1 26,27-53,27 26</inkml:trace>
  <inkml:trace contextRef="#ctx0" brushRef="#br0" timeOffset="43352.4796">15426 6932,'26'0,"0"-26,1 52,-27 1,26-1,-26-26,0 53,0-27,0 1,0-1,0-26,0 0,27-26,-27-1</inkml:trace>
  <inkml:trace contextRef="#ctx0" brushRef="#br0" timeOffset="43517.489">15452 6509,'-26'0,"26"0,-27 0,27 0,0 0,0 0,27 26,-27-26</inkml:trace>
  <inkml:trace contextRef="#ctx0" brushRef="#br0" timeOffset="43840.5075">15637 7064,'27'0,"-27"0,26-26,-26-27,0 53,0-53,27 27,-27-1,0 1,0 26,26 26,-26-26,27 27,-1-1,27 1,-27-1,1 0,26-26,-27 27,-26-54,27 1,-27 26,0-53,0 0,-27 27,27-27,0 0,0 0,0 27</inkml:trace>
  <inkml:trace contextRef="#ctx0" brushRef="#br0" timeOffset="44606.5513">16246 6720,'0'-26,"-27"26,1-26,26 26,-27 0,1 0,-1 26,1-26,26 26,-26 27,26-26,0-1,26 1,0-27,1 0,-1 0,27-53,-26 26,26-26,-27 1,-26-28,0 1,-26 26,-27-53,0 53,0 0,26 0,-52 27,26-1,27 27,-1 27,27-27</inkml:trace>
  <inkml:trace contextRef="#ctx0" brushRef="#br0" timeOffset="45055.577">16325 6615,'27'0,"26"0,-1 0,-25 0,-27 0,26-27,-26 1,-26-1,26 27,-27-26,-25 26,25 26,1-26,-1 27,1 26,26-27,0 27,26-27,-26 1,27 26,-1-53,27 26,-27-26,1 0,-1 0,1 0,-1-26,-26 26,27 0,-27-27,0 27,26 0,-26 0,0 0,0-26,0 26,0-27,0 1,0 0,0-1,27 1,-27-1,26 1,1-1,25 1,-25-27,52 26,-26-26,27 27,-1-27</inkml:trace>
  <inkml:trace contextRef="#ctx0" brushRef="#br0" timeOffset="46419.655">17383 6297,'0'0,"27"0,-1 0,-26-26,27 26,-1 0,27 0,-26-27,-1 27,1-26,-1 26,1-27,25 27,-25-26,-1 26,-26 0,27 0</inkml:trace>
  <inkml:trace contextRef="#ctx0" brushRef="#br0" timeOffset="46666.6688">17357 6509,'0'0,"0"0,26 0,1-27,-1 27,27 0,0-26,-26 26,26 0,0-27,-1 27,-25 0,-1 0,1-26,-27 26,0 0</inkml:trace>
  <inkml:trace contextRef="#ctx0" brushRef="#br0" timeOffset="47000.6883">17833 6165,'0'0,"0"0,0 0,27 0,-1 0,1 0,-1 0,1 0,-1 0,0-27,27 27,-26-26,-27 26,26-27,1 27,-27 0,0 0</inkml:trace>
  <inkml:trace contextRef="#ctx0" brushRef="#br0" timeOffset="47187.6988">17992 6244,'0'27,"0"-27,0 26,0-26,26 27,-26-27,27 0,-1 0,1-27,-1 27,1-26,-1 26,1-27,-1 1,1-1,-1 27</inkml:trace>
  <inkml:trace contextRef="#ctx0" brushRef="#br0" timeOffset="47701.7282">18653 5900,'0'0,"0"0,0 0,27 0,-27-26,26-1,-26 27,27-26,-1-1,1 1,-1-1,1 1,-1-27,1 27,-27 26,26-27,-26 1,0 26,0 0,0 0,0 0,0 0,0 26,0 1,0-27,0 53,27-1,-27-25,0 26,0 26,0-52,26 26,-26 0,0-1,26 1,-26-26,0-1,0 1,0-27,0 26,0-26,0 27,0-27</inkml:trace>
  <inkml:trace contextRef="#ctx0" brushRef="#br0" timeOffset="47899.7388">18892 6350,'-27'26,"27"-26,0 27,0-27,27 26,-1-26,1 0,-1-26,0 26,27-27,-26 1,-1 26,27-26,-26-1,26 1,-27-1,27 1,0-1,-27 1</inkml:trace>
  <inkml:trace contextRef="#ctx0" brushRef="#br0" timeOffset="49020.8038">20135 5530,'0'0,"0"-27,-26 1,26 26,-53-27,26 54,1-27,-27 26,26 27,-25-26,25-1,1 1,-1 26,54-53,-27 26,26-26,27 0,0-26,0 26,-27-27,1 1,26 26,-27 0,-26 0,0 0,0 0,0 53,-26-27,26 27,-27 0,1 26,-1-26,27 0,-26 0,26 0,-27-27,54 1,-27-27,26 26,-26-52,27 26,-1-27,1 1,-1-1,-26 27,27 0,-27 0,26 0,-26 27,0-1,0-26,27 27,-1-27,0 0,-26 0,27 0,-1 0,1-27,-27 27,0-26,0 26,-27-27,27 27,-26 0,-1 0,1 0,0-26,-1 26,27-26</inkml:trace>
  <inkml:trace contextRef="#ctx0" brushRef="#br0" timeOffset="49387.8248">20532 5556,'0'-26,"26"-1,1 27,-1 0,1 0,-27 27,26-27,-26 26,0 1,0 26,0-27,27 1,-27 25,53-25,-27-1,27 27,0-26,26-1,-52 27,26-26,-53 26,0-1,-27-25,-26 26,0-27,-26 27,0-26,26-1,-27 1,27-27,27 26,26-26,0 0</inkml:trace>
  <inkml:trace contextRef="#ctx0" brushRef="#br0" timeOffset="50815.9065">18839 12885,'0'27,"26"-1,1 1,-27-1,26 1,1-27,-27 26,26 0,-26-26,0 0,0-26,0 0,-26 26,26-53,-27 26,27-26,-26 27,26-27,26 26,-26-26,27 53,25-26,-25 26,-1 0,27 0,0 0,0 0,0 0,0 0,0 0,-27 0,1-26,-1-1,1 1,-27-1,0 1,-27-1,1 27,-1-26,-26 26,27 0,-27 26,27-26,-1 53,1 0,-1-26,27 25,0 1,27 0,-1-26,27 26,-27-53,27 0,-26 0,26-27,-27 1,27-1,-26-26,-27 27,0-27,0 27,26-1,-26 27,0 0,0 0,-26 0,26 27,0-1,0 0,0 1,26-1,-26-26,27 0,-27 0,26-26,0 26,1-27,-27 1,26 0,1 26,-27 0,0-27,0 27,26 27,-26-27,27 26,-27-26,26 26,1-26,-1 0,1-26,-1 26,0 0,1 0,-1 0,-26 0,27 26,-27-26,0 0,0 0,26 0,-26 0,0 0,27-26,-1 0,1-1</inkml:trace>
  <inkml:trace contextRef="#ctx0" brushRef="#br0" timeOffset="51013.9178">20373 12171,'27'-27,"-27"54,26-27,-26 0,27 0,-1 0,1 0,-27-27,52 27,-52 0,27-26,-1 26,-26 0,27 0</inkml:trace>
  <inkml:trace contextRef="#ctx0" brushRef="#br0" timeOffset="51203.9286">20532 12356,'0'0,"26"0,1 27,-1-27,1 0,-27-27,26 27,1 0,-1-26,-26-1</inkml:trace>
  <inkml:trace contextRef="#ctx0" brushRef="#br0" timeOffset="51424.9413">20955 11933,'0'26,"27"-26,-1 0,1 0,-1 0,1 0,-27 0,26 0,-26 0,0 0</inkml:trace>
  <inkml:trace contextRef="#ctx0" brushRef="#br0" timeOffset="51560.9491">21061 12039,'27'26,"-27"0,26-26,27 0,-27 0,1-26,-1 0,27-1</inkml:trace>
  <inkml:trace contextRef="#ctx0" brushRef="#br0" timeOffset="51989.9736">21696 11351,'27'0,"-1"0,1-27,-1 27,0 0,1-26,26 52,-27-26,1 27,-1-1,-26 1,0 25,0 1,-26 27,-1-1,-26 1,0-1,1 0,-1 1,0-27,26-1,1-25,26 26,26-27,1-26,-1 0,27 0,-26-26,25-1,-25 1,52 26,-52-27,26 1,-27 0</inkml:trace>
  <inkml:trace contextRef="#ctx0" brushRef="#br0" timeOffset="52637.0106">23046 11324,'0'-26,"0"26,0-27,0 1,-27 26,1 0,-1 0,-26 26,27 1,-1-1,1 1,26-1,-27 1,54-27,-1 0,1 0,-1 0,27-27,0 27,-26 0,25-26,-52 52,27-26,-27 27,-27 25,27 1,-26 0,0 27,-1-27,1 26,-1-26,1 26,26-26,0-26,0-1,0-26,26 0,1 0,-1-26,1-1,-1 1,0-1,1 1,-1 26,-26 0,0 26,0 1,0-27,0 26,27 1,-1-27,1 0,-1 0,1 0,-1-27,1 1,-1 26,-26-27,-26 27,-1-26,1 26,-1-27,27 27,-53-26,53 26,-26-27</inkml:trace>
  <inkml:trace contextRef="#ctx0" brushRef="#br0" timeOffset="53010.032">23892 11139,'53'-26,"-26"26,26 0,-27 0,27 26,-27 27,-26 0,27 0,-54 26,1 0,-1 1,1-27,0 26,-1 1,27-1,27-26,-27 0,52-27,-25 27,-1-26,1 25,-1-25,-26-27,-26 26,-27 1,0-27,0 26,0-26,0 0,-26 0,79 0,-27 0,27 0,0 0</inkml:trace>
</inkml:ink>
</file>

<file path=ppt/ink/ink5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8:06.501"/>
    </inkml:context>
    <inkml:brush xml:id="br0">
      <inkml:brushProperty name="width" value="0.05292" units="cm"/>
      <inkml:brushProperty name="height" value="0.05292" units="cm"/>
      <inkml:brushProperty name="color" value="#FF0000"/>
    </inkml:brush>
  </inkml:definitions>
  <inkml:trace contextRef="#ctx0" brushRef="#br0">3757 10001,'-26'-26,"26"26,-26-27,-1 27,-26 0,0 27,0-1,0 1,-26 26,0 26,26 0,0 54,0-27,0 26,0 0,27 27,26 0,0-27,26 0,1 0,52-26,0 0,1-26,25-28,1-25,27 26,-1-53,0-27,0-26,1 1,-1-54,-26 0,-27-26,1-1,-1-25,-53-28,1 28,-27-1,-27 0,-25 27,-28-1,-26 54,-26 0,26 26,-53 53,27-27,-27 54,54-1,-1 1,26-1</inkml:trace>
  <inkml:trace contextRef="#ctx0" brushRef="#br0" timeOffset="573.0327">8150 10160,'-53'-53,"0"0,-27 0,1 0,-27 53,27-26,-27 26,0 26,0 1,27 52,-1 1,28 25,-1 54,0-27,53 27,0 0,53-27,-27 27,53 0,1-53,26-1,26 1,0-53,27 0,0-53,-27-26,27-27,0-27,-1-26,-52-52,0-1,-27 0,-26-26,-26 0,-27 0,-53 52,-27 1,-25 26,-28 53,-25 0,-1 53,0 0,53 53,-26-26,53 26,26-27,53 1</inkml:trace>
  <inkml:trace contextRef="#ctx0" brushRef="#br0" timeOffset="1071.061">12859 10134,'-53'-27,"-26"1,-27 26,-26-27,-1 54,1-1,-27 1,1 52,25 0,1 27,26 26,27 27,26 0,53 26,0 0,53-26,53 0,52-27,1-26,53-27,26 1,-26-54,52-26,-26-26,27-54,-80 1,27-53,-53-27,-27-26,-53 0,-52-1,-27 1,-53 0,-27 26,-52 0,0 54,-27-1,0 53,27 26,0-26,52 27,27 26,53-26</inkml:trace>
  <inkml:trace contextRef="#ctx0" brushRef="#br0" timeOffset="1806.103">14949 10292,'0'0,"27"27,-1-54,27 1,0-1,0 1,26-53,27 26,26-27,1-26,-1 1,53-1,-26 0,26-26,0-1,1 28,-28-1,28-27,-28 28,-25 25,-28 1,1 26,-26 0,-27 0,0 27,-27-1,0 27,-26 0,0-26,0 26,-26 0,26 0,-26 26,26-26,-27 0,1-26,-1 26,1 0,-1 0,-26 0,27 0,-27 0,0 0,0 26,27-26,-1 27,27-27,0 0,53-27,0 27,0-26,53-27,-53 53,53-53,-54 53,28-27,-54 27,1 27,-54 26,1 0,-27 26,0-26,-26 53,26-27,26 1,-26-28,27 1,-1-26,27-27</inkml:trace>
  <inkml:trace contextRef="#ctx0" brushRef="#br0" timeOffset="2408.1377">15187 11721,'27'-26,"-1"26,1-27,26 54,0-27,0 53,26-27,0 27,1 53,26-27,26 53,0-26,0 27,54 25,-1-52,-26 53,26-27,0-26,-26 26,-1-26,1-27,-53 1,0-1,-27-52,-26 26,-26-53,-1 0,-26 0,0-27,-26-26</inkml:trace>
  <inkml:trace contextRef="#ctx0" brushRef="#br0" timeOffset="2672.1528">17569 12991,'0'0,"0"27,26-1,27 27,-26 0,52 0,-26 0,0 52,26-52,-52 27,25-1,-25-26,-27 26,-27-26,1 0,0-26,-27 26,0-27,-27 1,27-1,-26-26,26-26,27 26</inkml:trace>
  <inkml:trace contextRef="#ctx0" brushRef="#br0" timeOffset="3578.2045">4922 10716,'-27'26,"54"-26,-27 27,26-1,27 0,0 1,26-27,-26 26,53-26,0 0,0 0,0 0,26 0,-26 0,26-26,-26 26,-27-27,27 1,-27 0,1 26,-27-27,0 1,-27-1,-26 27,0-26,-26-27,-27 26,0 27,0-26,0 26,0-27,0 27,0 0,53 0,0 27,0-27,27 26,26-26,-1 53,28-26,-27-1,0 1,0-1,-27 27,-26 0,0-27,-26 27,-27-26,26-1,-26 27,0-26,27-1,-1-26,27 0,0 0,27-26</inkml:trace>
  <inkml:trace contextRef="#ctx0" brushRef="#br0" timeOffset="4292.2455">9208 11007,'0'0,"0"0,-27 0,27 0,0 0,27 26,-1-26,27 0,0 27,0-27,26 26,27-26,0 0,53 0,-27 0,27 0,0 0,-1-26,1 26,0 0,-27 0,-52 0,25 0,-52 0,0 0,-53 0,-26-27,-1 27,-52 0,0 0,-1 0,-26 0,27 0,0 0,-1-26,54 52,26-26,0 0,53 0,0 0,26 27,0-27,27 26,-26 1,-28-27,1 26,-26 27,-27-27,-27 1,-26-1,1 1,-1-1,0 1,-27-27,54 0,-27 0,0 0,27-27,-1 27</inkml:trace>
  <inkml:trace contextRef="#ctx0" brushRef="#br0" timeOffset="5195.2971">2514 10451,'-27'0,"1"0,0 27,-1-27,1 0,26 0,-27 26,27 0,27 1,-27-1,26 1,1-1,25 27,1-26,-26 26,26-27,0 27,-27-27,1 27,-1-26,-26-1,0 27,-26-26,-1-1,1 1,-27 25,26-25,1-1,-27 1,26-1,1-26,26 27,-26-27,26 0,0 0,0 0,-27 0,27-27,0 1,0-27,0 0,0 0,0 0,-26-26,26-1,-27 27,27 1,-26 25,26-26,0 53,-27-26,27 26,0 0,0 26,0-26,27 0</inkml:trace>
  <inkml:trace contextRef="#ctx0" brushRef="#br0" timeOffset="6172.353">10822 10821,'-27'0,"1"-26,26 26,-27-26,27 26,-26 0,26 0,-26 0,26 0,0 0,0 0,0 0,26 26,0-26,1 26,-1 1,1-1,26 1,-27-1,1 1,-1-1,1-26,-1 27,0-27,1 0,-27 0,0 0,0-27</inkml:trace>
  <inkml:trace contextRef="#ctx0" brushRef="#br0" timeOffset="19875.1368">5557 10028,'-27'-27,"27"1,-26-1,26 27,-53 0,26 0,1 27,-1 26,1-27,-1 27,1 0,26 0,0 0,0 0,26-27,1 27,26-53,0 0,0 0,0 0,0-26,-1-1,-25-26,26 0,-53 27,26-27,-52 0,26 0,-27 27,1-1,-27 1,27-1,-27 27,0 0,26-26,1 26,26-27</inkml:trace>
  <inkml:trace contextRef="#ctx0" brushRef="#br0" timeOffset="20095.1491">5504 9155,'0'-27,"0"27,0 0,-27 27,27 26,0-27,-26 53,26-26,0 0,0 0,0 0,0-27,26 1</inkml:trace>
  <inkml:trace contextRef="#ctx0" brushRef="#br0" timeOffset="20895.1951">10213 10239,'0'-26,"0"26,-26 0,-1 0,1-27,-27 54,0-27,27 53,-27 0,0-27,26 27,1 27,26-28,0 1,26-26,27 26,0-53,0 0,0 0,26-27,-26-26,0 27,-26-27,-27 27,0-27,0 0,-27 26,-26 1,27-1,-1-26,1 53,-1-26,1 26</inkml:trace>
  <inkml:trace contextRef="#ctx0" brushRef="#br0" timeOffset="21170.2108">10266 9260,'0'27,"-26"-1,26 27,-27 0,27 0,-26 26,-1 1,27-1,-26-26,26 27</inkml:trace>
  <inkml:trace contextRef="#ctx0" brushRef="#br0" timeOffset="25031.4317">15743 8361,'0'26,"0"-26,0 0,0 0,0 0,0 0,27 0,-1-26,0 26,1-27,-1 27,27-53,-26 27,26 0,0 26,-27-27,0 1,1-1,-1 27,-26 0,0 0,0 0,0 0,0 0,0 27,0-1,0 27,-26 0,26-27,0 54,0-27,0 0,-27 0,27-1,0 1,0-26,0-1,0 1,0-1,0-26,0 0,0 27,0-27,0 0,0-27,0 27</inkml:trace>
  <inkml:trace contextRef="#ctx0" brushRef="#br0" timeOffset="25395.4525">15796 8864,'-26'0,"26"0,0 26,0-26,26 0,0 0,1 0,-1 0,27 0,0 0,0-26,0 26,0 0,-27 0,1 0,26 0,-53 0,26 0,-26 0,27 0,-27 0,0 0,0 0,0 0,0 0,0 0,26-27,-26 27</inkml:trace>
  <inkml:trace contextRef="#ctx0" brushRef="#br0" timeOffset="26230.5003">16193 13256,'0'0,"-27"0,1 0,26 26,-27-26,1 27,-27-1,27 0,-1 27,1 0,-1 27,27-27,-26 26,26 0,26 1,1-1,-1-26,1 0,26-27,-1 1,1-27,0-27,0 1,0-1,0-52,0 53,-27-54,1 1,-1 0,-26 26,0-27,-26 1,-1 52,1-26,-27 27,0 0,0 26,0 0,0 26,27-26,-1 26,-25-26,52 0,0 0</inkml:trace>
  <inkml:trace contextRef="#ctx0" brushRef="#br0" timeOffset="27109.5505">18733 7091,'-27'-27,"-26"-26,27 27,-27 26,0 0,0 26,0 1,0 26,1 26,-1 1,0 25,0 28,26 25,1 1,26 0,26 26,1 0,-1-26,27-27,0 1,26-54,27 0,0-26,-27-26,27-27,27-27,-28-26,28 1,-27-28,-1-26,1-26,-26 0,-1 26,-26-26,0-1,-27-25,-26 25,0 1,-26 26,-27-26,-26 26,-1 27,-26 26,-26-27,0 54,-1-1,28 27,-28 0,27 27,27-1,0 1,26-1,26 1</inkml:trace>
  <inkml:trace contextRef="#ctx0" brushRef="#br0" timeOffset="28085.6064">19368 6800,'-53'-27,"26"27,-25-26,25 26,1-27,-1 27,-26-26,27 26,-27-26,26 26,-25 0,-1 0,0 0,0 0,0 0,0 0,-26 26,26-26,0 26,0 1,0-1,0 1,-26-1,26 1,0-1,0 27,26 0,-26 0,1-27,25 54,-26-27,0 0,27 0,-1-1,-26 28,27-27,0 26,-1 0,1 1,26-1,0 1,0-1,0 27,0-27,26 27,1 0,-1 0,0 0,27-1,0 1,0 0,0 26,0-26,26 0,-26-27,27 27,-1-53,27 26,-27-26,27-26,0 26,0-53,0 0,-1 0,28-27,-1 1,-26-27,26-26,-26 26,26-53,-26 0,0 0,-27 0,1-26,-1 0,-26-27,0 27,-27-1,1-25,-1 25,-26-25,0 25,-26-25,-1 52,1-27,-27 28,-26-1,-1 26,1 1,-27 0,0 26,-26 26,26 1,-26 26,26 0,-26 0,26 26,26 1,1-1,26 27,53 0</inkml:trace>
  <inkml:trace contextRef="#ctx0" brushRef="#br0" timeOffset="29654.6961">18865 13520,'0'0,"0"0,0 0,0 0,0 0,0-26,0 26,-26 0,-1-27,27 27,-26-26,-1 26,1 0,-1 0,1 26,-27-26,27 27,-27-1,0 1,0 26,0 0,26 26,-25 0,-1 27,26-27,1 27,-1 27,27-1,27 0,-1 0,1-26,52 27,0-28,1-25,26 26,26-53,0-27,0 0,27 1,-27-54,1 1,-27 0,26-27,-26-27,-27-26,0 1,-26 25,0-52,-53 0,0-1,0 1,0 26,-53 0,0 1,1-1,-28 26,27 27,-53-26,27 53,0-1,-1 1,-26 26,27 0,0 0,-1 26,27-26,27 27,-27-1,53-26,-26 0,26 0,0 0,26-26</inkml:trace>
  <inkml:trace contextRef="#ctx0" brushRef="#br0" timeOffset="30279.7319">19976 13176,'-26'0,"26"0,0 0,0 0,-27-26,27-1,0 1,27-1,-27 1,26 0,1-27,-1 0,27 26,0 1,0-1,0 1,0-1,0 27,0 0,0 27,-27-27,27 26,-27 27,1-26,-1 26,1 0,-27 26,26-26,-26 0,-26 0,26 0,-27-1,1 1,-27 0,27 0,-27-26,26 26,-26-27,27 1,-27-1,26 0,-25-26,25 27,1-27,26 0,-27-27,27 27</inkml:trace>
  <inkml:trace contextRef="#ctx0" brushRef="#br0" timeOffset="30576.7489">20109 13494,'0'-27,"0"27,0 0,26 0,-26 0,0 27,0-1,-26 1,26-1,-27 1,27-1,-26 27,26-27,0 1,26-1,1-26,-1 27,1-27,26 0,-1 0,-25 0,26-27,-27 27,1-26,-1-1,-26 1</inkml:trace>
  <inkml:trace contextRef="#ctx0" brushRef="#br0" timeOffset="30989.7725">20664 12621,'0'0,"0"0,0 0,-26 0,26 0,-27 26,1-26,26 27,-27-1,27 0,-26 27,52-26,-26-1,27-26,26 0,-27 0,27 0,0-26,-26-1,-1 1,1-1,-27-25,0 25,0 1,-27-1,1 1,-27-1,26 27,1 0,-1 0,1-26,-1 26</inkml:trace>
  <inkml:trace contextRef="#ctx0" brushRef="#br0" timeOffset="31177.7832">20823 12144,'0'0,"0"0,0 27,-26-1,26-26,0 53,0-26,26-1,-26 1</inkml:trace>
  <inkml:trace contextRef="#ctx0" brushRef="#br0" timeOffset="31954.8277">19950 6615,'0'0,"-27"0,27 0,0-27,0 27,0-26,0-1,27 1,-1-27,1 0,-1 0,27 0,0 0,0 0,0 27,26-1,-26 1,0 26,0 26,-26 1,25-1,1 27,-26 0,-1 0,-26 0,0 26,0-26,0 27,-26-54,-1 27,27-27,-26 1,-1-1,27-26,-26 0,0 0,-1-26</inkml:trace>
  <inkml:trace contextRef="#ctx0" brushRef="#br0" timeOffset="32203.8419">20320 6668,'0'0,"0"0,0 26,0-26,0 0,27 26,-27 1,0-1,0 1,26 26,-26-27,0 1,0-1,27-26,-1 27,-26-27,27 0,26-27,-27 27,27-26,-27-1,27 1,-26-1,-1 1</inkml:trace>
  <inkml:trace contextRef="#ctx0" brushRef="#br0" timeOffset="32594.8643">20506 5847,'-27'0,"27"0,-26 27,-1-1,27-26,-26 53,26-26,0-27,26 26,1 1,-1-1,1-26,25 0,1-26,-26 26,-1-27,1 1,-27 26,0-27,-27 1,1-1,-1 27,1-26,-1-1,1-26</inkml:trace>
  <inkml:trace contextRef="#ctx0" brushRef="#br0" timeOffset="32815.8769">20611 5345,'0'0,"0"26,0-26,-26 0,26 27,0-1,0 0,0 1,0-1,0 1,0-1,0 1,0-27</inkml:trace>
</inkml:ink>
</file>

<file path=ppt/ink/ink5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9:46.113"/>
    </inkml:context>
    <inkml:brush xml:id="br0">
      <inkml:brushProperty name="width" value="0.05292" units="cm"/>
      <inkml:brushProperty name="height" value="0.05292" units="cm"/>
      <inkml:brushProperty name="color" value="#FF0000"/>
    </inkml:brush>
  </inkml:definitions>
  <inkml:trace contextRef="#ctx0" brushRef="#br0">12224 6773,'-26'0,"26"-26,-27 26,1 0,-1 0,1 0,-1 0,1 0,-1 0,1 0,0 26,-1 1,1-27,-1 26,1 1,-1-1,-26 27,27-26,-1 25,27 1,-26 0,-1 0,1 0,26 0,-26 0,26 0,26 0,-26 0,26 0,27 0,-26-27,26 27,0-27,-27 1,27-1,26 1,-52-27,26 26,0-26,0 0,-27 0,27 0,-27-26,27 26,-26-27,-1-26,27 27,-26-27,26 27,-27-27,27 0,-27 0,1 26,-1-26,1 1,-1-1,1 0,-27 26,0-26,26 0,-52 27,26-27,0 27,-27-1,1-26,-1 27,-26-1,27 1,-27 26,0-27,0 27,0 0,0 0,0-26,27 52,-27-26,0 0,27-26</inkml:trace>
  <inkml:trace contextRef="#ctx0" brushRef="#br0" timeOffset="1179.0675">11219 6826,'0'0,"0"0,0 0,0 0,0 0,0 0,0 27,0-27,0 26,0-26,26 0,1 0,-27 27,26-1,1 1,-1-27,0 26,1 0,-27 1,26-1,1-26,-27 27,0-1,26-26,-26 27,0-27,27 26,-27-26,0 0,0 0,0 0,0 0,0 0,0 0,0 0,0 0,0 0,0 0,0 0,-27 27,27-1,0-26,-26 27,26-1,-27 27,27-53,-26 53,-1-27,27 1,-26-1,26 1,-26-1,26-26,0 0,0 0,-27 27,27-27,0 0,0 0,0 0,0 0,0 0,-26 0,26 0,0-27,0 27,-27-26,27 26,0-27,0 1,-26-1,26-26,0 27,0-27,0 27,0-27,0 0,0 0,0 26,0-26,0 27,0 0,0-1,0 1,0 26,-27-27,27 27,0 0,0 0,0 0,0 0,0 0</inkml:trace>
  <inkml:trace contextRef="#ctx0" brushRef="#br0" timeOffset="8047.4603">11430 7699,'-26'0,"26"0,-27 27,27-27,-26 0,0 26,-27 1,26-27,-26 0,-26 26,26 1,-53 26,27-27,-27 27,-53-27,27 54,-27-27,-26 0,26 26,-53 0,1-26,-1 27,0-1,27-26,-26 26,25-26,1 27,0-27,53-1,-27 1,53-26,-26 26,52-53,1 26,0 1,26-1,0-26,26 0,-26 27,27-27,0 26,-1-26,1 0,-27 27,26-27,27 0,-26 0,-1 0,27 0,-26-27,26 1,26-1,-26 1,27-1,-1-26,1 0,-1 27,27-27,-26 27,-27-1,26 1,0 26,-26 0,0 0,-26 26,26 1,-26-1,-27 27,26 0,-26 0,-26 0,26-27,0 27,27 0,-1-27,1 1,26-1,26-26,1 27,26-27,-1 0,28 0,-27 0,26 0,0-27,-26 27,27 0,-27 0,-27-26,27-1,-26 27,-27-26</inkml:trace>
  <inkml:trace contextRef="#ctx0" brushRef="#br0" timeOffset="8628.4936">8811 7699,'0'0,"-26"0,-1 27,1-1,-1 1,-26-1,0 27,53 0,-26 0,-1 0,27 0,53-27,-26 1,26-1,26-52,27-1,-27 1,1-27,-1 0,-26 0,-27 0,1 0,-27 0,-27 0,-26 27,1-1,-1 1,0 26,26 0,1-26</inkml:trace>
  <inkml:trace contextRef="#ctx0" brushRef="#br0" timeOffset="9721.5554">12489 7779,'0'0,"26"0,-26 0,0 0,27 0,-1 26,1-26,-1 27,27-27,0 26,26 1,1-27,52 26,0 1,27-1,26 27,0-27,27 1,26-1,0 27,27-26,-27 26,27-27,-27 27,0 0,0 0,-26-27,-27 54,0-54,0 27,-53 0,1 0,-27-27,-1 27,-25-26,-1-1,1 1,-28-27,1 0,0 26,0-26,-26 0,-1 26,-26-26,27 0,-1 0,-26 0,0 0,0 0,0 0,0 0,27-26,-27 0,-27 26,27 0,0-27,-26 1,-1-1,27 1,-26-1,26 1,-53-1,53 1,-53-1,26 1,27 26,-26 0,-1 0,27 0,0 0,0 0,0 0,53 0,-26 26,26 1,0-1,-27 1,27-27,0 26,0 1,-27-1,-26 1,0-1,-26 1,-27-1,0 27,-26-27,-1 1,1 26,-27-27,27 1,26-1,-27-26,28 0,25 0,1-26,-1-27</inkml:trace>
  <inkml:trace contextRef="#ctx0" brushRef="#br0" timeOffset="10248.5862">15082 7514,'0'0,"0"0,0 0,0 0,0 0,0 0,0 0,26 0,-26 0,27-26,25-1,-25 1,-1 26,27-53,-26 26,-1 1,1 26,-1-26,1-1,-27 27,0 0,0 27,0-1,0 0,-27 27,1 0,26 0,-27 0,1 0,26 0,-27-27,27 27,-26-26,26-27,-27 0,27 0</inkml:trace>
  <inkml:trace contextRef="#ctx0" brushRef="#br0" timeOffset="10412.5955">15082 7779,'-27'0,"27"0,-26 0,52 0,1 0,-1 0,27 0,0 0,-27-27,27 1,27 26,-27-27,-1 27,1-26,27-1</inkml:trace>
  <inkml:trace contextRef="#ctx0" brushRef="#br0" timeOffset="11531.6595">5874 9710,'-26'-26,"26"26,-53-27,26 1,1-1,-1 27,1 0,-27 0,0 0,27 27,-27-1,26 27,1 27,-27-27,53 52,-27-25,54 26,-27-1,26 1,27-26,0-1,27 0,25-26,-25 0,26-26,-1-27,1-27,0 1,0-27,-27 0,1 0,-27-53,-1 27,-25-27,-27 0,0 27,-53-27,27 27,-27 26,0 0,-27 0,-25 53,25 0,1 0,-1 26,1 1,0-1,26 1,26-1,27-26</inkml:trace>
  <inkml:trace contextRef="#ctx0" brushRef="#br0" timeOffset="12285.7027">18098 9578,'0'-27,"0"1,-27 0,27-1,-26 1,-1 26,27-27,-52 54,25-27,-26 26,27 27,-54 0,27 26,1 1,-1 26,26-1,1-25,26 26,0-1,53-25,0-1,26-26,0 0,27-27,0-26,0 0,0-26,-1-27,-25 0,-1-26,1-1,-54-25,0 25,1-26,-27 1,-27 25,1 1,0-1,-54 27,27 1,-26 25,26 1,-26 26,26 0,0 0,0 0,53 26,-27-26,27 27,0-27</inkml:trace>
  <inkml:trace contextRef="#ctx0" brushRef="#br0" timeOffset="14978.8564">5927 10054,'0'0,"0"0,0 0,0-26,-26 26,-1 0,1 0,-1 0,-26 0,27 0,26 0,-27 26,27-26,0 27,0-1,27 1,-27-1,53 0,-27 1,27-1,-26 27,-1-26,-26-27,26 26,-52-26,26 27,-26-27,-27 0,26 0,1 26,-27-52,53 26,-27 0,27 0,0-27</inkml:trace>
  <inkml:trace contextRef="#ctx0" brushRef="#br0" timeOffset="15244.872">6139 10239,'0'0,"0"27,-27-1,27-26,-26 27,-1-27,27 26,-26 1,26-27,0 26,0-26,26 0,1 0,-27 0,0 0,26 0,-52-26,26-1,-27 27,1-26,-1 26,1-27</inkml:trace>
  <inkml:trace contextRef="#ctx0" brushRef="#br0" timeOffset="16310.933">18045 10028,'0'0,"0"0,0 0,0 0,0-27,-27 1,27 26,-26-27,0 27,-1-26,1 26,-1-27,1 27,-1 27,1-27,-1 26,1 1,26-1,26 1,1 26,-1-27,27 1,-26 25,26-25,-27-27,0 26,1 1,-27-27,0 0,0 0,-27 0,1 0,-27 0,27-27,-27 27,26 0,1 0,-1 0,27 0</inkml:trace>
  <inkml:trace contextRef="#ctx0" brushRef="#br0" timeOffset="16478.9426">18177 10186,'27'0,"-1"-26,1 26,-27 0,0 26,0-26,0 27,0-1,0 1,-27-1,27 1</inkml:trace>
  <inkml:trace contextRef="#ctx0" brushRef="#br0" timeOffset="17556.0042">5133 10821,'27'-26,"-27"26,0 0,0 0,0 0,0 0,0 0,-27 0,1 0,26 26,-53 1,0 26,0 0,0 26,-26 1,-1-1,1 0,0 1,-1-1,1 0,0-26,26 0,26 0,-26-26,27-1,26 1,0-27,0 0</inkml:trace>
  <inkml:trace contextRef="#ctx0" brushRef="#br0" timeOffset="17802.0182">4207 11271,'-26'27,"-1"-1,27 27,-26 0,-27 0,26 26,-25 1,25-1,-26 0,27-26,26 0,0-26,0 26,53-27,-27-26,53 0,1-26,-1-1,27 1</inkml:trace>
  <inkml:trace contextRef="#ctx0" brushRef="#br0" timeOffset="18245.0436">6800 10636,'0'0,"0"0,0 0,27 53,-1-26,1 26,-1-1,27 28,26-27,-26 26,27 1,25-1,-25 0,26 1,-27-27,-26-1,26-25,-52 26,26-53,-27 0,1 0,-27-27</inkml:trace>
  <inkml:trace contextRef="#ctx0" brushRef="#br0" timeOffset="18523.0591">7858 11086,'0'0,"-26"0,26 27,0-27,26 26,1 27,-1-27,27 27,0 0,0 0,0 0,0 0,-27-27,-26 27,0 0,-26-26,-27-1,0 1,-26-1,-1 1,1-1,0 0,26-26,0 0,0 0,26 0</inkml:trace>
  <inkml:trace contextRef="#ctx0" brushRef="#br0" timeOffset="19096.0923">3546 12224,'0'-27,"-27"27,1 0,-1 0,-26 27,1 26,-1 0,0 26,-27 27,27 26,1-26,25 53,1-27,52 0,1-26,-1 0,53-27,27 1,0-54,0-26,26 0,0-26,-26-54,27 1,-28 0,-25-27,-27 0,0 0,-53 0,0 0,-53 27,0 0,-27-1,-25 54,-1-27,0 53,0 0,0 0,27 0,-1 26,54-26,26 0</inkml:trace>
  <inkml:trace contextRef="#ctx0" brushRef="#br0" timeOffset="19701.1269">8996 12488,'-26'-26,"-1"-1,1 1,-27 26,-26-26,26 26,-53 26,26-26,-25 53,25 0,-26 26,1 1,52 25,0 1,26 0,27 0,53 26,-26-52,78-1,1-26,53 0,-27-27,27-52,-27-1,1 1,-1-54,-26 1,-27 0,-52-27,-1 27,-52-27,-54 0,1 26,-27 1,0 26,0 0,1 53,-1-26,53 26,26 26</inkml:trace>
  <inkml:trace contextRef="#ctx0" brushRef="#br0" timeOffset="20312.1618">4101 10478,'-26'26,"-27"-26,27 0,-1 26,1 1,26-1,-27 1,1-1,-1 27,27 0,-26 0,26 0,26 26,1-52,26-1,0 1,26-27,-26-27,26 1,-26-1,0-26,-26 0,-27 1,0-1,-27 26,1-26,-27 53,0-26,0 26,0 0,53 0</inkml:trace>
  <inkml:trace contextRef="#ctx0" brushRef="#br0" timeOffset="20770.188">7673 10451,'-26'0,"26"27,-27-1,27 0,-26 27,26 0,0 0,-27 0,27 0,0 0,-26-27,26 27,26-53,-26 0,27 0</inkml:trace>
  <inkml:trace contextRef="#ctx0" brushRef="#br0" timeOffset="21405.2243">17675 10901,'26'0,"-26"0,-26 26,26-26,-27 27,1 26,-27-27,0 54,0-1,-27 27,-25 0,25-1,1 28,-27-27,0 26,27-26,-1-1,1-25,0-27,26 26,26-52</inkml:trace>
  <inkml:trace contextRef="#ctx0" brushRef="#br0" timeOffset="21630.2372">16484 11959,'0'-26,"26"-1,-26 1,-26 52,26 1,-27 26,1 0,0 26,-1 0,1 1,-1-1,1 0,26-26,26 0,1-26,26-1,26-52,27-1,-27 1,53-27,-26-26</inkml:trace>
  <inkml:trace contextRef="#ctx0" brushRef="#br0" timeOffset="22061.2619">16907 11060,'-53'0,"-26"0,26 53,0-27,0 27,0 0,27 0,26 0,0 0,26-1,27-25,0-27,-26 0,25 0,-25-27,-1 1,-26 0,0-27,-26 26,-1 1,27-27,0 26,27 27,26 0,26 0</inkml:trace>
  <inkml:trace contextRef="#ctx0" brushRef="#br0" timeOffset="22469.2852">18812 11113,'-26'-27,"26"27,0 0,-27-26,27 26,0 26,27 1,-1 25,1 1,-1 27,27-1,0 0,-27 1,27 26,27-27,-27-26,26 26,-26-26,0-26,0 26,0-53</inkml:trace>
  <inkml:trace contextRef="#ctx0" brushRef="#br0" timeOffset="22762.302">19606 11695,'0'0,"0"0,0 26,0 1,0-27,0 52,26-25,-26 26,27 0,-27 0,26 26,-26-26,0 0,0 0,0 0,-26-27,-1 1,1-1,-27-26,27 0,-27 0,0 0,0-26,0-1,0 1,27-1</inkml:trace>
  <inkml:trace contextRef="#ctx0" brushRef="#br0" timeOffset="23006.3158">19685 10636,'27'53,"-27"0,0 0,0 0,-27 53,27-27,0 1,-26-1,26-26,-27 0</inkml:trace>
  <inkml:trace contextRef="#ctx0" brushRef="#br0" timeOffset="23626.3514">16405 12753,'-53'0,"0"0,-27 26,27 1,-26-1,26 27,-26 27,-1-1,27 27,27 0,26-1,0-25,53 26,26-53,1 0,52-27,0-26,27-26,-27-1,1-52,-1-1,-26 1,-53-27,0 0,-53 27,-27-27,-52 27,-1 26,1 26,-27-26,53 53,0 0,27 27,52-27</inkml:trace>
  <inkml:trace contextRef="#ctx0" brushRef="#br0" timeOffset="24059.3761">19818 12912,'-27'0,"1"0,-1 0,1 0,-27 26,26 1,-52 26,53-1,-27 1,26 27,1-1,26 0,26 1,27-27,27 0,25-27,1 1,26-27,-26-27,0 1,-26-54,-28 27,1-26,-53 0,0-1,-53 1,1 0,-54-1,26 1,-52 26</inkml:trace>
  <inkml:trace contextRef="#ctx0" brushRef="#br0" timeOffset="24528.403">3466 13891,'0'0,"0"26,-26 27,-27-27,27 54,-27-1,0 27,0-27,0 1,26-1</inkml:trace>
  <inkml:trace contextRef="#ctx0" brushRef="#br0" timeOffset="24698.4127">4101 14102,'53'27,"0"-1,-26 27,-1 0,1 0,-1 0,1 0,25 0</inkml:trace>
  <inkml:trace contextRef="#ctx0" brushRef="#br0" timeOffset="25052.4329">8573 14076,'0'0,"0"26,-27 1,1 26,-1 0,-25 0,25 26,-26 0,27 1,-27-27</inkml:trace>
  <inkml:trace contextRef="#ctx0" brushRef="#br0" timeOffset="25228.443">8890 14076,'53'0,"-26"26,26 27,-27 0,1 0,25 0,1 0,0 0</inkml:trace>
  <inkml:trace contextRef="#ctx0" brushRef="#br0" timeOffset="25630.466">16166 14049,'-53'80,"-26"-27,26 26,-26 0,26-26,0 27,0-27,27 0,-27-27,53-26</inkml:trace>
  <inkml:trace contextRef="#ctx0" brushRef="#br0" timeOffset="25829.4774">16590 13838,'26'26,"1"1,-1 26,1-1,-1 28,0-1,27-26,0 0,0 0,27-27</inkml:trace>
  <inkml:trace contextRef="#ctx0" brushRef="#br0" timeOffset="26173.4971">19553 13996,'0'0,"-26"0,26 0,0 0,0 27,0 26,-27 0,27 0,-26 26,26-26,-27 26,27-26,-26-26,26-1</inkml:trace>
  <inkml:trace contextRef="#ctx0" brushRef="#br0" timeOffset="26363.5079">19765 13944,'0'0,"26"26,1 0,-1 27,27 0,-27 0,27 27,-26-27,26-1,-27 1,27 0,0 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1T17:25:23.982"/>
    </inkml:context>
    <inkml:brush xml:id="br0">
      <inkml:brushProperty name="width" value="0.05292" units="cm"/>
      <inkml:brushProperty name="height" value="0.05292" units="cm"/>
      <inkml:brushProperty name="color" value="#FF0000"/>
    </inkml:brush>
  </inkml:definitions>
  <inkml:trace contextRef="#ctx0" brushRef="#br0">13742 9847</inkml:trace>
</inkml:ink>
</file>

<file path=ppt/ink/ink6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66">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6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26:13.357"/>
    </inkml:context>
    <inkml:brush xml:id="br0">
      <inkml:brushProperty name="width" value="0.05292" units="cm"/>
      <inkml:brushProperty name="height" value="0.05292" units="cm"/>
      <inkml:brushProperty name="color" value="#FF0000"/>
    </inkml:brush>
  </inkml:definitions>
  <inkml:trace contextRef="#ctx0" brushRef="#br0">12938 7858,'-26'-26,"0"26,-1-27,1 1,-27 26,26 0,-26-27,0 27,1 27,-1-27,-27 0,27 26,0 27,0-26,1 52,-1-26,0 26,26 27,-26 0,27 0,26 0,0-1,0 1,26 27,27-28,-26-25,26-1,26 1,-26-28,26 1,1-26,-1-1,0-26,1 0,-1-26,1-1,-1-26,0 1,1-28,-1 1,-26-1,0-25,-27 25,1-26,-1 27,-26-27,0 27,0-1,-26 1,-27 0,26 26,-25 0,-1 26,-27 1,1-1,26 1,-26 26,26-26,-27-1,27 27,0-26</inkml:trace>
  <inkml:trace contextRef="#ctx0" brushRef="#br0" timeOffset="899.0514">11351 8176,'0'0,"26"0,-26 0,0 26,0-26,0 27,27-27,-1 26,1 0,-1 27,1-26,26 26,0-27,-1 54,1-54,0 27,-26-27,-1 1,1-1,-1-26,-26 27,0-27,0 0,0 0,-26 0,26 0,-27 0,1 26,-1 1,1-27,-1 26,1 1,-1 26,1-27,0 0,-1 27,1-26,26-1,0-26,-27 27,27-27,0 0,0 0,0 0,0-27,0 1,0-1,0 1,0-27,0 0,-26 0,26 0,0-26,0 26,0-26,-27 26,27 0,0-27,-26 54,26-27,0 27,0-1,0 27,0-26,0 26,-27 0,27 0,0 0,0 0,0 0,0 0,0-27,0 27,0 0,0 0,0 0,0 0,0 0,0 0</inkml:trace>
  <inkml:trace contextRef="#ctx0" brushRef="#br0" timeOffset="9539.5457">13335 7885,'0'0,"0"0,0 0,0 0,0-27,0 27,0 0,0-26,0-1,0 27,0-26,0 26,-26 0,26-27,0 27,0-26,0 26,-27-27,27 27,-26 0,26 0,-26-26,-1 26,27-27,-26 27,-1-26,1 26,26 0,-27-26,1 26,-1 0,1-27,-1 27,1-26,-27 26,27-27,-1 27,1 0,-27 0,26 0,-26-26,27 26,-27 0,27 0,-27-27,26 27,1 0,-1 0,1 0,-1 0,1 0,26 27,-27-27,27 0,-26 26,-1-26,27 0,-26 27,0-27,-1 26,1-26,26 0,-27 27,1-27,-1 0,27 26,-26-26,26 26,-27-26,27 27,-26-1,-1 1,27-1,-26 1,0 26,26-27,-27 1,1 26,-1-27,27 27,0-27,-26 1,26 26,0-27,-27 1,27-1,0 1,0 25,0-25,0-1,0 27,0-26,0 26,0-27,0 1,0 26,0-27,0 0,0 27,0-26,0-1,0 27,0-26,0 26,0-27,27 0,-27 27,0-26,26 26,-26-27,0 27,0-26,27-1,-27 27,26-27,-26 1,27-1,-27 1,26-1,0 27,-26-53,27 53,-1-26,1-1,-1 0,1 1,-1-1,1-26,-1 27,1-27,-1 26,0 1,1-27,-1 0,1 0,-1 26,1-26,-1 0,27 0,-26 0,26 0,-1 0,-25-26,26 26,-27 0,27 0,-26-27,26 27,-27-26,0 26,1-27,-1 27,27 0,-26-26,-1-1,27 1,-26 0,-1 26,1-27,25-26,-25 53,-1-26,27-1,-26-26,-1 53,27-26,-26-27,-1 53,0-53,27 27,-26-1,-1 1,1-27,-1 26,-26-26,27 27,-1-27,-26 27,27-27,-1 0,-26 0,27 0,-1 0,-26-26,26 52,-26-26,0 27,0-27,0 26,0-26,0 27,0 0,-26-27,26 26,-26-26,-1 27,1-1,26-26,-27 27,1 0,-1-1,1 1,-27-1,26 1,-26-1,27 1,0 26,-1-27,1 1,-1 26,1-27,-1 27,27 0,0 0,-26-26,-1 26,27 0,0-27,27 1,-27 0</inkml:trace>
  <inkml:trace contextRef="#ctx0" brushRef="#br0" timeOffset="13705.784">11483 7541,'27'-27,"-27"27,0 0,0 0,0 0,0 0,0 0,0 0,0 0,0 0,0 0,0 0,0 0,-27 0,27 0,-26 0,-1 0,1 0,-27-26,-26 26,-1 0,-26 0,1 0,25 0,-52 0,26 0,-26 0,26 0,0 0,27 0,-27 0,27 0,52 0,-26 0,0 0,53 0,-26 0,26 0,0 0,0 0,0 0,0 0,0 0,0 0,0 0,0 0,0 0,0 0,0 0,-27 0,27 0,0 0,0 0,-26 0,26 0,-27-27,27 1,0 26,0-27,0 27,0-26,0-1,27 1,-27 0,26-1,-26 27,0-26,0 26,27 0,-27 0,0 0,0 0,0 0,0 0,-27 0,1 0,-27 26,0-26,0 27,0-1,-26-26,26 26,-26 1,26-1,0-26,26 27,1-27,-1 26,27-26,0 27,53-27,-26 26,26-26,0 27,-1-1,1 1,27-27,-27 26,0 0,-1 1,1-1,-26 1,-1-27,1 26,-27 1,26-27,-26 0,27-27,-1 1</inkml:trace>
  <inkml:trace contextRef="#ctx0" brushRef="#br0" timeOffset="14075.8049">10795 6720,'0'-26,"0"26,-26 0,26 26,-53 1,27-1,-1 1,1-1,26 27,0-26,0-1,26 1,27-1,26-26,1 0,-27 0,26 0,0-26,-26-1,0 1,-26-1,-27 1,-27-1,1 1,-27-1,-27 1,1 26,0-27,-1 27,1 0,26 0,0 27</inkml:trace>
  <inkml:trace contextRef="#ctx0" brushRef="#br0" timeOffset="14795.8463">8070 7779,'0'-53,"0"26,-26-26,-1 27,-26 0,0 26,0 0,1 0,-28 26,27 27,0 0,0 26,-26 27,26 26,0 1,27 25,-1-25,27 25,0 1,27 0,26-27,26-26,27 0,-27-53,27 0,26-27,1-26,-1 0,0-26,1-54,-1 1,-26-27,0 0,-27-52,0 25,-52-25,-1-1,-26 0,0 27,-53-27,0 53,-26 0,0 53,-1-26,-26 53,27-1,-27 27,0 0,27 27,0-27,52 0,1 26,-1-26</inkml:trace>
  <inkml:trace contextRef="#ctx0" brushRef="#br0" timeOffset="16077.9196">7382 10319,'0'0,"0"-27,27 1,-27-1,26-26,1 1,-1-1,1 0,-27 0,26 0,0 0,-26 27,0-1,0 27,0 0,27 27,-27-1,0 27,26 0,1 0,-1 26,1-26,26 0,-27-27,1 1,-1-1,-26-26,0 0,-26-26,-1-27,-26 26,0 1,0-27,0 27,-26-27,26 26,0 1,27-1,-1 27,27 0,0 0,27 0,-1 0,27 0,0 0,26 0,-26 0,0-26,27-1,-27 27,-27-26,0 26,1 0,-54 26,27 1,-26-1,-27 1,0 26,27 0,-27 0,0-27,26 27,1-27,0 1,-1-1,27-26,0 0,0 0,0 0,27-26,-27-1</inkml:trace>
  <inkml:trace contextRef="#ctx0" brushRef="#br0" timeOffset="24460.3991">14394 7594,'-27'0,"1"26,26-26,-27 0,27 0,0 0,0 26,27-26,-1 0,27 0,0 0,26 0,1 0,26 0,26 0,0 0,1 0,25 0,-25-26,25 26,1 0,-53 0,0 0,0 26,-27-26,-26 0,0 0,-27 0,-26-26,0 26,27 0,-27-26,0 26,-27 0,27-27,-26 1,-1-1,1 1,-27-1,26 1,-25-1,-1 1,26 26,-26 0,0 0,27 0,26 0,0 0,26 26,27-26,0 27,0-27,26 26,-26-26,0 27,0-1,-26-26,-27 27,-27 26,1-27,-27 27,-27 0,1 0,0-27,-1 1,27-1,1 1,25-27</inkml:trace>
  <inkml:trace contextRef="#ctx0" brushRef="#br0" timeOffset="24830.4202">15108 6826,'-26'0,"-27"0,53 27,-27-54,27 1,27 26,-1-27,1 1,-1-27,1 53,-1-26,0-1,1 1,-1 26,-26 0,27 26,-27 1,26-1,-26 27,0 0,27-27,-27 27,0-26,26 26,-52-27,26-26,0 26,-27-26</inkml:trace>
  <inkml:trace contextRef="#ctx0" brushRef="#br0" timeOffset="24973.4284">15135 7038,'0'0,"0"0,0 0,52 0,-25 0,-1 0,1 0,-1-27,27 27,-26 0,-1-26,27 26</inkml:trace>
  <inkml:trace contextRef="#ctx0" brushRef="#br0" timeOffset="25743.4725">16907 8017,'-26'-53,"26"27,-27-1,27 1,-26-1,-1 27,-26-26,1 26,25 0,-26 0,0 26,-26 1,26 26,0 26,0 27,27 0,-1-1,1 28,26-1,0 27,53-27,0 0,0-26,52 26,1-52,26 26,1-53,-1-1,27-25,-27-27,0 0,1-53,-1 0,-26-26,-27-1,27-52,-53 0,0-1,-53 1,26 0,-26 0,-26-1,-1 1,-26 53,-26-27,-27 53,27 0,-27 0,0 27,-26-1,26 1,0 26,27 0,0 0,26 0,26 0,1-27</inkml:trace>
  <inkml:trace contextRef="#ctx0" brushRef="#br0" timeOffset="33755.9308">17992 7567,'0'0,"0"0,-26 0,26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0,26 0,0 0,1 0,26 0,-27 0,27 0,27 0,-1 0,0 0,1 0,-1 0,0 0,1 0,-27 0,26 0,-26 0,0 0,-27 0,1 0,-1 0,1 0,-27 0,0 0,26 0,-26 0,0 0,0 0,0 0,0 0,27 0,-27 0,0 0,0 0,0 0,0-26,-27 26,27-27,-26 1,-1-1,1 1,-1 26,1-27,0 1,-1-1,-26 27,53-26,-26 26,26 0,0 0,26 0,1 0,26 0,-1 26,-25-26,52 0,1 0,-1 0,-26 27,0-27,0 0,-27 26,1-26,-27 27,0-1,-27 1,1-1,-27 1,26-1,-26 1,1-27,-1 26,26 0,-26-26,27 27,-1-27,1 0,26 26,-27-52,27 26,-26 0,26-27,0 1</inkml:trace>
  <inkml:trace contextRef="#ctx0" brushRef="#br0" timeOffset="34198.9561">18627 6562,'-26'0,"-1"0,27 0,-26 0,26 0,-27 0,27 0,27 0,-27-27,26 27,1-26,25-1,-25 1,26-1,0-26,-27 27,1 0,-1-1,1 27,-1-26,-26 26,27 0,-27 26,0 27,0-27,-27 27,27-26,0 52,0-26,0 0,-26 0,52-27,-26 27,0-26,0-1,0-26</inkml:trace>
  <inkml:trace contextRef="#ctx0" brushRef="#br0" timeOffset="34384.9667">18653 6879,'-26'0,"26"0,0 27,26-27,1 0,26-27,-27 27,27 0,0 0,0-26,0 26,-27-27,27 1,0 26,0 0</inkml:trace>
  <inkml:trace contextRef="#ctx0" brushRef="#br0" timeOffset="35068.0058">20400 7911,'-27'-26,"1"-27,-1 0,-52 53,26 0,0 0,-26 26,26 27,0 27,-26 25,26 1,26 53,-26 0,53-1,0 28,27-28,26 1,0-27,26 1,27-54,0-26,26 0,0-53,0-53,27 0,-26-26,-28-27,1-53,0 0,-53 1,0-28,-27 28,-26-1,-53 0,0 27,-26 26,0 27,-27 26,0 26,-26 1,-1 26,28 0,-1 26,26 1,1-1,0 27,52-26,1 26</inkml:trace>
  <inkml:trace contextRef="#ctx0" brushRef="#br0" timeOffset="36035.0608">19871 11906,'0'27,"0"-27,0 0,0 0,0 0,0 0,0-27,0-26,26 27,0-27,1-26,26 26,-27-27,1 27,-1 0,27 1,-26 25,-1 1,1-1,-1 54,-26 26,0-1,0 28,0 26,-26 0,-1 26,-26 0,0-26,0 26,0-26,-26 0,26-27,0 1,0-54,27 27,-1-27,27-26,-26-26,52 26,1-26,-1-1,27 1,0 26,0-27,0 27,0 0,0 0,0 27,0-27,-27 0,27 0,-27 0</inkml:trace>
  <inkml:trace contextRef="#ctx0" brushRef="#br0" timeOffset="36940.1129">20453 12515,'0'-53,"0"26,0-52,26 26,-26 0,0 0,0 0,0 27,27-1,-27 27,0 0,0 27,0-1,0 1,26-1,-26 27,0-26,26-1,-26-26,27 0,-1 0,-26 0,27-26,-1-1,-26 1,27-1,-27 27,0 0,26 0,-26 0,0 27,0 26,27-27,-27 1,26-1,1-26,-1 0,1 0,25 0,-25-26,-1-1,1 27,-27-26,26 26,-26 0,0 0,0 26,0-26,0 0,0 27,0-1,0-26,0 0,27-26,-27-1,0 27,0-53,-27 27,27-27,-26 26,26 1,0-1,-27 27,27 0,27 0,-27 27,26-1,1 1,-1-1,1 1,-1-1,1 1,-1-27,0-27,1 27,-27-26,26-1,1 27,-27-26,26-1,1 27,-27 0,26-26,1 26,-1 0,27-27,-53 1,53 0,-27-1,-26 1,27-27,-27 26,0 1,-27-1,27 27,-26 0,26 27,-26 26,-1-27,27 27,0 0,0 0,0 0,27-27,-27 1,52-27,-25-27</inkml:trace>
  <inkml:trace contextRef="#ctx0" brushRef="#br0" timeOffset="37558.1482">21908 11615,'26'-53,"1"0,-1 0,1 27,-27 0,26-27,-26 26,0 1,27 26,-27 0,0 0,-27 26,27 27,0 0,0 26,0 27,-26 0,26 0,0 26,-27-52,54 25,-54-52,27 27,0-54,0 1,0-27,-26-27,26 27,-27-26,27-1,0 1,0 26,0-27,27 27,-1 0,1-26,-1 26,1-27,-1 27,27-26,-27 26,1-27,26 1,0 26,-27-26,1 26,-1-27,-26 27,0 0,27 27,-54-27,27 26,0 0,0 1,0-1,0 1,27-1,-1 1,0 26,27-27,-26 1,-1-1,-26 1,-26-1,-1-26,1 26,-27-26,0 0,53 0,-26-26,-1 26,27-26</inkml:trace>
  <inkml:trace contextRef="#ctx0" brushRef="#br0" timeOffset="38605.208">16669 10769,'0'0,"0"0,0 0,27-27,-27 27,26-26,0-1,27 27,-26-26,-1-27,1 26,-27 27,26-26,1 26,-27 0,0 0,0 0,0 26,0 1,0-1,26 27,-26-26,0 52,0-26,0 0,0 0,0 0</inkml:trace>
  <inkml:trace contextRef="#ctx0" brushRef="#br0" timeOffset="38760.2169">16801 11165,'53'0,"0"0,0 0,0 0,0-26,0 26,0-26,-27 26</inkml:trace>
  <inkml:trace contextRef="#ctx0" brushRef="#br0" timeOffset="39693.2702">16696 11748,'26'-27,"0"-26,-26 0,27 0,-27 0,26 27,-26-1,0 27,0 0,0 27,0-1,0 27,0 0,27 0,-27-26,26 26,-26-53,27 0,-1 0,1-27,-1 1,1-1,-1-26,-26 27,0-1,0 1,0 26,0 0,-26 26,26-26,0 27,0-1,26 1,-26-27,27 0,-1 0,0 0,-26-27,27 27,-27-26,26 26,-26 0,0 0,0 0,27 26,-27 1,0-27,0 0,26 26,1-26,-1-26,1 26,-1 0,1-27,-1 1,0-1,1 1,-1 26,-26-27,0 1,0 26,27 0,-27 0,0 0,0 0,0 0,0 0,0 0,0 0,0-27,0 27,0-26,0 26,0 0,0 0,-27-26,27 26,-26 0,-1 0,27 26,-26-26,26 26,0 1,0-1,0-26,26 27,1-1,-1-26,27 27,-26-27,-1 0,1 0,-27 0,26 0,-26-27,0 27,0 0,27 0,-27-26</inkml:trace>
  <inkml:trace contextRef="#ctx0" brushRef="#br0" timeOffset="40075.2912">17754 11192,'0'-27,"0"-25,0 52,0-27,26 27,-26-26,0 26,0 0,0 0,0 0,0 0,0 0,0 26,0 1,0-1,0 27,0 0,0 0,-26-27,26 27,0 0,-27-27,27 1,0-1,-26 1,26-27,0 0,0 0,0 0,26 0,1 0,-27 0,26 0,1 0,-27-27,26 27,-26 0,27 0,-1 27,-26-27</inkml:trace>
  <inkml:trace contextRef="#ctx0" brushRef="#br0" timeOffset="40516.3174">17516 11933,'-53'0,"26"26,1-26,-1 27,1-1,0-26,-1 53,27-27,0 1,27-1,-1 27,0-26,27 26,-26-27,-1 1,1-1,-27 1,-27-1,1 0,-27 1,26-27,-25 26,25-26,1 0,-1 0</inkml:trace>
  <inkml:trace contextRef="#ctx0" brushRef="#br0" timeOffset="43808.5055">20162 9710,'0'0,"0"0,0 0,0 0,0 0,0 0,0 0,0 0,0 0,0 0,0 0,0 0,0 0,0 0,0 0,0 0,0 0,0 0,0 0,0 0,0 0,0 0,0 0,0 0,0 0,0 0,0 0,0 0,0 0,0 0,0 0,0 0,0 0,0 0,0 0,0 27,0-27,0 0,0 0,0 0,0 26,-27-26,27 27,0-1,0 1,0-1,0 0,0 27,0-26,0-1,27-26,-1 27,1-27,-1 0,0-27,-26 1,27-1,-1 27,1-26,-27-27,0 27,0-1,0 1,0 26,-27-27,27 27,-26-26,26 26,-27 26,27-26,0 0,-26 0,26 0,-26 27,26-27,0 0,0 0,0 26,0-26,0 27,-27-27,27 26,0 0,0 1,0-27,27 26,-27-26,0 0,26 0,-26 0,26-26,-26 26,27-27,-27 1,0 0,0-1,0 1,0 26,0 0,0 0,-27 0,27 0,-26 0,26 0,0 26,-26 1,26-27,0 0,0 0,0 26,0-26,0 0,0 0,0 0,0 0,0 0,0 0,0 0,0-26,0 26,0 0,0 0,0 0,0 0,0 0,0 0,0 0,0 0,0 0,0 0,0 0,0 0,0 0,0 0,0 0,0 0,0 0,0 0,0 0,0 0,0 0,0 0,0 0,0 0,0 0,0 0,0 0,0 0,0 0,0 0,0 0,0 0,0 0,0 0,0 0,0 0,0 0,0 0,-27 0,27 0</inkml:trace>
  <inkml:trace contextRef="#ctx0" brushRef="#br0" timeOffset="44552.5483">20082 9869,'0'0,"0"26,0-26,0 0,0 0,0 0,0-26,0 26,0 0,-26 0,26 0,0 0,0-26,0 26,-27 0,27 0,0 0,0 0,-26 26,-1-26,1 0,-27 0,0 0,0 0,-26 0,-1 0,1 26,-27-26,0 0,1 0,-1 0,-27 0,28 0,-1 0,-27 27,54-27,-27 26,0-26,1 0,25 27,27-27,27 0,-27 0,26 0,27 0,0 0,0 0,0-27,0 27,0 0,27-26,-1 26,1-53,-27 27,26 26,1-53,26 26,-27 1,1-27,-1 26,-26 1,27-1,-27 27,0-26,-27 26,1 0,-1 26,-26-26,0 27,0-1,0 1,1-1,-1 27,0-26,26-1,1 27,26-27,0 27,53-53,-27 53,27-26,0-27,26 26,-26 1,0-27,0 26,0-26,-26 0,25 0,-25 0,-1 0,1 0</inkml:trace>
  <inkml:trace contextRef="#ctx0" brushRef="#br0" timeOffset="44914.5689">18945 9260,'0'0,"0"0,0 0,-27 0,1 27,-1-1,1 1,-1-1,27 27,-26-26,52 26,-26-27,53 0,0-26,0 0,-27 0,27-26,0 0,-26 26,-1-53,-26 26,-26-26,-1 27,-26-1,0-26,27 27,-53 26,26-26,0-1,0 27</inkml:trace>
  <inkml:trace contextRef="#ctx0" brushRef="#br0" timeOffset="45578.6069">16775 9922,'0'0,"0"-27,0 27,0 0,0 0,-27-26,1 26,-27 0,27 0,-27 26,-27-26,1 0,-27 27,0-27,0 26,-26-26,0 0,-27 27,0-27,-26 0,26 0,1 0,25 0,-25 0,52-27,26 27,1 0,26 0,27 0,-1 0,27 0,0 0,27 0,-1 0,-26 0,27 0,-27 0,26 0,1-26,-1 26</inkml:trace>
  <inkml:trace contextRef="#ctx0" brushRef="#br0" timeOffset="45902.6248">14473 9684,'27'0,"-27"0,0 0,0 0,-27 26,1-26,-1 0,1 27,-27-1,26 1,-26-1,0 27,27-27,0 27,-1-26,27 26,27-27,-1 1,0-1,27 1,-26-1,-1-26,27 26,0-26,-26 0,26 0,-1-26</inkml:trace>
  <inkml:trace contextRef="#ctx0" brushRef="#br0" timeOffset="46183.6415">15214 9525,'0'0,"0"0,-53 26,27 1,-27-1,26 27,-26-26,53-27,0 26,27-26,26 0,0-26,-1 26,1-27,0-26,-26 27,-1-1,-52-25,-27 52,0-27,-26-26,-1 53</inkml:trace>
  <inkml:trace contextRef="#ctx0" brushRef="#br0" timeOffset="46992.6879">9155 9710,'-27'27,"1"-1,26 1,-26-27,26 0,0 0,26 0,27 0,0 0,26 0,27 0,26 0,27 0,0 0,26 0,-26 0,26 0,-26 0,-27 0,27 0,-53 26,-27-26,0 0,-52 0,26-26,-53 26,-27 0,1-27,-27 1,0-1,0 27,27-26,-27 26,0 0,26-27,27 27,0 0,27 27,26-27,-27 0,27 0,0 26,0 1,0-1,-27 1,-26-27,0 53,-26-27,-27 0,0 1,-26-1,26 1,0-1,0 1,0-27,27 26,-27-52,53 26,-27 0,1 0</inkml:trace>
  <inkml:trace contextRef="#ctx0" brushRef="#br0" timeOffset="47369.7092">9869 10504,'0'26,"0"-26,27 0,-1-26,1 0,26-1,-27-26,1 27,25-27,1 26,-26 1,26-1,-53 27,26 0,-26 0,0 27,0 26,-26-27,-1 27,1 0,-1 26,1-26,-1 0,1 0,0-26</inkml:trace>
  <inkml:trace contextRef="#ctx0" brushRef="#br0" timeOffset="47535.7189">9896 10848,'-27'26,"27"-26,0 0,0 0,0 0,27 0,-1 0,1 0,-1 0,27-26,-26 26,52 0,-26 0,0-27,0 27,26-26</inkml:trace>
  <inkml:trace contextRef="#ctx0" brushRef="#br0" timeOffset="48678.7843">7250 7567,'-53'0,"27"0,-1 0,1 0,-27 0,0 27,0-27,-26 0,-1 0,-26 0,27 0,-53 0,-1 0,1 0,26 26,0-26,1 0,-1 26,53-26,0 27,0-27,27 0,-1 26,27-52,0 26,0 0,0 0,0-27,0 1,0 0,0 26,27-27,-27 1,26-1,-26 1,26-27,1 53,-1-27,1 1,-27-1,26 1,1 26,-1 0,-26 0,0 0,0 0,-53 0,27 26,-1 1,-26-1,-26 1,0-1,-1 1,27-1,0 27,1-26,25-1,1 27,26-27,26 27,1-26,25-1,1 1,0-1,27-26,-27 27,0-27,-27-27,0 27</inkml:trace>
  <inkml:trace contextRef="#ctx0" brushRef="#br0" timeOffset="49008.8032">5927 6879,'0'0,"-26"0,26 0,-53 53,26-26,1-1,-1 27,27-27,0 1,53 26,0-53,26 0,1 0,26-27,-27 1,27-1,-27 1,-26-27,-26 27,-27-27,-27 26,-26 27,-26 0,0 0,-1 27,-26 26,27-1</inkml:trace>
  <inkml:trace contextRef="#ctx0" brushRef="#br0" timeOffset="49791.848">5318 9631,'-26'0,"0"26,26-26,0 0,0 0,0 27,26-27,27 0,0 0,0 0,26 0,27 0,0 0,0 0,-1 0,1 0,0 0,-53 0,26 0,-26 0,-26-27,-1 27,-26-26,0-1,-26 1,-1-1,-26 1,1 0,25-1,-26 1,27 26,-27-27,53 27,0 0,0 27,26-1,27 1,-26-1,26 0,-1 1,1-1,-26-26,-1 27,-26-1,-26 1,-1-1,-26 1,1-1,-1 1,0-27,26 26,-26 1,0-27,27 0,-1 26</inkml:trace>
  <inkml:trace contextRef="#ctx0" brushRef="#br0" timeOffset="50156.8688">5345 10530,'26'0,"27"-26,-26 26,26-26,-27-27,27 26,0-26,0 27,0-27,0 0,0 26,-27 1,1 0,-1 26,-26 0,-26 26,26 27,-27 0,1 0,-1 26,-26 1,27-1,26 0,-27 1,1-1,-1-26,1 0</inkml:trace>
  <inkml:trace contextRef="#ctx0" brushRef="#br0" timeOffset="50333.879">5345 10927,'26'0,"1"27,26-27,0 26,26-26,0 0,1 0,-27 0,26 0,-26 0,0 0,0 0,0 27,-27-27</inkml:trace>
  <inkml:trace contextRef="#ctx0" brushRef="#br0" timeOffset="55961.2008">9049 3096,'0'-27,"0"27,0-26,-26 26,26 0,0-27,0 27,-27-26,1 26,-1 0,1 0,26 0,-27 0,1 0,-1 0,27 0,-26 0,0 26,-1-26,27 27,-26-27,-1 26,27-26,-26 27,-1-1,27 1,-26-1,26 27,-27-27,27 27,0 0,0-26,-26 26,26-27,0 27,0 0,-27-27,27 27,0-26,0-1,0 27,0-26,0-1,27 0,-27-26,0 27,26-1,-26-26,0 27,27-1,-27-26,26 0,-26 0,27 27,-1-27,-26 0,27 26,-27-26,26 27,-26-27,27 0,-27 26,26-26,0 0,-26 27,27-27,-1 0,-26 26,27-26,-1 0,1 0,-27 0,26 0,1 0,-27-26,26 26,1 0,-1 0,-26 0,26 0,-26-27,27 27,-27 0,0-26,26 26,-26-27,0 1,27-1,-27 1,0-27,0 26,0 1,0 0,0-1,-27-26,27 27,0-1,-26-26,26 27,0-27,-27 0,27 27,-26-27,26 26,0-26,-26 0,26 27,-27-27,27 0,-26 27,26-1,0 1,-27-1,1 1,-1-1,1 1,-1 26,27-27,-26 27,-1 0,27-26,0 26,-26 26,26-26,0 0,0 27</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66.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5:13.815"/>
    </inkml:context>
    <inkml:brush xml:id="br0">
      <inkml:brushProperty name="width" value="0.05292" units="cm"/>
      <inkml:brushProperty name="height" value="0.05292" units="cm"/>
      <inkml:brushProperty name="color" value="#FF0000"/>
    </inkml:brush>
  </inkml:definitions>
  <inkml:trace contextRef="#ctx0" brushRef="#br0">5060 9252,'0'0,"-25"0,25 0,0 0,0 0,0 0,0 0,0 0,0 0,0 0,25 25,-25-25,25 0,0 0,0 25,-1-25,26 0,0 0,-1-25,1 25,24-25,-24 0,-1 25,1-49,24 24,-24 0,24-24,-24-1,0 25,-1-25,26-24,-26 24,1 1,0-26,-1 26,1-26,-1 1,1 24,-25 1,24-26,-24 51,0-26,0 25,0-24,-25 24,0 25,24-25,-24 25,0 0,0-25,0 25,0 0,0 0,0 0,0 0,0 0,0 0,0 0,0 0,0 0,0 0,-24 0,24 0,-25 25,0-25,0 0,0 0,25 0,-24 25,-1-25,0 0,25 0,-25 0,25 25,-25-25,25 0,0 0,0 0,0 0,0 0,0-25,0 25,25 0,0-25,0 0,0 0,-1 1,26-1,-25 0,0 0,24 25,-49-25,25 25,-25 0,0 0,25 0,-25 0,0 25,0-25,-25 25,25 0,0 24,0-24,0 0,0 0,0 0,0-1,0 26,0-25,0 0,0-25,0 24,0 1,0-25,0 25,0 0,0 0,0-1,0 1,0-25,0 25,0-25</inkml:trace>
  <inkml:trace contextRef="#ctx0" brushRef="#br0" timeOffset="21495.2294">22076 13692,'0'0,"0"25,0 0,0 0,-25 49,25 25,0-24,-24 24,24 50,24-50,-24 25,25-25,-25 0,0-24,0-26,25-24</inkml:trace>
  <inkml:trace contextRef="#ctx0" brushRef="#br0" timeOffset="21705.2415">21630 13940,'-25'-99,"25"25,25-1,24-24,26 0,24 24,0-49,25 25,0 0,0 0,0 24,-25 1,-24-1,-1 51,1-1</inkml:trace>
  <inkml:trace contextRef="#ctx0" brushRef="#br0" timeOffset="22676.297">22448 14610,'25'25,"-25"-25,0 0,0-50,0 1,0-26,0 1,0-26,0-24,0 25,0-25,25 50,-25-25,49 24,-24 26,0-1,0 50,-25 25,25 0,-25 24,0 26,0-26,-25 26,25-26,-25 26,25-26,-25-24,25 0,0 0,0-1,25-24,0 25,0-25,-1-25,1 25,0-24,25-1,-25 0,-1 0,1 0,0-24,0-1,-25 1,0-26,0 26,25-1,-25 25,0-24,0 49,0 0,0 24,24 26,-24-25,25 24,0 1,0 0,0-1,-1-24,26 0,-25-25,24 0,-49 0,50-25,-50 0,25 0,-25-24,25-1,-25 1,0 24,0 0,0 0,0 25,0 0,0 25,24-25,1 25,0 0,25-25,-26 0,26-25,0 0,-1 0,1-49,-1 24,1-24,-25-1,24-24,-49 0,0 24,0 1,-24 24,-1 1,-25 49,25 25,1 24,-1 1,25 49,0 0,0 25,0-24,25-1,-1 25,1-75,25 26,-25-26,-1-24,1-25,-25-25,25-24</inkml:trace>
  <inkml:trace contextRef="#ctx0" brushRef="#br0" timeOffset="28016.6024">8880 14337,'0'0,"25"25,-25 0,0 24,25 26,-25-26,24 26,1-1,-25-24,25-1,-25 1,25-25,-25-25,0 0,-25 0,25-25,-25-25,-24 1,24-1,-25-24,25 24,-24-24,24-1,0 26,0-26,25 26,0 24,25-25,0 25,25 1,-26-26,26 50,0-50,-1 26,1-1,-25-25</inkml:trace>
  <inkml:trace contextRef="#ctx0" brushRef="#br0" timeOffset="28227.6144">8905 14461,'0'75,"0"-26,0-24,25 0,-1-25,1 0,0-25,0 0,25-24,-26-1,1 0</inkml:trace>
  <inkml:trace contextRef="#ctx0" brushRef="#br0" timeOffset="29365.6794">9351 14213,'0'25,"25"-25,0 25,-25-25,25 24,0 26,-1-25,-24 0,25 0,-25-1,25 1,-25 0,0-25,0 0,0 0,0 0,-25-25,0 25,1-25,-1 25,-25 0,1 0,24 25,-25 0,25 0,-24 24,49 1,-25-25,25 24,25-24,-25 0,49-25,-24 0,0 0,0-50,24 26,1-51,-25 26,0-26,-1 26,26-26,-50 1,25 24,-25-24,0 24,0 0,0 1,-25 24,25 0,0 25,-25 0,25 25,0 0,0 24,25 1,-25 24,25-24,0 24,-1-24,1 25,-25-51,25 26,0-25,-25 0,25-1,-25-24,0 0,0-24,24-1,-24 0,0 0,25 0,-25 1,0-1,25-25,-25 25,0 0,0 1,25 24,-25-25,0 25,25 0,-25 0,0-25,0 50,24-25,1 0,-25 25,25-25,0 0,0 24,-25 1,24-25,1 25,-25 0,0-25,-25 25,25 0,-24-25,-1 0,25 24,-25 1,0-25,25 25,0-25,-25 0,50 0,-25 0,25-25,0 0,0 1,24-1,1-25,-25 0,0 1,-1-1,1 1,0-1,-25 0,0 26,0-26,0 50,-25 0,0 0,25 25,-24 24,-1-24,25 25,-25 24,50-24,-25-1,25 1,-25 0,24-25,-24-1,50 1,-50 0,25-25</inkml:trace>
  <inkml:trace contextRef="#ctx0" brushRef="#br0" timeOffset="41590.3788">6276 7813,'0'0,"-25"-24,25-1,-25 0,25 25,0 0,-25-25,25 25,0 25,25-25,-25 50,0-26,25 1,0 50,-1-26,-24-24,50 25,-50-1,50-24,-50-25,24 0,26-49,-25-1,0-25,24-24,1-50,-1 1,1-26,24 0,1 1,-1-1,26 25,-26 0,0 25,1 0,-26 50,1 0,0 24,-26 0,-24 26,25 24,-25 0,0 0,0 0,0 0,0 0,0 24,0-24,25 25,-25-25,0 25,0 0,25 0</inkml:trace>
  <inkml:trace contextRef="#ctx0" brushRef="#br0" timeOffset="43479.4869">17835 12229,'0'25,"0"-25,0 0,0 0,0 0,0 0,0 0,0 0,0 0,0 24,0-24,0 25,0-25,0 25,0 0,0 0,0-25,0 0,24 0,1 0,0-25,25 0,-26 0,26 0,0 1,-26-1,26 0,0 0,-26 0,26 25,-25 0,0-25,-25 25,0 0,0 0</inkml:trace>
  <inkml:trace contextRef="#ctx0" brushRef="#br0" timeOffset="45413.5968">7094 7888,'0'0,"0"25,-25-1,25 1,0 0,0 25,0-1,0 26,0-26,25 1,0 0,-25-1,50-24,-26-25,26 0,0-50,-1-24,26-25,-1-50,25 0,0-25,1 1,24-26,0 26,-25-1,25 0,-25 50,0 0,-24 25,-26 0,1 49,-25 1,0 24,-1 0,-24 25,0 0,0 25,0 0,0 0,-24-1,24-24,0 25</inkml:trace>
  <inkml:trace contextRef="#ctx0" brushRef="#br0" timeOffset="49890.8536">16470 11832,'0'0,"0"0,0-25,0 25,-24 0,24 0,-25 0,25 0,-25-25,25 25,-25 0,0 0,25 0,-25 0,25-25,-24 1,24-1,-25 0,25 0,-25 0,0-24,25 24,-25-25,25 1,0 24,-24-25,-1 1,25-1,0 25,0-24,0-1,0 25,0 0,0-24,0 24,0-25,25 26,-1-1,-24 0,25 0,-25 0,25 1,0-1,0 0,-1 0,1 0,0 1,0-1,25 0,-26 25,26-25,-25 25,24-25,-24 25,25 0,-25-24,-1 24,26 0,-25 0,24 0,-24 0,0 0,0 0,0 24,-1-24,1 0,0 25,-25-25,25 25,-25-25,25 25,-25 0,0-1,0 1,0 0,0 0,0 0,0-1,0 1,-25 0,25 0,0-25,0 25,0-25,0 24,0-24,0 0,0 25,0-25,0 0,0 0,25 25,-25-25,0 25,0-25,0 25,0-25,0 24,0-24,0 25,0-25,0 0,0 0,0 0,0 0,0 0,0 0,0 0,0 0,0 0,0 0,0 0,0 0</inkml:trace>
  <inkml:trace contextRef="#ctx0" brushRef="#br0" timeOffset="50705.9002">16942 11038,'0'0,"0"25,0-25,0 0,0 0,0 0,0 0,0 0,0 0,0 25,0-25,0 24,0-24,0 25,0 0,0 0,0 0,0 24,0 1,0 0,0-1,-25 1,25-1,0 1,-25 0,25-26,0 26,0-25,-25 0,25-1,0 1,0-25,-25 0,25 0,0 0,0-25,0 25,0-24,0-1,0 0,0-25,0 26,0-1,0 0,-24 0,24 0,0-24,0 24,-25 25,25-25,0 0,0 1,0 24,0 0,0 0,0 24,0 1,0 0,0 0,0 0,25-1,-25 26,0-25,24 0,-24-25,0 0,0 0,25 0,-25 0,25 0,-25 0,0-25,25 25,-25-25,25 0,-25 25,24-25,1 1,0-1</inkml:trace>
  <inkml:trace contextRef="#ctx0" brushRef="#br0" timeOffset="51358.9376">16545 13568,'25'0,"-25"0,24 0,1-25,-25 25,25 0,0 0,0 0,-1-24,1 24,0 0,0-25,0 25,-1 0,1 0,-25-25,0 25,0 0</inkml:trace>
  <inkml:trace contextRef="#ctx0" brushRef="#br0" timeOffset="51602.9515">16570 13692,'0'0,"49"0,-24 0,0 0,0-25,-1 50,1-50,0 25,0 0,-25 0,25 0</inkml:trace>
  <inkml:trace contextRef="#ctx0" brushRef="#br0" timeOffset="52611.0092">8086 7937,'0'0,"0"25,0 0,0 0,0 25,0-1,25 1,0-1,-25 26,25-26,-25 1,25 0,-25-26,24-24,1 0,0-49,0-26,0 1,24-25,-24-50,25 25,24-25,-24-25,24 26,0-1,1 0,-26 25,26 25,-26 24,1 1,0 24,-25 1,24 24,-49 25,25 0,0 0,-25 0</inkml:trace>
  <inkml:trace contextRef="#ctx0" brushRef="#br0" timeOffset="70762.0471">11410 4564,'0'-25,"0"25,0 0,0 0,-25 25,25 0,0 24,0 26,-24-1,24 26,0-1,0 0,-25 50,25-50,-25 25,25-25,0-24,-25-1,25 0,0-49,-25 0,25 0,0-25,0-25,0 0,25-24,-25-1,25 25,-25-24,25-1,24 25,-24 0,0 25,25 25,-1-25,1 25,-25 0,24 0,-24-1,0 26,-25-50,0 25,-25 0,0-1,0 1,-24 0,-1-25,1 25,-1-25,0-25,1 25,24-25,25 25,-25-25,50 1,-25-1,50 0,-26-25</inkml:trace>
  <inkml:trace contextRef="#ctx0" brushRef="#br0" timeOffset="70938.0574">11857 5507,'24'24,"-24"26,0 0,0-26,0 26,0-25,-24 24,24-24,0 0,0-25,24-25,-24 0</inkml:trace>
  <inkml:trace contextRef="#ctx0" brushRef="#br0" timeOffset="71086.0659">11956 5085,'-25'-25,"25"25,0 0,0 0,-25 0,25 0,25-25,-25 1</inkml:trace>
  <inkml:trace contextRef="#ctx0" brushRef="#br0" timeOffset="71308.0786">12179 4638,'25'-49,"0"24,-25 25,0 0,0 50,0-1,0 26,-25 24,25 0,-25 25,25 0,0 0,0-25,0 25,0-49,0-1,0-49,25 25,-25-50,0-25,25 0,-50-25</inkml:trace>
  <inkml:trace contextRef="#ctx0" brushRef="#br0" timeOffset="71705.1013">12129 5383,'-24'-50,"-1"25,25 0,0 1,0-1,25 25,-1 0,26 0,0 0,-25 0,49-25,-24 25,-1-25,1 25,-1-25,-24 25,0 0,0 0,-25 0,0 0,-25 25,25 0,-50 0,50-25,-24 49,24-24,0 0,24 25,1-26,0 26,25-25,-26 24,1-24,0 25,-25-25,0-1,-25 1,25 0,-25-25,1 25,-26-25,25-25,0 25,1-25,-1 0,25-24,0-1</inkml:trace>
  <inkml:trace contextRef="#ctx0" brushRef="#br0" timeOffset="71938.1146">12849 4713,'0'25,"25"-1,-25 51,0-25,0 49,0-25,0 25,24 1,-24-26,25 0,-25 1,0-26,25-24,-25 0,0-25</inkml:trace>
  <inkml:trace contextRef="#ctx0" brushRef="#br0" timeOffset="72462.1446">12824 5209,'0'-25,"0"0,0 25,25-24,-25 24,25 24,-25 1,24 0,1 0,0 24,0 26,-25-26,25 1,-25 0,24-26,-24 1,0 0,0-25,0 0,0-25,0 25,0-49,0-1,25 0,-25 1,0-26,0 26,25-1,-25 1,25 24,-25 25,0 0,0 0,0 25,0 24,0-24,0 0,0 24,0 1,0-25,25 24,-1-49,-24 25,25-25,0 0,0 0,0 0,0-25,-25 25,24 0,1 0,-25 25,25-25,-25 25,0 0,0 24,0-24,0-25,0 0,25 0,-25-25</inkml:trace>
  <inkml:trace contextRef="#ctx0" brushRef="#br0" timeOffset="72640.1548">13419 4862,'-24'-75,"24"50,-25-24,0 24,25 25,0 0,0 0,-25 25,25-25,25 25,-25-1,0 26</inkml:trace>
  <inkml:trace contextRef="#ctx0" brushRef="#br0" timeOffset="73399.1982">13469 5631,'25'-25,"-25"0,0 0,0 0,0-24,0-1,25 25,-25-24,0 24,0 0,0 25,0 0,0 25,0 0,24 0,-24-1,25 1,-25 0,25 0,0-25,0 0,-1 0,-24-25,25 0,0 0,0-24,-25 24,25 0,-25 0,24 1,-24 24,0 24,-24 1,24 0,0 25,0-26,0 1,0 25,24-25,-24-25,25 0,0 0,0 0,-25-25,25 0,-25 0,0 0,0 25,0-24,0-1,0 25,0 0,0 49,0-24,24 25,-24 24,25 1,0 24,0 0,0-24,-1 24,1-25,-25-24,0 24,0-49,0 0,-25-25,1 0,-1 0,0-25,0 0,0 25,25-25,0 1,0-1,0 0,-24 0,48 25,-24-25,25 1,-25-1,25 0</inkml:trace>
  <inkml:trace contextRef="#ctx0" brushRef="#br0" timeOffset="74777.277">12353 7119,'0'-25,"0"25,-25 0,25 0,0 0,25 25,0-25,-1 0,26 25,0-25,24 25,25-25,0 24,1-24,24 0,24 0,-23 25,23-25,-24 0,25-25,-25 25,-25 0,25 0,-24 0,-26-24,0 24,-24-25,0 25,-25-25,-1 25,-24-25,0 25,-24-25,-1 1,0 24,-25-25,25 0,-24 0,-1 0,1 25,-1-24,25-1,-24 25,49 0,-25 0,25 0,0 0,25 0,-1 25,26-1,24 1,-24 0,24 0,1 0,-25-1,24 1,-49 25,0-25,-25-1,0 1,-50 25,25-1,-49 1,24-25,-24 24,-1 1,26-25,-1 0,25-1,0-24,25 0,0 0,25-49</inkml:trace>
  <inkml:trace contextRef="#ctx0" brushRef="#br0" timeOffset="75858.3388">15453 6772,'0'0,"25"0,-25 0,0 0,0 0,0 0,0 0,0 0,0 0,0 0,0 0,0 0,0 0,0 0,0 24,0-24,0 25,0 0,0 25,0-1,0 1,0 24,0 1,0-1,0 25,0-24,0 24,-25-49,25 24,0-24,0-26,-24 1,24-25,0 0,0 0,-25 0,25 0,0-25,0 25,0-24,0 24,0-25,0 0,0-25,0 26,0-26,0-24,0-1,0 1,25-25,-25-1,24 1,-24 0,25 0,-25 24,0-24,25 49,0 26,-25-26,25 50,-1 0,-24 50,25-26,0 51,25-1,-26 25,1 1,25-1,-25 0,24 0,1-24,-25-1,-1-24,1-1,0-24,0 0,-25 0,0-25,0 0,-25-25,0 25,-24-25,24-24,-25 24,1 0,-1 0,0 0,26 1,-1-1,0 0,25 25,0 0,0-25,50 25,-26-25</inkml:trace>
  <inkml:trace contextRef="#ctx0" brushRef="#br0" timeOffset="76110.3533">16222 7094,'25'0,"0"0,-25-25,0 25,0 0,0 0,-25-24,0 48,0-24,-24 25,24 0,0 25,25-1,-25 1,25-1,0 1,0 0,25-26,0 26,0-50,0 0,-1 0,26-25</inkml:trace>
  <inkml:trace contextRef="#ctx0" brushRef="#br0" timeOffset="76859.3961">16594 6995,'0'0,"-24"0,-1 0,0 25,0 0,0 24,1 1,-26-1,50 1,-25 0,25-1,25-24,-25 25,50-26,-26 1,26-25,-25 0,24 0,1-25,-25 1,24-1,-24 0,0-25,0 1,-25-1,0 25,-25 1,25-1,-25 0,0 25,1 25,-1 0,0-1,25 26,-25 0,50-1,0-24,-25 0,49 0,-24-1,0-24,0 25,24-50,-49 25,25 0,0 0,-25 0,25 25,-25 0,25 0,-25 49,0 1,24-1,-24 25,0 0,25-24,0 24,-25-49,0 24,0-49,-25 0,0-50,25 0,-24-49,24-1,-25-24,0-50,25 25,0-25,0 25,25 25,0 0,-25 25,24 49,26 0,-25 50,0 0,-1-1,1 26,-25 0,25-1,-50 1,25-1,-25-24,1 0,-26 0,25-25,0-25,25 0</inkml:trace>
  <inkml:trace contextRef="#ctx0" brushRef="#br0" timeOffset="77222.4157">17190 6350,'0'-25,"0"25,0 25,0 25,0 49,0-25,0 50,0 0,0 0,0 0,0 0,0-49,24 24,-24-74,0 0,0-25,-24 0,24-50,-25 0,0 1,-25-26,26 26,24-1,0 1,0 24,0 0,49 25,-24-25,25 0,-1 1,1 24,24-25,-24 0,-25-25,24-24</inkml:trace>
  <inkml:trace contextRef="#ctx0" brushRef="#br0" timeOffset="77414.4277">17760 6127,'0'-50,"0"1,-25 49,1 0,24 24,-25 51,0-26,-25 26,26 24,-1 0,0 0,-25 1,50-26,-25 25,25-24,-24-26,48 26</inkml:trace>
  <inkml:trace contextRef="#ctx0" brushRef="#br0" timeOffset="77589.4377">17512 7367,'0'50,"-25"-26,25-24,0 25,0-25,0 0,0 0,-25 0,1-25,24 25,0-24,-25 24</inkml:trace>
  <inkml:trace contextRef="#ctx0" brushRef="#br0" timeOffset="77894.4553">15776 8086,'74'-24,"1"-1,24 0,0 0,25 0,0 0,0 1,0-1,0 0,-49 0,-1 25,0 0,-24 0,-25 0,0 0,-25 0,24 25</inkml:trace>
  <inkml:trace contextRef="#ctx0" brushRef="#br0" timeOffset="78880.5117">15974 8508,'-49'-25,"24"0,-25 1,1 24,-26-25,26 25,-1 25,-24-1,-1 1,26 25,-26 24,25 1,1 24,-26 0,51 25,-1 0,0 25,0-25,25 25,25 0,0-1,0 1,24 0,1 0,-1-25,1 0,0 0,-1 25,1-25,0-25,-1 0,-24 25,25-49,-26 24,1-49,0 24,-25-24,25-1,-25-24,25 0,-25-25,0 0,0 25,0-25,0 0,-25-25,25 25,0 0,-25-25,25 25,-25-25</inkml:trace>
  <inkml:trace contextRef="#ctx0" brushRef="#br0" timeOffset="79162.5278">15677 11584,'-25'-25,"0"-25,25 26,-25-1,0 0,1 0,24 25,-25 0,25 0,0 25,25 0,-25 24,24 1,1 0,0-1,0-24,0 25,-1-26,1-24,0 0,-25-24,25-26,0 0,-1 1,1-1,0 1,0-1,-25 25,25 0,-25 1,0 24,24 24,-24-24</inkml:trace>
  <inkml:trace contextRef="#ctx0" brushRef="#br0" timeOffset="93258.3341">7689 8979,'0'0,"0"0,0 0,0-25,0 25,0 0,0 0,0 0,0 0,0 25,0 0,0-25,0 50,0 24,0-24,0 49,0-25,-24 26,24-1,0 0,0-25,0 1,0-1,0 1,0-26,0 1,0-25,24 0,-24-25,0-25,0 0,0-25,0 1</inkml:trace>
  <inkml:trace contextRef="#ctx0" brushRef="#br0" timeOffset="93667.3575">8210 9153,'0'0,"0"0,-24 25,-1 0,0 24,-25 26,26-26,-26 50,25-24,0 24,25-25,0 1,25-1,0 1,0-51,49 1,-24 0,49-50,-25 0,1-24,-1-1,1-24,-26-1,1 1,-25-25,-25 24,-25-24,0 25,-25 24,1-24,-26 49,1 0,24 25,1 0,-26 25,51-25,-1 25,0 24,25-24</inkml:trace>
  <inkml:trace contextRef="#ctx0" brushRef="#br0" timeOffset="94089.3816">8781 9302,'0'0,"0"25,-25-1,0 1,0 0,1 25,-1-1,0 26,0-1,25-24,25 24,0-24,24-1,26 1,-1-25,1-25,24 0,-25-25,26-25,-26 1,0-1,-24-24,-25-1,0 1,-25-25,-25 24,-25 1,1-1,-26 1,1 49,-25 0,24 25,1 0,-1 25,26 0,-1 0,25 0,25-1,0 1,25-25</inkml:trace>
  <inkml:trace contextRef="#ctx0" brushRef="#br0" timeOffset="94386.3986">9525 8905,'0'0,"25"0,0 0,-25 0,0 49,0-24,0 25,0 24,0 1,24 24,-24-25,25 26,-25-1,25 0,-25-25,25 1,-25-26,25 26,-25-50,0-1,0 1,0-25,0-25,0 25,0-49</inkml:trace>
</inkml:ink>
</file>

<file path=ppt/ink/ink67.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7:05.061"/>
    </inkml:context>
    <inkml:brush xml:id="br0">
      <inkml:brushProperty name="width" value="0.05292" units="cm"/>
      <inkml:brushProperty name="height" value="0.05292" units="cm"/>
      <inkml:brushProperty name="color" value="#FF0000"/>
    </inkml:brush>
  </inkml:definitions>
  <inkml:trace contextRef="#ctx0" brushRef="#br0">15478 17711,'25'49,"-25"-49,0 0,0 0,0 0,0 0,0 0,0 0,0 0,0 0,0 0,-25 25,25-25,0 0,-74 0,74 0,-50-25,50 25,-74-49,24 24,25-25,-24 1,-1-1,0-25,1 1,24 24,-25-24,1 0,-1-1,25 1,1 24,-1-24,0 24,0 1,25 24,-25-25,25 25,-24 1,24 24,0 0,0 0,0 0,0 0,0 0,0 24,24 1,-24 25,0-25,0 24,0 1,0-1,0 1,0-25,0 24,0 1,0-25,-24 0,24-1,0-24,0 0,0 0,0 0,0-24,0-1,-25 0,25-25,-25 1,25-1,0-24,-25 24,25 1,-25-26,25 26,-24 24,24 0,0-25,0 50,0-24,0 24,24 0,-24 24,25 1,0 0,0 25,24-26,-24 26,25-25,-25 24,-1-24,1-25,0 25,0-25,-25 0,0-25,-25 0</inkml:trace>
  <inkml:trace contextRef="#ctx0" brushRef="#br0" timeOffset="815.0463">12898 15701,'0'50,"0"-25,0-25,0 0,0-25,0 0,25-24,-25-26,25 1,0-50,-25 0,25 0,-1 0,1-25,-25 25,0 0,25 25,-25-1,25 51,-25-1,0 50,0 0,25 50,-1-1,-24 51,25-1,0 25,0 25,25-25,-26 0,1-25,0 0,25-24,-50-26,24 1,-24-50,0 0,-24 0,-1-25,0 0,-25-24,-24 24,24-25,1 0,-1 26,0-1,26 0,-1 25,25 0,0 0,25 0,-1 0,1-25</inkml:trace>
  <inkml:trace contextRef="#ctx0" brushRef="#br0" timeOffset="1049.06">13643 14833,'24'-25,"-24"25,-24 0,-1 25,0 0,-25 0,26 24,-1 1,0 24,0-24,25 24,0 1,0-1,0-24,25 0,25-26,-26 1,1-25,25 0</inkml:trace>
  <inkml:trace contextRef="#ctx0" brushRef="#br0" timeOffset="2106.1203">13891 15032,'0'24,"-25"1,0 0,25 25,-25-26,0 26,25-25,-24 0,-1 24,25 1,0-25,0 24,25-24,-1 25,-24-25,25-1,0 1,25 0,-26-50,26 25,-25-25,0 25,24-49,-24 24,0-25,0 1,-1-1,1 0,-25 26,0-26,25 25,-25 0,0 25,0-24,0 24,0-25,0 25,25-25,-25 25,25-25,-25 25,0-25,24 25,-24 0,25-24,-25 24,-25-25,25 25,0 0,-24-25,-1 25,0 25,25-25,-25 0,0 25,1-1,24 26,-25-25,25 24,25 1,-25-25,24 24,1-24,-25 0,25 0,25-25,-50 0,49 0,-24-25,0 0,0-24,-25 24,25 0,-1 0,1 0,-25 25,25 0,-25 25,0 0,25 25,0-1,-25 26,0-1,24 25,1-24,-25-1,0-24,0 24,0-49,0 0,0-25,0-25,-25 0,25-49,-24-1,24-49,-25 25,0-25,25 0,-25 25,25 0,-25-1,25 51,25 24,-25 0,25 25,-25 0,25 25,0 0,-25 24,0-24,0 25,0-1,0-24,-25 0,0 0,25 0,-25-25,0 0,25 0,-24-25,24 0</inkml:trace>
  <inkml:trace contextRef="#ctx0" brushRef="#br0" timeOffset="2672.1528">14635 14089,'0'0,"0"0,0 0,25 50,-25-1,0 1,0 24,0 26,0-1,0 0,24 0,-24-24,0-1,0-24,0-1,0-24,0 0,0-25,-24-25,24 0,0-24,0-1,0 0,0 1,0-1,24 1,1 24,0-25,0 50,0 0,-1 0,1 0,-25 25,0 0,0 0,0-1,-25 26,25-25,25 0,-25 24,25-24,25 0,-26 0,26-1,0 1,-26-25,1 25,0 0,-25-25,-25 0,0 0,-24 25,24-25,-25 0,26 24,-26-24,50 0,-25 0,25 0,25-24</inkml:trace>
  <inkml:trace contextRef="#ctx0" brushRef="#br0" timeOffset="3515.201">15925 14263,'-25'0,"0"0,0 49,-24 1,-1 0,25-1,0 50,1-24,24-1,0 1,24-1,1-24,25-1,-1-24,1-25,0 0,24-25,-24-24,-1-1,-24 0,-25-24,25 0,-50-1,0 1,0 24,-24 1,24-1,0 25,-24 0,49 25,0 0,0 25,24-25,1 25,25-25,-1 25,1-25,-25 25,24-25,-24 0,0 24,0-24,-25 25,-25 25,0-25,25 24,-25 1,25-1,0 1,0 0,0-26,25 1,25-25,-1 0,-24-25,25-24,-25-1,0-49,-1 25,-24-26,0-24,-24 25,24-25,-50 25,25 0,0-1,0 51,25-1,-24 25,24 25,0-24,24 48,-24-24</inkml:trace>
  <inkml:trace contextRef="#ctx0" brushRef="#br0" timeOffset="3854.2204">16619 14263,'-25'49,"1"1,24 0,0-1,0 26,0-26,24-24,1 25,25-50,-1 0,-24-25,25 0,-1-25,-24-49,0 25,-25-26,0-24,-25 25,0-25,-24 0,-1 0,-24 25,24 25,1 24,24 0,0 26,25 24,0 0,25 0,0 0</inkml:trace>
  <inkml:trace contextRef="#ctx0" brushRef="#br0" timeOffset="4193.2396">17388 13444,'0'25,"25"25,-25 24,0-24,0 24,0 25,25 0,-25-24,0 24,0-25,0 1,0-26,0-24,0 0,0-25</inkml:trace>
  <inkml:trace contextRef="#ctx0" brushRef="#br0" timeOffset="4394.2513">17661 13395,'0'-50,"0"50,0 50,0-26,0 51,0 24,-25 0,25 0,0 25,0-49,0 24,0-25,25-24,-25-25,0-25</inkml:trace>
  <inkml:trace contextRef="#ctx0" brushRef="#br0" timeOffset="4563.261">17338 13742,'25'25,"0"-25,0 0,24 0,26 0,-25-25,-26 25,26-25,-25 0,-25 0</inkml:trace>
  <inkml:trace contextRef="#ctx0" brushRef="#br0" timeOffset="4753.2716">17165 14089,'25'50,"-25"-26,49 1,-24-25,25 0,24 0,-24-25,-1 1,1-26,24 25,-24-24,0-1</inkml:trace>
  <inkml:trace contextRef="#ctx0" brushRef="#br0" timeOffset="5273.3016">18058 13990,'-25'49,"25"-24,-50-25,26 25,-1 0,25 0,0-1,0 1,0 0,49 0,-24-25,25 0,-25-25,24 0,1-24,-1-1,-24 0,0-24,25 0,-50-26,24 1,-24-25,25 25,-25 0,0 0,0-1,0 51,0-1,0 25,0 25,0 25,0 0,0 24,0 51,0-1,25 25,-25 50,0-1,0 1,0 24,0 1,25-26,-25 1,0-25,0-25,0-25,0 0,0-74,0 0,0-50,0-25,25-49</inkml:trace>
  <inkml:trace contextRef="#ctx0" brushRef="#br0" timeOffset="5650.3231">19075 13791,'25'-24,"-1"-1,1-25,25 1,-1-26,-24 1,25-1,-25 1,-1 0,1-1,0 1,-25 49,25-25,-25 25,0 25,-25 25,25 25,0-25,0 74,-25-25,0 26,25 24,-24-25,-1 25,25-25,-25 0,25-24,-25-1,25-49,-25 0</inkml:trace>
  <inkml:trace contextRef="#ctx0" brushRef="#br0" timeOffset="5839.334">18976 14139,'0'24,"0"26,24-50,1 25,25-25,-1 0,-24 0,25-25,-1 0,1 0,-25 1,24-1,-24 0,25-25</inkml:trace>
  <inkml:trace contextRef="#ctx0" brushRef="#br0" timeOffset="6165.3526">19720 13816,'0'0,"0"0,-25 25,0-25,0 0,1 25,-26-25,50 25,-25 24,25-49,25 50,25-1,-26-24,1 25,25-25,-25 24,-1-24,-24 0,-49 0,24-1,-25 1,-24 0,24-25,-24 25,49 0,-25-25,26 25,-1-25,25 0,25 0,-1 0,1-25,0 25</inkml:trace>
  <inkml:trace contextRef="#ctx0" brushRef="#br0" timeOffset="7397.4231">13419 16222,'-49'50,"24"-1,0 1,0 25,1-1,24-24,0 49,0-25,0 1,0-1,0 25,24-49,-24 24,0-24,0-1,-24-49</inkml:trace>
  <inkml:trace contextRef="#ctx0" brushRef="#br0" timeOffset="8144.4658">13097 16644,'-25'-124,"25"0,25 25,-25-25,25 24,24 1,1 25,0 49,-1 0,1 25,-1 0,1 50,-25-25,0 49,-25 0,0-24,0 49,-25-49,0 24,-25-24,26 0,-26-1,25 1,25-25,0-1,0 1,25 0,0 0,0-25,24 0,26 0,-26-25,1 0,24-24,-24 24,-1-25,-24 1,0-26,0 50,-25-24,0-1,-25 25,0 25,-24 0,24 25,-25 0,25 49,-24-24,49 24,-25 1,25-1,25-24,-25-1,25 1,-1-25,26 0,-25-25,0-25,24 0,-24-25,0 26,0-26,-1-24,-24 49,25-25,-25 1,25 24,-25 0,0 25,25 50,-25-26,25 26,-1 0,26 24,-25 0,0 26,24-26,-49 0,25 1,-25-1,0 1,-25-26,0-24,1 25,-26-50,25 0,-24-25,-1 0,0-25,26-24</inkml:trace>
  <inkml:trace contextRef="#ctx0" brushRef="#br0" timeOffset="8289.4741">13841 16173,'0'0,"0"-25,0 25,0 0,0 0,0 0,25 0</inkml:trace>
  <inkml:trace contextRef="#ctx0" brushRef="#br0" timeOffset="8530.4877">14213 16396,'25'-25,"24"25,-24-25,0 0,-25-24,25 24,-50 0,25 0,-25 25,0 0,1 0,-26 25,50 25,-25-1,0 1,1 0,24 24,0-49,24 0,1 0,0-25</inkml:trace>
  <inkml:trace contextRef="#ctx0" brushRef="#br0" timeOffset="8731.4994">14635 16148,'0'0,"-25"-25,0 50,0-25,1 25,-26 24,25-24,0 49,25-24,0 0,0-1,25-24,0 0,25 0,-1-25,1 0,-25-25</inkml:trace>
  <inkml:trace contextRef="#ctx0" brushRef="#br0" timeOffset="9221.5274">14883 15652,'-25'-25,"0"0,25 50,-25 0,25 0,-24-1,24 26,0-25,0 0,0 24,24-24,-24 0,0 0,25-1,-25 1,0-25,0 25,0 0,0 0,0-1,0-24,0 25,0 25,25-25,-25-1,25 1,-25 0,25 0,-25 0,24-1,-24 1,0-25,0 0,0 25,0-25,0 0,0 0,0 0,0 0,0 0,0 0,0 25,0-25,0 25,0-25,0 25,0-25,0 24,0-24,0 0,-24-24,24-1</inkml:trace>
  <inkml:trace contextRef="#ctx0" brushRef="#br0" timeOffset="9603.5493">14684 16073,'0'0,"0"0,25 25,-25-25,50 0,-25-25,-1 25,26 0,0 0,-1 0,-24-24,0 24,0 0,-1 24,-24-24,0 0,0 25,0 0,-24-25,24 50,0-26,24 1,1-25,0 25,0 0,0 24,-1-24,1 0,-25-25,0 25,0 0,0 0,-25-25,25 0,-24 0,24 0,0-25,0-25,24 25</inkml:trace>
  <inkml:trace contextRef="#ctx0" brushRef="#br0" timeOffset="10766.6158">16098 16024,'0'0,"50"0,-25-25,-1 25,26-25,-25-24,24 24,-24 0,-25-25,25 1,-25 24,-25-25,0 26,-24-1,-1 25,1 25,-26-1,1 26,24 0,-24 24,24 0,25 26,1-51,24 50,0-49,24 24,1-24,25-25,-25 0,24-25,1-25,-25 0,24 25,1-50,-25 26,-1-26,1 25,0-24,0-1,0 50,-1-25,1 25,0 0,0 25,25 0,-26 24,1-24,25-25,-25 25,-1 0,1-25,-25 0,0 0,25-25,-50 0,25 25,0-25,-25 1,1-1,24 0,0 0,0 0,0 25,24-24,1 24,0-25,0 0,24 25,-24-25,0 0,0 1,0-1,-25 0,0-25,0 26,-25-26,25 25,-50 0,25 1,1-1,-1 25,0 25,0-1,25 1,-25 25,25-1,25 26,-25-26,25 26,0-26,0 1,-1-25,1 24,0-49,0 0,24 0,-49-24,25-1,0-25,0 25,-25-24,0 24,25-25,-25 26,0-1,0 25,0 0,0 25,0-1,24-24,-24 25,25-25,0 25,0-25,0 0,-25 25,24-25,1 0,0 25,-25-1,25-24,0 25,-25 0,24 0,1-25,0 0,0 0,0-25</inkml:trace>
  <inkml:trace contextRef="#ctx0" brushRef="#br0" timeOffset="11020.6303">17611 15106,'0'0,"25"25,-25 24,0 1,0 0,0 24,0 1,25 24,-25-25,0 25,25-49,0 24,-25-24,0-25,0-25,24 0,1-25</inkml:trace>
  <inkml:trace contextRef="#ctx0" brushRef="#br0" timeOffset="11200.6406">17859 15156,'25'-25,"-25"25,0 25,0 24,0 26,0-1,0 1,0 24,0-25,0 1,0-26,0 1,0-25,0-25</inkml:trace>
  <inkml:trace contextRef="#ctx0" brushRef="#br0" timeOffset="11355.6495">17537 15478,'-25'0,"25"0,0 0,50 0,-25 0,24-25,1 25,-25 0,24-24,-24-1,0 25</inkml:trace>
  <inkml:trace contextRef="#ctx0" brushRef="#br0" timeOffset="11497.6575">17611 15652,'0'49,"0"-24,25 0,0-25,0 0,0 0,-1 0,1-25,25 0,-25 1</inkml:trace>
  <inkml:trace contextRef="#ctx0" brushRef="#br0" timeOffset="11989.6857">18256 15528,'-25'25,"1"-1,24 26,-50-25,50 0,-25 24,25-24,0 0,25-25,-25 0,25 0,24 0,-24-25,0 25,0-50,0 26,-25-26,24 0,-24-24,0 0,25-1,-25 1,0-1,0 1,0-1,0 26,0-1,0 25,0 25,0 25,0 25,25-1,-25 26,0 24,25 50,0-25,-25 25,24 24,-24-24,25 0,-25-25,25 0,-25-25,0-24,25-26,-25-24,0-25,0-49,25-1</inkml:trace>
  <inkml:trace contextRef="#ctx0" brushRef="#br0" timeOffset="12357.7068">19422 15304,'0'0,"25"0,-25-24,0-1,25-25,-1 1,-24-1,0 0,25 1,0-1,-25 1,0 24,0 25,0 0,0 49,0 1,0 0,0 24,0 25,0-24,-25 24,25 0,-25-24,25-1,-24-24,-1-1,25-24</inkml:trace>
  <inkml:trace contextRef="#ctx0" brushRef="#br0" timeOffset="12516.7158">19298 15701,'25'0,"-25"25,25-25,-1 0,26 0,-25-25,0 25,-1-24,1 24,0-25,0-25</inkml:trace>
  <inkml:trace contextRef="#ctx0" brushRef="#br0" timeOffset="12814.7329">19968 15304,'0'0,"-25"25,0-25,0 25,1 0,-1 0,0 24,25-24,0 25,0-1,25-24,0 25,-1-25,26 24,-25-24,0 0,-25 0,0-1,-25 1,0 0,-25 0,1-25,-1 25,25-1,-24-24,-1 25,50-25,0 0,0 0</inkml:trace>
  <inkml:trace contextRef="#ctx0" brushRef="#br0" timeOffset="93077.3237">6400 8756,'0'25,"24"0,-24-25,25 0,0 0,25-25,-26 25,1-50,0 25,0-24,0-1,-25 1,0 24,0-25,-25 25,0 1,0 24,-24 0,-1 24,0 26,26 0,-1-1,0 26,0-1,25 0,25 1,-25-26,50 1,-26 0,26-1,-25-24,24-25,1 0,-25 0,0-25,-1-24,1-1,0 0,0-24,0 0</inkml:trace>
  <inkml:trace contextRef="#ctx0" brushRef="#br0" timeOffset="93823.3664">6772 8533,'24'25,"1"-1,-25 26,25-25,0 0,0-1,0 1,-1 0,1 0,0 0,-25-25,25 0,0-25,-25 0,0 0,0 0,0 1,0-26,0 0,-25 1,25 24,0 0,0-24,0 49,0-25,25 0,-1 25,-24 0,50-25,-25 0,0 25,-1-24,1-26,-25 25,0-24,0 24,0 0,0 0,-25 25,1-25,-1 50,0-25,0 25,0 25,25-1,0 1,0-1,25 1,0 0,0-1,0-24,-1 0,1 0,0-25,0 0,-25-25,25 0,-25 0,24-24,-24-1,0 0,0 1,25-1,-25 25,0 1,0 24,0 0,0 24,0 1,0 0,25 0,-25-25,25 0,0 0,-1-25,-24 0,25 0,0 25,0-24,-25 24,25 0,-1 0,-24 24,25-24,0 0,-25-24,25 24,-25-25,25 0</inkml:trace>
  <inkml:trace contextRef="#ctx0" brushRef="#br0" timeOffset="94065.3802">7640 7218,'-25'0,"25"0,0 25,0 25,0-1,25 1,-25 49,25-25,-1 1,1-1,0 1,0-26,0 1,-1-1,1-49,-25 0,25-24,-25-51</inkml:trace>
  <inkml:trace contextRef="#ctx0" brushRef="#br0" timeOffset="94263.3915">7739 7119,'-25'-50,"0"50,25 25,0 0,25 25,-25-1,25 26,0-1,0 0,-1 1,26-26,-25 26,0-50,-1-1,-24 1,0-25,0 0</inkml:trace>
  <inkml:trace contextRef="#ctx0" brushRef="#br0" timeOffset="94602.4099">7491 7516,'-25'0,"25"0,0 0,25-25,0 0,24 0,1 1,-25-1,24 0,-24 25,0 0,-25 0,25 0,-25 25,-25 0,25-1,0 26,0-25,-25 0,25 24,0-24,25-25,-25 25,25-25,0-25,-1 25,1-25,0 0,25 1,-26-1,1 0,25-25,-25 1,24 24,1-49,0-1</inkml:trace>
  <inkml:trace contextRef="#ctx0" brushRef="#br0" timeOffset="95614.4687">20265 8558,'0'0,"-24"24,24 1,-50 0,25 0,-24 0,24 24,-25 1,1-25,-1 24,25 26,0-26,1 1,-1 0,25-1,25-24,-1-25,51 0,-26 0,26-50,-1 1,1-1,-26 0,1-24,-1 24,-49 1,0-1,-24 25,-26 1,0 24,-24-25,49 25,-24 0,-1 0,50 0,0 0,50-25,-1 25,1 0,24 0,1 0,-26 0,1 25,-1 0,1-1,-25 26,-25-25,25 24,-25-24,0 0,24-25,-24 0,25 0,0-25,0 0,-25-24,25-26,-25 26,-25-50,0-1,0 1,0-25,-24 25,-26-25,26 25,24-1,-25 26,26 24,-1 26,25-1,25 0,-25 25,24 25</inkml:trace>
  <inkml:trace contextRef="#ctx0" brushRef="#br0" timeOffset="95912.4858">20861 8582,'0'75,"25"-50,-1-1,1-48,0 24,0-50,-25 0,25-24,-25 24,-25-49,0 25,-25-25,1-1,-1 26,1 24,-26-24,25 24,26 25,-1 1,0 24,25-25,0 0,25-25,0 26</inkml:trace>
  <inkml:trace contextRef="#ctx0" brushRef="#br0" timeOffset="96215.5031">21084 7268,'0'25,"25"24,-25-24,49 49,-49 1,25 49,0-25,25 0,-26 0,1 1,0-26,-25 1,25-1,0-24,-25-26,0-24,0 0,24 0,-24-24,0-26</inkml:trace>
  <inkml:trace contextRef="#ctx0" brushRef="#br0" timeOffset="96409.5143">21431 7565,'0'-49,"0"-1,0 50,0 25,0 0,0 24,0 26,25-1,-25 25,0-49,25 49,0-49,-25 0,24-1,1-24,-25-25,0 0</inkml:trace>
  <inkml:trace contextRef="#ctx0" brushRef="#br0" timeOffset="96760.5343">21158 7888,'-24'0,"24"0,24 0,1 0,0-25,25 25,-1-25,1 25,-25 0,-1-25,-24 1,0 24,0 0,-24 24,-1 1,0 0,-25 25,26-1,-1-24,0 25,0-1,25 1,25-25,0-25,0 25,-1-25,26 0,24 0,-24 0,0-25,-26 25,26-25,-25 25,0-25,-25 0,24 1,-24-1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18:32:33.1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35,'6'9'12,"-6"-9"-11,10 12-1,8-3-27</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2.36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113 1362 63,'0'0'38,"4"-13"-4,-7-8-6,7 0-8,-11-11-6,4 1-6,-6-7-3,0-2-2,-4-4 0,-1 4-2,-3 0 1,3 7-1,0 4-1,4 8 0,2 8-1,8 13 1,11 15-1,7 4 1,11 9-1,7 1 1,7 2 0,6-1 0,3-6 1,-2-9-1,-4-10 1,-5-8 0,-7-7 0,-11-7 0,-7-7 0,-10-7-1,-11-5 1,-9-8-1,-10-4 0,-8-2 0,-2-3-1,1 4-1,3 0-1,3 4-2,14 11-4,-2-4-8,26 20-12,0-2-9,8 8-1,3 0 2</inkml:trace>
  <inkml:trace contextRef="#ctx0" brushRef="#br0" timeOffset="384">435 612 63,'10'37'35,"-3"5"-1,2 10-7,-3-5-11,12 9-7,-5-13-2,9 0-2,0-16 0,5-10-2,-2-14 1,3-9-1,-5-13 0,-4-6-1,-5-4 0,-10-4-1,-8 1 0,-10-2 0,-8 0-1,-8 2-2,-5 2 0,-4-1-3,4 3-3,-4-10-8,17 3-21,-1-6-2,13-3 1,5-5 0</inkml:trace>
  <inkml:trace contextRef="#ctx0" brushRef="#br0" timeOffset="639">457 99 53,'3'-27'36,"0"14"-1,-3 13-5,8 17-10,6 16-9,-1 14-4,10 10-4,2 10 0,7 10-1,1-3-1,2-1-1,0-5-4,-5-13-4,3-6-13,-15-16-15,-5-12-1,-13-21 0,-10 5 0</inkml:trace>
  <inkml:trace contextRef="#ctx0" brushRef="#br0" timeOffset="825">578 559 47,'-14'-45'36,"8"-2"2,6-9-1,11 3-15,-7-15-9,9 6-5,-8-3-2,4 7-3,-4 8 0,-1 14-1,-1 17-1,-3 19 0,11 23 0,-1 19 0,6 19-1,-1 10 1,5 6-1,2 1 1,-1-8-1,2-9 1,-2-16 0,-1-13 0,0-20-1,-4-12-1,1-7 1,-4-9-1,0 2 1,-5-4-1,0 6 1,-8 12-1,16-7 1,-7 13 0,-9-6-1,18 20 0,-7-10 0,2-5-2,4-3 0,-3-10 0,5-3 0,-3-8 0,5 0 0,-3-1 1,2 2 1,-2 10 2,-2 1 0,-1 14 1,-4 1 0,-2 6-1,-2 1 1,-1-1-1,0-1 0,-6-13-2,0 0 0,10-14 0,-6-7 0,-1-6-1,2-5 1,-2-2-1,1 1 1,0 4 1,-2 6-1,-1 6 0,-1 17 2,0 0-1,0 0 0,5 22 1,-2-5-1,3-2 0,1-2 1,4-2 0,1-8 0,2-4 1,1-4-1,0-4 1,-1 0-1,-3 1 1,-1 2-1,0 4 0,-1 6 0,3 8-1,5 6 2,7 6-1,5 3 0,10 5 0,4 5 0,3 2 0,2 2 0,-7-3 0,-5 2-1,-8-2 1,-11-4-1,-10-2-1,-12-6-1,-12-12-4,-1-7-27,-14-11-6,-7-17 0,-8-15-1</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49:01.725"/>
    </inkml:context>
    <inkml:brush xml:id="br0">
      <inkml:brushProperty name="width" value="0.05292" units="cm"/>
      <inkml:brushProperty name="height" value="0.05292" units="cm"/>
      <inkml:brushProperty name="color" value="#FF0000"/>
    </inkml:brush>
  </inkml:definitions>
  <inkml:trace contextRef="#ctx0" brushRef="#br0">19644 5162 76 0,'6'39'36'0,"-6"-13"-12"16,4 17-17-16,-3-2-2 15,6 1-1-15,-4-6 0 16,3-3-2-16,-4-5 0 0,5-6 0 16,-1-9 1-16,-6-13-1 15,12-13-1-15,-5-6 1 16,-5-14 0-16,-1-8 0 0,-1-13-1 15,-3-9 1-15,-10-16-1 16,-4 3 1-16,-4-13 0 16,-7 9 0-16,-3 5 1 15,-1 3-2-15,0 5 0 16,6 13 0-16,1 10-2 16,10 10 0-16,13 6 0 0,14-4 1 31,19-4-2-31,12 3 2 0,22-8 1 15,10-4-2-15,15-2 0 16,8-7 0-16,6 7-1 16,-3-5-3-16,-2 12-2 15,-23-8-31-15,3 21-1 16,-20 0 1-16,-16 15-1 0,-18 0 25 16</inkml:trace>
  <inkml:trace contextRef="#ctx0" brushRef="#br0" timeOffset="270.2498">19654 4944 75 0,'33'-5'39'0,"10"-1"0"31,3-16-25-31,4-3-11 16,9-3-1-16,0 2-1 15,1-2 0-15,-2 3-2 0,-3 2-2 16,-9-5-4-16,6 11-30 16,-23-1-1-16,-2 8 0 15,-12-2 1-15,-1 9 25 16</inkml:trace>
  <inkml:trace contextRef="#ctx0" brushRef="#br0" timeOffset="1308.592">20443 4948 87 0,'25'26'35'0,"-4"-15"-8"16,0 15-25-16,2 7 0 0,0 4-1 15,-5 1 0-15,-3 4-1 16,-3 2 0-16,-1-4 1 16,-5-8-1-1,-4-6 1-15,-5-14-1 0,3-12 1 16,-28-4 0-16,2-10-1 0,-12-4 1 16,-12-4 0-1,-11 9 0-15,-10 4-1 0,-2 14 2 16,1 11-2-16,1 13 0 15,13 11 1-15,11 9-1 16,21 4 0-16,18-1 1 16,19-7-1-1,23-4 0-15,15-10 1 16,16-13 0-16,9-14 0 16,12-20-1-16,1-19 1 15,-1-18-2-15,-1-13 0 16,-3-22 0-16,-8-19 0 15,-11-14-1-15,-5-9 2 16,-15-2 0-16,-7 4 0 0,-16 12 2 16,-4 13 1-16,-12 15-1 0,-4 26 1 15,-4 22 0-15,4 40-1 16,-17 0 1-16,6 36-2 16,5 18 0-16,-5 24 0 15,5 18 0-15,-3 17-1 16,2 13 0-16,5 4 0 0,1 1 1 15,2-6-1-15,3-9 1 16,7-16-2-16,2-20 2 16,6-17 0-16,3-21-1 15,2-23 0-15,7-22 1 16,4-20-1-16,2-19-1 31,2-10 1-31,4-11-1 0,5-2 2 16,2 3-2-16,0 10 2 15,2 12-2-15,3 20 2 16,0 18-1-16,-3 17 0 16,-4 15 0-16,-9 11 0 0,-7 7 0 15,-10 3 0-15,-13 6 0 16,-15-7 0-16,-12-5 1 16,-8-11-1-16,-10-3 0 15,-6-8 0-15,0-7 0 0,4-5 0 16,5-8-1-16,12-1 2 15,21-2-2-15,0 0 1 16,25 3 0-16,18-9 0 16,14-2 0-1,13-9 0-15,8-4 1 16,8-12-1-16,3-9 0 16,-3-10 1-16,-5-7-1 15,-11-4 1-15,-15-3-1 0,-16 0 1 16,-17 7-1-1,-12 17 0-15,-20 13 0 16,-12 21 0-16,-14 19 0 0,-4 19 0 0,-5 27 0 16,6 15 0-16,11 11 0 15,8-1 0-15,15 1 0 16,17-6 0-16,9-9-2 16,13-15-1-16,7-8-9 15,-8-25-26-15,8-13-2 16,-13-18 1-1,-7-1-2-15,-21-16 24 16</inkml:trace>
  <inkml:trace contextRef="#ctx0" brushRef="#br0" timeOffset="1857.2231">20213 6144 86 0,'-29'-23'37'31,"6"16"-6"-31,-12-3-24 0,4 15-2 16,-7 7-1-16,5 15-1 16,2 11 0-16,2 15-3 15,9 11 1-15,8 6 0 16,16 1-1-16,14-3 0 15,17-5 0-15,12-15-1 16,14-17 2-16,11-19 0 0,8-20-1 0,2-16 2 16,-1-24 0-1,-8-12 0-15,-12-16 0 16,-11-4-1-16,-20-10 1 16,-17 1-1-16,-17 4 1 0,-17 12-1 15,-18 19-1-15,-12 23-1 31,-11 21 0-31,-5 14-1 0,-2 27-5 16,-4 0-16-16,18 21-17 16,2-2 1-16,24-1-1 15,8-6 1-15,27-2 38 16</inkml:trace>
  <inkml:trace contextRef="#ctx0" brushRef="#br0" timeOffset="3048.4455">20527 6681 69 0,'0'0'36'0,"0"0"1"16,2 19-26-16,10 19-5 15,-7 12-2-15,5 17-2 16,-4 14-1-16,-1 7-1 16,2 5 1-16,-4-2-2 15,-2-4 0-15,-4-12-1 0,3-11-2 16,-5-23-2-16,9-12-10 15,-16-29-15-15,11-12-5 16,-12-33 13-16,13-4 14 16,-9-20 4-16,-3-13 5 15,6-7 6-15,-8-18 9 16,20 14 16 0,0-3 5-16,15 21-11 15,-4-4-13-15,19 20-5 16,0 10-3-16,10 20-1 15,1 14-1-15,-4 17-1 16,-7 15-2-16,-8 13 1 0,-14 17 0 16,-13 7-1-16,-9 16 1 15,-9 0 0-15,-4 7 0 16,1-1-1-16,0-7 2 0,8-6-2 16,11-14 2-16,14-7-1 15,13-17 1-15,15-11-1 16,8-17 1-16,9-13 0 15,3-11 1-15,-2-7-1 16,-4-7 0 0,-7-7 0-16,-16-3 0 15,-10 3 0-15,-16 7-2 16,-12 14 2-16,-12 11-2 0,-12 17 2 16,-2 12-2-16,3 13 0 15,1 17 2-15,7 5-2 16,11 6 1-16,8-8-1 15,14-4 1-15,10-9 0 0,11-10-1 16,4-12 1 0,5-16 1-16,4-8-1 0,-5-13 0 15,-3-3 1-15,-5-4-1 16,-3-3 1-16,-8 7-1 16,-2 11 1-16,-2 9-1 15,-4 14 0 1,2 10 0-16,-3 16 0 15,4 13-1-15,3 10 1 16,-4 10 0-16,0-1-1 16,-3 2 2-16,-11-2 0 15,-4-3-1-15,-10-10 1 16,-5-8 0-16,-6-9-1 0,-7-14 0 16,0-11 0-16,-3-10-4 15,-2-17-5-15,18-8-29 16,-7-21 0-16,10-8-1 15,1-19 0-15,17-8 22 0</inkml:trace>
  <inkml:trace contextRef="#ctx0" brushRef="#br0" timeOffset="3188.9394">21382 6767 71 0,'-4'12'16'0,"7"7"-15"16,17-7-33-16,2 0-1 15,7-3 11-15,7-2 22 32</inkml:trace>
  <inkml:trace contextRef="#ctx0" brushRef="#br0" timeOffset="3451.4564">22029 6896 63 0,'42'-5'36'0,"-12"-12"0"16,-8 10-15-16,-22-19-17 15,-6 9-1-15,-18 0-1 0,-7 10-1 16,-14 14 0-16,-7 13 0 16,2 9 0-16,3 11-1 15,10 13 1-15,12 4 0 16,14 6 0-16,11 2-1 16,11-7 0-16,15-14-2 31,13-4-2-31,4-21-6 0,21-7-25 15,-11-19-1-15,9-8-1 16,-1-15 1-16,1-5 25 16</inkml:trace>
  <inkml:trace contextRef="#ctx0" brushRef="#br0" timeOffset="3668.168">22531 6895 92 0,'-22'8'36'0,"-5"2"-9"15,1 17-21-15,-2 3 0 16,4 11-4-16,6 6 1 16,9 7-2-16,5-4 1 31,9-1-1-31,11-5-1 0,5-3 0 16,9-10-2-16,-1-17-3 15,14 0-15-15,-7-30-16 16,5-7-1-16,-7-18 0 15,5-4 0-15,-7-15 36 16</inkml:trace>
  <inkml:trace contextRef="#ctx0" brushRef="#br0" timeOffset="4040.7474">22873 6414 78 0,'0'0'36'15,"0"0"0"1,9 46-30-16,-11 5-3 0,3 12-1 15,-1 20-1 1,-1 9-1-16,1 9-3 16,-3-2 1-16,8 3-2 15,-8-13-2-15,9-4-1 16,-12-25-4-16,13-5-6 16,-16-29-13-16,9-26-1 15,-24-20 18-15,4-16 11 16,-2-12 6-16,-16-21 1 0,4 2 6 15,-8-15 6-15,19 16 15 16,4 3 2-16,28 21-16 16,1 0-10-16,31 13-4 15,14 11-1-15,18 10-2 16,5 2-1-16,1-3-2 16,5 7-4-16,-26-8-31 0,8 0 0 31,-23-8-1-31,-8 1 1 0,-15-5 22 15</inkml:trace>
  <inkml:trace contextRef="#ctx0" brushRef="#br0" timeOffset="32971.0254">6718 3566 82 0,'-8'-36'39'0,"-19"-8"-2"15,-4 10-32-15,-15 11-1 16,-9 12-1-16,-10 15-1 16,-3 15-1-16,-3 10-1 15,10 7 0-15,11 7 1 16,20 7-2-16,24 0 1 0,21 0-1 15,30 2 2-15,20-5-1 0,17-4 1 16,9-2-1-16,0-5 1 16,-12-4 0-16,-15-3 1 15,-22 1-1-15,-28-5 0 16,-26 1 1-16,-23 1 0 16,-20-8-2-1,-13-3 1-15,-5-4-1 16,-6-8-2-16,7-11 0 15,14-3-2-15,13-20-7 16,29 1-28-16,8-16 1 16,28 3 0-16,5-17-1 15,28-1 28-15</inkml:trace>
  <inkml:trace contextRef="#ctx0" brushRef="#br0" timeOffset="33707.3316">6916 2961 72 0,'-4'-25'37'0,"4"25"2"16,0 0-26-16,0 43-7 0,6 7-3 15,3 16-1-15,8 18-1 16,3 17 1-16,5 10-2 16,0 4-3-16,4 1 1 15,-5-8-4-15,3-3 0 16,-13-29-11-16,1-4-20 31,-14-27 0-31,-2-13-1 0,-16-24 10 16,-2-12 28-16,-15-30 0 15,-3-6 0-15,2-5 0 16,-4-22 0-16,14 4 28 0,4-10 9 16,21 13 1-16,7 0-1 15,24 29-22-15,2-1-8 16,14 25-3-16,1 18-1 15,4 18-4-15,-8 13 1 0,-3 15 0 16,-7 8-1-16,-6 3-1 16,-6-3 1-16,-6-7 0 15,-8-10 1-15,-3-11 1 16,-5-17-1-16,0-20 0 31,-14-17 1-31,2-17 0 0,-2-18 0 16,3-14 1-16,3-13-2 15,4-6 1-15,6 1 0 16,11 14 0-16,3 9 0 16,3 12-1-16,5 18 1 15,-1 28-1-15,-1 20 0 16,-8 15 0-16,-3 18 0 0,-8 5-1 16,-1-1 0-16,-2 2 0 15,5-2 1-15,1-13-1 16,6-16 1-16,9-15 0 0,9-15 1 15,3-15 1-15,2-12-1 16,5-6 1-16,-4-5-1 31,-4 4 1-31,-6 6-1 16,-5 14 0-16,-9 14 0 0,-4 16 0 16,-1 17-1-16,-2 8 0 15,2 11 0-15,1 2-2 16,5-2 1-16,2-3-2 15,6-10-3-15,-6-23-20 16,10-3-14-16,-9-21 1 0,8-6 0 16,-13-21 12-16</inkml:trace>
  <inkml:trace contextRef="#ctx0" brushRef="#br0" timeOffset="33854.8218">7791 3135 84 0,'0'0'37'0,"-11"-18"-2"16,11 18-36-16,12 21-19 16,-12-21-15-16,13 17-2 15,-10-6 0-15,14 17 12 16,-8-4 25-16</inkml:trace>
  <inkml:trace contextRef="#ctx0" brushRef="#br0" timeOffset="34713.473">7980 3703 82 0,'0'0'39'0,"25"0"0"16,-22-23-32-16,6-6-1 15,-3-5-3-15,-3 0-1 0,0 3-1 16,-2 3-1-16,0 12 1 16,-1 16-2-16,0 0 0 15,17 25 1-15,-4-4 0 16,6 3 0-16,3-3 0 0,6-8 0 15,3-8 0-15,1-12 0 16,3-11 1-16,-6-4 0 31,-2-5-1-31,-8-6-1 0,-4 4 2 16,-8 9-2-16,-3 8 1 16,-4 12 0-16,0 0-1 15,-4 12 1-15,5 2 0 16,6 3 0-16,3-6-1 15,6-8 2-15,3-8-1 16,5-9 0-16,1-9 1 0,0-5-1 16,1-2 0-16,-1 6 0 15,2 3 0-15,0 13 1 16,4 11-2-16,1 15 1 16,6 23 0-16,5 19-1 15,6 11 1-15,3 8 0 16,-2 4 0-1,-2 2 0-15,-9 0 0 16,-7-8 0-16,-11-15 1 16,-13-15 0-16,-14-13-1 15,-9-16 1-15,-7-17 0 0,-4-16 0 16,-1-18 0-16,3-11 1 16,3-9-2-16,11-9 0 15,7 0 1-15,11 1-1 16,11 7-1-16,7 5 1 0,7 7-1 15,6 5-1-15,7 8 0 16,-7 0 0-16,0 5-1 16,-7 2 1-16,-9 6 0 15,-15 4 0-15,-8 12 0 16,-39-3 2-16,-15 12-1 0,-22 10 2 16,-28 8-1-16,-18 8 0 15,-19 9 1-15,-6 6-1 16,-7 2 1-16,10 0-1 15,15-1 1-15,24-8-1 16,33-11 2-16,36-11 0 31,36-21-1-31,51-16 1 0,34-18 0 0,38-12 1 16,26-13-2-16,14-9 1 16,10-4-2-16,0 4 0 15,-10 6 0-15,-19 11-1 16,-19 12-3-16,-29 8-3 15,-10 25-32-15,-36 1-2 16,-11 17 0 0,-25 1-2-16,-9 14 34 15</inkml:trace>
  <inkml:trace contextRef="#ctx0" brushRef="#br0" timeOffset="88439.0577">21266 11483 84 0,'-4'33'37'15,"-5"-16"-1"-15,6 1-29 16,-9-14 0 0,12-4-2-16,-18-3-1 0,12-14-1 15,-7-14-1-15,8-16 0 16,0-16 0-16,1-11-2 16,4-14 2-16,4-12-3 15,-1-8 0-15,1-5 1 16,0 2 0-16,1 6-1 15,-2 10 1-15,-2 14-1 0,-2 14 0 16,1 19 1-16,1 15 0 16,3 18-1-16,8 28 1 15,4 17-1-15,11 22 0 16,5 12 1-16,5 17 1 16,7 6-1-16,5 10 1 15,0 4 0 1,-4-8-1-16,1-9 1 15,-10-11 0-15,-6-14 0 16,-4-15 0-16,-13-12 0 0,-11-17 0 16,-2-15 0-16,-30-7 0 15,-5-7-1-15,-10-14 1 16,-6-3-1-16,-6 2-1 16,1 0 0-16,3 8 0 0,6 3-3 15,14 12-9-15,7-10-24 16,13 12-1-16,5-9 0 15,16 1-1-15,5-7 17 16</inkml:trace>
  <inkml:trace contextRef="#ctx0" brushRef="#br0" timeOffset="88708.1057">21803 10564 87 0,'0'0'36'0,"-12"-8"0"32,-21 12-28-32,4 22-4 15,-5 10 0-15,-4 19-3 16,2 14 1-16,3 14 0 16,5-1-1-16,12 7 0 0,9 3 0 15,11-3-1-15,11-6-1 16,7-13-1-16,16-6-4 15,0-29-8-15,15 2-22 16,-3-22 0-16,6-12 0 0,-5-19-1 16,0-11 23-16</inkml:trace>
  <inkml:trace contextRef="#ctx0" brushRef="#br0" timeOffset="89008.0198">21987 10921 81 0,'-9'48'35'16,"5"-6"0"-16,8 1-29 15,1-5-1-15,11 0-2 0,4 2-1 16,10 0-1-16,-2-5 1 16,4-2 0-16,2 0-3 15,-1-8-3-15,4 5-18 16,-6-11-13-16,-1-10-1 0,-2-11 2 16,1-8-2-16</inkml:trace>
  <inkml:trace contextRef="#ctx0" brushRef="#br0" timeOffset="89676.8546">22458 10927 75 0,'29'-12'34'0,"1"-14"0"0,6-3-20 16,-11-14-9-16,6 5-1 16,-12-8-3-16,-4 8 1 15,-10 3 0-15,-9 13 0 16,-10 8-1-16,-7 17 1 0,-8 11 0 16,2 10-1-16,-5 12 2 31,2 10-2-31,7 4 1 15,7-1-1-15,8-2 1 16,9-9-2-16,7-7 3 0,11-10-2 16,8-10-1-16,1-12 1 15,4-13 0-15,0-3-1 16,-1-1 0-16,-3 1 0 16,2 11-1-16,-5 12 1 0,6 15-1 15,-2 15 1-15,4 20-1 16,3 15 2-16,2 12-3 15,-1 1 2-15,-1-4-1 16,-3-7 1-16,-2-14 0 16,-11-13-1-16,-8-19 0 15,-12-27 2-15,4-22 0 0,-15-23 0 16,-6-24 1-16,-6-22-1 16,-10-17-1-16,0-15 1 15,2-4-1-15,4 7 1 16,6 8-1-16,10 16-2 0,11 22 1 15,11 28 0-15,9 27 1 32,8 23 0-32,-3 21 0 15,-1 12-2-15,-1 16 3 16,-11 6-1-16,-3 3 0 0,-9-5 0 16,-8-7-2-16,-4-19-5 15,6-5-29-15,-13-24-1 16,9-10-1-16,-6-24-1 15,6-10 9-15</inkml:trace>
  <inkml:trace contextRef="#ctx0" brushRef="#br0" timeOffset="90180.8667">22819 9774 87 0,'10'34'36'0,"7"28"1"0,1 11-31 16,9 22-3-16,7 11-1 16,2 7-1-16,2 3-1 15,4-1-1-15,-1-5 1 16,-4-17-3-16,0-8-1 16,-13-24-2-16,5-13 0 0,-14-29-1 15,0-14 1-15,-10-25 1 16,-6-20 1-16,-10-19 5 15,-5-14 1-15,7-2 3 16,-7-9 2-16,12 18 1 16,-8-3 1-16,13 23-2 15,-2 12-1 1,1 34-2-16,17 11-2 16,-8 23-1-16,3 13 0 15,3 7-2-15,5 5 1 16,10-2-1-16,9-3-1 15,4-9 2-15,9-9 0 0,2-8 1 16,-2-1 0-16,-8 2 2 16,-13-2 1-16,-18 2 0 15,-22 7 1-15,-13 8-1 0,-20-8-1 16,-14-2-2-16,-9-5-2 16,-6-10-2-16,9 7-8 15,-10-9-27-15,16 1-1 16,-1-10 0-16,13 15 0 15,0-1 5-15</inkml:trace>
  <inkml:trace contextRef="#ctx0" brushRef="#br0" timeOffset="90567.5371">21613 11979 114 0,'-39'-13'40'16,"-3"11"-1"-16,7 17-36 16,9 17-1-16,10 18-1 0,9 16-1 15,11 12 0-15,13 12-1 16,11 11 1-16,9 3 0 15,7 5 0-15,2-1 0 16,-2 2 0-16,-9-7 1 16,-13-1 0-16,-10-9-1 0,-14-7 1 31,-14-13-1-31,-12-16 0 16,-9-15 0-16,-5-25-2 15,-6-19-1-15,-3-29-3 16,10-13-8-16,-6-31-25 0,15-13 1 15,0-21-1-15,20-9 1 16,7-14 17-16</inkml:trace>
  <inkml:trace contextRef="#ctx0" brushRef="#br0" timeOffset="90747.8628">21705 11728 98 0,'52'50'38'16,"-9"25"-1"-16,7 34-28 15,-4 10-6 1,2 19-2-16,1 6-2 16,-9-1-2-16,0-7-3 15,-8-18-2-15,5-4-18 16,-11-33-11-16,-4-12-2 16,-15-31 1-16,-3-20 11 15</inkml:trace>
  <inkml:trace contextRef="#ctx0" brushRef="#br0" timeOffset="91273.0347">22009 12552 89 0,'21'-46'37'0,"9"13"0"15,24 22-28-15,-5 15-5 16,8 22-2-16,0 12-2 31,-8 21 0-31,-4 10-1 0,-14 6 0 16,-5-2-1-16,-10-9 2 15,-8-10-2-15,-7-17 1 16,-1-17 0-16,0-20 1 16,-2-37 1-16,2-10 1 15,-1-21 0-15,1-7 0 16,-3-9 1-16,6 3 0 0,-4 9-1 16,2 16 0-16,-1 17-1 15,3 24-1-15,3 29 1 0,2 27-1 16,2 19 0-16,1 14-1 15,6 2 1 1,3 0 0-16,8-6-1 16,-2-14 1-16,9-15-1 0,0-19 1 0,3-24 0 15,2-14 0-15,-4-17 1 16,-2-7-1-16,-5-7 1 16,-6-3 0-16,-3 4 0 15,-3 6 1-15,-1 14 0 16,-4 17-1-16,1 18 0 31,4 14 1-31,1 11-1 0,5 10-1 16,0 2 0-16,-1 1 0 15,1-3-2-15,-3-13-3 16,7-5-6-16,-27-26-28 16,23 3 0-16,-20-26-1 15,2-10 0-15,-12-16 18 0</inkml:trace>
  <inkml:trace contextRef="#ctx0" brushRef="#br0" timeOffset="91808.0959">22870 12180 100 0,'2'25'36'0,"13"18"-2"31,3 5-34-31,-1 7-5 0,7 13-1 16,-5-3-1-16,8 7-1 15,-6-10 1-15,8-6 2 16,-6-15 1-16,2-18 4 16,6-11 2-16,-3-23 2 15,5-8 2-15,-7-24 1 16,1 2-1-16,-11-6 0 0,2 5 0 16,-8 13-2-16,-4 14-1 15,-6 15-1-15,0 10 0 0,-1 11-1 16,3 6 0-16,4-5-1 15,8-2 1-15,4-14 0 16,5-10 1 0,5-16-1-1,3-9 0-15,-2-4 1 0,2-1-1 16,1 7 0-16,-5 10 0 16,4 17 0-16,3 19 0 15,2 18-1-15,4 14 0 16,9 20 1-16,-1 16-1 15,1 14 0-15,2 4 0 16,-9 2 0-16,-7-2 1 0,-12-6-1 16,-9-5 0-16,-15-20 0 15,-14-16 0-15,-8-26-1 16,-12-20 0-16,-9-20-1 16,-5-27-2-16,3-18-3 0,-2-32-10 15,14-4-21-15,1-20 0 31,20-5 0-31,7-12 0 16,17-3 30-16</inkml:trace>
  <inkml:trace contextRef="#ctx0" brushRef="#br0" timeOffset="92309.5116">23788 11886 104 0,'0'0'38'15,"9"13"0"-15,-9 25-30 0,9 20-4 16,-4 13-2-16,3 4-3 15,5-4 0-15,4-12 1 16,5-13 0-16,6-18-1 16,0-20 2-16,6-15 0 15,1-21 0-15,3-7 0 16,-1-2 0 0,-2 6 0-16,-1 1 0 15,2 15-1-15,-2 10-1 16,-1 9 0-16,-4 9 0 15,2 2 0-15,1-3 0 16,-6-9 1-16,-1-9-2 16,-5-14 1-16,-4-18-2 0,-9-18-1 15,5-9-4-15,-20-26-8 0,17-4-19 16,-17-14-3-16,15 10 9 16,-16-17 11-1,23 25 10-15,-10 5 6 0,6 15 9 16,8 32 7-16,-15 15 22 15,10 41 2-15,-13 15-7 16,8 48-11-16,-21 10-8 0,6 32-4 16,-6 17-5-16,-1 15 0 15,1 5-3-15,0 0 0 16,1-10 0-16,5-11 0 16,4-14-3-16,-1-17-1 15,6-15-4-15,-10-29-12 16,8-2-19-1,-8-24 0-15,-4-6 0 16,-11-19 0-16,-8-3 30 0</inkml:trace>
  <inkml:trace contextRef="#ctx0" brushRef="#br0" timeOffset="93418.7734">21707 14247 76 0,'-12'5'38'0,"-11"-4"-1"0,11 9-22 16,-16-1-10-16,8 13-1 15,-6 12-2-15,5 9-1 16,4 9-1-16,9 6 0 16,8 4 0-16,6 0-1 15,16-4 1-15,10-8 0 32,14-20-1-32,8-15 1 0,5-21 0 15,2-17-1-15,2-19 1 16,-5-9 0-16,-3-7-1 15,-15-2 2-15,-11-2 0 16,-17 5-1-16,-12 6 1 0,-9 6-1 16,-9 16-1-16,-4 5 1 15,-1 11 0-15,4 7-2 16,19 6-2-16,-13 4 0 0,22 5-1 16,8-1-1-16,14-1 1 15,-1-1 2-15,5 1 2 16,-1-3 1-16,-4 6 1 15,-2 9 3-15,-14 4-1 32,-3 16 1-32,-14 6-1 0,-4 8 0 15,-2 4-1-15,-2 2-1 16,5-6 0-16,3-7 0 16,7-14 0-16,12-16 0 15,7-21 0-15,12-15 1 16,4-19-1-16,7-12 0 15,-5-12 1-15,-1-6 0 0,-7-9 1 0,-12 2-2 16,-15-2 1 0,-14 3-1-16,-12 6 1 15,-9 6-1-15,-2 13-1 16,-5 4 0-16,5 13-4 0,1 5 2 16,18 16-6-16,-3-4-10 31,15 16-20-31,9 4-1 0,9 4 2 15,-1 0-1-15,13 9 33 16</inkml:trace>
  <inkml:trace contextRef="#ctx0" brushRef="#br0" timeOffset="93721.1896">22483 14151 68 0,'1'63'35'0,"3"7"-1"16,-7-5-25-16,13 5-4 15,-1-12-2-15,9-5 0 16,3-23 0-16,13-14 0 15,3-27 0-15,11-16 1 0,-4-21 0 16,8-13 0-16,-9-13-1 16,-1-11-1-16,-14-5 1 31,-10-2 0-31,-17 0-3 0,-11 2 2 16,-19 6 0-16,-9 8-1 15,-10 11-1-15,-1 12 1 16,0 12-2-16,6 11 0 15,10 16-2-15,8 4-3 16,25 10-11-16,0 0-22 16,22 15 0-16,0-19 0 0,16 2 0 15,1-9 29-15</inkml:trace>
  <inkml:trace contextRef="#ctx0" brushRef="#br0" timeOffset="94438.4571">23000 13440 81 0,'31'21'38'0,"-13"5"-1"15,4 24-25-15,-12 3-6 0,3 18-1 16,-5 6-2-16,0 9-2 16,3 2-1-16,-1-1 0 15,2-4 0-15,2-7-2 0,2-5 1 16,-6-18-4-16,12-7-1 16,-12-23-5-16,20-11-22 31,-18-29-5-31,10-7 0 15,-9-24 1-15,5-16 26 0,-3-19 11 16,3-6 0-16,-2-4 0 16,-16-12 0-16,11 11 27 15,-13 2 11-15,6 18 1 16,-11 11-1-16,10 31-14 16,-14 6-12-16,13 37-6 0,2 21-2 15,7 23-1-15,5 13-2 16,5 19 1-16,3 7-2 0,5 5-1 15,4 2 0-15,-5-12-1 16,4-9 0-16,-1-13-2 16,-7-10 0-1,-8-28-4 1,0-8-6-16,-16-21-18 0,-16-28-6 16,-13-12 5-16,0-3 20 15,-38-16 5-15,-5-1 8 16,-8 7 6-16,-16-3 6 15,16 22 20-15,-10 4 6 16,18 20-4-16,1-7-19 16,43 18-5-16,15-3-5 0,30 1-2 15,23-8-1-15,26-3 0 16,15-12-2-16,11-9 0 16,13-3-1-16,-4-8-2 15,-3 4-2-15,-18-3-3 16,-11 15-2-16,-31 2-2 0,-9 32-2 31,-37 6 3-31,-4 24 2 16,-26 12 4-16,-9 12 2 15,-6 8 4-15,0-3 4 16,13-1 3-16,0-20 4 0,26 3-2 16,5-28-1-16,20-4-2 15,10-22-3 1,11-14-3-16,16-2-12 0,-6-16-24 0,12 0-2 15,-5-12 0-15,5 8-1 16,-8-3 27-16</inkml:trace>
  <inkml:trace contextRef="#ctx0" brushRef="#br0" timeOffset="94843.4987">23920 13941 74 0,'-20'61'36'0,"4"5"0"15,-2-11-19-15,11 0-12 16,1-21-3-16,14-14 0 15,10-17-1-15,8-17 0 16,10-21 0-16,10-16 2 16,1-12-2-16,6-12 1 0,-1-9 0 31,0-3 0-31,-12-9 0 16,-6 0 1-16,-12 4-1 15,-7-3-1-15,-13 9 1 16,-4 13 0-16,-11 11-1 0,3 16 1 15,-7 25-1-15,3 20-1 16,6 27 0-16,1 28 0 16,8 25-1-16,7 22 1 15,-1 23 1-15,8 19-2 0,4 5 2 16,3 13-1-16,3-3 3 16,3-2-2-16,1-17 1 15,-1-14-2-15,4-17 1 16,-7-23-1-16,4-14-4 15,-13-33-7 1,4-8-29-16,-20-30 0 16,-11 0-1-16,-17-22 1 15,-8 0 9-15</inkml:trace>
  <inkml:trace contextRef="#ctx0" brushRef="#br0" timeOffset="95400.1853">22576 15464 108 0,'-48'36'39'0,"20"-2"1"16,8-19-34-1,20-15-2-15,-6-13-1 16,24-16-1-16,12-12 0 15,8-17-1-15,9-11 0 16,1-6 0-16,3-5-1 16,4 2 1-16,-3 11 0 15,-9 15-2-15,-1 9 1 0,-6 17 0 16,-8 27 0-16,-1 21 0 0,-6 23 0 16,-3 18 0-1,-1 19-2-15,-2 9 1 0,-5 11 0 16,2 8-1-16,-4-1-1 15,2-10 0-15,-7-7-3 16,-4-18-2-16,-4-6 0 31,-12-24-3-31,2 2 0 0,-19-25 3 16,0-2 3-16,-7-6 4 16,-10-9 3-16,1 1 2 15,-6-10 4-15,12 7 2 16,-5-12 0-16,19 10-1 15,3-6-2-15,13 1-3 16,14 5-1-16,14-12-1 0,9 9-1 16,10-1-1-16,12-1 0 0,3-5-2 15,7 0-2-15,-1-11-3 16,15 11-14-16,-13-29-18 16,13-1 0-16,-9-17 0 15,9 0 0-15,-4-13 32 16</inkml:trace>
  <inkml:trace contextRef="#ctx0" brushRef="#br0" timeOffset="95700.6759">23697 15274 116 0,'-12'19'39'16,"-19"-8"-9"-16,2 24-25 16,-8 3-4-1,3 7-2-15,4-3 0 0,16 3 0 16,14-7 0-16,16-5 0 15,15-2 0-15,7 0 2 16,3 0 0-16,1 2 1 16,-12 8 1-16,-7 3 0 0,-21 1 0 15,-15 9-1-15,-18-1 0 16,-8-6-1-16,-12-6 0 16,2-9-2-16,-6-14-1 15,2-17-1-15,8-8-3 0,4-37-17 16,19-6-17-16,3-24 0 15,13-14 1-15,5-29-1 16,17-18 31-16</inkml:trace>
  <inkml:trace contextRef="#ctx0" brushRef="#br0" timeOffset="96468.4115">24415 9739 96 0,'0'0'38'0,"-23"11"-1"16,-7-19-32-16,-10-5-2 15,-16-5-2-15,-17-8-1 0,-16-4 0 16,-20-8 0-16,-18 2 0 15,-19-2 0-15,-19 4 0 16,-17 6 0-16,-18 4 1 16,-5 1-1-16,-7 4 1 15,-2-1-1-15,7 4 1 16,8 4 0 0,16 1 0-16,18 5-1 15,22-2 1-15,18 4 0 0,17 13-1 16,16 9 1-16,13 16-1 15,14 16 0-15,6 20-1 16,7 21 1-16,9 23 1 16,6 26 0-16,6 25-2 15,2 23 3-15,8 23-1 0,4 26 0 16,2 74 1-16,4-21-1 16,0 24 0-16,-4 17-1 15,3 6 1-15,-2 7 0 16,-5 4-1-16,-4-6 0 15,-2-53-1-15,1 32 1 16,-7-12-1-16,3-17 0 0,0-9 0 0,1-16 0 16,4-27 1-1,7-16-1-15,7-29 1 16,8-26-1-16,6-36 0 16,11-18 1-16,8-29 0 0,11-28 0 15,16-20-1-15,9-21 1 31,20-19-1-31,4-13 0 16,19-14-3-16,3-25-7 0,19-4-27 16,-2-21-2-16,11-5 1 15,-9-27 0-15,3-17 24 16</inkml:trace>
  <inkml:trace contextRef="#ctx0" brushRef="#br0" timeOffset="97172.3441">24342 9827 63 0,'13'10'34'16,"3"-2"0"-16,-1-6-27 16,15 11-1-16,4-1-2 15,13 10-1-15,-1 3 1 16,11 20-2-16,5 12 1 15,0 20-3-15,3 27 1 0,-2 24 0 32,1 19 1-32,-6 24-2 15,-5 18 1-15,-11 10-2 16,-9 15 2-16,-10 8 1 16,-11 0-1-16,-12 5 0 0,-15 4-2 15,-8-3 2-15,-13 0-1 16,-6 4 1-16,-5-1 0 15,-2 0-2-15,4-1 1 16,-1-1 0-16,3-8 1 0,7 0-1 16,2-5 1-16,4-12-1 15,2-10 1-15,0-7 0 16,0-18 1-16,-1-11 0 16,3-22-2-16,-2-16 1 15,2-23 0 1,5-11-1-16,-4-20-1 15,3-16 0-15,1-9 1 16,-3-12-1-16,-3 1-1 16,-6-3 1-16,-6 6 1 15,-7 0 0-15,-12-1 1 16,-3 5 1-16,-6 2-1 16,-1-3 0-16,-9 2 0 0,2-8-5 15,11 9-32-15,-15-11-1 16,15 2-2-16,-4-8-1 15,11-8 17-15</inkml:trace>
  <inkml:trace contextRef="#ctx0" brushRef="#br0" timeOffset="155000.0775">1340 14684 58 0,'0'0'37'16,"-9"10"0"-16,9 8-25 31,-14-5-6-31,11 8-3 0,-7 4-1 15,4 13-1-15,-1 9 0 16,5 11-1-16,-3 12 1 16,3 4-1-16,2 0 0 15,2 7 0-15,0-3-2 16,4-9 1-16,0-10 0 16,-3-6 0-16,3-17 0 0,1-8 0 15,-4-10 1-15,-3-18 1 16,14 5 0-16,-8-17 1 15,2-11 1-15,0-11-1 16,0-12 1-16,0-7-1 0,0-4 1 16,1 3-1-16,-5-4 0 31,3 4 0-31,-4 12-2 16,3 0 0-16,-3 22 0 0,7 9 0 15,-10 11 0-15,25 8 0 16,-6 15-1-16,1 14 1 15,6 4 0-15,0 9 0 16,3 0-3-16,-2 1 1 16,-1 0 1-16,-2-3 0 0,-3-5 0 15,-4-5 0-15,-2-6 0 16,-5 1 0-16,0-9 2 0,-5-5-1 16,-1-4-1-16,-4-15 1 15,0 0 0-15,12 4 0 16,-10-16 1-16,4-13-1 31,-1-3 1-31,1-7 0 0,0-7 0 16,1-4 1-16,-3-5-1 15,4-4 1-15,-1-3-1 16,-1 7 0-16,3 5 0 16,-1 4 0-16,1 8-1 15,0 5 0-15,3 10 0 16,-2 8-1-16,5 13 0 0,2 10 1 15,4 5-1-15,0 6 1 16,6 10-1-16,-1 6 1 16,5-1-1-16,-1 3 2 15,-5 0-2-15,-2-8 0 16,-2-1 1-16,-7-6 0 0,-1-5-1 16,-8-4 1-16,-1-5 0 31,-4-12-1-31,-10 10 2 15,-5-10-1-15,-5-5 0 16,-4-1-1-16,-5-3 2 0,-1 0-1 16,-2 0-3-16,-1-3 0 15,7 13-11-15,-2-12-24 16,10 6 0-16,-1-8 0 16,19 13 5-16,-11-29 33 0</inkml:trace>
  <inkml:trace contextRef="#ctx0" brushRef="#br0" timeOffset="155330.9705">2143 14997 72 0,'2'15'38'16,"-15"-1"-2"-16,5 14-28 15,-18-6-7-15,7 3-1 16,2 5-2-16,9-1 1 15,15-1 0 1,14-1 0-16,21-5 1 0,6 1 0 16,9-1-1-16,3-1 2 15,-4 0-1 1,-4-1 2-16,-13-2-1 0,-14 3-2 16,-17-2 1-16,-11 0 0 15,-10-5 0-15,-8-4-2 16,-5-4 2-16,-8-8-3 15,4-1-3-15,-8-15-22 0,15 6-8 16,2-8 0-16,8 2 0 16,5-4 32-16</inkml:trace>
  <inkml:trace contextRef="#ctx0" brushRef="#br0" timeOffset="155703.3769">2436 15353 74 0,'7'-14'39'15,"-13"-6"-2"-15,11-1-29 16,-18-19-4-16,6-3-2 0,-4-3-1 0,6-2 0 16,2 0 0-16,3 7 1 15,2 6-1-15,3 7-1 16,8 17 1-16,3 8-2 15,5 11 1-15,1 7 0 16,4 6-1-16,0 2 1 16,2 3-1-1,-2-1 1-15,0-6 0 16,-5-2 0-16,-4-12 0 16,-6-5 0-16,-11 0 1 15,13-24-2-15,-14 5 1 16,-9-2 0-16,-3-3-3 15,-6-7-2-15,7 14-26 0,-14-8-7 16,8 6-1-16,-7-3 0 16,14 5 27-16</inkml:trace>
  <inkml:trace contextRef="#ctx0" brushRef="#br0" timeOffset="155990.1313">2678 14231 54 0,'0'24'35'0,"-7"-4"-13"16,14 22-8-16,-10-9-5 0,6 11-3 15,-3-2-3-15,5 2 0 16,-1-3-2-16,2-4-3 16,-1 0-5-1,-8-10-28-15,9-5-1 16,-6-22 0-16,15 8 6 0,-6-22 30 0</inkml:trace>
  <inkml:trace contextRef="#ctx0" brushRef="#br0" timeOffset="156192.3934">2944 14196 66 0,'0'36'36'0,"4"25"-1"16,-8 7-31-16,8 18-2 15,-1 12-1-15,1 4-4 16,11 11-6-16,-9-5-27 0,6-5 1 15,-3-15-1-15,7-14 12 16,-5-19 24-16</inkml:trace>
  <inkml:trace contextRef="#ctx0" brushRef="#br0" timeOffset="156376.6443">2698 14721 63 0,'0'0'37'16,"2"19"-2"-16,21-13-28 16,16 0-4-16,12-4-3 15,9-5-1-15,11 1-5 16,-7-22-13-16,7 8-17 16,-10-9 0-16,-6 4 1 15,-12-3 24-15</inkml:trace>
  <inkml:trace contextRef="#ctx0" brushRef="#br0" timeOffset="158087.8799">1728 16346 69 0,'6'-20'37'0,"-2"7"-7"15,-7-19-24-15,7-4-1 0,-5-15-2 16,5 0 1-16,-4 0-2 15,1 5 2-15,-2-3-2 16,1 8 0-16,-3 5-1 16,2 12 0-16,1 24 0 15,0 0-1-15,13 17 0 16,-6 13-1 0,4 10 0-16,0 1-1 15,2 4 1-15,3-6-1 16,0-10 1-16,2-9 0 0,1-15 0 15,-1-24 0-15,1-9 1 16,0-11 1-16,-2-6-1 16,-1 1 1-16,-5-2 1 15,-2 9-1-15,-4 9 0 0,-5 28 0 16,0 0-1-16,14 7 0 16,-11 20-1-16,3 9 0 15,2 9-2-15,-3-8-3 0,12 7-3 16,-7-27-2-16,9 5 1 15,-6-27 0 1,12-4 3 0,-5-23 1-16,2-2 4 15,1-8 4-15,-9-6 3 0,4 22 3 16,-12-12 0-16,2 27 0 16,-8 11-1-16,-4 11-3 15,-3 10-2-15,2 13-1 16,5 8-2-16,6-1 0 15,6 1-1-15,8-12 1 0,10-15 0 16,-2-11 1-16,3-10 1 16,2-12-1-16,-6-12 2 15,-7-8 1-15,-11-6 0 16,-6-2 0-16,-13 1-1 16,-1 7 0-16,-4-1 0 15,0 11-1 1,0 5 0-16,6 8-1 15,9 15 0-15,0 0-1 16,26 33 0-16,-1-4 0 16,2 8 1-16,3 1-1 0,-1 4-1 15,1-5 2-15,-1-8-1 16,-6-9 0-16,-4-9 1 16,-3-12 0-16,0-14 1 15,-4-7 0-15,-3-14 1 0,-1-7-1 16,-1 0 1-16,-4 0 0 15,3 2-1-15,1 8-1 16,-3 10 1-16,5 10-1 16,2 9 0-16,5 14 0 15,2 3-1-15,2 0 1 0,5-4 0 16,3-8 0-16,-2-7 0 16,1-13 0-16,-4-2 0 0,-4-7 1 15,-4-11 0 1,-6 3-1-16,-10 2 1 15,-7 6-1-15,-7 10 1 16,-1 12-1 0,-8 13 1-16,1 12-2 0,0 21 1 15,3 11 0-15,6 10-1 16,5 3 1-16,8 1-1 16,6-6 0-16,8-5-1 15,4-19 0-15,8-9-3 16,2-21 0-16,3-5-2 15,-3-17 0-15,9-7 0 0,-8-16 0 16,7-1 1-16,-8-9 1 16,1 4 2-16,-4-3 2 15,-3 8 4-15,-3 9 0 16,-9 6 3-16,-9 26-2 16,0 0 0-16,3 35 0 15,-13-1-1 1,7 12-1-16,-2 3-3 15,5-1 1-15,8 1-3 16,8-10 3-16,5-20 1 16,8-6 2-16,-2-16 0 0,7-9 1 15,-6-18 1-15,-3-8 1 16,-17-19-1-16,-6-8 0 16,-14-6-1-16,-15-3-1 0,-13-3-1 15,-8 3 0-15,-7 5-1 16,0 9-2-16,6 23-3 15,-9 2-17-15,20 28-18 16,4 7-1-16,17 16 0 16,5 7 15-16</inkml:trace>
  <inkml:trace contextRef="#ctx0" brushRef="#br0" timeOffset="182190.4646">3593 15878 63 0,'-19'27'36'0,"-5"1"-2"16,4 6-31-16,-5 7-4 16,5 3 0-16,9-2-2 15,7-6 1-15,12-3 0 16,9-6 2-16,5-11 2 15,11-5 1-15,-2-18 0 16,3-10 0-16,-8-10 1 0,-1 3-1 16,-12-9 1-16,-5-2-1 15,-10-7-1-15,-5 6 0 16,-3 3-1-16,0 7 1 0,4 1-1 16,6 6-1-16,6 8 0 15,13 7 0-15,7 18-1 31,8 3 0-31,4 0 1 16,1 7 1-16,2 1-1 0,-8-3 1 16,-2-6 0-16,-6-10 0 15,-3-19 2-15,-2-14-2 16,-2-15 1-16,0-8-1 16,4-9 1-16,5-4 0 15,3 0-1-15,1 3-1 0,4 13-4 16,-13 1-24-16,10 26-11 15,-15-1 0-15,-5 15-1 16,-12 6 17-16</inkml:trace>
  <inkml:trace contextRef="#ctx0" brushRef="#br0" timeOffset="183844.691">1443 17001 39 0,'-31'16'35'16,"6"6"1"-16,-16-9-21 15,16 10-6-15,-6 4-4 16,11 1 0-16,0-6-1 15,11 3-2-15,3-6 1 0,13-4-2 16,5-3-1-16,11-8 2 16,4-9-1-16,8-6 0 15,5-5 0-15,2-9 1 16,0-4-1-16,-2-8 0 0,-5-5 1 16,-2 7-1-16,-8-3 0 15,-9 4-1-15,-5-1 1 16,-9 4-2-16,-8 6 2 15,-5 7-1-15,-9 6 1 16,-1 5-1-16,-9 6 1 31,2 15 0-31,0 14-2 0,-3 13 3 16,6 10-3-16,3 16 2 16,4 16-3-16,5-14 3 15,9 31-1-15,5-13-5 16,3-16 7-16,12-8-6 15,5-13 6-15,3-16-5 0,5-19 3 16,3-1 1-16,0-30-1 16,-3-11 6-16,4 10-8 15,-4-23 4-15,-3 0-4 0,-3-8 4 32,0-3-2-32,-1 5-2 0,-8-2 2 0,-2 7-2 15,0-3 2-15,-6 10 0 31,0 12 1-31,0 8-1 0,-6 14-1 16,0 0 2-16,0 0-1 16,8 12 0-16,1 11 0 15,-2 5 0-15,8 1 1 16,-3 3 0-16,4-8-1 16,2 3 0-16,-1-4-1 15,-6-11 2-15,2-10 0 0,-13-2-2 16,18-8 1-16,-13-12-1 15,-1-1 2-15,1-11-2 16,-1 4 2-16,1 4-1 16,-2 1 0-16,5-4 1 15,-1 10-1-15,5 4 1 0,2 3 0 32,2 1-2-32,4-5 2 15,1 4-1-15,0-2-1 16,0-5 1-16,-2-1 0 15,-3-3 0-15,-3-6 0 0,-5 2 0 16,-1-1-1-16,-5-9 1 16,-4 5 2-16,-4 12-3 15,-2-5 1-15,-3 9 0 0,-3 11 0 16,0 5-1-16,-2 11 1 16,1 13 0-16,2 6 0 15,-1 4 1-15,8 9-2 16,3 5 1-16,4-1-1 15,3 0 2-15,7-5-1 16,5-3 0-16,1-18-1 0,2-6 1 16,1-5 0-16,3-18 1 15,-3-11 0-15,1 1 0 0,2-13 0 16,-3-11 0 0,0 5 1-16,1-4-1 15,-2-3 0-15,-4 4-2 16,-2 8 3-1,-1 0-3-15,-4 12 0 0,-8 18 1 16,11 1-1 0,-4 18 0-16,0 6 1 15,-1 5 0-15,5 4-1 0,1-6 1 16,2 6 0-16,4-5 0 16,3-12 0-16,2-12 1 15,3-11-1-15,1-3 1 0,0-11-1 16,0-2 0-16,-6-6 3 15,0-3-3-15,-6 0 1 16,-4 8-2-16,-1 9 1 16,-10 14-1-16,0 0 1 15,14 14 0-15,-6 9-2 16,0 3 3 0,2 7-2-16,5-2 1 15,2 6 1-15,-2-9 0 16,4-7-1-16,-6-11-2 15,1-6-1-15,-1-3-2 16,0-2-6-16,-13 1-28 16,7-27-1-16,-3-2-2 15,4 1 7-15,-4-2 35 0</inkml:trace>
  <inkml:trace contextRef="#ctx0" brushRef="#br0" timeOffset="184208.6083">3143 16600 50 0,'0'0'38'0,"23"25"-1"16,-20-13-20-16,10 19-10 15,-8 1-3-15,2 2-2 0,-2 10-1 16,2 2 0-16,-1 0 0 16,4 1 0-1,0-7-1-15,-1 0 0 0,2-7-1 0,0-7 1 16,2 0-3-16,-5-11-2 15,6-4-3-15,-14-11-30 16,0 0 0-16,13-22 1 16,-7 4 9-16,-8-15 28 15</inkml:trace>
  <inkml:trace contextRef="#ctx0" brushRef="#br0" timeOffset="184426.6598">3258 16648 75 0,'-4'-16'37'0,"-6"0"-14"16,10 16-14-16,4 23-4 16,0 8-3-16,3 4 0 15,5 2 0-15,3 13-3 0,3-6 0 16,1 1-1-16,3-4-1 16,2-2-2-16,-7-17-6 15,12 0-26-15,-17-13 0 0,1-1 0 16,-13-8 17-16,3-17 20 15</inkml:trace>
  <inkml:trace contextRef="#ctx0" brushRef="#br0" timeOffset="184764.9349">3043 16829 73 0,'5'12'40'0,"22"-1"-10"31,-2-22-21-31,22 11-3 0,-6-14-2 16,9 0-2-16,-6 2-1 16,-3-3-3-16,-6-3-2 0,-15-1-1 15,-3 19-7 1,-26-21-13-16,9 21-13 16,-32 1 3-16,13 16 14 15,-22-11 10-15,6 16 6 0,1-1 6 0,3-12 7 16,21 18 14-16,-5-15 15 15,17 3-1-15,-2-15-15 16,31-1-8 0,-9-3-6-16,13-1-3 0,-4-6-4 15,0-2-6-15,10 3-31 32,-14-6-2-32,6 13 0 0,-10-3 5 15,6-3 34-15</inkml:trace>
  <inkml:trace contextRef="#ctx0" brushRef="#br0" timeOffset="185182.6663">3629 16863 46 0,'-12'9'33'0,"1"0"0"0,7 7-21 15,4-16-9-15,0 0 0 16,19 2 0-1,5-6 0-15,7-13 1 16,6 7 1 0,-1-16 0-16,3-2-1 0,-7-3 0 15,-4 1-1-15,-7-13 0 16,-6 5-2-16,-11 5 1 16,-4-9-1-16,-5 2 2 15,-3 13-2-15,-3 3 1 16,-1 4-1-16,0 16-1 15,1 22 1-15,3 1 0 0,2 22 0 16,5 15-2-16,3 5 1 16,4 8 0-16,4 11-1 15,6 10 0-15,0-13 0 16,4 1-2-16,-3 3-1 16,4-7 1-16,-10-10-7 0,13-5-28 31,-14-26-2-31,1-18 2 15,-11-15 1-15,14-15 37 16</inkml:trace>
  <inkml:trace contextRef="#ctx0" brushRef="#br0" timeOffset="185470.9052">4055 16480 87 0,'22'-20'39'0,"-6"-17"-4"15,6 23-27-15,-7-5-7 16,-3 1 1-16,-1 0-2 16,-1 5 1-16,-2-4-1 15,-8 17 0 1,15 1 0-16,-12 10 1 16,3 12 1-16,1 13-1 15,-3 19-1-15,2 3 0 0,-1 14 0 16,-1 3-1-16,-2 4-2 15,-3-5-3-15,5-2-6 16,-17-18-28-16,7-11 1 16,-5-18-1-16,1-5 5 0,-7-22 35 15</inkml:trace>
  <inkml:trace contextRef="#ctx0" brushRef="#br0" timeOffset="185617.7739">4087 16917 71 0,'0'0'37'16,"18"-2"-3"-16,8 12-24 15,-6-9-6-15,8 4-1 0,0-1-3 16,5 0-2-16,-3 0-1 16,-7-12-8-16,-3 2-26 15,-2-9-1-15,1 4 1 16,-5-11 7-16,0-1 30 16</inkml:trace>
  <inkml:trace contextRef="#ctx0" brushRef="#br0" timeOffset="186020.4496">4382 16154 79 0,'0'0'40'0,"-5"12"-2"0,13 12-31 15,-6-9-7-15,-3 1-3 16,7 16-2-16,-1-10-5 15,14 27-13-15,-13-18-14 16,14 14-1-16,-5-8 1 16,12 17 27-16,-16-13 10 15,7 6 0 1,0-2 0-16,-8-26 3 16,10 8 31-16,-2-10 1 15,6-5-2-15,-5-17-13 0,16 16-10 16,-9-18-3-16,5 8-2 15,-7 10-1-15,-4 9 1 16,-17 3 0-16,-6 13 1 16,-16 1-2-16,-5 0-1 0,-5 0-3 15,-2-2 0-15,6-7-9 16,-2-19-29-16,27-9-2 16,-9-11-1-16,25-13 0 15,6-13 36-15</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9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-4 297 82,'3'-25'40,"17"-1"-1,15-5 1,16 4-33,8 1-3,10 12-2,3 14 0,1 15-2,-9 24 0,-12 22 1,-15 19-1,-13 21 1,-19 15-1,-14 11 1,-14 6-1,-8-2 0,-3-4 1,4-18-1,5-14 1,9-20 0,14-18 0,13-17 1,12-20-1,10-15-1,8-16-1,4-12-3,6-11-4,-3-18-10,6-2-22,-1-10 1,-5-4-1,-4-7 1</inkml:trace>
  <inkml:trace contextRef="#ctx0" brushRef="#br0" timeOffset="332">959 393 90,'-8'15'38,"3"16"0,1 17 0,9 12-32,-2 6-3,5 10 1,-2 3-1,5-1 0,-3-9 0,1-9 0,-2-14 0,-1-11-2,0-13 0,0-13 0,4-20 0,4-9 0,3-8-1,6-3 0,8-1 0,7 1 0,1 7-1,1 4 1,-2 16-1,-6 7 1,-5 10 0,-13 6 0,-10 5-1,-11 3 1,-10-2-1,-7 0 0,-4-7 0,-2-7-2,2-5 0,1-15-2,9-6 1,5-13-2,13-3 2,7-8 0,10-5 0,3 1 1,6 1 2,4 8 1,-2 7 1,2 16 2,-6 10 0,-1 13 0,-8 11 1,-1 8-1,-5 3 0,0 2-2,-4-1-1,-2-9-1,0-12-3,-3-14-8,6-11-23,-3-18-2,6-16-1,0-15-1</inkml:trace>
  <inkml:trace contextRef="#ctx0" brushRef="#br0" timeOffset="821">1510 174 66,'-1'-70'38,"-4"12"-7,4 28-5,-7 14-4,9 32-10,0 18-5,8 23-3,3 17-1,3 13-2,7 12 1,2 3-1,1-4-1,-1-9 0,-1-9 0,-3-18-2,-3-13 0,-4-23-2,-2-15 0,-3-20 0,3-12-2,0-15 2,5-10-1,4-6 4,7-4 0,3 5 2,-3 3 2,0 12-1,-6 15 3,-3 17-1,-9 14 0,-6 14-1,-6 9-1,-3 9 0,4 0 0,4 3 0,5-9 0,6-3-1,2-5 1,4-5 0,-3-1 0,0-5 0,-10 3-1,-8-4-1,-10 2 0,-11-2-2,-6-4-6,-17-5-29,0-11-3,-8-11 1,-2-17-1</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15.83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1514 2117 59,'-19'-8'36,"-5"8"-1,-9 3-1,-12 5-24,5 14-5,-10 9-1,-3 14-2,-8 20 0,-3 19 0,-4 14 1,10 18-1,4 13-1,13 12 1,14 6-1,16 3 0,22-9 0,23-6 1,22-14-1,17-16 1,16-19-1,15-20 1,11-23 0,8-24 0,0-27-1,1-23 0,-4-28 0,-7-18 1,-11-28-1,-12-20 0,-20-18 0,-19-8 1,-20-8 1,-19 1 0,-27 6 0,-16 13 0,-20 15 0,-14 28-1,-18 16 0,-6 25 0,-9 16-3,3 19-1,6 11-2,2 4-6,17 12-29,-5-2-2,15 6-1,2-5-1</inkml:trace>
  <inkml:trace contextRef="#ctx0" brushRef="#br0" timeOffset="658">200 2636 63,'-3'15'39,"9"2"-1,5-3 1,12 6-22,-1-2-6,11 5-5,1 0-2,5 4-1,2-2 0,3 1 0,-5-3-1,-2-1-1,-4-3 0,-1-3-1,-6 0 0,-5-4-1,-3 3 1,-7-4-1,-3 0 0,-1-1 1,-9 1 1,-7 2 1,-4-2-1,-3 5 1,-4-2-1,-6 4 1,-3 5-1,-5 2 0,0 4-1,-2 1 0,-5 3 0,1 0 0,0 0 0,6-1 0,1-5 0,8 0 0,1-7 0,8-2-1,5-4 1,4-3-1,7-11 1,-5 12 0,5-12-1,0 0 2,0 0-2,0 0 1,0 0 0,0 0 0,0 0-1,-9 5-1,9-5-2,0 0-2,0 0-10,0 0-19,-1-9-6,-2-3 1,3 3-1</inkml:trace>
  <inkml:trace contextRef="#ctx0" brushRef="#br0" timeOffset="1238">-2 2786 44,'4'-22'35,"1"4"2,-1-1-6,8 13-8,-9-4-9,-3 10-5,10 20-1,-7 3-3,-2 7-1,2 11 0,-2 8-1,2 7 1,-3 5-1,3 2 0,-3-5-1,2-2 0,-1-6 0,0-6-1,1-9-1,-2-9-3,7-6-37,-10-9-2,3-11 1,-22-15-1</inkml:trace>
  <inkml:trace contextRef="#ctx0" brushRef="#br0" timeOffset="4698">2605 2960 35,'0'0'33,"8"10"2,-8-10-1,0 0-13,0 0-9,0 0-3,0 0-2,0 0-1,0 0-1,7 10-1,-7-10 0,12 6-2,1 0-1,8-1 0,11 2 0,12 0 0,17-3-1,15 0 1,17-3-1,16-1 1,18-4 1,13 0-1,15 0 1,12-2 0,12 3 0,12-2 0,8 0 1,9-1-1,4 1 1,5-1-1,-1-3 1,-5 2-1,-13-3 0,-9 1-1,-21 1 1,-18-2-2,-21 4 1,-24-1-1,-22 2 1,-20 0-1,-17 1 1,-15 3-1,-13-2 1,-6 3 0,-12 0-1,0 0 1,0 0-1,0 0 1,0 0 0,0 0-1,0 0 0,0 0 1,0 0-1,0 0 2,-6-10-2,6 10 0,-15-23 0,3 7 0,-7-6 0,-5-5 0,-5 1-2,-8-3 2,-6 2-1,-4 4 1,-1 2 0,0 6 1,4 5-1,6 4-1,6 6 1,11 4 0,14 6 0,11 2-1,14 4 1,10 0-1,13 0 1,8 1 0,6-3 0,5 1 0,0-4 0,0 1 0,-6-2 0,-8 0 0,-11 6 0,-10-1 0,-14 5 0,-10 1 0,-12 4 0,-13 4 1,-11 3-1,-9 4 0,-6-2 0,-5 1 0,0-3 1,2-2-2,5-3 0,4-9-1,10-2-2,1-16-7,13-3-30,-5-9-2,2-5 2,-6-9-2</inkml:trace>
  <inkml:trace contextRef="#ctx0" brushRef="#br0" timeOffset="5656">3872 2205 57,'9'-30'34,"5"0"2,0 5 1,-7-2-23,6 12-3,-9-1 0,-4 16-2,0 0 0,13 11-2,-14 11-2,2 12-2,-5 7-1,1 9-1,-1 7 0,-1 4-1,1 3 0,-2-7 1,2-4-3,-3-12-2,6-5-4,-3-17-7,11-7-26,-7-12 1,15-7 1,-4-8-2</inkml:trace>
  <inkml:trace contextRef="#ctx0" brushRef="#br0" timeOffset="5924">4142 2499 83,'5'28'38,"-5"2"-2,-3 9-7,-7-10-19,2 5-5,-4-4-3,-1-2-3,3-3-5,-1-12-6,9-2-17,2-11-7,0 0-1,8-19 1</inkml:trace>
  <inkml:trace contextRef="#ctx0" brushRef="#br0" timeOffset="6131">4527 2096 78,'0'0'36,"-10"21"-1,-8 12 1,0 11-31,-4 5-4,2 7 0,6 2 0,7-3 1,12-11-1,13-7 1,12-13 0,11-14 0,6-14 1,4-10-1,-4-12 0,-1-7 0,-11-8 1,-11-3-1,-18-6 0,-12 5 0,-17-1 0,-8 6-2,-7 9-3,-6 1-9,7 17-25,8 3-2,19 8 0,19 2-1</inkml:trace>
  <inkml:trace contextRef="#ctx0" brushRef="#br0" timeOffset="6607">7732 1974 95,'-61'-26'39,"5"10"1,2 7-1,6 10-34,-7 11-2,0 18-2,-3 18 1,0 21-1,-2 24 0,-2 14 1,2 16-1,4 14 0,7 8 0,11 1 1,10-1-1,12-4 0,16-13-1,16-8 1,17-13-2,17-13 1,14-18 1,15-15-2,14-21 1,10-17 0,11-26 0,3-20 1,3-23-1,-1-22 0,-4-24 0,-9-22 0,-15-15 1,-15-13-1,-20-5 1,-19-8-1,-21 1 2,-21 5 0,-21 10 0,-19 17 0,-15 13 0,-11 16-1,-10 17 0,-4 21-1,-4 18-1,-4 19-2,5 19-2,-2 9-7,7 22-30,1 8 0,8 17 0,9 6 0</inkml:trace>
  <inkml:trace contextRef="#ctx0" brushRef="#br0" timeOffset="7540">8621 2961 22,'0'0'27,"9"2"-3,-9-2 1,0 0-5,0 0-1,0 0-4,0 0-3,0 0-1,0 0-3,0 0-3,0 0 0,0 0-2,0 0 0,0 0-1,0 0-1,0 0 1,0 0-2,0 0 1,10 8 0,3-7-1,5-2 1,11 2 0,9-1-1,13 0 1,10-1-1,14-1 0,12 1 1,14-2-1,14 2 0,9-1 0,11 0 0,10-2 1,10 1-1,6-1 1,6 0-1,4 0 1,-1-1 0,-1-2-1,-4 1 1,-8 0-1,-11 0 1,-9 0-1,-16 0 1,-16-1 0,-17 2-1,-13 2 1,-15-2 0,-9 3-1,-11 0 0,-8 0 0,-7 1 1,-5 0-1,-2 0 0,-4 0 0,-1 0 1,-13 1-1,15-3 1,-15 3 0,12-4 0,-12 4 0,0 0-1,6-13 1,-8 3 0,-3-5-1,-7 1-1,-3-5 1,-7-3 0,-7 1 0,-6-5 0,-8 2 0,-5 1 0,-5 4 0,-2 0 1,1 3 0,3 6-1,5 3 1,8 4-1,9 4 0,12 5 1,14 3-1,15 3 0,12 1 0,15 1 0,8 0 0,9-1 0,8-1 0,4-2 0,-2-1 0,-4 0 0,-8-1 0,-9 0 0,-11 4 0,-11 1 0,-16 3 0,-13 1 1,-15 3-1,-13 5 1,-8 2-1,-13 5 0,-6 1 1,-3 0-1,-1 1 0,3 0 0,7-1 1,6-6-1,10-3-1,10-7-1,9-9-3,16 1-18,4-9-18,11-15 1,7-1 0,5-2 0</inkml:trace>
  <inkml:trace contextRef="#ctx0" brushRef="#br0" timeOffset="8679">9583 2081 94,'-10'-15'39,"10"15"1,-11 1-3,8 14-32,2 11-2,-1 10 0,1 8-1,-3 6 0,0 4-1,1-2 1,-2-6-1,2-5-3,-1-9-1,4-7-6,0-25-15,0 0-17,0 0 2,7-18-1,8 0 1</inkml:trace>
  <inkml:trace contextRef="#ctx0" brushRef="#br0" timeOffset="8880">9734 2405 71,'11'25'37,"-6"5"-1,-5 0-3,-1 8-19,-10-6-8,0 0-2,-4-3-2,-2-4-2,4-3-4,-4-12-8,17-10-24,-15 13-1,15-13 0,0-10 1</inkml:trace>
  <inkml:trace contextRef="#ctx0" brushRef="#br0" timeOffset="9090">9995 2235 66,'0'0'37,"1"20"-2,-9 7 2,-6 14-21,-2 0-15,2 4 0,3 1 0,7-3 0,7-10 1,14-7 0,9-13 0,11-12 0,6-16 0,7-6 1,-3-13 0,-2-5-1,-10-7 0,-10 0 1,-18 0 0,-11 5-1,-17 7 0,-10 6-1,-9 12-2,-3 6-2,7 18-12,2-2-25,16 7 1,14-1-1,25 1 0</inkml:trace>
  <inkml:trace contextRef="#ctx0" brushRef="#br0" timeOffset="9672">12925 2153 102,'-13'-48'39,"-12"9"1,-8 13-11,-13 6-24,-4 12-1,-14 18-1,-4 18-2,-8 21 1,-6 23 0,1 20-1,3 17 0,5 14 1,13 17-1,17 6 0,19 3 0,21-7 0,25-5 0,22-12-1,24-12 1,22-15-2,17-21 1,16-20 0,9-18 0,9-22 0,6-20 0,6-23 0,0-20 0,-5-21 0,-6-17 0,-13-18 0,-12-15-1,-19-9 1,-20-6 1,-28-7 0,-24 3 0,-26 4 0,-23 11 1,-26 10 0,-17 14 0,-20 13 0,-10 15-1,-8 19 0,-2 12 0,1 13-2,4 8 0,10 13-3,5 4-4,21 11-28,-1 6-7,10 3 2,3 4-1</inkml:trace>
  <inkml:trace contextRef="#ctx0" brushRef="#br0" timeOffset="13597">14435 2413 29,'0'0'28,"0"0"-4,0 0-2,0 0-5,-5 10-1,5-10-3,0 0-2,0 0-1,0 0-2,0 0-2,0 0-1,0 0 0,0 0-1,0 0-1,0 0 0,8-11 0,3-4-1,6-7 0,6-6 0,9-9-1,12-12 0,12-11 0,12-14 0,12-9 0,8-9-1,6-12 0,8-7 0,8-10 1,3-3-2,-1-5 2,2 1-1,-2 0-1,-2 1 1,-3 7 0,-5 7 1,-9 8-1,-7 12 0,-10 8 1,-10 16-1,-10 10 1,-11 13 0,-12 10 1,-8 12-2,-10 8 2,-5 6-1,-10 10-1,0 0 1,0 0 0,0 0 0,0 0-1,0 0 1,0 0-1,0 0 0,0 0 0,0 0 0,0 0 0,0 0-1,0 0 0,-14 8 1,-3-1 0,-5 5 0,-9-1 0,-6 6-1,-3 0 1,-3 3 0,1-1 0,4-3 0,7 1-1,6-6 1,13-3 0,12-8 0,13-9 0,15-7 0,12-8 0,8-9 1,10-5-1,6-4 0,1-1-1,-1 0 1,-6 5-1,-9 5 1,-9 7-1,-9 9 1,-11 12 0,-9 14 0,-11 15 1,-9 17 0,-9 10 0,-5 11 0,-6 10 0,-2 6-1,-3 0 1,1-4 1,3-11-2,6-7 0,3-13-1,3-10-1,8-12-3,-1-14-5,11-7-30,-7-14-2,6-8 2,-3-14-2</inkml:trace>
  <inkml:trace contextRef="#ctx0" brushRef="#br0" timeOffset="14673">14808 754 83,'-6'-10'38,"6"10"-1,0-20 0,6 11-31,2-9-2,9 3-1,4-6 0,5-2-1,3-4 0,5 1 0,-1 3 0,-1 2 0,-4-1 0,-5 9-1,-6 3-1,-5 13 1,-4 8-1,-6 9 1,-4 10-1,-3 6 0,0 9 1,-2 2-1,1 0 1,-2-2-1,1-5-1,1-5-1,4-5-2,-4-10-3,8 3-8,-2-23-13,-10 19-13,10-19 2,-9 14 0,9-14 2</inkml:trace>
  <inkml:trace contextRef="#ctx0" brushRef="#br0" timeOffset="15009">14846 1056 51,'-5'9'37,"5"-9"0,10 16 1,3-23-17,14 12-10,1-15-2,9 6-1,5-8-3,6-1-2,1-2 0,-1 0-2,-1 2 1,-6 2-2,-4 0 0,-5 5 0,-6 1-2,-9-2-5,0 10-10,-17-3-23,13 1 0,-13-1 0,4 14 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7.350"/>
    </inkml:context>
    <inkml:brush xml:id="br0">
      <inkml:brushProperty name="width" value="0.05292" units="cm"/>
      <inkml:brushProperty name="height" value="0.05292" units="cm"/>
      <inkml:brushProperty name="color" value="#789440"/>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2070 1707 46,'0'-20'31,"7"-4"2,-1-5-11,-1-14-11,8-1-1,-6-6-3,6 1 0,-6-6 0,9 3-2,-3 0 0,7 5-2,1 5 0,6 6-1,3 1 1,9 7-1,6 4 0,5 9 0,5 3 0,5 9-1,4 6 0,2 7-1,2 7 1,-2 8-1,1 11 1,-2 5-1,-4 6 1,-3 7 0,-6 0 0,-8 7-1,-8 2 1,-12 0 0,-12-4-1,-12-2 1,-13 0-1,-10-4 1,-11-3-1,-8-4 1,-7-6 0,-3-2-1,-2-5 0,0-1 0,4-5 0,1-5 0,5-3 0,5-4 0,5-2 0,8-4 0,4-2 0,6-3 1,5-2-2,11-2 1,-11-2 0,11 2 0,0 0 0,-5-12-1,5 12 1,-2-12 0,2 12-1,-3-14 1,3 14 0,0-20 0,3 7 0,4-2 0,1-7 0,3 0 1,4-5 0,0 1-1,1 1 1,-1 3 0,-1 3 1,-4 5-1,-10 14 0,9-11-1,-9 11 1,-12 13 0,-5 1-1,-3 8 0,-3 2 0,-4 1 0,-1 6-1,1-2 1,3 1-1,6-5 1,7-2-1,8-3 1,10-4 0,8 1 1,11-4-1,5 1 1,5-1-1,3-1 0,3 2 1,-3-5-1,-5 1-1,-7-3 0,-5 1-1,-8-4-1,-2 1-8,-12-5-29,0 0 0,2-13 1,-3-1-2</inkml:trace>
  <inkml:trace contextRef="#ctx0" brushRef="#br0" timeOffset="1336">3318 985 25,'0'0'32,"5"11"2,-5-11-7,-14 9-7,7 3-6,-13-7-4,1 10-2,-7-2-3,2 7-1,-4 2 0,3 5-2,4 4 0,9 3-1,7-2 1,12-1-1,10-7 1,13-2-1,11-11 0,8-7 0,8-13 0,2-5 0,0-8 0,-3-5 0,-11-4 0,-10-5 0,-15-5 1,-11-2 0,-17 5-2,-13 3 1,-11 2 0,-8 5-2,-4 6 0,-5 7-2,8 14-4,-2 0-5,19 14-14,3 0-12,13 6-1,10-1 1,11 3 1</inkml:trace>
  <inkml:trace contextRef="#ctx0" brushRef="#br0" timeOffset="1766">3703 1224 25,'6'14'31,"-6"-2"2,4 4 0,-2 4-15,-5-7-6,9 10-5,-9-6-3,5 2-2,-3-2-3,-1-6-7,2-11-21,8 10-4,-8-10-2,15-11 2</inkml:trace>
  <inkml:trace contextRef="#ctx0" brushRef="#br0" timeOffset="2014">4032 929 54,'7'12'35,"1"7"0,-3 12-12,-5-1-8,6 11-3,-6 2-6,3 4-2,-6-7-1,3-4-5,3-4-27,-3-6-6,1-12-3,2-2 2</inkml:trace>
  <inkml:trace contextRef="#ctx0" brushRef="#br1" timeOffset="194560">66 925 46,'-21'1'36,"2"-4"1,6 1-12,-2-14-7,15 1-5,3-14-5,13-3-3,11-7-2,13-8-1,12-2-1,14-2 2,11 2-2,9 8 0,0 8 0,-1 12-1,-9 9 1,-6 11-1,-15 14 1,-10 5 0,-17 12 0,-11 8 0,-11 5 0,-7 7 0,-4 1 0,-2 5-1,1 0 1,2-2-3,6 1 1,2-5 0,6-2 0,0-6 0,1 2 0,-7-8 1,-4-5-1,-8 0 2,-10-6 0,-10 2 0,-8-3 0,-7-2-1,-7-2 0,-1-5-2,3 2 0,1-9-2,10 4-3,5-15-6,21-1-22,6-5-2,13-6-1,10-5 2</inkml:trace>
  <inkml:trace contextRef="#ctx0" brushRef="#br1" timeOffset="195092">1120 923 26,'0'0'28,"-10"7"-1,6 5 2,-2 1-24,0 3-2,6 1 0,1 1-1,6-1 2,0-5 1,9-5 1,-2-14 0,5-2 1,-6-14 0,2-2 0,-9-10 0,-2 0-1,-7-6-2,-7 2-1,-11 0 0,-5 1-1,-6 1-2,-3 3 0,1 2-3,-2-2-4,10 4-18,5-1-12,10-1 0,10 3 0</inkml:trace>
  <inkml:trace contextRef="#ctx0" brushRef="#br1" timeOffset="195542">1614 357 32,'14'-17'34,"-1"2"1,-1-6-1,4 1-21,-9-8-2,6 4-4,-7-5 1,4 5-2,-7-3-2,1 3 0,-4-1-1,-2 6 0,-3-1 0,0 3-2,-4 4 1,2 1-1,7 12 0,-13-15 0,13 15-1,-10-7 0,10 7 0,0 0 0,-2 11 0,5 3 0,2 6 0,4 6 0,1 6-1,4 4 1,1 8 0,3 3 0,-1 3-1,0-4 1,-1-1-2,-4-3 1,1-2-3,-6-4-1,3-2-6,-11-10-18,3-2-8,-1-3-1,-3-4 1</inkml:trace>
  <inkml:trace contextRef="#ctx0" brushRef="#br1" timeOffset="195989">1658 776 43,'13'-10'35,"5"-6"2,6-1-3,2-12-19,12 8-2,-1-5-7,5 1-2,-1 3-3,0 0-1,-1 8-7,-9-2-28,2 2-1,-2-1-2,-1-6 2</inkml:trace>
  <inkml:trace contextRef="#ctx0" brushRef="#br1" timeOffset="196505">3260 2576 68,'0'0'38,"0"0"-1,0 0 1,17-17-30,5-4-3,16-3-1,7-11-1,11-7 0,11-5-1,11-6 0,3-3-1,5 1 0,-2 1-1,-3 6 0,-4 3 0,-9 8 0,-9 2-1,-13 9 0,-10 8-2,-16-3-5,0 16-12,-20 5-19,-14-4-1,-9 8 0,-11 7 0</inkml:trace>
  <inkml:trace contextRef="#ctx0" brushRef="#br1" timeOffset="196839">3233 2640 50,'20'-8'37,"5"-9"0,10-5-2,13-2-20,4-13-6,19-1-2,6-10-2,13 4 1,5-8-2,6 1-1,0 3 0,-3 1-2,-8 11 1,-13 5-2,-16 11 1,-11 5-1,-18 8-1,-13 4-2,-19 3-6,-4 13-31,-12-8 1,-11 5-2,-7 0 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29 415 79,'-18'-20'39,"9"-5"0,12-1 2,3-4-32,16 2-6,6 2-1,7 5-1,5 6-1,0 10 0,-3 13 0,-3 13 0,-8 9 0,-2 11 1,-5 8-1,-4 4-1,0 5 0,-3 4-1,3 0-1,-4-2 0,2 2 0,-3-7 0,-1-1 0,-4-4 2,-7-3-1,-6-8 2,-6-4-1,-7-5 1,-5-6-3,-7-9-4,2-2-9,-6-12-17,4-8-2,7-6-1,5-9 0</inkml:trace>
  <inkml:trace contextRef="#ctx0" brushRef="#br0" timeOffset="406">699 619 42,'-4'14'27,"1"13"2,-9-3-10,1 1-16,3 2-1,3-4 2,6-1 1,2-11 2,8-1 1,1-19 1,7-4-1,-5-17 1,4-3-2,-10-10 0,-1-3-3,-10-8 0,-4-1-2,-11-6 1,-8-1-2,-7 3 0,-5 0 0,-2 4-3,0 3-2,7 8-8,-1-1-20,14 12-5,11 6-1,12 5 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7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0 227 65,'12'25'35,"-2"2"-2,2 2-10,1 12-16,-1 4-3,2 6 1,-2 1-3,1 3 1,-2-6 0,1-3 1,-4-10-1,0-5-1,-2-10 1,3-6-1,0-13 0,3-7-1,3-7 0,1-4 0,5-2 0,4-1-1,4 1 0,1 4 0,1 6-1,-1 5 1,-2 6 0,-3 4 0,-7 8 0,-5 4 1,-11 3-1,-7 0 1,-11 1 0,-7-2-1,-4-3-1,-7-6-1,2-3-4,-5-13-2,10 0-2,-1-15-2,15 1 1,1-12 0,15 4 0,5-10 1,12 4 1,4-2 4,7 4 4,2 8 4,-1 4 4,5 12 1,-7 4 1,3 16 3,-11 2 0,4 14 2,-9 0-4,3 6-4,-6-6-3,1-1-1,-4-9-2,-1-7 0,2-9-2,-12-4-2,16-28 0,-8-3 0,0-4 1,-2-9 0,0-5-1,-2-8 2,-5-1 2,0 1 1,-6-1 3,0 8-1,-4 4 0,3 12 0,0 9 1,8 25-1,0 0 0,7 25-1,9 13-1,4 13 0,4 6 0,2 4-1,0-2 0,-3-4 1,-6-9-2,-5-11 0,-8-12-1,-8-13 0,-8-13 1,-7-8-1,-8-11 2,-5-7-1,-1-6 1,-1 0 0,3-1 2,6 4-2,4 4 1,7 2-1,9 10-2,3-3-4,11 8-26,-2-3-4,-2-1-1,2-5 1</inkml:trace>
  <inkml:trace contextRef="#ctx0" brushRef="#br0" timeOffset="854">425 93 71,'-13'1'37,"2"0"-3,11-1-1,0 0-31,0 0-7,3-20-4,13 12-3,-5-10-15,10 4-8,6-3-1,5-1 3</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7.82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46 110 50,'14'8'38,"-14"-8"-2,7 17 1,-17-10-15,0 11-17,-5 5-2,2 9-3,1 8 0,6 8 0,5 2 0,8 1 1,8-5-1,8-5 0,9-7 1,5-12 0,6-16 0,2-15 0,-1-12 1,1-10 0,-9-8 0,-4-7 1,-14-9-1,-12-2 0,-15-3 0,-16 2-1,-10 4-1,-10 6-1,1 9-4,-3 8-3,12 25-6,4 7-22,24 23-3,19 15 0,22 15 0</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40.047"/>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104 376 54,'-23'18'35,"-1"-4"-2,1-6-8,11 4-9,-5-14-3,17 2-4,-5-9-2,17-5-2,8-11-1,10-2-1,7-11-1,9-4-1,9-4 1,8-2-1,3 2 0,4 3 0,2 8 0,-1 7 0,0 10-1,-3 11 1,-4 13-1,-3 13 0,-6 11 0,-4 14 0,-9 9 0,-5 9 1,-11 4-1,-8 6 0,-10-4 1,-11-1-1,-13-5 0,-10-6 1,-16-4-1,-9-5 1,-11-5 0,-5-5-1,-4-4 1,-1-4 0,3-6-1,6-2 0,9-7 0,11-3 0,10-3-2,9-4 0,10-1-2,14-3-5,0 0-9,0 0-22,0 0 1,8-12-1,-8 12 1</inkml:trace>
  <inkml:trace contextRef="#ctx0" brushRef="#br0" timeOffset="514">270 832 52,'0'0'36,"10"2"0,-10-2 0,0 0-17,11 2-11,-11-2-4,-6 15 0,-4-5-2,-1 7 1,-4 0-1,0 3 1,0-1-2,2 2 1,4-1 0,7-2 0,5 1 0,8-3 0,4-1-1,4-2 1,4 0-1,2-2 1,-1-4-2,-2-1-1,-1-2-2,-4-6-4,5 5-19,-4-9-15,-1-2 2,2-6-2,3-2 1</inkml:trace>
  <inkml:trace contextRef="#ctx0" brushRef="#br0" timeOffset="1636">1484 162 49,'0'0'31,"-10"9"-1,-3 4-10,-9 3-9,-1 14-4,-6 3-4,2 6-1,1 2 0,9 3 2,7-5-1,13 0 1,9-12 1,18-8 0,9-12-1,13-9 1,4-11-1,4-7-1,-5-11 1,-1-8-2,-13-6 1,-10-3-2,-13-5 2,-12 1-2,-16 0 0,-11 5-2,-6 8-1,-7 5-3,5 16-7,-9 2-18,10 13-9,5 8 0,10 9 1</inkml:trace>
  <inkml:trace contextRef="#ctx0" brushRef="#br0" timeOffset="1995">1773 499 44,'15'27'34,"3"0"1,0-3-2,-5-4-15,5 3-11,-7-4-4,0-1-3,-4-5-2,-7-13-10,0 0-22,0 0 0,0 0-2,0 0 2</inkml:trace>
  <inkml:trace contextRef="#ctx0" brushRef="#br0" timeOffset="2226">2201 85 95,'27'17'41,"3"12"0,-9 4-10,-3 16-23,-7 3-5,-6 2-1,-3-1-2,-4-4-3,5-7-30,-11-7-8,2-10 1,0-8-3</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0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-1 266 98,'0'0'37,"0"0"-1,-12-1-20,12 1-52,11-26 1,6-5-4,11-15 1</inkml:trace>
  <inkml:trace contextRef="#ctx0" brushRef="#br0" timeOffset="4179">11313 0 83,'0'0'38,"0"0"-2,0 0-3,14 16-52,-14-16-19,0 0 0,18-2-1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5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1 50,'-35'34'25,"12"-9"-24,23-25 0,22-8-17,18-25-18</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8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1895 69,'0'0'36,"-15"6"0,-3 3-11,-12-5-13,1 11-6,-7 3-2,-1 10-2,1 6 0,7 9-1,7 7 0,11 3 0,10 2 0,11-8 0,10-4 0,9-10 0,6-17-1,3-10 0,1-16 1,-2-12 0,-3-12 0,-5-7 0,-7-8 1,-6-7 0,-9-5 0,-6-7 0,-6 0 0,-2-1 1,-2 3-1,-1 10-1,1 5 0,4 15 0,5 17 0,0 19 0,17 20 1,0 13-3,3 11 2,3 5-1,3 5 1,0-2-1,0-7 0,-3-9 0,-1-12-1,0-12 1,1-17 0,-4-11 0,2-12 0,-2-10 0,-2-5-1,0-4 3,-3 5-3,-1 4 2,-4 6-2,1 12 2,2 6-2,0 8 1,1 7-1,7 2 0,2 1 2,6-9-1,4-4 0,-1-8 0,-1-7 0,-1-5 1,-5-9-1,-6-3 1,-12-3-1,-12 1-1,-14 4 2,-9 5-1,-7 11 0,-3 8-1,-1 18 0,1 11 1,10 16-1,10 14 1,14 7-1,16 7 2,14-1-1,12-2 0,13-8-1,7-16-4,12-9-5,-6-22-29,9-15 0,-7-23-2,-4-14 0</inkml:trace>
  <inkml:trace contextRef="#ctx0" brushRef="#br0" timeOffset="740">1006 528 94,'-30'-22'38,"12"20"1,9 13-10,12 22-24,9 16-2,10 17-2,2 14 1,2 9 0,2 3 0,0-4-1,-2-9 0,-2-8 0,-4-19 1,-1-15-1,0-23 0,4-15 0,2-15-1,5-10 1,5-8-1,7-4 0,6 5-1,5 4 1,4 6 0,-2 10 0,-3 12 0,-5 11 0,-9 10 0,-11 6 0,-16 5 1,-12-2-1,-15 8 0,-10-6 0,-10-2-1,-6-6 0,-2-6 0,-4-10-1,7-9-1,1-9 0,9-7-2,6-10-3,15-2-4,3-16-11,21 0-15,5-4 0,12 2-1,6-1 3</inkml:trace>
  <inkml:trace contextRef="#ctx0" brushRef="#br0" timeOffset="1136">1737 816 55,'17'20'38,"-4"14"-1,-6 10-3,-5 0-14,6 7-13,-3-4-3,1-4-2,1-12-1,-1-14-3,5-18-5,-4-23-2,6-11-4,-6-23 0,10-6-2,-10-23 2,6-1-1,-9-16 4,0 1 6,-2-1 8,-9-3 5,3 12 3,-10 0 3,9 25 0,-10 8 0,14 28 0,-4 18-3,11 30-5,5 24-2,8 25-2,6 21-1,6 16 0,5 13 0,5 3-1,0-8 0,-1-7 0,-4-17-1,-5-15 0,-7-19-2,-8-23 0,-16-27-1,0 0 1,-22-26 0,-7-8 0,-5-8 1,-3-5 0,2-2 0,5 1 2,10 5 0,11 2 0,15 9 0,12 5 0,11 6-1,4-3-1,6 3-6,-10-7-32,2-4 1,-10-2 0,-6-6-1</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57:30.693"/>
    </inkml:context>
    <inkml:brush xml:id="br0">
      <inkml:brushProperty name="width" value="0.05292" units="cm"/>
      <inkml:brushProperty name="height" value="0.05292" units="cm"/>
      <inkml:brushProperty name="color" value="#FF0000"/>
    </inkml:brush>
  </inkml:definitions>
  <inkml:trace contextRef="#ctx0" brushRef="#br0">17204 8416 42 0,'7'10'33'16,"-7"-10"2"-16,0 0-23 15,-3 11-4-15,3-11-3 16,0 0 0-16,0 0-1 16,-9 14 0-16,9-14-2 15,0 0 0-15,0 0 0 0,0 0 0 16,10 8-1-16,5-8 1 16,9-2-1-16,9-3 0 15,8-2 1-15,11 1-1 0,12-5 1 16,11 0-1-16,15-5 1 15,9 1-2-15,7-3 1 16,5 6 0-16,2-1 0 16,1 1 0-16,-7 6 0 0,-10 1 0 15,-11 0 1-15,-12 8-1 16,-16 4 1-16,-7-3-1 16,-15 1 0-16,-10-4 0 15,-6 3-1-15,-10-1 1 31,-10-3-3-31,13 2-1 0,-13-2-3 16,5-24-21-16,13 10-11 16,-5-9 0-16,12-2-1 15,5-7 9-15</inkml:trace>
  <inkml:trace contextRef="#ctx0" brushRef="#br0" timeOffset="354.9853">19370 8252 66 0,'0'0'36'0,"23"15"1"16,-23-15-24-16,23 20-6 16,-19 2-3-16,4 9-1 15,-9 6 0-15,-5 11-2 0,-2 4 1 16,-6 9-1-16,-5 2-1 16,1-4-1-16,1-5-1 15,1-13-3-15,15 3-8 0,-2-31-23 16,20-6 0-16,5-24-1 15,16-11-1-15,7-16 34 32</inkml:trace>
  <inkml:trace contextRef="#ctx0" brushRef="#br0" timeOffset="771.4057">19905 8287 79 0,'0'0'35'0,"-7"14"-9"0,4-24-17 15,17 7-3-15,3-8-2 16,13 4-1-16,10-8-1 15,14 1 1-15,13-4-1 16,12-2-1-16,11-1 1 0,8 8 0 16,11 1 0-16,10 4-1 15,-1 1 1-15,1 4-1 32,-7 4 1-32,-3 4 0 15,-10 3-1-15,-11 1 1 0,-11-6-1 16,-17 4 0-16,-15-5 0 15,-6 4 0-15,-12-2-2 16,-5-7-1-16,-1-2 0 16,-4-9-5-16,11 13-15 15,-10-18-16-15,9 6 0 0,0-8 0 16,12 4 0-16,-1 3 34 16</inkml:trace>
  <inkml:trace contextRef="#ctx0" brushRef="#br0" timeOffset="1222.0792">22321 8367 72 0,'17'17'36'16,"-17"-17"0"-16,18 16-26 15,-18-16-5-15,9 20 0 16,-6-6-2-16,-3 8-1 16,-6 2 1-16,0 7-1 15,-5 3-1-15,-2 4 1 32,-1 0-2-32,-3-2 0 0,2-1-1 0,-1-8 0 15,10-1-3-15,-6-12-3 16,17 7-16-16,-5-21-13 15,16 0-1-15,0-16 2 16,12-3 3-16</inkml:trace>
  <inkml:trace contextRef="#ctx0" brushRef="#br0" timeOffset="1664.3472">22808 8254 47 0,'0'0'33'16,"0"0"1"-16,7-14-17 15,13 17-6-15,-2-13-4 16,14 7-1-16,1-8 0 15,11 4-2-15,8-6 1 0,15 7-2 16,7-2 0-16,3 4 0 16,9-3-1-16,4-2 0 15,1 3-1-15,-1 5 0 16,-6-1-1-16,-4-3 1 16,-9 1 1-16,-12 3-1 15,-6 0-1 1,-9 3 1-16,-6 1-1 15,-7-4 1-15,-8 2-1 16,-4 1 0-16,-5 1-1 0,1-6-1 16,-1 6 0-16,-14-3-7 15,21-4-28-15,-21 4-1 16,15-6-1-16,-15 6-2 16,-10-22 20-16</inkml:trace>
  <inkml:trace contextRef="#ctx0" brushRef="#br0" timeOffset="11135.4415">17276 10446 78 0,'0'0'38'15,"11"-7"-2"-15,5 5-29 16,-16 2-4-16,20-16-1 15,-5 12-1-15,10-1 0 16,3 3 1-16,10 1-2 16,9-1 2-16,14 2-1 15,11 3-1-15,10 4 2 0,7-1-2 16,3-1 1-16,1-1 0 16,1-3-1-16,-5 4 0 15,-3-2 1-15,-10-3 0 16,-11-1 0-16,-6-6-1 0,-5 0-1 15,-9 1-2-15,-8-8-4 16,9 11-30-16,-17-13-1 31,1 10-1-31,-3-8 1 0,5 6 24 16</inkml:trace>
  <inkml:trace contextRef="#ctx0" brushRef="#br0" timeOffset="11481.9824">19500 10319 92 0,'0'0'38'16,"17"35"-6"-16,-11-18-26 0,4 9-3 15,-2 6-1-15,-2 8 0 16,-4 8-1-16,-2 4-1 31,-4 6 1-31,-6-2-2 16,-3 6-1-16,-9-7-2 0,9 3-10 15,-9-18-24-15,8-4 1 16,-1-16-1-16,16-8-1 16,-1-12 36-16</inkml:trace>
  <inkml:trace contextRef="#ctx0" brushRef="#br0" timeOffset="11923.8395">20079 10261 77 0,'6'12'38'15,"19"-6"0"-15,5-10-29 16,26 5-3-16,10-4-1 16,15-1-2-16,10-6 0 15,6 4-2-15,9-1 1 0,4-1-1 31,0 0 0-31,3 2 0 16,-9 1 0-16,-2 3 0 16,-9 1 0-16,-11-3 1 15,-12 5-2-15,-9-2-1 0,-11 1-1 16,-14-6-5-16,10 0-31 16,-19-5 1-16,9 2-2 15,-8-4-1-15,11 2 15 0</inkml:trace>
  <inkml:trace contextRef="#ctx0" brushRef="#br0" timeOffset="12270.5496">22428 10378 94 0,'0'0'39'0,"13"6"-2"16,-13-6-31-16,0 0-2 16,14 25-2-16,-5-2 0 15,-6 2 0-15,2 10-1 0,-5 9 0 16,0 8 0-16,-1-1-1 15,-3 4 2-15,-5-8-1 16,-1-3-1-16,-2-4-2 16,4-16-5-16,12-3-25 0,-4-21-7 15,0 0 2-15,18-22-2 16,12-1 4-16</inkml:trace>
  <inkml:trace contextRef="#ctx0" brushRef="#br0" timeOffset="12755.7373">22928 10355 81 0,'0'0'36'15,"-12"-9"1"-15,21 5-28 16,-1-7-3-16,10 5-2 16,5-7-1-16,12 3-1 0,4-1 0 15,15 2 0-15,7 3 0 16,12 2-1-16,11 0 0 16,6 3 1-16,2 2 0 0,5 1-1 15,6 3 0-15,-1-1 1 16,-6-2-2-16,-3 3 1 15,-10-1 0-15,-7-3-1 16,-10-2 1-16,-5 0 0 31,-13-3-1-31,-4 5 1 0,-10-2-1 16,-5 1 0-16,-1-4 0 16,-4 5 1-16,-1 2-2 0,2-2 1 15,-3 2 0-15,-4-3-1 16,0 2 1-16,-4-1-1 15,-4 4-1 1,-10-5-3-16,23 17-12 0,-23-17-21 16,0 0-2-16,0 0 0 15,0 0-1-15,-24-9 28 16</inkml:trace>
  <inkml:trace contextRef="#ctx0" brushRef="#br0" timeOffset="43334.8245">1918 16431 26 0,'-84'-14'29'16,"-6"-4"-10"-16,6 9-10 15,-7-15-4-15,3 13-2 0,-1-6-3 16,2-3 1-16,4 1-2 16,0 6 1-16,4 1-1 15,-1 3 1-15,1 7 0 16,5 4 2-16,-3 5 0 0,5 8 0 15,-1 7 2-15,4 16-1 16,2 2 2-16,7 13-1 16,2 8 0-16,3 12-1 15,1 2 0-15,4 14 0 16,1 3-1-16,6-5 0 16,4 8 1-1,7 3-1-15,8-1 2 16,10 2-3-16,1-1 3 0,19 5-4 15,4 4 4-15,11 6-5 16,9-9 3-16,8-11 0 16,4-5-1-1,11-3-1-15,12 0 0 0,2-19 4 16,10-12-4-16,10-11 0 0,12 4 0 16,5 0-3-16,7-7 2 15,7-9 4-15,4-6-3 16,4 1 0-16,1 2 2 15,-2-9 2-15,-6-12-3 16,-1-4 4-16,-5-9-4 16,-5 0 0-16,-3-17 0 0,-11 0-1 15,-5-21-1-15,-11-9 0 16,-7-13 1-16,-9-18-1 16,-14-2-1-16,-9-18 4 15,-13-3-3-15,-14-13-1 0,-10-5 0 16,-13 9 0-1,-12 2-1 1,-14 10 3-16,-11-2-1 16,-15 13-2-16,-9 0 2 15,-12 7 0-15,-11 12 2 0,-11-2-1 16,-15 4 2-16,-10 18-3 16,-13 3-2-16,-19 1-11 15,-16 24-23-15,-21 9 1 16,-21 15-3-16,-25 10 17 0,-18 7 22 15</inkml:trace>
  <inkml:trace contextRef="#ctx0" brushRef="#br0" timeOffset="186805.1748">22898 2235 38 0,'-24'2'31'16,"6"9"-5"-16,-5-12-14 15,17 13-1-15,-8-14-2 0,14 2-2 16,0 0-2-16,18-7 0 16,6-6-2-16,17-3-1 15,8-2 0-15,18-3-1 0,9-3 0 16,12 1 0-16,7-2-1 16,5-1 0-16,-3 2 1 15,2 4 0-15,-6 2-1 16,-8-5 2-16,-6 5-2 15,-12 3 1 1,-5 2-1-16,-14 6 1 16,-6 0-1-16,-9 0 1 15,-9 4-1-15,-5 10 0 16,-10 5-1-16,0 4 2 16,-8 6-1-16,1 6 1 15,-2 8 0-15,-2 4-1 16,1 12 1-16,-2 5-3 0,-3 7 3 15,1 16-3-15,2 10 1 16,2 7-2-16,1 13 4 16,1 14 0-16,2 6 0 15,5 13 0-15,-1 8 0 0,5 1-1 16,-4 7 2-16,2 7 0 16,-3 1-2-16,0-1-1 15,2 3 2-15,-5-3 0 16,4-2-1-16,-2-3 2 0,1-7-3 15,3-5 1-15,-3-9 1 16,5-8-1-16,-4-11-1 16,2-12 0-16,-3-8 1 31,2-10 0-31,-3-8 0 0,-2-15 0 16,4-9 0-16,-4-10 0 15,-3-8 0-15,3-4 0 16,-1-12 0-16,2-4 1 15,-2-7-1-15,-2-3 0 16,-1 0-1-16,0-11 1 16,0 15-1-16,0-15 2 0,-4 12-2 15,4-12 1-15,0 0 0 16,-12 9 0-16,12-9 0 16,-14 7 1-16,14-7-1 15,-22 9-1-15,7-5 2 16,-3 1-2-16,-4 1 2 0,-3 4-1 31,-7-1 0-31,-7 0 0 16,-6-2 0-16,-4 2 0 15,-9 1 0-15,-5-1 0 0,-8 2 0 16,-5-3 0-16,-10 3 0 16,-2 4 0-16,-1 1 1 15,-2 2-1-15,6 2 0 16,1 1 1-1,9-1 0-15,5 3-1 0,11-6 0 0,10-3 0 0,12-2 0 16,7 0 0-16,8-2 0 16,7-3 0-16,15-7-2 15,-11 9-1-15,12 3-5 32,-1-12-28-32,0 0-1 0,0 0 1 0,0 0-2 15,-9-22 29-15</inkml:trace>
  <inkml:trace contextRef="#ctx0" brushRef="#br0" timeOffset="242387.672">18118 7120 58 0,'-7'-13'36'16,"7"13"-1"-16,-25-22-27 16,12 17-1-16,-13-4-3 0,-1 9 0 15,-10-2-1-15,-2 6 0 16,-9 7-1-16,0 6-1 15,-2 6 0-15,0 10 0 0,4 9-1 16,4 8 1-16,8 10-2 16,7 5 2-16,10 8-1 31,7 6-1-31,12 3 2 16,10 3-1-16,14-5 0 0,9-6 0 15,12-6 0-15,11-14 0 16,10-18 0-16,9-15 1 15,10-22 0-15,2-18 0 16,2-17 0-16,3-17 1 16,-2-19-1-16,-4-6 1 0,-14-9 0 15,-8-5-1-15,-25-1 1 16,-20 6 0-16,-24 3-2 16,-26 11 2-16,-23 9-1 15,-19 12-1-15,-13 13 1 16,-8 11-1-16,-3 10-2 15,5 7-1 1,13 13-4-16,-1-2-31 16,30 9-2-16,11-7 1 15,25-2-2-15,12 0 28 16</inkml:trace>
  <inkml:trace contextRef="#ctx0" brushRef="#br0" timeOffset="254215.1562">20644 6334 58 0,'21'-26'34'16,"-2"9"0"-16,-5-3-17 0,4 14-13 16,-5 6 0-16,3 12-1 31,-5 11 0-31,-4 21 0 16,-5 5 0-16,2 16-1 0,-9 10 0 15,2 10-1-15,-6 5 0 16,-2-2-1-16,-4-2 0 15,5-7 0-15,0-7 1 16,1-6 0-16,2-11-1 16,3-6 1-16,3-9-1 0,1-5 1 15,0-8-1-15,3-8 0 16,-2 0 0-16,0-7 0 16,1 0-1-16,-2-12-2 15,12 17-8-15,-12-17-25 16,9-12-1-16,0-4 0 15,3-7-1 1,-1-6 29-16</inkml:trace>
  <inkml:trace contextRef="#ctx0" brushRef="#br0" timeOffset="266575.339">22921 6805 72 0,'4'17'34'31,"9"8"1"-31,-15 2-28 16,15 9-2-16,-4 3 0 15,7 15-1-15,-12 10-1 0,8 10 1 16,-6 7 0-16,5 7-1 15,-3-3-2-15,3 5 0 16,-1-5 1 0,2-4-1-16,2-12 0 0,-3-8-1 0,2-12 0 15,1-10-1-15,-4-6-2 16,0-16-3-16,6 4-13 16,-16-21-18-16,16-6-1 0,-12-11 1 15,4-4 0-15,1-11 34 16</inkml:trace>
  <inkml:trace contextRef="#ctx0" brushRef="#br0" timeOffset="267091.4721">23753 7158 52 0,'29'-19'32'0,"-2"-2"1"0,0 9-24 15,-15-4-2-15,3 4-2 16,-15 12 0-16,8-15-2 16,-8 15 1-16,0 0-1 15,-22-11-1-15,5 17-1 16,-7 2-1-16,-7 9 0 16,-4 0 0-16,-1 6 0 0,-4 8 0 15,2 5 0-15,-1 4 0 16,4 5 0-16,6 1-1 15,10 0 2-15,5 2-2 16,11-6 1-16,11-2 0 0,5-3 0 16,15-4 0-1,9-5 0 1,7-9 1-16,9-5-1 16,8-9 1-16,3-3 1 0,3-10-1 15,2-9 0-15,-5-11 1 16,2-8 0-16,-8-8 0 15,-4-4 0-15,-5-5-1 16,-11-4-1 0,-11 0 2-16,-3 1-1 0,-16 6 0 0,-7 4-2 15,-10 8 2-15,-13 7-1 16,-6 4 1-16,-9 9-1 16,-9 2-1-16,-3 5 0 15,-1 5-4-15,-14 1-30 16,17 3-2-16,-3-3 0 31,11 4 0-31,9-3 16 0</inkml:trace>
  <inkml:trace contextRef="#ctx0" brushRef="#br0" timeOffset="279516.9442">11686 5812 37 0,'21'-4'29'16,"3"1"-8"-16,-5-8-14 15,10 9-2-15,-7-5 0 16,7 10 0-16,-8-6 0 16,6 8-1-16,-1-3-1 15,2 11-1-15,0 1 0 0,1 6 0 16,0 4-1-16,3 5 1 16,-1 4-1-16,4 9 1 15,-4 3 1-15,5 7-2 16,-3 4 1-16,1 5-1 0,-1 1 1 15,5 2-2-15,-1 3 1 16,-1-2-1-16,2-5 0 16,0-1 1-16,1-8 0 15,1-6 0-15,-3-7-1 0,2-5 1 16,3-8-1-16,-2-5 1 16,-2-7 0-16,0-3 0 15,-2-3-2-15,-3-2 1 16,-2-5 0-16,-5-3-2 31,-3 0-1-31,-8-11-6 0,4 7-26 16,-12-10-1-16,1 3 1 15,-9-8 7-15,0 3 28 0</inkml:trace>
  <inkml:trace contextRef="#ctx0" brushRef="#br0" timeOffset="280172.6591">12407 6460 33 0,'3'-12'33'16,"-3"12"0"-16,-9-13-21 15,9 13-5-15,-12-5-1 16,12 5-1-16,-20 0 1 0,20 0-1 16,-19 9-1-16,19-9-1 15,-24 14 0-15,10-2-1 16,-3 2-1-16,-1 8 0 16,-4 5 0-16,-5 2-1 15,-1 5 0-15,-5 3 1 0,0 1-2 16,-4 9 2-16,1-11-1 15,1 2 1-15,2-14-1 16,3-1 1-16,5-6-1 16,3-1 0-16,6-7 0 0,5-6 0 15,11-3-3-15,0 0-3 16,0 0-30-16,0 0-1 31,0 0 1-31,0 0-1 0,0 0 35 16</inkml:trace>
  <inkml:trace contextRef="#ctx0" brushRef="#br0" timeOffset="285666.8008">9478 5626 60 0,'0'0'36'15,"0"0"0"-15,0 0-30 0,0 0-2 16,-14 9 0-16,12 3-1 16,2-12 0-16,-7 26-1 15,5-9 0-15,2 8 0 16,-3 8-1-16,3 3-1 15,3 3 1-15,-2 1 0 16,0-1-1 0,0-4 0-16,1-1 0 0,-1-5-1 15,2-6-1-15,-4-10-2 16,5 9-16-16,-4-22-17 16,0 0 1-16,0 0-2 15,-9-18 16-15,6-4 22 16</inkml:trace>
  <inkml:trace contextRef="#ctx0" brushRef="#br0" timeOffset="286151.2217">9719 5647 51 0,'13'-8'37'0,"2"4"-1"15,-5-11-24-15,7 13-5 16,-17 2-2-16,25-11 0 16,-25 11-1-16,17 2 1 15,-17-2-2-15,8 27-1 0,-9-5 0 16,0 8 0-16,-1 3-1 16,-2 6 0-16,-1 2 0 15,0-1-1-15,0-4 0 16,2 1 1-16,2-6-1 15,-1-5-1-15,4 1 1 0,-2-6 0 32,1 1-2-32,-2 0 0 15,1 5-4-15,-10-11-8 16,4 10-24-16,-7-4 0 16,3 2 0-16,-4-8 3 0,1 0 35 15</inkml:trace>
  <inkml:trace contextRef="#ctx0" brushRef="#br0" timeOffset="296620.5849">17239 9348 74 0,'-28'8'35'0,"2"7"0"15,-4-4-30-15,6 11-3 16,2 3-2-16,3 9 2 0,5 4-2 31,6 7 1-31,6-2-1 0,10 2 1 16,8-2-1-16,7-1 1 16,11-4-1-1,3-8 0-15,6-7 0 0,5-11 0 16,0-4 0-16,1-7 1 15,-1-5-1-15,-4-5 1 16,-5-13 1-16,-3-3-1 0,-8-9 1 16,-5 0 0-16,-9-6 0 15,-5-2 0-15,-9-4-1 16,-4 0 0-16,-9 6 1 16,-5 7-2-16,-5 9 0 15,-3 3 0-15,-8 5 0 16,2 5-1-1,0 8-2-15,-2-7-2 16,11 17-14-16,-3-15-17 16,8 0-2-16,2-5 1 15,14 1 4-15,4-4 33 16</inkml:trace>
  <inkml:trace contextRef="#ctx0" brushRef="#br0" timeOffset="296920.6385">17744 9252 73 0,'5'17'35'16,"2"-3"1"-16,13 10-30 0,-10 1-3 16,6 10 1-16,-1 8-1 15,-2 8-1-15,-5 6 0 16,2 6 0-16,-5 0-1 15,0 1 1-15,-3-4-2 16,3-9 1-16,-2-5-2 31,3-5-1-31,-1-7-2 0,-3-21-4 16,16 1-27-16,-18-14-3 16,20-14 2-16,-10-6-2 15,2-10 31-15</inkml:trace>
  <inkml:trace contextRef="#ctx0" brushRef="#br0" timeOffset="297173.5463">18204 9361 66 0,'15'1'38'16,"1"11"-2"-16,-10 3-17 0,3 17-15 15,-5 4-3-15,-3 14 1 16,-6 7-2-1,3 6 1-15,-5 3 0 16,5-2 0-16,1 3-1 16,2-9 1-16,3-4 0 15,2-7-1-15,7-11-1 16,-3-7-4-16,11-2-31 16,-8-13-2-16,1-5 1 15,-4-11-2-15,5-1 25 0</inkml:trace>
  <inkml:trace contextRef="#ctx0" brushRef="#br0" timeOffset="302139.4915">20336 9139 75 0,'8'-16'35'16,"6"3"0"0,-10-3-29-16,8 8-3 15,-12 8 0-15,14-2 0 16,-14 2 1-16,10 15-1 0,-8-4-1 15,6 10 1-15,-1 0-2 16,4 10-1-16,-2-2 2 16,4 2-2-16,-1 5 1 15,0 1-1-15,2 7 1 0,-3 2-1 16,-1-1 1-16,0-1 1 16,-3-4-2-16,-1-5 0 15,-1 0-1-15,1-3 0 16,-1-4-1-16,0-11 0 15,3 0-2-15,-8-17-3 32,15 20-20-32,-15-20-11 0,16-7 0 15,-8-12 1-15,6-5 15 16</inkml:trace>
  <inkml:trace contextRef="#ctx0" brushRef="#br0" timeOffset="302423.5741">20793 9038 89 0,'15'1'38'0,"-15"-1"-1"16,13 27-32-16,-2 1-3 16,-3 6-1-16,4 9 0 31,1 5 0-31,-4 2 1 0,6 3-3 15,-3 1 2-15,-1-2-1 16,1-5 0-16,2-2 0 16,-6-5 0-16,3-7-1 15,-3-8 0-15,-3-8-2 16,4-2-5-16,-9-15-28 16,-4-12-2-16,-1-9 1 0,6-4-1 15,-3-14 25-15</inkml:trace>
  <inkml:trace contextRef="#ctx0" brushRef="#br0" timeOffset="302670.587">21132 9110 81 0,'27'-11'37'0,"2"16"1"16,-8 3-29-16,3 23-5 16,-7 6-1-16,-1 17-1 15,-8 4 0-15,1 4-2 0,-5 3 1 16,-2 2-1-16,0-1 0 15,1-4 1-15,4-9 0 32,-1-6 0-32,5-10-2 0,-2-8 1 15,6-5-4-15,-3-19-8 16,7 5-26-16,-9-13 0 16,7 1 0-16,-4-9-2 15,-2-6 32-15</inkml:trace>
  <inkml:trace contextRef="#ctx0" brushRef="#br0" timeOffset="312129.7072">22994 9362 79 0,'14'14'33'0,"-5"-16"-9"31,6 15-19-31,-2-1-1 0,-2 4-1 16,2 2-1-16,3 5 1 15,-5 0-1-15,2 11 0 16,-1 6 0-16,3 7 0 16,-2 3-2-16,-2 6 1 15,4 1-2-15,-3 0 2 16,-3 1-2-16,0-7 1 0,-2-1 0 15,-5-15-5-15,8 8-7 16,-9-20-22-16,2-4 0 16,-3-19-1-16,0 0 0 15,0 0 30-15</inkml:trace>
  <inkml:trace contextRef="#ctx0" brushRef="#br0" timeOffset="312467.9703">23454 9535 68 0,'0'0'34'0,"13"-15"0"16,-13 4-29-16,0 11 0 15,0 0-2-15,15 0 1 16,-15 0-1-16,3 22 0 15,-2-3-1-15,3 8 0 16,-2 7-1-16,5 9-1 16,-4 2 0-16,1 1 1 0,0 3-1 15,2-1 0-15,-3-4 0 16,1-4 0-16,-1-4 0 16,4-6-1-16,-3-5 0 15,-3-7-2-15,2-2-3 16,-3-16-26-16,0 0-3 0,0 0 0 31,0 0 0-31,-14-23 19 16</inkml:trace>
  <inkml:trace contextRef="#ctx0" brushRef="#br0" timeOffset="312805.6363">23629 9455 48 0,'13'-4'31'15,"-3"0"2"-15,8 9-24 16,-18-5-2-16,21 17-1 16,-15-2 0-1,-1 13-1-15,-6-2 0 16,2 14-2-16,-3 4-1 0,2 7 0 15,-2 0-1-15,3 0-1 16,0-4 0-16,3-2 1 16,1-5-1-16,6-6 0 15,-3-7 0-15,2-9-1 16,2-2-2-16,-12-16-5 0,21 6-26 16,-21-6-1-16,6-19 1 15,-6-1-1-15,1-3 27 16</inkml:trace>
  <inkml:trace contextRef="#ctx0" brushRef="#br0" timeOffset="313138.4475">23822 9404 57 0,'0'0'32'0,"12"12"1"0,3 1-25 16,-5-2-3-16,4 8-1 15,-3 2 0-15,6 11 0 16,-2 4-2-16,2 11 1 16,-4 2-1-16,3 6-1 15,-2-1 0-15,-1 1-1 16,-3-3 1-1,0-5-1-15,-2-7 0 16,0-9-1-16,-2-5-2 16,-3-13-4-16,11-2-26 15,-14-11-1-15,12-7-1 0,-9-8 0 16,5-6 27-16</inkml:trace>
  <inkml:trace contextRef="#ctx0" brushRef="#br0" timeOffset="313657.8999">24344 9535 55 0,'-19'5'30'16,"8"-1"1"-16,11-4-26 15,-24 17-1-15,15-3-1 16,-7 0 0-16,2 11 0 16,0 3-1-16,4 8 1 15,0-1-1-15,7 5 0 0,3 0-2 16,10 0 1-16,1 0 0 16,12-9 0-16,2-5 1 15,11-4-1-15,2-7 1 16,4-5-2-16,1-9 1 0,0-4 1 15,-2-8-1-15,3-3 0 16,-6-10 1-16,-2-8-1 16,-10-12 1-16,3-2 0 0,-10-4 0 15,-2 1 0-15,-8-4 0 16,-1 7-2-16,-9-1 1 16,-7 6 0-16,-1 12-1 15,-8 2 0-15,-9 7 0 16,-4 3 0-1,-8 8 0-15,-8 3 0 16,-1 7 0-16,-3 4-1 16,1 2-2-16,-4-1-5 15,16 9-28-15,-5-6 0 16,15 4-1-16,4-9 1 16,23-4 23-16</inkml:trace>
  <inkml:trace contextRef="#ctx0" brushRef="#br0" timeOffset="326582.7328">23909 10929 56 0,'-12'-4'32'16,"12"4"0"-16,0 0-22 16,0 0-1-16,0 0-3 0,9 9 1 15,2 6-2-15,-11-15 0 16,18 28 0-16,-13-10-3 16,8 9 0-16,-5 5-1 15,6 7 0-15,-3 9-1 31,0 1 1-31,3 7-1 0,1 1 0 16,-1 4-1-16,-3 0 2 16,3-8-2-16,0-4 0 15,-5-9 1-15,3-5 0 16,-4-10-1-16,2-4 1 16,-2-10-2-16,-8-11-3 15,18-7-4-15,-20-16-12 0,12 3-14 16,-9-10-1-16,4-3 2 15,-4-9 6-15,1-2 28 16</inkml:trace>
  <inkml:trace contextRef="#ctx0" brushRef="#br0" timeOffset="326917.5888">24232 10904 62 0,'15'5'31'16,"-3"4"1"-16,-12-9-26 15,19 26-1-15,-15-7 0 0,12 11-1 16,-12 1 1-16,8 12 0 16,-7 0-1-16,2 9-1 15,1 1-1-15,0 6 0 16,1-3-1-16,0 0 1 15,4-6-2-15,0-6 0 16,-1-2 0 0,0-7 0-16,4-5-1 0,-6-9-2 15,9 7-17-15,-10-14-14 16,-2 0-3-16,-7-14 1 16,-7 11-1-16,-8-15 37 15</inkml:trace>
  <inkml:trace contextRef="#ctx0" brushRef="#br0" timeOffset="337896.1588">12606 12291 59 0,'-6'11'34'0,"0"3"-1"16,-14-6-25-16,19 9-4 31,-7 0-2-31,3 7-1 0,-5 3 1 15,3 8 0-15,-6 7 0 16,4 5 0-16,-2 3 0 16,-2 5-2-16,2-1 0 15,2 1 1-15,3-3-1 16,5-4 0-16,3-10 1 0,6-7 0 16,6-9 0-1,5-7 0-15,8-11 1 16,6-7 0-16,1-14 1 15,5-5-1-15,0-14 0 0,0-4 0 16,-3-5 0-16,0-2-1 16,-7-2 1-16,-2 4-2 15,-9 9 0 1,-3 3 1-16,-5 13 0 0,-10 20-2 16,0 0 1-16,9 21-1 15,-12 9 1-15,2 6-1 16,2 7 1-16,5-1-1 15,5 3 0-15,13-7 1 16,6-10-1-16,8-7 1 16,7-11 0-16,6-10 0 0,-2-10 0 15,-3-8 1-15,-9-14 0 16,-7-7-1-16,-10-7 2 16,-12 0-1-16,-8 1-1 15,-6 3 1-15,-6 2-1 16,1 7 0-16,1 10-1 0,4 7 1 15,6 16-1-15,13-9 1 16,5 12-1-16,8 5 2 16,11 3-1-16,3 3 0 15,4 5 0-15,1 4 0 0,-3 4 0 16,-5 3 1-16,-7 7-1 16,-5 3 0-16,-11 0 1 31,-3 5-1-31,-6 0 0 0,-4-1 0 15,-1-3-1-15,-1-6 0 16,1-5-1-16,-3-9-1 16,8 1-5-16,-5-22-24 15,0 0-5-15,4-33-1 16,4 0 0-16,-4-17 23 16</inkml:trace>
  <inkml:trace contextRef="#ctx0" brushRef="#br0" timeOffset="338198.0092">13785 12109 70 0,'8'27'36'0,"4"7"1"15,-3-10-20-15,2 11-17 16,1 5 0-16,1 5-1 0,-1 8 0 15,-2 2 0-15,1 7 0 16,-3 9 1-16,4 2 0 16,-2-4 1-16,2 0-2 15,-2-5 1-15,5-7-2 0,0-8-1 16,5-7-4-16,-7-25-12 16,9-4-16-16,-6-15-1 15,2-11 0-15,-6-19 19 16,-1-8 17-16</inkml:trace>
  <inkml:trace contextRef="#ctx0" brushRef="#br0" timeOffset="338576.2284">14016 12364 72 0,'31'-11'38'0,"2"-8"-1"16,14 5-24-16,-2-9-8 0,2 2-2 0,-4-1-1 15,-3 7-2-15,-8 8 2 16,-8 8-1-16,-10 18 0 16,-7 13-2-1,-8 15 1-15,-7 14-1 0,-10 11 0 16,0 4 1-16,-4 2-2 16,2-4 1-16,4-11-1 0,3-11 3 15,7-12-1-15,11-12 1 16,6-17 0-16,9-11 0 15,5-11 0-15,6-3 0 16,1-2 0-16,3 6-1 16,2 4 1-16,-2 8 0 15,-2 15 0 1,-3 8-1-16,-2 9-1 16,-2 3 1-16,-4 2-2 15,1-10-2-15,6 8-23 16,-7-24-11-16,7-8 0 15,-6-18-1-15,12-7 13 16</inkml:trace>
  <inkml:trace contextRef="#ctx0" brushRef="#br0" timeOffset="339103.2918">15231 12138 98 0,'34'-29'38'0,"2"-11"-14"16,9 14-19 0,4-6-2-16,6 8-1 15,-1 5 0-15,0 2-1 0,-5 10 1 16,1 10 0-16,-8-1-2 0,-4 9 1 15,-9 12-1 1,-10 10 0-16,-12 9 0 16,-11 17-1-16,-13 7 0 0,-14 14 0 15,-14 5 1-15,-9 2-1 16,-7-1 0-16,-5-4 0 16,6-5 1-1,5-13 1-15,8-8-1 16,14-15 1-16,17-4-1 15,14-8 1-15,16-6 0 16,20-5-1-16,10-3 1 16,12-4 0-16,9 3 0 15,3 1-1-15,4-2 0 16,-2 2 0-16,-6-3 1 0,-6 1-2 16,-8-2 0-16,-10-1-1 15,-5 1-3-15,-12-16-9 16,-2 10-24-16,-10-13-2 0,5 3 2 15,-9-12-1-15,4-3 38 32</inkml:trace>
  <inkml:trace contextRef="#ctx0" brushRef="#br0" timeOffset="339635.5724">16750 12320 80 0,'20'2'38'0,"4"-14"-1"16,14-7-29-16,-3-11-5 15,10-4 1-15,1-11-2 16,4-2 1-16,-2-9 0 31,-2-1 0-31,-5 0 0 0,-2 7-1 16,-7 5-1-16,-6 9 0 15,-7 5 0-15,-3 7-1 16,-8 12 0-16,-8 12 1 16,0 0-1-16,2 24 0 15,-10 9 0-15,-2 14-1 16,-6 18 1-16,-4 14-1 0,-3 10 1 16,-2 11 0-16,-3-1 0 15,0 0-1-15,1 0 0 16,-1-11 0-16,6-7 0 15,2-11-2-15,6-5-4 16,-6-20-5-16,10 0-27 0,-7-15 0 31,8-5 0-31,-6-11 0 16,0-3 34-16</inkml:trace>
  <inkml:trace contextRef="#ctx0" brushRef="#br0" timeOffset="339839.2997">16831 12896 85 0,'18'5'40'0,"3"-5"-1"0,12 12-27 16,0-6-8-16,5 2-2 15,0 1-1-15,0 2 0 16,-1-1-1-16,-5-6-1 16,-3 1 0-16,-8-8-2 15,7 4-6-15,-16-10-30 16,11-3 1-1,-4-11-1-15,5-2 0 16,-5-11 25-16</inkml:trace>
  <inkml:trace contextRef="#ctx0" brushRef="#br0" timeOffset="340085.9402">17526 11638 92 0,'6'-11'39'16,"8"21"-16"-16,-10 1-17 15,9 8-3-15,-3 7 0 16,0 8-2-16,0 4 1 0,-4 5-2 16,0-1-4-16,-6-7-2 15,9 11-6-15,-16-10-25 16,10 1-1-16,-8-8 1 15,9 2 3-15,-4-6 34 0</inkml:trace>
  <inkml:trace contextRef="#ctx0" brushRef="#br0" timeOffset="340373.8672">17708 12288 84 0,'4'15'37'0,"2"15"-16"15,-19-19-11-15,5 10-5 16,-7-2-1-16,-1 4-3 15,0 5 0-15,4 3-1 16,10 9-1-16,4 1 1 0,13 10-1 16,6 6 1-16,4 5-1 15,4 0 3-15,-8-2 1 16,-2-2 0-16,-14-6 0 16,-9 0 1-16,-17-15 0 15,-6-7-2-15,-11-15-1 16,-7-10-3-1,2-8-4-15,-4-17-7 16,16 0-26-16,1-14 0 0,18 4 0 16,8-11 1-16,13 3 33 15</inkml:trace>
  <inkml:trace contextRef="#ctx0" brushRef="#br0" timeOffset="340791.6776">18476 12560 51 0,'13'-38'36'0,"1"12"0"16,-5-4-16-16,8 22-9 0,-17 8-4 16,19-5-3-16,-19 5 0 15,12 33-1-15,-11 1-1 16,2 8 0-16,-5 8-1 15,2 9 0-15,-4 3-1 16,-1 3 0 0,-2-2-1-16,1-3-1 15,-1-10-2-15,-5-16-6 16,5-2-27-16,-5-19-1 16,12-13 0-16,-25-9-1 15,16-15 31-15</inkml:trace>
  <inkml:trace contextRef="#ctx0" brushRef="#br0" timeOffset="340961.68">18383 12091 87 0,'0'0'36'16,"0"0"-2"-16,0 15-34 15,7 4-7-15,-7-19-7 0,11 35-23 16,-9-3 1-16,6 9 0 15,-2 5 10-15,-2 5 26 16</inkml:trace>
  <inkml:trace contextRef="#ctx0" brushRef="#br0" timeOffset="341316.1505">18409 12893 89 0,'28'9'39'15,"-11"-29"-1"-15,11-6-31 0,-2-17-4 16,3 0-1-16,-1-5 0 16,-2 3-1-16,-4 5 0 15,-6 9-1-15,-5 11-2 16,-11 20 1-16,16 9-1 0,-15 19 0 16,5 8-1-16,0 5 1 15,6 9 0-15,6-2 0 16,8-1 1-16,5-5 2 15,5-14-1-15,9-12 1 16,-2-16 1 0,1-8-1-16,-6-22 0 15,-4-5 0-15,-9-10-1 16,-5-8-2-16,-6-1-1 16,-14-7-9-16,3 13-25 15,-10 2 0-15,-1 19 0 16,-6 6 0-16,4 12 31 15</inkml:trace>
  <inkml:trace contextRef="#ctx0" brushRef="#br0" timeOffset="341750.4075">19218 13011 80 0,'52'-8'38'0,"0"-20"0"0,5-3-22 15,-2-24-12-15,4-6-2 16,1-6 1-16,2-1-1 16,-7 1 0-16,-4 8 0 15,-7 5 0-15,-1 11-2 32,-8 8 1-32,-5 14-2 0,-4 12 0 15,-7 12 1-15,-5 13-1 16,-2 10 0-16,-4 17-1 15,-1 11 1-15,0 12 0 16,3 3 0-16,-3 0 0 16,4-3 1-16,-1-3-1 15,2-11 1-15,-6-10 0 0,2-13 0 0,-8-11 1 16,0-18 0-16,-26 2-1 16,3-16 0-16,-7-11 1 15,-6-7-1-15,-6-4 0 16,0-6-3-16,1 2-2 15,-3-9-4-15,20 21-15 32,-8-9-13-32,14 9-1 0,1-1 0 15,14 6 11-15</inkml:trace>
  <inkml:trace contextRef="#ctx0" brushRef="#br0" timeOffset="343344.5565">20054 12702 7 0,'15'40'19'0,"9"12"-2"0,-5-10-14 16,-3-8 0-16,1-2 3 16,-5-20 2-16,3 0 2 31,-12-24 3-31,10-1 1 0,-16-24 0 15,18 3-2-15,-11-26-2 16,13 3-1-16,-6-18-2 16,10 5 0-16,-4-5-2 15,7 12 0-15,2 1-3 16,1 13 1-16,1 13-3 16,-1 12 0-16,0 14 0 0,-3 12-2 15,-1 16 1-15,-5 4-1 16,-3 10 0-16,-7 3-2 15,-3 8 2-15,-12-1-1 16,-3 4 1-16,-10-2 0 16,-3-2 0-16,-4-5 1 15,4-3 0 1,-1-4 0-16,3-2 0 16,8-2 0-16,6-5 0 15,6 2 1-15,7-4-1 16,7-2 1-16,5-2 1 0,6-1-1 15,6-5 0-15,4-2 0 16,4-6 0-16,2-6 1 16,1-7 0-16,3 0 1 15,-5-8 0-15,0 1 0 0,-7-5 1 16,-2-1 0-16,-10-4 0 16,-4 8-1-16,-9 3 0 15,-5 6 0-15,-2 12-2 16,-14 3 0-16,1 11 0 15,-2 12-1-15,-1 11 0 0,2 2 0 32,7 8-1-32,3 1 1 15,8-5 0-15,3-5 1 0,10-4-1 16,8-10 1-16,0-9 0 0,4-9 1 16,-1-15 1-16,-1-5 0 31,-3-14 0-31,-3-7 1 0,-4-15-1 0,-6-3 0 15,-3-10 0-15,-3 1 0 16,-4 1 0-16,1 4-3 16,-2 8 2-16,0 8 0 15,-2 12-1-15,1 9 1 16,1 20-1-16,0 0 0 16,0 0 0-16,-7 26 1 0,5-3-1 15,-4 1 0-15,1 2 0 16,5-2 0-16,0 0 0 15,5 2 0-15,1-8 0 16,2-7 1-16,5-5-1 16,3 1 1-16,4-7-1 0,0-1 0 31,6-7 1-31,0-11 0 16,-2 2-1-16,3 2 1 15,-4-4-1-15,1 1 0 16,-2 5 0-16,-3 2 0 0,-3 5 0 15,-1 10 0-15,-2 9 0 16,-3 5 0-16,-2 10-1 16,1 6 1-16,0 4-1 0,2 5 1 15,1 1-1-15,3-5 1 16,7-3-2-16,5-3 2 16,5-9 0-16,5-8 0 15,5-7 0-15,1-9 0 16,2-13 0-16,0-1 1 15,0-9-1 1,-7-10 1-16,-7-7 0 16,-4-5 0-16,-10-3-1 0,-7-1 1 15,-8 4 0-15,-7 3-1 16,-3-3 1-16,-7 7-2 16,-1 8 0-16,-4 7 1 15,3 2 0-15,0 5-1 16,4 3 0-16,0 8 0 0,0 6 0 15,13-1 1-15,-17 17-1 16,14-6 0-16,-3 6-1 16,2 1 2-16,3 4-1 15,2-2 1-15,6-1-1 16,-1 3 1-16,7-1 0 16,-1-1 0-1,3 3 1-15,2 2-2 16,1 2 1-16,5 0 0 15,1 0 0-15,-2-2 0 16,2 0 0-16,5-4 0 16,-4-5 0-16,6-4 1 0,2-3-1 15,-2-8 0-15,0-7 1 16,2-5 0-16,-1-7-1 16,-5-2 1-16,3-9 0 15,-7-1 0-15,-4-9 0 0,-3-3 0 16,-2 3-1-16,-8-1 2 15,-5 0-2-15,-4-2 2 16,-4 8-2-16,-7 3 1 16,-1 4-1-1,-2 9 1-15,1 0-2 16,-1 6 1-16,1 7-2 16,0 1 0-16,1 5 0 15,-1 3-2-15,2 9-4 16,-6-11-12-16,5 16-17 15,-4-4-1-15,7 5 0 16,-4-2 1-16,1 1 34 0</inkml:trace>
  <inkml:trace contextRef="#ctx0" brushRef="#br0" timeOffset="343728.6651">22426 12995 105 0,'26'8'39'16,"7"0"0"-16,-13-8-36 15,-2-1-3-15,-4 2 0 16,-14-1-3-16,15 9-13 0,-15-9-22 16,2-16 0-16,2 4-2 15,10-9 0-15,7-8 30 16</inkml:trace>
  <inkml:trace contextRef="#ctx0" brushRef="#br0" timeOffset="410707.5965">17378 549 84 0,'10'60'38'15,"-10"-60"-2"-15,11 72-34 16,-11-72 2-16,1 96 0 15,-2-39-2-15,5 5 0 16,-4 1-1-16,5 5-2 16,0-4 2-1,3-7 3-15,2-3-5 16,-10-54 0-16,21 82-1 0,-21-82 1 16,0 0-4-16,0 0-4 15,0 0-26-15,0 0-4 16,56 0 2-16,-56 0-2 15,3-68 32-15</inkml:trace>
  <inkml:trace contextRef="#ctx0" brushRef="#br0" timeOffset="411141.5686">17766 716 93 0,'0'0'37'0,"0"0"-12"15,0 0-20-15,0 0-5 0,11 67 3 16,-11-67 0-16,-25 87-5 16,18-34 2-16,2 8-4 15,9 3 3-15,6-7-1 16,12-3 5-16,-22-54-2 0,82 77-2 15,-21-59 3-15,7-13-1 16,11-14 1-16,2-16-1 16,2-12 2-16,-3-10-1 15,-11-12 0-15,-10-5 1 16,-19-6 0-16,-12-2 0 0,-24-3 0 16,-16 6 0-16,-18 6 0 15,-13 6 1-15,-15 9-3 16,-6 8 0-16,-4 15-1 15,-1 9 1-15,6 11-3 16,2 9-2-16,61-4-8 16,-89 17-28-1,89-17 1-15,0 0-1 0,0 0 0 16,0 0 20-16</inkml:trace>
  <inkml:trace contextRef="#ctx0" brushRef="#br0" timeOffset="411473.2933">18816 473 92 0,'50'36'37'0,"-50"-36"-9"16,0 0-23-16,35 65-1 16,-35-65-1-16,33 89 0 15,-17-29-1-15,-2 4-1 0,1 2-1 16,-5 6-1-16,0-7 1 16,-4 2 1-16,-1-8-1 15,0-7-5-15,-5-52-1 0,6 75-11 16,-6-75-18-16,0 0 1 15,6 53-3-15,-6-53-3 16,0 0 40-16</inkml:trace>
  <inkml:trace contextRef="#ctx0" brushRef="#br0" timeOffset="411846.2128">19307 660 79 0,'0'0'35'0,"23"93"-1"15,-44-35-32-15,5 11 0 0,4-1-3 16,4-1 2-16,10-3 0 16,14-4 0-16,10-8 2 15,-26-52 0-15,90 62-1 0,-33-57 2 16,2-12 2-16,3-10-3 15,-4-18-1-15,-6-12 1 16,-11-11-2-16,-11-10-1 16,-15-4 3-16,-11-4-2 0,-10 2-1 15,-11 2 2-15,-10 15-1 16,-6 8-2-16,33 49 0 16,-80-55 2-16,80 55-6 15,-81-11-12-15,81 11-21 31,-65 23-3-31,65-23 1 0,0 0 0 16,0 0 35-16</inkml:trace>
  <inkml:trace contextRef="#ctx0" brushRef="#br0" timeOffset="412146.4192">20110 483 69 0,'0'0'37'15,"42"66"-1"-15,-42-66-20 32,28 92-12-32,-13-33-4 0,-12 8 0 15,3 1 0-15,-2 5-1 16,0 0 0-16,-2-8 0 15,-1-9 2-15,0-5 0 16,-1-51-1-16,15 67-4 16,-15-67-10-16,0 0-20 0,0 0-3 15,0 0 3-15,58-50-3 16,-58 50 37-16</inkml:trace>
  <inkml:trace contextRef="#ctx0" brushRef="#br0" timeOffset="412515.3066">20633 555 74 0,'0'0'36'16,"50"24"-1"-16,-50-24-29 16,2 86-4-16,-4-26-1 15,-6 3-1-15,3 6 0 16,5 5 0-16,1-4-1 15,9-4-1-15,6-3 0 0,9-12 2 16,-25-51 1-16,72 60-2 16,-23-50 2-16,5-14 1 15,6-15-3-15,-1-13 5 16,-1-21 0-16,-3-12 0 16,-4-8-3-16,-11-11 5 0,-9-6-6 15,-13-4 3-15,-14 2 3 16,-12 8-3-16,-11 13-1 15,-18 17-2-15,37 54 0 16,-103-49-3-16,34 52-2 0,13 18-33 16,-17 15-1-16,11 4 0 15,-5-1-1-15,14 3 21 32</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1.342"/>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43-2 35,'-16'5'30,"7"2"2,-1-2 1,1-2-15,11 7-7,-2-10-3,0 13 2,0-13-2,4 14-1,-4-14 0,5 11-1,-5-11-1,0 0-1,5 12-1,-5-12-1,0 0 1,0 0-1,0 0-1,10 10 1,-10-10-1,0 0 0,16 8 0,-5-3 0,3 6-1,6 2 1,7 9-1,5 6 0,6 9 0,7 4 0,4 10 0,6 7 1,3 5-1,4 7 1,2 4-1,5 6 0,2 2 1,0 5 0,1 2-1,3-1 1,-2 1-1,-3-2 1,-2-3 0,-5-2 0,-4-8 0,-5-2-1,-4-8 1,-5-6 0,-6-6-1,-5-7 0,-4-7 0,-4-4-1,-4-5 1,-2-5-1,-2-3 1,-3-3-1,0-4 1,-2-1-1,0-2 1,-2-2 0,-1-1 0,2 0 1,-2 1-1,1-2 0,2 1 0,-1 1 0,3 1 0,0-1 0,1 1 0,-1-1 0,0 0 0,-2 1 0,0-2 0,-2 0-1,-1 1 1,-10-9 0,17 16 0,-17-16 0,13 12 0,-13-12 0,10 9 0,-10-9 0,0 0 0,0 0-1,8-15 1,-8-1-1,-2-7 1,1-12-1,-3-7 1,-2-8 0,-1-6 0,-2-3 1,-2-6 0,-1 3-1,-2 3 1,0 9 0,1 8-1,1 9 0,2 10 0,3 12 0,7 11-1,-2 21 1,6 8 0,4 11 0,4 6-1,2 10 1,4 7 0,2 3-1,2-2 1,0 1-1,2 0 1,-2-2-1,-1-2 0,1-5 1,-4-5 0,-2-5 0,-4-7 0,-4-5 0,-2-10 0,-5-5 1,-5-6-1,-6-4 0,-4-7 1,-6-3-1,-6-6 1,-5-5 0,-5-3 0,-4-1 0,-4-3 0,2 2 0,-1 0 0,3 5 0,2 2-1,4 5 0,5 3 0,4 2-1,6 0-2,1-6-3,18 6-30,-20-25-6,18-4 0,3-17 0</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2.70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846 253 79,'18'-42'38,"-8"0"0,-4 6-3,-12-6-31,-7 10 1,-13 1-1,-10 12-1,-12 7-1,-6 15 0,-12 17-1,-5 18 0,-7 21-1,-1 19 0,-1 23-1,2 17 1,4 17 0,8 11 0,14 9 1,17 6-1,19 3 1,17-4 0,23-7 1,22-14-1,25-7 0,21-21 0,19-16 0,17-24-1,16-24 1,12-23-1,8-27 0,3-20 0,0-28-1,-6-18 0,-7-22 1,-16-14-1,-22-12 0,-18-8 2,-24-5-2,-23-4 2,-27-1-1,-24 5 1,-26 4 0,-17 9 0,-18 7-1,-20 12 0,-13 13 0,-11 11-2,-8 16 0,-4 6-2,0 20-3,-2 2-3,12 19-7,4 1-24,15 11 2,12 9 0,13 7 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3.31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871 192 34,'-15'-35'36,"-7"0"1,-8 4 0,-13-5-13,5 13-10,-15 4-6,1 10-2,-7 5-2,0 11-1,-1 8 0,-1 16-1,3 13 0,0 12-1,3 10 0,5 10 0,4 10 0,5 4-1,7 5 1,11 3-1,10 0 1,11-4-1,13-7 1,12-2-1,12-12 0,14-4 0,9-10 1,10-14-1,10-11 0,8-12 0,3-14 0,6-12 0,-3-14-1,-1-11 1,-6-19-1,-3-7 0,-13-13 1,-8-11 0,-11-5-1,-12-8 2,-13-5-1,-11-5 0,-14 2 1,-12 1 0,-12 6 0,-9 10 1,-6 9 0,-10 12-1,-1 13 0,-2 11-1,-1 16 0,4 7-1,2 13-2,4 1-4,10 15-11,2-3-23,7 5 2,4 3-2,11 0 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4.87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365 111 73,'-33'-36'38,"4"9"0,1 7 0,6 12-26,-12 4-5,0 15-1,-4 13-3,0 14-1,-1 11-1,7 7-1,9 8 0,8 0 0,16-1-1,15-9 0,15-13 1,13-14 0,13-18-1,9-12 1,6-15 0,0-12-1,-3-12 1,-10-6 1,-12-6 0,-14-4 0,-19 0 0,-17 2 0,-19 5 0,-11 11 0,-12 9-1,-3 10-2,-1 17-5,-3 6-15,15 19-17,12 6 0,17 7 0,21 7 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5.4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1006 339 71,'-30'-63'40,"-3"3"-1,0 7 1,-8 0-28,3 15-4,-10 4-2,0 11-2,-8 11-1,-4 17-1,-7 14 0,-4 20 1,-3 17-2,-3 21-1,1 23 1,3 18-1,7 16 0,11 13 0,16 6-1,18 6 1,25-3-1,21-3 0,31-15-1,23-8 1,27-15 0,19-19-1,19-18 1,11-24 0,7-22 0,2-23 1,-4-24 0,-9-24 0,-10-23 1,-14-24 0,-19-22 0,-16-19 0,-23-17 0,-19-9 1,-21-8 0,-18-2 0,-25 5 0,-17 12 0,-20 14 1,-17 21-1,-17 17 0,-14 24 0,-13 24-1,-7 20-1,-5 19-4,-12 11-32,1 14-6,-6 4-1,-2 2-1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 61 53,'-19'-5'41,"6"4"-1,13 1 1,0 0-15,0 0-19,13 13-2,10-10-2,4 0-2,8-3 0,7 0 0,3-3-1,6-2 1,2-3-1,-2-3-1,-5 2-3,-5-4-2,2 9-9,-19-7-17,1 4-8,-12 4-1,-13 3 2</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60 74,'0'0'42,"0"0"-2,16-12 2,17 7-30,1-6-7,4 3-3,8 2-3,-5-3-30,6 5-9,-9 2 0,-10-6-2</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05:45.646"/>
    </inkml:context>
    <inkml:brush xml:id="br0">
      <inkml:brushProperty name="width" value="0.05292" units="cm"/>
      <inkml:brushProperty name="height" value="0.05292" units="cm"/>
      <inkml:brushProperty name="color" value="#FF0000"/>
    </inkml:brush>
  </inkml:definitions>
  <inkml:trace contextRef="#ctx0" brushRef="#br0">14781 7205 49 0,'-27'11'33'16,"3"-5"1"-16,11 3-26 15,-6-7-3-15,19-2-2 16,0 0 0-16,0 0 1 16,36-9-1-16,6-5 0 0,15-6 0 15,18-6-1-15,24-4 0 16,21-4 0-16,18-5 0 16,16 1-1-16,15-3 0 15,11 5 0-15,2 2 0 16,5 3 0-16,-8 3 1 15,-5 3-2-15,-13 2 2 0,-11 5-1 16,-22 4-1-16,-18-2 1 16,-20 6 0-16,-16 0 0 15,-20 3-1-15,-15 2 0 16,-10 2-2-16,-13-8-2 16,3 13-13-16,-9-15-20 0,10 1 0 31,2-10 0-31,17-2 3 15,12-10 34-15</inkml:trace>
  <inkml:trace contextRef="#ctx0" brushRef="#br0" timeOffset="435.1808">19314 6477 79 0,'35'0'37'0,"25"-10"0"15,11-10-31-15,34-3-3 16,22-3 1-16,16 1-2 16,14-2 0-16,-5 8-1 15,-4 0 1-15,-4 6-1 16,-13 6 0-16,-14 3-1 15,-23 5 0 1,-11 3-1-16,-20 6-1 16,-14-8-9-16,-8 13-26 15,-11-2-1-15,-6 4 0 16,-8-1-1-16,-1 1 31 16</inkml:trace>
  <inkml:trace contextRef="#ctx0" brushRef="#br0" timeOffset="16171.9149">14406 5318 45 0,'-88'294'35'0,"-6"-6"-6"16,9 10-19-16,-4-31 0 15,23-15 1-15,12-43-2 16,31-33-1-16,22-61-4 15,36-51-1-15,29-61-2 32,29-55-1-32,30-63 1 0,23-54 0 15,20-49 0-15,10-48-1 16,11-33 0-16,3-23 0 16,2-20 0-16,-9 0 0 15,-11 6-1-15,-13 16 1 16,-15 30-1-16,-19 41 1 15,-23 41 1-15,-24 47-1 0,-30 59 0 16,-25 60 0-16,-35 69 0 16,-31 65 0-16,-39 71 0 15,-34 56 0-15,-31 60 1 16,-23 42-1-16,-20 38 2 0,-9 13-1 16,4-5 1-16,10-16-1 31,25-42 1-31,39-44-1 15,40-61 1-15,45-59-1 0,57-76 0 16,51-70 0-16,52-76-1 16,46-70 1-16,46-65 0 15,37-59-1-15,32-42 0 16,25-41-1-16,13-14 1 16,10-2-1-16,3 13 1 0,-13 35 0 15,-15 43-1-15,-27 56 1 16,-34 53 0-16,-40 69 0 15,-46 66 0-15,-50 63 0 16,-55 69-1-16,-51 56 1 16,-51 60 0-16,-47 37 0 15,-37 43 1-15,-25 19-1 0,-18 9 2 16,0-10 0-16,12-29 0 16,26-38-1-16,32-52 0 15,40-52-2-15,46-69 1 16,51-71 1-16,51-71-2 0,48-62 1 15,42-58 0-15,37-44 0 32,34-44-1-32,20-30 2 15,15-9-2-15,0 3 1 16,-5 16-1-16,-14 33 0 0,-23 42 0 16,-32 44 0-16,-33 56 1 15,-37 64 0-15,-39 66-1 16,-41 62 0-16,-49 68 1 15,-36 51 1-15,-48 48 0 0,-25 38 0 16,-29 28 1-16,-14 14-1 16,-7-11 1-16,6-16 0 15,20-38 0-15,25-40-2 0,38-51 2 16,34-52-1-16,47-62-1 16,38-62-1-16,45-60 2 31,32-51-1-31,30-48-1 0,20-38 0 15,20-26-1-15,3-19 1 16,1 3 1-16,-11 16-1 16,-21 32 0-16,-23 44 0 15,-33 49 2-15,-32 59-1 16,-41 67 1-16,-42 67-1 16,-41 66 0-16,-32 50 1 0,-31 47 0 15,-21 32-1-15,-7 24 0 16,-3-3 0-16,16-13-3 0,7-37-10 15,34-35-25-15,11-51-1 16,35-54-2-16,18-59 0 16,21-63 25-16</inkml:trace>
  <inkml:trace contextRef="#ctx0" brushRef="#br0" timeOffset="17341.306">14106 2044 48 0,'-17'10'32'0,"-6"-2"3"15,2 8-22-15,-9 1-7 16,4 10 1-16,-13 1-2 15,4 13 1-15,-7 4-2 0,4 8-3 16,1 15 1-16,4 9-2 16,3 11 0-16,7 7 1 15,10 7-1-15,10 0 0 16,12-4 0-16,12 1 2 16,11-12-2-1,9-8 1-15,11-14-1 16,9-9-1-16,8-16 1 15,6-9 0-15,4-13 1 0,-2-10-1 16,2-16 1-16,0-8-1 16,-6-18 1-16,-1-14-2 15,-8-17 1-15,-6-10 1 16,-8-22-1-16,-8-11 1 0,-13-11 1 16,-10-4 0-16,-16 2 0 15,-12 7 2-15,-10 9-3 16,-16 7 2-16,-6 18-2 15,-6 18 1-15,-11 17-1 16,-4 15-1-16,-3 10 0 16,-4 12 0-1,-1 7-2-15,-2 3-2 16,5 16-7-16,-5-9-25 0,15 8-4 16,-4-7 2-16,13 4-2 15,3-7 28-15</inkml:trace>
  <inkml:trace contextRef="#ctx0" brushRef="#br0" timeOffset="18458.9769">11458 3048 47 0,'-16'2'31'31,"0"-5"4"-31,-2 8-26 0,0-9-4 16,18 4 0-16,-17-5-1 16,17 5 1-16,0 0-1 15,0 0 0-15,26-8-2 16,6 6 0-16,14-9 0 0,6 4 0 15,14-3-1-15,12 2 2 16,7-7-2-16,9 9-1 16,6-5 0-16,6-1 0 15,2 1 1-15,-1 5-1 0,-2 1 0 16,-3-2-2-16,-2 2 3 16,-9-2 0-16,-10 5 0 15,-8-3-2-15,-7 2 1 31,-8 1 0-31,-8-4 0 0,-4 5 1 16,-7-4-1-16,-5-6 0 16,-4 1 0-16,-5 5 1 15,-4-3-1-15,-5-3 1 16,-2-3-1-16,-6 1 0 16,-4-5 1-16,-4 6-1 15,-3-3 0-15,-3-7 0 0,-5-7-1 16,-4 4 2-16,-1-1-1 15,-5-4 0-15,-3 6 1 16,-5-1 0-16,0 0 0 16,-3 3 0-16,-3 13 0 15,1 3-1-15,2 0 1 0,5 5 0 16,5 4-1-16,7-1 0 16,15-2 0-16,3 15 0 15,18-7-1-15,13-6 2 0,13 5-1 16,9-1-1-16,6 0 2 15,3 0-1-15,-2-1 0 16,-6-5 0-16,-8 0 1 31,-10 12-1-31,-11 1 1 0,-16 4-1 16,-12 5 0-16,-9 12 1 16,-12 5 0-16,-9 7 2 15,-9 4-3-15,-2 3 3 16,-5 2-3-16,2-2 1 15,2 2-1-15,3-14 1 16,6 0-2-16,5-8-1 16,7-3 0-16,-1-13-4 15,10 4-4-15,-14-20-29 16,15-2 0-16,-10-16 0 16,8-6-1-16,-9-21 33 0</inkml:trace>
  <inkml:trace contextRef="#ctx0" brushRef="#br0" timeOffset="18931.0012">11925 2168 76 0,'0'0'37'16,"-12"-1"-1"0,12 1-31-16,17-29-1 15,1 7 0-15,3-10-1 16,6-3 1-16,1-5-1 0,4-6 1 15,-1 3-1-15,-2 7 2 16,-3 4-4-16,-6 7 1 16,-4 5-1-16,-2 9 1 15,-14 11 0-15,0 0-2 0,9 16 0 16,-12 5-1-16,-2 10 1 16,-2 7-1-16,1 8 1 15,0 4-2-15,0-1 3 16,1 3-3-16,4-4 0 15,0-9 0-15,3-4-2 16,-3-7-3-16,9 4-14 0,-11-21-19 16,2 7-1-16,-13-12 1 15,4 4 11-15,-12-5 29 16</inkml:trace>
  <inkml:trace contextRef="#ctx0" brushRef="#br0" timeOffset="19115.2853">11864 2402 69 0,'0'0'38'16,"34"3"0"-16,-3-8-32 0,15 5-1 15,2-5-2-15,9 0 0 16,1-5-1-16,0 1 0 16,0 1-4-16,-9-1-4 15,6 6-30-15,-19-10-2 0,1 10 0 16,-12-9 1-16,1 11 29 15</inkml:trace>
  <inkml:trace contextRef="#ctx0" brushRef="#br0" timeOffset="20716.167">11977 4076 81 0,'0'0'38'0,"-12"-6"0"16,-7 22-35-16,-14 13-1 15,-8 17 0-15,-17 7-1 16,-7 9 2-16,-6 4-2 16,2-1 1-16,5-10-1 15,7-9 1-15,13-15 0 31,20-18 1-31,24-13-1 0,28-35-1 16,23-17 0-16,20-19-1 16,16-15 1-16,13-10-1 15,10-8 1-15,7 2-1 16,-4 6 1-16,-9 16 0 16,-14 21 0-16,-14 24-1 15,-22 34 1-15,-22 26-1 0,-30 35 0 16,-28 24 0-16,-24 26-1 15,-19 15 1-15,-10 9 0 16,-7-2 0-16,2-13-1 0,12-10 1 16,18-21-1-16,22-23 0 15,22-31 2-15,26-29-2 32,26-28 2-32,20-24 0 15,27-24 0-15,16-19 1 0,19-19-1 16,13-9 0-16,4 6 0 15,1 7-1-15,-8 23 0 16,-15 18 0-16,-24 39 0 16,-28 37 1-16,-35 39-1 15,-34 34 0-15,-40 27 1 0,-30 24-2 16,-27 14 1-16,-13 9-1 16,-9-1 1-16,3-17-1 15,14-20 1-15,16-18-2 16,31-27 2-16,26-29 1 15,37-32-1-15,33-30 0 16,35-34 1-16,29-25-1 0,35-18 1 16,28-22-1-16,19-4 0 15,16 4 1-15,-1 9-1 16,-8 18 1-16,-21 30-1 16,-21 34 1-16,-39 33-1 0,-36 37 1 15,-45 32-1-15,-43 28-1 31,-43 28 1-31,-32 15-1 16,-31 9 2-16,-16 3-2 0,-9-11 1 16,5-15-1-16,16-21 1 15,25-28-1-15,36-31 1 16,37-32 0-16,52-37 0 16,40-35-1-16,44-31 1 15,36-27 1-15,37-29-1 0,30-17 1 16,21-9-1-16,10 7 1 15,-5 9-1-15,-3 24 0 16,-22 26 0-16,-31 37 0 16,-40 47 0-16,-45 41-1 15,-54 48 1-15,-54 36-1 16,-50 41 2 0,-51 27-1-16,-36 20 1 0,-27 8-1 15,-9-6 1 1,4-10-1-16,20-25 0 15,27-31 1-15,39-37 0 16,50-40-1-16,55-48-1 0,55-43 2 16,54-44-1-16,46-45-1 15,47-48 1-15,84-34 0 16,-11-32 0-16,18-18 0 16,7 0-1-16,-6 15 0 0,-19 16 1 15,-28 34 1-15,-43 44-1 16,-90 49 0-16,-9 53 0 15,-57 57 0-15,-67 57 0 16,-60 46-1 0,-61 50 1-16,-44 38-1 15,-29 22 1-15,-14 12-1 0,0-8 2 16,21-19-1-16,34-29 1 0,48-36 0 16,59-49-1-16,68-50 2 15,67-54-2-15,61-52 0 31,61-49 0-31,43-45 0 0,48-45-1 16,80-34 1-16,-30-19-1 0,2-4 1 16,-9 7 0-1,-21 24 0-15,-34 35 0 16,-31 41 1-16,-52 51-1 16,-92 56 0-16,-2 54 0 0,-45 53 1 15,-49 51-1-15,-37 39-1 16,-39 37 2-16,-17 23-1 15,-14 16 0-15,-6 0 0 0,8-7 0 16,13-9-2-16,17-17-2 16,9-31-13-16,40-13-17 15,-7-30-7-15,15-24 0 32,-3-22-2-32,-2-15 28 0</inkml:trace>
  <inkml:trace contextRef="#ctx0" brushRef="#br0" timeOffset="23588.6664">14859 2231 25 0,'0'0'29'0,"14"0"0"15,2 5-20-15,-16-5 1 0,10 2 0 16,-10-2-2-16,0 0 0 15,0 0-3-15,16-3-1 16,-16 3 0-16,12-8-1 16,-12 8 0-16,16-15-1 15,-16 15 0-15,22-20-1 0,-7 3 1 16,4 1 0-16,2-1 0 16,6 0-1-16,0-3 1 15,5 4-1 1,1-3-1-16,4-3 2 15,1 5-1-15,4 8 0 0,0-3-1 32,4 1 1-32,-1-1 0 0,6 2 1 15,-2 3 0-15,3 8-1 16,0 0 1-16,-1-3-1 16,1 6 0-16,-3 5-1 15,1 7 2-15,-6 1-3 0,-3-1 3 16,-1 5-3-16,-2 2 1 15,-5 0 1-15,-2 5 0 16,-4 4 0-16,-3-2-1 16,-2 7 0-16,-3 2 0 0,-3-3-2 15,-5 0 2-15,-1 4-2 16,0-4 3-16,-2-3-4 16,-6 0 3-16,1 1-2 15,-3 0 3 1,-4 0-1-16,-1-3 0 15,-4 3 0-15,-4-1 0 16,0 0 1-16,-6 3-1 16,-1-10 0-16,-3 0-1 15,-3 5 4-15,1-3-3 16,-5-7 4-16,-1-2-4 16,-3-4 2-16,-3-4-1 0,-1-1-1 15,-4-5 0-15,-5-6-2 16,-6-3 3-16,0 2-4 15,-3-3 3-15,-5-4-2 16,-1 1 3-16,0 4-1 16,0-1 1-16,-1-2 0 0,3 3-1 15,4-3 0-15,1 2 1 16,3 9 0-16,5-5-1 16,2-2 2-16,7-2-2 0,4 7 0 15,5-6 0-15,5 0 0 16,6 4 0-16,3-7 0 15,15 7 1-15,-17-8-3 32,17 8 2-32,0 0 0 0,0 0-1 15,0 0 1-15,0 0 0 16,1-11 0-16,-1 11 0 16,0 0 2-16,15-3-2 15,-15 3 0-15,12 0 0 16,-12 0 0-16,0 0 0 15,13 5 0-15,-13-5 0 0,13 1-2 16,-13-1 2-16,15-3 0 16,-15 3 0-16,12 2 0 15,-12-2-1-15,12 4 2 16,-12-4-1-16,0 0 0 16,0 0 0-16,10-4-1 0,-10 4 1 31,0 0 1-31,0 0-1 15,-1-11 0-15,1 11 1 16,0 0-1-16,-1-18-1 16,1 18 2-16,1-15-1 0,0 3-1 15,-1 12 1-15,9-14-1 16,-9 14 1-16,16-22 0 16,-2 12 0-16,0 4 0 0,5-6 0 15,3-1-1-15,1-3 2 16,3 11-2-16,-2-1 1 15,0 1 0-15,-3 0-1 16,-3 0 2-16,-3 0-1 16,-3 8 0-16,-12-3-1 15,13-1 1-15,-13 1 0 0,0 0-1 16,-13 7 2-16,2-5-2 16,-5 3 1-16,-3 2 0 15,-7 1 1-15,-1-2-1 16,-1 5 0-16,-1-4-1 15,0 1 1-15,3 2 1 16,3 4-2 0,2-6 1-16,5-1 0 15,4 2 0-15,12-9 1 16,-13 13-1-16,13-2 0 16,0-11-1-16,8 24 2 0,2-8-1 15,2 7-1-15,4 0 3 16,2 6-1-16,2-1 1 15,0 0-2-15,3-1 2 16,-2 0-2-16,2-4 0 0,-3-3 0 16,0 0-1-16,-4-7-1 15,-1-4-1-15,-4-3-4 16,-18-22-20-16,7 4-13 16,-15-15 0-16,4 0 1 15,-14-18 12 1</inkml:trace>
  <inkml:trace contextRef="#ctx0" brushRef="#br0" timeOffset="24207.9593">13999 2433 55 0,'0'0'36'16,"0"0"-1"-16,14 10-24 16,-14-10-7-16,11 8 1 31,-11-8-1-31,13 23 0 0,-5-12-1 15,0 1-2-15,0 0 0 16,-1 4 0-16,-2-3-1 16,1 0 0-16,-6-13-2 15,2 15-1-15,-2-15-4 16,0 0-14-16,0 0-14 0,0 0-2 16,0 0 1-16,-7-17 18 15</inkml:trace>
  <inkml:trace contextRef="#ctx0" brushRef="#br0" timeOffset="24554.7252">14249 2434 78 0,'16'9'35'0,"-16"-9"-13"16,0 0-15-16,0 0-1 16,0 0-2-16,0 0 0 15,10 11-2-15,-10-11-1 16,0 0-1-16,4 16 1 15,-4-16-1-15,1 14-1 0,-1-14-2 16,0 0-4-16,0 0-16 16,0 0-13-16,-3-19 0 15,3 19-1-15,10-30 21 0</inkml:trace>
  <inkml:trace contextRef="#ctx0" brushRef="#br0" timeOffset="24823.3524">14399 2462 56 0,'0'0'34'15,"4"20"1"-15,-4-20-29 16,0 0-2-16,0 0 0 15,12 10-2-15,-12-10-1 16,0 0-1 0,16-2-6-16,-16-9-9 0,0 11-20 15,0 0 1 1,16 1-1-16,-16-1 19 16,7-11 16-16</inkml:trace>
  <inkml:trace contextRef="#ctx0" brushRef="#br0" timeOffset="25155.9407">14272 2776 43 0,'0'0'33'16,"0"0"1"-16,0 0-21 16,0 0-7-16,13-2-1 31,-13 2-1-31,12 3-1 0,-12-3-2 0,14 4-4 15,-10-20-5 1,-4 16-25-16,10-16-1 16,-10 16-1-16,6-23 7 15,-6 23 28-15</inkml:trace>
  <inkml:trace contextRef="#ctx0" brushRef="#br0" timeOffset="25456.4872">14165 3044 43 0,'0'0'31'0,"0"0"2"16,0 0-24-16,0-24-4 16,11 17 1-16,-3-4-4 0,4-4-6 15,5 8-17-15,-9-6-13 0,3 3 3 16,-4-1-2 0,-7 11 28-16</inkml:trace>
  <inkml:trace contextRef="#ctx0" brushRef="#br0" timeOffset="26478.8638">14093 3169 37 0,'0'0'32'0,"13"-1"-11"16,-13-11-8-16,15 14-2 0,-12-13-2 31,9 9-1-31,-5-10-2 0,7 8 0 16,-5-9-2-1,6 7 1-15,0-12-1 16,1 4 0-16,-1-4-1 0,3 5 0 15,-1-4-1-15,1 1-1 16,1 3-1-16,-2 0 0 16,-5 7 0-16,2 0 0 0,-4 3 0 15,2 3 0-15,-12 0 0 16,16 3 1-16,-16-3-1 16,12 16 1-16,-12-16 0 15,15 23-1-15,-15-23 0 16,14 24 0-16,-6-13 0 15,-1 6 0 1,0 0 1-16,-2-4-3 16,1 2 2-16,0-4-1 15,-3 6 2-15,3-3-1 0,-3-1 0 16,-3-13-1-16,8 18 0 16,-8-18 1-16,6 15 1 15,-6-15-2-15,0 0 1 16,0 0 0-16,0 0 0 0,0 0 0 15,0 0 1-15,0 0-2 16,0 0 2-16,0 0-1 16,0-16 0-16,-6 4 0 0,1-8 1 15,-1 1 1-15,-2-3-2 16,-3-3 2-16,-1 3-3 31,-2 1 3-31,-3 0-2 16,-2 4 2-16,-4 5-3 15,0 9 2-15,1-3-1 0,1 3 0 16,-3 2 0-16,2 3 0 16,2 2 0-1,1 2-1-15,2 1 1 0,0-1 0 16,2 3 0-16,-1 6 0 0,3 0 1 16,3-1-2-16,1 1 1 15,2 1-1-15,2 1 1 16,3-6-2-16,1 2 3 15,1-13-3-15,2 13 1 16,-2-13 2-16,5 11-1 16,-5-11 0-1,0 0-1-15,0 0 0 16,0 0-1-16,0 0-2 16,0 0-8-16,-3-19-25 15,3 19-1-15,-11-22 0 0,9 9-1 16,-5-10 39-16</inkml:trace>
  <inkml:trace contextRef="#ctx0" brushRef="#br0" timeOffset="27105.6485">14185 2011 58 0,'0'0'35'15,"0"0"-2"-15,16-17-25 16,-10 2-3-16,9 2 2 0,-4-2-4 31,7-1 2-31,-4-4-4 16,5 11 2-16,-4 0-2 16,2 0-1-16,-3 5 0 15,0-1 0-15,-1 4 1 0,-3 7-1 16,2-2 0-16,-12-4 1 15,17-8 0-15,-17 8 0 16,17 1-1 0,-17-1 1-16,17-12-1 0,-10 1 0 0,-7 11 0 15,15-13 0-15,-15 13-1 16,8-13-1-16,-8 13-4 16,0 0-30-16,0 0 0 15,0 0-1-15,0 0 0 16,0 0 29-1</inkml:trace>
  <inkml:trace contextRef="#ctx0" brushRef="#br0" timeOffset="34826.4541">16692 2141 52 0,'11'-6'35'0,"0"6"-2"16,-11 0-16-16,0 0-14 31,-14 12 0-31,-2 8 0 16,-10 8-1-16,-2 9-2 0,-7 8 1 15,2 3-2-15,3 4 1 16,10 2-2-16,5-4 3 15,13-1-3-15,13-17 3 16,14-4 1-16,13-14-1 16,12-9 1-16,5-20 1 0,7-3-1 15,-3-14 0-15,-1-8 1 16,-7-7 0-16,-9-8 1 16,-19-2-1-16,-8 1 1 15,-19-1-3-15,-12-5 3 16,-15 11-4-16,-5 8 3 15,-6 7-5 1,-3 9 1-16,3 7-1 0,3 7 0 16,9 13-4-16,1 1-8 15,15 14-23-15,-2-7 0 16,16 13 0-16,0-4 0 16,10 9 30-16</inkml:trace>
  <inkml:trace contextRef="#ctx0" brushRef="#br0" timeOffset="35095.2627">17060 2789 65 0,'-2'26'30'16,"1"5"-9"-16,-11-1-20 15,-3 5 2-15,-7 1-3 16,-1 1 0-16,3-3-4 0,-7-10-12 16,11 0-15-16,1-9 1 15,15-15-2-15,0 0 26 16</inkml:trace>
  <inkml:trace contextRef="#ctx0" brushRef="#br0" timeOffset="35448.3325">17447 2176 55 0,'20'-12'34'16,"-20"12"1"-16,15 15-23 0,-15-15-5 16,13 28 1-16,-9-2-4 15,5 8-2-15,-6 7 1 16,3 6-3-16,-4 3 0 15,2 2-1-15,-4 0 2 0,1 6-4 16,-1-8 2-16,0-6 0 16,2-2-4-16,-6-15-25 15,12 2-5-15,-6-12-1 16,14-4-1-16,-3-16 26 16</inkml:trace>
</inkml:ink>
</file>

<file path=ppt/ink/ink90.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18.358"/>
    </inkml:context>
    <inkml:brush xml:id="br0">
      <inkml:brushProperty name="width" value="0.05292" units="cm"/>
      <inkml:brushProperty name="height" value="0.05292" units="cm"/>
      <inkml:brushProperty name="color" value="#FF0000"/>
    </inkml:brush>
  </inkml:definitions>
  <inkml:trace contextRef="#ctx0" brushRef="#br0">20811 12303,'0'0,"0"0,0-25,-49 25,49 0,-50 0,25 25,-25-25,1 50,24-25,-25 24,26-24,24 25,0-1,24 1,26-25,0 24,24 1,1-1,-1 1,25 0,-24-1,-26-24,1 25,-1-1,-24 1,-25-1,-25 1,1 0,-26-1,0 26,-24-26,0 1,-1 0,1-1,-1-24,26-25,-1-25</inkml:trace>
  <inkml:trace contextRef="#ctx0" brushRef="#br0" timeOffset="512.0293">20563 12402,'50'-74,"-1"24,26-24,-26 24,26 1,-26-1,26-24,-26 49,1-25,-25 1,24 24,-24 0,0 0,0 25,0 0,-25 25,0 0,24 24,-48 26,24-26,-25 51,0-1,25 25,0 0,0 25,0-25,0 25,50-50,-26 25,26-50,0-24,-1-25,26-25,-1-25,0-25,-24-24,25-25,-1-1,-24-48,-26-1,-24 0,25 0,-50 0,1 0,-26 25,-24 25,-1 25,1 24,-1 25,-24 25,25 25,-1 25,26-1,-1 1,0 0,50-1</inkml:trace>
</inkml:ink>
</file>

<file path=ppt/ink/ink9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31.443"/>
    </inkml:context>
    <inkml:brush xml:id="br0">
      <inkml:brushProperty name="width" value="0.05292" units="cm"/>
      <inkml:brushProperty name="height" value="0.05292" units="cm"/>
      <inkml:brushProperty name="color" value="#FF0000"/>
    </inkml:brush>
  </inkml:definitions>
  <inkml:trace contextRef="#ctx0" brushRef="#br0">13915 12328,'0'0,"-24"0,24 0,24 0,1-25,0 25,25 0,-1-25,1 1,24 24,1-25,24 25,-25 0,1 0,-1 0,-24 0,-1 0,-24 25,25-25,-50 24,0-24,25 0,-25 0,0-24,-25-1</inkml:trace>
  <inkml:trace contextRef="#ctx0" brushRef="#br0" timeOffset="345.0197">15056 11385,'0'0,"25"0,-25 0,0 25,0 0,0 25,0 24,0 0,-25 26,25 24,0 0,0 24,0 1,0-25,0 0,0 0,25-24,-25-1,0-25,0-49,0 25,-25-50,25 0,0 0,0-25,0-25</inkml:trace>
  <inkml:trace contextRef="#ctx0" brushRef="#br0" timeOffset="3190.1823">14238 11559,'0'0,"-25"0,0 0,25 0,-25 0,1 0,-26 0,25 0,-24-25,24 25,-50 0,51-25,-51 25,26-24,-26-1,26 25,-1-25,0 0,1-24,24 24,0-25,0 25,1 1,24-26,0 25,0 0,24-24,1 24,-25-25,50 25,-25 1,-1-1,1 0,25 0,-25 0,-1 1,26-1,-25 25,0-25,-1 0,1 25,-25-25,25 1,-25-1,25 25,-25-25,0 25,0-25,0 25,0 0,-25-25,25 25,-25-24,0 24,25-25,-24 25,-1-25,0 25,0 0,0 0,1-25,24 25,-25 0,25 0,0 0,0 0,0 0,0 0,0 25,25-25,-1 0,-24 0,50 0,-25-25,0 25,-1 0,26 0,-25-25,0 25,-1 0,-24 0,25 0,0-24,-25 24,0 0,0 0,0 0,0 0,0 0,0 0,0 0,0 0,0 0,0 0,0 0,25 24,-25-24,-25 0,25 25,0 0,0 0,0 0,0 24,-25-24,25 25,-25-26,25 26,0-25,-24 24,24-24,0 0,-25 0,25 0,0-1,0-24,0 0,0 25,0-25,0 0,0 0,0 0,0 0,0 0,0-25,0 25,0 0,0-24,0 24,-25-25,25 25,0-25,-25 0,0 0,25 1,-24-1,24 25,-25-25,25 0,0 0,-25 1,25-1,0 25,0-25,0 0,0 25,0 0,0-25,0 25,-25-24,25 24,0 0,0 0,0 0,0 0,0 0,0 0,0 24,25-24,-25 25,0-25,25 25,-25 0,25 0,-1-1,1 1,0 0,-25-25,0 25,25-25,-25 0,25 0,-25 0,0-25,0 25,0-25,0 0,-25-24,25 24,0 0,0 0,0 1,-25-1,25 0,0 25,0 0,0 0,0 0,0 25,0 0,0-1,-25 1,25 0,0 0,0 0,0-1,-25 1,25-25,0 0,0 0,0 0,25 0,-25-25,25 25,-25-24,0-1,0 0,25 0,-25 25,0 0,0 0,0 0,0 0,0 0,0 0,0 0,0 0,0 0,0 0,0 0,25-25,-25 1,0 24,0-25,0 25,0 0,0-25,0 25,0 0,0 0,0 0,-25 25,25 0,0-1,-25-24,25 25,0-25,0 0,-25 25,25-25,0 0,0 0,0 0,0 0,25-25,-25 25,0 0,0 0,0 0,0 0,0 0,0 0,0 0,25 0,0 25</inkml:trace>
  <inkml:trace contextRef="#ctx0" brushRef="#br0" timeOffset="32620.8658">16222 11683,'0'25,"0"-25,0 25,-25-1,1 1,-26-25,25 25,-24 25,-1-26,25 26,-24-25,24 0,0-1,0 1,25 0,0-25,0 25,0 0,0-1,25-24,0 25,0 25,24-25,1 0,-25-1,24 1,1 0,-25 0,24 0,-24-25,0 24,0 1,-25 0,24-25,-24 0,0 0,0 0,0 0</inkml:trace>
  <inkml:trace contextRef="#ctx0" brushRef="#br0" timeOffset="33027.8891">16495 11956,'0'0,"0"0,0 0,0 25,0-25,25 24,0 1,0-25,24 25,1-25,24 25,1-25,24-25,0 25,25 0,0-25,0 25,25-25,-50 25,25 0,-25-24,1 24,-26 0,-24 0,-26 0,26 0,-50 0,0 0,0 0,-25 0,0 0,25 0,-24-25</inkml:trace>
  <inkml:trace contextRef="#ctx0" brushRef="#br0" timeOffset="39252.2449">18728 11534,'0'0,"0"0,0 0,-25 0,0 0,0 25,0 0,-24 0,24-1,0 26,25 0,0-1,50 1,-25 24,24-24,1-1,-1 26,1-26,-25-24,0 25,-25 0,0-26,0 1,-50 25,0-25,1-1,-1 26,1-50,-1 25,0 0,1-25,24 0,0-25</inkml:trace>
  <inkml:trace contextRef="#ctx0" brushRef="#br0" timeOffset="39728.2722">18604 11609,'49'0,"26"-25,-1 0,0 0,1 0,-1 1,25-1,-49 0,24 0,-24 0,0 25,-26-24,1 48,0-24,-25 50,-25-25,0 24,-24 26,-1-26,25 75,-49-49,24 49,1 0,24-25,0 25,25-25,0-24,50-1,-1-49,26 0,24-50,0 0,0-49,-24-1,24 1,-49-25,-1-1,-24-24,-25 25,-25 0,-24 49,-1-24,-24 49,-1 0,1 25,-1 25,1 0,24 0,26 24</inkml:trace>
  <inkml:trace contextRef="#ctx0" brushRef="#br0" timeOffset="40437.3129">20067 12204,'25'0,"0"0,-1 0,26 0,0 0,-1-25,26 25,-26 0,26-25,24 0,-25 25,26 0,-26-24,0 24,1-25,-1 25,-24 0,-1-25,1 25,-25 0,0 0,-1 0,1 0,0 0,-25 0,0-25,25 25,0 0,-25-25,0 1,0-1,-25 25,0-50,0 25,0 1,-24-26,24 25,-49 25,24 0,0-25,26 25,-26 0,25 0,25 0,25 25,0-25,24 25,1-25,24 25,1-25,-1 25,1-25,-1 24,-24 1,-1 0,-24 0,0-25,-50 49,25 1,-25-25,-24 24,-1 1,0 0,1-1,-1 1,1-25,-1 24,25-24,0 0,25 0,0-25</inkml:trace>
</inkml:ink>
</file>

<file path=ppt/ink/ink92.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1:45.331"/>
    </inkml:context>
    <inkml:brush xml:id="br0">
      <inkml:brushProperty name="width" value="0.05292" units="cm"/>
      <inkml:brushProperty name="height" value="0.05292" units="cm"/>
      <inkml:brushProperty name="color" value="#FF0000"/>
    </inkml:brush>
  </inkml:definitions>
  <inkml:trace contextRef="#ctx0" brushRef="#br0">14833 11286,'25'0,"-25"0,0 0,0 25,0-25,0 0,0 0,-25 25,25-25,0 25,0-1,0 1,0 0,0 25,0-1,0 1,-25-1,25 26,0-1,0 1,0-26,0 26,0-26,0 26,0-51,-24 26,24-25,0 0,0 0,0-25,0 0,0 0,0 0,0-25,0 25,0-25</inkml:trace>
  <inkml:trace contextRef="#ctx0" brushRef="#br0" timeOffset="376.0209">14560 12204,'25'-25,"-25"25,25 0,-25-25,0 25,0 25,25 0,-25 0,0 24,0-24,0 25,0 24,25-24,-25-1,0 1,0-25,24 0,-24-25,25 0,0-25,0 0,0 0,-1-24,1-1,0 25,0-24,0 24,-1-25,-24 50,0 0,0 0,0 0</inkml:trace>
  <inkml:trace contextRef="#ctx0" brushRef="#br0" timeOffset="869.0497">14114 13519,'0'24,"0"-24,0 0,0 0,0 0,25 0,-25 0,24 25,1-25,0 0,0 25,0-25,-1 0,1 25,0-25,0 0,-25 0,25 0,0 0</inkml:trace>
  <inkml:trace contextRef="#ctx0" brushRef="#br0" timeOffset="1311.075">14709 13246,'0'0,"0"0,0 0,0 0,0 0,25 0,-25 25,0-1,0 1,0 25,0-1,0 1,25 24,-25-24,0 24,0-24,0 0,25-1,-25 1,0-25,0-1,0 1,-25-25,25 0,0 0,0 0,25-25,-25 1</inkml:trace>
  <inkml:trace contextRef="#ctx0" brushRef="#br0" timeOffset="13402.7665">17934 11162,'0'-25,"0"25,0 0,0 0,0 0,0 0,0 0,0 0,0 25,-25 0,25-25,0 50,0-26,0 1,0 50,0-26,0 1,0 24,0 1,0-1,0 0,0-24,0 24,0 1,25-26,-25 1,0-25,0 24,0-24,0-25,0 25,0 0,0-25,0 25,0-25,0 0,0 0,0 0,0 0,0 0,0 25,0-25,0 0,0 0,0 0,0-25</inkml:trace>
  <inkml:trace contextRef="#ctx0" brushRef="#br0" timeOffset="13832.7912">17785 11956,'-25'25,"25"-25,0 0,0 0,25 24,-25 1,0 0,0 0,0 24,25-24,-25 25,0 0,0-1,25-24,-25 25,0-26,0 1,0 0,24-25,-24 0,0 0,25 0,-25-25,0 0,25-24,0-1,0 25,-1 1,-24-26,25 25,0 0,-25 0,25 25,-25-24,25 24,-1 0,-24 0,0-25</inkml:trace>
  <inkml:trace contextRef="#ctx0" brushRef="#br0" timeOffset="17880.0227">18083 11311,'-25'0,"25"0,0 0,0-25,0 25,25 0,-25 0,24-25,-24 25,25-24,0 24,-25 0,25 0,0 0,-1 24,1-24,-25 25,25-25,-25 25,25 25,-25-26,-25 1,25 0,0 0,-25 0,25-1,-25 1,25-25,0 25,25 0,-25-25,25 25,0-25,0 24,-1 1,-24 0,25-25,-25 25,25 0,-25-25,0 0,-25 24,0-24,1 25,-26-25,25 0,0 0,-24 0,24 0,-25 0,50 0,-24 0,-1 0,25 0,0 0,0 0,0 0,0 0,0 0,0 0,0-25</inkml:trace>
  <inkml:trace contextRef="#ctx0" brushRef="#br0" timeOffset="18794.075">17785 10071,'0'0,"0"0,0 0,0 0,0 0,0 0,0 0,0 25,0-25,25 24,-25 1,0 25,0-25,0 24,0 1,25-1,-25-24,0 25,0-25,0-1,0 1,0-25,0 0,0 0,0 0,0-25</inkml:trace>
  <inkml:trace contextRef="#ctx0" brushRef="#br0" timeOffset="19057.09">17884 10021,'0'25,"-25"0,25 0,0 24,0-49,0 50,0-1,25 1,-25-25,0 24,0 1,25 0,-25-26,0 1,25-25,-25 0,0 0,0 0,0-25</inkml:trace>
  <inkml:trace contextRef="#ctx0" brushRef="#br0" timeOffset="19303.1041">17959 10021,'0'25,"0"0,0 0,0-1,0 26,0 0,0-1,24 1,-24-25,0 24,0 1,0-1,0-24,0 0,0-25,0 0,0 0,0 0</inkml:trace>
  <inkml:trace contextRef="#ctx0" brushRef="#br0" timeOffset="19546.118">18058 10046,'0'0,"0"0,25 25,-50 0,50-1,-25 1,0 25,0-25,0 24,0 1,0-25,0 24,0-24,24 0,-24 0,0-25,0 0</inkml:trace>
  <inkml:trace contextRef="#ctx0" brushRef="#br0" timeOffset="19814.1331">18132 10096,'0'0,"0"0,0 0,0 24,0 1,25 0,-25 0,0 24,0 1,0-25,25 24,-25 1,25 0,-25-26,0 1,0 0,0 0,0-25,0 0,0 0,24-50,-24 25,0 25</inkml:trace>
  <inkml:trace contextRef="#ctx0" brushRef="#br0" timeOffset="20026.1455">18281 10120,'0'0,"0"25,0 0,-25 0,25 0,0 24,0 1,0-25,0 24,-25 1,25-25,25-1,-25 1,0-25,0 0</inkml:trace>
  <inkml:trace contextRef="#ctx0" brushRef="#br0" timeOffset="27981.6004">17835 12750,'0'24,"0"-24,0 0,0 25,0-25,0 0,0 0,0 0,0 0,0 0,0 0,0 0,0 0,0 0,-25 0,25 0,0-25,0 25,-25 0,0-24,25 24,-49-25,24 25,0 0,-25 0,26 0,-26 0,25 0,0 25,0-25,1 24,-1-24,25 25,0 0,0 0,0 0,0-1,0 1,25-25,-25 0,24 25,-24-25,25 0,-25 25,25-25,0 0,0 25,0-25,-1 24,26 1,-25 0,0 0,24 0,1 24,-25 1,-1 0,1-1,0 1,-25-1,25 1,-50 0,25-1,-25-24,-24 0,24 0,-25-1,1 1,-1 0,-24-25,24 0,0 0,1-25,24 25,0 0,0-25,25 25,0 0,0-24,25 24,0-25,0 0,-1-25</inkml:trace>
  <inkml:trace contextRef="#ctx0" brushRef="#br0" timeOffset="28356.6219">18058 13171,'0'25,"-25"0,25 0,-25 24,25 26,-25-26,25 51,0-26,25 0,25-24,-25 0,49-1,-24-49,-1 0,26-25,-1-24,-24-26,-1 1,-24-25,-25 0,0-1,0 1,-25 25,-24 24,-1 0,-24 1,24 49,-24 0,24 0,0 0,26 0,-1 0</inkml:trace>
  <inkml:trace contextRef="#ctx0" brushRef="#br0" timeOffset="32867.88">18827 9004,'25'0,"-25"0,0 0,0 0,0 0,0 25,0 25,0-26,0 26,0 0,0-1,0 1,0-1,0 1,0 0,0-26,24 26,-48-50,48 25,-24-25,0 0</inkml:trace>
  <inkml:trace contextRef="#ctx0" brushRef="#br0" timeOffset="33091.8928">18976 8954,'24'25,"-24"-25,0 25,0 25,0-1,0 1,-24 0,24-1,24 1,-24-25,0-1,0 1,0 0,0-25,25 0</inkml:trace>
  <inkml:trace contextRef="#ctx0" brushRef="#br0" timeOffset="33295.9045">19075 9004,'0'25,"0"0,0 24,-25 1,25 0,0-1,0 1,0-25,0 24,25-24,-25-25,0 0,25-25</inkml:trace>
  <inkml:trace contextRef="#ctx0" brushRef="#br0" timeOffset="33481.9151">19199 8979,'0'-25,"0"25,0 0,0 50,0-25,0 25,0 24,-25-24,25 24,0-24,0 24,0-24,0-26,0 1,25-25,-25 0</inkml:trace>
  <inkml:trace contextRef="#ctx0" brushRef="#br0" timeOffset="34536.9753">19149 11361,'0'0,"0"0,0 24,0-24,0 25,0 0,0 0,0 24,0 1,0 0,0-1,0 26,25-1,-25 25,0 0,25 1,-25-1,0 0,0 0,0 25,0-24,0 24,0-25,-25 25,25-25,0 0,-25 1,25-1,-25-25,25 25,0-24,-24-1,-1 1,25-26,0 26,0-26,0-24,-25 25,25-1,0-24,0 0,25 24,-25-24,0 25,0-25,0-25,0 24,0 1,0-25,-25 25,25-25,0 0</inkml:trace>
  <inkml:trace contextRef="#ctx0" brushRef="#br0" timeOffset="34927.9978">18852 14089,'-25'25,"25"-25,-25 25,25-1,25 1,-25 0,25 0,-25 24,24 1,-24 0,25-25,0 24,-25 1,0-25,25-1,-25-24,0 0,25 0,-25 0,24-49,-24 24,25 0,0-24,-25 24,25 0,0 0,-1 0,-24 0,25 25,-25-24,25 24,-25 0,25-25,-25 25</inkml:trace>
  <inkml:trace contextRef="#ctx0" brushRef="#br0" timeOffset="38783.2183">18951 14982,'0'0,"0"-25,0 25,-25-25,25 25,-25 0,0 0,1 0,-26 25,25 0,-24 25,-1-26,0 51,1-26,-1 26,25 24,-24-24,-1 24,0 0,50 25,-24-25,24 25,0-25,24 1,26-1,0-25,-1-24,26 24,-1-49,25-25,1 0,-1-25,0-49,0 24,0-49,-24 0,24 0,-49-50,24 25,-49 0,0 0,-25 0,-25 0,25 24,-50 26,1 0,-26 24,1 25,-1 25,1 25,-25 0,24 24,1 1,0 0,24-1,25-24,25 0</inkml:trace>
  <inkml:trace contextRef="#ctx0" brushRef="#br0" timeOffset="71378.0826">17686 10319,'-25'0,"25"0,-25 0,25-25,-25 25,25 0,0 0,0 0,-24-25,24 25,0 0,0 25,24 0,-24-25,25 49,0-24,-25 0,25 0,0 0,-25-25,24 0,-24 0,25-25,-25 0,0 0,0 0,-25-24,25 49,-24-50,24 50,-25-25,0 1,25 24,0 0,0 24,0 26,25-25,0 0,-25 24,24 1,1-25,-25-1,25-24,-25 0,25 0,-50-24,25-1,0-25,-25 1,0-1,1 0,-1 1,0 24,25 0,-25 25,25 0,0 0,0 50,25-1,0 1,0 0,24 24,-24-24,0-26,0 1,-25-25,0-25,24 1,-24-1,0-50,-24 26,24-1,-25-24,25 24,-25 25,0-24,25 24,-25 50,25 0,25-1,-25 26,50 49,-25-49,-1 24,1 1,25-26,-25 1,-1-25,-24-50,0 0,0-25,0 1,0-26,-24 1,-1-25,-25 24,25 1,-24-1,24 51,0-1,25 25,-25 25,50 24,-25 26,25-1,0 25,0-24,24 24,-24-49,0-1,24-24,-49-25,25-25,-25 0,0-49,0 24,-25-24,25 0,-24-1,-1 50,0-24,25 24,0 50,0 0,0 24,25 26,0-1,-1-24,1 24,0-24,0-26,0-24,-1 0,-24-49,0-1,25-24,-50 24,25-24,-24 24,24 1,-25-1,0 25,25 25,0 25,0 25,0 24,0-24,25 49,0-50,-1 26,-24-50,25-1,0-24,-25-24,25-26,-25 0,-25 1,25-26,0 1,-25 24,0 1,1-1,-1 50,25 0,0 25,0 25,0-1,25 26,-1-26,-24 1,25-1,0-49,0 0,0-24,-25-26,0 0,0-24,-25 24,25 1,-25-1,25 25,-25 25,25 0,0 50,25 0,0-1,0 1,-1-1,1-24,0 25,0-50,0 0,-1 0,-24-25,0 0,25 25,-25-25,0 25,0 0,0 0,25 25,-25-25,0 0,0 0,0 0</inkml:trace>
  <inkml:trace contextRef="#ctx0" brushRef="#br0" timeOffset="95553.4654">20166 11336,'0'0,"0"-25,0 25,0 25,0 0,0 24,0 1,0 24,0 1,-25 24,25 0,0 50,0-25,0 25,-24 0,24-1,0 26,0-25,0 0,0-25,0 0,0 0,-25-25,25 0,0-49,0 24,-25-24,25-25,0-25,0 0,-25-25,0 0</inkml:trace>
  <inkml:trace contextRef="#ctx0" brushRef="#br0" timeOffset="95795.4792">19844 13345,'0'25,"0"-25,0 49,0-24,0 50,0-1,0 0,25 26,-1-26,1 0,0-24,0 0,0-50,-1 0,26-25,0 0,-26-25,1-24,25 24,-25 1,-1-1,-24 25,25 1</inkml:trace>
  <inkml:trace contextRef="#ctx0" brushRef="#br0" timeOffset="96204.5024">20117 14932,'-25'-24,"0"24,0 0,0 24,1 26,-1 24,25 1,0 24,25 50,-1-25,26 0,0 0,24-50,-24 1,24-50,-24-50,-1 0,1-49,-25-1,-25-74,0 1,0-1,-25 0,-25 0,1 25,-1 0,0 74,1 1,-1 24,1 25,24 0,25 0,0 0,0-25,25 0</inkml:trace>
  <inkml:trace contextRef="#ctx0" brushRef="#br0" timeOffset="96560.523">21208 11187,'-25'25,"25"0,0 24,0 1,0 24,25 25,-25 25,0 25,25 0,-25 25,25-25,-1 24,-24-24,25 0,0-25,-25-50,25 25,-25-49,0-25,0 0</inkml:trace>
  <inkml:trace contextRef="#ctx0" brushRef="#br0" timeOffset="96800.5367">21059 12700,'0'50,"25"24,-25 25,25-24,-25 24,25 0,-1-24,1-1,0-24,25-26,-26-48,26-1,0-50,-26 26,26-51,0 1,-26 0,1 25,-25-1,0 26</inkml:trace>
  <inkml:trace contextRef="#ctx0" brushRef="#br0" timeOffset="97260.563">21034 15180,'0'-74,"0"24,0 26,-24 24,-1 24,25 1,-25 50,25 24,0 25,0-25,25 25,0 0,-1-49,26 24,0-74,-1-1,26-48,-26-26,1-49,-1 0,-24-25,0-25,-25 0,0 0,-25 0,0 25,1 25,-26 25,-24-1,24 75,0 0,1 0,-26 25,26-25,-1 0</inkml:trace>
  <inkml:trace contextRef="#ctx0" brushRef="#br0" timeOffset="98021.6066">16892 11088,'-25'0,"25"0,-25 0,25 0,-24 24,24 1,-25 0,25 25,0 24,0 1,0 24,25 25,-25-25,24 50,-24-25,25 49,-25-24,25 0,-25 25,0-25,25-1,-25 1,0 0,0-25,0 0,0 25,0-50,0 0,0 1,-25-26,25-24,0 24,-25-49,25 0,-25-1,25-24,0 0</inkml:trace>
  <inkml:trace contextRef="#ctx0" brushRef="#br0" timeOffset="98291.622">16793 13915,'0'0,"-25"25,25-25,0 50,0-1,0 26,0-1,25 1,-25-1,0 1,25-26,-1 1,-24-1,25-24,0-25,0-25,0 1,-25-26,24 25,1-24,0-1,-25 25,25-25,-25 26,0-1</inkml:trace>
  <inkml:trace contextRef="#ctx0" brushRef="#br0" timeOffset="98734.6473">16842 15329,'0'-25,"-24"-24,-1 24,-25 25,25 0,1 0,-1 50,0 24,0 1,25 24,0 25,25-25,0 0,0 0,24-24,1-26,-1-49,26 0,-26-24,1-51,0 1,-26-25,1 24,-25-49,-25 50,1-25,-1 24,-25 25,1 1,24 49,-25-25,1 25,24-25,0 25,0-49</inkml:trace>
  <inkml:trace contextRef="#ctx0" brushRef="#br0" timeOffset="99210.6746">15925 11361,'0'-25,"0"25,0 0,0 0,0 25,-25 24,25 1,0 24,-25 25,25 50,25 0,-25 0,25 25,-25-1,24 1,1-1,0-24,0 25,0-50,-25-25,24 0,1-24,-25-1,0-24,0-25,0 24,0-24,-25-25</inkml:trace>
  <inkml:trace contextRef="#ctx0" brushRef="#br0" timeOffset="99471.6895">15925 13494,'0'0,"0"25,0 24,0 1,0 24,0 1,0 24,0-25,0 25,0-49,24 24,-24-24,25-25,-25-50,0 0,25-24,0-1,0-24,-1-1,1 1,0-1,0 1,-25 24,25 26,-1-26</inkml:trace>
  <inkml:trace contextRef="#ctx0" brushRef="#br0" timeOffset="100039.722">15974 14883,'-25'-50,"1"25,-1 1,-25 48,1 1,-1 0,0 49,1 1,-1 24,25 25,25 25,0 0,25-25,25-25,-1 0,1-49,24-1,1-73,-26-1,26-50,-26-24,-24-25,25 0,-50 0,0 0,0 0,-50 25,25 0,-24 49,-26 25,26 0,-1 25,1 50,-1-25</inkml:trace>
</inkml:ink>
</file>

<file path=ppt/ink/ink9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1-20T22:11:02.002"/>
    </inkml:context>
    <inkml:brush xml:id="br0">
      <inkml:brushProperty name="width" value="0.05292" units="cm"/>
      <inkml:brushProperty name="height" value="0.05292" units="cm"/>
      <inkml:brushProperty name="color" value="#C0504D"/>
    </inkml:brush>
  </inkml:definitions>
  <inkml:trace contextRef="#ctx0" brushRef="#br0">18703 1091,'0'0,"25"-49,-25 49,0 0,-50 0,50 0,-74-25,-1 50,25-25,-24 0,0 25,24-1,-24-24,24 25,50-25,-50 75,50-75,25 74,25-49,-1 0,26 24,-1 1,25-1,1 1,-26 0,1-1,-26 1,1 0,-25-1,-1 1,-48 24,-1-24,-25-1,1 26,-51-26,26 26,-25-26,-25 26,24-26,1 26,0-26,-25 26,25-26,0 1,-1 0,26-1,-1 1,26-25,-26 24,26-24,-1 25,25-1,-24-24,24 25,0-25,25-1,-49 1,49 25,-50-25,25-1,0 1,1 25,-1-25,0-1,-25 1,26-25,-1 25,0-25,0 0,0 0,1 25,-1-25,25 0,-25 0,0 0,25 0,0 0,-25 25,25-25,0 0,0 0,0 0,0 0,0 0,0 0,0 0,-24 0,24 0,0 0,0 0,0 0,0 0,0 0,-25 0,25 0,0 0,0 0,0 0,0 0,0 0,0 0,0 0,0 0,0 0,0-50,25 50,-25-25,24-24,-24-1,25 25,-25-24,25-1,0 0,-25 26,0-1,0 0,25 0,-25 0,0 25,0 0,0 0,0 0,0 0,-25 25,25 0,-25 0,0 0,0 24,1-24,-1 25,0-1,-25 1,26-1,-26 1,50-25,-25 24,0-24,25 0,0 0,0 0,25-25,0 24,0-24,0 25,-1-25,26 25,-25-25,0 0,24 0,-24 25,0-25,0 0,-1 0,-24 25,25-25,-25 25,25-25,0 0,-25 0,0 0,25 24,-25-24,0 0,0 0,0 0,24 25,-24-25,0 0,0 0,0 0,0 0,0 0,0 0,0-25,0 1</inkml:trace>
  <inkml:trace contextRef="#ctx0" brushRef="#br0" timeOffset="9531.5452">19968 1191,'0'-50,"0"50,0 0,-25-74,25 74,0 0,0-75,0 75,0 0,-50-49,50 49,-49 0,49 0,-75 0,26 0,24 24,-25 1,50-25,-74 50,74-50,0 74,0-74,25 75,-25-75,74 74,-24-49,-1 0,26 24,-26-24,-24 0,0 0,0-1,-25 1,0 0,-25 0,0-25,0 25,-24-1,-1 1,1-25,24 0,-25 0,1 25,49-25,-25-25,25 25,0 0,25-25,-1 25</inkml:trace>
  <inkml:trace contextRef="#ctx0" brushRef="#br0" timeOffset="10109.5782">19993 1265,'0'0,"0"0,0 0,0 0,0 0,24 50,-24-50,50 0,-25 24,0-24,-25 0,49 0,-49 0,50 0,-50 0,0 0,25-49,-25 49,0 0,0-50,0 50,0 0,-50-49,50 49,-50-25,50 25,-49 25,49-25,-50 49,50-24,-25 25,25-1,0 1,0-25,0 24,0 1,25-25,0-1,-25 1,50-25,-26 0,1 0,0 0,0 0,0 0,-1 0</inkml:trace>
  <inkml:trace contextRef="#ctx0" brushRef="#br0" timeOffset="10498.6005">20513 794,'0'-75,"0"75,0 0,0 0,0 0,0 0,0 0,0 0,-24 100,24-26,0-24,0 24,0 0,0 26,-25-26,25-24,0 24,0-24,0-1,0-24,0 0,0-25,25 0,-1-25</inkml:trace>
  <inkml:trace contextRef="#ctx0" brushRef="#br0" timeOffset="10841.6201">21010 769,'24'-50,"1"1,-25 49,-25-75,25 75,-24-74,24 74,-75-25,75 25,-49 50,49-50,-50 74,50-24,-25 24,25 1,0 24,0 0,0 0,0 25,0-25,0 25,0-24,0 24,0-25,0 0,0-24,0-1,0-24,0-1,-25-24,25 0,0-25,0 0,0-25,0-25</inkml:trace>
  <inkml:trace contextRef="#ctx0" brushRef="#br0" timeOffset="11012.6299">20762 1439,'0'-25,"0"25,24 0,1 0,-25 0,25 25,0-25,-25 0,25-25,-1 25,1 0,0-25,0 25,0-25</inkml:trace>
  <inkml:trace contextRef="#ctx0" brushRef="#br0" timeOffset="11201.6407">21258 1439,'0'24,"0"-24,0 0,24 25,-24-25,0 0,0 0,0-25,0 25,0-24,0 24,0-50,0 50,25-50</inkml:trace>
  <inkml:trace contextRef="#ctx0" brushRef="#br0" timeOffset="11731.671">21530 2133,'0'50,"25"-25,-25-25,0 24,0-48,0-26,0 0,0-24,0-25,0 24,0-49,0 25,0-25,0 50,0-26,25 26,0 24,-25 50,49-24,-49 24,50 24,-25 1,0 0,-25 0,0 24,0-24,0 25,0-25,0-25,-25 24,0-24,25 0,0-24,0 24,0-50</inkml:trace>
  <inkml:trace contextRef="#ctx0" brushRef="#br0" timeOffset="12632.7226">21927 744,'0'0,"0"0,0 0,0 0,0 0,0 0,0 50,0-50,0 99,-24-49,24 24,-25 0,25-24,0 24,-25 1,25-26,0 26,0-50,0 24,0-24,0 0,0-25,25 25,0-50,-25 0,24 0,1 0,0 1,0-1,0 0,-1 25,1-25,-25 25,0 25,0-25,0 25,0 0,0-25,25 0,-25 24,25-24,-25 0,25-24,-1 24,1 0,-25 0,0 0,0 0,50-75,-50 75,0 0,0 0,25-49,-25 49,0 0,0 0,0 0,0 0,0 0,0 0,0 0,0 0,0 0,0 0,24 0,-24 24,0 1,0 0,0 0,25 24,-25 1,25 0,0-1,-25-24,25 25,-1-25,1-1,-25 1,25-25,-25 0,0 25,0-25,25 0,-25 0,0-25,0 25,0 0,0 0,25-25,-25 25,0 0,0 0,0 0,0 0,0 0,0 0,0 0,0 0,0 0,0-24,0 24,-25 0,25 0,0-25,0 25</inkml:trace>
  <inkml:trace contextRef="#ctx0" brushRef="#br0" timeOffset="13261.7585">22250 1439,'0'0,"0"0,0 0,0 0,0 24,0-24,0 25,0 0,25 0,-1 24,-24 1,25 0,0 24,0-24,0 24,-1-24,-24 24,25 1,0-51,-25 26,0-25,0 0,-25-1,0-24,1 0,-1 0,0-24,0-1,25 0,-25 0,25 0,0 1,0-26,25 0,-25 1,25-1,0 1,-25-1,25 0,-1 26,-24-26,25 25,-25 0,25 0,-25 1,0-1,0 0,0 25,25 0,-25 0</inkml:trace>
  <inkml:trace contextRef="#ctx0" brushRef="#br0" timeOffset="13889.7945">19893 2729,'0'-25,"0"0,-24 0,24 0,-25 0,0 25,0-24,0 24,1 24,-1 1,0 0,25 25,0-1,0 1,25 0,-25-1,25 26,-1-26,1 1,-25-1,0-24,-25 0,25-25,-24 0,-1 0,0-25,0 0,25 25,-25-24,25-1,25 25</inkml:trace>
  <inkml:trace contextRef="#ctx0" brushRef="#br0" timeOffset="14767.8447">19819 3026,'50'0,"-1"-25,1 1,-1-1,1 0,-25 0,0-24,-1 24,1 0,-25 0,0 0,-25 25,1 0,-1 0,0 25,25 25,-25-25,25 24,-25 1,25-25,0 24,25-24,-25 0,25-25,0 0,0 0,-1 0,1-50,0 25,0-49,0 24,-1-49,1 25,0-26,0 1,-25 25,25-1,-25-24,0 50,0 24,-25 0,25 25,0 0,-25 25,25 24,-25 1,25 24,0 1,0 24,-25 0,50 1,-25-26,0 25,0-49,0 24,25-24,0-25,-25-1,0 1,25 0,-25 0,24-25,1 0,-25-25,25 0,0 25,-25-25,25-24,-1 24,1-25,0 1,0-1,0-24,-1-1,-24-24,25 0,-25 0,25 24,-25-24,0 49,0-24,0 24,0 50,0-24,0 24,0 0,-25 24,25 1,0 50,0-26,0 50,-25 1,25 24,0-25,0 25,-24 0,24 25,0-25,0-25,0 25,0-25,24-24,-24-1,0 1,0-26,25-24,-25 0,0-25,0 0,25-25,-25-49,25 24</inkml:trace>
  <inkml:trace contextRef="#ctx0" brushRef="#br0" timeOffset="14931.8541">20886 3026,'0'25,"0"0,0-25,0 0,0 0,0 0,0 0,0-25,24 0,1-24</inkml:trace>
  <inkml:trace contextRef="#ctx0" brushRef="#br0" timeOffset="15969.9134">21382 2753,'0'0,"0"0,0 0,-25 0,0 0,25 0,-50 0,50 0,-24 0,-1 0,0 25,0 0,0 25,25-1,0-24,0 25,25-1,0 1,0-25,24-1,-24 1,25-25,-1 0,-24 0,0 0,25-25,-50 1,0-1,0-25,0 25,0-24,-50-1,25 25,0 1,1-1,-1 0,0 0,0 25,25 0,0 0,0 0,25 0,-25-25</inkml:trace>
  <inkml:trace contextRef="#ctx0" brushRef="#br0" timeOffset="16235.9286">21605 2753,'25'0,"-25"0,24 0,1 25,0-25,-25 50,25-25,0-1,24 1,-49 25,50-25,-25 24,0-24,-1 0,1-25,0 25,0-25,-25 0,25 0,-25 0,24-25,-24 0</inkml:trace>
  <inkml:trace contextRef="#ctx0" brushRef="#br0" timeOffset="16493.9434">22076 2629,'0'0,"0"0,-25 0,25 25,-24 0,-1 0,0 0,0 24,-24 1,24-1,0-24,-25 25,50-1,-24 1,-1-25,0 0,25-1,-25 1,25 0,0-25,0 0,0 0,25 0</inkml:trace>
  <inkml:trace contextRef="#ctx0" brushRef="#br0" timeOffset="22113.2648">6648 3547,'0'0,"0"25,0-25,0 0,0 0,0 0,0 0,0 0,0 0,0 0,0 0,0 0,0-25,0 25,0 0,24-25,-24 25,25-25,0 25,0-24,0-1,24 0,1 25,-25-50,24 26,1-1,24 0,-24 0,0 0,-1 25,1 0,-1-24,1 24,24 0,-24-25,0 25,-1 0,1 0,24 0,-24 0,-1 0,1 25,24-25,-24 0,0 24,-1-24,26 0,-26 0,1 25,0-25,24 25,-24 0,-1-25,1 25,-1-25,1 0,24 24,-24-24,0 0,24 0,-24 0,24 0,1 0,-26 0,26 0,-1 0,0 0,-24-24,24 24,1-25,-1 25,-24-25,24 0,1 0,-26 25,26-24,-26 24,1-25,0 0,-1 25,-24-25,25 25,-26-25,1 25,0 0,-25-24,25 24,-25 0,0 0,0 0,0 0,0 0,0 0,0 0,0 0,0 0,0 0,0 0,0 0,0 0,0 0,0 0,0 0,0 0,0 0,0 0,25 24,-25-24,0 0,0 0,0 0,0 25,0-25,0 25,0-25,24 0,-24 25,25-25,-25 0,0 25,25-25,0 0,-25 0,25 24,-1-24,-24 0,25 0,-25 0,50 0,-50 0,49 0,-49 0,50 0,-25-24,0 24,24 0,-24-25,25 25,-26-25,26 25,0-25,-1 25,-24-25,25 1,-1 24,1-25,0 25,-1-25,1 25,-1-25,26 0,-26 25,26-24,-1-1,-24 0,24 25,25-25,-24 25,-1 0,25-25,1 25,-26 0,25 0,1-24,24 24,-25 0,0 0,0 0,25 0,-25 24,1-48,24 48,-25-24,0 0,25 0,-25 0,1 0,-1 0,-25 25,25-25,-24 0,-1 25,1-25,-1 0,1 25,-26-25,26 25,-26-1,1-24,24 25,-49-25,25 25,-1-25,-24 25,0-25,24 0,-24 25,0-25,0 24,0-24,-1 25,-24-25,25 25,0-25,0 0,-25 25,25-25,-25 0,0 0,0 0,24 25,-24-25,0 0,0 0,0 0,0 0,0 0,0 0,0 0,0 0,0-25,0 0</inkml:trace>
  <inkml:trace contextRef="#ctx0" brushRef="#br0" timeOffset="31624.8088">4217 6300,'0'0,"0"0,0 25,0 0,0 49,0 1,0 24,-25 25,25 0,0 25,0 0,-25 0,25-1,0 1,0-25,0 0,-25 0,1-24,-1-1,0-50,25 26,-25-50,0-1,25-24,-24-24,24-1</inkml:trace>
  <inkml:trace contextRef="#ctx0" brushRef="#br0" timeOffset="32161.8394">3969 6697,'-25'-25,"0"1,0-1,25-25,0 25,25 1,0-26,25 0,-1 26,26-26,-1 50,25-25,0 25,1 0,-26 0,0 25,-24 0,0 24,-50 1,-25 0,0-1,-25 26,-24-26,24 1,1-1,24 1,0 0,25-1,50 26,-1-26,1 26,24-26,-24 26,24-1,-24-24,0 24,-1-24,-49-25,-24 24,-26 1,-25-1,1 1,-25 0,-25-26,25 1,-1 0,1 0,25 0,-1-25,26 24,24-24,0-24,50-1,0 0,24-25</inkml:trace>
  <inkml:trace contextRef="#ctx0" brushRef="#br0" timeOffset="32803.8763">5259 6499,'0'25,"0"-25,-25 49,0 1,0 24,-24 1,-1 24,0 0,1 25,-1-25,1 1,24-26,0 0,0-24,25-25,0-25,0-25,50-49,-25 24,-1-49,1-25,25 0,-1 0,1 0,0 0,-26 0,1 49,0 1,-25 24,25 25,-25 50,0 0,25 49,-25 1,0 24,0 25,0 25,24-25,1 0,-25 0,25-25,-25-24,25-1,0-24,-25-26,0 1,0-25,0-25,0-24,-25 24,0-25,-25-24,1 24,24 1,-25 24,1 0,24 0,-25 25,50 0,0 0,0 25,25-25,0 0,25 0,-1 0,1-25,-1 1,1-1</inkml:trace>
  <inkml:trace contextRef="#ctx0" brushRef="#br0" timeOffset="33193.8986">5829 6672,'0'-24,"-25"-26,0 25,25 0,-49 1,-1 24,25 0,-24 24,24 1,0 0,25 25,0-1,0 26,50-1,-1-24,-24 49,50-49,-26 24,-24 0,0-24,0 0,-50-1,25 1,-50-25,25 24,-49-24,24-25,1 0,-1 0,1-25,-1 0,25-24,0 24,25-49,0 24,25-24</inkml:trace>
  <inkml:trace contextRef="#ctx0" brushRef="#br0" timeOffset="33547.9188">6127 6325,'49'0,"-24"0,0 0,-50 25,0 25,-24-26,-26 26,26 0,-1-1,1 1,49-25,0 24,24-49,26 50,0-25,-1-1,1 1,-50 25,0 0,-25 24,-25 0,1 1,-1-1,1 25,24-49,0 49,50-49,0-1,24-24,26 0,-1-25,0-25,26 0,-26-24,-24-1</inkml:trace>
  <inkml:trace contextRef="#ctx0" brushRef="#br0" timeOffset="34227.9577">6995 6573,'0'-49,"25"-1,0 0,-25 1,-25 24,0 0,0 25,0 0,-24 25,-1 49,0 26,1-1,24 25,-25 0,26 25,24-25,-25 0,25-25,25 25,-25-50,24 1,1-50,0-1,0 1,0-50,24 1,-24-26,25-24,-25-1,24-24,1-25,-1 25,-24-25,25 25,-1-1,-24 1,0 49,0 1,0-1,-25 25,24 25,-24 25,25 0,-25 25,25-1,0 26,0-1,-1 1,26-1,-25 0,-25-24,25 0,-1-26,-24 1,0-25,-24 25,-1-25,-25-25,1 25,-1-25,0 25,1-24,24-1,0-25,0 25,25 1,25-26,-25 0</inkml:trace>
  <inkml:trace contextRef="#ctx0" brushRef="#br0" timeOffset="34860.9932">8062 6548,'24'-24,"-24"24,-24-25,-1 0,0 0,0 0,-25 1,1 24,-1 0,25 0,-24 0,24 24,0 1,0 0,1 0,24 0,0-1,0 26,0-25,0 24,24-24,-24-25,0 25,25 0,0 0,0-1,0 1,-1 0,1 0,0 0,25-25,-26 25,26-1,-25 1,0-25,0 25,-1 0,-24-25,0 25,0-25,0 24,0-24,0 25,-24 0,24 0,-25 0,-25-25,25 24,0-24,-24 25,-1-25,1 0,-1 0,25 0,-24 0,24 0,0 0,0 0,0 0,25 0,25-25,0 1,0-1,0 0,24-25</inkml:trace>
  <inkml:trace contextRef="#ctx0" brushRef="#br0" timeOffset="35243.0158">8434 6400,'49'-50,"-24"50,0-25,-25 0,0 25,0 0,-50 0,1 25,24 0,-25 0,1 0,24 24,0-24,25 25,25-26,-25 1,25 25,-1-1,-24 1,0 24,-24 1,-1-1,-25 1,25-1,-24 1,24-1,0 0,25-24,0 0,25-26,0 1,24 0,1-50,0 25,24-25,-24-24,-1-1,26 1</inkml:trace>
  <inkml:trace contextRef="#ctx0" brushRef="#br0" timeOffset="35639.0384">9079 6524,'-25'0,"0"0,0 0,-25-25,1 25,-1 0,25 0,-24 25,49-25,-25 49,50 1,0-1,-1 1,26 24,0 1,-1-25,1 24,0-24,-26-1,-24 1,0-1,0-24,-24 0,-1 0,-25 0,25-25,-24 24,-1-24,25-24,0 24,1-25,-1 0,25 0,25 0</inkml:trace>
  <inkml:trace contextRef="#ctx0" brushRef="#br0" timeOffset="50518.8895">14436 1786,'-24'0,"24"0,-25 0,25 0,0 0,0 0,0 0,0 0,0 0,25 0,-1 0,1 0,0 0,25 0,-1 0,-24 0,25 0,-1 0,-24 0,0 0,0 0,-25 0,24 0,-24 0,0 0,0 0,0 0,-24 0,-1 0,25 0,-25 0,-25 0,26 25,-26-25,25 25,-24-25,24 24,-25-24,25 0,25 25,-24-25,24 0,24 0,-24 25,50-25,-25 0,24 0,1 0,0 0,-1 0,1 0,-1 0,-24 0,0 0,-25 0,0 0,0 0,-25 0,0 0,1 25,-26-25,25 0,-24 25,-1-25,25 24,-24-24,24 25,25-25,-25 25,50-25,-25 25,25-25,24 0,-24 0,0 25,24-25,-24 0,0 0,0 0,-25 0,0 0,0 24,-25-24,0 0,25 25,-25-25,1 25,24-25,-25 25,25-25,0 0,0 0,25 0,-1 0,-24-25,25 0,0 0,0 25</inkml:trace>
  <inkml:trace contextRef="#ctx0" brushRef="#br0" timeOffset="51863.9665">10666 6424,'0'-24,"0"24,0 0,-25 0,25 0,0-25,0 25,-25 0,25 0,0 0,0 0,0 0,0 0,0 25,0-1,-24 1,24 25,0-1,-25 1,25 24,0-24,0 24,-25 1,25-25,0-1,0 1,-25-1,25-24,0 25,0-25,0-25,0 0,0 24,0-24,0 0,0-24,0-1,25 25,-25-25,25 0,-25 0,25 1,-25-1,24 0,1 25,0 0,0-25,-25 25,49 25,-24-25,25 25,-25-25,-1 25,26-25,-25 24,0 1,-1 0,1 0,-25 0,0-25,0 24,-25-24,1 25,-1 0,0-25,-25 25,26-25,-26 0,0 25,1-25,-1 0,25 0,-24 0,24 0,0 24,25-24,0 0,0 0,0 0,25 0,0 0</inkml:trace>
  <inkml:trace contextRef="#ctx0" brushRef="#br0" timeOffset="52555.006">11187 7193,'0'0,"0"0,0 0,0 0,0 0,0 0,0 0,-25 25,25-25,0 25,0 0,0-25,0 25,0-1,0-24,25 25,-25-25,25 0,-25 0,25 0,-1 0,-24-25,0 25,25-24,-25 24,0-25,-25 25,25-25,0 25,-24 0,-1 0,25 0,-25 0,25 0,0 25,0-25,0 0,25 0,-25 0,25 0,-1 0,-24 0,0 0,0 0,0 0,0 0,0 0,-24 0,-1 0,25 0,0 0,-25 25,25-25,0-25,25 25,-25-25</inkml:trace>
  <inkml:trace contextRef="#ctx0" brushRef="#br0" timeOffset="53266.0466">11609 6871,'0'0,"0"0,0 0,0 25,0-25,0 25,0-25,-25 24,25-24,-25 25,25 0,-25 25,0-26,1 26,24 0,-25-1,25 1,-25 24,25-24,0-25,25 24,-25-24,25 0,-1-25,1 0,0 0,0 0,0-25,24 0,-49-24,50-1,-50 25,25 0,-1 1,-24-1,0 0,0 25,0 0,25 25,-25 0,25-25,0 24,0 1,-1 0,26-25,-25 0,24 0,1-25,-25 25,0-25,-1 1,-24-26,0 25,0-24,-24 24,-1-25,0 25,0 1,0-1,1 0,-1 25,25 0,0-25,0 25,25 0</inkml:trace>
  <inkml:trace contextRef="#ctx0" brushRef="#br0" timeOffset="53475.0586">12328 6970,'0'25,"0"0,0 0,0-1,0 26,0 0,-25-26,25 26,0-25,0 0,0 24,0-49,25 0,-25 0,25-25,-25 1</inkml:trace>
  <inkml:trace contextRef="#ctx0" brushRef="#br0" timeOffset="53634.0675">12402 6623,'0'-25,"0"25,-24 0,24 0,0 0,0 25,0-25,24 25</inkml:trace>
  <inkml:trace contextRef="#ctx0" brushRef="#br0" timeOffset="54023.0899">12526 7218,'0'25,"0"-25,0 0,0 0,0-25,0 25,0-25,25-24,-25 24,0-25,25 26,-25 24,0 0,0 0,25 0,0 24,-25 1,49 25,-24-25,0-1,24-24,1 25,-25-25,24 0,-24 0,25-25,-50 1,25-1,-25 0,-25-25,25 26,-25-26,0 0,25 26,-25-1,25 0,0 25,25-25,0 25</inkml:trace>
  <inkml:trace contextRef="#ctx0" brushRef="#br0" timeOffset="54298.1056">13345 6796,'0'0,"-25"0,0 25,1-25,-1 25,0 0,0 0,0 0,50 24,0-24,0 25,0-26,24 26,-24 0,25-26,-50-24,24 25,-48 0,24 0,-50-25,25 0,-24 0,24 0,-25 0,25 0,0-25</inkml:trace>
  <inkml:trace contextRef="#ctx0" brushRef="#br0" timeOffset="54688.128">13841 7317,'25'0,"-25"-24,0-1,0-25,0 25,-25-24,0-1,-24 1,24-26,0 1,-25 24,1-24,24 24,0-24,25 24,0 0,0 1,0 24,25-25,25 26,-26-1,26 0,0 25,24-25,-24 0,-1 1,26 24,-26-25,1 0,24 25,-49 0,25 0,-50 0,24 0</inkml:trace>
  <inkml:trace contextRef="#ctx0" brushRef="#br0" timeOffset="55400.1687">13667 6747,'0'25,"0"24,0-24,25 0,0-25,25 0,-26 0,26 0,0 0,-26-25,26 0,-25 25,0-25,24 25,-24 0,-25 0,50 0,-50 0,0 0,0 25,0 0,0 0,-25-25,25 25,-25 0,0 24,0 1,1-25,-1 24,25 1,0-25,0-1,25 1,-1 0,1 0,0-25,25 0,-26 0,1-25,0 0,-25 0,0-24,0-1,0 25,-25-24,25-1,-25 25,25-24,-24 24,24 25,0 0,24 25,-24 0,25-1,0 26,0 0,0-1,-1 1,26-1,-25-24,0 0,-25 0,25-25,-25 0,24-25,-24 0,-24 0,24-24,0-1,0 1,0-1,0 0,24 1,-24 24,25 0,0-25,25 50,-26-49,26 49,0-25,-1 0,1 0</inkml:trace>
  <inkml:trace contextRef="#ctx0" brushRef="#br0" timeOffset="56226.216">15081 6077,'-25'0,"25"0,-24 25,-1 0,25 24,-25 1,0 24,-24 1,24 24,0-25,25 50,-25-49,25 24,0-24,25-1,0-24,24-26</inkml:trace>
  <inkml:trace contextRef="#ctx0" brushRef="#br0" timeOffset="56651.2403">16793 5804,'-50'0,"50"0,0 0,0 25,25 0,25 25,-26 24,26 0,-25 26,0-26,-1 50,-24-50,0 26,0-1,-24-25,-1 1,0-26,0 1,0-25,1-25,-1 25</inkml:trace>
  <inkml:trace contextRef="#ctx0" brushRef="#br0" timeOffset="57696.3">10616 7789,'0'0,"0"0,0 0,0 0,25 0,-25 0,25 0,0 0,0 0,-1 0,1 0,25 0,-1 24,1-24,24 0,1 0,-1 0,1 0,24 0,0 0,25 0,-25 0,25 0,0 0,25-24,-25 24,25 0,25-25,-25 25,24 0,1-25,-1 25,1 0,0-25,-1 25,1 0,0-25,-26 1,26 24,0 0,-1-25,-24 25,25-25,-25 25,-1 0,1-25,0 25,0-25,-25 25,0-24,0 24,-25 0,25-25,-24 25,-26 0,0 0,1-25,-26 25,-24 0,0 0,0 0,-25 0,0 0,0 0,0 0,0 0,0 0,0 0,0 0,-25 0,0 0,25 0,-49 0</inkml:trace>
  <inkml:trace contextRef="#ctx0" brushRef="#br0" timeOffset="83245.7614">4093 9128,'0'25,"0"-25,0 0,0 25,-25 0,25 24,0-24,0 25,0-1,-25 1,25-25,25 24,-25-24,0 25,0-26,0-24,0 0,0 0,0-24,0-1,0-25</inkml:trace>
  <inkml:trace contextRef="#ctx0" brushRef="#br0" timeOffset="83390.7697">4018 8756,'0'0,"-24"-25,24 25,0 0,0 0,24 0</inkml:trace>
  <inkml:trace contextRef="#ctx0" brushRef="#br0" timeOffset="83786.7919">4713 8434,'25'-25,"-25"0,-25 0,0 0,0 1,0 24,-24-25,24 25,-25 0,26 0,-1 25,0-1,25 1,-25 25,25-1,0 26,0-1,0 25,0 1,25-1,-25 25,25 0,-25-25,0 25,0-25,25 25,-25-24,0-1,0-25,0 1,0-26,0 1,-25-25,25-25,0 0</inkml:trace>
  <inkml:trace contextRef="#ctx0" brushRef="#br0" timeOffset="83957.8021">4341 9277,'0'0,"0"0,0 0,25 0,-1 25,1-25,25 0,-1 0,-24-25,0 0,25 0</inkml:trace>
  <inkml:trace contextRef="#ctx0" brushRef="#br0" timeOffset="85825.909">5457 8458,'0'0,"0"0,0 0,0 0,0 0,-25 25,25-25,0 25,0 0,0 24,0 1,0 0,0-1,0 26,0-26,0 26,0-26,0 1,0 0,0-1,0 1,0-25,0-1,0 1,0-25,0 0,0 0,0 0,0 0,0-25,0 1,0-1,25 0,-25 0,0 0,25 25,-25-24,0-1,0 25,25 0,-25 0,24 0,-24 25,25-25,0 24,0 1,-25 0,25 25,-1-26,-24 26,25-25,-25 0,-25-1,25 1,-24 0,-1-25,0 25,0-25,0 0,-24 0,49-25,-50 25,50-25,-25 25,50-25,-25 25,0-24,25 24</inkml:trace>
  <inkml:trace contextRef="#ctx0" brushRef="#br0" timeOffset="86033.9209">5804 9327,'0'24,"0"-24,0 0,0 0,0 0,0 0,0 0,0 0,0 0,0 0,0-24,0 24</inkml:trace>
  <inkml:trace contextRef="#ctx0" brushRef="#br0" timeOffset="86513.9481">6028 8954,'0'0,"24"-24,-24 24,25 0,-25 0,25 0,-25 0,25 24,-25-24,25 50,-1-50,-24 50,25-1,0-24,-25 0,25 25,-25-26,0 1,0-25,0 0,0 0,-25 0,0 0,0-25,1 25,-1-24,-25 24,25 0,1 0,-1 0,0 24,25 1,0 0,0 0,25 0,-25-1,25 1,-1-25,1 25,25-50,-25 25,-1-25,1 1</inkml:trace>
  <inkml:trace contextRef="#ctx0" brushRef="#br0" timeOffset="86746.9616">6300 8458,'0'0,"0"0,0 50,0-25,0 49,0 1,0-1,0 25,0-24,25-1,-25 1,0-1,25-24,-25-26,25-24,0 0,-1-24</inkml:trace>
  <inkml:trace contextRef="#ctx0" brushRef="#br0" timeOffset="86962.974">6573 8508,'0'-74,"0"24,0 0,-25 50,25 25,0 0,-24 49,24 1,0-1,-25 25,25 1,-25-1,25 0,0-24,0-26,0 1,0-25,0-1,25-24,-25-24</inkml:trace>
  <inkml:trace contextRef="#ctx0" brushRef="#br0" timeOffset="87774.0204">6623 9004,'0'0,"0"25,-25 25,25-26,-25 26,25 0,0-1,0-24,0 0,0 0,25-25,0 0,0 0,-1 0,1 0,0-50,-25 25,0-24,0 24,0-25,0 1,0-1,0 25,0 0,0 0,0 1,0 24,0 0,0 0,0 49,0-24,0-25,0 50,25-25,-25 24,25-24,-25 0,24 0,-24-1,25-24,-25 0,25 0,-25-24,25 24,-25-25,0 0,0 25,0 0,25 0,-25 0,0 0,25 25,-25 0,24-1,1-24,0 25,-25-25,25 0,0-25,-25 25,0-24,24-1,-48 0,24-25,0 1,0-1,0 25,0-24,0-1,0 25,0 0,0 25,24-24,-24 24,0 0,0 0,0 24,-24-24,24 25,0-25,24 50,-24-25,25-1,25 26,-25-25,24 0,-24 24,0-24,-25 0,0 0,0-25,0 25,-25-25,0 24,0-24,1-24,-1 24,25-25,0 0,0 0</inkml:trace>
  <inkml:trace contextRef="#ctx0" brushRef="#br0" timeOffset="88484.061">7392 9302,'0'0,"0"0,0 0,0-25,0 0,0 0,0-24,0-1,0 1,0-26,0 1,0 24,0 0,0-24,0 49,0 0,0 25,0 0,0 25,0 0,25 0,-25 24,24-24,1-25,0 25,0-25,0-25,-1 0,1 1,0-51,0 26,0-26,-1 1,-24-1,25 1,-25 24,0 1,0-1,0 50,0 25,0 25,-25-1,25 50,0-24,0 49,0-25,0 0,0 0,0 1,0-26,0-49,0 25,0-26,0-24,0 0,25 0</inkml:trace>
  <inkml:trace contextRef="#ctx0" brushRef="#br0" timeOffset="89080.0951">7789 9079,'0'0,"0"0,0 24,0 1,0 0,0 0,0 24,0-49,24 25,-24-25,0 0,25 0,0-25,-25 1,0-26,0 25,0 0,0-24,-25-1,25 50,0-50,0 26,0 24,0 0,0 0,25 24,-25 26,0-25,25 0,0 24,-25-24,24 0,1 0,-25 0,25-25,-25 0,0 0,0-25,0 0,0 25,0-25,0 0,0 1,0 24,25-25,-25 25,25-25,0 25,-1-25,26 0,-25 0,0 1,-1-1,-24-25,25 25,-25 1,25-26,-50 50,25 0,-25 0,25 25,-24 24,-1 1,25 24,0-24,0 25,0-26,0 1,0-1,25-24,-1 0,-24 0</inkml:trace>
  <inkml:trace contextRef="#ctx0" brushRef="#br0" timeOffset="89671.1289">8632 8210,'0'0,"-25"25,25-25,0 50,-25-1,1 1,24 24,-25 1,0 49,25 0,-25-25,25 25,0 0,0-25,25 1,-25-26,25 0,-25-24,25-25,-25 24,0-49,24 0,-24 0,0-24</inkml:trace>
  <inkml:trace contextRef="#ctx0" brushRef="#br0" timeOffset="90129.1551">8855 9054,'0'0,"0"0,0-25,0 0,-25 25,25 0,-24-25,24 0,-25 25,25 0,-25 0,0 25,25 0,0 0,-25 0,25 24,0 1,0 0,0-26,25 26,-25-25,0 0,25-1,0-24,-25 0,49 0</inkml:trace>
  <inkml:trace contextRef="#ctx0" brushRef="#br0" timeOffset="90619.1831">8954 9178,'0'0,"0"0,0 0,-24 0,24 25,0-1,0 1,0 0,0 0,0-25,24 25,-24-25,25 0,0 0,-25-25,0 25,25-25,-25 25,0 0,25-25,-25 25,25-25,-1 1,1-1,0 0,0-25,0 1,-1-1,1-24,0-1,-25 1,0-25,0 24,-25-24,25 49,-25-24,25 24,-24 26,-1 24,25 0,0 24,0 1,-25 50,25-1,0 25,0 0,0 1,-25-1,25 0,25 0,-25-24,0-1,25-24,-25-1,25-24,-1 0,1-25,0-25</inkml:trace>
  <inkml:trace contextRef="#ctx0" brushRef="#br0" timeOffset="90940.2015">9401 8210,'0'0,"25"0,0 25,-25 25,24 24,-24 1,25 24,0 25,-25 0,0 0,25-25,-25 25,0-25,0-24,0-26,0 1,0-25,25 0,-25-25,0-25</inkml:trace>
  <inkml:trace contextRef="#ctx0" brushRef="#br0" timeOffset="91174.2147">9798 8830,'25'0,"-25"25,24-25,1 0,0 0,0 0,0 0,-1 0,1 0,0 0,0 0,0-25,0 25,-25 0,24 0</inkml:trace>
  <inkml:trace contextRef="#ctx0" brushRef="#br0" timeOffset="91396.2276">9823 9054,'0'25,"0"-1,0-24,0 0,24 25,1-25,-25 0,25 0,0 0,-25 0,25 0,-1 0,1 0</inkml:trace>
  <inkml:trace contextRef="#ctx0" brushRef="#br0" timeOffset="91650.2417">10195 8905,'25'0,"-1"0,1-25,0 25,0 0,0 0,-25 0,24 0,-24 0,0 0,25-25,-25 25,25 0,-25 0</inkml:trace>
  <inkml:trace contextRef="#ctx0" brushRef="#br0" timeOffset="91819.2518">10170 9079,'0'24,"0"1,0 0,25-25,0 0,-25 0,49 0,-24 0,0-25,0 0,24 1</inkml:trace>
  <inkml:trace contextRef="#ctx0" brushRef="#br0" timeOffset="92305.2796">10691 9327,'0'0,"0"-50,0 0,0-24,-25 24,25-49,-25 25,0-1,1 1,-1-1,25 26,-25-26,25 51,0-26,25 50,-25-25,49 0,-24 25,25-24,-1-1,1 25,0-25,-26 25,26-25,0 25,-26 0</inkml:trace>
  <inkml:trace contextRef="#ctx0" brushRef="#br0" timeOffset="92841.3101">10666 8781,'0'49,"0"-24,0 0,25-25,0 0,-1 0,1-25,0 25,25 0,-26-25,1 25,0-24,0 24,0 0,-25 0,24 0,1 24,-25-24,25 25,-25-25,25 25,0 0,-1 24,1-24,-25 0,0 25,25-1,-25 1,0 0,0-26,0 26,0-25,0-25,0 0,0 25,0-25,0-25,0 0,-25 25,0-25,1 0,-1 1,0 24,0 0,0 0,1 0,24 24,-25 26,25-25,0 0,0-1,25-24,-1 25,1-25,0 0,25 0,-26-25,1 1,0-26,25 0</inkml:trace>
  <inkml:trace contextRef="#ctx0" brushRef="#br0" timeOffset="93106.3254">11361 8359,'0'-25,"0"25,-25 25,25 25,0-1,-25 1,25 24,0 1,0-1,-25 25,25-24,-25 24,25-24,0-1,0-24,0-1,0 1,0-50,25 25,0-25,0-25,0 0</inkml:trace>
  <inkml:trace contextRef="#ctx0" brushRef="#br0" timeOffset="93627.3552">11410 9203,'25'-50,"25"0,-50 1,24 24,-24 0,0 0,-24 0,-1 25,0 0,0 25,25 0,-25 25,25-25,0 24,0 1,25-1,0 1,-25-25,0 0,25-1,-25-24,0 0,-25 25,25-25,0 0,-25-25,25 25,-25 0,25 0,0 0,25-24,0 24,-25 0,25 0,0-25,-1 0,1 0,25 0,-25 1,-1-26,1 25,0-24,0-1,0 25,-25-25,24 1,-24-1,-24 25,24 25,-25-24,25 48,-25 1,0 0,0 0,1 49,24-24,0 24,0-24,0 24,0 1,24-50,1 24,-25 1,25-25,0-1,0-24,-1-24</inkml:trace>
  <inkml:trace contextRef="#ctx0" brushRef="#br0" timeOffset="94498.405">12080 8533,'0'0,"-25"25,25-25,0 0,-25 24,25 1,0-25,0 25,0 0,25 0,-25-25,25 0,-25 0,25 0,-1-25,-24 25,25-25,-25 0,0 0,0 1,-25 24,25-25,-24 25,-1 25,25-25,-25 24,25 1,-25 0,25 0,0 0,0-25,25 24,-25-24,0 0,25 0,-25 0,25 0,-25-24,0 24,0 0,0 0,0-25,0 25</inkml:trace>
  <inkml:trace contextRef="#ctx0" brushRef="#br0" timeOffset="95032.4354">12080 9054,'0'0,"0"0,0 0,0 0,0 0,0-25,0 25,0 25,0-25,0 25,0-1,25-24,-25 25,24-25,-24 25,25-25,0 0,-25 0,0-25,25 25,-25-25,-25 1,25-1,0 25,-25-25,0 25,1-25,-1 50,25-25,-25 25,25-25,0 25,0-1,0 1,25 0,0-25,-1 0,1 0,0 0,0 0,0 0,-25 0,0 0,0 0,-25-25,25 25,-25 0,25 0,0 0,0 0,0 0</inkml:trace>
  <inkml:trace contextRef="#ctx0" brushRef="#br0" timeOffset="95925.4864">12526 9327,'0'0,"0"0,0 0,0 49,0-49,0 25,0 0,0 24,0-24,0 25,0-25,0 24,-24-24,24 0,24 0,-24 24,0-49,25 25,0-25,25 0,-26 0,26-25,0 25,24-25,-24 1,49 24,-25-25,25 0,-24 25,24 0,25 0,-25-25,25 25,0 0,0 0,0 0,0 0,0 0,25 25,0-25,-25 0,25 25,0-25,0 25,-1-25,1 24,25 1,-25 0,0 0,-25-25,24 0,1 25,-25-25,0 0,-24 24,-1-24,-25 0,1 0,-26 0,1 0,-25 0,-1 0,-24-24,0 24,25 0,-25 0,0 0,0 0,0-25,0 25,0-25,0 0,0-24,0 24,0 0,0 0,0 0,-25 1,25-1,-24 0,24 0,0 0,0 1</inkml:trace>
  <inkml:trace contextRef="#ctx0" brushRef="#br0" timeOffset="110609.3265">13221 8508,'0'0,"0"0,0 0,0 0,0-25,0 25,-25-25,0 1,0 24,25-25,-49 25,49-25,-50 25,25 0,1 0,-1 0,-25 25,50-25,-25 25,25-25,25 24,-25 1,50 0,-25 0,24 0,1-1,-1 1,-24 0,0 0,0 0,0-1,0-24,-25 25,0 0,0-25,-25 25,0 0,0-25,0 24,0 1,1-25,-1 0,-25 0,50 0,-25 0,1-25,24 25,-25-24,25 24,0-25,0 0,25 25,-25-25</inkml:trace>
  <inkml:trace contextRef="#ctx0" brushRef="#br0" timeOffset="111124.356">13469 8533,'0'0,"0"-25,0 25,0 0,0 0,-25-25,25 25,0-25,0 25,0 0,-25 0,25 0,-24 0,24 0,-25 25,0 0,25-25,-25 50,25-26,0 26,0-25,0 0,0 24,25-24,-25 0,25 0,0-1,-1-24,1 0,0 25,0-50,-25 25,25-24</inkml:trace>
  <inkml:trace contextRef="#ctx0" brushRef="#br0" timeOffset="111712.3896">13667 8657,'-24'0,"-1"0,25 25,-50-25,50 24,-25 1,1 0,24 25,-25-26,25 1,25 0,-25 0,24 0,1-25,0 24,0-24,0 0,-1-24,1-1,0 25,-25-25,0 0,0 0,0-24,0-1,-25 25,0 1,25-26,-24 25,24 0,-25 1,25-1,0 0,0 25,0 0,25 0,-25 0,24 0,1 0,0 25,-25 0,25-1,0 26,-1-25,-24 0,25-1,0 26,-25-25,25 0,-25-25,0 24,0-24,0 0,0-24,0-1,25 0,-25-25,0 26,0-1,24-25,-24 25,25 1,-25-26,25 50,0-25,0 25,-25-25</inkml:trace>
  <inkml:trace contextRef="#ctx0" brushRef="#br0" timeOffset="112110.4119">14139 8781,'24'0,"1"0,0-25,-25 25,25-25,0 0,-25 1,24-1,-24 0,-24 0,24 0,0 1,-25-1,0 25,0 0,0 0,1 25,-1-1,0 26,0-25,25 24,0 1,0-25,0 24,0-24,25 0,0 0,-25 0,25-25,-1 0,1 0,0-25,0 25</inkml:trace>
  <inkml:trace contextRef="#ctx0" brushRef="#br0" timeOffset="112456.4321">14486 8508,'0'0,"0"0,0 0,-25 0,0 0,25 25,-24 0,-1-1,0 1,25 0,0 0,0 0,25-1,24 1,-24 25,25-25,-25-1,24 1,-24 0,0 0,0 0,-25-25,0 24,-25-24,0 0,0 25,-24-25,24 0,0 25,-25-25,50 0</inkml:trace>
  <inkml:trace contextRef="#ctx0" brushRef="#br0" timeOffset="113111.4696">14932 7937,'0'0,"-24"0,-1 0,25 0,-25 0,0 0,0 0,1 0,-1 0,0 25,0-25,0 25,25-25,-24 0,24 25,0 0,0 24,0-24,0 25,24-25,-24 24,0 26,0-26,0 1,0 49,0-25,0 1,0-1,-24 25,24-24,0 24,-25-24,25-1,0-24,-25 24,25-24,0-26,25 1,-25 0,25 0,-25 0,24-25,1 24,-25-24,25 0,0 25,0-25,-25 25,24-25,-24 0,25 0,-25 0,25-25,-25 25,0-25,25 25</inkml:trace>
  <inkml:trace contextRef="#ctx0" brushRef="#br0" timeOffset="113547.4944">14957 8657,'0'0,"0"-25,0 25,-25 0,25 0,0 0,-24 0,-1 0,25 0,-25 25,0 0,25-25,-25 24,25 26,0 0,0-26,0 26,0-25,0 24,0-24,25 0,-25-25,25 0,0 0,0 0,-1-25,1 0</inkml:trace>
  <inkml:trace contextRef="#ctx0" brushRef="#br0" timeOffset="114223.5332">15106 8706,'0'0,"-25"0,25 0,-25 25,1-25,-1 50,25-25,0-1,-25 1,50 0,-25 0,25 0,-1-1,1-24,0 0,0 0,0-24,-1 24,-24-25,0 0,0 0,0 0,-24 1,24-1,-25 0,25 0,0 25,0 0,0 0,25-25,-1 25,-24 0,50-24,-50 24,50 0,-50-25,24 0,1 0,0 0,-25 1,0-1,0 0,25-25,-25 1,0-1,25 1,-25-1,0 0,0 1,0 24,0-25,-25 26,25-1,0 0,-25 0,25 25,0 0,0 25,-25 0,25 0,-25 24,25 1,-24 24,24 1,0-1,0 0,0 1,0-1,0 1,24-26,-24 26,25-51,0 1,-25 0,0 0,0-25,25 0,-25 0,25 0,-25-25,0 0,0 0</inkml:trace>
  <inkml:trace contextRef="#ctx0" brushRef="#br0" timeOffset="114821.5674">15602 8012,'0'0,"25"0,-25 0,25 0,-25 0,25-25,-25 25,24 0,-24 0,25 0,-25 0,0 0,25 25,-25 0,0 0,0 24,0 1,-25 24,25 1,0-1,0 25,0 0,0 1,25-26,-25 25,25-24,-25-1,0-24,25 24,-50-24,25-25,0 24,-25-24,0-25,0 25,1-25,-1 0,0 25,25-25,-25 0,0 0,25 0,0-25,0 25,0-25,0 0</inkml:trace>
  <inkml:trace contextRef="#ctx0" brushRef="#br0" timeOffset="115112.5841">15949 8384,'0'0,"0"0,0 0,25 0,-25 0,25 0,0 0,0 0,-1 0,1 0,0 0,0 0,-25-25,25 25,-25 0,0 0,0 0</inkml:trace>
  <inkml:trace contextRef="#ctx0" brushRef="#br0" timeOffset="115346.5975">15974 8558,'0'0,"0"0,0 24,25-24,0 0,-25 0,25 25,-25-25,24 25,1-25,0 25,0-25,0 0,-1 0,-24 0,25 0,-25 0</inkml:trace>
  <inkml:trace contextRef="#ctx0" brushRef="#br0" timeOffset="115660.6154">16470 8508,'0'0,"25"0,0 0,0 0,-25 0,25 0,-25 0,24 0,-24 0,0 0,25 0,-25 0,0 0,0 0,0 0,25-25</inkml:trace>
  <inkml:trace contextRef="#ctx0" brushRef="#br0" timeOffset="116082.6396">16966 8012,'0'-25,"0"25,0 0,25 0,-25 25,0-25,0 50,0-26,0 26,0 0,0-1,0 26,-25-26,25 26,25-1,-25-24,0-1,0 26,0-51,0 26,25-25,-25 0,0-1,0 1,0 0,0-25,0 0,0 25,0-25,0 0,25 0,-25 0,0-25,0 25,25 0</inkml:trace>
  <inkml:trace contextRef="#ctx0" brushRef="#br0" timeOffset="122831.0255">15180 6548,'0'-24,"0"24,-24 0,24 0,-25 0,25 0,0 0,-25 0,25 0,-25 0,25 0,0 0,0 0,0 24,0 1,0-25,0 50,25-25,0-1,-25 1,25 0,-1 25,1-26,0 1,0 0,-25 0,25-25,-25 0,0 0,0 25,-25-25,0 0,25 0,-50-25,26 25,-1 0,0 0,0 0,0-25,25 25,-24-25</inkml:trace>
  <inkml:trace contextRef="#ctx0" brushRef="#br0" timeOffset="123251.0496">15304 6697,'0'0,"25"0,0-25,0 25,0-24,-25-1,0 0,25 0,-25 25,-25-25,25 1,0 24,0 0,-25 0,0 0,25 0,-25 24,0 1,25 0,0 25,0-26,0 26,0-25,0 24,0-24,25 0,-25 0,25-25,0 25,-25-50,25 25,-25 0</inkml:trace>
  <inkml:trace contextRef="#ctx0" brushRef="#br0" timeOffset="123624.0709">15503 6127,'-25'-25,"25"25,0 0,0 25,0-25,0 25,0 24,25-24,-25 25,0-1,0 1,0 24,25 1,-25-26,0 1,0-1,0-24,0 0,0 0,0 0,0-25,0 0</inkml:trace>
  <inkml:trace contextRef="#ctx0" brushRef="#br0" timeOffset="124022.0937">15801 5879,'24'-25,"-48"0,24 0,0 0,-25 1,0 24,25 24,-25 1,0 0,1 0,-1 25,25-1,-25 26,25-1,0 0,0 26,0-26,0 25,25-24,0 24,-25-25,24 25,-24-24,25-25,0 24,-25-24,0-26,25 26,-25 0,0-26,0-24,0 0</inkml:trace>
  <inkml:trace contextRef="#ctx0" brushRef="#br0" timeOffset="124202.104">15652 6747,'25'-25,"-25"25,24 0,-24 0,25 0,0 0,-25-25,25 25,0 0,-25-25</inkml:trace>
  <inkml:trace contextRef="#ctx0" brushRef="#br0" timeOffset="124396.1151">15974 6697,'-25'0,"25"50,0-50,0 25,0-1,0-24,0 0,-24 0,24 0,24-49,-24 49,25-50</inkml:trace>
  <inkml:trace contextRef="#ctx0" brushRef="#br0" timeOffset="124886.1431">16173 6499,'-25'25,"25"-25,0 24,-25 1,25 0,-25-25,25 25,0 0,25-25,-25 24,25-24,0-24,-25 24,24 0,1-25,-25 0,0 25,25-25,-25 0,-25 1,25 24,-25-25,25 0,-24 0,-1 0,25 1,-25 24,25-25,0 25,0-25,0 25,25 0,-25 0,25 0,-1 0,-24 0,25 25,0 0,0-25,24 49,-49-49,25 25,0 0,0 0,-25-1,25-24,0 25,-25-25,24 0,-24 0,25-25</inkml:trace>
  <inkml:trace contextRef="#ctx0" brushRef="#br0" timeOffset="125122.1566">16570 6201,'0'0,"0"0,0 0,-25 25,25 0,0 24,-25-24,0 25,25-1,0 1,-25 0,1-26,24 26,0 0,0-26,-25 1,25 0,0-25,0 0</inkml:trace>
  <inkml:trace contextRef="#ctx0" brushRef="#br0" timeOffset="126188.2176">16346 6648,'0'0,"0"0,0 0,0 0,0 0,0 0,0 0,0 0,0 0,0 0,0 0,0 0,0 0,0 0,0-25,0 25,25 0,-25 0,25 0,-25 0,0 0,25 0,-25 0,25 0,-25 0,0 0,0 0,24 0,-24 0,25 0,-25 0,0 0,0 0,25 0,-25 0,25 25,-25-25,0 0,0 0,25 0,-25 24,0-24,24 0,-24 0,25 25,-25-25,0 0,25 0,-25 0,0 25,0-25,25 0,-25 0,0 0,0 25,0-25,0 0,0 0,0 0,0 0,0 0</inkml:trace>
  <inkml:trace contextRef="#ctx0" brushRef="#br0" timeOffset="126732.2487">17016 5482,'0'-25,"0"0,0 25,0 0,0 0,0 25,0 0,0 0,0 24,0-24,0 25,0 24,25-24,-25-1,25 1,-25-25,0 0,0-25,0 0</inkml:trace>
  <inkml:trace contextRef="#ctx0" brushRef="#br0" timeOffset="127238.2776">17140 5556,'-25'25,"25"0,0 24,0 1,25-25,-25 0,0-1,25-24,0 0,-1 0,1 0,0-24,-25-1,25 0,-25 25,0-25,0 0,-25 1,25-1,0 25,-25 0,25-25,0 25,-25 0,25 0,25 25,-25-25,25 25,0-1,0-24,-1 25,1 0,25-25,-25 25,-1-25,1 0,0-25,0 25,0-25,0 0,-25 1,24-26,-24 25,-24 0,24-24,-25 24,0 0,-25 0,25 25,1 0,-1 0,0 25,25-25,-25 25,25 25</inkml:trace>
  <inkml:trace contextRef="#ctx0" brushRef="#br0" timeOffset="128047.3239">17711 6970,'-25'-25,"0"25,25-24,-25 24,0-25,1 25,24 0,-25 0,0 0,25 0,0 25,0-1,0 1,0 0,25 25,0-26,-1 1,1 0,0 0,25-25,-26 0,1 0,0-25,0 25,0-50,-25 26,0-1,0 0,0 0,-25-24,25 24,-50 25,50-25,-49 50,24-25,0 0,25 25,-25-1,25 1</inkml:trace>
  <inkml:trace contextRef="#ctx0" brushRef="#br0" timeOffset="143969.2346">3870 6375,'-25'0,"25"0,-25 0,0 0,0-25,-24 25,24-25,0 0,0-24,0 24,1 0,-1 25,25 0,-25 0,25 0,0 25,0 0,0 49,-25-24,25 49,0 0,25 25,-25 0,0 0,0 50,0-25,-25 24,0 26,25-26,-24 1,-1 0,0 24,-25-24,26-1,-1 1,0 0,0-25,25 24,-25-24,25-25,0 25,0-25,0-25,25-24,-25-26,0 1,25-1,-25-24,0-25,0 0,25 0,-25 0,25 0,-1 0,-24 0,25 0,0 0,-25 0,25-25,-25 1,0-26,-25 0</inkml:trace>
  <inkml:trace contextRef="#ctx0" brushRef="#br0" timeOffset="144837.2842">2307 7962,'0'0,"25"25,-25 0,0 0,0 0,-25-1,50 26,-25-25,0-25,0 25,0-1,24-24,1 0,-25-24,25-1,25 0,-26-25,26 1,-25-1,24-24,26 24,-25-24,-1-1,26 26,-26-26,1 26,-1-1,-24 25,0-24,0 24,-25 25,0 0,25-25,-25 25,0 0,0 0,0 0,0 0,0 0,0 0,0 0,0 0,0 0,0 0,0 0,0 0,0 0,0 0,0 0,0 25,0-25,0 0,-25 0,25 0,0-25</inkml:trace>
  <inkml:trace contextRef="#ctx0" brushRef="#br0" timeOffset="146236.3639">3423 11261,'0'25,"0"-25,25 0,0 0,-1 0,1 0,25 0,-25 0,24-49,1 24,-25 0,0-25,-1 25,-24 1,0-1,0-25,-24 50,-1-25,-25 25,25 25,-24 0,-1 0,0 24,1 1,-1 25,25-1,1 0,-1-24,25 24,0 1,25-26,-1 1,1 0,0-26,25 1,-26-25,26 0,0 0,-26 0,1-25,25 1,-25-26,0 0,-1 1</inkml:trace>
  <inkml:trace contextRef="#ctx0" brushRef="#br0" timeOffset="146568.3829">3894 10492,'0'-24,"0"24,-24 0,24 0,-25 24,25 1,0 25,-25-1,25 26,0 24,0-25,0 26,0-1,0-25,0 26,-25-26,25 0,0-24,0 0,0-26,0 26,0-50,0 0,25-25,-25-24,0 24</inkml:trace>
  <inkml:trace contextRef="#ctx0" brushRef="#br0" timeOffset="147248.4221">4093 10964,'0'-25,"-25"0,25 50,-25-25,0 25,1-25,-26 24,25 26,0-25,25 24,0-24,25 25,0 0,25-1,-26-24,1 0,0 0,25-1,-50 1,0 0,0-25,0 0,-25 0,0 0,0 25,0-25,1 0,-1 0,0 0,25 0,0 0,0 0,0 0,0 0,0 0,25 0,0 0,-1-25,1 25,0 0,-25-25,50 0,-26 1,1-1,0 0,0 0,0 0,-1 1,1-1,-25-25,25 25,-25 0,0-24,-25 24,25 0,0 25,-25-25,25 25,-24 25,-1 0,25 0,0 0,0 24,0 1,25 0,-25-1,24-24,-24 25,25-1,0-24,0 0,-25 0,25-25,-1 24,-24-24,0 0,25 0,-25 0,25-24</inkml:trace>
  <inkml:trace contextRef="#ctx0" brushRef="#br0" timeOffset="147704.4482">4762 10641,'-24'0,"24"0,-25 25,0-25,25 25,-25 0,25-1,-25 1,25-25,0 0,25 25,0-25,-25 0,25 0,0-25,-25 25,0-25,0 1,0 24,0-25,-25 25,0 0,25 0,-25 0,0 0,1 25,-1-25,25 24,0-24,0 25,0 0,25-25</inkml:trace>
  <inkml:trace contextRef="#ctx0" brushRef="#br0" timeOffset="148271.4803">4812 11038,'0'0,"0"0,0-25,0 25,0 0,0 0,0 0,0 25,-25 0,25-25,0 25,0-1,0-24,25 25,-25-25,0 0,25 0,-25 0,0 0,25 0,-25 0,0-25,0 25,-25 0,25 0,-25 0,25 0,0 25,0-25,-25 0,25 0,25 0,-25 0,25 0,-25 0,25 0,-25 0,0-25,0 25,-25 0,0 0,0 0,0 0,1 25,24-25,-25 0,0 0,25 25,0-25,0 0,0 0,0 0,0 0,0 0,0 0,0 0,0-25,0 25</inkml:trace>
  <inkml:trace contextRef="#ctx0" brushRef="#br0" timeOffset="150531.6099">3175 10468,'0'0,"-25"0,25 24,-25-24,25 0,-24 0,-1 25,-25-25,25 0,1 0,-1 25,-25-25,1 0,24 0,0 0,0 0,0 0,25 0,0 0,-24 0,24 0,0 0,0 25,0-25,0 25,0-1,24 1,-24 25,0-1,25 26,-25-1,0 1,0 24,25-25,-25 26,25-1,-25 25,0-25,25 25,-25 0,0 0,0 0,0 0,-25 0,25 25,0-25,-25 25,25-25,0 25,0-25,0 0,-25 0,25 0,0 0,0-25,0 25,0-25,0 0,0 1,0-1,25 0,-25 0,0 1,0-26,25 25,-25 0,0-24,25 24,-25-25,0 26,24-26,-24 0,0 26,0-26,0 25,0-24,0 24,-24-25,24 1,0-1,0 1,-25-1,25 0,-25 1,25-1,0-24,0 24,0 1,0-26,-25 1,25 0,0-1,0 1,0-1,0-24,0 25,0-25,0 24,0-24,0 0,0 24,0-24,0 25,0-25,0-1,0 1,0 0,0 0,0 0,0-25,0 0,0 24,0-24,0 0,0 0,0 0,0 0,0 0,0 0,0 0,0 0,0 0,0-24,0 24,25-25,-25 25,25-25,0 25,-25-25,24 0,1 25,0-24,0 24,24-25,-24 0,25 0,-25 25,-1-25,26 25,-25 0,24 0,-24 0,0 0,25 0,-26 25,1-25,0 25,0 0,0 0,-1-25,-24 24,25-24,-25 0,0 0,25 0,-25 0,0 0,0 0,0 0,0 0,0 0,0 0,0 0,0-24,-25-1,25-25</inkml:trace>
  <inkml:trace contextRef="#ctx0" brushRef="#br0" timeOffset="166250.509">6102 10964,'0'-25,"0"25,0 0,0 0,0 0,-25 25,25-25,0 0,0 24,0 1,0 0,0 25,0-1,0-24,0 25,0-1,0 1,0 0,0-26,0 26,0-25,-25 0,25-1,0-24,0 25,0-25,0 0,0 0,0 0,0 0,0 0,0-25,0 1,25-1,-25 25,0-25,0 25,0-25,0 25,0 0,25-25,-25 25,25 0,-25 0,25 0,-1 0,1 0,0 25,0-25,0 25,-1-25,1 25,0-25,-25 25,25-1,-25 1,0-25,0 25,0 0,-25 0,25-25,-25 0,0 24,25-24,-24 25,-1-25,0 0,0 25,0-25,25 0,-24-25,-1 25,25 0,0 0,0 0,-25 0,25 0,0-25,0 25,25 0,-25-24</inkml:trace>
  <inkml:trace contextRef="#ctx0" brushRef="#br0" timeOffset="166485.5223">6548 11609,'25'24,"-25"-24,0 25,0-25,0 0,0 0,0 0,0 0,0 0,-25 25,25-25,0 0,0 0,25-25,-25 0</inkml:trace>
  <inkml:trace contextRef="#ctx0" brushRef="#br0" timeOffset="167028.5533">6821 11286,'0'0,"0"-25,25 25,-25-24,25 24,-25 0,25 0,-25 24,0-24,25 25,-1 0,1 25,0-26,-25 26,25-25,0 0,-25-1,0 1,0 0,0-25,0 0,0 0,0-25,-25 25,0-25,0 25,0-24,1 24,-1-25,0 25,25 0,-25 25,0-25,25 24,0 1,0 0,0 0,0-25,0 25,25-25,-25 24,25-24,-25 0,25 0,0-24,-1 24,-24 0</inkml:trace>
  <inkml:trace contextRef="#ctx0" brushRef="#br0" timeOffset="167433.5767">7193 11485,'25'-25,"-25"0,-25 25,25-25,-24 25,24-25,-25 25,0 0,0 0,25 25,-25 0,25 0,0 0,0-1,25 26,0-50,-25 25,50-25,-26 0,1-25,0 0,0 0,0-24,-25 24,24-49,-24 24,0-24,-24-1,24 25,0-24,-25 0,25 24,-25 0,0 26,25-1,0 25,0 0,0 0,0 0,25 25</inkml:trace>
  <inkml:trace contextRef="#ctx0" brushRef="#br0" timeOffset="167842.6001">7516 11261,'0'0,"-25"25,25-25,-25 25,0 0,25 0,-24-1,24 26,0-50,24 25,-24 0,25-25,25 0,-25-25,-1 0,1 0,0-24,0-1,-25-24,0-1,0 1,-25-1,25 1,-25-1,0 26,1-26,-1 51,0-1,25 0,0 25,0 25,25 0,-25-1</inkml:trace>
  <inkml:trace contextRef="#ctx0" brushRef="#br0" timeOffset="168645.646">7813 11435,'0'0,"0"0,0 0,0 0,0 0,0 0,0 0,0 0,0-25,0 0,25 1,-25-26,0 25,25-24,-25-1,0 0,0 25,0-24,0 24,0 25,0 0,0 0,0 0,25 0,-25 50,0-50,25 49,-25-49,0 25,24 0,1-25,0 0,-25 0,25-25,0 0,0 0,-1-24,-24-1,25 1,0 24,-25-25,0 25,0 1,0 24,0 0,0 24,0 26,0 0,0-1,0 26,0-1,0 1,0-26,0 1,0-1,0-24,25 0,-25-25,25 0,-25-25,24 25</inkml:trace>
  <inkml:trace contextRef="#ctx0" brushRef="#br0" timeOffset="169401.6892">8310 11212,'0'0,"-25"-25,25 50,-25 0,25-1,-25 1,25 25,0-25,0 24,25-24,0 0,0 0,-1-25,1 0,0 0,0-25,0 0,-25 0,0 0,0-24,0-1,-25 25,0-24,25-1,-25 25,25 0,0 1,0 24,0 0,0 0,0 24,25 1,-25 0,25 0,0 25,-1-26,1 1,0 0,0-25,0 25,-1-25,-24 0,0 0,25-25,-50 0,1 0,24 1,-25-1,0 0,0 0,25 0,-25 25,25 0,0 0,25-25,-25 25,25 25,25-25,-26 0,1-25,25 25,-25 0,24-24,-24-1,0 0,-25 0,25-24,-25 24,0-25,0 25,0-24,-25 24,25 0,-50 25,50 0,-25 25,1 0,24 24,-25 1,25 0,0 24,25 0,-1 1,-24-25,25-1,-25 26,25-51,0 26,-25-50,25 25,-25-25,24 25,-24-25,25 0,-25-25</inkml:trace>
  <inkml:trace contextRef="#ctx0" brushRef="#br0" timeOffset="185446.6069">6375 16545,'0'0,"25"0,-25 0,0 0,0 0,0 0,-25 25,0-25,25 24,0 26,0 0,0-26,-25 26,25 24,0-24,0 0,0 24,-25-24,25-1,0 1,0-25,0-1,0 1,0 0,0-25,0 0,0 0,0-25,0 0,0 1,25-1,-25-25,25 25,0-24,0 24,-1 0,26 25,-25-25,0 25,24 0,-24 25,0-25,0 25,-1-25,1 25,-25-25,0 0,0 25,-25-1,1-24,-1 25,0-25,0 25,-24-25,24 25,-25-25,25 25,1-25,24 0,0 24,-25-24,25 0,25 0,-25 0</inkml:trace>
  <inkml:trace contextRef="#ctx0" brushRef="#br0" timeOffset="185604.616">6623 17115,'0'0,"0"0,25 25,-25-25,0 25,-25 0,25-25,0 24,0-24,0 0,0 0,25-24,-25-1</inkml:trace>
  <inkml:trace contextRef="#ctx0" brushRef="#br0" timeOffset="186371.6599">7119 16520,'0'0,"0"-25,0 25,0 0,0 0,0 25,-25 0,25 24,0 1,0 0,0-1,0 26,0-26,0 26,0-26,0 1,25-25,-25-1,0 1,0-25,0 0,0-25,-25 1,25-1,-25 25,25-50,-24 25,24 1,-50-1,50 25,-50 0,26 25,-1-25,25 24,-25 1,25 0,-25 0,25 0,0 24,0-24,25 0,-25 0,25-1,0-24,-1 0,26 0,-25 0,0 0,24 0,1-24,-25-1,24 0,1 0,-25-24,-1 24</inkml:trace>
  <inkml:trace contextRef="#ctx0" brushRef="#br0" timeOffset="186703.6788">7342 16966,'0'25,"0"-25,0 25,0-25,25 0,-25 0,25 0,-25 0,25 0,-1 0,-24 0,0-25,0 0,-24 25,-1-24,25 24,-25 0,0 0,0 24,1 1,-1 0,25 0,0 24,-25 1,25 0,25-26,-25 1,0 0,25 0,-1 0,1-25,0-25,0 25,0-25,-1-25</inkml:trace>
  <inkml:trace contextRef="#ctx0" brushRef="#br0" timeOffset="186977.6943">7615 16545,'0'0,"0"0,0 0,0 25,0 24,0-24,0 25,0 24,0-24,-25 24,25 0,0 1,0-26,0 26,25-50,-25-1,0 26,0-50,0 0,0-25,25 0,-25 1</inkml:trace>
  <inkml:trace contextRef="#ctx0" brushRef="#br0" timeOffset="187735.7379">7789 17140,'24'25,"-48"0,24-1,0-24,0 0,0 0,0 0,0 25,0-25,0 0,0-25,0 25,0-24,0-26,0 0,24 1,-24-1,0-24,25 24,-25-24,25-1,-25 1,25 0,-25 24,25 0,-25 26,0-1,0 25,0 0,24 49,-24 1,0 0,0 24,25 0,0 1,-25-26,0 1,25-25,0 0,-25-25,25-25,-1 0,1 0,0 0,-25-24,0 24,25-25,-25 26,0-1,0 25,0 0,-25 25,25-1,0 26,0 0,0-1,0 26,0-1,-25-24,50 24,-50-49,50 0,-25-1,0-24</inkml:trace>
  <inkml:trace contextRef="#ctx0" brushRef="#br0" timeOffset="188461.7794">8285 16991,'0'50,"0"-50,-25 49,25-24,0 25,0-25,25-1,0-24,-25 25,24-25,1-25,0 25,-25-24,25-1,-25 0,0 0,0-24,0 24,-25 0,25 0,0 0,0 1,0-1,0 25,25 0,-25 0,25 0,-25 25,24-25,1 24,-25-24,25 0,0 0,-25 25,25-50,-25 25,0 0,0 0,0 0,0-24,0 24,0 0,0 0,0 0,0 0,0 0,24-25,1 50,-25-25,25 0,0 0,24 0,-24-25,25 25,-25 0,-1-25,1 0,25 25,-50-25,25 1,-25-1,0 0,0-25,0 26,0-1,-25-25,0 25,0 25,25 0,-25 0,1 0,-1 50,25-25,0 24,-25 1,25 24,25-24,-25 0,0 24,25-49,-1 24,-24-24,0 0,0-25,25 0,-25-25</inkml:trace>
  <inkml:trace contextRef="#ctx0" brushRef="#br0" timeOffset="188991.8093">9252 16421,'0'-25,"0"25,0 0,0 25,0-25,-25 25,25 24,-49-24,49 25,-25 24,0-24,0 24,25 25,0-24,0-1,0-24,0 24,25-49,-25 24,25-24,0-25,-25 25</inkml:trace>
  <inkml:trace contextRef="#ctx0" brushRef="#br0" timeOffset="189358.8307">9575 16768,'0'0,"0"0,-50 0,50 0,-25 0,0 0,25 25,-24 0,24-1,-25 1,25 0,-25 25,25-26,0 26,25-25,-25-25,0 25,25-1,-25-24</inkml:trace>
  <inkml:trace contextRef="#ctx0" brushRef="#br0" timeOffset="189979.8662">9649 17016,'0'0,"0"0,0 25,0-25,0 0,0 25,0-1,0-24,0 25,25 0,0-25,-1 0,1 0,0 0,0-25,0 0,-25 25,0-24,0-1,0 0,0 0,0 0,0 1,-25-1,0 25,25-25,0 25,0 0,0 0,25 0,0 0,-1 0,1-25,0 25,0-25,0 1,-1-1,1 0,-25-25,25 26,0-1,-25-25,0 25,0-24,0-1,0 25,-25 1,25-1,-25 0,0 50,25 0,-24-1,24 26,0 0,0 24,0 0,0 1,0-1,24 1,-24-26,25 1,-25-1,0 1,25-25,0 0,-25-25,25 0,0-25</inkml:trace>
  <inkml:trace contextRef="#ctx0" brushRef="#br0" timeOffset="190267.8823">10319 16594,'0'25,"0"-25,25 50,-25-25,24 24,1 1,-25 24,25-24,-25 24,0 1,0-1,-25-24,0-1,25 1,-24-25,24 24,-25-24,25-25,0 0,25 0</inkml:trace>
  <inkml:trace contextRef="#ctx0" brushRef="#br0" timeOffset="216669.3928">9178 11212,'0'0,"0"25,0-25,0 0,0 0,0 0,0 0,0 0,0 0,-25 0,25-25,25 25,-25-25</inkml:trace>
  <inkml:trace contextRef="#ctx0" brushRef="#br0" timeOffset="216848.403">9401 11212,'0'25,"0"-1,0 1,0-25,0 0,0 0,0 0,25-25,-25 25,25-24</inkml:trace>
  <inkml:trace contextRef="#ctx0" brushRef="#br0" timeOffset="216970.41">9599 11212,'25'25,"0"-25,-25 0,0 24,25-24,-25 0,0 0,25-24,-25-1</inkml:trace>
  <inkml:trace contextRef="#ctx0" brushRef="#br0" timeOffset="217104.4177">10046 11137,'0'0,"25"0,0 0,-25 0,0 0,24 0</inkml:trace>
  <inkml:trace contextRef="#ctx0" brushRef="#br0" timeOffset="225675.9079">6375 12849,'0'25,"0"-25,-25 0,25 0,0 0,-25 24,25-24,-25 25,25-25,-24 0,24 25,-25 0,25 0,-25-1,25 1,-25 0,25 0,-25-25,25 49,0-24,0 0,-24 0,24 0,0-25,24 25,-24-1,0-24,25 25,0-25,-25 25,25-25,0 0,-1 25,1-25,0 0,0 0,0 0,-1 0,-24 0,50 0,-50 0,25-25,0 25,-25 0,24-25,1 0,-25 25,25-24,-25-1,0 0,25 0,-25-25,0 26,0-1,0-25,0 25,0-24,0 24,-25 0,25 0,-25 1,25-1,-25 25,1-25,24 25,-25 0,0 0,0 25,0-25,25 25,-24-25,24 24,0 1,0-25,0 25</inkml:trace>
  <inkml:trace contextRef="#ctx0" brushRef="#br0" timeOffset="226451.9523">6821 12923,'0'0,"0"0,0 0,0 25,0-25,0 0,0 0,0 25,0 0,0-1,0 1,0 0,0 0,0 24,0-24,0 25,0 0,0-1,0 26,0-26,0 1,0-1,0 1,0 0,0-1,0-24,0 0,0 0,0-1,0-24,0 25,0-25,0 0,0 0,0 0</inkml:trace>
  <inkml:trace contextRef="#ctx0" brushRef="#br0" timeOffset="227386.0057">6796 12898,'0'0,"0"0,0 0,0 0,25 0,-25 0,0-24,25 24,-25 0,25 0,-25-25,25 25,-25 0,25 0,-1 0,1-25,0 25,0 0,0 0,-25 0,24 25,1-25,0 25,-25-25,25 24,0 1,-25-25,0 25,24-25,-24 25,0-25,0 25,0-25,0 24,0 1,0-25,-24 25,24 0,-25-25,25 0,-25 25,25-25,-25 24,0-24,1 25,24-25,-25 0,0 0,0 25,0-25,1 0,24 0,-25 0,25 0,-25 0,25 0,0 0,0 0,-25 0,25 0,-25 0,25 0,0 0,0 0</inkml:trace>
  <inkml:trace contextRef="#ctx0" brushRef="#br0" timeOffset="228158.0499">7541 12650,'24'0,"-24"0,0 0,25 0,0 0,-25 25,25-25,0 0,-1 0,1 0,0 0,25 0,-26 0,-24 25,25-25,0 0,0 0,-25 0,25 0,-25 0,0 0,0-25</inkml:trace>
  <inkml:trace contextRef="#ctx0" brushRef="#br0" timeOffset="228656.0784">7541 12874,'0'0,"24"0,-24-25,0 25,0 0,25 0,-25 0,25 0,0 0,-25 25,25-25,-1 0,1 0,0 0,-25 0,0 0,25 0,-25 0,0 0,0 0,0 0,0 0,0 0,0 0,25 0,-25 0,0 0,0 0</inkml:trace>
  <inkml:trace contextRef="#ctx0" brushRef="#br0" timeOffset="238142.621">8384 12452,'0'0,"0"0,0 0,0 25,0-25,0 49,0-49,0 50,0-25,0 24,0 1,25 0,-25-1,25 1,-25 24,0-24,24 24,-24-24,0-1,0 1,0 0,0-25,0 24,0-24,0 0,0 0,0-1,0-24,0 0,0 0,0-24</inkml:trace>
  <inkml:trace contextRef="#ctx0" brushRef="#br0" timeOffset="238576.6458">8086 12675,'0'-25,"0"1,0-1,0 25,0-50,25 25,0 1,0-26,0 25,24 0,1 1,-1 24,1-25,24 25,-24 25,0-1,-1 1,1 25,-25-1,-1 1,1-25,-25 49,-25-49,25 25,-24-26,-26 26,25-25,-24 0,24-1,-25 1,25-25,1 0,24 0,-25 0,25 0,0 0,25 0,-25 0,24 0</inkml:trace>
  <inkml:trace contextRef="#ctx0" brushRef="#br0" timeOffset="239022.6713">8905 12378,'0'0,"0"0,0 24,0 1,0 0,0 0,0 24,0 1,0 24,0 1,0-26,25 51,-25-51,0 26,0-1,0 0,24-24,-24 0,0-1,0-24,0 25,0-25,0-1,0-24,0 0,0 0,25-24</inkml:trace>
  <inkml:trace contextRef="#ctx0" brushRef="#br0" timeOffset="239899.7215">9128 12849,'0'0,"25"0,-25-25,25 25,-25 0,25 0,-1-25,-24 25,25 25,0-25,0 25,-25 0,49 24,-49-24,25 25,0-1,0-24,0 25,-25-26,24 1,-24 0,0 0,0-25,0 0,0 0,-24-25,24 0,-50 0,25 1,0-1,-24 0,24 0,0 0,-24 25,24 0,0 25,0 0,25 25,0-26,0 26,0 0,50-25,-50 24,49-24,-24 0,0-25,0 0,0 0,-1 0,1-25,0 0,0-24,0 24</inkml:trace>
  <inkml:trace contextRef="#ctx0" brushRef="#br0" timeOffset="240963.7823">9649 12799,'0'0,"-25"25,25 0,0-25,0 25,-25 24,25-24,-24 0,24 24,0 1,24-25,1 24,-25-24,25 0,0 0,0 0,-1-25,1 0,0 0,0 0,0-25,-1 0,1 0,0-24,0-1,-25 0,25 1,-25-1,0 25,0-24,0 24,0 0,0 0,0 25,24 0,-24 0,0 25,0 0,0 0,25 24,-25 26,25-1,0 1,0 49,0-25,-25 0,24 0,-24-24,25 24,-25-25,0-24,-25 0,1-1,-1-49,0 0,0 0,0-25,-24-24,49-1,-25 1,25-1,0-24,0 24,25 0,-1 1,1-1,25 1,-25-1,24 0,-24 1,0-1,25-24,-50 24,24 0,-24-24,0 49,0-24,-24 24,24 0,-25 25,0 0,25 25,-25 0,25 24,0-24,0 25,0-1,25 1,-25-1,25-24,-25 25,25-25,-25-25,24 25,-24-1,25-24,-25 25,25 0,-25-25,25 25,0 0,-25-25,24 0,1 0,-25 0,0-25,25 0,-25 0,-25-24,25 24,0-50,0 26,0-1,0 0,0-24,0 49,25 0,0-24,-25 49,49-25,-49 0,25 25,25-25,-25 25,-1-24,1-1,25-25</inkml:trace>
  <inkml:trace contextRef="#ctx0" brushRef="#br0" timeOffset="241535.8151">11261 11981,'0'-25,"0"25,0 0,-24 25,-1 24,25 1,-25-1,0 26,25 24,-25 0,0 25,25-24,0 24,0-25,0 0,25 0,-25-24,25-1,25-24,-25 24,-1-24,1-1,0-49,0 50,0-50,-25 25,24-25,-24 0,0 0,0-25,0 0,0 0,0 1</inkml:trace>
  <inkml:trace contextRef="#ctx0" brushRef="#br0" timeOffset="242565.874">19248 11881,'0'0,"0"0,25 0,-25 0,0 25,0 0,0-25,0 25,25 0,-25 24,25 1,0-1,-1 26,1-1,0 1,0 24,0-25,-1 26,-24-1,0 0,0 0,-49-24,49 24,-25-25,-25 1,26-26,-1 1,0 0,0-26,0 26,25-25,0-25,0 25,0-25,0 0,0 0,0 0,0 0,0 0,0 24,0-24,0 0,0 0,0 0,0 0,0 0,0 0,0 0,0-24</inkml:trace>
  <inkml:trace contextRef="#ctx0" brushRef="#br0" timeOffset="243947.953">11906 13395,'0'0,"-25"-25,25 25,0 0,0 0,0 0,0 0,0 0,0 0,0 0,25 0,-25 25,25-25,0 0,0 0,-1 24,26-24,0 0,-1 0,26 0,-26 0,26 0,-26 0,26 0,-1 0,1-24,-1 24,0 0,1 0,-1 0,1-25,-1 25,0 0,1 0,-1-25,1 25,-1 0,-24 0,24-25,-24 25,24 0,-24 0,24 0,1 0,-26-25,26 25,-1 0,-24 0,24-24,-24 24,24-25,-24 25,-1 0,1 0,0-25,-26 25,1 0,0 0,0 0,0 0,-25-25,0 25,0 0,0 0,0 0,0 0,-25 0,0-25</inkml:trace>
  <inkml:trace contextRef="#ctx0" brushRef="#br0" timeOffset="244692.9956">12105 13667,'0'0,"0"0,-25 0,25 0,0 25,-25-25,25 0,-25 25,0-25,25 25,-24-25,-1 25,0-25,25 24,0 1,-25 0,25 0,0 0,25-1,0 1,-25-25,49 0,-24 25,0-25,0-25,24 25</inkml:trace>
  <inkml:trace contextRef="#ctx0" brushRef="#br0" timeOffset="245091.0184">12254 13593,'0'0,"0"0,0 25,0 0,0-1,0 1,0 0,24 0,-24 0,0-1,25-24,-25 25,0-25,0 0,25 0,0-25,-25 25,25-24,-25 24,24 0,-24 0,25 0,-25 0,25 0,-25 24,0 1,25 0,-25-25,25 0,-25 25,24-25</inkml:trace>
  <inkml:trace contextRef="#ctx0" brushRef="#br0" timeOffset="245392.0356">12650 13767,'25'0,"-25"0,25-25,-25 25,25 0,-25-25,25 25,-25-25,0 0,0 25,-50 0,50 0,-25 0,25 25,-25 0,1 0,-1 0,25-1,0 1,-25 0,50-25,-25 0,25 25,-25-25,24 0</inkml:trace>
  <inkml:trace contextRef="#ctx0" brushRef="#br0" timeOffset="245594.0472">12874 13667,'0'0,"0"0,-25 0,25 25,-25-25,0 25,25 0,0 0,0-1,0 1,0-25,25 25,0-25,-25 0,25 0,-25 0</inkml:trace>
  <inkml:trace contextRef="#ctx0" brushRef="#br0" timeOffset="245823.0603">13047 13469,'0'0,"0"25,0 0,0-1,0 1,0 0,0 25,0-1,0-24,0 25,0-50,0 49,0-49,-25 25,25-25</inkml:trace>
  <inkml:trace contextRef="#ctx0" brushRef="#br0" timeOffset="246136.0782">13122 13692,'0'25,"-25"-25,25 0,-25 25,0-25,25 0,-25 25,25-25,-24 0,24 24,0-24,0 0,0 0,0 25,0-25,0 0,0 25,24-25,-24 0,25 0,-25 0,25-25,0 25,0 0,-1 0,1 0</inkml:trace>
  <inkml:trace contextRef="#ctx0" brushRef="#br0" timeOffset="246847.1189">13246 13692,'0'25,"0"-25,25 0,-25 0,24 0,1 0,-25 0,25-25,-25 25,25-25,-25 1,0 24,0-25,0 25,0 0,-25 0,25 0,-25 25,25-25,-25 24,25 26,0-25,0 0,0-1,0-24,25 25,0 0,-25-25,25 0,0 0,-1-25,-24 25,25 0,-25-25,25 25,0 0,-25 0,0 0,25 25,-25-25,24 0,-24 25,25-50,-25 25,25-25,-25 1,25 24,-25-25,0-25,0 25,0 1,25-1,-1 25,-24-25,25 25,25 0,-25 0,-1-25,26 25</inkml:trace>
  <inkml:trace contextRef="#ctx0" brushRef="#br0" timeOffset="247215.1399">14808 13444,'0'50,"0"-25,0 24,0-24,0 25,-24-26,24 1,-25 0,25 0</inkml:trace>
  <inkml:trace contextRef="#ctx0" brushRef="#br0" timeOffset="248859.2339">15180 13568,'25'25,"-25"-25,0 0,0 25,0 0,0-1,0 1,0 25,0-25,0-1,0 1,0 0,25 25,-25-26,0-24,0 25,0-25,-25 0,25 0</inkml:trace>
  <inkml:trace contextRef="#ctx0" brushRef="#br0" timeOffset="249093.2473">15056 13767,'25'0,"0"0,0 0,0 24,-1-24,1 0,0 0,0 0,0 0,-1 0,-24 0,25 0,0-24,-25 24</inkml:trace>
  <inkml:trace contextRef="#ctx0" brushRef="#br0" timeOffset="249249.2562">15429 13767,'0'0,"0"24,0 1,0 0,0 0,0-25,0 25,0-25,0 24,0-24,0 0,0-24</inkml:trace>
  <inkml:trace contextRef="#ctx0" brushRef="#br0" timeOffset="249774.2863">15627 13692,'0'0,"0"0,0 0,0 0,0 0,-25 25,25-25,-25 0,25 0,-24 25,24-25,0 0,-25 25,25-25,25 0,-1 0,-24 0,0 24,25-24,-25 0,0 25,0-25,-25 25,25-25,0 25,0-25,0 25,0-1,0-24,25 25,0-25,-25 0,25 0,0 0,-25-25</inkml:trace>
  <inkml:trace contextRef="#ctx0" brushRef="#br0" timeOffset="250249.3134">15850 13345,'0'0,"-25"25,25 0,0-1,-24 26,24 0,0-1,-25 1,25-1,-25 1,25-25,0 0,0-1,0-24,0 0,25 0,-25 0,25-24,-1 24,1 0,0 0,0 0,0 0,-1 0,1 0,0 24,-25-24,0 25,0-25,0 25,-25-25,25 0,-25 25,1-25,-1 0,25 0,-25-25,25 25,-25 0,25 0,0 0,0 0</inkml:trace>
  <inkml:trace contextRef="#ctx0" brushRef="#br0" timeOffset="250886.3499">15974 13891,'0'0,"0"0,25-50,-25 50,0-25,0 0,0 1,0 24,0-25,0 25,0 0,25-25,-25 25,0 0,25 25,-1-25,1 0,0 0,0 0,0 0,-1 0,-24-25,25 25,-25-25,0 0,0 1,0-1,0 25,0 0,-25-25,25 50,0-25,-24 25,24-1,-25 26,25-25,0 0,0 24,0-24,25 0,-25 0,0-1,0-24,24 0,-24 0,25 0,-25-24,25-1,0 0,-25 0,25 0,-1 1,-24 24,0-25,25 25,-25 0,0 0,25 0,-25 25,25-25,-25 24,25 1,-25 0,25 0,-25 0,0-25,0 24,0-24,-25 0,0 0,25 0,-50 0,50 0,-25-24,25 24,-24-25</inkml:trace>
  <inkml:trace contextRef="#ctx0" brushRef="#br0" timeOffset="251130.3638">16495 13444,'0'-25,"0"25,0 0,0 0,0 25,0 25,0-25,0 24,0 1,0-1,0 1,0 0,0-26,0 1,0 0,0-25,0 0</inkml:trace>
  <inkml:trace contextRef="#ctx0" brushRef="#br0" timeOffset="251328.3752">16619 13692,'0'0,"0"0,0 25,0-25,-25 25,1 0,24-25,0 24,0 1,0-25,24 25,1-25,-25 0,25 0,0-25,0 0</inkml:trace>
  <inkml:trace contextRef="#ctx0" brushRef="#br0" timeOffset="251684.3955">17041 13593,'25'25,"-25"0,0-1,0 1,0 0,0 25,0-26,0 1,0 25,0-50</inkml:trace>
  <inkml:trace contextRef="#ctx0" brushRef="#br0" timeOffset="252699.4536">17438 13742,'0'0,"0"25,0-25,0 24,0 1,0 25,0-1,0 1,0 0,0 24,0-24,0 24,0-24,0-26,0 1</inkml:trace>
  <inkml:trace contextRef="#ctx0" brushRef="#br0" timeOffset="252932.4669">17363 13891,'25'-25,"-25"0,25 0,0 25,-25 0,49 0,-49 25,25 0,0 0,-25-1,0 1,25 0,-50-25,25 25,0 0,-25-25,0 0</inkml:trace>
  <inkml:trace contextRef="#ctx0" brushRef="#br0" timeOffset="253219.4833">17735 13519,'0'24,"0"1,0 0,-24 25,24-1,0 1,0-25,-25-1,25 26,0-25,-25 0,25-25</inkml:trace>
  <inkml:trace contextRef="#ctx0" brushRef="#br0" timeOffset="253421.4949">17785 13742,'25'25,"-25"-25,0 24,0 1,25 0,-25 0,24 0,1-25,0 24,-25-24,25 0,0-24,-25-1</inkml:trace>
  <inkml:trace contextRef="#ctx0" brushRef="#br0" timeOffset="253741.5132">18008 13692,'0'25,"0"0,0 0,0-25,0 24,0 1,0 25,0-1,0-24,-25 50,25-26,0 1,0-1,0 1,0 0,-24-26,24 1,0 0,0 0,0-25</inkml:trace>
  <inkml:trace contextRef="#ctx0" brushRef="#br0" timeOffset="254888.5788">15081 13246,'25'0,"-25"0,0-25,25 25,0 0,-1 0,1 0,0 0,25 0,-26 0,51 0,-25 0,-1 0,50 0,-24 0,-1-25,1 25,24 0,-25-25,1 25,24-25,-25 25,-24 0,24 0,-24-24,-25 24,24 0,-24 0,0 0,0 0,-25 0,0 0,0 0,0 0,0 0,0 0,25-25,-25 25,0 0,0 0</inkml:trace>
  <inkml:trace contextRef="#ctx0" brushRef="#br0" timeOffset="255616.6204">17413 13122,'0'24,"-25"-24,25 0,0 0,0 0,0 0,0 0,0 0,25 0,-25 0,25 0,24 0,-24 0,25 0,-1 0,26 0,-1 0,1 0,24 25,0-25,-25 0,26 0,-1 25,0-25,0 0,-24 0,24 0,-49 0,24 0,-24-25,-1 25,-24 0,-25 0,25 0,0-25,-25 25,0 0,0 0,0 0,0 0,0 0,0 0,0 0,-25 25,25-25</inkml:trace>
  <inkml:trace contextRef="#ctx0" brushRef="#br0" timeOffset="273787.6596">23242 868,'25'-49,"-25"49,0 0,0 0,0 0,25-25,-25 25,0 0,0 0,0 0,0 0,0 0,0 0,0 0,0 0,-25 49,25-49,-25 50,25-50,-74 50,74-50,-50 74,50-74,-74 50,74-50,-50 49,50-49,0 0,0 0,-25 50,25-50,0 0,0 0,25 74,0-49,0-25,-1 25,26 24,-25-24,0 0,-1 25,26-26,-25 1,0 0,-25 0,24 0,-24-1,0 1,0-25,0 0,0 0,25 0,-25-25,0 1</inkml:trace>
  <inkml:trace contextRef="#ctx0" brushRef="#br0" timeOffset="274396.6946">23143 1215,'0'0,"0"0,0 0,0 0,0 0,0 0,25-24,-25 24,74-25,-49 25,24 0,26 0,-26-25,26 25,-1 0,25 0,-24-25,24 25,-24 0,24 0,-25-25,-24 25,-1 0,1 0,-50 0,74 0,-74 0,25 0,-25 0,0 0,50 0,-50 0,0 0,49 0,-49 0,0 0,0 0,50 0,-50 0,0 0,0 0,0 0,0 0,0 0,0 0,0 0,0 0,0 0,0 0,0 0,0 0,0 0,0 0,0 0,0 0,0 0,0 0,0 0,0 0,0 0,0 0,0 0</inkml:trace>
  <inkml:trace contextRef="#ctx0" brushRef="#br0" timeOffset="278354.921">23242 2555,'0'0,"0"0,0 0,0 0,0 0,0 0,0 0,-25 25,0-25,25 0,-24 24,-1-24,0 25,-25 0,26 0,-1 25,0-26,-25-24,50 25,-24 0,24 0,-25 0,25-1,0 1,25 0,-25 0,24 0,1-1,0 1,0 0,0 0,-1 0,1-1,0 1,0 0,-25 0,25 0,-25-25,0 24,0-24,24 0,-24 0,25 0,-25 0</inkml:trace>
  <inkml:trace contextRef="#ctx0" brushRef="#br0" timeOffset="278942.9546">23068 3001,'0'0,"0"0,0 0,25 25,-25-25,25-25,-25 25,25 0,0-24,-1 24,1 0,0 0,0-25,24 25,-24 0,25 25,24-25,-24 0,24 0,-24 0,24 24,1-24,-1 0,1 0,-1 0,-24 0,-1 0,1 0,-1 0,1 25,-50-25,74 0,-74 0,25 0,-25 0,0 0,50 0,-50 0,0 0,0 0,0 0,0 0,0 0,0 0,0 0,0 0,0 0,0 0,0 0,0 0,0 0,0 0,0 0,0 0,0 0,0 0,0 0,0 0</inkml:trace>
  <inkml:trace contextRef="#ctx0" brushRef="#br0" timeOffset="286056.3615">12105 12378,'-25'0,"0"0,0 24,0 1,-24 0,24 25,0-1,25 26,0-1,0 0,25-24,0 24,24-49,1 0,0-25,-1-25,1 0,0-24,-26-1,26-24,-25-1,-25 1,0 0,0-1,-50 1,25 24,-24 25,-1 25,0 0,-24 0,49 25,-24 0,24 25,25-26,0 1,0 0,49-25</inkml:trace>
  <inkml:trace contextRef="#ctx0" brushRef="#br0" timeOffset="286525.3883">12204 11559,'0'-25,"0"0,0 25,-25 0,25 25,0 0,0 0,0 24,25 26,0-1,0 1,24 24,-24-25,25 25,-26-24,26-1,-25-24,0 0,-1-26,-24 1,0-25</inkml:trace>
  <inkml:trace contextRef="#ctx0" brushRef="#br0" timeOffset="286980.4143">12055 12229,'0'0,"0"0,25-50,0 0,-25-24,24 0,1-26,-25 1,25 0,-25 25,0-26,0 26,0 24,0 26,0 24,0 0,25 49,0 1,-25 24,25 25,24 1,-24-1,0 25,24-50,-49 1,25-51,0 1,0-50,-25 1,0-26,25 0,-25-24,0 24,0 1,0-1,24 50,-24 0,25 0,0 25,0 0,0 0,-1-1,1-24,25 0,-25 0,-1-24</inkml:trace>
  <inkml:trace contextRef="#ctx0" brushRef="#br0" timeOffset="287444.4409">12799 11609,'0'0,"0"0,25 0,-25 0,25-25,-25 25,0-25,0 0,0 0,0 1,0-1,-25 25,0 0,25 25,-25-25,1 49,24-24,0 25,0-26,24 26,-24-25,25 24,0-24,0-25,0 25,-1-25,1 0,0 0,0 0,0 0,-25 0,49-25,-49 25,25 0,-25-25,0 1,0-1,0-25,-25 25,25 1,-25-26,1 0,24 26,0-26,24 25,-24-24,25 24,25-25,-1 1,-24 24,25-25,0 25</inkml:trace>
  <inkml:trace contextRef="#ctx0" brushRef="#br0" timeOffset="287849.4641">12898 12601,'-24'-25,"-1"0,0 25,0 0,-24 25,24 0,0 0,25 24,0 1,0-1,25 1,0 0,24-26,1 1,-25-25,49 0,-24-25,-1-24,-24-1</inkml:trace>
  <inkml:trace contextRef="#ctx0" brushRef="#br0" timeOffset="288671.5111">12923 12055,'-25'0,"25"25,0 0,25-1,0 26,0 25,0-26,-1 26,1-1,0-24,0-1,0-24,-25 0,24-25,-24-25,25 0,-25-24,0-1,0 25,0-24,0 24,25 0,-25 25,25 0,0 25,0-25,-1 25,1-25,0 0,25-25,-26 25,1-50,0 50,0-49,-25-1,0 25,0-25,0 26,0-26,0 0,-25 26,25-1,0 0,-25 0,25 25,0-25,0 1,0-1,0 0,-25 0,25 25,-24 0,24 0,-25 0,0 25,25 25,0-1,0 1,25-25,0 24,-25 1,49-1,-24-49,0 25,0-25,24-25,-24 25,0-49,0-1,-1-24,1 24,-25-24,25 24,-25-24,0 24,-25 1,0 24,25 25,-24 0,-1 25,25-25,-25 49,25 1,0-1,0-24,25 25,0-25,-1-1,1 1,0-50,25 25,-26-24,1-26,0 25,0-24</inkml:trace>
  <inkml:trace contextRef="#ctx0" brushRef="#br0" timeOffset="288902.5243">13568 10864,'0'0,"0"0,0 50,25 0,0-26,0 51,-1-1,26 26,-25-1,24 0,1 0,-25-24,24 24,-49-50,25-24,0 25,0-50,-25-25</inkml:trace>
  <inkml:trace contextRef="#ctx0" brushRef="#br0" timeOffset="289446.5554">13965 11286,'-25'0,"0"25,25 25,0-1,-24-24,24 0,0 0,0-1,24-24,-24 0,50-24,-25-1,0 0,24 25,-24-50,-25 26,0-1,25 0,-25 0,0 25,-25 0,25 25,0-25,0 50,25-26,0 1,-25 0,49 0,-24 0,0-1,0-24,-1 0,-24 0,25-24,-50 24,25-25,-24 0,24 25,-25-25,0 0,0 1,25-1,0 25,-25-25,25 0,0 0,25-24,-25-1,0 0,0 1,25-26,-25 1,25 24,0-24,-1 24,1-24,-25 49,25-24,0-1,-25 25,25 0</inkml:trace>
  <inkml:trace contextRef="#ctx0" brushRef="#br0" timeOffset="289942.5838">13370 12675,'25'0,"24"-49,1 24,-1-50,1 1,24 0,1-26,-1 1,1 0,-1-25,0 49,-24-24,24 25,-24 24,0 1,-1-1,-24 25,0 25,-25-25,25 25</inkml:trace>
  <inkml:trace contextRef="#ctx0" brushRef="#br0" timeOffset="294116.8225">15205 12278,'-25'0,"25"0,-49 0,24 0,0 25,0-25,-24 25,49 0,-25 24,25-24,25 0,0-25,-1 25,26 0,0-1,-1 1,1 0,-1 0,1-25,-50 49,25-24,-25 25,0-25,-25-1,25 26,-50-25,50 0,-24-25,-1 0,0-25,0 0,25 0,-25 0</inkml:trace>
  <inkml:trace contextRef="#ctx0" brushRef="#br0" timeOffset="294419.8399">15329 12526,'25'-24,"0"-1,0 0,0 25,-1-50,-24 26,0-1,25 0,-25 0,-25 0,25 1,-24-1,24 0,-25 25,25 0,-25 0,25 25,0 0,0-1,25 26,-25-25,25 24,-1 1,1-25,0 24,0-24,24-25,-49 0,25 0,0-25,0 1,-25-26</inkml:trace>
  <inkml:trace contextRef="#ctx0" brushRef="#br0" timeOffset="294698.8556">15379 11435,'-25'0,"25"0,0 25,0 0,0 24,25 1,0-1,0 26,-1-1,1 25,25-24,-25-1,24 1,-24-26,0 26,0-26,-1-24,1 0,0-25,-25 0,25-25,-25 0</inkml:trace>
  <inkml:trace contextRef="#ctx0" brushRef="#br0" timeOffset="295174.883">15577 11063,'-24'0,"24"0,-25-25,25 25,-25-25,0 50,0-25,25 0,-24 25,-1 0,25-1,25 26,-1 0,1 24,0 1,25 24,-1 0,26 25,-26-25,26 25,-26 0,26-25,-26 26,1-51,-25 25,24-49,-24-1,0 1,-25-25,0-25</inkml:trace>
  <inkml:trace contextRef="#ctx0" brushRef="#br0" timeOffset="295329.8919">15825 11956,'0'0,"25"0,-25 0,25-25,0 25,-25-25,25 0,-1-24</inkml:trace>
  <inkml:trace contextRef="#ctx0" brushRef="#br0" timeOffset="295461.8995">16222 11708,'25'25,"0"-25,-25 24,0-24,0 0,0-24</inkml:trace>
  <inkml:trace contextRef="#ctx0" brushRef="#br0" timeOffset="295809.9194">15900 10765,'0'0,"-25"-25,25 25,0 0,0 25,25 0,0 0,-25 24,49 1,1 0,-25 24,24 25,1-49,-1 24,1 1,-25-26,0 1,24 0,-49-26,25 1,0-25,-25-25</inkml:trace>
  <inkml:trace contextRef="#ctx0" brushRef="#br0" timeOffset="296008.9307">16049 11237,'-25'0,"25"0,0 0,0 0,25 0,-1-25,1 0,25-25,-1 25,-24 1,25-26,-50 0,25 26,-1-26,-24 0</inkml:trace>
  <inkml:trace contextRef="#ctx0" brushRef="#br0" timeOffset="296475.9575">16073 10492,'0'0,"0"0,0 25,25 0,0 25,0-1,0 26,24-1,-24-24,25 24,-1-24,-24 24,0-24,0-26,0 1,-1-25,-24 0,0 0,25 0,-25-25,0-24,0 24,0-25,0 26,25-1,0 0,-25 25,25-25,24 50,-24-25,0 25,0 0,-1-1,-24 1,25 0,-25 25,-25-26,25 1,-24 0,-1 0,0-25,0 25,0-25,1 0,24 0,-25-25,0 0,25 0,-25 0</inkml:trace>
  <inkml:trace contextRef="#ctx0" brushRef="#br0" timeOffset="296945.9843">16545 10145,'0'0,"0"0,0 0,0 25,0-25,0 25,0 24,25-24,-25 25,49-1,-24 1,0 0,0-1,-1 26,26-26,-25 1,0-1,-1-24,1 0,0 0,-25 0,25-25,-25 0,0 0,0 0</inkml:trace>
  <inkml:trace contextRef="#ctx0" brushRef="#br0" timeOffset="297143.9957">16545 10542,'-25'-25,"25"0,25 25,-25-24,25-1,-1 0,1-25,0 26,0-1,0 0,-1-25,1 1,-25-1,25 1</inkml:trace>
  <inkml:trace contextRef="#ctx0" brushRef="#br0" timeOffset="329232.831">17562 12303,'-25'0,"25"-25,-25 25,0-24,25 24,-49 0,24 0,0 0,0 24,25-24,-25 25,25-25,0 25,25 0,0 24,0-24,24 0,1 0,0 0,-1 24,1-24,-25 0,0 0,-25 24,0-24,0 25,-25-26,0 1,0-25,0 25,1-25,-1 0,0 0,25-25,-25 0</inkml:trace>
  <inkml:trace contextRef="#ctx0" brushRef="#br0" timeOffset="329578.8506">17760 12526,'0'0,"25"0,0-24,-25-1,0 0,25 0,-25-24,0 24,0-25,-25 25,25 1,-25-1,0 25,25 0,-49 0,49 25,-25-1,25 26,0 0,0-1,25 1,-25-1,49 1,-24-25,0 0,0-1,-1 1,1-25,25 0,-25-25,-1 1,-24-1</inkml:trace>
  <inkml:trace contextRef="#ctx0" brushRef="#br0" timeOffset="329902.8694">17760 11609,'0'0,"-25"-25,25 25,0 0,0 25,0-1,25 1,-25 25,25 24,0-24,0 24,-1-24,1 24,25 1,-25-26,-1 1,26 0,-50-1,25-49,0 25,-25 0,24-25,-24 0</inkml:trace>
  <inkml:trace contextRef="#ctx0" brushRef="#br0" timeOffset="330267.8902">18033 11261,'-25'-49,"0"24,-24 25,49-25,-50 25,50 0,0 25,0 25,0-26,25 26,0 24,0 1,-1 24,26 0,-25 0,24 25,1-24,-25 24,24-25,-24 0,0-24,25-1,-26 0,1-24,0 0,-25-26,25 1,-25-25,0 0,0 0</inkml:trace>
  <inkml:trace contextRef="#ctx0" brushRef="#br0" timeOffset="330446.9005">18058 12129,'0'-24,"0"24,0-25,25 25,-1-25,1 25,0-25,25 0,-26 1,-24-1,50 0,-50 0</inkml:trace>
  <inkml:trace contextRef="#ctx0" brushRef="#br0" timeOffset="330913.9272">18529 12005,'0'25,"25"-25,-25 0,0 25,0-25,0 0,-25 0,25 0,0 0,0-25,0 25,-25-25,25 1,25 24</inkml:trace>
  <inkml:trace contextRef="#ctx0" brushRef="#br0" timeOffset="331303.9495">18752 12402,'0'-49,"-24"-1,-1 1,0-51,0 26,0-50,1 25,-1 24,0-24,0 25,25 24,25 0,0 50,0 0,-1 25,26 0,-25 0,24 24,-49 1,25 0,0-1,-25 1,-25-25,25-1,-25 1,1 0,-1-25</inkml:trace>
  <inkml:trace contextRef="#ctx0" brushRef="#br0" timeOffset="331570.9648">18504 11013,'0'-25,"0"25,0 0,0 0,0 25,0 0,25 25,-25-1,25 26,0-1,0 1,-1-1,1 0,0 1,0-26,-25 1,25-25,-1 0,-24-25</inkml:trace>
  <inkml:trace contextRef="#ctx0" brushRef="#br0" timeOffset="332057.9926">18802 11509,'0'0,"0"25,25-25,-25 25,0 0,25 0,-25-25,24 0,1 24,-25-24,25 25,-25-25,25 0,-25 0,25 0,-25-25,24 25,1 0,-25-24,0 24,25-25,-25 0,0 0,0 0,0 1,0-26,-25 25,25 0,0 1,0 24,0 0,0 24,0 1,25 0,0 25,24 24,-24-24,0 24,0 0,24-24,-24 24,-25 1,0-26,0 1,0 0,-25-26,25 1,-24-25,-1 0,25 0,-25-25,25 1,-25-1,25-50</inkml:trace>
  <inkml:trace contextRef="#ctx0" brushRef="#br0" timeOffset="332281.0054">19273 11336,'25'-25,"0"25,0 0,-25-25,24 25,1 0,0-25,0 25,-25-24,25-1,-25 0,24 0,-24 0,0 25,25-49</inkml:trace>
  <inkml:trace contextRef="#ctx0" brushRef="#br0" timeOffset="332556.0211">19621 10765,'0'0,"0"25,24 0,1-25,-25 49,25 1,0 0,-25-1,25 1,-1 24,1-24,-25 0,0-1,25-24,-25 0,25 0,-25-1,0-24,0 0,0 0,0-24,0 24,0-50,0 25</inkml:trace>
  <inkml:trace contextRef="#ctx0" brushRef="#br0" timeOffset="333889.0974">20935 12750,'0'0,"25"-50,-25 25,25-49,-25 24,25-24,-1-25,1 24,-25-24,0 0,25 24,-25 1,0 24,0 1,0 24,0 25,25 49,0 1,-1 24,26 26,-25-26,24 50,1-49,24 24,-24-25,0 1,-26-26,26-24,-50 0,0 0,0-25,-25 0,-24-25,-26 0,1 0,-25 0,-25 1,24-1,-24 25,25 0,25 0,-1-25,50 25,1 0,24 0,49-50,1 26,24-26,26 25,-1-49,0 24,0 1,0-1,-24 25,-26 0,1 0,0 50,-50 0,-25 25,0 24,-25 1,-24 24,24 0,-24 25,0-25,-1 0,1-24,24-1,1-24,24-25,0-1,25-24,25-24,0-1</inkml:trace>
  <inkml:trace contextRef="#ctx0" brushRef="#br0" timeOffset="334556.1355">21679 12774,'25'-24,"-25"-1,25 0,0-49,-25 24,25-24,-25-1,0-24,0 0,0-1,-25 26,25-25,0 49,0 1,-25-1,25 50,0 0,25 50,0 24,-1-24,26 49,0 0,24 0,0 1,-24-26,0 25,24-49,-24 24,-26-49,1 0,-25 0,0-25,-25-25,-24 0,-26 0,1-24,-25 24,24-25,-24 1,25 24,24 0,25 0,0 0,25 1,25-1,25 0,24 0,-24 0,24-24,26-1,-51 25,26 0,-51 1,1-1,0 25,-25 25,-25-1,25 51,-49-1,-1-24,0 49,1-24,-26 24,51-25,-26 1,0-26,26 1,-1-25,25-1,0-24,0 0,0-24,25-1,-1 0,-24-25</inkml:trace>
  <inkml:trace contextRef="#ctx0" brushRef="#br0" timeOffset="350975.0746">6350 14660,'0'0,"0"0,0 0,0 0,0 0,0 0,0 0,0 0,0 0,0 0,0 0,0 0,0 0,0 0,0 0,0 0,0 0,0 0,0 0,-25 0,25 0,-25 0,25 0,0 24,-24 1,-1-25,25 25,0 0,-25 0,25 24,0-24,0 0,0 24,0 1,0-25,0 24,25-24,0 0,-1 0,1 0,0-1,0-24,24 25,-24-25,0-25,25 25,-26-24,26-1,-50 0,50 0,-50-24,24 24,-24-25,0 1,0-1,0 0,-24 26,24-26,-25 50,0-25,25 0,-25 25,0 25,1-25,24 25,-25 0,0 0,25-1,-25 1,25 0,25-25</inkml:trace>
  <inkml:trace contextRef="#ctx0" brushRef="#br0" timeOffset="351761.1196">6772 14784,'0'24,"0"1,0 0,0 0,24 0,-24-1,25 26,-25-25,0 24,25-24,-25 0,25 0,-25 24,0-49,0 25,0-25,-25 0,25 0,0 0,-25-25,25 1,0-26,-25 0,1 1,24-1,0 1,0-1,0 0,0 1,24 24,1-25,-25 26,25 24,0-25,0 25,0 25,-1-25,1 24,0 1,0 0,0-25,-25 25,0 0,0-1,0-24,0 25,-25 0,0-25,0 25,0-25,-24 0,49 0,-25 0,25 0,0 0,0 0</inkml:trace>
  <inkml:trace contextRef="#ctx0" brushRef="#br0" timeOffset="352339.1516">7392 14585,'0'0,"0"0,0 0,0 0,-25 0,0 0,0 0,1 0,-1 0,25 25,-25-25,0 25,25-25,0 25,25-1,0 1,-25 0,25 0,-1 0,1-1,-25 1,25 0,-25 0,0 0,0-1,0 1,-25 0,25-25,-25 25,1-25,-1 0,0 0,0 0,25 0,-25 0,1 0,24 0,0 0,0 0,0 0</inkml:trace>
  <inkml:trace contextRef="#ctx0" brushRef="#br0" timeOffset="352764.1766">7714 14585,'25'0,"-25"0,0 0,-25-25,25 25,-25 0,25 0,-24 0,-1 25,25 0,-25 0,0 0,25 24,-25-24,25 25,0-1,-24 1,48-1,-24-24,0 25,25-25,0-1,-25 1,25-25,0 0,-1 25,-24-25,25 0,0 0,0-25,0 25,-1-25,1 25,0-24</inkml:trace>
  <inkml:trace contextRef="#ctx0" brushRef="#br0" timeOffset="353021.1916">8012 14684,'0'0,"-25"0,25 0,0 0,25 0,0 0,-25 25,25-25,-1 0,1 0,0 0,0 0,0 0,-1 0,1-25,0 25,-25-24,25 24</inkml:trace>
  <inkml:trace contextRef="#ctx0" brushRef="#br0" timeOffset="353300.2076">8086 14808,'0'25,"0"-25,0 0,0 0,25 25,-25-25,25 0,-25 25,25-25,-25 0,25 0,-1 0,-24 0,25 0,0 0,25-25,-26 0</inkml:trace>
  <inkml:trace contextRef="#ctx0" brushRef="#br0" timeOffset="354088.2526">9277 14412,'-25'0,"25"-25,-25 25,25 0,-24 0,-1 0,-25 25,25-1,1 26,-26 0,25-1,0 1,0 24,1 1,24-1,0-24,24 24,1-24,0-26,25 1,-1-25,1 0,24-25,-24 25,0-49,-1-1,1 1,-25-1,-1-24,1 24,-25-24,-25 24,25 0,-24 1,-26-1,25 25,0 1,-24-1,24 25,0 0,0 0,25 0,0 0,0 25,0-25</inkml:trace>
  <inkml:trace contextRef="#ctx0" brushRef="#br0" timeOffset="354697.2875">9624 14635,'0'25,"0"24,0-24,0 25,0-1,25 26,-25 24,0-25,0 50,0-25,0 1,0-1,0 0,0-24,0-1,-25-24,25-1,0-24,-25-25,1 0,24-25,0-24,0-1,-25-24,25-26,0 1,25 0,-25-25,0 0,0 25,24-25,1 24,-25 26,25 0,-25 24,0 0,25 26,0-1,-1 0,1 25,0 25,0-25,0 25,-1-1,1 1,0 0,-25 25,0-26,0 26,-25-50,25 25,-25 0,1-1,-1-24,0 0,0 25,25-50,-25 50,1-50,24 25,0-24,0 24,24 0</inkml:trace>
  <inkml:trace contextRef="#ctx0" brushRef="#br0" timeOffset="354944.3016">9947 14808,'0'0,"0"0,0 0,24 0,-24 0,0 0,0 0,0 0,0 0,0 0,0 0,0 0,0 25,0-25,25-25,-25 1,0-1</inkml:trace>
  <inkml:trace contextRef="#ctx0" brushRef="#br0" timeOffset="355443.3302">10517 14560,'-25'-24,"25"-1,-24 0,-1 25,0 0,0-25,-24 50,24-25,0 25,25 0,0 24,0-24,0 25,25-1,0 1,-1-1,1 1,0-25,0 24,-25-24,0 0,0 0,0 0,-25-25,0 0,0 24,1-24,-1 0,0-24,25 24,-25-25,25 25,0-25,25 25</inkml:trace>
  <inkml:trace contextRef="#ctx0" brushRef="#br0" timeOffset="355765.3476">10815 14610,'25'-25,"-25"25,0 0,0 0,-25 25,0-25,0 25,0 0,25 24,-24-24,-1 25,25 24,0-49,-25 24,50 1,-25 0,0-26,25 1,-1 0,-24-25,25 25,0-50,25 0,-26 0</inkml:trace>
  <inkml:trace contextRef="#ctx0" brushRef="#br0" timeOffset="356332.381">11038 14759,'-25'0,"0"25,25-1,-24 1,24 25,-25-25,25 24,0 1,25-25,-25-1,24 26,1-50,0 25,0-25,0 0,-1-25,1 25,-25-25,25 0,-25-24,0-1,-25 1,25 24,0-25,-25 25,25-24,0 24,-24 25,24 0,0 0,24 25,1-25,-25 49,25-24,-25 0,50 25,-50-26,25 26,-1-25,1 24,-25-49,25 25,-25-25,0 0,0 0,0-25,0 1,0-1,0-25,0 1,-25-1,25 25,0-24,0-1,0 50,0-25,0 0,25 25,-25-24,25 24,-25 0,25 0,-1-25,1 25</inkml:trace>
  <inkml:trace contextRef="#ctx0" brushRef="#br0" timeOffset="356712.4028">11435 14858,'-25'25,"25"-25,0 0,25 0,0 0,0 0,-1 0,1 0,0 0,0-25,0 0,-25 25,24-25,-24 1,0-1,0 0,-24 25,24-25,-25 25,0 0,0 25,0-25,1 50,-1-1,0-24,25 25,-25-1,25 1,0-1,0-24,25 25,-25-50,25 25,0-25</inkml:trace>
  <inkml:trace contextRef="#ctx0" brushRef="#br0" timeOffset="357031.421">11832 14759,'-25'0,"0"0,0 0,1 0,-1 0,0 0,0 25,25-1,0 1,25 0,0 0,0 0,-1-1,1 26,0-25,0 0,-25-1,25-24,-50 25,25 0,-25-25,0 0,25 0,-25-25,25 25,-24-25,24 25,0-24</inkml:trace>
  <inkml:trace contextRef="#ctx0" brushRef="#br0" timeOffset="357498.4476">12005 15230,'0'0,"0"-25,0 0,0 1,0-26,0 0,0 26,0-51,0 1,-24 24,24 1,-25-1,25-24,-25 49,25-25,-25 25,25 1,-25 24,25 0,25-25,0 25,0 0,0 0,-1 0,1-25,25 25,-25 0,-1-25,26 25,-25-25,0 25,-25 0</inkml:trace>
  <inkml:trace contextRef="#ctx0" brushRef="#br0" timeOffset="357691.4586">11931 14759,'0'25,"25"-1,0-24,24 0,-24 0,0 0,24 0,-24-24,0 24,0-25,0 25,0-25,-25 25</inkml:trace>
  <inkml:trace contextRef="#ctx0" brushRef="#br0" timeOffset="358233.4898">12303 14858,'0'25,"-25"-25,25 25,-24-1,24-24,-25 25,25 25,0-25,0-1,0-24,25 25,-1-25,1 0,25 0,-50-25,49 25,-49-24,0-26,25 25,-25-24,-25 24,25 0,0 0,0 0,0 25,0 0,0 0,0 0,0 50,25-25,-25 0,25 24,0-24,-25 25,25-26,-25 1,0-25,0 0,0 0,24-25,-24 25,-24-49,24 24,0-25,0 26,0-1,24 0,-24 0,25 0,0 25,0-24,0 24,-1 0,26-25,-25 25</inkml:trace>
  <inkml:trace contextRef="#ctx0" brushRef="#br0" timeOffset="358600.5108">13122 14511,'0'25,"-25"-1,25 1,-25 0,25 25,-25-1,25 1,0 49,0-49,0 24,0 0,0-24,0 0,25-1,0-24,-25-25,49 0</inkml:trace>
  <inkml:trace contextRef="#ctx0" brushRef="#br0" timeOffset="359169.5433">13543 14412,'0'0,"-24"0,24 0,0 0,0 24,0 26,-25-25,25 49,0-24,25 24,-25-24,0-1,0 26,0-50,0 24,0-24,0 0,0-25,0 0,0 0,0 0,0-25,24 0,-24 25,25-25,-25 1,25-1,0 25,-25 0,25 0,-1 25,-24-1,25 1,0 0,-25 0,0 0,25-1,-25 1,-25-25,25 25,-25-25,0 25,1-25,-1 0,-25 0,25-25,1 25,24 0,-25-25,25 25,0 0,0-25,0 25</inkml:trace>
  <inkml:trace contextRef="#ctx0" brushRef="#br0" timeOffset="359588.5673">13990 14337,'-25'0,"25"0,-25 25,50 0,-25 0,0 24,25 26,0-26,24 26,-24-1,0 25,0-49,24 49,-49-25,25-24,-25 0,0-1,-25 1,25-25,-25 24,1-24,-1 0,0 0,0-25,25 25,0-25,0 0,0 0</inkml:trace>
  <inkml:trace contextRef="#ctx0" brushRef="#br0" timeOffset="362920.7576">7367 14114,'0'0,"-25"-25,0 25,25 0,-24-25,-1 25,-25-25,25 25,-24 0,-26-24,26 24,-26 0,1 24,-1-24,1 25,0-25,-1 25,-24-25,25 0,24 25,-49-25,49 25,1-25,-26 24,26-24,24 25,-25-25,25 0,1 25,24-25,-25 25,0-25,25 25,0-25,0 24,25 26,-25 0,25-25,-25 49,0 0,0 1,0-1,0 25,0-24,-25 24,25 0,0 0,-25 1,25-1,0-25,0 1,25-1,-25-24,25-1,-25 1,24-25,-24 0,25-1,-25 1,25 0,0-25,-25 25,25-25,-25 0,0 25,24-25,1 0,0 0,0 0,0 0,-1-25,26 25,-25 0,24-25,1 25,0-25,24 25,-24-25,24 1,-24-1,24 25,0-25,1 25,-1-25,1 0,24 1,-25-1,1 25,-1-25,25 0,-24 25,-1-25,1 25,-1 0,0 0,1-24,-26 24,51 0,-51-25,26 25,-1 0,1-25,-1 25,-24 0,24 0,-24 0,24 0,0 0,-24 0,24 0,1 0,-1 0,-24 0,49 0,-24 0,-1 0,0 0,1 0,-1 0,1 25,-1-25,0 0,1 0,24 25,-25-25,1 0,24 24,0-24,1 0,-1 0,-25 25,25-25,1 25,-1-25,0 25,0-25,25 25,-49-1,49-24,-25 25,0-25,25 25,-25-25,1 25,-1-25,0 25,25-25,-49 0,49 24,-25-24,0 0,0 25,0-25,1 0,-1 0,-25 25,25-25,-24 0,24 25,-24-25,24 0,-25 25,1-1,-1-24,0 25,26 0,-51-25,26 25,-1-25,0 0,-24 0,24 0,-24-25,0 25,-1-25,-24-24,25 24,-25 0,-1-25,1 1,0 24,0-49,0-1,-25 26,24-26,-24 1,25 24,-25-24,0-1,25 1,-25-1,0 26,0-26,0 26,0-26,0 1,0 24,-25 1,25-1,0-24,-25 24,25 1,-24-1,24 0,-25 25,0 1,25-26,-25 25,0 0,1 1,-1-1,0 0,0 25,0-25,1 25,-1-25,0 25,0 0,0 0,-24 0,24 0,0 0,0 0,-24 25,-1-25,25 0,-24 25,-1-25,25 0,-24 0,-1 0,0 0,1 25,24-25,-25 0,1 0,-1 0,1 0,24-25,-25 25,1 0,24 0,-25 0,1 0,24-25,-25 25,25 0,-24 0,-1-25,0 25,1 0,-1 0,1-24,-1 24,-24 0,24 0,0 0,-24 0,24-25,1 25,-26 25,26-25,-26 0,1 0,-1 0,1 24,24-24,-24 0,-25 0,49 0,-24 25,-25-25,24 0,-24 0,25 0,-26 0,1 0,25 0,-1 0,-24 0,25-25,-1 25,1 0,-1-24,-24 24,50-25,-26 25,1-25,-1 25,1-25,0 25,-1 0,1-25,-1 25,1-24,-1 24,1-25,0 25,-26 0,26-25,0 25,-1 0,1 0,-25 0,24 0,1 0,-1 0,1 0,-1 0,-24 25,50-25,-26 0,-24 25,25-25,-1 24,1-24,-1 25,-24-25,25 25,-1-25,-24 25,25 0,24-25,-49 24,49 1,-24-25,24 25,-24-25,24 0,1 25,-1-25,0 25,26-25,-1 24,0-24,0 0,0 0,25 0,-24 0,24-24</inkml:trace>
  <inkml:trace contextRef="#ctx0" brushRef="#br0" timeOffset="405533.1952">16743 17537,'0'-25,"0"25,0-25,-25 0,25 1,-24-1,-1 25,0 0,0 0,0 0,1 25,-1-1,-25 1,50-25,-49 50,49-50,-50 50,50-50,0 0,0 49,0-49,50 25,-50-25,74 50,-24-50,-26 24,26 1,-50-25,74 25,-74-25,0 0,25 74,-25-74,0 0,-49 25,49-25,-50 50,50-50,-74 0,74 0,-75 25,75-25,-49-25,49 25,-50 0,50 0,0 0,0 0,0 0</inkml:trace>
  <inkml:trace contextRef="#ctx0" brushRef="#br0" timeOffset="405985.221">16966 17512,'0'0,"0"0,0 0,-24 0,24 0,0 0,0 0,-25 25,25-25,0 0,-50 25,50-25,-49 74,49-74,-25 75,25-75,-25 99,25-50,0-49,0 75,0-75,25 74,-25-74,49 25,-49-25,50 0,-50 0,50-50,-50 50,74-74,-24 49</inkml:trace>
  <inkml:trace contextRef="#ctx0" brushRef="#br0" timeOffset="406542.2526">17264 17636,'0'0,"0"0,-25 0,25 0,-74 25,74-25,-50 74,50-74,-25 75,25-75,25 49,-25-49,25 50,-25-50,99 0,-74 0,25-25,-50 25,74-25,-74 25,25-49,-25 49,25-50,-50 1,25 24,-25 0,0-25,0 26,1-1,-1 0,0 25,25 0,0 0,0 0,0 0,0 0,50 25,-50-25,49 25,-49-25,75 74,-75-74,74 50,-74-50,50 0,-50 0,0 0,0 0,0-25,0 0,-25 0,25-24,-25-1,0 0,25 1,0-1,0 0,0 26,25-1,0 25,0-25,0 25,-1 25,1-25,0 0,0 0</inkml:trace>
  <inkml:trace contextRef="#ctx0" brushRef="#br0" timeOffset="406876.272">17884 17388,'25'0,"0"0,24 0,-24 25,0-25,0 0,-25-25,25 25,-1 0,-24 0,0-25,25 25,-50-25,25 25,0-24,-24-1,-1 25,0 0,-25 0,26 25,-1-1,0 1,0 25,25-50,0 99,0-99,0 75,0-75,25 74,-25-74,25 50,-25-50,49 24,-49-24,50 0,-50 0</inkml:trace>
  <inkml:trace contextRef="#ctx0" brushRef="#br0" timeOffset="407232.2924">18405 17314,'0'0,"0"0,0 0,-50 0,26 24,-1-24,0 25,-25 0,50 0,-24 0,24-25,24 74,-24-74,75 75,-50-51,24 1,1 0,-1 0,-49-25,50 25,-50-25,0 0,0 49,0-49,-74 25,24 0,0-25,26 0,24 0,-50 0,50 0,0 0,0-75</inkml:trace>
  <inkml:trace contextRef="#ctx0" brushRef="#br0" timeOffset="407834.3268">19248 16768,'-24'0,"-1"0,0 0,-25 0,1 0,-1 0,1 0,-1 0,25 0,-24 0,24 0,0 0,25 0,0 25,0 0,0 24,0-24,0 49,25 1,-25-1,0 25,-25 1,25-1,0 0,-25 0,25-24,0-1,0 1,0-26,0 1,0-50,25 99,-25-99,50 50,-50-50,49 49,-49-49,25 50,-25-50,0 0,50 25,-50-25,0 0,49-25</inkml:trace>
  <inkml:trace contextRef="#ctx0" brushRef="#br0" timeOffset="408156.3452">19348 17338,'-25'-24,"25"24,-25-25,-25 25,26 25,-26-25,0 49,26-24,-26 25,25-1,0 1,25 0,0 24,25-24,-25-50,50 74,-50-74,49 50,1-26,-50-24,74-24,-74 24</inkml:trace>
  <inkml:trace contextRef="#ctx0" brushRef="#br0" timeOffset="408820.3832">19546 17587,'0'0,"0"0,0 0,0 0,0 0,-50 49,50-49,0 0,-49 75,49-75,-25 49,25-49,25 50,-25-50,25 49,-25-49,74 0,-74 0,75-49,-75 49,74-50,-49 1,-25 24,0-25,0 25,0 1,-25-26,0 50,25-25,-25 25,25 0,25-25,0 25,0 0,24-25,1 1,0-26,-1 25,1-24,-1-26,1 26,-25-26,-25 1,25-1,-50-24,0 50,25-26,-50 1,26 24,-1 25,0 1,0 24,0 24,1 26,-1 0,25 49,0 0,0 25,0 0,0 0,25 0,-25 0,24-25,1 1,0-26,-25-24,0-50,50 49,-50-49,24 25,-24-25,0 0,50-50,-50 50</inkml:trace>
  <inkml:trace contextRef="#ctx0" brushRef="#br0" timeOffset="409300.4106">20166 16867,'0'0,"0"0,0 0,0-25,25 25,0-24,0 24,-1 0,1 0,-25 24,25 1,0 25,-25 24,25 1,-1 24,1 0,-25 0,25 0,0 1,0-1,-1-25,1 26,-25-51,0 1,0-50,-25 99,25-99,-49 50,-1-50,1 0,24 0,25 0,-75 0,75 0,-49 0,49 0,0 0,25-50</inkml:trace>
  <inkml:trace contextRef="#ctx0" brushRef="#br0" timeOffset="409592.4273">20737 17190,'0'0,"0"0,25 24,-1-24,1 0,0 0,25 25,-1-25,1 0,-1 0,-24 0,25 0,-1 0,-24 0,0 0</inkml:trace>
  <inkml:trace contextRef="#ctx0" brushRef="#br0" timeOffset="409788.4386">20886 17462,'0'25,"0"0,0-25,49 25,-24-25,0 0,0 0,-1 0,26 0,-25 0,24 0,1-25</inkml:trace>
  <inkml:trace contextRef="#ctx0" brushRef="#br0" timeOffset="410400.4736">23912 16371,'0'-25,"0"0,25-24,-25 24,0 25,49-50,-49 50,75-24,-26 24,1 0,-1 24,1 1,0-25,-1 50,-24 24,0 1,-25 24,0 0,-25 0,0 25,-24 0,-1-24,0 24,1-25,-1 0,1-25,24 1,0-25,0-1,25-49,-25 75,25-75,0 0,0 0</inkml:trace>
  <inkml:trace contextRef="#ctx0" brushRef="#br0" timeOffset="410933.5041">23986 18107,'0'0,"0"0,0 0,0 0,0 0,0 0,0 0,0 0,0-49,0 49,0 0,0 0,0 0,0 0,0 0,0 0,0 0,0 0,0 0,0 0,0 0,0 0,0 0,0 0,0 0,0 0,25-50,-25 50,0 0,0 0,0 0,0 0,0 0,0 0,0 0,0 0,0 0,0 0,0 0,0 0,0 0,0 0,0 0,0 0,0 0,0 0</inkml:trace>
  <inkml:trace contextRef="#ctx0" brushRef="#br0" timeOffset="413977.6776">15726 17562,'25'25,"-25"-25,0 0,0 0,0 0,0 0,0 0,0 0,0 0,0 0,0 0,0 0,-50 24,26-24,-1-24,-25-1,1 0,-26 0,1-25,-26 26,26-26,-25 25,-25-24,25-1,-25 0,0 26,-25-26,25 25,-25-24,0-1,0 0,0 1,1-1,-1 25,25-24,-25-1,25 1,0 24,0 0,-25-25,50 26,-25-1,0 0,25 0,-1 0,1 1,0-1,24 25,-24-25,25 0,24 25,1 0,-1 0,25 0,-24 0,49 0,-25 0,25 0,0 0,0 0,0 0,0 0,0 0,0 0,0 0,0 0,0 0,0 0,0 0,0 25,0-25,0 0,0 0,0 0,0 0,0 0,0 0,0 0,0 0,0 0,0 0,0 0,0 0,0 0,0 0,0 0,0 0,0 0,0 0,0 0,0 0,0 0,0 0,0 0,0 0,0 0,0 0,0 0,0 0,0 0,0 0,0 0,0 0,0 25,0 0,25-1,-25 1,0 0,24 0,1 24,0-24,0 25,-25-25,25-1,-1 1,-24 0,25 0,-25 0,25-25,-25 0,0 0,0 0,-25-25,25 0,-25 0,1-24,-1-1,-25 0,25 1,-24-1,-1 1,25-26,-24 50,24-24,0 24,0-25,1 50,-1-25,25 1,0-1,0 25,-25 0,25 0,25 0,-25 25,25-25,-1 24,26-24,0 25,-26-25,26 0,0 0,24 0,-24 0,-1-25,1 1,-1 24,-24-25,0 25,0 0,-25 0,0 0,0-25,0 25,0 0,0 0,0 0,0 0,0 0,0 0,0 0,0 0,0 25,0 0,0-25,-25 24,25 1,-25 25,25-1,-25 1,25 0,-24-1,-1 26,25-50,-25 24,0 1,25-25,0-1,-25 1,25-25,0 0,0 0,0 0,0 0,0-25,0 1,0-1,25-25,-25 1,0-1,0 0,0 1,0-1,0 0,0 26,0-1,0 25,0 0,0 25,-25-1,25 26,-24-25,24 0,-25 0,25-1,0 1,0-25,0 0,0 0,0-25,25-24,-25 24,0 0,24 0,-24 0,0 1,25-1,-25 25,-25-25,25 25,-24 25,-1 0,25-25,-50 24,25-24,1 25,-1-25,0 0,-25 0,26 0,24-25,-25 25,0 0,25-24,0 24,0 0,0 0,0 24,25-24,0 0,24 25,-24-25,25 0,-26 0,26 0,-25 0,0 0,-25 0,24 0,-24 0,0 0,0-25,-24 25,-1-24,25-1,-50 25,25-25,1 0,-1 25,0 0,25 0,-25 25,50-25,-25 25,25 0,0-25,24 24,1-24,-25 25,24-25,-24 0,0 0,0 0,-1-25,-24 25,0 0,0 0,0 0,-24 25,-1 0,0-25,-25 50,26-25,-1 24,0-24,0 0,25 0,0-1,0-24,0 0,0-24,25-1,0-25</inkml:trace>
  <inkml:trace contextRef="#ctx0" brushRef="#br0" timeOffset="416908.8456">16570 15304,'0'0,"0"0,-25 0,25 0,-25 25,0-25,-24 25,24 0,-25 0,0 0,-24 24,24 1,-24-1,0 26,-1-26,1 1,-25 24,24-24,1 0,-25-1,24-24,-24 25,24-26,-24 1,25 0,-25 0,24-25,-24 25,0-25,24 0,-24 24,25-24,-1 0,-24 25,25-25,-1 0,1 0,-1 25,1-25,0 25,-1-25,1 25,24-25,-24 0,24 0,1 0,24 0,-25 0,1-25,-1 25,25-25,-24 25,24 0,-25 0,0-25,26 25,-26 0,25 0,-24 0,24 0,-25 0,50 0,-49 0,49 0,-25 0,0 0,25 0,-25 0,25 0,0 0,-25 0,25 0,0 0,0 0,0 0,0 0,0 0,0 0,0 0,0 0,0 0,0 0,0 0,0 0,0 0,-24-25,24 25,0 0,0 0,0 0,0 0,0 0,0 0,0 0,0 0,24 0,-24 0,25-24,-25-1,25 0,0 0,0 0,-1 1,1-1,25-25,-25 25,-25 25,24-24,1 24,-25-25,0 25,0 0,0 0,0 25,0-25,0 24,-25-24,1 25,24-25,-25 25,-25 0,25-25,1 25,-26-1,25-24,-24 25,-1 0,25 0,0-25,1 0,24 25,-25-25,25 0,0 24,0-24,25 25,-25-25,24 0,1 25,0 0,0 0,0-1,24 26,-24-50,0 25,0 0,-1 0,1-1,0 1,0 0,0-25,-25 25,0-25,0 0,24 0,-24 0,0 0,0 0,25 0,-25 0,0 0,0-25,0-25,-25 26,25-26,0 0,0-24,-24 24,24 1,0-26,0 50,0-24,0 24,-25 0,25 25,0 0,0 0,0 0,0 25,0 25,-25-26,0 1,25 25,-25-25,1 24,-1-24,25 0,-25-25,25 25,0-25,-25 0,25 0,0-25,25 25,-25-25,0 25,0-25,25 25,-25-25,0 25,0 0,0-24,0 24,-25-25,25 25,-25 0,25 0,-25-25,25 25,-24 0,24 0,0 0,0 25,0-25,24 0,-24 0,25 25,-25-25,25 0,0 0,-25-25,25 25,-25 0,0 0,0 0,0 0,0 0,0 25,0-25,0 24,0-24,0 25,0-25,0 25,0-25,0 0,24 25,-24-25,25 0,-25 0,0-25,0 25,0 0,0 0,0 0,0 0,0 0,0 25,0 0,0-1,25-24,-25 25,25 0,-25-25,0 25,0-25,25 0,-25 0,0 0,0 0,0 0,0-25,0 25,-25-25,25 25,0-25,0 25,-25 0,25 0,0 0,0 25,0-25,0 25,0-25,0 25,0-25,0 0,25 25,-25-25,0 0,0-25,0 25,0-25,-25 25,25-25,0 25,-25 0,25 0,0 0,0 0,0 25,0-25,0 25,25-25,0 0</inkml:trace>
  <inkml:trace contextRef="#ctx0" brushRef="#br0" timeOffset="436111.9442">21406 16917,'0'0,"-24"-25,24 25,0 0,0 0,0 0,0 25,0 0,0 24,0-24,0 25,24 24,-24 0,0-24,0 24,0-24,0 24,0-24,0-25,0-25,0 74,0-74,0 0,0 75,0-75,0 0,0 0,25 0,-25-25</inkml:trace>
  <inkml:trace contextRef="#ctx0" brushRef="#br0" timeOffset="436465.9644">21530 17289,'0'0,"0"0,0 0,0 25,0 24,0-24,25 25,-25-1,25 1,-25-50,74 74,-49-49,25-25,0 0,-26-25,26 1,-25-26,0 25,-1-49,-24 24,-24-24,24-1,-25 1,0 24,-25 1,1 24,-1 0,25 0,-24 50,49 0,-25-25,0 49,25-24,25 0,0 0,-25 0</inkml:trace>
  <inkml:trace contextRef="#ctx0" brushRef="#br0" timeOffset="436810.9842">21952 17314,'0'74,"0"-24,0-1,25 1,-25-50,50 74,-50-74,74 50,-74-50,74 0,-49-25,25 0,-50-24,25-1,-25 0,0-24,-25 0,25-1,-50 26,1-26,24 26,0 24,-25 0,26 0,24 25,0 0,0 25,24-25,1 25</inkml:trace>
  <inkml:trace contextRef="#ctx0" brushRef="#br0" timeOffset="437046.9977">22448 17338,'25'0,"0"25,-25-25,25 25,-1-25,1 0,0 0,-25 25,25-25,-25-25,49 25</inkml:trace>
  <inkml:trace contextRef="#ctx0" brushRef="#br0" timeOffset="437843.0432">22845 17611,'0'0,"0"0,0-24,0 24,0-25,0 0,25 0,-25 0,0 0,0-24,25 24,-25-25,0 1,0-1,0 25,0 25,0-24,0 24,0 0,25 24,-25 1,0 25,24-25,-24 24,0-24,25 0,-25 24,25-49,-25 25,0-25,25-25,-25 25,25-49,-25 24,0-25,24 26,-24-26,0 25,0 0,0 1,0 24,0 24,0-24,0 50,25 0,0-26,-25 26,25-25,-25 24,25-24,-25 0,24 0,-24-25,25 0</inkml:trace>
  <inkml:trace contextRef="#ctx0" brushRef="#br0" timeOffset="438481.0797">23292 17239,'0'-25,"0"25,-25-24,25-1,0 25,25-25,-25 25,0 0,0-25,0 25,0 25,24 0,1 0,-25-1,0 1,25 0,0 25,-25-26,25 26,-25-25,24 0,-24-1,25 1,-25-25,0 0,0 25,0-25,0 0,0 0,0 0,0-25,0 25,-25-25,25 25,-24-24,24 24,0-25,-25 0,0 25,25-25,-25 25,0-25,1 25,-1 0,25 0,-25 25,25 0,-25-25,25 25,0 24,0-24,0-25,25 50,-25-25,25-25,-25 0,25 25,-25-25,24 0,1-25,-25 0,25 25,0-50,-25 25</inkml:trace>
  <inkml:trace contextRef="#ctx0" brushRef="#br0" timeOffset="438714.093">23540 17115,'0'0,"-25"0,25 25,0 0,0 0,0-1,0 1,25 25,-25-1,0-24,24 0,1 0,-25 0,25-1,-25-24,25 0,-25-24,25-1</inkml:trace>
  <inkml:trace contextRef="#ctx0" brushRef="#br0" timeOffset="438933.1055">23763 16966,'0'0,"0"25,-25-25,0 50,0-1,25 1,-49 24,24 1,-25-1,26 1,-1-1,-25-24,25-1,25-49,-24 75,24-75</inkml:trace>
  <inkml:trace contextRef="#ctx0" brushRef="#br0" timeOffset="440541.1975">16545 16148,'0'25,"0"-25,0 0,25-25,-25 0,0-25,24 1,-24-26,25 1,-25 0,0-1,25 1,0 24,-25 25,0 1,25 48,-25 1,24 25,-24 24,0 1,25-1,-25-24,25 24,-25-49,25 0,-25-25,25-50,-1 25,1-24,-25-26,25 26,-25-1,0 0,0 1,0 49,0 0,0 25,25 24,-25 1,0 24,25 1,-25 24,0-25,24 1,-24-26,25-24,0 0,0-25,0 0,-25-50,24 1,1-26,0 1,-25-25,25-1,0 26,-25-25,24 49,-24 1,25 24,-25 0,25 75,0-26,0 51,-25-1,24 1,1 24,0-25,0 1,0-26,-25 1,24-25,1-1,-25-24,0 0,-25-24,1-1,-1 0,-25-25,1 26,-1-1,0 0,26 25,-26 0,25 25,0 24,1-24,24 25,24-1,1 1,0-25,0 0,24-1,-24-48,25 24,-1-50,1 25,0-49</inkml:trace>
  <inkml:trace contextRef="#ctx0" brushRef="#br0" timeOffset="440729.2083">17611 15602,'25'-25,"-25"25,0 0,25 25,-25 0,25 25,0 24,-1-49,1 24,25 1,-25 0,-25-26,49 1,-24-25,0 0,0-25,-1 1</inkml:trace>
  <inkml:trace contextRef="#ctx0" brushRef="#br0" timeOffset="440897.2179">17934 15404,'-50'25,"25"24,1 26,-1-1,-25 25,50-24,-49 24,49-25,-25-24,25-1,0-24,25-25</inkml:trace>
  <inkml:trace contextRef="#ctx0" brushRef="#br0" timeOffset="441409.2472">18331 15577,'-25'0,"25"25,-25 0,0 0,0 0,1 24,-1-24,25 0,-25 0,50-1,0-24,-1 0,26-24,0-26,-26 0,26 1,0-26,-1-24,-24 25,0-50,0 49,-25-49,0 25,-25 0,0 24,25 1,-25 49,0 0,1 25,24 25,0 25,0 24,0 50,0 0,0 25,0 25,24-25,-24 24,25-24,-25 0,25-25,-25-25,0 0,25-24,-25-50,25-1,-25-24,0 0,0-49</inkml:trace>
  <inkml:trace contextRef="#ctx0" brushRef="#br0" timeOffset="442166.2905">19075 15404,'0'0,"0"0,-25 0,0 0,0 25,1-1,-1 26,25 0,-25-1,25 1,0-1,25-24,0 0,24-25,-24 0,0-25,24-24,-24 24,-25-50,25 51,0-51,-25 26,-25-1,25 0,-25 1,25-1,0 25,0 25,0 0,0 25,0 0,50 49,-50 1,49 24,-24 0,25 25,-25 0,24-25,-24 1,0-26,-25 0,25-49,-25 0,0-25,-25 0,25-50,-25-24,0 0,0-50,1 0,-1 0,0 0,25-25,-25 49,50 1,-25 50,25-1,0 50,24 0,-24 25,0 24,0 1,-1 0,1 24,-25-24,0-25,0 24,-25-24,25 0,-49-50,49 25,-25-25,25 25</inkml:trace>
  <inkml:trace contextRef="#ctx0" brushRef="#br0" timeOffset="442555.3126">19844 15156,'0'0,"0"-25,-25 25,0 0,25 0,-25 0,-24 0,49 0,-25 25,0-1,25 1,25 0,0 25,0-26,-1 26,1 0,-25-25,25-1,-25 26,0-25,0 0,-25-25,25 24,-25-48,25 24,-49-25,49 0,0-25</inkml:trace>
  <inkml:trace contextRef="#ctx0" brushRef="#br0" timeOffset="442829.3284">20191 15081,'0'0,"0"0,0-25,0 25,-25 25,0 0,1 0,24 24,-25 1,25 0,0-1,25 26,-1-50,1 24,0-24,25 25,-1-50,-24 24,0-24,0 0,-1-24,1-26</inkml:trace>
</inkml:ink>
</file>

<file path=ppt/ink/ink94.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5:27.313"/>
    </inkml:context>
    <inkml:brush xml:id="br0">
      <inkml:brushProperty name="width" value="0.05292" units="cm"/>
      <inkml:brushProperty name="height" value="0.05292" units="cm"/>
      <inkml:brushProperty name="color" value="#FF0000"/>
    </inkml:brush>
  </inkml:definitions>
  <inkml:trace contextRef="#ctx0" brushRef="#br0">3646 6772,'0'0,"0"0,0 0,0 0,-25 0,25 0,-24 24,24 1,0 25,-25-25,25 24,0 26,0-1,0 1,0-1,0 25,25-24,-25-1,0-24,0-1,0 1,-25-25,25-1,0 1,-25-25,25 0,-25-25,0-24,25-1,-24-24,-1-1,0-24,0-25,25 25,0-25,0 0,25 0,25 0,-26 25,51-25,-1 49,1 1,-1-1,-24 26,24 24,-24 0,-1 50,-24 0,-25 0,0 24,-25 26,1-1,-1 25,25-24,0 24,25-25,-1 25,26 1,0-1,24-25,-24 26,-1-26,-24 0,0-24,-50 24,0-24,-24 0,-26-1,26-24,-51 0,26 0,0-25,-1 0,26 0,-1-50,25 25,0 0,50-24,-25 24,25 0</inkml:trace>
  <inkml:trace contextRef="#ctx0" brushRef="#br0" timeOffset="433.0247">4266 7243,'25'-50,"0"-24,0-25,0-25,-1 24,1-24,0 0,0 25,-25 0,25 25,-25-1,24 50,-24 50,0 0,25 25,0 24,0 25,-25 25,49 0,-24-25,0 26,25-26,-26-25,1 1,0-51,-25 1,25 0,-25-25,-25-25,0 0,0 1,1-26,-26 0,0 26,1-1,24 0,-25 0,1 25,24 0,0 0,25 0,0 0,-25 0,50-25</inkml:trace>
  <inkml:trace contextRef="#ctx0" brushRef="#br0" timeOffset="781.0445">5060 6424,'0'0,"-25"0,-24 0,-1 25,25-25,-24 25,24 0,0 0,25 24,0 1,25 24,0-24,24 24,1-24,0 24,-1 1,-24-26,25 26,-50-26,0-24,0 0,-50-25,25 25,0-25,-24-25,-1 25,25-50,1 50,-1-49,0-1</inkml:trace>
  <inkml:trace contextRef="#ctx0" brushRef="#br0" timeOffset="1169.0668">5705 6325,'25'-25,"0"25,-25 0,-25 25,-25-25,1 25,-1-25,0 25,1-25,-1 25,50-25,0 24,0-24,25 50,0-25,-25 24,0 1,-50 49,25-24,-24 24,-1-25,1 26,24-26,0 0,25-24,50 0,-26-26,26 26,24-50,1 0,-1 0,1 0,-26-25,26 0,-26-24</inkml:trace>
  <inkml:trace contextRef="#ctx0" brushRef="#br0" timeOffset="2062.1179">7268 6424,'-25'-49,"0"24,0 0,-24 0,-1 1,1-1,-1 25,0 25,1-1,-1 26,0 0,26 49,-1-25,0 25,25 1,0 24,0-25,25 0,0-24,24-26,-24 26,25-51,-1 1,1-25,24 0,-24-49,24-1,1 0,-26-49,26 0,-26 0,26-1,-26 1,-24 0,25 25,-25-1,-1 50,1 1,0 24,-25 24,25 1,0 25,-1-1,1 26,0-1,25 1,-26-1,1-24,0-1,-25 1,25-25,-50-25,25 25,-25-25,-24-25,24 0,-50 0,26 0,-1 1,1 24,-1-25,0 0,26 25,-1 0,25-25,25 0,-1 0</inkml:trace>
  <inkml:trace contextRef="#ctx0" brushRef="#br0" timeOffset="2393.1367">8359 6251,'0'-25,"0"25,-25 25,1-25,-26 25,0-1,26 26,-1-25,0 24,25 26,25-26,24 26,-24-26,25 26,-1-26,1 26,-25-50,-25 24,0 1,-25-25,0 0,-24-1,-26 1,26-25,-1 0,0 0,1-25,49 1,-25 24,50-25,-25-25</inkml:trace>
  <inkml:trace contextRef="#ctx0" brushRef="#br0" timeOffset="2847.1627">8880 6300,'25'-24,"-25"24,25 0,-25 0,24 0,-24 0,0 0,-49 0,24 24,-25 1,26 0,-26 0,0 24,1 26,24-50,0 49,25-24,0-1,25 1,-25-1,25 1,-25 0,0-1,25-24,-25 25,0-25,24-25,-24 24,25-24,25 0,-25-24,24 24,-24 0,25-25,-1 0,-24 0,25-24</inkml:trace>
  <inkml:trace contextRef="#ctx0" brushRef="#br0" timeOffset="3182.1819">9575 6276,'0'-25,"-25"0,0 0,-25 25,1 0,24 0,-25 25,26 25,24-1,0 1,24-1,1 26,0-26,25 26,-26-1,1-24,-25 24,0-24,-25-25,25 24,-49-24,-1 0,25 0,-24 0,-1-25,25 0,1 0,-1 0,25 0,0-25</inkml:trace>
  <inkml:trace contextRef="#ctx0" brushRef="#br0" timeOffset="13295.7604">3770 4415,'0'-25,"25"25,-25-24,0 24,0-25,0 25,0 0,0 0,-25 0,25 0,-24 25,-1-25,0 0,0 24,0-24,0 0,-24 0,24 25,-25-25,1 0,-1 0,1 0,-1 0,0 0,1 0,-26 0,26-25,-26 25,26 0,-26 0,1 0,24 0,-24 0,24 0,-24-24,24 24,1 0,24-25,-25 25,1 0,24 0,0-25,0 25,0 25,1-25,24 0,-25 25,25-1,-25 1,25 25,0-1,-25 1,25 24,0 1,-25-1,25 1,-24-1,24 25,0-24,-25-1,25 1,-25 24,25-50,0 26,0-1,0-24,0-1,0-24,25 0,0 25,-25-26,24-24,1 25,0 0,0-25,24 0,-24 0,25 0,-1 0,1 0,0 0,-1-25,1 25,24 0,-24 0,0 0,24-25,-24 25,24 0,-24 0,24 0,0-24,-24 24,24 0,-24 0,24 0,1 0,-26 0,26 0,-1 0,-24 24,24-24,-24 0,24 25,-24-25,24 0,-24 25,0-25,24 25,0-25,-24 25,24-25,-24 0,24 25,-24-25,24 24,-24-24,24 25,1-25,-1 25,1-25,-1 25,1-25,-1 0,25 25,0-25,-24 0,24 24,0-24,0 25,-24-25,24 25,0-25,1 25,-1-25,0 0,0 25,0-25,1 0,24 0,-25 24,0-24,0 0,25 0,-24 0,24 0,-25 0,0 0,25 0,-25 0,0 25,26-25,-26 0,0 0,25 0,-25 0,25 0,0 25,0-25,-25 0,26 0,-1 0,0 0,0 25,0-25,0 0,0 0,0 0,25 25,-25-25,0 0,0 0,0 0,0 0,0 24,0-24,0 0,0 0,0 0,0 0,0 0,0 0,0 0,-25 0,25 0,0 0,-25-24,25 24,-24-25,24 25,-50-25,50 25,-25-25,-24 25,24-25,-25 1,1-1,-1 0,-24-25,-1 26,1-1,0 0,-26-25,1 26,25-26,-50 25,25-25,-1 1,-24-1,0 1,25-26,0 26,-25-1,0 0,25-24,-25 0,0 24,25 0,-25-24,0 24,0 1,0-1,0 1,-25-1,25 0,-25 25,0-24,0 49,-24-25,-1 0,1 0,-26 1,1 24,-1-25,1 25,-25 0,-1-25,1 25,-25 0,25 0,-25-25,0 25,0 0,25 0,-50 0,25 0,0-25,0 25,0 0,0 0,0 0,0 0,-25 0,25 0,0 0,0 0,0 0,0 0,0 0,0 0,25 0,-26 0,1 0,25 0,-25 0,25 0,0 0,-25 0,25 0,-1 0,1 0,-25 0,25 0,0 0,-25 0,24 0,1 0,-25 0,25 0,-25 0,0 0,25 0,-25 0,0 0,24 0,-24 0,0 0,0-24,0 24,0 0,0 0,0 0,0-25,0 25,0 0,0 0,0 0,0-25,0 25,0 0,25 0,-25 0,25 0,-25 0,24 0,1 0,25 0,-1 0,1 0,-1 0,26 0,-1 0,1 0,-1 0,25 0,-24 25,24-25,-25 0,25 0</inkml:trace>
  <inkml:trace contextRef="#ctx0" brushRef="#br0" timeOffset="36443.0844">11807 6821,'25'0,"-25"-25,0 25,0-24,0-1,0 0,0 0,-25 25,0 0,0 0,1-25,-1 25,0 25,0-25,0 0,1 25,24 0,0 24,24-24,1 25,0-25,0 0,0 24,-1-24,-24 25,25-50,-25 24,-25 1,25 0,-49-25,24 0,0 0,-24 0,24 0,0 0,0 0,0-25,25 25,0 0,0-25,25 25,0-24</inkml:trace>
  <inkml:trace contextRef="#ctx0" brushRef="#br0" timeOffset="36742.1015">11757 6970,'25'0,"0"-25,25 25,-26-24,26-1,-25 0,0 25,-1-25,1 0,0 25,-25-25,0 25,0 0,0-24,-25 48,0-24,-24 25,24 0,0 0,0 0,1 24,24 1,-25-25,50 0,-25-1,24 1,1 0,0 0,0-25,0 0,-1 0,26-25,-25 0,0-24</inkml:trace>
  <inkml:trace contextRef="#ctx0" brushRef="#br0" timeOffset="37151.1248">12179 6449,'0'-25,"0"25,0 0,-25 25,50 25,-25-25,0 49,0 0,0 1,0-1,25 1,-25-1,0 1,25-26,-25 1,0-1,0-49,0 0,0 0,0 0,-25-49,0-1,25 1,-50-1,26 0,-1 1,0 24,0 0,25 0,0 0,0 25,25 0,0 0,0 25,24-25,1 0,0 0,-1 0,1 0,-1 0,1 0,-25-25</inkml:trace>
  <inkml:trace contextRef="#ctx0" brushRef="#br0" timeOffset="37486.144">12923 6796,'0'0,"0"0,0 0,0 0,-25-24,1 24,-1 0,25 0,-50 0,25 0,25 24,-24-24,24 50,0-25,24 0,1 24,0-24,0 25,0-25,-1-1,1 1,-25 0,0 0,-25 0,1-25,-1 0,0 24,0-24,0 0,1-24,24 24,0 0,0-25,0 25</inkml:trace>
  <inkml:trace contextRef="#ctx0" brushRef="#br0" timeOffset="38456.1988">13419 6821,'25'0,"-25"0,-25 0,1 0,-1 0,0 25,0 0,-24 0,24 0,0 24,25 1,0-25,0-1,25 26,0-25,-1 0,26-25,-25 0,0 0,24-25,-24 0,0 25,0-25,-25 0,0 25,0 0,0 0,0 0,0 25,0 0,0 0,0 0,0-1,0-24,24 25,1 0,0-25,-25 0,25-25,-25 25,0-25,25 1,-25-1,0 0,0-25,0 26,0 24,0-25,0 25,24 0,-24 25,25-25,0 24,-25 1,25 0,0 0,-25-25,24 0,-24 0,25-25,-25 0,0 0,25 1,-25-26,0 0,0 1,25 24,-25-25,25 25,-1 1,-24-1,50 25,-50-25,25 25,0 0,-25 25,0-25,0 25,24-1,-24 1,0 0,25-25,-25 25,25-25,-25 25,25-25,0 0,-1 0,1 0,0 0,-25-25,0 25,0-25,0 0,0 0,-25 25,25-24,-25 24,1 24,-1 1,0 0,25 0,-25 0,25 24,0 1,25-25,-25 0,0-1,25-24,0 25,-25-25,24 0,1-25,-25 25</inkml:trace>
  <inkml:trace contextRef="#ctx0" brushRef="#br0" timeOffset="38786.2184">14461 6772,'0'0,"0"0,0 24,-25-24,1 0,-1 0,0 25,25 0,-25-25,25 25,25 0,0 0,0-1,24 1,1 25,-25-25,-1-1,1 1,-25 0,-25 0,1 0,-1-1,0-24,-25 0,26 0,-1 0,25 0,0-24,25 24</inkml:trace>
  <inkml:trace contextRef="#ctx0" brushRef="#br0" timeOffset="39140.2385">15156 7193,'0'0,"0"0,0 0,0 0,0 0,0 0,0 0,0 0,0 0,24 0,-24 0,0-24,25 24,0-25</inkml:trace>
  <inkml:trace contextRef="#ctx0" brushRef="#br0" timeOffset="39318.2488">15602 7069,'25'0,"-25"25,0 0,0-25,0 25,0-25,0 0,0 0,0-25,0 25,25-25,0 0</inkml:trace>
  <inkml:trace contextRef="#ctx0" brushRef="#br0" timeOffset="39440.2558">16024 6995,'0'0,"25"25,-25 0,0-25,0 0,0 0,0 0,24 0</inkml:trace>
  <inkml:trace contextRef="#ctx0" brushRef="#br0" timeOffset="46558.6628">4192 8855,'25'0,"-25"-25,0 25,0 0,0 0,0 25,0 0,0 25,0 24,0 1,0 24,25 0,-25 0,0 0,24 25,-24-49,0 24,0-49,0 24,25-24,-25-26,0 1,0-25,0 0,0 0,0-25,0 1,0-26,0 0,-25 1,25 24,-24-25,-1 1,-25 24,25 0,-24 0,-1 25,25 0,-24 25,-1 0,25-25,-24 50,49-1,-25 1,25-25,0 24,25 1,0-1,24-49,1 25,-1 0,1-25,0 0,-1 0,1-25,-1 25,-24-25,25 25,-25-24,-1-1,1 25</inkml:trace>
  <inkml:trace contextRef="#ctx0" brushRef="#br0" timeOffset="46882.6815">4539 9798,'0'0,"0"0,25 25,-25-25,0 49,0-24,0 0,0 24,25 1,-25 0,25-25,-1 24,-24-24,0 0,25-25,-25 0,-25-25,25 0,0 0,-24-24,-1-1,0 0,0-24,0 24,25 1,0-1,0 1,0 24,0 0,25 25,0-25,0 25,0-25,24 25,1 0,-25-24</inkml:trace>
  <inkml:trace contextRef="#ctx0" brushRef="#br0" timeOffset="47213.7002">5035 9674,'-24'49,"-1"-24,0 25,0-1,0 1,25 0,-24-1,24 1,0 0,24-26,1 1,25-25,-1 0,1 0,0-49,24 24,-24-25,-26 0,1-24,0 24,-25-24,0 24,-25-24,0 49,1-24,-26 24,25-25,0 50,1 0,24 0,0 0,0 25</inkml:trace>
  <inkml:trace contextRef="#ctx0" brushRef="#br0" timeOffset="47672.7265">5432 9996,'25'75,"-25"-1,25 25,-25-24,25 49,-1-50,1 25,-25-24,25 24,-25-74,25 24,-25-49,0 0,-25-49,25 24,-25-74,0 24,1-49,24-24,-25-1,25 0,0 25,0-25,0 50,25 0,24 49,-24 25,25 0,-1 50,1 0,-1 25,1-1,-25 1,0 24,-25-24,-25-1,0 1,0 0,-24-26,-1-24,0 0,1 0,-1 0,50-24,-25-1</inkml:trace>
  <inkml:trace contextRef="#ctx0" brushRef="#br0" timeOffset="48039.7475">6896 9525,'-25'25,"0"-25,0 0,-24 0,-1 0,0 0,-24 25,24-1,-24 26,24-25,26 24,-1 26,25-26,0 26,25-26,24 26,1-50,24 24,-24-49,49 25,-49-50,49 1,-49-26,24-25</inkml:trace>
  <inkml:trace contextRef="#ctx0" brushRef="#br0" timeOffset="48437.7702">7218 8855,'0'-49,"-25"24,25 25,-24 0,24 49,-25 1,0 49,25 1,-50 24,50 0,-24 24,-1 1,25-25,-25 0,25-25,-25-49,25 0,0-25,25-25,-25-25,25-25,0-24,-1 24,1-24,0 24,25 0,-26 26,1 24,-25 24,25 1,0 25,-25-1,25 1,-1 24,-24-49,25 25,0-25,-25-25,25 0,-25-25,25 0,-1-25</inkml:trace>
  <inkml:trace contextRef="#ctx0" brushRef="#br0" timeOffset="48726.7869">7491 9823,'0'0,"0"-25,25 25,-25 0,49 0,-49 0,25-25,0 0,0 0,0-24,-25 24,24 0,-24 0,-24 1,-1-1,0 25,0 25,0-1,1 26,-1 0,0 24,25-24,0-1,0 26,0-51,25 26,0-25,-1 0,26-25,0-25,-26 0,51 0,-50-24</inkml:trace>
  <inkml:trace contextRef="#ctx0" brushRef="#br0" timeOffset="48914.7963">7962 9699,'25'-50,"-25"25,-25 0,0 1,1 24,-1 24,0 1,-25 25,50-1,-24 1,24 0,0 24,24-24,1-26,0 1,25 0,-1-50,1 0,0 1,-1-26</inkml:trace>
  <inkml:trace contextRef="#ctx0" brushRef="#br0" timeOffset="49148.8111">8359 8731,'0'0,"-25"25,1 25,24 24,-25 0,0 51,25-1,-25 0,0 24,1-24,-1 25,25-50,-25 1,25-26,-25-24,25-1,0-49,0-24</inkml:trace>
  <inkml:trace contextRef="#ctx0" brushRef="#br0" timeOffset="49804.8486">8508 9426,'0'25,"-25"-1,0 1,-24 25,-1-25,1 24,-1 1,0-25,26 24,24 1,0-25,0 24,49-24,-24 0,49-25,-24 0,24-25,1 0,-26 0,26 1,-26-26,-24 25,25-24,-25 24,-25 0,0 0,0 25,-25 25,25-25,-25 50,0-26,25 26,-25 0,25-26,0 26,25-25,-25 0,25-1,0 1,0 0,-1 0,1 25,-25-26,50-24,-50 25,25-25,-1 0,-24 0,0-25,0-24,0-1,-24-24,24-1,-25 1,25 24,-25-24,50 24,-25 1,0-1,49 25,-24 0,25 25,0 0,-1-24,-24 24,25-25,-1 25,-24-25,0 0,-25 0,25 1,-25 24,0-25,0 0,0-25</inkml:trace>
  <inkml:trace contextRef="#ctx0" brushRef="#br0" timeOffset="51561.9491">2753 11782,'25'-49,"-25"-26,0 26,25-51,-25 1,0 0,0 0,0 24,0 1,0 24,0 25,0 25,0 25,25 50,0-1,24 25,1 1,-1-1,1 0,0-25,-1 1,1-1,-25-49,-1-25,-24 0,0 0,-49-25,24 0,-49 1,-1-26,1 0,-1 26,1-1,24 0,1 0,24 25,25 25,0-25,0 25,50-25,-26 25,26-25,0 0,-1 0,26 0,-26-25,1 0,-1 0,1-24,-25 24,0 0,-1 0,1 0,-25 1,0-1,0 25,0 0,0 0,0 25,0 24,0-24,25 0,-25 24,0 1,25 0,-25-1,0 1,25-1,-25-24,0 0,0 25,0-26,0 1,0 0,0-25,0 25,0-25,-25 0,25 0,0 0,0 0,0-25,0 25,0-25,0-24,0-1,0 0,-25-24,25 0,0 24,0-49,0 24,-25 1,25 24,0-24,0 24,0 25,0-24,0 49,0-25,0 25,25-25,-25 50,0-25,25 25,0 24,24-24,-24 25,25 0,-1-1,26 26,-26-26,-24 1,25-1,-1 1,-24-25,0 0,0-1,-25 1,0-25,-25 0,0 0,0-25,-24 1,-1 24,0-25,-24 0,24 0,1 25,-1-25,1 25,24 0,0 0,25-24,25 24,0-25,-1 0,1-25,0 26,25-26,-1 0,-24 26,25-26,-26 25,1 25,-25 0,0 25,0 0,0 49,0-24,-25 24,25-24,-24 49,24-49,-25 24,0-24,25-1,-25-24,0 0,25 0,0-25,0 0,0-25,0 0</inkml:trace>
  <inkml:trace contextRef="#ctx0" brushRef="#br0" timeOffset="52464.0006">2729 14238,'0'25,"24"24,-24-24,0-25,0 0,0 0,0 0,0-50,0 26,0-26,0-24,0 24,25-24,-25-1,0 1,0 24,0 1,0 49,0 0,25 0,0 24,0 51,-1-1,1-24,25 49,-1-25,-24 1,25-26,-1 26,-24-50,0 0,-25-1,0-24,-25-24,0 24,-24-50,-26 25,26-25,-26 26,26-1,-1-25,1 25,24 25,25-24,0 24,25 0,24-25,1 25,24-25,25 0,-24-24,-1-1,1 25,-1-24,0 24,-49-25,25 50,-50-25,0 25,-25 25,0 25,0-1,-24 1,-26 0,26 24,-1 0,1-24,-1 24,0-24,1 0,24-25,0-1,25 1,-25 0,50-25,-25 0,25 0,0-25,24 25</inkml:trace>
  <inkml:trace contextRef="#ctx0" brushRef="#br0" timeOffset="53087.0364">3299 14387,'25'-50,"0"25,-25-24,24-26,-24 1,0 24,25-49,-25 25,0-1,0 26,0-26,0 26,0 24,25 25,-25 25,25 49,0-24,-1 24,1 25,0 0,25 1,-26-26,1 0,0 1,0-25,-25-26,0 1,-25-25,25 0,-50-25,26 1,-26-26,0 0,1 1,24 24,-25 0,50-25,0 26,0-1,50 0,0 25,-1-50,26 26,-1-26,1 0,-1 1,-24-26,-1 51,1-26,-25 0,-1 26,-24 24,-24 0,-1 49,-25 1,1-1,-1 26,-24-1,-1 25,25-24,-24 24,24-25,1 26,-1-26,1-24,24 24,0-49,25 0,-25 0,25-1,0-24,25-24,-25-1,25 0,0 0</inkml:trace>
  <inkml:trace contextRef="#ctx0" brushRef="#br0" timeOffset="54213.1008">4762 15230,'0'0,"0"0,0 0,0 0,-24 0,24 25,0 24,0 1,-25 25,25 24,0-25,0 50,0-25,0 1,0-1,0-25,0 1,0-26,0 1,0-25,0-1,0-24,0 0,0-49,0 24,-25 0,25-49,0 24,-25 1,0-26,1 26,-1-1,-25 0,25 26,-24 24,24 0,-25 24,26 26,-1 0,0-1,25 26,-25-1,50 0,-25-24,25 0,0-1,-1-24,1 0,0 0,0-50,24 25</inkml:trace>
  <inkml:trace contextRef="#ctx0" brushRef="#br0" timeOffset="54487.1164">4936 16024,'0'25,"0"-1,0 1,0 0,0 25,0-1,0 1,25-1,0-24,-25 0,49-25,-24 0,0-25,25 0,-26-24,-24 24,0-25,0 26,-24-26,24 25,-25 0,0 1,-25-1,50 0,0 25,0-25</inkml:trace>
  <inkml:trace contextRef="#ctx0" brushRef="#br0" timeOffset="54765.1323">5705 15577,'25'0,"-25"0,0 0,0 0,0 25,-25 25,25-1,0 1,-25 24,25 1,0 24,0 0,0 0,0-24,0 24,0-49,0 24,0-49,0 0</inkml:trace>
  <inkml:trace contextRef="#ctx0" brushRef="#br0" timeOffset="55334.1649">5507 16049,'0'-25,"0"0,0 0,24 0,1 1,0-1,0 0,24-25,-24 1,25 24,-25 0,-1 0,1 25,25 0,-25 25,0 25,-1-1,1 26,-25-1,25 25,-25-24,-25-1,25 1,0-1,0-49,-25 0,25-25,0 0,0 0,0-25,0 0,25 25,-25-25,25 25,0 0,0 0,-1 25,1-25,25 0,-25-25,24 25,-24-49,25 24,-26-25,26 1,-50-1,25 0,-25 1,0 24,0 0,-25 25,0 25,0 25,1-1,24 1,-25 24,25-24,0-1,25 1,-1-25,-24 0,50-25,-25-25</inkml:trace>
  <inkml:trace contextRef="#ctx0" brushRef="#br0" timeOffset="56565.2352">6945 16222,'0'25,"0"25,-24-26,24 1,0-25,0 0,-25 0,25-25,0 1,0-1,0-25,0-24,25-1,-25 26,24-26,-24 1,25 0,-25 24,25 0,0 26,0 24,-25 0,24 24,1 26,0 0,0-1,0 1,24 24,-24-24,0-25,0-1,-1-24,1 0,0 0,0-24,-25-1,25 0,-25-25,24 1,-48-1,24 25,-25 1,25-1,-50 25,50 25,-49 24,49 1,-25-1,25 1,0 24,0-24,0 0,0-26,25 1,-25-25,24 0,1-25,0 1,0-1,0 0,-1-25,1 50,0-24,0 24,-25 0,25 24,-1 1,-24 0,25 0,-25 0,0 24,0-49,-25 25,25-25,-24 0,-1 0,25 0,-25 0,25 0,0 0,0 0,0 0,0-25,25 25,0 0,-1 0,26-49,0 24,-1-25,1 1,-1-26,-24 1,25-1,-25-24,-1 0,1 25,0-26,-25 26,0-1,-25 26,25 24,-25 25,25 25,-24 24,24 51,-25-26,25 50,-25 0,25 25,0-25,25 0,-25 0,0-25,25-24,-25-26,0-24,0-50,0-24,-25-1,25-49,-25 0,-25-1,26-24,-1 25,0 0,-25 49,26 1,24 24,0 25,0 0,24 50,26-26,0 26,24-25,-24 0,-1-1,26-24,-26 0,-24-24,0-1,0 0,0 25</inkml:trace>
  <inkml:trace contextRef="#ctx0" brushRef="#br0" timeOffset="56747.2456">8260 16173,'0'49,"0"1,0-1,-25 1,0-50,25 0,0 0,0 0,0-25,0 0</inkml:trace>
  <inkml:trace contextRef="#ctx0" brushRef="#br0" timeOffset="56923.2558">8508 16197,'25'25,"-25"-25,0 25,0-25,0 0,0 0,0 0,0 0,25-25</inkml:trace>
  <inkml:trace contextRef="#ctx0" brushRef="#br0" timeOffset="57095.2655">8806 16173,'0'24,"24"1,-24 0,0-25,25 25,-25 0,0-25,0 24,0-24,25 25,-25-25</inkml:trace>
  <inkml:trace contextRef="#ctx0" brushRef="#br0" timeOffset="126085.2116">9649 16991,'0'0,"0"25,0-25,25 25,-25-25,25 25,-1-1,1 1,0 25,25-25,24 24,-24 1,24-1,1 1,-1 0,25 24,-24-49,-1 25,0-1,-24 1,0-25,-50-25,49 49,-49-49,0 0,0 0,0 0,0 0</inkml:trace>
  <inkml:trace contextRef="#ctx0" brushRef="#br0" timeOffset="126645.2437">9575 17090,'0'0,"0"0,0 0,0 0,0 25,24 0,1 25,-25-26,25 26,0 0,0-1,-1-24,1 0,-25 0,0-25,0 0,0 0,0-25,-25-25,1 1,-1-1,0-24,0-1,-24 1,24-1,0 1,0 49,0-24,25-1,25 25,0 25,25 0,-26 25,26 0,0 0,24-1,-24 26,-1-25,1 0,-25-1,24 1,-24-25,25 0</inkml:trace>
  <inkml:trace contextRef="#ctx0" brushRef="#br0" timeOffset="127856.3129">11435 16470,'-25'25,"25"0,0 25,0 24,0 0,25 26,-25-1,25 25,0-25,-25 25,24 0,-24-50,0 26,25-26,-50 1,25-51,0-24,-24 75,24-75,0 0,-50-25,50 25,-50-74,26 49,-1-25,0 1,-25-1,26 25,-1 0,-25 25,0 0,26 25,-26 0,0 0,1 24,24 26,0-26,0 26,25-26,0 26,25-26,0 1,25 0,-1-1,1-24,24 0,1-25,-1 0,25-25,-24 0,-1 0,1-24,24 24,-50-25,26 1,-26-26,1 51,-25-26,-25 50,0-74,0 24,-25 25,0 0,25 25,-49 0,49 0,-75 0,75 0,-74 75,74-75,-25 49,25-49,-25 75,25-75,50 49,-50-49,49 50,-49-50,75 25,-26-25,1-25,0 0,-1 0,1 1,-1-26,1 0,0-24,-1 0,-24-1,25-49,-50 25,25 0,-25-50,-25 50,0-1,0-24,0 50,1 0,-1 24,-25 25,25 25,0 25,1 25,-1 24,25 0,0 50,0 0,0 0,25 0,-1 0,-24 0,50-24,-25 24,0-50,0 1,24-51,-49-24,50 100,-50-100,25 49,-25-49,0 0,49 25,-49-25</inkml:trace>
  <inkml:trace contextRef="#ctx0" brushRef="#br0" timeOffset="128546.3524">12675 16594,'0'0,"0"0,0 0,0 0,0 25,0 0,0 25,0-1,0 26,0-1,0 25,0 0,-25 1,25-1,0 0,0-25,0 1,0-1,-24-24,24-50,0 50</inkml:trace>
  <inkml:trace contextRef="#ctx0" brushRef="#br0" timeOffset="128680.3601">12700 17785,'50'74,"-50"-74,0 0,0 0,0 0,0 0</inkml:trace>
</inkml:ink>
</file>

<file path=ppt/ink/ink95.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8:22.899"/>
    </inkml:context>
    <inkml:brush xml:id="br0">
      <inkml:brushProperty name="width" value="0.05292" units="cm"/>
      <inkml:brushProperty name="height" value="0.05292" units="cm"/>
      <inkml:brushProperty name="color" value="#FF0000"/>
    </inkml:brush>
  </inkml:definitions>
  <inkml:trace contextRef="#ctx0" brushRef="#br0">23937 1315,'0'0,"0"0,0 0,0 0,0 0,0 0,-50-25,50 25,-50 0,50 0,-74-25,74 25,-75-50,51 26,-26-1,-24-25,24 25,-24 25,-1-49,-24 24,25 0,-26 0,-24 1,25-26,-25 25,-25 0,25 1,-25-1,-24 25,24-25,-25 25,-24 0,-1-25,26 25,-26-25,1 25,-1 0,26-24,-26 24,1 0,0-25,-1 25,1 0,-26-25,26 25,-25 0,0 0,-26 0,26 25,0-25,-25 25,0-1,25 26,-25-25,24 49,1 1,0-26,0 50,24 1,1-1,24 25,25 0,0 0,50 0,0 25,25 0,24-1,25-24,0 25,25 0,0 0,25 0,0 0,25-1,24 1,0-25,1 0,49 0,0 0,25-24,0-1,24-25,1 1,24-1,1-24,24-1,25-24,0 0,25 0,0-25,24 0,1 24,-25-24,25 0,-1 0,1-24,0 24,-26 0,26 0,0-25,-25 25,24-25,-24 25,25-25,-25 0,-25 1,0-26,0 0,-25 1,0-26,-24 1,-1 0,0-1,-24-24,0 0,-50-25,25 24,-25-24,-50-24,25-1,-49 0,-25-25,-1 1,-24 24,-49-25,-1 1,-24 24,-25-25,-1 25,-24 25,-24 25,-1-25,0 50,-25-26,1 26,-1 24,0 26,1-1,-1 50,174-25</inkml:trace>
  <inkml:trace contextRef="#ctx0" brushRef="#br0" timeOffset="36066.0629">8037 13940,'0'0,"0"25,0-25,0 0,25 0,-25 0,24 0,1 0,0 0,0 0,24 0,1 0,24 0,-24 0,24 25,-24-25,24 0,-24 25,24-25,-49 0,25 0,-25 24,-1-24,-24 0,25 0,-25 0,0 0,0-24,-25 24,25 0</inkml:trace>
  <inkml:trace contextRef="#ctx0" brushRef="#br0" timeOffset="36411.0826">7913 14039,'0'0,"0"0,0 0,0 25,24-25,-24 25,50-25,-25 0,25 25,24-25,-24 25,24-1,0-24,1 25,-1-25,-24 0,24 25,-24-25,-1 0,-24 0,0 0,-25-25,0 25,0 0,0 0,-25-25</inkml:trace>
  <inkml:trace contextRef="#ctx0" brushRef="#br0" timeOffset="37147.1245">9723 13171,'0'0,"25"0,-25 0,0 0,25 25,-25-25,0 0,-25 25,25-25,0 25,-25 0,1-1,-26 1,25 25,-24-25,24-1,-25 26,25-25,1 0,-1-1,0 1,25 0,25-25,0 25,-1-25,26 25,0-25,-1 0,26 24,-26-24,1 25,24-25,-24 0,-25 25,24-25,-24 25,-25-25,25 0,-25 0,0 0,0-25,0 0,25 0</inkml:trace>
  <inkml:trace contextRef="#ctx0" brushRef="#br0" timeOffset="37528.1465">10244 12998,'0'0,"-24"24,24-24,0 25,0-25,-25 50,25-25,-25 49,25-24,-25 49,25-25,-25 26,25-1,0 0,-24 0,24 0,0-24,0-1,0 1,0-1,0-24,0-1,0-24,0 25,0-25,0-1,0-24,0 25,0-25,0 25,0-25,0 0,0 0,0 0,0 0</inkml:trace>
  <inkml:trace contextRef="#ctx0" brushRef="#br0" timeOffset="53902.083">14560 2952,'0'0,"0"0,0 0,0-25,0 0,0 25,-24 0,24 0,0-25,-25 25,0-24,25-1,-25 25,0 0,-24-25,24 25,0-25,-25 25,26 0,-26-25,0 25,-24 0,24 0,1 0,-26 0,1 0,24 0,-24 0,-25 0,0 0,24 25,-24-25,0 25,-1-25,-24 0,0 25,25-25,-50 0,25 25,-24-25,-1 0,-25 24,25-24,-24 0,-1 0,-24 0,24 0,-25 0,1 0,24 0,-49 0,25-24,-1 24,1-25,-1 25,1-25,0 25,-1 0,1 0,-1 0,26 0,-26 25,26-25,-1 49,0-24,25 0,-24 25,49-1,-25 1,25-25,0 24,0 26,25-51,-1 26,26 24,0-24,24-25,0 24,1-24,24 25,0-25,0-1,1 1,24 0,-25-25,25 25,0 0,0-25,0 0,0 0,0 0,-25 0,25 0,-25-25,25 25</inkml:trace>
  <inkml:trace contextRef="#ctx0" brushRef="#br0" timeOffset="54226.1016">5953 3597,'0'0,"0"0,0 0,0 0,-25 0,25 0,0 24,0 1,-24 0,24 25,-25-25,25-1,-25 1,25 0,0 0,0 0,25-25,0 0,24 0,1 0,-25 0,24 0,1 0,-25-25,24 25,-24 0,0 0,-25 0,25 0,-1 0,-24 0</inkml:trace>
  <inkml:trace contextRef="#ctx0" brushRef="#br0" timeOffset="55849.1943">2902 5606,'0'0,"0"0,0 0,0 0,0 0,0 0,0 0,0 0,0 0,0 0,0 0,0 0,0 0,0-25,0 0,0 25,0-49,0-1,0 0,0 1,0-1,0-24,25 24,-25 1,25-26,-25 26,25-1,-1-24,-24 49,0-25,25 25,-25 0,0 1,25-1,-25 25,0 0,0 0,0 0,0 0,25 0,-25 25,0-1,0 1,25 25,-25 0,24-1,-24 1,0-1,25 1,-25 24,25-24,-25 0,0-1,25 1,-25-25,0-1,0-24,0 0,25 0,-1 0,1-24,0-1,-25-25,50 1,-26-1,1-24,25-1,-25 1,-1-1,26 26,-25-1,0-24,-25 49,24 0,1 0,-25 25,0 0,0 0,0 25,0 0,0 0,0 24,25 26,-25-1,0 1,0-1,0 25,0-24,25 24,-25-25,0 1,25-26,-25 1,0-1,0 1,0-50,0 25,0 0,0-25,25 0,-25-25,24 0,1 0,0-24</inkml:trace>
  <inkml:trace contextRef="#ctx0" brushRef="#br0" timeOffset="56238.2167">4564 5110,'0'0,"0"0,0 0,0 0,25 0,0 0,-1 0,1 0,0 0,25 0,-26 0,1 0,0 0,25-25,-25 25,-1 0,1-25,25 25,-50 0,49 0,-49-25</inkml:trace>
  <inkml:trace contextRef="#ctx0" brushRef="#br0" timeOffset="56570.2355">4638 5457,'0'25,"25"-25,0 0,0-25,24 25,-24 0,25 0,-25-25,24 25,-24 0,0 0,0 0,-25 0,25 25,-25-25,24 0,-24 0,0-25,0 25</inkml:trace>
  <inkml:trace contextRef="#ctx0" brushRef="#br0" timeOffset="67338.8516">5854 5606,'0'25,"0"-25,25 0,-25-25,25-25,-25 25,0-49,24 0,1-1,-25 1,25-25,0 24,0 1,-25-1,0 51,24-1,-24 25,25 25,-25-1,0 51,0-1,0 1,25-1,0 0,-25 1,25-26,-1-24,1 0,0-25,0-25,0 0,-1-24,26-26,-25 1,0-25,-1 0,1-1,0 26,0-25,-25 49,25 25,-25 25,24 25,-24 25,25 24,-25 1,25 24,-25 0,25 25,-25-25,25-24,-25-1,0-24,24-1,-24-49,25 0,-25-25,25-24,0-26</inkml:trace>
  <inkml:trace contextRef="#ctx0" brushRef="#br0" timeOffset="67925.8851">7020 4638,'25'-24,"-25"-1,24 25,26 0,-50 25,50 24,-26 1,1 49,0-24,0 24,-25-25,25 25,-1-24,-24-26,25 1,-25-25,0 0,0-25,0-25,-25 0,1 0,-26-24,0 24,-24 0,24 25,-24 0,24 0,1 50,24-1,25 1,0 24,0-24,0 24,50-24,-26-25,26-1,0 1,-1-50,1 1,-1-26,1 25,-25-74,0 49,-1-74,1 50,0-25,-25 0,25 24,-25 26,0 24,25 0,-25 50,24 0,1 24,0 26,0-1,24 0,-24 26,25-26,-1 0,1-24,-25 0,24-1,-24-49,25 0,-25-25,-1-24,1-26</inkml:trace>
  <inkml:trace contextRef="#ctx0" brushRef="#br0" timeOffset="68146.8977">7962 4638,'0'0,"-25"0,25 50,-24 0,-26 49,0-25,26 50,-26 0,0 0,-24 0,24-24,1-1,24 0,0-25,0-24,25-25,0-25,0-25,25-25,0-24</inkml:trace>
  <inkml:trace contextRef="#ctx0" brushRef="#br0" timeOffset="68424.9123">8161 4142,'49'-49,"-49"24,25 25,-25 0,0 50,-25 24,-24 25,24 25,-25 50,1 24,-1 26,0-1,26 0,-1 0,0-24,25-50,0 24,25-49,0-49,-1-1,1-49,25-25,0-50</inkml:trace>
  <inkml:trace contextRef="#ctx0" brushRef="#br0" timeOffset="68914.9417">8781 4787,'0'-25,"0"25,0 0,-25 0,0 25,0 0,-24 0,24 25,0-1,-24 1,49 24,0-24,24 24,1-24,25-1,-1 26,-24-50,25-1,-50 26,25-25,-25-25,-25 0,-25 25,25-50,-49 25,24 0,1 0,-1-25,1 25,24-25,0 25,25-25,25 25</inkml:trace>
  <inkml:trace contextRef="#ctx0" brushRef="#br0" timeOffset="69249.9607">9426 5060,'0'0,"0"-25,0 25,-25 0,-25 0,26 25,-26 0,25 25,-24-1,-1 1,25 49,-24-25,49 1,0-1,24 1,1-26,25-24,-1 0,26-25,-1-25,1 25,24-50,-25 1</inkml:trace>
  <inkml:trace contextRef="#ctx0" brushRef="#br0" timeOffset="69586.9801">9798 4068,'0'0,"25"0,-25 25,49 24,-24 26,25 24,-1 0,-24 50,25 0,-25 25,-1-1,1 1,-25-1,-25 1,1-50,-1 25,0-75,-25 26,25-51,1 1,-1-25,25-50,-25 0,0-25</inkml:trace>
  <inkml:trace contextRef="#ctx0" brushRef="#br0" timeOffset="70094.0092">2679 6524,'0'0,"0"0,25 24,0-24,-1 0,26-24,0 24,49 0,0-25,0 0,25 25,-25-25,1 0,-1 25,-25-24,1 24,-26 0,-24 0,-25 0,0 0,-25 0</inkml:trace>
  <inkml:trace contextRef="#ctx0" brushRef="#br0" timeOffset="70343.0234">2853 6697,'0'0,"0"0,49 25,26-25,24 0,0-25,25 25,0 0,-25 0,25 0,-49 0,-1 0,-24 25,-25 0,-25 0,0-25,0 0,0 24,0-24</inkml:trace>
  <inkml:trace contextRef="#ctx0" brushRef="#br0" timeOffset="83279.7631">8359 8682,'25'0,"-25"24,0-24,0 50,-25-25,25 0,-25-1,1 1,-1 25,0-1,0 1,0 25,1-1,-1 0,0 1,25-1,0 1,0-1,25 0,0-24,24 0,1-1,-1-24,26 0,-1-25,1 25,-26-25,26-25,-1 25,-24-25,-1-25,-24 26,25-26,-26 25,-24-24,25-1,-25 0,0 26,-25-26,25 25,-24 0,-1 1,-25 24,25 0,1 0,-26 24,25-24,0 50,-24-25,49 24,-25-24,0 25,25-1,0 1,0-25,25 24,-25-24,25 0,-25-25,0 0,0 25,0-25,0-25,0 0</inkml:trace>
  <inkml:trace contextRef="#ctx0" brushRef="#br0" timeOffset="94509.4056">12998 10964,'0'0,"0"0,-25 24,25 1,0-25,0 25,0-25,0 0,0 0,0 0,0 0,0 0,0-25,0-24,0 24,25-25,-25 1,0-26,24 1,1-1,-25-24,0 25,0-1,25 26,-25-1,0 1,0 24,0 25,25 25,-25-1,25 26,-25 0,24 24,-24 0,0 1,25-1,-25-24,0-1,25 1,-25-50,25 25,-25-25,25-25,0-25,24 1,-24-26,0 1,24 0,-24-26,25 26,-25-25,24 49,-24 1,0-1,0 50,-1 0,-24 25,25 24,0 1,-25 24,0 26,25-1,-25-25,25 25,-25 1,24-26,-24-24,25 24,-25-24,25-50,-25 24,0 1,0-25,0 25,0-25,0 0,0 0,0 0,0 0,0 0,25 0,-25 0,25 25,-25-25,0 25</inkml:trace>
  <inkml:trace contextRef="#ctx0" brushRef="#br0" timeOffset="97525.5782">9599 13618,'-24'25,"24"-1,0-24,24 0,1-24,0-26,25 25,-1-24,1-26,-1 1,26-1,-26 26,-24-1,25 25,-25 25,-25 0,-25 50,0 0,-25 24,1 25,-1 0,-24-24,24 24,1-49,24-26,25 1,25-25,-1-49,26 24,0-50,24 26,-24-1,24 1,-49 24,25 0,-50 50,-25 24,0 1,-25 49,1 0,-26 1,26-26,-1 0,25-24,0-25,50-25,0-25,25 0,24 0,-24-24,49 24,-49 0,-1 25,-24 0,0 50,0-1,-50 1,0 0,25-1,-50 1,50-25,-24-1,24 1,0-25,0-25,0 1,24-1</inkml:trace>
  <inkml:trace contextRef="#ctx0" brushRef="#br0" timeOffset="98074.6096">10517 13667,'0'0,"0"25,25 0,-25 0,25 0,-25 24,0 1,0-1,0 1,0 0,0-1,0-24,0 0,0-25,0 0,0-25,25 25,-1-50,26 1,0-1,24-24,0-25,50 24,-24 1,24-1,25 1,-25 0,-25 24,25-24,-50 49,25-25,-49 0,24 26,-49-1,0 25,0 0,-25 0,0 0,25 0,-25 0,0 0,0 0,0 0</inkml:trace>
  <inkml:trace contextRef="#ctx0" brushRef="#br0" timeOffset="119764.8502">15577 4986,'25'-25,"-25"25,-25 0,25 0,-24-25,-1 25,0-25,0 25,-24-24,-1 24,0 0,1-25,24 25,-25 0,25 0,25 25,-24-1,24 26,0 0,0 24,0 25,0 0,-25 25,25 0,-25 0,0 0,0 1,1-1,-1 0,25-25,0-25,0 1,25-26,24 1,1-25,-1-1,1-24,0 25,-1-25,26 0,-50 0,24-25,-24 1,0 24,0-50</inkml:trace>
  <inkml:trace contextRef="#ctx0" brushRef="#br0" timeOffset="120200.8751">15825 5556,'25'-25,"-25"1,25-1,0 0,0 0,24 0,-24 25,0-24,24 24,-24 0,25 24,-50-24,25 50,-1 0,-24-1,-24 26,-1-1,-25 25,1-24,-1 24,-24-25,24 1,25-1,-24-24,24-1,25-24,0 0,25-25,-25 0,49 0,1 0,-25-25,24 0,1 1,-25-1,24 0,1 0,-1 0</inkml:trace>
  <inkml:trace contextRef="#ctx0" brushRef="#br0" timeOffset="120376.8852">16421 6325,'0'25,"0"49,0-24,-25 0,25-1,-25 1,25-1,-25-24,25 25,-25-25,25-1,0 1,0-25</inkml:trace>
  <inkml:trace contextRef="#ctx0" brushRef="#br0" timeOffset="120836.9114">16793 5531,'25'-49,"24"-1,1 1,-25 24,24-25,1 25,-1 1,-24 24,0-25,25 50,-50-1,0 1,-25 25,0-1,0 1,-24 24,-1-24,25 24,25-24,0 0,25 24,0-24,24-1,1 1,0 0,-1-26,1 26,-25 0,-25-26,-25 1,0 0,0 25,-24-26,-1 1,-24-25,24 25,0-25,26 0,-1 0,25 0,0 0,0-25,25 25,-1-25</inkml:trace>
  <inkml:trace contextRef="#ctx0" brushRef="#br0" timeOffset="121023.9221">17462 6251,'25'25,"-25"24,0-24,0 25,-25-1,1 1,24-25,-25 24,0 1,0-25,25-1,0 1,0-25,25-25</inkml:trace>
  <inkml:trace contextRef="#ctx0" brushRef="#br0" timeOffset="121454.9459">17983 5407,'-24'50,"-1"24,25-24,-25 24,25 1,0-26,25 26,0-50,24-25,1 0,-1 0,1-25,0-25,-1 1,-24-1,25-24,-26-1,-24 1,25-1,-25 51,0-1,-25 0,25 50,0 24,0 1,0 49,0 0,0 1,0 24,-24-25,24 0,0 0,0-49,24 24,-24-49,0 0,0-25,25-25,0-24,-25-26</inkml:trace>
  <inkml:trace contextRef="#ctx0" brushRef="#br0" timeOffset="121835.9686">18678 5159,'25'-24,"24"24,-24-25,25 25,-25 0,24 0,-24 0,0 25,0-1,-25 26,0 0,24 24,-24 25,25 0,-25 1,25 24,0 0,-25-25,25-25,-1 26,-24-51,0 1,0-1,0-24,-49-25,24 25,-25-25,26 0,-26 0,0 0,26 0,-26 0,25 0,25 0,-25 0,50 0,-25-25,25 0,-25-24</inkml:trace>
  <inkml:trace contextRef="#ctx0" brushRef="#br0" timeOffset="122608.0127">19546 4465,'-25'-25,"-24"-25,-1 26,-49-26,24 0,-49 26,0-51,-49 26,-1-1,-24 0,-26 1,-24 24,0 0,-49 0,24 25,-25 0,1 25,-1 0,-25 25,26-1,-1 26,25 24,25-25,0 50,25 0,0 25,49 0,25 0,25 24,25 26,25-26,49 1,0 0,50-1,49 1,1-25,49 0,24-1,51-24,24-24,50 24,0-50,74 1,-24-26,24 1,50-1,-25-24,25-25,-25 0,25-25,-25 1,0-51,-25 1,-25-25,-24-1,0-49,-25 1,-50-26,-50-24,-49-26,-24 26,-26-50,-74 25,-49-1,-26 1,-49 0,-25 49,-49 1,-1 49,-24 0,0 49,-25 1,25 24,-1 50,26 25,24 0,25 24,25 1,25 49,25-24</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37.26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1327 1841 39,'11'0'40,"-1"2"1,-10-2 1,10 2-18,-10-2-15,0 0-3,0 0-3,15 9-1,-1-1-1,5 0-1,5 1 0,6 2 0,3 2 0,5 2 0,-2 2 0,-1 4-1,-4 0 1,-4 6-1,-27-27-1,35 65 1,-35-65 3,12 71-3,-12-71 3,-4 66-3,4-66 0,-11 51 3,11-51-2,0 0-1,0 0-1,-4 41 4,4-41-2,0 0 0,41-1 3,-41 1-5,52-5 5,-52 5-3,70-7-1,-70 7-1,75-1-2,-75 1 6,70 6-5,-70-6 5,56 4-5,-56-4 4,0 0-2,52 0 2,-52 0-3,0 0-1,0 0 2,0 0-5,0 0 1,0 0-7,41-14-8,-41 14-13,0 0-5,0 0 1,0 0 2</inkml:trace>
  <inkml:trace contextRef="#ctx0" brushRef="#br0" timeOffset="485">2198 2145 38,'-9'-10'32,"-4"1"1,-7 4-10,3-2-4,-11 8-6,6 0-5,-5 0-1,6 3-3,1 0-2,5 0 0,15-4-1,0 0 0,0 0-1,0 0 0,0 0 3,54 38-1,-54-38 0,57 19-2,-57-19-1,55 22 3,-55-22-3,0 0 3,51 33-6,-51-33 4,0 0-2,0 0-1,7 50 5,-7-50-3,0 0 4,-32 49-6,32-49 6,-38 46-6,38-46 5,-47 53 3,47-53-4,-51 52-1,51-52-2,-45 40 1,45-40-8,0 0-19,-43 30-13,43-30-3,0 0 3</inkml:trace>
  <inkml:trace contextRef="#ctx0" brushRef="#br0" timeOffset="1170">910 1365 36,'0'0'38,"-12"-16"2,0 12-2,-5-1-16,-2 11-14,-8 9-4,-2 6-4,-2 7 1,1 8-2,6 7 1,2 6 0,10 3 0,7 2 0,11-5-1,6-7 1,9-1-1,3-11 2,5-8-2,4-10 1,1-16 0,0-12-1,1-12 2,-3-6-1,-2-11 2,-5 0-2,-6-7 2,-6-1 0,-10 7 0,-7 4 1,-11 9-1,-5 10 1,-7 8-2,-1 12 0,-3 11-2,2 9-3,6 7-2,-2-2-20,13 4-14,4-3-2,12-3 3,-4-20-1</inkml:trace>
  <inkml:trace contextRef="#ctx0" brushRef="#br0" timeOffset="1748">1211 1350 18,'-1'10'34,"1"-10"2,-10 7-1,10-7-15,-20 5-8,10 1-4,-6-2-3,0 10-1,-1 1-1,0 6-1,1 4-1,2 7-1,5 5 1,5 2 0,6 5-2,5-3 2,6-3-2,7-5 2,4-8-1,2-10 0,1-11 0,1-10-1,-4-15 1,-5-12-1,-5-8 2,-7-11-1,-10-10 3,-6-3 0,-14-11 0,-5-1 0,-8-1 1,-4 2-1,-2 6-1,1 10 1,4 9-2,6 11-1,6 14-1,7 12-1,8 14-4,10 0-16,-4 13-18,14 5 0,4 3-1,4 2 1</inkml:trace>
  <inkml:trace contextRef="#ctx0" brushRef="#br0" timeOffset="2296">1328 1334 58,'9'15'39,"-6"-2"-2,-6 4 1,6 6-32,-6 1-4,4 3-3,4 4 0,2 0 0,5 0 0,4-5-1,2-8 2,2-5 1,-1-11 0,-2-7 0,-6-12 0,-2-12 1,-7-11 0,-6-10 2,-11-15 0,-8-11 0,-10-9 0,-7-2 1,-10-10-1,-2 11 1,-3 5-3,6 9 0,4 16-1,8 15-2,10 17-1,8 11-2,15 25-3,4-12-21,19 28-14,4-3 0,10 4 1</inkml:trace>
  <inkml:trace contextRef="#ctx0" brushRef="#br0" timeOffset="3339">179 719 78,'0'0'43,"7"-11"-2,-12-9 1,3-6-35,-13-12-5,-2-16-1,-4-6 0,-3-7-1,2-7 0,-1 0 1,2-1 0,6 6 0,4 10-1,3 12 1,10 17-1,8 15 0,8 19-1,6 13-1,8 16 1,3 10-1,6 7 1,4 6-1,-2-4 2,-3 0-1,-5-9 1,-6-7 0,-5-11 0,-8-7 1,-8-5 0,-8-13 0,-19 11 0,-2-9 0,-11-2 1,-7 2-1,-3-1-2,-1 2 0,1 1-1,5-2-3,11 4-4,1-10-16,25 4-18,0 0 2,7-20-1,10-4 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10.50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91 822 38,'-15'-22'38,"-1"4"2,-1-3 0,17 21-18,-26-25-11,26 25-3,-18-13-3,18 13-1,-3 12-1,14 9-2,6 6-1,7 4 0,6 7 0,7 2-1,6 6 1,3-3 0,-1-3-1,-5-9 1,-6-7-1,-5-5 1,-9-10 0,-10-8 1,-10-13-1,-8-10 1,-7-11-1,-5-9 1,-4-12-1,-3-8 1,1-5-1,4 1-1,8 4 1,9 2 0,9 3-2,10 8 1,12 10-2,4 6-5,16 12-26,-4 5-6,3 5-1,-6 8 1</inkml:trace>
  <inkml:trace contextRef="#ctx0" brushRef="#br0" timeOffset="394">679 837 42,'32'27'37,"5"-11"1,0-14 0,3-6-21,-9-20-10,1-4-3,-9-10-2,-5-4 0,-11-4-1,-6 3 1,-12 2 1,-9 10-1,-7 12 0,-6 10 0,-5 18 0,-3 14-1,2 15 0,4 13 0,8 11-1,10 7 0,12-1 0,11-3 0,13-7 0,9-13-1,9-13 0,5-18-1,7-16-2,-1-21-2,2-9 0,-6-14-1,2-1 1,-6-6 1,-5 5 2,-6 6 4,-7 9 2,-4 17 3,-7 9 0,-1 20 0,-7 8 0,4 19-2,1 9-1,4 11-2,6 9-1,4 6 0,5 3 0,3 0-1,1 0 2,-2-6-1,-6 1 2,-6 0 1,-14-4 1,-10-4 0,-14-8-1,-9-4 1,-11-8-3,-5-6-1,-2-12-3,-2-16-7,9-13-33,4-22 1,13-18-2,9-19 1</inkml:trace>
  <inkml:trace contextRef="#ctx0" brushRef="#br0" timeOffset="963">1300 438 70,'19'5'40,"-1"10"-1,1 5-4,-6-10-46,5 3-27,1-6-1,1-2-1,0-1 0</inkml:trace>
  <inkml:trace contextRef="#ctx0" brushRef="#br0" timeOffset="1120">1522 915 62,'28'22'41,"1"-17"-1,6-11 0,-9-16-30,8-5-4,-4-9-4,-3-5 0,-8-3-1,-5 2-1,-7 5 1,-5 3 1,-8 7-1,-4 9 0,-7 12 1,-6 13-1,-1 11 1,0 11-1,-1 9 0,4 8 0,6 8-1,5 4 0,7 0-1,7-4 0,8-5-2,3-9-1,9-5-5,-4-23-17,13-6-16,1-16 2,5-12-2,1-13 3</inkml:trace>
  <inkml:trace contextRef="#ctx0" brushRef="#br0" timeOffset="1399">2027 788 64,'7'-22'41,"-7"22"-1,-13-6-4,1 29-17,-13 4-11,3 10-4,3 7-1,3 3-2,9 1-1,6 0-1,9-6 0,7-7-2,8-8-2,0-18-9,5-6-28,0-14 1,2-14 0,-3-18 0</inkml:trace>
  <inkml:trace contextRef="#ctx0" brushRef="#br0" timeOffset="1620">2277 114 57,'4'-57'42,"-4"16"-1,3 23 1,-3 18-21,-1 32-14,-1 22-4,2 20-2,-1 16 0,2 17-2,2 9 0,1 4-2,6-5 0,-2-11-3,5-11-3,-8-27-8,7-11-13,-11-32-6,-1-23-4,-3-17 2</inkml:trace>
  <inkml:trace contextRef="#ctx0" brushRef="#br0" timeOffset="1808">2194 662 61,'-28'-51'40,"7"18"-1,1 15-5,20 18-16,9 24-10,20 8-4,10 4-2,10-2-2,9-2 1,7-8-2,6-11 1,-1-13 0,-4-11 0,-6-11 1,-8-9-1,-12-4 1,-13-7 0,-12 3 1,-18 3 0,-13 10-1,-12 13 1,-9 12-1,-5 15 0,-6 14-1,4 14 0,6 10 0,13 5-1,13 0 1,12-9-1,12-5 1,13-15 0,14-13 0,6-12 0,4-11 0,-3-7 1,-6-4-1,-6 0-1,-10 6 1,-11 10 0,-13 3-1,-8 24 1,-5 4-1,1 3 0,3 4 1,3-2-1,11-8 1,8-10 0,10-14 0,9-16 1,4-12 0,2-14 1,-3-9 0,-5-11 0,-9-10 2,-12-8-1,-11-6 0,-17 0 0,-9 3 0,-8 7 0,-4 6-1,-1 10-1,3 13-2,6 13-1,5 12-4,27 21-37,-14-10-2,14 10 0,10-9-1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38.31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161 2354 9,'0'0'26,"0"0"-3,0 0-3,0 0-2,3 11-4,-3-11-1,0 0-1,0 0-2,0 0-1,0 0-2,22-6-1,-9-4 0,10 0-1,2-12 0,9-3-1,4-11 1,2-6-1,-3-7-1,-1-6 1,-7-4-2,-3-1 0,-10 0 1,-8 4-1,-12 1 0,-9 8-1,-10 9 1,-9 15-1,-11 18 0,-10 14-1,-4 19 1,-3 17-1,2 19 1,6 13-1,6 11 0,9 5 1,13-3 0,14 0 0,17-8 0,16-11 0,14-13 0,13-15 1,9-14 0,7-11-1,7-15 0,4-8-1,-5-10 0,-6-5-3,-5-5-4,-15-5-32,2-4-3,-9-4-1,-8 0 0</inkml:trace>
  <inkml:trace contextRef="#ctx0" brushRef="#br0" timeOffset="504">698 1743 79,'0'0'40,"9"17"-1,2 6 0,5 10-35,4 3-2,4 8 0,3 3 0,2-3-1,-3-1 0,-4-10 0,-3-8 1,-2-12 1,-3-14-1,0-13 1,-4-14-1,-2-12 0,-2-14 0,0-13 0,-1-3-1,0-2-2,-2 7 1,-1 7-1,-2 10 0,0 14 0,5 18-2,5 19 1,2 12 0,5 12-1,4 5 1,7 0 0,7 1 0,8-8 2,1-12 0,5-9 1,-2-16 1,0-10 0,-7-13 1,-5-6-1,-16-8 0,-11-2 0,-17-3-2,-12 2 1,-13 11-1,-6 11 1,-6 14-2,-4 18 2,4 15-2,5 23 1,10 18 1,11 15-1,11 5-1,8 3 1,11-3 0,10-7 0,7-12 1,5-15 0,4-17 0,3-16 0,0-18 0,3-13 0,-2-14 1,-1-8-1,-4-12 0,-1-6 0,-6 1 1,-3 1-1,-7 12 0,-4 3-1,-6 15 1,0 16-1,-8 12 0,15 33 0,-8 2-1,0 7 1,3 0-1,0-1 1,3 0 0,-1-14-1,0-13 2,4-15-1,1-14 0,2-13 1,0-12 0,0-4 0,-1-9 0,2-1-1,-4 6 1,0 7-2,0 12 1,2 12 0,2 15-1,3 12 1,2 11-1,1 9 1,3 0 0,0 4 0,-2-3-1,-2-5 0,-2-2-2,-4-11-2,1 2-12,-5-21-25,1-3-2,-5-15 0,2-7 2</inkml:trace>
  <inkml:trace contextRef="#ctx0" brushRef="#br0" timeOffset="1392">2397 525 72,'18'-19'41,"-1"26"0,-5 16 1,6 19-33,-9 12-3,5 16-3,0 14 0,1 8-2,0 5 0,-1-1 0,1-7-2,-3-6 0,4-12-2,-7-14-2,4-9-7,-8-19-28,3-19-1,-8-10 0,5-31 1</inkml:trace>
  <inkml:trace contextRef="#ctx0" brushRef="#br0" timeOffset="1617">2486 558 86,'-8'-36'39,"5"22"0,3 14-8,7 24-24,3 12-3,3 14-2,4 11 0,2 11-1,5 8 0,1-2-1,0-3 0,-3-8 0,1-7-2,-4-16-2,0-8-14,-5-21-23,-14-15 2,8-15-2,-14-16 1</inkml:trace>
  <inkml:trace contextRef="#ctx0" brushRef="#br0" timeOffset="1840">2211 747 78,'0'0'41,"0"0"-1,37 6 1,8-11-35,5-2-3,3-5-1,3 0-4,-5-11-4,-3 10-13,-12-9-22,-12 5 1,-12 2-1,-9 6 1</inkml:trace>
  <inkml:trace contextRef="#ctx0" brushRef="#br0" timeOffset="2004">2402 868 59,'-10'42'40,"10"-3"-1,8-11 2,10 2-22,3-17-11,7-7-5,0-7-1,0-9-3,1-6-4,-5-14-11,4 1-24,-3-5 1,1-3-2,-1 1 2</inkml:trace>
  <inkml:trace contextRef="#ctx0" brushRef="#br0" timeOffset="2305">3214 698 60,'-30'28'36,"-5"0"-1,1 0-1,4 1-29,6-3-3,6 1 0,11-10 1,12-5 1,10-14 0,12-9 0,3-12 1,9-11 0,-2-9-2,3-8 0,-2-5-1,-5-7 0,-6-11 0,-7-1 0,-8-3 0,-6 9 0,-7 7 1,-3 7-2,-4 12 1,-1 17-1,0 28 0,2 21 0,3 24-1,4 17 0,5 19 0,1 17 1,2 12 0,6 9-1,1-1 1,5-1-1,-2-6 1,0-9-1,0-12 0,-4-16-1,0-12 0,-4-15-1,-2-14-2,-7-20-5,-1-15-33,10-13 0,-7-20 1,-2-17-1</inkml:trace>
  <inkml:trace contextRef="#ctx0" brushRef="#br0" timeOffset="2733">3662 548 79,'22'-41'41,"-4"-2"0,2 4 0,-11-6-31,8 5-5,-5 3-2,-1 5-1,-3 3 0,-2 9-1,-6 20 0,0 0 0,7 22-1,-4 11 1,0 12-1,3 5 0,1 12-1,1 2 1,2-1-2,0-4-1,0-5-3,-6-13-7,5-5-28,-14-9 0,-2-9-1,-7-9 1</inkml:trace>
  <inkml:trace contextRef="#ctx0" brushRef="#br0" timeOffset="2973">3703 776 53,'0'0'39,"-7"-11"-1,17 7 3,18 10-20,-2-7-12,8 2-3,0 0-3,1 0-2,-3-1-2,-8-8-7,2 1-32,-12-6 0,-3-7-1,-3-5 1</inkml:trace>
  <inkml:trace contextRef="#ctx0" brushRef="#br0" timeOffset="3173">4061 7 86,'-5'-9'40,"-4"12"0,-2 12-1,1 7-38,-3 1-2,3 8-3,-2-3-5,10 8-16,1-7-14,5-2-1,4-3 1,8-4 1</inkml:trace>
  <inkml:trace contextRef="#ctx0" brushRef="#br0" timeOffset="3331">4219 371 52,'6'22'36,"-9"-1"-1,-6 2 0,4 2-26,-7-1-6,3-1-5,7 3 1,5-3 0,9 0 1,3-1 0,3-3 4,0 3 0,-7-5 2,-4 4-1,-14-2 0,-4 0 0,-11-3-2,-3-6-4,2 5-12,-2-11-26,6-4 1,7-9-1,11-9-1</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42.51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224 705 32,'0'0'36,"0"0"0,-19 0 0,9 13-21,-16-1-6,1 12-5,-6 4-1,1 7-3,1 11 1,2 2-2,10 3 0,7-4-1,16-4 1,9-7 0,12-11 1,8-9 0,7-16 0,6-10 1,1-11 0,-2-9 2,-6-9 0,-6-6 1,-10-9-1,-6-1 1,-10-2 0,-2 6-1,-8 5 1,0 8-2,-3 6-1,1 9-1,3 10 0,0 13 0,15-3-1,-3 7 0,3 6-1,2 2 1,2 7-1,-3 6 0,0 3 0,-8 4 1,-6 4-1,-6 0 1,-2 4 0,-5-3 1,2-1 1,2-5 0,4-6 1,9-4 0,6-9-1,10-4 1,6-12 0,7-5-1,5-8 0,1-5 0,0-4-1,-4-5 0,-5 2 1,-5 0 0,-9 1 0,-2 6 0,-9 3 0,-2 7-1,-3 2 0,-2 10 0,0 0-1,0 0 1,0 0-1,0 0 0,-5 11 0,5-11 1,-4 13-1,0-2 1,-4 2 0,-6 4 0,-4 5-1,-4 7 1,-4 4 0,-1 4 0,1 2 0,3-2 0,4-3 1,11-5-1,9-8 2,12-11-1,11-14 1,10-9 0,6-15 0,7-7 0,3-16 1,1-12-1,-3-12 0,-2-11 1,-6-8-1,-2-1 1,-8-5-1,-6 4 0,-7 5 0,-5 11-1,-3 14 0,-6 12 0,-4 17-1,-2 8-1,-1 12-2,0 3-1,4 14-2,0 0-4,0 0-14,4 14-19,0 3 1,-1 5-1,1 4 3</inkml:trace>
  <inkml:trace contextRef="#ctx0" brushRef="#br0" timeOffset="1008">1101 964 19,'-15'28'27,"-8"-4"2,11 2-5,2 5-17,1-6 1,13-1 0,7-14 1,15-4 1,2-18 0,17-3 0,-3-20 2,13-2-2,-6-23-2,0-8-2,-10-12-1,-5-9 0,-11-7-2,-8-2 0,-12-2-1,-7 7-1,-7 12-2,-3 13 0,-4 18-3,-4 14-3,7 25-18,-6 11-17,5 17 2,1 7-2,6 11 2</inkml:trace>
  <inkml:trace contextRef="#ctx0" brushRef="#br0" timeOffset="1701">1780 771 43,'10'-13'37,"-10"13"1,0 0-1,-4 20-26,-2 9-4,-9 8-2,-2 10-2,-7 6 0,1 8-1,-3 1-1,0-1-1,0-5 0,3-7-3,7-7-2,-2-16-9,16-9-21,2-17-3,0 0 0,24-14 1</inkml:trace>
  <inkml:trace contextRef="#ctx0" brushRef="#br0" timeOffset="1901">1847 941 41,'16'-19'36,"-7"15"3,-10 19-3,-10 8-22,0 18-5,-10 5-5,-1 10-2,-3 0-2,1-3-2,6-2-5,-8-15-8,16-6-20,-4-10-2,2-14-1,2-12 1</inkml:trace>
  <inkml:trace contextRef="#ctx0" brushRef="#br0" timeOffset="2077">1481 1012 48,'-23'-37'38,"8"9"0,14 11 0,20 18-20,12 6-10,19 13-5,4 1-1,10 4-3,7 1-3,-4-7-11,5 1-17,-14-7-7,-13-6 0,-14-4 1</inkml:trace>
  <inkml:trace contextRef="#ctx0" brushRef="#br0" timeOffset="2233">1851 1122 27,'-45'12'37,"9"3"2,7 0-2,5-2-15,21 7-7,1-9-7,16-2-5,4-1-6,3-11-10,8 1-25,-1 0 0,3-2-2,0 4 1</inkml:trace>
  <inkml:trace contextRef="#ctx0" brushRef="#br0" timeOffset="2426">1950 1479 12,'-29'14'23,"17"7"2,1-5-14,8-5-2,14 2 1,7-10 1,17 1 2,0-13 2,16 3 0,-3-13-1,11 0-4,-6-13 0,4-4-2,-8-13-2,3-7-1,-10-9-1,1-4 0,-11-7-1,-4 6-1,-6 5 0,-5 11 0,-5 11 0,-8 19-1,-4 24 0,0 0-1,-23 41 1,3 8-1,-16 17 1,-8 14-1,-10 15 1,-5 9-1,-9 5 1,0 4-1,4-3 0,0-4-1,10-7 1,6-12 0,6-11-1,8-15 0,11-13-1,4-17-1,10-8-3,9-23-6,0 0-18,12-23-11,8-6-1,4-7 1</inkml:trace>
  <inkml:trace contextRef="#ctx0" brushRef="#br0" timeOffset="2901">2689 1603 46,'48'7'37,"3"-7"3,4-7-2,3-2-23,-5-10-10,0-2 0,-1-6-1,-6 2 0,-4-1-1,-12 3-1,-9 3 0,-5 5-1,-16 15 0,0 0 0,-19 6 0,-8 15 0,-12 11 0,-9 9-2,-7 9 2,-9 7-2,-6 7-1,0-3-2,1 1-4,-1-14-7,14 3-13,1-15-11,8-10-2,10-12 2</inkml:trace>
  <inkml:trace contextRef="#ctx0" brushRef="#br0" timeOffset="3167">2405 1856 61,'0'-20'39,"6"7"-1,4 16-6,-10-3-16,27 24-9,-6-4-3,2 6-2,5 1-2,0-3-2,5 3-9,-9-11-29,6-9 2,0-7-1,-1-2 0</inkml:trace>
  <inkml:trace contextRef="#ctx0" brushRef="#br0" timeOffset="3400">3163 2058 46,'12'-11'35,"-11"-1"2,-3 1-2,-3 1-25,-4-2-6,9 12-1,-19-6-2,12 16-1,3 6 0,2 8-1,4 6 1,0 3 0,-1 2 2,-3 6 1,-7-7 1,-4 0 1,-12-10 0,-5-4 0,-6-12 0,-3-4-2,4-9-3,3-10-1,12 1-7,-1-14-17,16 4-14,6-2 0,5 2-1,3 0 1</inkml:trace>
  <inkml:trace contextRef="#ctx0" brushRef="#br0" timeOffset="3838">394 1433 42,'39'-2'37,"19"1"1,22 4-1,22 6-23,12 2-6,18 10-1,6 1-3,9 11-2,4 6-1,-1 14-1,1 10 1,-8 12-1,-11 9 0,-8 6 0,-18 6 1,-14-1 1,-22-6-1,-13-7 0,-23-12-1,-15-15-2,-6-10-26,-15-19-10,2-26-1,-5-12-1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515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0"/>
              </a:spcBef>
              <a:defRPr sz="1200">
                <a:latin typeface="Arial" pitchFamily="34" charset="0"/>
              </a:defRPr>
            </a:lvl1pPr>
          </a:lstStyle>
          <a:p>
            <a:pPr>
              <a:defRPr/>
            </a:pPr>
            <a:fld id="{488A56A4-69BA-42E7-B0D1-D9AC7BCA445A}" type="slidenum">
              <a:rPr lang="en-US"/>
              <a:pPr>
                <a:defRPr/>
              </a:pPr>
              <a:t>‹#›</a:t>
            </a:fld>
            <a:endParaRPr lang="en-US"/>
          </a:p>
        </p:txBody>
      </p:sp>
    </p:spTree>
    <p:extLst>
      <p:ext uri="{BB962C8B-B14F-4D97-AF65-F5344CB8AC3E}">
        <p14:creationId xmlns:p14="http://schemas.microsoft.com/office/powerpoint/2010/main" val="2409560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372899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11</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1123307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3ED9CFF-B1E7-4474-AE8A-389752661221}" type="slidenum">
              <a:rPr lang="en-US" altLang="en-US" sz="1200" smtClean="0">
                <a:latin typeface="Arial" pitchFamily="34" charset="0"/>
              </a:rPr>
              <a:pPr/>
              <a:t>217</a:t>
            </a:fld>
            <a:endParaRPr lang="en-US" altLang="en-US" sz="1200" smtClean="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06244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B7F6941-0C9E-4A05-A89E-35D4425218B6}" type="slidenum">
              <a:rPr lang="en-US" altLang="en-US" sz="1200" smtClean="0">
                <a:latin typeface="Arial" pitchFamily="34" charset="0"/>
              </a:rPr>
              <a:pPr/>
              <a:t>218</a:t>
            </a:fld>
            <a:endParaRPr lang="en-US" altLang="en-US" sz="1200" smtClean="0">
              <a:latin typeface="Arial" pitchFamily="34" charset="0"/>
            </a:endParaRPr>
          </a:p>
        </p:txBody>
      </p:sp>
      <p:sp>
        <p:nvSpPr>
          <p:cNvPr id="236547" name="Rectangle 1026"/>
          <p:cNvSpPr>
            <a:spLocks noGrp="1" noRot="1" noChangeAspect="1" noChangeArrowheads="1" noTextEdit="1"/>
          </p:cNvSpPr>
          <p:nvPr>
            <p:ph type="sldImg"/>
          </p:nvPr>
        </p:nvSpPr>
        <p:spPr>
          <a:solidFill>
            <a:srgbClr val="FFFFFF"/>
          </a:solidFill>
          <a:ln/>
        </p:spPr>
      </p:sp>
      <p:sp>
        <p:nvSpPr>
          <p:cNvPr id="23654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4407323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58EB44-77CF-4AAC-BBE5-25B1F2115F66}" type="slidenum">
              <a:rPr lang="en-US" altLang="en-US" sz="1200" smtClean="0">
                <a:latin typeface="Arial" pitchFamily="34" charset="0"/>
              </a:rPr>
              <a:pPr/>
              <a:t>219</a:t>
            </a:fld>
            <a:endParaRPr lang="en-US" altLang="en-US" sz="1200" smtClean="0">
              <a:latin typeface="Arial" pitchFamily="34" charset="0"/>
            </a:endParaRPr>
          </a:p>
        </p:txBody>
      </p:sp>
      <p:sp>
        <p:nvSpPr>
          <p:cNvPr id="237571" name="Rectangle 1026"/>
          <p:cNvSpPr>
            <a:spLocks noGrp="1" noRot="1" noChangeAspect="1" noChangeArrowheads="1" noTextEdit="1"/>
          </p:cNvSpPr>
          <p:nvPr>
            <p:ph type="sldImg"/>
          </p:nvPr>
        </p:nvSpPr>
        <p:spPr>
          <a:solidFill>
            <a:srgbClr val="FFFFFF"/>
          </a:solidFill>
          <a:ln/>
        </p:spPr>
      </p:sp>
      <p:sp>
        <p:nvSpPr>
          <p:cNvPr id="2375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5000470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5ADC25B-757E-4029-BFD2-2C0D5345EA16}" type="slidenum">
              <a:rPr lang="en-US" altLang="en-US" sz="1200" smtClean="0">
                <a:latin typeface="Arial" pitchFamily="34" charset="0"/>
              </a:rPr>
              <a:pPr/>
              <a:t>220</a:t>
            </a:fld>
            <a:endParaRPr lang="en-US" altLang="en-US" sz="1200" smtClean="0">
              <a:latin typeface="Arial" pitchFamily="34" charset="0"/>
            </a:endParaRPr>
          </a:p>
        </p:txBody>
      </p:sp>
      <p:sp>
        <p:nvSpPr>
          <p:cNvPr id="238595" name="Rectangle 1026"/>
          <p:cNvSpPr>
            <a:spLocks noGrp="1" noRot="1" noChangeAspect="1" noChangeArrowheads="1" noTextEdit="1"/>
          </p:cNvSpPr>
          <p:nvPr>
            <p:ph type="sldImg"/>
          </p:nvPr>
        </p:nvSpPr>
        <p:spPr>
          <a:solidFill>
            <a:srgbClr val="FFFFFF"/>
          </a:solidFill>
          <a:ln/>
        </p:spPr>
      </p:sp>
      <p:sp>
        <p:nvSpPr>
          <p:cNvPr id="23859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422209505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98FAD4-CF16-475F-AB9A-04D43445293F}" type="slidenum">
              <a:rPr lang="en-US" altLang="en-US" sz="1200" smtClean="0">
                <a:latin typeface="Arial" pitchFamily="34" charset="0"/>
              </a:rPr>
              <a:pPr/>
              <a:t>221</a:t>
            </a:fld>
            <a:endParaRPr lang="en-US" altLang="en-US" sz="1200" smtClean="0">
              <a:latin typeface="Arial" pitchFamily="34" charset="0"/>
            </a:endParaRPr>
          </a:p>
        </p:txBody>
      </p:sp>
      <p:sp>
        <p:nvSpPr>
          <p:cNvPr id="239619" name="Rectangle 1026"/>
          <p:cNvSpPr>
            <a:spLocks noGrp="1" noRot="1" noChangeAspect="1" noChangeArrowheads="1" noTextEdit="1"/>
          </p:cNvSpPr>
          <p:nvPr>
            <p:ph type="sldImg"/>
          </p:nvPr>
        </p:nvSpPr>
        <p:spPr>
          <a:solidFill>
            <a:srgbClr val="FFFFFF"/>
          </a:solidFill>
          <a:ln/>
        </p:spPr>
      </p:sp>
      <p:sp>
        <p:nvSpPr>
          <p:cNvPr id="2396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0793923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222</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6128477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223</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591584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12</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03418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13</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9960212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14</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570123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15</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6296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32</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25A2B64-51E6-474B-9F8D-D9DDE4485F13}" type="slidenum">
              <a:rPr lang="en-US" altLang="en-US" sz="1200" smtClean="0">
                <a:latin typeface="Arial" pitchFamily="34" charset="0"/>
              </a:rPr>
              <a:pPr/>
              <a:t>33</a:t>
            </a:fld>
            <a:endParaRPr lang="en-US" altLang="en-US" sz="1200" smtClean="0">
              <a:latin typeface="Arial" pitchFamily="34" charset="0"/>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80331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DC44B3A-77E4-4D08-8938-A11F746670B3}" type="slidenum">
              <a:rPr lang="en-US" altLang="en-US" sz="1200" smtClean="0">
                <a:latin typeface="Arial" pitchFamily="34" charset="0"/>
              </a:rPr>
              <a:pPr/>
              <a:t>34</a:t>
            </a:fld>
            <a:endParaRPr lang="en-US" altLang="en-US" sz="1200" smtClean="0">
              <a:latin typeface="Arial" pitchFamily="34"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1979181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F09197D-A99F-4E03-BFC7-36BEB7CA5AC3}" type="slidenum">
              <a:rPr lang="en-US" altLang="en-US" sz="1200" smtClean="0">
                <a:latin typeface="Arial" pitchFamily="34" charset="0"/>
              </a:rPr>
              <a:pPr/>
              <a:t>35</a:t>
            </a:fld>
            <a:endParaRPr lang="en-US" altLang="en-US" sz="1200" smtClean="0">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1929553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F09197D-A99F-4E03-BFC7-36BEB7CA5AC3}" type="slidenum">
              <a:rPr lang="en-US" altLang="en-US" sz="1200" smtClean="0">
                <a:latin typeface="Arial" pitchFamily="34" charset="0"/>
              </a:rPr>
              <a:pPr/>
              <a:t>36</a:t>
            </a:fld>
            <a:endParaRPr lang="en-US" altLang="en-US" sz="1200" smtClean="0">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192955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5149341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7DB2534-B75F-47A3-8562-640EA263F8A1}" type="slidenum">
              <a:rPr lang="en-US" altLang="en-US" sz="1200" smtClean="0">
                <a:latin typeface="Arial" pitchFamily="34" charset="0"/>
              </a:rPr>
              <a:pPr/>
              <a:t>37</a:t>
            </a:fld>
            <a:endParaRPr lang="en-US" altLang="en-US" sz="1200" smtClean="0">
              <a:latin typeface="Arial" pitchFamily="34" charset="0"/>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805458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7DB2534-B75F-47A3-8562-640EA263F8A1}" type="slidenum">
              <a:rPr lang="en-US" altLang="en-US" sz="1200" smtClean="0">
                <a:latin typeface="Arial" pitchFamily="34" charset="0"/>
              </a:rPr>
              <a:pPr/>
              <a:t>38</a:t>
            </a:fld>
            <a:endParaRPr lang="en-US" altLang="en-US" sz="1200" smtClean="0">
              <a:latin typeface="Arial" pitchFamily="34" charset="0"/>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588762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506DF32-4E74-4BAA-A567-4D9FF5D8F4B5}" type="slidenum">
              <a:rPr lang="en-US" altLang="en-US" sz="1200" smtClean="0">
                <a:latin typeface="Arial" pitchFamily="34" charset="0"/>
              </a:rPr>
              <a:pPr/>
              <a:t>40</a:t>
            </a:fld>
            <a:endParaRPr lang="en-US" altLang="en-US" sz="1200" smtClean="0">
              <a:latin typeface="Arial" pitchFamily="34" charset="0"/>
            </a:endParaRPr>
          </a:p>
        </p:txBody>
      </p:sp>
      <p:sp>
        <p:nvSpPr>
          <p:cNvPr id="165891" name="Rectangle 1026"/>
          <p:cNvSpPr>
            <a:spLocks noGrp="1" noRot="1" noChangeAspect="1" noChangeArrowheads="1" noTextEdit="1"/>
          </p:cNvSpPr>
          <p:nvPr>
            <p:ph type="sldImg"/>
          </p:nvPr>
        </p:nvSpPr>
        <p:spPr>
          <a:solidFill>
            <a:srgbClr val="FFFFFF"/>
          </a:solidFill>
          <a:ln/>
        </p:spPr>
      </p:sp>
      <p:sp>
        <p:nvSpPr>
          <p:cNvPr id="16589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940208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9E4D6E-8FE8-4791-B33B-C3DE96D6B100}" type="slidenum">
              <a:rPr lang="en-US" altLang="en-US" sz="1200" smtClean="0">
                <a:latin typeface="Arial" pitchFamily="34" charset="0"/>
              </a:rPr>
              <a:pPr/>
              <a:t>42</a:t>
            </a:fld>
            <a:endParaRPr lang="en-US" altLang="en-US" sz="1200" smtClean="0">
              <a:latin typeface="Arial" pitchFamily="34" charset="0"/>
            </a:endParaRPr>
          </a:p>
        </p:txBody>
      </p:sp>
      <p:sp>
        <p:nvSpPr>
          <p:cNvPr id="166915" name="Rectangle 1026"/>
          <p:cNvSpPr>
            <a:spLocks noGrp="1" noRot="1" noChangeAspect="1" noChangeArrowheads="1" noTextEdit="1"/>
          </p:cNvSpPr>
          <p:nvPr>
            <p:ph type="sldImg"/>
          </p:nvPr>
        </p:nvSpPr>
        <p:spPr>
          <a:solidFill>
            <a:srgbClr val="FFFFFF"/>
          </a:solidFill>
          <a:ln/>
        </p:spPr>
      </p:sp>
      <p:sp>
        <p:nvSpPr>
          <p:cNvPr id="1669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0036892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98A4795-E4C3-4C3A-993A-459BBA6AF38A}" type="slidenum">
              <a:rPr lang="en-US" altLang="en-US" sz="1200" smtClean="0">
                <a:latin typeface="Arial" pitchFamily="34" charset="0"/>
              </a:rPr>
              <a:pPr/>
              <a:t>43</a:t>
            </a:fld>
            <a:endParaRPr lang="en-US" altLang="en-US" sz="1200" smtClean="0">
              <a:latin typeface="Arial" pitchFamily="34" charset="0"/>
            </a:endParaRPr>
          </a:p>
        </p:txBody>
      </p:sp>
      <p:sp>
        <p:nvSpPr>
          <p:cNvPr id="167939" name="Rectangle 1026"/>
          <p:cNvSpPr>
            <a:spLocks noGrp="1" noRot="1" noChangeAspect="1" noChangeArrowheads="1" noTextEdit="1"/>
          </p:cNvSpPr>
          <p:nvPr>
            <p:ph type="sldImg"/>
          </p:nvPr>
        </p:nvSpPr>
        <p:spPr>
          <a:solidFill>
            <a:srgbClr val="FFFFFF"/>
          </a:solidFill>
          <a:ln/>
        </p:spPr>
      </p:sp>
      <p:sp>
        <p:nvSpPr>
          <p:cNvPr id="167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864892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7B54541-79CC-40D2-82D6-553C1B23B6B4}" type="slidenum">
              <a:rPr lang="en-US" altLang="en-US" sz="1200" smtClean="0">
                <a:latin typeface="Arial" pitchFamily="34" charset="0"/>
              </a:rPr>
              <a:pPr/>
              <a:t>44</a:t>
            </a:fld>
            <a:endParaRPr lang="en-US" altLang="en-US" sz="1200" smtClean="0">
              <a:latin typeface="Arial" pitchFamily="34" charset="0"/>
            </a:endParaRPr>
          </a:p>
        </p:txBody>
      </p:sp>
      <p:sp>
        <p:nvSpPr>
          <p:cNvPr id="168963" name="Rectangle 1026"/>
          <p:cNvSpPr>
            <a:spLocks noGrp="1" noRot="1" noChangeAspect="1" noChangeArrowheads="1" noTextEdit="1"/>
          </p:cNvSpPr>
          <p:nvPr>
            <p:ph type="sldImg"/>
          </p:nvPr>
        </p:nvSpPr>
        <p:spPr>
          <a:solidFill>
            <a:srgbClr val="FFFFFF"/>
          </a:solidFill>
          <a:ln/>
        </p:spPr>
      </p:sp>
      <p:sp>
        <p:nvSpPr>
          <p:cNvPr id="16896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78096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2D3051-2810-42BA-9A00-D7625652C188}" type="slidenum">
              <a:rPr lang="en-US" altLang="en-US" sz="1200" smtClean="0">
                <a:latin typeface="Arial" pitchFamily="34" charset="0"/>
              </a:rPr>
              <a:pPr/>
              <a:t>45</a:t>
            </a:fld>
            <a:endParaRPr lang="en-US" altLang="en-US" sz="12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7010518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E551E58-5A1F-4C95-BBA3-430418039CB0}" type="slidenum">
              <a:rPr lang="en-US" altLang="en-US" sz="1200" smtClean="0">
                <a:latin typeface="Arial" pitchFamily="34" charset="0"/>
              </a:rPr>
              <a:pPr/>
              <a:t>46</a:t>
            </a:fld>
            <a:endParaRPr lang="en-US" altLang="en-US" sz="1200" smtClean="0">
              <a:latin typeface="Arial" pitchFamily="34" charset="0"/>
            </a:endParaRPr>
          </a:p>
        </p:txBody>
      </p:sp>
      <p:sp>
        <p:nvSpPr>
          <p:cNvPr id="171011" name="Rectangle 1026"/>
          <p:cNvSpPr>
            <a:spLocks noGrp="1" noRot="1" noChangeAspect="1" noChangeArrowheads="1" noTextEdit="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264131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61</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474555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76</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3</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097857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25A2B64-51E6-474B-9F8D-D9DDE4485F13}" type="slidenum">
              <a:rPr lang="en-US" altLang="en-US" sz="1200" smtClean="0">
                <a:latin typeface="Arial" pitchFamily="34" charset="0"/>
              </a:rPr>
              <a:pPr/>
              <a:t>77</a:t>
            </a:fld>
            <a:endParaRPr lang="en-US" altLang="en-US" sz="1200" smtClean="0">
              <a:latin typeface="Arial" pitchFamily="34" charset="0"/>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8033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F09197D-A99F-4E03-BFC7-36BEB7CA5AC3}" type="slidenum">
              <a:rPr lang="en-US" altLang="en-US" sz="1200" smtClean="0">
                <a:latin typeface="Arial" pitchFamily="34" charset="0"/>
              </a:rPr>
              <a:pPr/>
              <a:t>78</a:t>
            </a:fld>
            <a:endParaRPr lang="en-US" altLang="en-US" sz="1200" smtClean="0">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192955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79</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0997269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93</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2D3051-2810-42BA-9A00-D7625652C188}" type="slidenum">
              <a:rPr lang="en-US" altLang="en-US" sz="1200" smtClean="0">
                <a:latin typeface="Arial" pitchFamily="34" charset="0"/>
              </a:rPr>
              <a:pPr/>
              <a:t>104</a:t>
            </a:fld>
            <a:endParaRPr lang="en-US" altLang="en-US" sz="12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99154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111</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064531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42C902B-CB8F-47BB-8907-7D279DDF2E1A}" type="slidenum">
              <a:rPr lang="en-US" altLang="en-US" sz="1200" smtClean="0">
                <a:latin typeface="Arial" pitchFamily="34" charset="0"/>
              </a:rPr>
              <a:pPr/>
              <a:t>112</a:t>
            </a:fld>
            <a:endParaRPr lang="en-US" altLang="en-US" sz="1200" smtClean="0">
              <a:latin typeface="Arial" pitchFamily="34" charset="0"/>
            </a:endParaRPr>
          </a:p>
        </p:txBody>
      </p:sp>
      <p:sp>
        <p:nvSpPr>
          <p:cNvPr id="172035" name="Rectangle 1026"/>
          <p:cNvSpPr>
            <a:spLocks noGrp="1" noRot="1" noChangeAspect="1" noChangeArrowheads="1" noTextEdit="1"/>
          </p:cNvSpPr>
          <p:nvPr>
            <p:ph type="sldImg"/>
          </p:nvPr>
        </p:nvSpPr>
        <p:spPr>
          <a:solidFill>
            <a:srgbClr val="FFFFFF"/>
          </a:solidFill>
          <a:ln/>
        </p:spPr>
      </p:sp>
      <p:sp>
        <p:nvSpPr>
          <p:cNvPr id="17203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35555978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3DB2E0-4075-4130-A913-C9BEBA8B1E4E}" type="slidenum">
              <a:rPr lang="en-US" altLang="en-US" sz="1200" smtClean="0">
                <a:solidFill>
                  <a:srgbClr val="000000"/>
                </a:solidFill>
                <a:latin typeface="Arial" pitchFamily="34" charset="0"/>
              </a:rPr>
              <a:pPr/>
              <a:t>113</a:t>
            </a:fld>
            <a:endParaRPr lang="en-US" altLang="en-US" sz="1200" smtClean="0">
              <a:solidFill>
                <a:srgbClr val="000000"/>
              </a:solidFill>
              <a:latin typeface="Arial" pitchFamily="34"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9879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9C26FCD-6A37-49CA-B10F-1E7E84E70009}" type="slidenum">
              <a:rPr lang="en-US" altLang="en-US" sz="1200" smtClean="0">
                <a:latin typeface="Arial" pitchFamily="34" charset="0"/>
              </a:rPr>
              <a:pPr/>
              <a:t>114</a:t>
            </a:fld>
            <a:endParaRPr lang="en-US" altLang="en-US" sz="1200" smtClean="0">
              <a:latin typeface="Arial" pitchFamily="34" charset="0"/>
            </a:endParaRPr>
          </a:p>
        </p:txBody>
      </p:sp>
      <p:sp>
        <p:nvSpPr>
          <p:cNvPr id="173059" name="Rectangle 1026"/>
          <p:cNvSpPr>
            <a:spLocks noGrp="1" noRot="1" noChangeAspect="1" noChangeArrowheads="1" noTextEdit="1"/>
          </p:cNvSpPr>
          <p:nvPr>
            <p:ph type="sldImg"/>
          </p:nvPr>
        </p:nvSpPr>
        <p:spPr>
          <a:solidFill>
            <a:srgbClr val="FFFFFF"/>
          </a:solidFill>
          <a:ln/>
        </p:spPr>
      </p:sp>
      <p:sp>
        <p:nvSpPr>
          <p:cNvPr id="1730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491529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9D72EA-798E-46FE-830D-CE2AE03E6FBC}" type="slidenum">
              <a:rPr lang="en-US" altLang="en-US" sz="1200" smtClean="0">
                <a:latin typeface="Arial" pitchFamily="34" charset="0"/>
              </a:rPr>
              <a:pPr/>
              <a:t>115</a:t>
            </a:fld>
            <a:endParaRPr lang="en-US" altLang="en-US" sz="1200" smtClean="0">
              <a:latin typeface="Arial" pitchFamily="34" charset="0"/>
            </a:endParaRPr>
          </a:p>
        </p:txBody>
      </p:sp>
      <p:sp>
        <p:nvSpPr>
          <p:cNvPr id="174083" name="Rectangle 1026"/>
          <p:cNvSpPr>
            <a:spLocks noGrp="1" noRot="1" noChangeAspect="1" noChangeArrowheads="1" noTextEdit="1"/>
          </p:cNvSpPr>
          <p:nvPr>
            <p:ph type="sldImg"/>
          </p:nvPr>
        </p:nvSpPr>
        <p:spPr>
          <a:solidFill>
            <a:srgbClr val="FFFFFF"/>
          </a:solidFill>
          <a:ln/>
        </p:spPr>
      </p:sp>
      <p:sp>
        <p:nvSpPr>
          <p:cNvPr id="17408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27244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4</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4885594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7B52F0-5E08-4631-9CCA-4971D7937DA3}" type="slidenum">
              <a:rPr lang="en-US" altLang="en-US" sz="1200" smtClean="0">
                <a:latin typeface="Arial" pitchFamily="34" charset="0"/>
              </a:rPr>
              <a:pPr/>
              <a:t>118</a:t>
            </a:fld>
            <a:endParaRPr lang="en-US" altLang="en-US" sz="1200" smtClean="0">
              <a:latin typeface="Arial" pitchFamily="34"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7638554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A3E4A80-4EFF-434E-AF95-001FC178726B}" type="slidenum">
              <a:rPr lang="en-US" altLang="en-US" sz="1200" smtClean="0">
                <a:latin typeface="Arial" pitchFamily="34" charset="0"/>
              </a:rPr>
              <a:pPr/>
              <a:t>119</a:t>
            </a:fld>
            <a:endParaRPr lang="en-US" altLang="en-US" sz="1200" smtClean="0">
              <a:latin typeface="Arial" pitchFamily="34"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931664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F5D4F27-59CE-4D60-B3DF-92429FE2AFC4}" type="slidenum">
              <a:rPr lang="en-US" altLang="en-US" sz="1200" smtClean="0">
                <a:latin typeface="Arial" pitchFamily="34" charset="0"/>
              </a:rPr>
              <a:pPr/>
              <a:t>121</a:t>
            </a:fld>
            <a:endParaRPr lang="en-US" altLang="en-US" sz="1200" smtClean="0">
              <a:latin typeface="Arial" pitchFamily="34" charset="0"/>
            </a:endParaRPr>
          </a:p>
        </p:txBody>
      </p:sp>
      <p:sp>
        <p:nvSpPr>
          <p:cNvPr id="177155" name="Rectangle 1026"/>
          <p:cNvSpPr>
            <a:spLocks noGrp="1" noRot="1" noChangeAspect="1" noChangeArrowheads="1" noTextEdit="1"/>
          </p:cNvSpPr>
          <p:nvPr>
            <p:ph type="sldImg"/>
          </p:nvPr>
        </p:nvSpPr>
        <p:spPr>
          <a:solidFill>
            <a:srgbClr val="FFFFFF"/>
          </a:solidFill>
          <a:ln/>
        </p:spPr>
      </p:sp>
      <p:sp>
        <p:nvSpPr>
          <p:cNvPr id="1771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553439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3CC9034-95B5-4FF0-9DA7-9E9AEC17B9DD}" type="slidenum">
              <a:rPr lang="en-US" altLang="en-US" sz="1200" smtClean="0">
                <a:latin typeface="Arial" pitchFamily="34" charset="0"/>
              </a:rPr>
              <a:pPr/>
              <a:t>122</a:t>
            </a:fld>
            <a:endParaRPr lang="en-US" altLang="en-US" sz="1200" smtClean="0">
              <a:latin typeface="Arial" pitchFamily="34" charset="0"/>
            </a:endParaRPr>
          </a:p>
        </p:txBody>
      </p:sp>
      <p:sp>
        <p:nvSpPr>
          <p:cNvPr id="154627" name="Rectangle 1026"/>
          <p:cNvSpPr>
            <a:spLocks noGrp="1" noRot="1" noChangeAspect="1" noChangeArrowheads="1" noTextEdit="1"/>
          </p:cNvSpPr>
          <p:nvPr>
            <p:ph type="sldImg"/>
          </p:nvPr>
        </p:nvSpPr>
        <p:spPr>
          <a:solidFill>
            <a:srgbClr val="FFFFFF"/>
          </a:solidFill>
          <a:ln/>
        </p:spPr>
      </p:sp>
      <p:sp>
        <p:nvSpPr>
          <p:cNvPr id="1546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040393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260DC55-193C-4B33-A235-E0D5429F4A51}" type="slidenum">
              <a:rPr lang="en-US" altLang="en-US" sz="1200" smtClean="0">
                <a:solidFill>
                  <a:srgbClr val="000000"/>
                </a:solidFill>
                <a:latin typeface="Arial" pitchFamily="34" charset="0"/>
              </a:rPr>
              <a:pPr/>
              <a:t>137</a:t>
            </a:fld>
            <a:endParaRPr lang="en-US" altLang="en-US" sz="1200" smtClean="0">
              <a:solidFill>
                <a:srgbClr val="000000"/>
              </a:solidFill>
              <a:latin typeface="Arial" pitchFamily="34"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005424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A210EB0-1FB7-4A1E-8837-31771B959140}" type="slidenum">
              <a:rPr lang="en-US" altLang="en-US" sz="1200" smtClean="0">
                <a:latin typeface="Arial" pitchFamily="34" charset="0"/>
              </a:rPr>
              <a:pPr/>
              <a:t>138</a:t>
            </a:fld>
            <a:endParaRPr lang="en-US" altLang="en-US" sz="1200" smtClean="0">
              <a:latin typeface="Arial" pitchFamily="34"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938794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B62DE36-C2B1-4029-B1BA-64CAE82FDDED}" type="slidenum">
              <a:rPr lang="en-US" altLang="en-US" sz="1200" smtClean="0">
                <a:latin typeface="Arial" pitchFamily="34" charset="0"/>
              </a:rPr>
              <a:pPr/>
              <a:t>139</a:t>
            </a:fld>
            <a:endParaRPr lang="en-US" altLang="en-US" sz="1200" smtClean="0">
              <a:latin typeface="Arial" pitchFamily="34"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9277977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7C8330-123F-4496-A314-A353CA9690A8}" type="slidenum">
              <a:rPr lang="en-US" altLang="en-US" sz="1200" smtClean="0">
                <a:latin typeface="Arial" pitchFamily="34" charset="0"/>
              </a:rPr>
              <a:pPr/>
              <a:t>148</a:t>
            </a:fld>
            <a:endParaRPr lang="en-US" altLang="en-US" sz="1200" smtClean="0">
              <a:latin typeface="Arial" pitchFamily="34" charset="0"/>
            </a:endParaRPr>
          </a:p>
        </p:txBody>
      </p:sp>
      <p:sp>
        <p:nvSpPr>
          <p:cNvPr id="181251" name="Rectangle 1026"/>
          <p:cNvSpPr>
            <a:spLocks noGrp="1" noRot="1" noChangeAspect="1" noChangeArrowheads="1" noTextEdit="1"/>
          </p:cNvSpPr>
          <p:nvPr>
            <p:ph type="sldImg"/>
          </p:nvPr>
        </p:nvSpPr>
        <p:spPr>
          <a:solidFill>
            <a:srgbClr val="FFFFFF"/>
          </a:solidFill>
          <a:ln/>
        </p:spPr>
      </p:sp>
      <p:sp>
        <p:nvSpPr>
          <p:cNvPr id="181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138147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1F1EFA-DCA7-4500-945E-1686C6CFD3FE}" type="slidenum">
              <a:rPr lang="en-US" altLang="en-US" sz="1200" smtClean="0">
                <a:latin typeface="Arial" pitchFamily="34" charset="0"/>
              </a:rPr>
              <a:pPr/>
              <a:t>149</a:t>
            </a:fld>
            <a:endParaRPr lang="en-US" altLang="en-US" sz="1200" smtClean="0">
              <a:latin typeface="Arial" pitchFamily="34"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3273471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AA32BF9-0F48-46B4-A61F-AE97650FA805}" type="slidenum">
              <a:rPr lang="en-US" altLang="en-US" sz="1200" smtClean="0">
                <a:latin typeface="Arial" pitchFamily="34" charset="0"/>
              </a:rPr>
              <a:pPr/>
              <a:t>151</a:t>
            </a:fld>
            <a:endParaRPr lang="en-US" altLang="en-US" sz="12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084831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5</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8763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51CC266-1611-43FA-BFEA-BA8230F62289}" type="slidenum">
              <a:rPr lang="en-US" altLang="en-US" sz="1200" smtClean="0">
                <a:latin typeface="Arial" pitchFamily="34" charset="0"/>
              </a:rPr>
              <a:pPr/>
              <a:t>152</a:t>
            </a:fld>
            <a:endParaRPr lang="en-US" altLang="en-US" sz="1200" smtClean="0">
              <a:latin typeface="Arial" pitchFamily="34" charset="0"/>
            </a:endParaRPr>
          </a:p>
        </p:txBody>
      </p:sp>
      <p:sp>
        <p:nvSpPr>
          <p:cNvPr id="184323" name="Rectangle 1026"/>
          <p:cNvSpPr>
            <a:spLocks noGrp="1" noRot="1" noChangeAspect="1" noChangeArrowheads="1" noTextEdit="1"/>
          </p:cNvSpPr>
          <p:nvPr>
            <p:ph type="sldImg"/>
          </p:nvPr>
        </p:nvSpPr>
        <p:spPr>
          <a:solidFill>
            <a:srgbClr val="FFFFFF"/>
          </a:solidFill>
          <a:ln/>
        </p:spPr>
      </p:sp>
      <p:sp>
        <p:nvSpPr>
          <p:cNvPr id="18432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483902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085574B-D740-43B2-A6A8-61FB7D924ECD}" type="slidenum">
              <a:rPr lang="en-US" altLang="en-US" sz="1200" smtClean="0">
                <a:latin typeface="Arial" pitchFamily="34" charset="0"/>
              </a:rPr>
              <a:pPr/>
              <a:t>157</a:t>
            </a:fld>
            <a:endParaRPr lang="en-US" altLang="en-US" sz="1200" smtClean="0">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79635439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5D60964-8F93-4F6B-A7D8-912E0D224601}" type="slidenum">
              <a:rPr lang="en-US" altLang="en-US" sz="1200" smtClean="0">
                <a:latin typeface="Arial" pitchFamily="34" charset="0"/>
              </a:rPr>
              <a:pPr/>
              <a:t>158</a:t>
            </a:fld>
            <a:endParaRPr lang="en-US" altLang="en-US" sz="1200" smtClean="0">
              <a:latin typeface="Arial" pitchFamily="34"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3550387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4837CB8-7E4A-4BEC-8935-3E52CC6B7050}" type="slidenum">
              <a:rPr lang="en-US" altLang="en-US" sz="1200" smtClean="0">
                <a:latin typeface="Arial" pitchFamily="34" charset="0"/>
              </a:rPr>
              <a:pPr/>
              <a:t>159</a:t>
            </a:fld>
            <a:endParaRPr lang="en-US" altLang="en-US" sz="1200" smtClean="0">
              <a:latin typeface="Arial" pitchFamily="34"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1461855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AAA492-CA39-4A89-9949-C59748355508}" type="slidenum">
              <a:rPr lang="en-US" altLang="en-US" sz="1200" smtClean="0">
                <a:latin typeface="Arial" pitchFamily="34" charset="0"/>
              </a:rPr>
              <a:pPr/>
              <a:t>160</a:t>
            </a:fld>
            <a:endParaRPr lang="en-US" altLang="en-US" sz="1200" smtClean="0">
              <a:latin typeface="Arial" pitchFamily="34"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0810588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60AC849-595D-4665-AA0F-64C6CE192B41}" type="slidenum">
              <a:rPr lang="en-US" altLang="en-US" sz="1200" smtClean="0">
                <a:latin typeface="Arial" pitchFamily="34" charset="0"/>
              </a:rPr>
              <a:pPr/>
              <a:t>161</a:t>
            </a:fld>
            <a:endParaRPr lang="en-US" altLang="en-US" sz="1200" smtClean="0">
              <a:latin typeface="Arial" pitchFamily="34" charset="0"/>
            </a:endParaRPr>
          </a:p>
        </p:txBody>
      </p:sp>
      <p:sp>
        <p:nvSpPr>
          <p:cNvPr id="189443" name="Rectangle 1026"/>
          <p:cNvSpPr>
            <a:spLocks noGrp="1" noRot="1" noChangeAspect="1" noChangeArrowheads="1" noTextEdit="1"/>
          </p:cNvSpPr>
          <p:nvPr>
            <p:ph type="sldImg"/>
          </p:nvPr>
        </p:nvSpPr>
        <p:spPr>
          <a:ln/>
        </p:spPr>
      </p:sp>
      <p:sp>
        <p:nvSpPr>
          <p:cNvPr id="18944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6720791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56307-BAF4-45DD-A576-DB23EFEE8831}" type="slidenum">
              <a:rPr lang="en-US" altLang="en-US" sz="1200" smtClean="0">
                <a:latin typeface="Arial" pitchFamily="34" charset="0"/>
              </a:rPr>
              <a:pPr/>
              <a:t>162</a:t>
            </a:fld>
            <a:endParaRPr lang="en-US" altLang="en-US" sz="1200" smtClean="0">
              <a:latin typeface="Arial" pitchFamily="34" charset="0"/>
            </a:endParaRPr>
          </a:p>
        </p:txBody>
      </p:sp>
      <p:sp>
        <p:nvSpPr>
          <p:cNvPr id="190467" name="Rectangle 1026"/>
          <p:cNvSpPr>
            <a:spLocks noGrp="1" noRot="1" noChangeAspect="1" noChangeArrowheads="1" noTextEdit="1"/>
          </p:cNvSpPr>
          <p:nvPr>
            <p:ph type="sldImg"/>
          </p:nvPr>
        </p:nvSpPr>
        <p:spPr>
          <a:solidFill>
            <a:srgbClr val="FFFFFF"/>
          </a:solidFill>
          <a:ln/>
        </p:spPr>
      </p:sp>
      <p:sp>
        <p:nvSpPr>
          <p:cNvPr id="1904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3020548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822879B-6C40-49CA-96B6-323CE0EF84B4}" type="slidenum">
              <a:rPr lang="en-US" altLang="en-US" sz="1200" smtClean="0">
                <a:latin typeface="Arial" pitchFamily="34" charset="0"/>
              </a:rPr>
              <a:pPr/>
              <a:t>163</a:t>
            </a:fld>
            <a:endParaRPr lang="en-US" altLang="en-US" sz="1200" smtClean="0">
              <a:latin typeface="Arial" pitchFamily="34" charset="0"/>
            </a:endParaRPr>
          </a:p>
        </p:txBody>
      </p:sp>
      <p:sp>
        <p:nvSpPr>
          <p:cNvPr id="191491" name="Rectangle 1026"/>
          <p:cNvSpPr>
            <a:spLocks noGrp="1" noRot="1" noChangeAspect="1" noChangeArrowheads="1" noTextEdit="1"/>
          </p:cNvSpPr>
          <p:nvPr>
            <p:ph type="sldImg"/>
          </p:nvPr>
        </p:nvSpPr>
        <p:spPr>
          <a:ln/>
        </p:spPr>
      </p:sp>
      <p:sp>
        <p:nvSpPr>
          <p:cNvPr id="191492"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3997230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EC402CE-50CA-447F-98CE-C036F3CF1DE5}" type="slidenum">
              <a:rPr lang="en-US" altLang="en-US" sz="1200" smtClean="0">
                <a:latin typeface="Arial" pitchFamily="34" charset="0"/>
              </a:rPr>
              <a:pPr/>
              <a:t>164</a:t>
            </a:fld>
            <a:endParaRPr lang="en-US" altLang="en-US" sz="1200" smtClean="0">
              <a:latin typeface="Arial" pitchFamily="34" charset="0"/>
            </a:endParaRPr>
          </a:p>
        </p:txBody>
      </p:sp>
      <p:sp>
        <p:nvSpPr>
          <p:cNvPr id="192515" name="Rectangle 1026"/>
          <p:cNvSpPr>
            <a:spLocks noGrp="1" noRot="1" noChangeAspect="1" noChangeArrowheads="1" noTextEdit="1"/>
          </p:cNvSpPr>
          <p:nvPr>
            <p:ph type="sldImg"/>
          </p:nvPr>
        </p:nvSpPr>
        <p:spPr>
          <a:ln/>
        </p:spPr>
      </p:sp>
      <p:sp>
        <p:nvSpPr>
          <p:cNvPr id="19251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7168379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60313D4-A956-48EF-8CB1-830B3117F2E8}" type="slidenum">
              <a:rPr lang="en-US" altLang="en-US" sz="1200" smtClean="0">
                <a:latin typeface="Arial" pitchFamily="34" charset="0"/>
              </a:rPr>
              <a:pPr/>
              <a:t>165</a:t>
            </a:fld>
            <a:endParaRPr lang="en-US" altLang="en-US" sz="1200" smtClean="0">
              <a:latin typeface="Arial" pitchFamily="34" charset="0"/>
            </a:endParaRPr>
          </a:p>
        </p:txBody>
      </p:sp>
      <p:sp>
        <p:nvSpPr>
          <p:cNvPr id="193539" name="Rectangle 1026"/>
          <p:cNvSpPr>
            <a:spLocks noGrp="1" noRot="1" noChangeAspect="1" noChangeArrowheads="1" noTextEdit="1"/>
          </p:cNvSpPr>
          <p:nvPr>
            <p:ph type="sldImg"/>
          </p:nvPr>
        </p:nvSpPr>
        <p:spPr>
          <a:ln/>
        </p:spPr>
      </p:sp>
      <p:sp>
        <p:nvSpPr>
          <p:cNvPr id="193540"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71818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6</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6628716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72CCE5B-0C6D-4C01-B568-3E1243C63BD9}" type="slidenum">
              <a:rPr lang="en-US" altLang="en-US" sz="1200" smtClean="0">
                <a:latin typeface="Arial" pitchFamily="34" charset="0"/>
              </a:rPr>
              <a:pPr/>
              <a:t>166</a:t>
            </a:fld>
            <a:endParaRPr lang="en-US" altLang="en-US" sz="1200" smtClean="0">
              <a:latin typeface="Arial" pitchFamily="34" charset="0"/>
            </a:endParaRPr>
          </a:p>
        </p:txBody>
      </p:sp>
      <p:sp>
        <p:nvSpPr>
          <p:cNvPr id="194563" name="Rectangle 1026"/>
          <p:cNvSpPr>
            <a:spLocks noGrp="1" noRot="1" noChangeAspect="1" noChangeArrowheads="1" noTextEdit="1"/>
          </p:cNvSpPr>
          <p:nvPr>
            <p:ph type="sldImg"/>
          </p:nvPr>
        </p:nvSpPr>
        <p:spPr>
          <a:ln/>
        </p:spPr>
      </p:sp>
      <p:sp>
        <p:nvSpPr>
          <p:cNvPr id="19456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1345717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9E97E9-185D-41B4-940D-9D57B57CE246}" type="slidenum">
              <a:rPr lang="en-US" altLang="en-US" sz="1200" smtClean="0">
                <a:latin typeface="Arial" pitchFamily="34" charset="0"/>
              </a:rPr>
              <a:pPr/>
              <a:t>167</a:t>
            </a:fld>
            <a:endParaRPr lang="en-US" altLang="en-US" sz="1200" smtClean="0">
              <a:latin typeface="Arial" pitchFamily="34"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19855466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438A088-A7F9-4F1F-A99F-B7DBCDFA4996}" type="slidenum">
              <a:rPr lang="en-US" altLang="en-US" sz="1200" smtClean="0">
                <a:latin typeface="Arial" pitchFamily="34" charset="0"/>
              </a:rPr>
              <a:pPr/>
              <a:t>168</a:t>
            </a:fld>
            <a:endParaRPr lang="en-US" altLang="en-US" sz="1200" smtClean="0">
              <a:latin typeface="Arial" pitchFamily="34"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6512208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367D14A-A577-4386-ACA7-AD7D46BFD133}" type="slidenum">
              <a:rPr lang="en-US" altLang="en-US" sz="1200" smtClean="0">
                <a:latin typeface="Arial" pitchFamily="34" charset="0"/>
              </a:rPr>
              <a:pPr/>
              <a:t>169</a:t>
            </a:fld>
            <a:endParaRPr lang="en-US" altLang="en-US" sz="1200" smtClean="0">
              <a:latin typeface="Arial" pitchFamily="34"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99219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0DC9D50A-F8F9-4CDC-B815-7EDBFA075D5D}" type="slidenum">
              <a:rPr lang="en-US" altLang="en-US" sz="1200" smtClean="0">
                <a:latin typeface="Arial" pitchFamily="34" charset="0"/>
              </a:rPr>
              <a:pPr/>
              <a:t>170</a:t>
            </a:fld>
            <a:endParaRPr lang="en-US" altLang="en-US" sz="1200" smtClean="0">
              <a:latin typeface="Arial" pitchFamily="34" charset="0"/>
            </a:endParaRPr>
          </a:p>
        </p:txBody>
      </p:sp>
      <p:sp>
        <p:nvSpPr>
          <p:cNvPr id="198659" name="Rectangle 1026"/>
          <p:cNvSpPr>
            <a:spLocks noGrp="1" noRot="1" noChangeAspect="1" noChangeArrowheads="1" noTextEdit="1"/>
          </p:cNvSpPr>
          <p:nvPr>
            <p:ph type="sldImg"/>
          </p:nvPr>
        </p:nvSpPr>
        <p:spPr>
          <a:solidFill>
            <a:srgbClr val="FFFFFF"/>
          </a:solidFill>
          <a:ln/>
        </p:spPr>
      </p:sp>
      <p:sp>
        <p:nvSpPr>
          <p:cNvPr id="1986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795743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BCCAD-B4DD-44A7-9F0F-457BD1EDFEA7}" type="slidenum">
              <a:rPr lang="en-US" altLang="en-US" sz="1200" smtClean="0">
                <a:latin typeface="Arial" pitchFamily="34" charset="0"/>
              </a:rPr>
              <a:pPr/>
              <a:t>171</a:t>
            </a:fld>
            <a:endParaRPr lang="en-US" altLang="en-US" sz="1200" smtClean="0">
              <a:latin typeface="Arial" pitchFamily="34" charset="0"/>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4885648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DA799B3-2DF0-4EB9-A8B6-0253EE1BCDD4}" type="slidenum">
              <a:rPr lang="en-US" altLang="en-US" sz="1200" smtClean="0">
                <a:latin typeface="Arial" pitchFamily="34" charset="0"/>
              </a:rPr>
              <a:pPr/>
              <a:t>172</a:t>
            </a:fld>
            <a:endParaRPr lang="en-US" altLang="en-US" sz="1200" smtClean="0">
              <a:latin typeface="Arial" pitchFamily="34" charset="0"/>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3608917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8550080-3096-4202-907C-F0F457F2210A}" type="slidenum">
              <a:rPr lang="en-US" altLang="en-US" sz="1200" smtClean="0">
                <a:latin typeface="Arial" pitchFamily="34" charset="0"/>
              </a:rPr>
              <a:pPr/>
              <a:t>173</a:t>
            </a:fld>
            <a:endParaRPr lang="en-US" altLang="en-US" sz="1200" smtClean="0">
              <a:latin typeface="Arial" pitchFamily="34" charset="0"/>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924634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BA3E111-1D16-4E8D-97D5-469A9B0A9BF9}" type="slidenum">
              <a:rPr lang="en-US" altLang="en-US" sz="1200" smtClean="0">
                <a:latin typeface="Arial" pitchFamily="34" charset="0"/>
              </a:rPr>
              <a:pPr/>
              <a:t>174</a:t>
            </a:fld>
            <a:endParaRPr lang="en-US" altLang="en-US" sz="1200" smtClean="0">
              <a:latin typeface="Arial" pitchFamily="34"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227457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B904A08-6DAF-4339-B219-04CB7BC4D73D}" type="slidenum">
              <a:rPr lang="en-US" altLang="en-US" sz="1200" smtClean="0">
                <a:latin typeface="Arial" pitchFamily="34" charset="0"/>
              </a:rPr>
              <a:pPr/>
              <a:t>175</a:t>
            </a:fld>
            <a:endParaRPr lang="en-US" altLang="en-US" sz="1200" smtClean="0">
              <a:latin typeface="Arial" pitchFamily="34"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445423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7</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1946883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D3EE4E6-C908-43A4-B07E-88D72F120D7F}" type="slidenum">
              <a:rPr lang="en-US" altLang="en-US" sz="1200" smtClean="0">
                <a:latin typeface="Arial" pitchFamily="34" charset="0"/>
              </a:rPr>
              <a:pPr/>
              <a:t>176</a:t>
            </a:fld>
            <a:endParaRPr lang="en-US" altLang="en-US" sz="1200" smtClean="0">
              <a:latin typeface="Arial" pitchFamily="34"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4616306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1D6FE28-7CDA-4230-BE1C-71CB943C8CF0}" type="slidenum">
              <a:rPr lang="en-US" altLang="en-US" sz="1200" smtClean="0">
                <a:latin typeface="Arial" pitchFamily="34" charset="0"/>
              </a:rPr>
              <a:pPr/>
              <a:t>177</a:t>
            </a:fld>
            <a:endParaRPr lang="en-US" altLang="en-US" sz="1200" smtClean="0">
              <a:latin typeface="Arial" pitchFamily="34"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078275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BE01C3C-3EFA-41EF-9625-D6F689035A10}" type="slidenum">
              <a:rPr lang="en-US" altLang="en-US" sz="1200" smtClean="0">
                <a:latin typeface="Arial" pitchFamily="34" charset="0"/>
              </a:rPr>
              <a:pPr/>
              <a:t>178</a:t>
            </a:fld>
            <a:endParaRPr lang="en-US" altLang="en-US" sz="1200" smtClean="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8674563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44A2A42-03BF-4130-8C8B-7B737463150C}" type="slidenum">
              <a:rPr lang="en-US" altLang="en-US" sz="1200" smtClean="0">
                <a:latin typeface="Arial" pitchFamily="34" charset="0"/>
              </a:rPr>
              <a:pPr/>
              <a:t>179</a:t>
            </a:fld>
            <a:endParaRPr lang="en-US" altLang="en-US" sz="1200" smtClean="0">
              <a:latin typeface="Arial" pitchFamily="34"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5191804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1F4E59-D8DE-4ACF-8AC3-0B449B2E83D7}" type="slidenum">
              <a:rPr lang="en-US" altLang="en-US" sz="1200" smtClean="0">
                <a:latin typeface="Arial" pitchFamily="34" charset="0"/>
              </a:rPr>
              <a:pPr/>
              <a:t>180</a:t>
            </a:fld>
            <a:endParaRPr lang="en-US" altLang="en-US" sz="1200" smtClean="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480049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2CDC108-AAD9-494A-9B47-47345F61431B}" type="slidenum">
              <a:rPr lang="en-US" altLang="en-US" sz="1200" smtClean="0">
                <a:latin typeface="Arial" pitchFamily="34" charset="0"/>
              </a:rPr>
              <a:pPr/>
              <a:t>181</a:t>
            </a:fld>
            <a:endParaRPr lang="en-US" altLang="en-US" sz="1200" smtClean="0">
              <a:latin typeface="Arial" pitchFamily="34" charset="0"/>
            </a:endParaRPr>
          </a:p>
        </p:txBody>
      </p:sp>
      <p:sp>
        <p:nvSpPr>
          <p:cNvPr id="209923" name="Rectangle 2"/>
          <p:cNvSpPr>
            <a:spLocks noGrp="1" noRot="1" noChangeAspect="1" noChangeArrowheads="1" noTextEdit="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7668555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C17EFF2-DC65-44BF-B2B5-BE76623E9D10}" type="slidenum">
              <a:rPr lang="en-US" altLang="en-US" sz="1200" smtClean="0">
                <a:latin typeface="Arial" pitchFamily="34" charset="0"/>
              </a:rPr>
              <a:pPr/>
              <a:t>182</a:t>
            </a:fld>
            <a:endParaRPr lang="en-US" altLang="en-US" sz="1200" smtClean="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1055570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E5066D-9600-4CE5-9FB3-4AFDD20D2D67}" type="slidenum">
              <a:rPr lang="en-US" altLang="en-US" sz="1200" smtClean="0">
                <a:latin typeface="Arial" pitchFamily="34" charset="0"/>
              </a:rPr>
              <a:pPr/>
              <a:t>183</a:t>
            </a:fld>
            <a:endParaRPr lang="en-US" altLang="en-US" sz="1200" smtClean="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147727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6962D7-EE41-4AE8-8226-0A82F04FB340}" type="slidenum">
              <a:rPr lang="en-US" altLang="en-US" sz="1200" smtClean="0">
                <a:latin typeface="Arial" pitchFamily="34" charset="0"/>
              </a:rPr>
              <a:pPr/>
              <a:t>184</a:t>
            </a:fld>
            <a:endParaRPr lang="en-US" altLang="en-US" sz="1200" smtClean="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6988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72CE7FA-3ECB-4387-A324-451955B7FFBE}" type="slidenum">
              <a:rPr lang="en-US" altLang="en-US" sz="1200" smtClean="0">
                <a:latin typeface="Arial" pitchFamily="34" charset="0"/>
              </a:rPr>
              <a:pPr/>
              <a:t>185</a:t>
            </a:fld>
            <a:endParaRPr lang="en-US" altLang="en-US" sz="1200" smtClean="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560790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A7013B0-3B1B-4DE9-8433-3993107FCB70}" type="slidenum">
              <a:rPr lang="en-US" altLang="en-US" sz="1200" smtClean="0">
                <a:latin typeface="Arial" pitchFamily="34" charset="0"/>
              </a:rPr>
              <a:pPr/>
              <a:t>8</a:t>
            </a:fld>
            <a:endParaRPr lang="en-US" altLang="en-US" sz="1200" smtClean="0">
              <a:latin typeface="Arial" pitchFamily="34" charset="0"/>
            </a:endParaRPr>
          </a:p>
        </p:txBody>
      </p:sp>
      <p:sp>
        <p:nvSpPr>
          <p:cNvPr id="157699" name="Rectangle 1026"/>
          <p:cNvSpPr>
            <a:spLocks noGrp="1" noRot="1" noChangeAspect="1" noChangeArrowheads="1" noTextEdit="1"/>
          </p:cNvSpPr>
          <p:nvPr>
            <p:ph type="sldImg"/>
          </p:nvPr>
        </p:nvSpPr>
        <p:spPr>
          <a:solidFill>
            <a:srgbClr val="FFFFFF"/>
          </a:solidFill>
          <a:ln/>
        </p:spPr>
      </p:sp>
      <p:sp>
        <p:nvSpPr>
          <p:cNvPr id="1577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971415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888033-F578-4727-AC78-8B08999783AE}" type="slidenum">
              <a:rPr lang="en-US" altLang="en-US" sz="1200" smtClean="0">
                <a:latin typeface="Arial" pitchFamily="34" charset="0"/>
              </a:rPr>
              <a:pPr/>
              <a:t>186</a:t>
            </a:fld>
            <a:endParaRPr lang="en-US" altLang="en-US" sz="1200" smtClean="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062319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EF59A46-4CC9-49DC-BF70-D97D411BEA6C}" type="slidenum">
              <a:rPr lang="en-US" altLang="en-US" sz="1200" smtClean="0">
                <a:latin typeface="Arial" pitchFamily="34" charset="0"/>
              </a:rPr>
              <a:pPr/>
              <a:t>188</a:t>
            </a:fld>
            <a:endParaRPr lang="en-US" altLang="en-US" sz="1200" smtClean="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0115512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5F96C3-0353-44C4-ABC1-C42AE17C694C}" type="slidenum">
              <a:rPr lang="en-US" altLang="en-US" sz="1200" smtClean="0">
                <a:latin typeface="Arial" pitchFamily="34" charset="0"/>
              </a:rPr>
              <a:pPr/>
              <a:t>189</a:t>
            </a:fld>
            <a:endParaRPr lang="en-US" altLang="en-US" sz="1200" smtClean="0">
              <a:latin typeface="Arial" pitchFamily="34"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803457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ABA1D86-DEEE-4A84-A95D-C80912D45666}" type="slidenum">
              <a:rPr lang="en-US" altLang="en-US" sz="1200" smtClean="0">
                <a:latin typeface="Arial" pitchFamily="34" charset="0"/>
              </a:rPr>
              <a:pPr/>
              <a:t>190</a:t>
            </a:fld>
            <a:endParaRPr lang="en-US" altLang="en-US" sz="1200" smtClean="0">
              <a:latin typeface="Arial" pitchFamily="34" charset="0"/>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74850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1960F1-32D3-4C0A-AA39-F3D2C3410914}" type="slidenum">
              <a:rPr lang="en-US" altLang="en-US" sz="1200" smtClean="0">
                <a:latin typeface="Arial" pitchFamily="34" charset="0"/>
              </a:rPr>
              <a:pPr/>
              <a:t>191</a:t>
            </a:fld>
            <a:endParaRPr lang="en-US" altLang="en-US" sz="1200" smtClean="0">
              <a:latin typeface="Arial" pitchFamily="34"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90143964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C48942F-667B-4AF2-9990-C668CA3C65EE}" type="slidenum">
              <a:rPr lang="en-US" altLang="en-US" sz="1200" smtClean="0">
                <a:latin typeface="Arial" pitchFamily="34" charset="0"/>
              </a:rPr>
              <a:pPr/>
              <a:t>192</a:t>
            </a:fld>
            <a:endParaRPr lang="en-US" altLang="en-US" sz="1200" smtClean="0">
              <a:latin typeface="Arial" pitchFamily="34" charset="0"/>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9661381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9D7310D-172D-4460-B332-C67764A7898A}" type="slidenum">
              <a:rPr lang="en-US" altLang="en-US" sz="1200" smtClean="0">
                <a:latin typeface="Arial" pitchFamily="34" charset="0"/>
              </a:rPr>
              <a:pPr/>
              <a:t>193</a:t>
            </a:fld>
            <a:endParaRPr lang="en-US" altLang="en-US" sz="1200" smtClean="0">
              <a:latin typeface="Arial" pitchFamily="34"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8137529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1EDA5D5-4F6C-45AC-9F15-CECDDFEDA27B}" type="slidenum">
              <a:rPr lang="en-US" altLang="en-US" sz="1200" smtClean="0">
                <a:latin typeface="Arial" pitchFamily="34" charset="0"/>
              </a:rPr>
              <a:pPr/>
              <a:t>194</a:t>
            </a:fld>
            <a:endParaRPr lang="en-US" altLang="en-US" sz="1200" smtClean="0">
              <a:latin typeface="Arial" pitchFamily="34" charset="0"/>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62243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0B2CB0D-2BD9-411B-8D59-90D37098335D}" type="slidenum">
              <a:rPr lang="en-US" altLang="en-US" sz="1200" smtClean="0">
                <a:latin typeface="Arial" pitchFamily="34" charset="0"/>
              </a:rPr>
              <a:pPr/>
              <a:t>195</a:t>
            </a:fld>
            <a:endParaRPr lang="en-US" altLang="en-US" sz="1200" smtClean="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407032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DB1C736-8570-48AB-BD3B-2675E8E69D9E}" type="slidenum">
              <a:rPr lang="en-US" altLang="en-US" sz="1200" smtClean="0">
                <a:latin typeface="Arial" pitchFamily="34" charset="0"/>
              </a:rPr>
              <a:pPr/>
              <a:t>196</a:t>
            </a:fld>
            <a:endParaRPr lang="en-US" altLang="en-US" sz="1200" smtClean="0">
              <a:latin typeface="Arial" pitchFamily="34" charset="0"/>
            </a:endParaRPr>
          </a:p>
        </p:txBody>
      </p:sp>
      <p:sp>
        <p:nvSpPr>
          <p:cNvPr id="224259" name="Rectangle 1026"/>
          <p:cNvSpPr>
            <a:spLocks noGrp="1" noRot="1" noChangeAspect="1" noChangeArrowheads="1" noTextEdit="1"/>
          </p:cNvSpPr>
          <p:nvPr>
            <p:ph type="sldImg"/>
          </p:nvPr>
        </p:nvSpPr>
        <p:spPr>
          <a:solidFill>
            <a:srgbClr val="FFFFFF"/>
          </a:solidFill>
          <a:ln/>
        </p:spPr>
      </p:sp>
      <p:sp>
        <p:nvSpPr>
          <p:cNvPr id="2242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584716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9</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1123307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CA98C99-8B37-4EC0-BA62-88BE92C848E3}" type="slidenum">
              <a:rPr lang="en-US" altLang="en-US" sz="1200" smtClean="0">
                <a:solidFill>
                  <a:srgbClr val="000000"/>
                </a:solidFill>
                <a:latin typeface="Arial" pitchFamily="34" charset="0"/>
              </a:rPr>
              <a:pPr/>
              <a:t>197</a:t>
            </a:fld>
            <a:endParaRPr lang="en-US" altLang="en-US" sz="1200" smtClean="0">
              <a:solidFill>
                <a:srgbClr val="000000"/>
              </a:solidFill>
              <a:latin typeface="Arial" pitchFamily="34"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253753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35BC9D1-1FF6-45B6-835F-77D650A0DF90}" type="slidenum">
              <a:rPr lang="en-US" altLang="en-US" sz="1200" smtClean="0">
                <a:latin typeface="Arial" pitchFamily="34" charset="0"/>
              </a:rPr>
              <a:pPr/>
              <a:t>199</a:t>
            </a:fld>
            <a:endParaRPr lang="en-US" altLang="en-US" sz="1200" smtClean="0">
              <a:latin typeface="Arial" pitchFamily="34" charset="0"/>
            </a:endParaRPr>
          </a:p>
        </p:txBody>
      </p:sp>
      <p:sp>
        <p:nvSpPr>
          <p:cNvPr id="226307" name="Rectangle 1026"/>
          <p:cNvSpPr>
            <a:spLocks noGrp="1" noRot="1" noChangeAspect="1" noChangeArrowheads="1" noTextEdit="1"/>
          </p:cNvSpPr>
          <p:nvPr>
            <p:ph type="sldImg"/>
          </p:nvPr>
        </p:nvSpPr>
        <p:spPr>
          <a:solidFill>
            <a:srgbClr val="FFFFFF"/>
          </a:solidFill>
          <a:ln/>
        </p:spPr>
      </p:sp>
      <p:sp>
        <p:nvSpPr>
          <p:cNvPr id="2263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94804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05888C-45AC-4EFE-AA6B-4530A4D529A1}" type="slidenum">
              <a:rPr lang="en-US" altLang="en-US" sz="1200" smtClean="0">
                <a:latin typeface="Arial" pitchFamily="34" charset="0"/>
              </a:rPr>
              <a:pPr/>
              <a:t>200</a:t>
            </a:fld>
            <a:endParaRPr lang="en-US" altLang="en-US" sz="1200" smtClean="0">
              <a:latin typeface="Arial" pitchFamily="34" charset="0"/>
            </a:endParaRPr>
          </a:p>
        </p:txBody>
      </p:sp>
      <p:sp>
        <p:nvSpPr>
          <p:cNvPr id="227331" name="Rectangle 1026"/>
          <p:cNvSpPr>
            <a:spLocks noGrp="1" noRot="1" noChangeAspect="1" noChangeArrowheads="1" noTextEdit="1"/>
          </p:cNvSpPr>
          <p:nvPr>
            <p:ph type="sldImg"/>
          </p:nvPr>
        </p:nvSpPr>
        <p:spPr>
          <a:solidFill>
            <a:srgbClr val="FFFFFF"/>
          </a:solidFill>
          <a:ln/>
        </p:spPr>
      </p:sp>
      <p:sp>
        <p:nvSpPr>
          <p:cNvPr id="2273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1831869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CCB670B-0E60-4F8D-83DA-B7A2F64AA6A3}" type="slidenum">
              <a:rPr lang="en-US" altLang="en-US" sz="1200" smtClean="0">
                <a:latin typeface="Arial" pitchFamily="34" charset="0"/>
              </a:rPr>
              <a:pPr/>
              <a:t>201</a:t>
            </a:fld>
            <a:endParaRPr lang="en-US" altLang="en-US" sz="1200" smtClean="0">
              <a:latin typeface="Arial" pitchFamily="34" charset="0"/>
            </a:endParaRPr>
          </a:p>
        </p:txBody>
      </p:sp>
      <p:sp>
        <p:nvSpPr>
          <p:cNvPr id="228355" name="Rectangle 1026"/>
          <p:cNvSpPr>
            <a:spLocks noGrp="1" noRot="1" noChangeAspect="1" noChangeArrowheads="1" noTextEdit="1"/>
          </p:cNvSpPr>
          <p:nvPr>
            <p:ph type="sldImg"/>
          </p:nvPr>
        </p:nvSpPr>
        <p:spPr>
          <a:solidFill>
            <a:srgbClr val="FFFFFF"/>
          </a:solidFill>
          <a:ln/>
        </p:spPr>
      </p:sp>
      <p:sp>
        <p:nvSpPr>
          <p:cNvPr id="2283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0575921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BF2DF46-CAF5-4272-8994-DC62E34CC078}" type="slidenum">
              <a:rPr lang="en-US" altLang="en-US" sz="1200" smtClean="0">
                <a:latin typeface="Arial" pitchFamily="34" charset="0"/>
              </a:rPr>
              <a:pPr/>
              <a:t>202</a:t>
            </a:fld>
            <a:endParaRPr lang="en-US" altLang="en-US" sz="1200" smtClean="0">
              <a:latin typeface="Arial" pitchFamily="34" charset="0"/>
            </a:endParaRPr>
          </a:p>
        </p:txBody>
      </p:sp>
      <p:sp>
        <p:nvSpPr>
          <p:cNvPr id="229379" name="Rectangle 1026"/>
          <p:cNvSpPr>
            <a:spLocks noGrp="1" noRot="1" noChangeAspect="1" noChangeArrowheads="1" noTextEdit="1"/>
          </p:cNvSpPr>
          <p:nvPr>
            <p:ph type="sldImg"/>
          </p:nvPr>
        </p:nvSpPr>
        <p:spPr>
          <a:solidFill>
            <a:srgbClr val="FFFFFF"/>
          </a:solidFill>
          <a:ln/>
        </p:spPr>
      </p:sp>
      <p:sp>
        <p:nvSpPr>
          <p:cNvPr id="2293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63829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1171FE4-CB8F-4217-B165-7D90FD7AFEAC}" type="slidenum">
              <a:rPr lang="en-US" altLang="en-US" sz="1200" smtClean="0">
                <a:latin typeface="Arial" pitchFamily="34" charset="0"/>
              </a:rPr>
              <a:pPr/>
              <a:t>203</a:t>
            </a:fld>
            <a:endParaRPr lang="en-US" altLang="en-US" sz="1200" smtClean="0">
              <a:latin typeface="Arial" pitchFamily="34"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6903088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85EEA8E-0FEE-4E28-BD92-82CF898F7BC6}" type="slidenum">
              <a:rPr lang="en-US" altLang="en-US" sz="1200" smtClean="0">
                <a:latin typeface="Arial" pitchFamily="34" charset="0"/>
              </a:rPr>
              <a:pPr/>
              <a:t>213</a:t>
            </a:fld>
            <a:endParaRPr lang="en-US" altLang="en-US" sz="1200" smtClean="0">
              <a:latin typeface="Arial" pitchFamily="34"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Times" pitchFamily="-106" charset="0"/>
              <a:ea typeface="ＭＳ Ｐゴシック" pitchFamily="34" charset="-128"/>
            </a:endParaRPr>
          </a:p>
        </p:txBody>
      </p:sp>
    </p:spTree>
    <p:extLst>
      <p:ext uri="{BB962C8B-B14F-4D97-AF65-F5344CB8AC3E}">
        <p14:creationId xmlns:p14="http://schemas.microsoft.com/office/powerpoint/2010/main" val="140425272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D1BCB4-C115-449B-B359-1C1E10C2A21C}" type="slidenum">
              <a:rPr lang="en-US" altLang="en-US" sz="1200" smtClean="0">
                <a:latin typeface="Arial" pitchFamily="34" charset="0"/>
              </a:rPr>
              <a:pPr/>
              <a:t>214</a:t>
            </a:fld>
            <a:endParaRPr lang="en-US" altLang="en-US" sz="1200" smtClean="0">
              <a:latin typeface="Arial" pitchFamily="34"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5591948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6B9C1F2-12ED-4D90-9FDD-BDD96C538A69}" type="slidenum">
              <a:rPr lang="en-US" altLang="en-US" sz="1200" smtClean="0">
                <a:latin typeface="Arial" pitchFamily="34" charset="0"/>
              </a:rPr>
              <a:pPr/>
              <a:t>215</a:t>
            </a:fld>
            <a:endParaRPr lang="en-US" altLang="en-US" sz="1200" smtClean="0">
              <a:latin typeface="Arial" pitchFamily="34"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159568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64F68C8-28BF-4DBD-B9AB-ED6FD56621D9}" type="slidenum">
              <a:rPr lang="en-US" altLang="en-US" sz="1200" smtClean="0">
                <a:latin typeface="Arial" pitchFamily="34" charset="0"/>
              </a:rPr>
              <a:pPr/>
              <a:t>216</a:t>
            </a:fld>
            <a:endParaRPr lang="en-US" altLang="en-US" sz="1200" smtClean="0">
              <a:latin typeface="Arial" pitchFamily="34" charset="0"/>
            </a:endParaRPr>
          </a:p>
        </p:txBody>
      </p:sp>
      <p:sp>
        <p:nvSpPr>
          <p:cNvPr id="234499" name="Rectangle 1026"/>
          <p:cNvSpPr>
            <a:spLocks noGrp="1" noRot="1" noChangeAspect="1" noChangeArrowheads="1" noTextEdit="1"/>
          </p:cNvSpPr>
          <p:nvPr>
            <p:ph type="sldImg"/>
          </p:nvPr>
        </p:nvSpPr>
        <p:spPr>
          <a:solidFill>
            <a:srgbClr val="FFFFFF"/>
          </a:solidFill>
          <a:ln/>
        </p:spPr>
      </p:sp>
      <p:sp>
        <p:nvSpPr>
          <p:cNvPr id="2345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6978089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C93BB-EE6A-4C9B-9DDD-E5A3E577FBF9}" type="slidenum">
              <a:rPr lang="en-US"/>
              <a:pPr>
                <a:defRPr/>
              </a:pPr>
              <a:t>‹#›</a:t>
            </a:fld>
            <a:endParaRPr lang="en-US"/>
          </a:p>
        </p:txBody>
      </p:sp>
    </p:spTree>
    <p:extLst>
      <p:ext uri="{BB962C8B-B14F-4D97-AF65-F5344CB8AC3E}">
        <p14:creationId xmlns:p14="http://schemas.microsoft.com/office/powerpoint/2010/main" val="1851647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BB880E0-3A02-4000-93EB-37ABDA04277F}" type="slidenum">
              <a:rPr lang="en-US"/>
              <a:pPr>
                <a:defRPr/>
              </a:pPr>
              <a:t>‹#›</a:t>
            </a:fld>
            <a:endParaRPr lang="en-US"/>
          </a:p>
        </p:txBody>
      </p:sp>
    </p:spTree>
    <p:extLst>
      <p:ext uri="{BB962C8B-B14F-4D97-AF65-F5344CB8AC3E}">
        <p14:creationId xmlns:p14="http://schemas.microsoft.com/office/powerpoint/2010/main" val="14911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2EB0F6-CB8B-41C5-9153-8483520383C7}" type="slidenum">
              <a:rPr lang="en-US"/>
              <a:pPr>
                <a:defRPr/>
              </a:pPr>
              <a:t>‹#›</a:t>
            </a:fld>
            <a:endParaRPr lang="en-US"/>
          </a:p>
        </p:txBody>
      </p:sp>
    </p:spTree>
    <p:extLst>
      <p:ext uri="{BB962C8B-B14F-4D97-AF65-F5344CB8AC3E}">
        <p14:creationId xmlns:p14="http://schemas.microsoft.com/office/powerpoint/2010/main" val="12122316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86ECD50-09D0-4D08-9AFA-0A0ECF648A77}" type="slidenum">
              <a:rPr lang="en-US"/>
              <a:pPr>
                <a:defRPr/>
              </a:pPr>
              <a:t>‹#›</a:t>
            </a:fld>
            <a:endParaRPr lang="en-US"/>
          </a:p>
        </p:txBody>
      </p:sp>
    </p:spTree>
    <p:extLst>
      <p:ext uri="{BB962C8B-B14F-4D97-AF65-F5344CB8AC3E}">
        <p14:creationId xmlns:p14="http://schemas.microsoft.com/office/powerpoint/2010/main" val="31405466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AD7E26-DE1C-43D5-85A8-2D4929C63288}" type="slidenum">
              <a:rPr lang="en-US"/>
              <a:pPr>
                <a:defRPr/>
              </a:pPr>
              <a:t>‹#›</a:t>
            </a:fld>
            <a:endParaRPr lang="en-US"/>
          </a:p>
        </p:txBody>
      </p:sp>
    </p:spTree>
    <p:extLst>
      <p:ext uri="{BB962C8B-B14F-4D97-AF65-F5344CB8AC3E}">
        <p14:creationId xmlns:p14="http://schemas.microsoft.com/office/powerpoint/2010/main" val="4021561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A6F345-0A06-4561-9A27-B2AAE1E45015}" type="slidenum">
              <a:rPr lang="en-US"/>
              <a:pPr>
                <a:defRPr/>
              </a:pPr>
              <a:t>‹#›</a:t>
            </a:fld>
            <a:endParaRPr lang="en-US"/>
          </a:p>
        </p:txBody>
      </p:sp>
    </p:spTree>
    <p:extLst>
      <p:ext uri="{BB962C8B-B14F-4D97-AF65-F5344CB8AC3E}">
        <p14:creationId xmlns:p14="http://schemas.microsoft.com/office/powerpoint/2010/main" val="1834870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D47D9EE-E5C9-47BC-BF9B-BCE32D6D83EB}" type="slidenum">
              <a:rPr lang="en-US"/>
              <a:pPr>
                <a:defRPr/>
              </a:pPr>
              <a:t>‹#›</a:t>
            </a:fld>
            <a:endParaRPr lang="en-US"/>
          </a:p>
        </p:txBody>
      </p:sp>
    </p:spTree>
    <p:extLst>
      <p:ext uri="{BB962C8B-B14F-4D97-AF65-F5344CB8AC3E}">
        <p14:creationId xmlns:p14="http://schemas.microsoft.com/office/powerpoint/2010/main" val="25182816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CB66C5C-F94A-4DA0-BFF2-5335DBA0F55A}" type="slidenum">
              <a:rPr lang="en-US"/>
              <a:pPr>
                <a:defRPr/>
              </a:pPr>
              <a:t>‹#›</a:t>
            </a:fld>
            <a:endParaRPr lang="en-US"/>
          </a:p>
        </p:txBody>
      </p:sp>
    </p:spTree>
    <p:extLst>
      <p:ext uri="{BB962C8B-B14F-4D97-AF65-F5344CB8AC3E}">
        <p14:creationId xmlns:p14="http://schemas.microsoft.com/office/powerpoint/2010/main" val="375026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6CE0B85-D403-4614-B11C-F47041AF5CA9}" type="slidenum">
              <a:rPr lang="en-US"/>
              <a:pPr>
                <a:defRPr/>
              </a:pPr>
              <a:t>‹#›</a:t>
            </a:fld>
            <a:endParaRPr lang="en-US"/>
          </a:p>
        </p:txBody>
      </p:sp>
    </p:spTree>
    <p:extLst>
      <p:ext uri="{BB962C8B-B14F-4D97-AF65-F5344CB8AC3E}">
        <p14:creationId xmlns:p14="http://schemas.microsoft.com/office/powerpoint/2010/main" val="40080079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643007C-8AF9-40BD-80C3-6DC8CF64E85F}" type="slidenum">
              <a:rPr lang="en-US"/>
              <a:pPr>
                <a:defRPr/>
              </a:pPr>
              <a:t>‹#›</a:t>
            </a:fld>
            <a:endParaRPr lang="en-US"/>
          </a:p>
        </p:txBody>
      </p:sp>
    </p:spTree>
    <p:extLst>
      <p:ext uri="{BB962C8B-B14F-4D97-AF65-F5344CB8AC3E}">
        <p14:creationId xmlns:p14="http://schemas.microsoft.com/office/powerpoint/2010/main" val="35338287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E7A65F8-8F85-4349-BD9E-AFD21CD11ACB}" type="slidenum">
              <a:rPr lang="en-US"/>
              <a:pPr>
                <a:defRPr/>
              </a:pPr>
              <a:t>‹#›</a:t>
            </a:fld>
            <a:endParaRPr lang="en-US"/>
          </a:p>
        </p:txBody>
      </p:sp>
    </p:spTree>
    <p:extLst>
      <p:ext uri="{BB962C8B-B14F-4D97-AF65-F5344CB8AC3E}">
        <p14:creationId xmlns:p14="http://schemas.microsoft.com/office/powerpoint/2010/main" val="4277995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451BE4-DB04-4BAA-8303-184EC1B80B44}" type="slidenum">
              <a:rPr lang="en-US"/>
              <a:pPr>
                <a:defRPr/>
              </a:pPr>
              <a:t>‹#›</a:t>
            </a:fld>
            <a:endParaRPr lang="en-US"/>
          </a:p>
        </p:txBody>
      </p:sp>
    </p:spTree>
    <p:extLst>
      <p:ext uri="{BB962C8B-B14F-4D97-AF65-F5344CB8AC3E}">
        <p14:creationId xmlns:p14="http://schemas.microsoft.com/office/powerpoint/2010/main" val="318026175"/>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latin typeface="+mn-lt"/>
                <a:ea typeface="ＭＳ Ｐゴシック" pitchFamily="-106"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latin typeface="+mn-lt"/>
                <a:ea typeface="ＭＳ Ｐゴシック" pitchFamily="-106"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latin typeface="Arial" pitchFamily="34" charset="0"/>
              </a:defRPr>
            </a:lvl1pPr>
          </a:lstStyle>
          <a:p>
            <a:pPr>
              <a:defRPr/>
            </a:pPr>
            <a:fld id="{21C21436-FA4D-4FE0-B306-6678A75DD8A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6pPr>
      <a:lvl7pPr marL="9144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7pPr>
      <a:lvl8pPr marL="13716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8pPr>
      <a:lvl9pPr marL="18288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pitchFamily="34" charset="0"/>
              </a:defRPr>
            </a:lvl1pPr>
          </a:lstStyle>
          <a:p>
            <a:pPr>
              <a:defRPr/>
            </a:pPr>
            <a:fld id="{0ED4CFAB-45B2-4AEC-930B-BD4B906E52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3.png"/><Relationship Id="rId1" Type="http://schemas.openxmlformats.org/officeDocument/2006/relationships/slideLayout" Target="../slideLayouts/slideLayout1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1" Type="http://schemas.openxmlformats.org/officeDocument/2006/relationships/slideLayout" Target="../slideLayouts/slideLayout1.xml"/><Relationship Id="rId2"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8.xml"/><Relationship Id="rId3" Type="http://schemas.openxmlformats.org/officeDocument/2006/relationships/image" Target="../media/image261.emf"/></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9.xml"/><Relationship Id="rId3" Type="http://schemas.openxmlformats.org/officeDocument/2006/relationships/image" Target="../media/image271.emf"/></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60.xml"/><Relationship Id="rId3" Type="http://schemas.openxmlformats.org/officeDocument/2006/relationships/image" Target="../media/image281.emf"/></Relationships>
</file>

<file path=ppt/slides/_rels/slide103.xml.rels><?xml version="1.0" encoding="UTF-8" standalone="yes"?>
<Relationships xmlns="http://schemas.openxmlformats.org/package/2006/relationships"><Relationship Id="rId3" Type="http://schemas.openxmlformats.org/officeDocument/2006/relationships/customXml" Target="../ink/ink61.xml"/><Relationship Id="rId4" Type="http://schemas.openxmlformats.org/officeDocument/2006/relationships/image" Target="../media/image44.emf"/><Relationship Id="rId5" Type="http://schemas.openxmlformats.org/officeDocument/2006/relationships/customXml" Target="../ink/ink62.xml"/><Relationship Id="rId6" Type="http://schemas.openxmlformats.org/officeDocument/2006/relationships/image" Target="../media/image45.emf"/><Relationship Id="rId7" Type="http://schemas.openxmlformats.org/officeDocument/2006/relationships/customXml" Target="../ink/ink63.xml"/><Relationship Id="rId8" Type="http://schemas.openxmlformats.org/officeDocument/2006/relationships/image" Target="../media/image46.emf"/><Relationship Id="rId1" Type="http://schemas.openxmlformats.org/officeDocument/2006/relationships/slideLayout" Target="../slideLayouts/slideLayout1.xml"/><Relationship Id="rId2" Type="http://schemas.openxmlformats.org/officeDocument/2006/relationships/image" Target="../media/image31.png"/></Relationships>
</file>

<file path=ppt/slides/_rels/slide104.xml.rels><?xml version="1.0" encoding="UTF-8" standalone="yes"?>
<Relationships xmlns="http://schemas.openxmlformats.org/package/2006/relationships"><Relationship Id="rId3" Type="http://schemas.openxmlformats.org/officeDocument/2006/relationships/customXml" Target="../ink/ink64.xml"/><Relationship Id="rId4" Type="http://schemas.openxmlformats.org/officeDocument/2006/relationships/image" Target="../media/image39.emf"/><Relationship Id="rId1" Type="http://schemas.openxmlformats.org/officeDocument/2006/relationships/slideLayout" Target="../slideLayouts/slideLayout2.xml"/><Relationship Id="rId2" Type="http://schemas.openxmlformats.org/officeDocument/2006/relationships/notesSlide" Target="../notesSlides/notesSlide34.xml"/></Relationships>
</file>

<file path=ppt/slides/_rels/slide105.xml.rels><?xml version="1.0" encoding="UTF-8" standalone="yes"?>
<Relationships xmlns="http://schemas.openxmlformats.org/package/2006/relationships"><Relationship Id="rId3" Type="http://schemas.openxmlformats.org/officeDocument/2006/relationships/image" Target="../media/image710.emf"/><Relationship Id="rId4" Type="http://schemas.openxmlformats.org/officeDocument/2006/relationships/customXml" Target="../ink/ink66.xml"/><Relationship Id="rId5" Type="http://schemas.openxmlformats.org/officeDocument/2006/relationships/image" Target="../media/image810.emf"/><Relationship Id="rId1" Type="http://schemas.openxmlformats.org/officeDocument/2006/relationships/slideLayout" Target="../slideLayouts/slideLayout1.xml"/><Relationship Id="rId2" Type="http://schemas.openxmlformats.org/officeDocument/2006/relationships/customXml" Target="../ink/ink6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67.xml"/><Relationship Id="rId3" Type="http://schemas.openxmlformats.org/officeDocument/2006/relationships/image" Target="../media/image910.emf"/></Relationships>
</file>

<file path=ppt/slides/_rels/slide107.xml.rels><?xml version="1.0" encoding="UTF-8" standalone="yes"?>
<Relationships xmlns="http://schemas.openxmlformats.org/package/2006/relationships"><Relationship Id="rId20" Type="http://schemas.openxmlformats.org/officeDocument/2006/relationships/customXml" Target="../ink/ink77.xml"/><Relationship Id="rId21" Type="http://schemas.openxmlformats.org/officeDocument/2006/relationships/image" Target="../media/image340.emf"/><Relationship Id="rId22" Type="http://schemas.openxmlformats.org/officeDocument/2006/relationships/customXml" Target="../ink/ink78.xml"/><Relationship Id="rId23" Type="http://schemas.openxmlformats.org/officeDocument/2006/relationships/image" Target="../media/image350.emf"/><Relationship Id="rId24" Type="http://schemas.openxmlformats.org/officeDocument/2006/relationships/customXml" Target="../ink/ink79.xml"/><Relationship Id="rId25" Type="http://schemas.openxmlformats.org/officeDocument/2006/relationships/image" Target="../media/image36.emf"/><Relationship Id="rId26" Type="http://schemas.openxmlformats.org/officeDocument/2006/relationships/customXml" Target="../ink/ink80.xml"/><Relationship Id="rId27" Type="http://schemas.openxmlformats.org/officeDocument/2006/relationships/image" Target="../media/image370.emf"/><Relationship Id="rId28" Type="http://schemas.openxmlformats.org/officeDocument/2006/relationships/customXml" Target="../ink/ink81.xml"/><Relationship Id="rId29" Type="http://schemas.openxmlformats.org/officeDocument/2006/relationships/image" Target="../media/image380.emf"/><Relationship Id="rId1" Type="http://schemas.openxmlformats.org/officeDocument/2006/relationships/slideLayout" Target="../slideLayouts/slideLayout1.xml"/><Relationship Id="rId2" Type="http://schemas.openxmlformats.org/officeDocument/2006/relationships/customXml" Target="../ink/ink68.xml"/><Relationship Id="rId3" Type="http://schemas.openxmlformats.org/officeDocument/2006/relationships/image" Target="../media/image250.emf"/><Relationship Id="rId4" Type="http://schemas.openxmlformats.org/officeDocument/2006/relationships/customXml" Target="../ink/ink69.xml"/><Relationship Id="rId5" Type="http://schemas.openxmlformats.org/officeDocument/2006/relationships/image" Target="../media/image260.emf"/><Relationship Id="rId30" Type="http://schemas.openxmlformats.org/officeDocument/2006/relationships/customXml" Target="../ink/ink82.xml"/><Relationship Id="rId31" Type="http://schemas.openxmlformats.org/officeDocument/2006/relationships/image" Target="../media/image390.emf"/><Relationship Id="rId32" Type="http://schemas.openxmlformats.org/officeDocument/2006/relationships/customXml" Target="../ink/ink83.xml"/><Relationship Id="rId9" Type="http://schemas.openxmlformats.org/officeDocument/2006/relationships/image" Target="../media/image280.emf"/><Relationship Id="rId6" Type="http://schemas.openxmlformats.org/officeDocument/2006/relationships/customXml" Target="../ink/ink70.xml"/><Relationship Id="rId7" Type="http://schemas.openxmlformats.org/officeDocument/2006/relationships/image" Target="../media/image270.emf"/><Relationship Id="rId8" Type="http://schemas.openxmlformats.org/officeDocument/2006/relationships/customXml" Target="../ink/ink71.xml"/><Relationship Id="rId33" Type="http://schemas.openxmlformats.org/officeDocument/2006/relationships/image" Target="../media/image400.emf"/><Relationship Id="rId34" Type="http://schemas.openxmlformats.org/officeDocument/2006/relationships/customXml" Target="../ink/ink84.xml"/><Relationship Id="rId35" Type="http://schemas.openxmlformats.org/officeDocument/2006/relationships/image" Target="../media/image41.emf"/><Relationship Id="rId36" Type="http://schemas.openxmlformats.org/officeDocument/2006/relationships/customXml" Target="../ink/ink85.xml"/><Relationship Id="rId10" Type="http://schemas.openxmlformats.org/officeDocument/2006/relationships/customXml" Target="../ink/ink72.xml"/><Relationship Id="rId11" Type="http://schemas.openxmlformats.org/officeDocument/2006/relationships/image" Target="../media/image290.emf"/><Relationship Id="rId12" Type="http://schemas.openxmlformats.org/officeDocument/2006/relationships/customXml" Target="../ink/ink73.xml"/><Relationship Id="rId13" Type="http://schemas.openxmlformats.org/officeDocument/2006/relationships/image" Target="../media/image300.emf"/><Relationship Id="rId14" Type="http://schemas.openxmlformats.org/officeDocument/2006/relationships/customXml" Target="../ink/ink74.xml"/><Relationship Id="rId15" Type="http://schemas.openxmlformats.org/officeDocument/2006/relationships/image" Target="../media/image310.emf"/><Relationship Id="rId16" Type="http://schemas.openxmlformats.org/officeDocument/2006/relationships/customXml" Target="../ink/ink75.xml"/><Relationship Id="rId17" Type="http://schemas.openxmlformats.org/officeDocument/2006/relationships/image" Target="../media/image320.emf"/><Relationship Id="rId18" Type="http://schemas.openxmlformats.org/officeDocument/2006/relationships/customXml" Target="../ink/ink76.xml"/><Relationship Id="rId19" Type="http://schemas.openxmlformats.org/officeDocument/2006/relationships/image" Target="../media/image330.emf"/><Relationship Id="rId37" Type="http://schemas.openxmlformats.org/officeDocument/2006/relationships/image" Target="../media/image42.emf"/><Relationship Id="rId38" Type="http://schemas.openxmlformats.org/officeDocument/2006/relationships/customXml" Target="../ink/ink86.xml"/><Relationship Id="rId39" Type="http://schemas.openxmlformats.org/officeDocument/2006/relationships/image" Target="../media/image430.emf"/></Relationships>
</file>

<file path=ppt/slides/_rels/slide108.xml.rels><?xml version="1.0" encoding="UTF-8" standalone="yes"?>
<Relationships xmlns="http://schemas.openxmlformats.org/package/2006/relationships"><Relationship Id="rId3" Type="http://schemas.openxmlformats.org/officeDocument/2006/relationships/customXml" Target="../ink/ink87.xml"/><Relationship Id="rId4" Type="http://schemas.openxmlformats.org/officeDocument/2006/relationships/image" Target="../media/image44.emf"/><Relationship Id="rId5" Type="http://schemas.openxmlformats.org/officeDocument/2006/relationships/customXml" Target="../ink/ink88.xml"/><Relationship Id="rId6" Type="http://schemas.openxmlformats.org/officeDocument/2006/relationships/image" Target="../media/image45.emf"/><Relationship Id="rId7" Type="http://schemas.openxmlformats.org/officeDocument/2006/relationships/customXml" Target="../ink/ink89.xml"/><Relationship Id="rId8" Type="http://schemas.openxmlformats.org/officeDocument/2006/relationships/image" Target="../media/image46.emf"/><Relationship Id="rId1" Type="http://schemas.openxmlformats.org/officeDocument/2006/relationships/slideLayout" Target="../slideLayouts/slideLayout1.xml"/><Relationship Id="rId2" Type="http://schemas.openxmlformats.org/officeDocument/2006/relationships/image" Target="../media/image31.png"/></Relationships>
</file>

<file path=ppt/slides/_rels/slide109.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32.jpeg"/><Relationship Id="rId1" Type="http://schemas.openxmlformats.org/officeDocument/2006/relationships/slideLayout" Target="../slideLayouts/slideLayout6.xml"/><Relationship Id="rId2"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8.jpeg"/><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3.png"/><Relationship Id="rId3" Type="http://schemas.openxmlformats.org/officeDocument/2006/relationships/image" Target="../media/image34.jpeg"/></Relationships>
</file>

<file path=ppt/slides/_rels/slide111.xml.rels><?xml version="1.0" encoding="UTF-8" standalone="yes"?>
<Relationships xmlns="http://schemas.openxmlformats.org/package/2006/relationships"><Relationship Id="rId3" Type="http://schemas.openxmlformats.org/officeDocument/2006/relationships/image" Target="../media/image35.png"/><Relationship Id="rId4" Type="http://schemas.openxmlformats.org/officeDocument/2006/relationships/image" Target="../media/image36.png"/><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31.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7.png"/><Relationship Id="rId3" Type="http://schemas.openxmlformats.org/officeDocument/2006/relationships/image" Target="../media/image38.jpe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9.png"/><Relationship Id="rId3" Type="http://schemas.openxmlformats.org/officeDocument/2006/relationships/image" Target="../media/image40.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0.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8.jpeg"/><Relationship Id="rId5" Type="http://schemas.openxmlformats.org/officeDocument/2006/relationships/image" Target="../media/image3.png"/><Relationship Id="rId6" Type="http://schemas.openxmlformats.org/officeDocument/2006/relationships/image" Target="../media/image9.png"/><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1.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0.xml"/><Relationship Id="rId3" Type="http://schemas.openxmlformats.org/officeDocument/2006/relationships/image" Target="../media/image55.em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1.xml"/><Relationship Id="rId3" Type="http://schemas.openxmlformats.org/officeDocument/2006/relationships/image" Target="../media/image56.emf"/></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2.xml"/><Relationship Id="rId3" Type="http://schemas.openxmlformats.org/officeDocument/2006/relationships/image" Target="../media/image57.emf"/></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3.xml"/><Relationship Id="rId3" Type="http://schemas.openxmlformats.org/officeDocument/2006/relationships/image" Target="../media/image58.e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4.xml"/><Relationship Id="rId3" Type="http://schemas.openxmlformats.org/officeDocument/2006/relationships/image" Target="../media/image59.e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ustomXml" Target="../ink/ink95.xml"/><Relationship Id="rId3" Type="http://schemas.openxmlformats.org/officeDocument/2006/relationships/image" Target="../media/image60.emf"/></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4" Type="http://schemas.openxmlformats.org/officeDocument/2006/relationships/image" Target="../media/image11.jpeg"/><Relationship Id="rId5" Type="http://schemas.openxmlformats.org/officeDocument/2006/relationships/image" Target="../media/image12.png"/><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0.xml.rels><?xml version="1.0" encoding="UTF-8" standalone="yes"?>
<Relationships xmlns="http://schemas.openxmlformats.org/package/2006/relationships"><Relationship Id="rId20" Type="http://schemas.openxmlformats.org/officeDocument/2006/relationships/customXml" Target="../ink/ink105.xml"/><Relationship Id="rId21" Type="http://schemas.openxmlformats.org/officeDocument/2006/relationships/image" Target="../media/image70.emf"/><Relationship Id="rId22" Type="http://schemas.openxmlformats.org/officeDocument/2006/relationships/customXml" Target="../ink/ink106.xml"/><Relationship Id="rId23" Type="http://schemas.openxmlformats.org/officeDocument/2006/relationships/image" Target="../media/image71.emf"/><Relationship Id="rId24" Type="http://schemas.openxmlformats.org/officeDocument/2006/relationships/customXml" Target="../ink/ink107.xml"/><Relationship Id="rId25" Type="http://schemas.openxmlformats.org/officeDocument/2006/relationships/image" Target="../media/image72.emf"/><Relationship Id="rId26" Type="http://schemas.openxmlformats.org/officeDocument/2006/relationships/customXml" Target="../ink/ink108.xml"/><Relationship Id="rId27" Type="http://schemas.openxmlformats.org/officeDocument/2006/relationships/image" Target="../media/image73.emf"/><Relationship Id="rId28" Type="http://schemas.openxmlformats.org/officeDocument/2006/relationships/customXml" Target="../ink/ink109.xml"/><Relationship Id="rId29" Type="http://schemas.openxmlformats.org/officeDocument/2006/relationships/image" Target="../media/image74.emf"/><Relationship Id="rId1" Type="http://schemas.openxmlformats.org/officeDocument/2006/relationships/slideLayout" Target="../slideLayouts/slideLayout1.xml"/><Relationship Id="rId2" Type="http://schemas.openxmlformats.org/officeDocument/2006/relationships/customXml" Target="../ink/ink96.xml"/><Relationship Id="rId3" Type="http://schemas.openxmlformats.org/officeDocument/2006/relationships/image" Target="../media/image61.emf"/><Relationship Id="rId4" Type="http://schemas.openxmlformats.org/officeDocument/2006/relationships/customXml" Target="../ink/ink97.xml"/><Relationship Id="rId5" Type="http://schemas.openxmlformats.org/officeDocument/2006/relationships/image" Target="../media/image62.emf"/><Relationship Id="rId30" Type="http://schemas.openxmlformats.org/officeDocument/2006/relationships/customXml" Target="../ink/ink110.xml"/><Relationship Id="rId31" Type="http://schemas.openxmlformats.org/officeDocument/2006/relationships/image" Target="../media/image75.emf"/><Relationship Id="rId32" Type="http://schemas.openxmlformats.org/officeDocument/2006/relationships/customXml" Target="../ink/ink111.xml"/><Relationship Id="rId9" Type="http://schemas.openxmlformats.org/officeDocument/2006/relationships/image" Target="../media/image64.emf"/><Relationship Id="rId6" Type="http://schemas.openxmlformats.org/officeDocument/2006/relationships/customXml" Target="../ink/ink98.xml"/><Relationship Id="rId7" Type="http://schemas.openxmlformats.org/officeDocument/2006/relationships/image" Target="../media/image63.emf"/><Relationship Id="rId8" Type="http://schemas.openxmlformats.org/officeDocument/2006/relationships/customXml" Target="../ink/ink99.xml"/><Relationship Id="rId33" Type="http://schemas.openxmlformats.org/officeDocument/2006/relationships/image" Target="../media/image76.emf"/><Relationship Id="rId34" Type="http://schemas.openxmlformats.org/officeDocument/2006/relationships/customXml" Target="../ink/ink112.xml"/><Relationship Id="rId35" Type="http://schemas.openxmlformats.org/officeDocument/2006/relationships/image" Target="../media/image77.emf"/><Relationship Id="rId10" Type="http://schemas.openxmlformats.org/officeDocument/2006/relationships/customXml" Target="../ink/ink100.xml"/><Relationship Id="rId11" Type="http://schemas.openxmlformats.org/officeDocument/2006/relationships/image" Target="../media/image65.emf"/><Relationship Id="rId12" Type="http://schemas.openxmlformats.org/officeDocument/2006/relationships/customXml" Target="../ink/ink101.xml"/><Relationship Id="rId13" Type="http://schemas.openxmlformats.org/officeDocument/2006/relationships/image" Target="../media/image66.emf"/><Relationship Id="rId14" Type="http://schemas.openxmlformats.org/officeDocument/2006/relationships/customXml" Target="../ink/ink102.xml"/><Relationship Id="rId15" Type="http://schemas.openxmlformats.org/officeDocument/2006/relationships/image" Target="../media/image67.emf"/><Relationship Id="rId16" Type="http://schemas.openxmlformats.org/officeDocument/2006/relationships/customXml" Target="../ink/ink103.xml"/><Relationship Id="rId17" Type="http://schemas.openxmlformats.org/officeDocument/2006/relationships/image" Target="../media/image68.emf"/><Relationship Id="rId18" Type="http://schemas.openxmlformats.org/officeDocument/2006/relationships/customXml" Target="../ink/ink104.xml"/><Relationship Id="rId19" Type="http://schemas.openxmlformats.org/officeDocument/2006/relationships/image" Target="../media/image69.emf"/></Relationships>
</file>

<file path=ppt/slides/_rels/slide131.xml.rels><?xml version="1.0" encoding="UTF-8" standalone="yes"?>
<Relationships xmlns="http://schemas.openxmlformats.org/package/2006/relationships"><Relationship Id="rId20" Type="http://schemas.openxmlformats.org/officeDocument/2006/relationships/customXml" Target="../ink/ink122.xml"/><Relationship Id="rId21" Type="http://schemas.openxmlformats.org/officeDocument/2006/relationships/image" Target="../media/image87.emf"/><Relationship Id="rId22" Type="http://schemas.openxmlformats.org/officeDocument/2006/relationships/customXml" Target="../ink/ink123.xml"/><Relationship Id="rId23" Type="http://schemas.openxmlformats.org/officeDocument/2006/relationships/image" Target="../media/image88.emf"/><Relationship Id="rId24" Type="http://schemas.openxmlformats.org/officeDocument/2006/relationships/customXml" Target="../ink/ink124.xml"/><Relationship Id="rId25" Type="http://schemas.openxmlformats.org/officeDocument/2006/relationships/image" Target="../media/image89.emf"/><Relationship Id="rId26" Type="http://schemas.openxmlformats.org/officeDocument/2006/relationships/customXml" Target="../ink/ink125.xml"/><Relationship Id="rId27" Type="http://schemas.openxmlformats.org/officeDocument/2006/relationships/image" Target="../media/image90.emf"/><Relationship Id="rId28" Type="http://schemas.openxmlformats.org/officeDocument/2006/relationships/customXml" Target="../ink/ink126.xml"/><Relationship Id="rId29" Type="http://schemas.openxmlformats.org/officeDocument/2006/relationships/image" Target="../media/image91.emf"/><Relationship Id="rId1" Type="http://schemas.openxmlformats.org/officeDocument/2006/relationships/slideLayout" Target="../slideLayouts/slideLayout1.xml"/><Relationship Id="rId2" Type="http://schemas.openxmlformats.org/officeDocument/2006/relationships/customXml" Target="../ink/ink113.xml"/><Relationship Id="rId3" Type="http://schemas.openxmlformats.org/officeDocument/2006/relationships/image" Target="../media/image78.emf"/><Relationship Id="rId4" Type="http://schemas.openxmlformats.org/officeDocument/2006/relationships/customXml" Target="../ink/ink114.xml"/><Relationship Id="rId5" Type="http://schemas.openxmlformats.org/officeDocument/2006/relationships/image" Target="../media/image79.emf"/><Relationship Id="rId30" Type="http://schemas.openxmlformats.org/officeDocument/2006/relationships/customXml" Target="../ink/ink127.xml"/><Relationship Id="rId31" Type="http://schemas.openxmlformats.org/officeDocument/2006/relationships/image" Target="../media/image92.emf"/><Relationship Id="rId32" Type="http://schemas.openxmlformats.org/officeDocument/2006/relationships/customXml" Target="../ink/ink128.xml"/><Relationship Id="rId9" Type="http://schemas.openxmlformats.org/officeDocument/2006/relationships/image" Target="../media/image81.emf"/><Relationship Id="rId6" Type="http://schemas.openxmlformats.org/officeDocument/2006/relationships/customXml" Target="../ink/ink115.xml"/><Relationship Id="rId7" Type="http://schemas.openxmlformats.org/officeDocument/2006/relationships/image" Target="../media/image80.emf"/><Relationship Id="rId8" Type="http://schemas.openxmlformats.org/officeDocument/2006/relationships/customXml" Target="../ink/ink116.xml"/><Relationship Id="rId33" Type="http://schemas.openxmlformats.org/officeDocument/2006/relationships/image" Target="../media/image93.emf"/><Relationship Id="rId10" Type="http://schemas.openxmlformats.org/officeDocument/2006/relationships/customXml" Target="../ink/ink117.xml"/><Relationship Id="rId11" Type="http://schemas.openxmlformats.org/officeDocument/2006/relationships/image" Target="../media/image82.emf"/><Relationship Id="rId12" Type="http://schemas.openxmlformats.org/officeDocument/2006/relationships/customXml" Target="../ink/ink118.xml"/><Relationship Id="rId13" Type="http://schemas.openxmlformats.org/officeDocument/2006/relationships/image" Target="../media/image83.emf"/><Relationship Id="rId14" Type="http://schemas.openxmlformats.org/officeDocument/2006/relationships/customXml" Target="../ink/ink119.xml"/><Relationship Id="rId15" Type="http://schemas.openxmlformats.org/officeDocument/2006/relationships/image" Target="../media/image84.emf"/><Relationship Id="rId16" Type="http://schemas.openxmlformats.org/officeDocument/2006/relationships/customXml" Target="../ink/ink120.xml"/><Relationship Id="rId17" Type="http://schemas.openxmlformats.org/officeDocument/2006/relationships/image" Target="../media/image85.emf"/><Relationship Id="rId18" Type="http://schemas.openxmlformats.org/officeDocument/2006/relationships/customXml" Target="../ink/ink121.xml"/><Relationship Id="rId19" Type="http://schemas.openxmlformats.org/officeDocument/2006/relationships/image" Target="../media/image86.emf"/></Relationships>
</file>

<file path=ppt/slides/_rels/slide132.xml.rels><?xml version="1.0" encoding="UTF-8" standalone="yes"?>
<Relationships xmlns="http://schemas.openxmlformats.org/package/2006/relationships"><Relationship Id="rId3" Type="http://schemas.openxmlformats.org/officeDocument/2006/relationships/image" Target="../media/image94.emf"/><Relationship Id="rId4" Type="http://schemas.openxmlformats.org/officeDocument/2006/relationships/customXml" Target="../ink/ink130.xml"/><Relationship Id="rId5" Type="http://schemas.openxmlformats.org/officeDocument/2006/relationships/image" Target="../media/image95.emf"/><Relationship Id="rId6" Type="http://schemas.openxmlformats.org/officeDocument/2006/relationships/customXml" Target="../ink/ink131.xml"/><Relationship Id="rId7" Type="http://schemas.openxmlformats.org/officeDocument/2006/relationships/image" Target="../media/image96.emf"/><Relationship Id="rId8" Type="http://schemas.openxmlformats.org/officeDocument/2006/relationships/customXml" Target="../ink/ink132.xml"/><Relationship Id="rId9" Type="http://schemas.openxmlformats.org/officeDocument/2006/relationships/image" Target="../media/image97.emf"/><Relationship Id="rId1" Type="http://schemas.openxmlformats.org/officeDocument/2006/relationships/slideLayout" Target="../slideLayouts/slideLayout1.xml"/><Relationship Id="rId2" Type="http://schemas.openxmlformats.org/officeDocument/2006/relationships/customXml" Target="../ink/ink129.xml"/></Relationships>
</file>

<file path=ppt/slides/_rels/slide133.xml.rels><?xml version="1.0" encoding="UTF-8" standalone="yes"?>
<Relationships xmlns="http://schemas.openxmlformats.org/package/2006/relationships"><Relationship Id="rId11" Type="http://schemas.openxmlformats.org/officeDocument/2006/relationships/image" Target="../media/image102.emf"/><Relationship Id="rId12" Type="http://schemas.openxmlformats.org/officeDocument/2006/relationships/customXml" Target="../ink/ink138.xml"/><Relationship Id="rId13" Type="http://schemas.openxmlformats.org/officeDocument/2006/relationships/image" Target="../media/image103.emf"/><Relationship Id="rId14" Type="http://schemas.openxmlformats.org/officeDocument/2006/relationships/customXml" Target="../ink/ink139.xml"/><Relationship Id="rId15" Type="http://schemas.openxmlformats.org/officeDocument/2006/relationships/image" Target="../media/image104.emf"/><Relationship Id="rId16" Type="http://schemas.openxmlformats.org/officeDocument/2006/relationships/customXml" Target="../ink/ink140.xml"/><Relationship Id="rId17" Type="http://schemas.openxmlformats.org/officeDocument/2006/relationships/image" Target="../media/image105.emf"/><Relationship Id="rId1" Type="http://schemas.openxmlformats.org/officeDocument/2006/relationships/slideLayout" Target="../slideLayouts/slideLayout1.xml"/><Relationship Id="rId2" Type="http://schemas.openxmlformats.org/officeDocument/2006/relationships/customXml" Target="../ink/ink133.xml"/><Relationship Id="rId3" Type="http://schemas.openxmlformats.org/officeDocument/2006/relationships/image" Target="../media/image98.emf"/><Relationship Id="rId4" Type="http://schemas.openxmlformats.org/officeDocument/2006/relationships/customXml" Target="../ink/ink134.xml"/><Relationship Id="rId5" Type="http://schemas.openxmlformats.org/officeDocument/2006/relationships/image" Target="../media/image99.emf"/><Relationship Id="rId6" Type="http://schemas.openxmlformats.org/officeDocument/2006/relationships/customXml" Target="../ink/ink135.xml"/><Relationship Id="rId7" Type="http://schemas.openxmlformats.org/officeDocument/2006/relationships/image" Target="../media/image100.emf"/><Relationship Id="rId8" Type="http://schemas.openxmlformats.org/officeDocument/2006/relationships/customXml" Target="../ink/ink136.xml"/><Relationship Id="rId9" Type="http://schemas.openxmlformats.org/officeDocument/2006/relationships/image" Target="../media/image101.emf"/><Relationship Id="rId10" Type="http://schemas.openxmlformats.org/officeDocument/2006/relationships/customXml" Target="../ink/ink137.xml"/></Relationships>
</file>

<file path=ppt/slides/_rels/slide134.xml.rels><?xml version="1.0" encoding="UTF-8" standalone="yes"?>
<Relationships xmlns="http://schemas.openxmlformats.org/package/2006/relationships"><Relationship Id="rId11" Type="http://schemas.openxmlformats.org/officeDocument/2006/relationships/image" Target="../media/image110.emf"/><Relationship Id="rId12" Type="http://schemas.openxmlformats.org/officeDocument/2006/relationships/customXml" Target="../ink/ink146.xml"/><Relationship Id="rId13" Type="http://schemas.openxmlformats.org/officeDocument/2006/relationships/image" Target="../media/image111.emf"/><Relationship Id="rId14" Type="http://schemas.openxmlformats.org/officeDocument/2006/relationships/customXml" Target="../ink/ink147.xml"/><Relationship Id="rId15" Type="http://schemas.openxmlformats.org/officeDocument/2006/relationships/image" Target="../media/image112.emf"/><Relationship Id="rId1" Type="http://schemas.openxmlformats.org/officeDocument/2006/relationships/slideLayout" Target="../slideLayouts/slideLayout1.xml"/><Relationship Id="rId2" Type="http://schemas.openxmlformats.org/officeDocument/2006/relationships/customXml" Target="../ink/ink141.xml"/><Relationship Id="rId3" Type="http://schemas.openxmlformats.org/officeDocument/2006/relationships/image" Target="../media/image106.emf"/><Relationship Id="rId4" Type="http://schemas.openxmlformats.org/officeDocument/2006/relationships/customXml" Target="../ink/ink142.xml"/><Relationship Id="rId5" Type="http://schemas.openxmlformats.org/officeDocument/2006/relationships/image" Target="../media/image107.emf"/><Relationship Id="rId6" Type="http://schemas.openxmlformats.org/officeDocument/2006/relationships/customXml" Target="../ink/ink143.xml"/><Relationship Id="rId7" Type="http://schemas.openxmlformats.org/officeDocument/2006/relationships/image" Target="../media/image108.emf"/><Relationship Id="rId8" Type="http://schemas.openxmlformats.org/officeDocument/2006/relationships/customXml" Target="../ink/ink144.xml"/><Relationship Id="rId9" Type="http://schemas.openxmlformats.org/officeDocument/2006/relationships/image" Target="../media/image109.emf"/><Relationship Id="rId10" Type="http://schemas.openxmlformats.org/officeDocument/2006/relationships/customXml" Target="../ink/ink145.xml"/></Relationships>
</file>

<file path=ppt/slides/_rels/slide135.xml.rels><?xml version="1.0" encoding="UTF-8" standalone="yes"?>
<Relationships xmlns="http://schemas.openxmlformats.org/package/2006/relationships"><Relationship Id="rId11" Type="http://schemas.openxmlformats.org/officeDocument/2006/relationships/image" Target="../media/image117.emf"/><Relationship Id="rId12" Type="http://schemas.openxmlformats.org/officeDocument/2006/relationships/customXml" Target="../ink/ink153.xml"/><Relationship Id="rId13" Type="http://schemas.openxmlformats.org/officeDocument/2006/relationships/image" Target="../media/image118.emf"/><Relationship Id="rId14" Type="http://schemas.openxmlformats.org/officeDocument/2006/relationships/customXml" Target="../ink/ink154.xml"/><Relationship Id="rId15" Type="http://schemas.openxmlformats.org/officeDocument/2006/relationships/image" Target="../media/image119.emf"/><Relationship Id="rId16" Type="http://schemas.openxmlformats.org/officeDocument/2006/relationships/customXml" Target="../ink/ink155.xml"/><Relationship Id="rId17" Type="http://schemas.openxmlformats.org/officeDocument/2006/relationships/image" Target="../media/image120.emf"/><Relationship Id="rId1" Type="http://schemas.openxmlformats.org/officeDocument/2006/relationships/slideLayout" Target="../slideLayouts/slideLayout1.xml"/><Relationship Id="rId2" Type="http://schemas.openxmlformats.org/officeDocument/2006/relationships/customXml" Target="../ink/ink148.xml"/><Relationship Id="rId3" Type="http://schemas.openxmlformats.org/officeDocument/2006/relationships/image" Target="../media/image113.emf"/><Relationship Id="rId4" Type="http://schemas.openxmlformats.org/officeDocument/2006/relationships/customXml" Target="../ink/ink149.xml"/><Relationship Id="rId5" Type="http://schemas.openxmlformats.org/officeDocument/2006/relationships/image" Target="../media/image114.emf"/><Relationship Id="rId6" Type="http://schemas.openxmlformats.org/officeDocument/2006/relationships/customXml" Target="../ink/ink150.xml"/><Relationship Id="rId7" Type="http://schemas.openxmlformats.org/officeDocument/2006/relationships/image" Target="../media/image115.emf"/><Relationship Id="rId8" Type="http://schemas.openxmlformats.org/officeDocument/2006/relationships/customXml" Target="../ink/ink151.xml"/><Relationship Id="rId9" Type="http://schemas.openxmlformats.org/officeDocument/2006/relationships/image" Target="../media/image116.emf"/><Relationship Id="rId10" Type="http://schemas.openxmlformats.org/officeDocument/2006/relationships/customXml" Target="../ink/ink152.xml"/></Relationships>
</file>

<file path=ppt/slides/_rels/slide136.xml.rels><?xml version="1.0" encoding="UTF-8" standalone="yes"?>
<Relationships xmlns="http://schemas.openxmlformats.org/package/2006/relationships"><Relationship Id="rId11" Type="http://schemas.openxmlformats.org/officeDocument/2006/relationships/customXml" Target="../ink/ink160.xml"/><Relationship Id="rId12" Type="http://schemas.openxmlformats.org/officeDocument/2006/relationships/image" Target="../media/image125.emf"/><Relationship Id="rId1" Type="http://schemas.openxmlformats.org/officeDocument/2006/relationships/slideLayout" Target="../slideLayouts/slideLayout1.xml"/><Relationship Id="rId2" Type="http://schemas.openxmlformats.org/officeDocument/2006/relationships/image" Target="../media/image31.png"/><Relationship Id="rId3" Type="http://schemas.openxmlformats.org/officeDocument/2006/relationships/customXml" Target="../ink/ink156.xml"/><Relationship Id="rId4" Type="http://schemas.openxmlformats.org/officeDocument/2006/relationships/image" Target="../media/image121.emf"/><Relationship Id="rId5" Type="http://schemas.openxmlformats.org/officeDocument/2006/relationships/customXml" Target="../ink/ink157.xml"/><Relationship Id="rId6" Type="http://schemas.openxmlformats.org/officeDocument/2006/relationships/image" Target="../media/image122.emf"/><Relationship Id="rId7" Type="http://schemas.openxmlformats.org/officeDocument/2006/relationships/customXml" Target="../ink/ink158.xml"/><Relationship Id="rId8" Type="http://schemas.openxmlformats.org/officeDocument/2006/relationships/image" Target="../media/image123.emf"/><Relationship Id="rId9" Type="http://schemas.openxmlformats.org/officeDocument/2006/relationships/customXml" Target="../ink/ink159.xml"/><Relationship Id="rId10" Type="http://schemas.openxmlformats.org/officeDocument/2006/relationships/image" Target="../media/image124.emf"/></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6.xml"/></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4" Type="http://schemas.openxmlformats.org/officeDocument/2006/relationships/image" Target="../media/image11.jpeg"/><Relationship Id="rId5" Type="http://schemas.openxmlformats.org/officeDocument/2006/relationships/image" Target="../media/image12.png"/><Relationship Id="rId6" Type="http://schemas.openxmlformats.org/officeDocument/2006/relationships/image" Target="../media/image13.png"/><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7.xml"/></Relationships>
</file>

<file path=ppt/slides/_rels/slide149.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31.png"/><Relationship Id="rId1" Type="http://schemas.openxmlformats.org/officeDocument/2006/relationships/slideLayout" Target="../slideLayouts/slideLayout2.xml"/><Relationship Id="rId2" Type="http://schemas.openxmlformats.org/officeDocument/2006/relationships/notesSlide" Target="../notesSlides/notesSlide48.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4" Type="http://schemas.openxmlformats.org/officeDocument/2006/relationships/image" Target="../media/image11.jpeg"/><Relationship Id="rId5" Type="http://schemas.openxmlformats.org/officeDocument/2006/relationships/image" Target="../media/image12.png"/><Relationship Id="rId6" Type="http://schemas.openxmlformats.org/officeDocument/2006/relationships/image" Target="../media/image13.png"/><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9.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0.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1.xml"/><Relationship Id="rId3" Type="http://schemas.openxmlformats.org/officeDocument/2006/relationships/image" Target="../media/image31.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2.xml"/><Relationship Id="rId3" Type="http://schemas.openxmlformats.org/officeDocument/2006/relationships/image" Target="../media/image31.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xml"/><Relationship Id="rId3" Type="http://schemas.openxmlformats.org/officeDocument/2006/relationships/image" Target="../media/image710.emf"/></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5.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6.xml"/><Relationship Id="rId3" Type="http://schemas.openxmlformats.org/officeDocument/2006/relationships/image" Target="../media/image31.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7.xml"/><Relationship Id="rId3" Type="http://schemas.openxmlformats.org/officeDocument/2006/relationships/image" Target="../media/image31.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8.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9.xml"/><Relationship Id="rId3" Type="http://schemas.openxmlformats.org/officeDocument/2006/relationships/image" Target="../media/image31.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0.xml"/><Relationship Id="rId3" Type="http://schemas.openxmlformats.org/officeDocument/2006/relationships/image" Target="../media/image31.pn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 Id="rId3" Type="http://schemas.openxmlformats.org/officeDocument/2006/relationships/image" Target="../media/image42.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2.xml"/><Relationship Id="rId3" Type="http://schemas.openxmlformats.org/officeDocument/2006/relationships/image" Target="../media/image42.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3.xml"/><Relationship Id="rId3" Type="http://schemas.openxmlformats.org/officeDocument/2006/relationships/image" Target="../media/image4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xml"/><Relationship Id="rId3" Type="http://schemas.openxmlformats.org/officeDocument/2006/relationships/image" Target="../media/image710.em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4.xml"/><Relationship Id="rId3" Type="http://schemas.openxmlformats.org/officeDocument/2006/relationships/image" Target="../media/image43.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 Id="rId3" Type="http://schemas.openxmlformats.org/officeDocument/2006/relationships/image" Target="../media/image44.png"/></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6.xml"/><Relationship Id="rId3" Type="http://schemas.openxmlformats.org/officeDocument/2006/relationships/image" Target="../media/image45.gif"/></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xml"/><Relationship Id="rId3" Type="http://schemas.openxmlformats.org/officeDocument/2006/relationships/image" Target="../media/image710.emf"/></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8.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0.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1.xml"/><Relationship Id="rId3" Type="http://schemas.openxmlformats.org/officeDocument/2006/relationships/image" Target="../media/image31.png"/></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2.xml"/><Relationship Id="rId3" Type="http://schemas.openxmlformats.org/officeDocument/2006/relationships/image" Target="../media/image3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3.xml"/><Relationship Id="rId3" Type="http://schemas.openxmlformats.org/officeDocument/2006/relationships/image" Target="../media/image31.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4.xml"/><Relationship Id="rId3" Type="http://schemas.openxmlformats.org/officeDocument/2006/relationships/image" Target="../media/image31.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5.xml"/><Relationship Id="rId3" Type="http://schemas.openxmlformats.org/officeDocument/2006/relationships/image" Target="../media/image31.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6.xml"/><Relationship Id="rId3" Type="http://schemas.openxmlformats.org/officeDocument/2006/relationships/image" Target="../media/image31.pn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7.xml"/><Relationship Id="rId3" Type="http://schemas.openxmlformats.org/officeDocument/2006/relationships/image" Target="../media/image31.png"/></Relationships>
</file>

<file path=ppt/slides/_rels/slide195.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6.xml"/><Relationship Id="rId3" Type="http://schemas.openxmlformats.org/officeDocument/2006/relationships/notesSlide" Target="../notesSlides/notesSlide88.xml"/></Relationships>
</file>

<file path=ppt/slides/_rels/slide196.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46.png"/><Relationship Id="rId1" Type="http://schemas.openxmlformats.org/officeDocument/2006/relationships/slideLayout" Target="../slideLayouts/slideLayout2.xml"/><Relationship Id="rId2" Type="http://schemas.openxmlformats.org/officeDocument/2006/relationships/notesSlide" Target="../notesSlides/notesSlide89.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0.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3.png"/><Relationship Id="rId3" Type="http://schemas.openxmlformats.org/officeDocument/2006/relationships/image" Target="../media/image34.jpe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1.xml"/><Relationship Id="rId3"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media/image2.PNG"/><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customXml" Target="../ink/ink4.xml"/><Relationship Id="rId5" Type="http://schemas.openxmlformats.org/officeDocument/2006/relationships/image" Target="../media/image21.emf"/><Relationship Id="rId1" Type="http://schemas.openxmlformats.org/officeDocument/2006/relationships/slideLayout" Target="../slideLayouts/slideLayout1.xml"/><Relationship Id="rId2" Type="http://schemas.openxmlformats.org/officeDocument/2006/relationships/image" Target="../media/image14.png"/></Relationships>
</file>

<file path=ppt/slides/_rels/slide200.xml.rels><?xml version="1.0" encoding="UTF-8" standalone="yes"?>
<Relationships xmlns="http://schemas.openxmlformats.org/package/2006/relationships"><Relationship Id="rId3" Type="http://schemas.openxmlformats.org/officeDocument/2006/relationships/image" Target="../media/image47.jpeg"/><Relationship Id="rId4" Type="http://schemas.openxmlformats.org/officeDocument/2006/relationships/image" Target="../media/image48.jpeg"/><Relationship Id="rId1" Type="http://schemas.openxmlformats.org/officeDocument/2006/relationships/slideLayout" Target="../slideLayouts/slideLayout1.xml"/><Relationship Id="rId2" Type="http://schemas.openxmlformats.org/officeDocument/2006/relationships/notesSlide" Target="../notesSlides/notesSlide9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3.xml"/><Relationship Id="rId3" Type="http://schemas.openxmlformats.org/officeDocument/2006/relationships/image" Target="../media/image43.pn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5.xml"/><Relationship Id="rId3" Type="http://schemas.openxmlformats.org/officeDocument/2006/relationships/image" Target="../media/image4.png"/></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customXml" Target="../ink/ink5.xml"/><Relationship Id="rId5" Type="http://schemas.openxmlformats.org/officeDocument/2006/relationships/image" Target="../media/image21.emf"/><Relationship Id="rId6" Type="http://schemas.openxmlformats.org/officeDocument/2006/relationships/image" Target="../media/image16.PNG"/><Relationship Id="rId1" Type="http://schemas.openxmlformats.org/officeDocument/2006/relationships/slideLayout" Target="../slideLayouts/slideLayout1.xml"/><Relationship Id="rId2" Type="http://schemas.openxmlformats.org/officeDocument/2006/relationships/image" Target="../media/image15.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31.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6.xml"/><Relationship Id="rId3" Type="http://schemas.openxmlformats.org/officeDocument/2006/relationships/image" Target="../media/image49.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7.xml"/><Relationship Id="rId3" Type="http://schemas.openxmlformats.org/officeDocument/2006/relationships/image" Target="../media/image31.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8.xml"/><Relationship Id="rId3" Type="http://schemas.openxmlformats.org/officeDocument/2006/relationships/image" Target="../media/image18.jpe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9.xml"/><Relationship Id="rId3" Type="http://schemas.openxmlformats.org/officeDocument/2006/relationships/image" Target="../media/image17.jpeg"/></Relationships>
</file>

<file path=ppt/slides/_rels/slide217.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notesSlide" Target="../notesSlides/notesSlide100.xml"/></Relationships>
</file>

<file path=ppt/slides/_rels/slide218.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2.xml"/><Relationship Id="rId2" Type="http://schemas.openxmlformats.org/officeDocument/2006/relationships/notesSlide" Target="../notesSlides/notesSlide10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3.xml"/><Relationship Id="rId3" Type="http://schemas.openxmlformats.org/officeDocument/2006/relationships/image" Target="../media/image31.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4.xml"/></Relationships>
</file>

<file path=ppt/slides/_rels/slide222.xml.rels><?xml version="1.0" encoding="UTF-8" standalone="yes"?>
<Relationships xmlns="http://schemas.openxmlformats.org/package/2006/relationships"><Relationship Id="rId3" Type="http://schemas.openxmlformats.org/officeDocument/2006/relationships/customXml" Target="../ink/ink161.xml"/><Relationship Id="rId4" Type="http://schemas.openxmlformats.org/officeDocument/2006/relationships/image" Target="../media/image1.emf"/><Relationship Id="rId1" Type="http://schemas.openxmlformats.org/officeDocument/2006/relationships/slideLayout" Target="../slideLayouts/slideLayout1.xml"/><Relationship Id="rId2" Type="http://schemas.openxmlformats.org/officeDocument/2006/relationships/notesSlide" Target="../notesSlides/notesSlide105.xml"/></Relationships>
</file>

<file path=ppt/slides/_rels/slide223.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customXml" Target="../ink/ink162.xml"/><Relationship Id="rId6" Type="http://schemas.openxmlformats.org/officeDocument/2006/relationships/image" Target="../media/image8.emf"/><Relationship Id="rId1" Type="http://schemas.openxmlformats.org/officeDocument/2006/relationships/slideLayout" Target="../slideLayouts/slideLayout1.xml"/><Relationship Id="rId2" Type="http://schemas.openxmlformats.org/officeDocument/2006/relationships/notesSlide" Target="../notesSlides/notesSlide10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 Id="rId3" Type="http://schemas.openxmlformats.org/officeDocument/2006/relationships/image" Target="../media/image17.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18.jpeg"/></Relationships>
</file>

<file path=ppt/slides/_rels/slide35.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4" Type="http://schemas.openxmlformats.org/officeDocument/2006/relationships/image" Target="../media/image22.png"/><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4" Type="http://schemas.microsoft.com/office/2007/relationships/hdphoto" Target="../media/hdphoto1.wdp"/><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38.xml.rels><?xml version="1.0" encoding="UTF-8" standalone="yes"?>
<Relationships xmlns="http://schemas.openxmlformats.org/package/2006/relationships"><Relationship Id="rId3" Type="http://schemas.openxmlformats.org/officeDocument/2006/relationships/hyperlink" Target="towel.mp4" TargetMode="External"/><Relationship Id="rId4" Type="http://schemas.openxmlformats.org/officeDocument/2006/relationships/image" Target="../media/image24.png"/><Relationship Id="rId5" Type="http://schemas.openxmlformats.org/officeDocument/2006/relationships/customXml" Target="../ink/ink6.xml"/><Relationship Id="rId6" Type="http://schemas.openxmlformats.org/officeDocument/2006/relationships/image" Target="../media/image32.emf"/><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26.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7.png"/></Relationships>
</file>

<file path=ppt/slides/_rels/slide42.xml.rels><?xml version="1.0" encoding="UTF-8" standalone="yes"?>
<Relationships xmlns="http://schemas.openxmlformats.org/package/2006/relationships"><Relationship Id="rId3" Type="http://schemas.openxmlformats.org/officeDocument/2006/relationships/hyperlink" Target="mit_cornell_crash.mp4" TargetMode="External"/><Relationship Id="rId4" Type="http://schemas.openxmlformats.org/officeDocument/2006/relationships/image" Target="../media/image28.png"/><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43.xml.rels><?xml version="1.0" encoding="UTF-8" standalone="yes"?>
<Relationships xmlns="http://schemas.openxmlformats.org/package/2006/relationships"><Relationship Id="rId3" Type="http://schemas.openxmlformats.org/officeDocument/2006/relationships/hyperlink" Target="cornell_mit.mp4" TargetMode="External"/><Relationship Id="rId4" Type="http://schemas.openxmlformats.org/officeDocument/2006/relationships/image" Target="../media/image29.png"/><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7.xml"/><Relationship Id="rId3" Type="http://schemas.openxmlformats.org/officeDocument/2006/relationships/image" Target="../media/image10.emf"/></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8.xml"/><Relationship Id="rId3" Type="http://schemas.openxmlformats.org/officeDocument/2006/relationships/image" Target="../media/image13.emf"/></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9.xml"/><Relationship Id="rId3" Type="http://schemas.openxmlformats.org/officeDocument/2006/relationships/image" Target="../media/image14.emf"/></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0.xml"/><Relationship Id="rId3" Type="http://schemas.openxmlformats.org/officeDocument/2006/relationships/image" Target="../media/image15.emf"/></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1.xml"/><Relationship Id="rId3" Type="http://schemas.openxmlformats.org/officeDocument/2006/relationships/image" Target="../media/image16.emf"/></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2.xml"/><Relationship Id="rId3" Type="http://schemas.openxmlformats.org/officeDocument/2006/relationships/image" Target="../media/image17.emf"/></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3.xml"/><Relationship Id="rId3" Type="http://schemas.openxmlformats.org/officeDocument/2006/relationships/image" Target="../media/image18.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4.xml"/><Relationship Id="rId3" Type="http://schemas.openxmlformats.org/officeDocument/2006/relationships/image" Target="../media/image19.emf"/></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5.xml"/><Relationship Id="rId3" Type="http://schemas.openxmlformats.org/officeDocument/2006/relationships/image" Target="../media/image20.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6.xml"/><Relationship Id="rId3" Type="http://schemas.openxmlformats.org/officeDocument/2006/relationships/image" Target="../media/image22.emf"/></Relationships>
</file>

<file path=ppt/slides/_rels/slide61.xml.rels><?xml version="1.0" encoding="UTF-8" standalone="yes"?>
<Relationships xmlns="http://schemas.openxmlformats.org/package/2006/relationships"><Relationship Id="rId3" Type="http://schemas.openxmlformats.org/officeDocument/2006/relationships/customXml" Target="../ink/ink17.xml"/><Relationship Id="rId4" Type="http://schemas.openxmlformats.org/officeDocument/2006/relationships/image" Target="../media/image23.emf"/><Relationship Id="rId1" Type="http://schemas.openxmlformats.org/officeDocument/2006/relationships/slideLayout" Target="../slideLayouts/slideLayout2.xml"/><Relationship Id="rId2" Type="http://schemas.openxmlformats.org/officeDocument/2006/relationships/notesSlide" Target="../notesSlides/notesSlide2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8.xml"/><Relationship Id="rId3" Type="http://schemas.openxmlformats.org/officeDocument/2006/relationships/image" Target="../media/image191.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19.xml"/><Relationship Id="rId3" Type="http://schemas.openxmlformats.org/officeDocument/2006/relationships/image" Target="../media/image232.emf"/></Relationships>
</file>

<file path=ppt/slides/_rels/slide64.xml.rels><?xml version="1.0" encoding="UTF-8" standalone="yes"?>
<Relationships xmlns="http://schemas.openxmlformats.org/package/2006/relationships"><Relationship Id="rId3" Type="http://schemas.openxmlformats.org/officeDocument/2006/relationships/image" Target="../media/image24.emf"/><Relationship Id="rId4" Type="http://schemas.openxmlformats.org/officeDocument/2006/relationships/customXml" Target="../ink/ink21.xml"/><Relationship Id="rId5" Type="http://schemas.openxmlformats.org/officeDocument/2006/relationships/image" Target="../media/image25.emf"/><Relationship Id="rId1" Type="http://schemas.openxmlformats.org/officeDocument/2006/relationships/slideLayout" Target="../slideLayouts/slideLayout1.xml"/><Relationship Id="rId2" Type="http://schemas.openxmlformats.org/officeDocument/2006/relationships/customXml" Target="../ink/ink2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2.xml"/><Relationship Id="rId3" Type="http://schemas.openxmlformats.org/officeDocument/2006/relationships/image" Target="../media/image28.emf"/></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3.xml"/><Relationship Id="rId3" Type="http://schemas.openxmlformats.org/officeDocument/2006/relationships/image" Target="../media/image29.emf"/></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4.xml"/><Relationship Id="rId3" Type="http://schemas.openxmlformats.org/officeDocument/2006/relationships/image" Target="../media/image30.emf"/></Relationships>
</file>

<file path=ppt/slides/_rels/slide68.xml.rels><?xml version="1.0" encoding="UTF-8" standalone="yes"?>
<Relationships xmlns="http://schemas.openxmlformats.org/package/2006/relationships"><Relationship Id="rId3" Type="http://schemas.openxmlformats.org/officeDocument/2006/relationships/image" Target="../media/image710.emf"/><Relationship Id="rId4" Type="http://schemas.openxmlformats.org/officeDocument/2006/relationships/customXml" Target="../ink/ink26.xml"/><Relationship Id="rId5" Type="http://schemas.openxmlformats.org/officeDocument/2006/relationships/image" Target="../media/image171.emf"/><Relationship Id="rId1" Type="http://schemas.openxmlformats.org/officeDocument/2006/relationships/slideLayout" Target="../slideLayouts/slideLayout1.xml"/><Relationship Id="rId2" Type="http://schemas.openxmlformats.org/officeDocument/2006/relationships/customXml" Target="../ink/ink2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7.xml"/><Relationship Id="rId3" Type="http://schemas.openxmlformats.org/officeDocument/2006/relationships/image" Target="../media/image181.emf"/></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8.xml"/><Relationship Id="rId3" Type="http://schemas.openxmlformats.org/officeDocument/2006/relationships/image" Target="../media/image221.emf"/></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29.xml"/><Relationship Id="rId3" Type="http://schemas.openxmlformats.org/officeDocument/2006/relationships/image" Target="../media/image231.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0.xml"/><Relationship Id="rId3" Type="http://schemas.openxmlformats.org/officeDocument/2006/relationships/image" Target="../media/image241.e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1.xml"/><Relationship Id="rId3" Type="http://schemas.openxmlformats.org/officeDocument/2006/relationships/image" Target="../media/image252.e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2.xml"/><Relationship Id="rId3" Type="http://schemas.openxmlformats.org/officeDocument/2006/relationships/image" Target="../media/image262.emf"/></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3.xml"/><Relationship Id="rId3" Type="http://schemas.openxmlformats.org/officeDocument/2006/relationships/image" Target="../media/image272.emf"/></Relationships>
</file>

<file path=ppt/slides/_rels/slide76.xml.rels><?xml version="1.0" encoding="UTF-8" standalone="yes"?>
<Relationships xmlns="http://schemas.openxmlformats.org/package/2006/relationships"><Relationship Id="rId3" Type="http://schemas.openxmlformats.org/officeDocument/2006/relationships/customXml" Target="../ink/ink34.xml"/><Relationship Id="rId4" Type="http://schemas.openxmlformats.org/officeDocument/2006/relationships/image" Target="../media/image282.emf"/><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77.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customXml" Target="../ink/ink35.xml"/><Relationship Id="rId5" Type="http://schemas.openxmlformats.org/officeDocument/2006/relationships/image" Target="../media/image301.emf"/><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78.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png"/><Relationship Id="rId5" Type="http://schemas.openxmlformats.org/officeDocument/2006/relationships/customXml" Target="../ink/ink36.xml"/><Relationship Id="rId6" Type="http://schemas.openxmlformats.org/officeDocument/2006/relationships/image" Target="../media/image34.emf"/><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7.xml"/><Relationship Id="rId3" Type="http://schemas.openxmlformats.org/officeDocument/2006/relationships/image" Target="../media/image130.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38.xml"/><Relationship Id="rId3" Type="http://schemas.openxmlformats.org/officeDocument/2006/relationships/image" Target="../media/image140.emf"/></Relationships>
</file>

<file path=ppt/slides/_rels/slide82.xml.rels><?xml version="1.0" encoding="UTF-8" standalone="yes"?>
<Relationships xmlns="http://schemas.openxmlformats.org/package/2006/relationships"><Relationship Id="rId3" Type="http://schemas.openxmlformats.org/officeDocument/2006/relationships/image" Target="../media/image710.emf"/><Relationship Id="rId4" Type="http://schemas.openxmlformats.org/officeDocument/2006/relationships/customXml" Target="../ink/ink40.xml"/><Relationship Id="rId5" Type="http://schemas.openxmlformats.org/officeDocument/2006/relationships/image" Target="../media/image610.emf"/><Relationship Id="rId1" Type="http://schemas.openxmlformats.org/officeDocument/2006/relationships/slideLayout" Target="../slideLayouts/slideLayout1.xml"/><Relationship Id="rId2" Type="http://schemas.openxmlformats.org/officeDocument/2006/relationships/customXml" Target="../ink/ink3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1.xml"/><Relationship Id="rId3" Type="http://schemas.openxmlformats.org/officeDocument/2006/relationships/image" Target="../media/image811.em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2.xml"/><Relationship Id="rId3" Type="http://schemas.openxmlformats.org/officeDocument/2006/relationships/image" Target="../media/image11.emf"/></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3.xml"/><Relationship Id="rId3" Type="http://schemas.openxmlformats.org/officeDocument/2006/relationships/image" Target="../media/image126.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4.xml"/><Relationship Id="rId3" Type="http://schemas.openxmlformats.org/officeDocument/2006/relationships/image" Target="../media/image130.em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5.xml"/><Relationship Id="rId3" Type="http://schemas.openxmlformats.org/officeDocument/2006/relationships/image" Target="../media/image150.emf"/></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6.xml"/><Relationship Id="rId3" Type="http://schemas.openxmlformats.org/officeDocument/2006/relationships/image" Target="../media/image170.emf"/></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7.xml"/><Relationship Id="rId3" Type="http://schemas.openxmlformats.org/officeDocument/2006/relationships/image" Target="../media/image180.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 Id="rId3" Type="http://schemas.openxmlformats.org/officeDocument/2006/relationships/image" Target="../media/image4.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8.xml"/><Relationship Id="rId3" Type="http://schemas.openxmlformats.org/officeDocument/2006/relationships/image" Target="../media/image190.emf"/></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49.xml"/><Relationship Id="rId3" Type="http://schemas.openxmlformats.org/officeDocument/2006/relationships/image" Target="../media/image190.emf"/></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0.xml"/><Relationship Id="rId3" Type="http://schemas.openxmlformats.org/officeDocument/2006/relationships/image" Target="../media/image281.emf"/></Relationships>
</file>

<file path=ppt/slides/_rels/slide93.xml.rels><?xml version="1.0" encoding="UTF-8" standalone="yes"?>
<Relationships xmlns="http://schemas.openxmlformats.org/package/2006/relationships"><Relationship Id="rId3" Type="http://schemas.openxmlformats.org/officeDocument/2006/relationships/customXml" Target="../ink/ink51.xml"/><Relationship Id="rId4" Type="http://schemas.openxmlformats.org/officeDocument/2006/relationships/image" Target="../media/image211.emf"/><Relationship Id="rId1" Type="http://schemas.openxmlformats.org/officeDocument/2006/relationships/slideLayout" Target="../slideLayouts/slideLayout2.xml"/><Relationship Id="rId2" Type="http://schemas.openxmlformats.org/officeDocument/2006/relationships/notesSlide" Target="../notesSlides/notesSlide3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200.emf"/><Relationship Id="rId4" Type="http://schemas.openxmlformats.org/officeDocument/2006/relationships/customXml" Target="../ink/ink53.xml"/><Relationship Id="rId5" Type="http://schemas.openxmlformats.org/officeDocument/2006/relationships/image" Target="../media/image210.emf"/><Relationship Id="rId1" Type="http://schemas.openxmlformats.org/officeDocument/2006/relationships/slideLayout" Target="../slideLayouts/slideLayout1.xml"/><Relationship Id="rId2" Type="http://schemas.openxmlformats.org/officeDocument/2006/relationships/customXml" Target="../ink/ink5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4.xml"/><Relationship Id="rId3" Type="http://schemas.openxmlformats.org/officeDocument/2006/relationships/image" Target="../media/image22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5.xml"/><Relationship Id="rId3" Type="http://schemas.openxmlformats.org/officeDocument/2006/relationships/image" Target="../media/image230.emf"/></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6.xml"/><Relationship Id="rId3" Type="http://schemas.openxmlformats.org/officeDocument/2006/relationships/image" Target="../media/image240.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ustomXml" Target="../ink/ink57.xml"/><Relationship Id="rId3" Type="http://schemas.openxmlformats.org/officeDocument/2006/relationships/image" Target="../media/image251.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2"/>
          <p:cNvSpPr txBox="1">
            <a:spLocks noChangeArrowheads="1"/>
          </p:cNvSpPr>
          <p:nvPr/>
        </p:nvSpPr>
        <p:spPr bwMode="auto">
          <a:xfrm>
            <a:off x="5562600" y="4648200"/>
            <a:ext cx="3079750" cy="461665"/>
          </a:xfrm>
          <a:prstGeom prst="rect">
            <a:avLst/>
          </a:prstGeom>
          <a:solidFill>
            <a:schemeClr val="bg1"/>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dirty="0" smtClean="0">
                <a:latin typeface="Cambria" panose="02040503050406030204" pitchFamily="18" charset="0"/>
              </a:rPr>
              <a:t>… and the CS5 </a:t>
            </a:r>
            <a:r>
              <a:rPr lang="en-US" altLang="en-US" b="1" u="sng" dirty="0" smtClean="0">
                <a:latin typeface="Cambria" panose="02040503050406030204" pitchFamily="18" charset="0"/>
              </a:rPr>
              <a:t>final</a:t>
            </a:r>
            <a:r>
              <a:rPr lang="en-US" altLang="en-US" dirty="0" smtClean="0">
                <a:latin typeface="Cambria" panose="02040503050406030204" pitchFamily="18" charset="0"/>
              </a:rPr>
              <a:t>e.</a:t>
            </a:r>
            <a:endParaRPr lang="en-US" altLang="en-US" dirty="0">
              <a:latin typeface="Cambria" panose="02040503050406030204"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3886" y="5117987"/>
            <a:ext cx="6211167" cy="1609950"/>
          </a:xfrm>
          <a:prstGeom prst="rect">
            <a:avLst/>
          </a:prstGeom>
        </p:spPr>
      </p:pic>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445" y="2895600"/>
            <a:ext cx="9063789" cy="1524000"/>
          </a:xfrm>
          <a:prstGeom prst="rect">
            <a:avLst/>
          </a:prstGeom>
        </p:spPr>
      </p:pic>
      <p:sp>
        <p:nvSpPr>
          <p:cNvPr id="32" name="Down Arrow 31"/>
          <p:cNvSpPr/>
          <p:nvPr/>
        </p:nvSpPr>
        <p:spPr bwMode="auto">
          <a:xfrm rot="3463156">
            <a:off x="5254351" y="5017650"/>
            <a:ext cx="445046" cy="641632"/>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Down Arrow 4"/>
          <p:cNvSpPr/>
          <p:nvPr/>
        </p:nvSpPr>
        <p:spPr bwMode="auto">
          <a:xfrm rot="8537697">
            <a:off x="5148003" y="4180661"/>
            <a:ext cx="479384" cy="773206"/>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pic>
        <p:nvPicPr>
          <p:cNvPr id="3" name="Picture 2"/>
          <p:cNvPicPr>
            <a:picLocks noChangeAspect="1"/>
          </p:cNvPicPr>
          <p:nvPr/>
        </p:nvPicPr>
        <p:blipFill rotWithShape="1">
          <a:blip r:embed="rId5"/>
          <a:srcRect l="20972" r="16851"/>
          <a:stretch/>
        </p:blipFill>
        <p:spPr>
          <a:xfrm>
            <a:off x="2034895" y="2174336"/>
            <a:ext cx="6705600" cy="4412226"/>
          </a:xfrm>
          <a:prstGeom prst="rect">
            <a:avLst/>
          </a:prstGeom>
          <a:ln w="38100">
            <a:solidFill>
              <a:srgbClr val="FFCC99"/>
            </a:solidFill>
          </a:ln>
        </p:spPr>
      </p:pic>
    </p:spTree>
    <p:extLst>
      <p:ext uri="{BB962C8B-B14F-4D97-AF65-F5344CB8AC3E}">
        <p14:creationId xmlns:p14="http://schemas.microsoft.com/office/powerpoint/2010/main" val="75051464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15687" y="266095"/>
            <a:ext cx="4316790" cy="4520962"/>
          </a:xfrm>
          <a:prstGeom prst="rect">
            <a:avLst/>
          </a:prstGeom>
        </p:spPr>
      </p:pic>
      <p:pic>
        <p:nvPicPr>
          <p:cNvPr id="5" name="Picture 4"/>
          <p:cNvPicPr>
            <a:picLocks noChangeAspect="1"/>
          </p:cNvPicPr>
          <p:nvPr/>
        </p:nvPicPr>
        <p:blipFill>
          <a:blip r:embed="rId3"/>
          <a:stretch>
            <a:fillRect/>
          </a:stretch>
        </p:blipFill>
        <p:spPr>
          <a:xfrm>
            <a:off x="5332188" y="1161141"/>
            <a:ext cx="3124200" cy="2781300"/>
          </a:xfrm>
          <a:prstGeom prst="rect">
            <a:avLst/>
          </a:prstGeom>
        </p:spPr>
      </p:pic>
      <p:pic>
        <p:nvPicPr>
          <p:cNvPr id="6" name="Picture 5"/>
          <p:cNvPicPr>
            <a:picLocks noChangeAspect="1"/>
          </p:cNvPicPr>
          <p:nvPr/>
        </p:nvPicPr>
        <p:blipFill>
          <a:blip r:embed="rId4"/>
          <a:stretch>
            <a:fillRect/>
          </a:stretch>
        </p:blipFill>
        <p:spPr>
          <a:xfrm>
            <a:off x="927100" y="4699605"/>
            <a:ext cx="7277100" cy="2006600"/>
          </a:xfrm>
          <a:prstGeom prst="rect">
            <a:avLst/>
          </a:prstGeom>
        </p:spPr>
      </p:pic>
      <p:sp>
        <p:nvSpPr>
          <p:cNvPr id="7" name="TextBox 6"/>
          <p:cNvSpPr txBox="1"/>
          <p:nvPr/>
        </p:nvSpPr>
        <p:spPr>
          <a:xfrm>
            <a:off x="5914571" y="250762"/>
            <a:ext cx="2133968" cy="523220"/>
          </a:xfrm>
          <a:prstGeom prst="rect">
            <a:avLst/>
          </a:prstGeom>
          <a:solidFill>
            <a:schemeClr val="bg1">
              <a:lumMod val="85000"/>
            </a:schemeClr>
          </a:solidFill>
        </p:spPr>
        <p:txBody>
          <a:bodyPr wrap="none" rtlCol="0">
            <a:spAutoFit/>
          </a:bodyPr>
          <a:lstStyle/>
          <a:p>
            <a:r>
              <a:rPr lang="en-US" sz="2800">
                <a:latin typeface="Cambria"/>
                <a:cs typeface="Cambria"/>
              </a:rPr>
              <a:t>XKCD FSMs !</a:t>
            </a:r>
          </a:p>
        </p:txBody>
      </p:sp>
    </p:spTree>
    <p:extLst>
      <p:ext uri="{BB962C8B-B14F-4D97-AF65-F5344CB8AC3E}">
        <p14:creationId xmlns:p14="http://schemas.microsoft.com/office/powerpoint/2010/main" val="68680705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5892675" y="6400800"/>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28720" y="1924200"/>
              <a:ext cx="6677640" cy="3581640"/>
            </p14:xfrm>
          </p:contentPart>
        </mc:Choice>
        <mc:Fallback xmlns="">
          <p:pic>
            <p:nvPicPr>
              <p:cNvPr id="3" name="Ink 2"/>
              <p:cNvPicPr/>
              <p:nvPr/>
            </p:nvPicPr>
            <p:blipFill>
              <a:blip r:embed="rId3"/>
              <a:stretch>
                <a:fillRect/>
              </a:stretch>
            </p:blipFill>
            <p:spPr>
              <a:xfrm>
                <a:off x="819360" y="1914840"/>
                <a:ext cx="6696360" cy="3600360"/>
              </a:xfrm>
              <a:prstGeom prst="rect">
                <a:avLst/>
              </a:prstGeom>
            </p:spPr>
          </p:pic>
        </mc:Fallback>
      </mc:AlternateContent>
    </p:spTree>
    <p:extLst>
      <p:ext uri="{BB962C8B-B14F-4D97-AF65-F5344CB8AC3E}">
        <p14:creationId xmlns:p14="http://schemas.microsoft.com/office/powerpoint/2010/main" val="2656253568"/>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086120" y="2428920"/>
              <a:ext cx="6229440" cy="2829240"/>
            </p14:xfrm>
          </p:contentPart>
        </mc:Choice>
        <mc:Fallback xmlns="">
          <p:pic>
            <p:nvPicPr>
              <p:cNvPr id="3" name="Ink 2"/>
              <p:cNvPicPr/>
              <p:nvPr/>
            </p:nvPicPr>
            <p:blipFill>
              <a:blip r:embed="rId3"/>
              <a:stretch>
                <a:fillRect/>
              </a:stretch>
            </p:blipFill>
            <p:spPr>
              <a:xfrm>
                <a:off x="1076760" y="2419560"/>
                <a:ext cx="6248160" cy="2847960"/>
              </a:xfrm>
              <a:prstGeom prst="rect">
                <a:avLst/>
              </a:prstGeom>
            </p:spPr>
          </p:pic>
        </mc:Fallback>
      </mc:AlternateContent>
    </p:spTree>
    <p:extLst>
      <p:ext uri="{BB962C8B-B14F-4D97-AF65-F5344CB8AC3E}">
        <p14:creationId xmlns:p14="http://schemas.microsoft.com/office/powerpoint/2010/main" val="3610738606"/>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76502260"/>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extLst>
      <p:ext uri="{BB962C8B-B14F-4D97-AF65-F5344CB8AC3E}">
        <p14:creationId xmlns:p14="http://schemas.microsoft.com/office/powerpoint/2010/main" val="676465730"/>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40964" name="Text Box 1032"/>
          <p:cNvSpPr txBox="1">
            <a:spLocks noChangeArrowheads="1"/>
          </p:cNvSpPr>
          <p:nvPr/>
        </p:nvSpPr>
        <p:spPr bwMode="auto">
          <a:xfrm>
            <a:off x="1592263" y="1066800"/>
            <a:ext cx="5791200" cy="738664"/>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Let's build a FSM that accepts bit strings with the </a:t>
            </a:r>
            <a:r>
              <a:rPr lang="en-US" altLang="en-US" sz="2100" b="1" dirty="0">
                <a:latin typeface="Cambria" panose="02040503050406030204" pitchFamily="18" charset="0"/>
              </a:rPr>
              <a:t>SAME NUMBER of 0s as 1s</a:t>
            </a:r>
            <a:endParaRPr lang="en-US" altLang="en-US" sz="21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876680" y="1038240"/>
              <a:ext cx="6248520" cy="3543480"/>
            </p14:xfrm>
          </p:contentPart>
        </mc:Choice>
        <mc:Fallback xmlns="">
          <p:pic>
            <p:nvPicPr>
              <p:cNvPr id="2" name="Ink 1"/>
              <p:cNvPicPr/>
              <p:nvPr/>
            </p:nvPicPr>
            <p:blipFill>
              <a:blip r:embed="rId4"/>
              <a:stretch>
                <a:fillRect/>
              </a:stretch>
            </p:blipFill>
            <p:spPr>
              <a:xfrm>
                <a:off x="1867320" y="1028880"/>
                <a:ext cx="6267240" cy="356220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812600" y="1634040"/>
              <a:ext cx="6778080" cy="3724200"/>
            </p14:xfrm>
          </p:contentPart>
        </mc:Choice>
        <mc:Fallback xmlns="">
          <p:pic>
            <p:nvPicPr>
              <p:cNvPr id="2" name="Ink 1"/>
              <p:cNvPicPr/>
              <p:nvPr/>
            </p:nvPicPr>
            <p:blipFill>
              <a:blip r:embed="rId5"/>
              <a:stretch>
                <a:fillRect/>
              </a:stretch>
            </p:blipFill>
            <p:spPr>
              <a:xfrm>
                <a:off x="1803240" y="1624680"/>
                <a:ext cx="6796800" cy="3742920"/>
              </a:xfrm>
              <a:prstGeom prst="rect">
                <a:avLst/>
              </a:prstGeom>
            </p:spPr>
          </p:pic>
        </mc:Fallback>
      </mc:AlternateContent>
    </p:spTree>
    <p:extLst>
      <p:ext uri="{BB962C8B-B14F-4D97-AF65-F5344CB8AC3E}">
        <p14:creationId xmlns:p14="http://schemas.microsoft.com/office/powerpoint/2010/main" val="798217076"/>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77000" y="2544840"/>
              <a:ext cx="5518800" cy="3858120"/>
            </p14:xfrm>
          </p:contentPart>
        </mc:Choice>
        <mc:Fallback xmlns="">
          <p:pic>
            <p:nvPicPr>
              <p:cNvPr id="2" name="Ink 1"/>
              <p:cNvPicPr/>
              <p:nvPr/>
            </p:nvPicPr>
            <p:blipFill>
              <a:blip r:embed="rId3"/>
              <a:stretch>
                <a:fillRect/>
              </a:stretch>
            </p:blipFill>
            <p:spPr>
              <a:xfrm>
                <a:off x="2267640" y="2535480"/>
                <a:ext cx="5537520" cy="3876840"/>
              </a:xfrm>
              <a:prstGeom prst="rect">
                <a:avLst/>
              </a:prstGeom>
            </p:spPr>
          </p:pic>
        </mc:Fallback>
      </mc:AlternateContent>
    </p:spTree>
    <p:extLst>
      <p:ext uri="{BB962C8B-B14F-4D97-AF65-F5344CB8AC3E}">
        <p14:creationId xmlns:p14="http://schemas.microsoft.com/office/powerpoint/2010/main" val="2213405178"/>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44035"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44036" name="Group 1032"/>
          <p:cNvGrpSpPr>
            <a:grpSpLocks/>
          </p:cNvGrpSpPr>
          <p:nvPr/>
        </p:nvGrpSpPr>
        <p:grpSpPr bwMode="auto">
          <a:xfrm>
            <a:off x="436563" y="1116013"/>
            <a:ext cx="8218487" cy="180975"/>
            <a:chOff x="295" y="1311"/>
            <a:chExt cx="5177" cy="114"/>
          </a:xfrm>
        </p:grpSpPr>
        <p:sp>
          <p:nvSpPr>
            <p:cNvPr id="4405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405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4037"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8194" name="Ink 9"/>
              <p14:cNvContentPartPr>
                <a14:cpLocks xmlns:a14="http://schemas.microsoft.com/office/drawing/2010/main" noRot="1" noChangeAspect="1" noEditPoints="1" noChangeArrowheads="1" noChangeShapeType="1"/>
              </p14:cNvContentPartPr>
              <p14:nvPr/>
            </p14:nvContentPartPr>
            <p14:xfrm>
              <a:off x="6675438" y="3265488"/>
              <a:ext cx="12700" cy="11112"/>
            </p14:xfrm>
          </p:contentPart>
        </mc:Choice>
        <mc:Fallback xmlns="">
          <p:pic>
            <p:nvPicPr>
              <p:cNvPr id="8194" name="Ink 9"/>
              <p:cNvPicPr>
                <a:picLocks noRot="1" noChangeAspect="1" noEditPoints="1" noChangeArrowheads="1" noChangeShapeType="1"/>
              </p:cNvPicPr>
              <p:nvPr/>
            </p:nvPicPr>
            <p:blipFill>
              <a:blip r:embed="rId3"/>
              <a:stretch>
                <a:fillRect/>
              </a:stretch>
            </p:blipFill>
            <p:spPr>
              <a:xfrm>
                <a:off x="6671084" y="3261187"/>
                <a:ext cx="20683" cy="1899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8195" name="Ink 20"/>
              <p14:cNvContentPartPr>
                <a14:cpLocks xmlns:a14="http://schemas.microsoft.com/office/drawing/2010/main" noRot="1" noChangeAspect="1" noEditPoints="1" noChangeArrowheads="1" noChangeShapeType="1"/>
              </p14:cNvContentPartPr>
              <p14:nvPr/>
            </p14:nvContentPartPr>
            <p14:xfrm>
              <a:off x="925513" y="2724150"/>
              <a:ext cx="623887" cy="490538"/>
            </p14:xfrm>
          </p:contentPart>
        </mc:Choice>
        <mc:Fallback xmlns="">
          <p:pic>
            <p:nvPicPr>
              <p:cNvPr id="8195" name="Ink 20"/>
              <p:cNvPicPr>
                <a:picLocks noRot="1" noChangeAspect="1" noEditPoints="1" noChangeArrowheads="1" noChangeShapeType="1"/>
              </p:cNvPicPr>
              <p:nvPr/>
            </p:nvPicPr>
            <p:blipFill>
              <a:blip r:embed="rId5"/>
              <a:stretch>
                <a:fillRect/>
              </a:stretch>
            </p:blipFill>
            <p:spPr>
              <a:xfrm>
                <a:off x="910753" y="2709754"/>
                <a:ext cx="653407" cy="51285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196" name="Ink 21"/>
              <p14:cNvContentPartPr>
                <a14:cpLocks xmlns:a14="http://schemas.microsoft.com/office/drawing/2010/main" noRot="1" noChangeAspect="1" noEditPoints="1" noChangeArrowheads="1" noChangeShapeType="1"/>
              </p14:cNvContentPartPr>
              <p14:nvPr/>
            </p14:nvContentPartPr>
            <p14:xfrm>
              <a:off x="4865688" y="2581275"/>
              <a:ext cx="728662" cy="531813"/>
            </p14:xfrm>
          </p:contentPart>
        </mc:Choice>
        <mc:Fallback xmlns="">
          <p:pic>
            <p:nvPicPr>
              <p:cNvPr id="8196" name="Ink 21"/>
              <p:cNvPicPr>
                <a:picLocks noRot="1" noChangeAspect="1" noEditPoints="1" noChangeArrowheads="1" noChangeShapeType="1"/>
              </p:cNvPicPr>
              <p:nvPr/>
            </p:nvPicPr>
            <p:blipFill>
              <a:blip r:embed="rId7"/>
              <a:stretch>
                <a:fillRect/>
              </a:stretch>
            </p:blipFill>
            <p:spPr>
              <a:xfrm>
                <a:off x="4857408" y="2568681"/>
                <a:ext cx="751703" cy="559519"/>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197" name="Ink 22"/>
              <p14:cNvContentPartPr>
                <a14:cpLocks xmlns:a14="http://schemas.microsoft.com/office/drawing/2010/main" noRot="1" noChangeAspect="1" noEditPoints="1" noChangeArrowheads="1" noChangeShapeType="1"/>
              </p14:cNvContentPartPr>
              <p14:nvPr/>
            </p14:nvContentPartPr>
            <p14:xfrm>
              <a:off x="663575" y="2574925"/>
              <a:ext cx="5999163" cy="1390650"/>
            </p14:xfrm>
          </p:contentPart>
        </mc:Choice>
        <mc:Fallback xmlns="">
          <p:pic>
            <p:nvPicPr>
              <p:cNvPr id="8197" name="Ink 22"/>
              <p:cNvPicPr>
                <a:picLocks noRot="1" noChangeAspect="1" noEditPoints="1" noChangeArrowheads="1" noChangeShapeType="1"/>
              </p:cNvPicPr>
              <p:nvPr/>
            </p:nvPicPr>
            <p:blipFill>
              <a:blip r:embed="rId9"/>
              <a:stretch>
                <a:fillRect/>
              </a:stretch>
            </p:blipFill>
            <p:spPr>
              <a:xfrm>
                <a:off x="657815" y="2559805"/>
                <a:ext cx="6020043" cy="14201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198" name="Ink 23"/>
              <p14:cNvContentPartPr>
                <a14:cpLocks xmlns:a14="http://schemas.microsoft.com/office/drawing/2010/main" noRot="1" noChangeAspect="1" noEditPoints="1" noChangeArrowheads="1" noChangeShapeType="1"/>
              </p14:cNvContentPartPr>
              <p14:nvPr/>
            </p14:nvContentPartPr>
            <p14:xfrm>
              <a:off x="6761163" y="1693863"/>
              <a:ext cx="1576387" cy="950912"/>
            </p14:xfrm>
          </p:contentPart>
        </mc:Choice>
        <mc:Fallback xmlns="">
          <p:pic>
            <p:nvPicPr>
              <p:cNvPr id="8198" name="Ink 23"/>
              <p:cNvPicPr>
                <a:picLocks noRot="1" noChangeAspect="1" noEditPoints="1" noChangeArrowheads="1" noChangeShapeType="1"/>
              </p:cNvPicPr>
              <p:nvPr/>
            </p:nvPicPr>
            <p:blipFill>
              <a:blip r:embed="rId11"/>
              <a:stretch>
                <a:fillRect/>
              </a:stretch>
            </p:blipFill>
            <p:spPr>
              <a:xfrm>
                <a:off x="6748923" y="1680181"/>
                <a:ext cx="1602666" cy="96963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199" name="Ink 24"/>
              <p14:cNvContentPartPr>
                <a14:cpLocks xmlns:a14="http://schemas.microsoft.com/office/drawing/2010/main" noRot="1" noChangeAspect="1" noEditPoints="1" noChangeArrowheads="1" noChangeShapeType="1"/>
              </p14:cNvContentPartPr>
              <p14:nvPr/>
            </p14:nvContentPartPr>
            <p14:xfrm>
              <a:off x="7000875" y="3875088"/>
              <a:ext cx="269875" cy="392112"/>
            </p14:xfrm>
          </p:contentPart>
        </mc:Choice>
        <mc:Fallback xmlns="">
          <p:pic>
            <p:nvPicPr>
              <p:cNvPr id="8199" name="Ink 24"/>
              <p:cNvPicPr>
                <a:picLocks noRot="1" noChangeAspect="1" noEditPoints="1" noChangeArrowheads="1" noChangeShapeType="1"/>
              </p:cNvPicPr>
              <p:nvPr/>
            </p:nvPicPr>
            <p:blipFill>
              <a:blip r:embed="rId13"/>
              <a:stretch>
                <a:fillRect/>
              </a:stretch>
            </p:blipFill>
            <p:spPr>
              <a:xfrm>
                <a:off x="6988641" y="3870407"/>
                <a:ext cx="295063" cy="40795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200" name="Ink 25"/>
              <p14:cNvContentPartPr>
                <a14:cpLocks xmlns:a14="http://schemas.microsoft.com/office/drawing/2010/main" noRot="1" noChangeAspect="1" noEditPoints="1" noChangeArrowheads="1" noChangeShapeType="1"/>
              </p14:cNvContentPartPr>
              <p14:nvPr/>
            </p14:nvContentPartPr>
            <p14:xfrm>
              <a:off x="7318375" y="3789363"/>
              <a:ext cx="280988" cy="292100"/>
            </p14:xfrm>
          </p:contentPart>
        </mc:Choice>
        <mc:Fallback xmlns="">
          <p:pic>
            <p:nvPicPr>
              <p:cNvPr id="8200" name="Ink 25"/>
              <p:cNvPicPr>
                <a:picLocks noRot="1" noChangeAspect="1" noEditPoints="1" noChangeArrowheads="1" noChangeShapeType="1"/>
              </p:cNvPicPr>
              <p:nvPr/>
            </p:nvPicPr>
            <p:blipFill>
              <a:blip r:embed="rId15"/>
              <a:stretch>
                <a:fillRect/>
              </a:stretch>
            </p:blipFill>
            <p:spPr>
              <a:xfrm>
                <a:off x="7312259" y="3785761"/>
                <a:ext cx="300056" cy="30902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8201" name="Ink 26"/>
              <p14:cNvContentPartPr>
                <a14:cpLocks xmlns:a14="http://schemas.microsoft.com/office/drawing/2010/main" noRot="1" noChangeAspect="1" noEditPoints="1" noChangeArrowheads="1" noChangeShapeType="1"/>
              </p14:cNvContentPartPr>
              <p14:nvPr/>
            </p14:nvContentPartPr>
            <p14:xfrm>
              <a:off x="7712075" y="3741738"/>
              <a:ext cx="138113" cy="198437"/>
            </p14:xfrm>
          </p:contentPart>
        </mc:Choice>
        <mc:Fallback xmlns="">
          <p:pic>
            <p:nvPicPr>
              <p:cNvPr id="8201" name="Ink 26"/>
              <p:cNvPicPr>
                <a:picLocks noRot="1" noChangeAspect="1" noEditPoints="1" noChangeArrowheads="1" noChangeShapeType="1"/>
              </p:cNvPicPr>
              <p:nvPr/>
            </p:nvPicPr>
            <p:blipFill>
              <a:blip r:embed="rId17"/>
              <a:stretch>
                <a:fillRect/>
              </a:stretch>
            </p:blipFill>
            <p:spPr>
              <a:xfrm>
                <a:off x="7699127" y="3729133"/>
                <a:ext cx="165088" cy="22436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8202" name="Ink 27"/>
              <p14:cNvContentPartPr>
                <a14:cpLocks xmlns:a14="http://schemas.microsoft.com/office/drawing/2010/main" noRot="1" noChangeAspect="1" noEditPoints="1" noChangeArrowheads="1" noChangeShapeType="1"/>
              </p14:cNvContentPartPr>
              <p14:nvPr/>
            </p14:nvContentPartPr>
            <p14:xfrm>
              <a:off x="7397750" y="4314825"/>
              <a:ext cx="833438" cy="395288"/>
            </p14:xfrm>
          </p:contentPart>
        </mc:Choice>
        <mc:Fallback xmlns="">
          <p:pic>
            <p:nvPicPr>
              <p:cNvPr id="8202" name="Ink 27"/>
              <p:cNvPicPr>
                <a:picLocks noRot="1" noChangeAspect="1" noEditPoints="1" noChangeArrowheads="1" noChangeShapeType="1"/>
              </p:cNvPicPr>
              <p:nvPr/>
            </p:nvPicPr>
            <p:blipFill>
              <a:blip r:embed="rId19"/>
              <a:stretch>
                <a:fillRect/>
              </a:stretch>
            </p:blipFill>
            <p:spPr>
              <a:xfrm>
                <a:off x="7384789" y="4300425"/>
                <a:ext cx="860799" cy="42408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8203" name="Ink 28"/>
              <p14:cNvContentPartPr>
                <a14:cpLocks xmlns:a14="http://schemas.microsoft.com/office/drawing/2010/main" noRot="1" noChangeAspect="1" noEditPoints="1" noChangeArrowheads="1" noChangeShapeType="1"/>
              </p14:cNvContentPartPr>
              <p14:nvPr/>
            </p14:nvContentPartPr>
            <p14:xfrm>
              <a:off x="1262063" y="2574925"/>
              <a:ext cx="4084637" cy="95250"/>
            </p14:xfrm>
          </p:contentPart>
        </mc:Choice>
        <mc:Fallback xmlns="">
          <p:pic>
            <p:nvPicPr>
              <p:cNvPr id="8203" name="Ink 28"/>
              <p:cNvPicPr>
                <a:picLocks noRot="1" noChangeAspect="1" noEditPoints="1" noChangeArrowheads="1" noChangeShapeType="1"/>
              </p:cNvPicPr>
              <p:nvPr/>
            </p:nvPicPr>
            <p:blipFill>
              <a:blip r:embed="rId21"/>
              <a:stretch>
                <a:fillRect/>
              </a:stretch>
            </p:blipFill>
            <p:spPr>
              <a:xfrm>
                <a:off x="1249103" y="2561985"/>
                <a:ext cx="4102997" cy="12077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8204" name="Ink 29"/>
              <p14:cNvContentPartPr>
                <a14:cpLocks xmlns:a14="http://schemas.microsoft.com/office/drawing/2010/main" noRot="1" noChangeAspect="1" noEditPoints="1" noChangeArrowheads="1" noChangeShapeType="1"/>
              </p14:cNvContentPartPr>
              <p14:nvPr/>
            </p14:nvContentPartPr>
            <p14:xfrm>
              <a:off x="3681413" y="2324100"/>
              <a:ext cx="19050" cy="19050"/>
            </p14:xfrm>
          </p:contentPart>
        </mc:Choice>
        <mc:Fallback xmlns="">
          <p:pic>
            <p:nvPicPr>
              <p:cNvPr id="8204" name="Ink 29"/>
              <p:cNvPicPr>
                <a:picLocks noRot="1" noChangeAspect="1" noEditPoints="1" noChangeArrowheads="1" noChangeShapeType="1"/>
              </p:cNvPicPr>
              <p:nvPr/>
            </p:nvPicPr>
            <p:blipFill>
              <a:blip r:embed="rId23"/>
              <a:stretch>
                <a:fillRect/>
              </a:stretch>
            </p:blipFill>
            <p:spPr>
              <a:xfrm>
                <a:off x="3674584" y="2318971"/>
                <a:ext cx="29833" cy="3113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8205" name="Ink 30"/>
              <p14:cNvContentPartPr>
                <a14:cpLocks xmlns:a14="http://schemas.microsoft.com/office/drawing/2010/main" noRot="1" noChangeAspect="1" noEditPoints="1" noChangeArrowheads="1" noChangeShapeType="1"/>
              </p14:cNvContentPartPr>
              <p14:nvPr/>
            </p14:nvContentPartPr>
            <p14:xfrm>
              <a:off x="3121025" y="2254250"/>
              <a:ext cx="793750" cy="847725"/>
            </p14:xfrm>
          </p:contentPart>
        </mc:Choice>
        <mc:Fallback xmlns="">
          <p:pic>
            <p:nvPicPr>
              <p:cNvPr id="8205" name="Ink 30"/>
              <p:cNvPicPr>
                <a:picLocks noRot="1" noChangeAspect="1" noEditPoints="1" noChangeArrowheads="1" noChangeShapeType="1"/>
              </p:cNvPicPr>
              <p:nvPr/>
            </p:nvPicPr>
            <p:blipFill>
              <a:blip r:embed="rId25"/>
              <a:stretch>
                <a:fillRect/>
              </a:stretch>
            </p:blipFill>
            <p:spPr>
              <a:xfrm>
                <a:off x="3107706" y="2240931"/>
                <a:ext cx="819668" cy="87472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8206" name="Ink 31"/>
              <p14:cNvContentPartPr>
                <a14:cpLocks xmlns:a14="http://schemas.microsoft.com/office/drawing/2010/main" noRot="1" noChangeAspect="1" noEditPoints="1" noChangeArrowheads="1" noChangeShapeType="1"/>
              </p14:cNvContentPartPr>
              <p14:nvPr/>
            </p14:nvContentPartPr>
            <p14:xfrm>
              <a:off x="5969000" y="3622675"/>
              <a:ext cx="719138" cy="850900"/>
            </p14:xfrm>
          </p:contentPart>
        </mc:Choice>
        <mc:Fallback xmlns="">
          <p:pic>
            <p:nvPicPr>
              <p:cNvPr id="8206" name="Ink 31"/>
              <p:cNvPicPr>
                <a:picLocks noRot="1" noChangeAspect="1" noEditPoints="1" noChangeArrowheads="1" noChangeShapeType="1"/>
              </p:cNvPicPr>
              <p:nvPr/>
            </p:nvPicPr>
            <p:blipFill>
              <a:blip r:embed="rId27"/>
              <a:stretch>
                <a:fillRect/>
              </a:stretch>
            </p:blipFill>
            <p:spPr>
              <a:xfrm>
                <a:off x="5957122" y="3618356"/>
                <a:ext cx="746493" cy="87069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207" name="Ink 32"/>
              <p14:cNvContentPartPr>
                <a14:cpLocks xmlns:a14="http://schemas.microsoft.com/office/drawing/2010/main" noRot="1" noChangeAspect="1" noEditPoints="1" noChangeArrowheads="1" noChangeShapeType="1"/>
              </p14:cNvContentPartPr>
              <p14:nvPr/>
            </p14:nvContentPartPr>
            <p14:xfrm>
              <a:off x="6834188" y="2201863"/>
              <a:ext cx="752475" cy="758825"/>
            </p14:xfrm>
          </p:contentPart>
        </mc:Choice>
        <mc:Fallback xmlns="">
          <p:pic>
            <p:nvPicPr>
              <p:cNvPr id="8207" name="Ink 32"/>
              <p:cNvPicPr>
                <a:picLocks noRot="1" noChangeAspect="1" noEditPoints="1" noChangeArrowheads="1" noChangeShapeType="1"/>
              </p:cNvPicPr>
              <p:nvPr/>
            </p:nvPicPr>
            <p:blipFill>
              <a:blip r:embed="rId29"/>
              <a:stretch>
                <a:fillRect/>
              </a:stretch>
            </p:blipFill>
            <p:spPr>
              <a:xfrm>
                <a:off x="6819793" y="2187824"/>
                <a:ext cx="781624" cy="78762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8208" name="Ink 33"/>
              <p14:cNvContentPartPr>
                <a14:cpLocks xmlns:a14="http://schemas.microsoft.com/office/drawing/2010/main" noRot="1" noChangeAspect="1" noEditPoints="1" noChangeArrowheads="1" noChangeShapeType="1"/>
              </p14:cNvContentPartPr>
              <p14:nvPr/>
            </p14:nvContentPartPr>
            <p14:xfrm>
              <a:off x="6992938" y="2381250"/>
              <a:ext cx="431800" cy="482600"/>
            </p14:xfrm>
          </p:contentPart>
        </mc:Choice>
        <mc:Fallback xmlns="">
          <p:pic>
            <p:nvPicPr>
              <p:cNvPr id="8208" name="Ink 33"/>
              <p:cNvPicPr>
                <a:picLocks noRot="1" noChangeAspect="1" noEditPoints="1" noChangeArrowheads="1" noChangeShapeType="1"/>
              </p:cNvPicPr>
              <p:nvPr/>
            </p:nvPicPr>
            <p:blipFill>
              <a:blip r:embed="rId31"/>
              <a:stretch>
                <a:fillRect/>
              </a:stretch>
            </p:blipFill>
            <p:spPr>
              <a:xfrm>
                <a:off x="6978533" y="2367575"/>
                <a:ext cx="460611" cy="51103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8209" name="Ink 34"/>
              <p14:cNvContentPartPr>
                <a14:cpLocks xmlns:a14="http://schemas.microsoft.com/office/drawing/2010/main" noRot="1" noChangeAspect="1" noEditPoints="1" noChangeArrowheads="1" noChangeShapeType="1"/>
              </p14:cNvContentPartPr>
              <p14:nvPr/>
            </p14:nvContentPartPr>
            <p14:xfrm>
              <a:off x="6070600" y="4165600"/>
              <a:ext cx="209550" cy="187325"/>
            </p14:xfrm>
          </p:contentPart>
        </mc:Choice>
        <mc:Fallback xmlns="">
          <p:pic>
            <p:nvPicPr>
              <p:cNvPr id="8209" name="Ink 34"/>
              <p:cNvPicPr>
                <a:picLocks noRot="1" noChangeAspect="1" noEditPoints="1" noChangeArrowheads="1" noChangeShapeType="1"/>
              </p:cNvPicPr>
              <p:nvPr/>
            </p:nvPicPr>
            <p:blipFill>
              <a:blip r:embed="rId33"/>
              <a:stretch>
                <a:fillRect/>
              </a:stretch>
            </p:blipFill>
            <p:spPr>
              <a:xfrm>
                <a:off x="6055838" y="4151190"/>
                <a:ext cx="239074" cy="216144"/>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10" name="Ink 35"/>
              <p14:cNvContentPartPr>
                <a14:cpLocks xmlns:a14="http://schemas.microsoft.com/office/drawing/2010/main" noRot="1" noChangeAspect="1" noEditPoints="1" noChangeArrowheads="1" noChangeShapeType="1"/>
              </p14:cNvContentPartPr>
              <p14:nvPr/>
            </p14:nvContentPartPr>
            <p14:xfrm>
              <a:off x="6726238" y="4402138"/>
              <a:ext cx="704850" cy="709612"/>
            </p14:xfrm>
          </p:contentPart>
        </mc:Choice>
        <mc:Fallback xmlns="">
          <p:pic>
            <p:nvPicPr>
              <p:cNvPr id="8210" name="Ink 35"/>
              <p:cNvPicPr>
                <a:picLocks noRot="1" noChangeAspect="1" noEditPoints="1" noChangeArrowheads="1" noChangeShapeType="1"/>
              </p:cNvPicPr>
              <p:nvPr/>
            </p:nvPicPr>
            <p:blipFill>
              <a:blip r:embed="rId35"/>
              <a:stretch>
                <a:fillRect/>
              </a:stretch>
            </p:blipFill>
            <p:spPr>
              <a:xfrm>
                <a:off x="6710751" y="4387384"/>
                <a:ext cx="735825" cy="739119"/>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211" name="Ink 36"/>
              <p14:cNvContentPartPr>
                <a14:cpLocks xmlns:a14="http://schemas.microsoft.com/office/drawing/2010/main" noRot="1" noChangeAspect="1" noEditPoints="1" noChangeArrowheads="1" noChangeShapeType="1"/>
              </p14:cNvContentPartPr>
              <p14:nvPr/>
            </p14:nvContentPartPr>
            <p14:xfrm>
              <a:off x="8113713" y="4576763"/>
              <a:ext cx="190500" cy="26987"/>
            </p14:xfrm>
          </p:contentPart>
        </mc:Choice>
        <mc:Fallback xmlns="">
          <p:pic>
            <p:nvPicPr>
              <p:cNvPr id="8211" name="Ink 36"/>
              <p:cNvPicPr>
                <a:picLocks noRot="1" noChangeAspect="1" noEditPoints="1" noChangeArrowheads="1" noChangeShapeType="1"/>
              </p:cNvPicPr>
              <p:nvPr/>
            </p:nvPicPr>
            <p:blipFill>
              <a:blip r:embed="rId37"/>
              <a:stretch>
                <a:fillRect/>
              </a:stretch>
            </p:blipFill>
            <p:spPr>
              <a:xfrm>
                <a:off x="8099669" y="4568375"/>
                <a:ext cx="211387" cy="50327"/>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212" name="Ink 37"/>
              <p14:cNvContentPartPr>
                <a14:cpLocks xmlns:a14="http://schemas.microsoft.com/office/drawing/2010/main" noRot="1" noChangeAspect="1" noEditPoints="1" noChangeArrowheads="1" noChangeShapeType="1"/>
              </p14:cNvContentPartPr>
              <p14:nvPr/>
            </p14:nvContentPartPr>
            <p14:xfrm>
              <a:off x="8177213" y="4630738"/>
              <a:ext cx="115887" cy="22225"/>
            </p14:xfrm>
          </p:contentPart>
        </mc:Choice>
        <mc:Fallback xmlns="">
          <p:pic>
            <p:nvPicPr>
              <p:cNvPr id="8212" name="Ink 37"/>
              <p:cNvPicPr>
                <a:picLocks noRot="1" noChangeAspect="1" noEditPoints="1" noChangeArrowheads="1" noChangeShapeType="1"/>
              </p:cNvPicPr>
              <p:nvPr/>
            </p:nvPicPr>
            <p:blipFill>
              <a:blip r:embed="rId39"/>
              <a:stretch>
                <a:fillRect/>
              </a:stretch>
            </p:blipFill>
            <p:spPr>
              <a:xfrm>
                <a:off x="8166056" y="4623210"/>
                <a:ext cx="132802" cy="40865"/>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82" name="Group 1026"/>
          <p:cNvGrpSpPr>
            <a:grpSpLocks/>
          </p:cNvGrpSpPr>
          <p:nvPr/>
        </p:nvGrpSpPr>
        <p:grpSpPr bwMode="auto">
          <a:xfrm>
            <a:off x="5653088" y="1163638"/>
            <a:ext cx="3000375" cy="188912"/>
            <a:chOff x="295" y="1311"/>
            <a:chExt cx="5177" cy="114"/>
          </a:xfrm>
        </p:grpSpPr>
        <p:sp>
          <p:nvSpPr>
            <p:cNvPr id="4609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609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6083" name="Text Box 1029"/>
          <p:cNvSpPr txBox="1">
            <a:spLocks noChangeArrowheads="1"/>
          </p:cNvSpPr>
          <p:nvPr/>
        </p:nvSpPr>
        <p:spPr bwMode="auto">
          <a:xfrm>
            <a:off x="5562600" y="263525"/>
            <a:ext cx="30146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endParaRPr lang="en-US" altLang="en-US">
              <a:latin typeface="Calibri'" charset="0"/>
            </a:endParaRPr>
          </a:p>
          <a:p>
            <a:pPr algn="ctr"/>
            <a:endParaRPr lang="en-US" altLang="en-US">
              <a:latin typeface="Calibri" pitchFamily="34" charset="0"/>
            </a:endParaRPr>
          </a:p>
        </p:txBody>
      </p:sp>
      <p:pic>
        <p:nvPicPr>
          <p:cNvPr id="46084" name="Picture 5" descr="Picture 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253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Rectangle 6"/>
          <p:cNvSpPr>
            <a:spLocks noChangeArrowheads="1"/>
          </p:cNvSpPr>
          <p:nvPr/>
        </p:nvSpPr>
        <p:spPr bwMode="auto">
          <a:xfrm>
            <a:off x="5656263" y="158750"/>
            <a:ext cx="28924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FSMs for </a:t>
            </a:r>
            <a:r>
              <a:rPr lang="en-US" altLang="en-US" i="1"/>
              <a:t>physical </a:t>
            </a:r>
            <a:r>
              <a:rPr lang="en-US" altLang="en-US"/>
              <a:t>AI, a.k.a. robots</a:t>
            </a:r>
          </a:p>
        </p:txBody>
      </p:sp>
      <p:pic>
        <p:nvPicPr>
          <p:cNvPr id="46086" name="Picture 16" descr="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2550" y="1497013"/>
            <a:ext cx="3924300"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Rectangle 8"/>
          <p:cNvSpPr>
            <a:spLocks noChangeArrowheads="1"/>
          </p:cNvSpPr>
          <p:nvPr/>
        </p:nvSpPr>
        <p:spPr bwMode="auto">
          <a:xfrm>
            <a:off x="5907088" y="3702050"/>
            <a:ext cx="31210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An autonomous vehicle</a:t>
            </a:r>
          </a:p>
        </p:txBody>
      </p:sp>
      <p:sp>
        <p:nvSpPr>
          <p:cNvPr id="46088" name="Rectangle 9"/>
          <p:cNvSpPr>
            <a:spLocks noChangeArrowheads="1"/>
          </p:cNvSpPr>
          <p:nvPr/>
        </p:nvSpPr>
        <p:spPr bwMode="auto">
          <a:xfrm>
            <a:off x="5334000" y="6248400"/>
            <a:ext cx="30749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 towel-folding robot</a:t>
            </a:r>
          </a:p>
        </p:txBody>
      </p:sp>
      <p:pic>
        <p:nvPicPr>
          <p:cNvPr id="46089" name="Picture 12" descr="http://farm3.static.flickr.com/2117/1953957834_acf89ad43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4114800"/>
            <a:ext cx="2974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115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008000"/>
                </a:solidFill>
                <a:latin typeface="Courier New" pitchFamily="49" charset="0"/>
              </a:rPr>
              <a:t>0 x*** -&gt; N 0</a:t>
            </a:r>
            <a:endParaRPr lang="en-US" altLang="en-US" dirty="0">
              <a:solidFill>
                <a:srgbClr val="008000"/>
              </a:solidFill>
              <a:latin typeface="Courier New" pitchFamily="49" charset="0"/>
            </a:endParaRPr>
          </a:p>
          <a:p>
            <a:pPr>
              <a:spcBef>
                <a:spcPct val="0"/>
              </a:spcBef>
            </a:pPr>
            <a:r>
              <a:rPr lang="en-US" altLang="en-US" b="1" dirty="0">
                <a:solidFill>
                  <a:srgbClr val="008000"/>
                </a:solidFill>
                <a:latin typeface="Courier New" pitchFamily="49" charset="0"/>
              </a:rPr>
              <a:t>0 N*** -&gt; X 1</a:t>
            </a:r>
            <a:endParaRPr lang="en-US" altLang="en-US" dirty="0">
              <a:solidFill>
                <a:srgbClr val="008000"/>
              </a:solidFill>
              <a:latin typeface="Courier New" pitchFamily="49" charset="0"/>
            </a:endParaRPr>
          </a:p>
          <a:p>
            <a:pPr>
              <a:spcBef>
                <a:spcPct val="0"/>
              </a:spcBef>
            </a:pPr>
            <a:r>
              <a:rPr lang="en-US" altLang="en-US" b="1" dirty="0">
                <a:solidFill>
                  <a:srgbClr val="0900FF"/>
                </a:solidFill>
                <a:latin typeface="Courier New" pitchFamily="49" charset="0"/>
              </a:rPr>
              <a:t>1 ***x -&gt; S </a:t>
            </a:r>
            <a:r>
              <a:rPr lang="en-US" altLang="en-US" b="1" dirty="0" smtClean="0">
                <a:solidFill>
                  <a:srgbClr val="0900FF"/>
                </a:solidFill>
                <a:latin typeface="Courier New" pitchFamily="49" charset="0"/>
              </a:rPr>
              <a:t>1</a:t>
            </a:r>
            <a:endParaRPr lang="en-US" altLang="en-US" b="1" dirty="0">
              <a:solidFill>
                <a:srgbClr val="0900FF"/>
              </a:solidFill>
              <a:latin typeface="Courier New" pitchFamily="49" charset="0"/>
            </a:endParaRPr>
          </a:p>
        </p:txBody>
      </p:sp>
      <p:sp>
        <p:nvSpPr>
          <p:cNvPr id="16389"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robot 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spTree>
    <p:extLst>
      <p:ext uri="{BB962C8B-B14F-4D97-AF65-F5344CB8AC3E}">
        <p14:creationId xmlns:p14="http://schemas.microsoft.com/office/powerpoint/2010/main" val="2226398838"/>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07" name="Group 2"/>
          <p:cNvGrpSpPr>
            <a:grpSpLocks/>
          </p:cNvGrpSpPr>
          <p:nvPr/>
        </p:nvGrpSpPr>
        <p:grpSpPr bwMode="auto">
          <a:xfrm>
            <a:off x="454025" y="1114425"/>
            <a:ext cx="8218488" cy="180975"/>
            <a:chOff x="295" y="1311"/>
            <a:chExt cx="5177" cy="114"/>
          </a:xfrm>
        </p:grpSpPr>
        <p:sp>
          <p:nvSpPr>
            <p:cNvPr id="4712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7108"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47109" name="Group 7"/>
          <p:cNvGrpSpPr>
            <a:grpSpLocks/>
          </p:cNvGrpSpPr>
          <p:nvPr/>
        </p:nvGrpSpPr>
        <p:grpSpPr bwMode="auto">
          <a:xfrm>
            <a:off x="8226425" y="1778000"/>
            <a:ext cx="469900" cy="495300"/>
            <a:chOff x="2928" y="1051"/>
            <a:chExt cx="840" cy="957"/>
          </a:xfrm>
        </p:grpSpPr>
        <p:sp>
          <p:nvSpPr>
            <p:cNvPr id="47114"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7115"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6"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7"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8"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9"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0"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1"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2"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3"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124"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7125"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7126"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7110"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47111"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2"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47113"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6" name="Text Box 42"/>
          <p:cNvSpPr txBox="1">
            <a:spLocks noChangeArrowheads="1"/>
          </p:cNvSpPr>
          <p:nvPr/>
        </p:nvSpPr>
        <p:spPr bwMode="auto">
          <a:xfrm>
            <a:off x="228600" y="1379537"/>
            <a:ext cx="18907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solidFill>
                  <a:srgbClr val="008000"/>
                </a:solidFill>
                <a:latin typeface="Cambria" panose="02040503050406030204" pitchFamily="18" charset="0"/>
              </a:rPr>
              <a:t>The view from here…</a:t>
            </a:r>
          </a:p>
        </p:txBody>
      </p: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3084"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ambria" panose="02040503050406030204" pitchFamily="18" charset="0"/>
              </a:rPr>
              <a:t>is over here:</a:t>
            </a:r>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9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097"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3098"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3101"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3102" name="Text Box 24"/>
          <p:cNvSpPr txBox="1">
            <a:spLocks noChangeArrowheads="1"/>
          </p:cNvSpPr>
          <p:nvPr/>
        </p:nvSpPr>
        <p:spPr bwMode="auto">
          <a:xfrm>
            <a:off x="1143000" y="26035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 an overview</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2" name="Rectangle 1"/>
          <p:cNvSpPr/>
          <p:nvPr/>
        </p:nvSpPr>
        <p:spPr>
          <a:xfrm>
            <a:off x="4762501" y="5181600"/>
            <a:ext cx="3941782" cy="230832"/>
          </a:xfrm>
          <a:prstGeom prst="rect">
            <a:avLst/>
          </a:prstGeom>
        </p:spPr>
        <p:txBody>
          <a:bodyPr wrap="square">
            <a:spAutoFit/>
          </a:bodyPr>
          <a:lstStyle/>
          <a:p>
            <a:pPr algn="ctr"/>
            <a:r>
              <a:rPr lang="en-US" sz="900" dirty="0" smtClean="0">
                <a:latin typeface="Calibri" panose="020F0502020204030204" pitchFamily="34" charset="0"/>
              </a:rPr>
              <a:t>gizmodo.com/heres-how-to-win-every-time-at-connect-four-1474572099</a:t>
            </a:r>
            <a:endParaRPr lang="en-US" sz="900" dirty="0">
              <a:latin typeface="Calibri" panose="020F0502020204030204" pitchFamily="34" charset="0"/>
            </a:endParaRPr>
          </a:p>
        </p:txBody>
      </p:sp>
      <p:pic>
        <p:nvPicPr>
          <p:cNvPr id="25497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6109" t="35236" r="9733" b="2488"/>
          <a:stretch/>
        </p:blipFill>
        <p:spPr bwMode="auto">
          <a:xfrm>
            <a:off x="4953000" y="2500963"/>
            <a:ext cx="3517500" cy="2656573"/>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4" name="Rectangle 3"/>
          <p:cNvSpPr/>
          <p:nvPr/>
        </p:nvSpPr>
        <p:spPr>
          <a:xfrm>
            <a:off x="1066800" y="5181600"/>
            <a:ext cx="2889439" cy="230832"/>
          </a:xfrm>
          <a:prstGeom prst="rect">
            <a:avLst/>
          </a:prstGeom>
        </p:spPr>
        <p:txBody>
          <a:bodyPr wrap="square">
            <a:spAutoFit/>
          </a:bodyPr>
          <a:lstStyle/>
          <a:p>
            <a:pPr algn="ctr"/>
            <a:r>
              <a:rPr lang="en-US" sz="900" dirty="0" smtClean="0">
                <a:latin typeface="Calibri" panose="020F0502020204030204" pitchFamily="34" charset="0"/>
              </a:rPr>
              <a:t>www.amazon.com/b?ie=UTF8&amp;node=8037720011</a:t>
            </a:r>
            <a:endParaRPr lang="en-US" sz="900" dirty="0">
              <a:latin typeface="Calibri" panose="020F0502020204030204" pitchFamily="34" charset="0"/>
            </a:endParaRPr>
          </a:p>
        </p:txBody>
      </p:sp>
      <p:pic>
        <p:nvPicPr>
          <p:cNvPr id="254979"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37773" t="28529" r="8737" b="5703"/>
          <a:stretch/>
        </p:blipFill>
        <p:spPr bwMode="auto">
          <a:xfrm>
            <a:off x="910848" y="2456764"/>
            <a:ext cx="3374017" cy="2724836"/>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59" name="Rectangle 61"/>
          <p:cNvSpPr>
            <a:spLocks noChangeArrowheads="1"/>
          </p:cNvSpPr>
          <p:nvPr/>
        </p:nvSpPr>
        <p:spPr bwMode="auto">
          <a:xfrm>
            <a:off x="3239483" y="2556302"/>
            <a:ext cx="1433512" cy="415498"/>
          </a:xfrm>
          <a:prstGeom prst="rect">
            <a:avLst/>
          </a:prstGeom>
          <a:solidFill>
            <a:schemeClr val="bg1"/>
          </a:solidFill>
          <a:ln>
            <a:noFill/>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solidFill>
                  <a:srgbClr val="008000"/>
                </a:solidFill>
                <a:latin typeface="Calibri" pitchFamily="34" charset="0"/>
              </a:rPr>
              <a:t>CS </a:t>
            </a:r>
            <a:r>
              <a:rPr lang="en-US" altLang="en-US" sz="2100" i="1" dirty="0" smtClean="0">
                <a:solidFill>
                  <a:srgbClr val="008000"/>
                </a:solidFill>
                <a:latin typeface="Calibri" pitchFamily="34" charset="0"/>
              </a:rPr>
              <a:t>stuff!</a:t>
            </a:r>
            <a:endParaRPr lang="en-US" altLang="en-US" sz="2100" i="1" dirty="0">
              <a:solidFill>
                <a:srgbClr val="008000"/>
              </a:solidFill>
            </a:endParaRPr>
          </a:p>
        </p:txBody>
      </p:sp>
    </p:spTree>
    <p:extLst>
      <p:ext uri="{BB962C8B-B14F-4D97-AF65-F5344CB8AC3E}">
        <p14:creationId xmlns:p14="http://schemas.microsoft.com/office/powerpoint/2010/main" val="342401008"/>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130" name="Group 1026"/>
          <p:cNvGrpSpPr>
            <a:grpSpLocks/>
          </p:cNvGrpSpPr>
          <p:nvPr/>
        </p:nvGrpSpPr>
        <p:grpSpPr bwMode="auto">
          <a:xfrm>
            <a:off x="457200" y="1143000"/>
            <a:ext cx="8218488" cy="180975"/>
            <a:chOff x="295" y="1311"/>
            <a:chExt cx="5177" cy="114"/>
          </a:xfrm>
        </p:grpSpPr>
        <p:sp>
          <p:nvSpPr>
            <p:cNvPr id="4815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5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8131"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48132"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48133"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48134" name="Group 1033"/>
          <p:cNvGrpSpPr>
            <a:grpSpLocks/>
          </p:cNvGrpSpPr>
          <p:nvPr/>
        </p:nvGrpSpPr>
        <p:grpSpPr bwMode="auto">
          <a:xfrm>
            <a:off x="252413" y="6073775"/>
            <a:ext cx="457200" cy="609600"/>
            <a:chOff x="2928" y="1051"/>
            <a:chExt cx="840" cy="957"/>
          </a:xfrm>
        </p:grpSpPr>
        <p:sp>
          <p:nvSpPr>
            <p:cNvPr id="48137"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8138"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39"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0"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1"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2"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3"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4"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5"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6"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8147"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148"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8149"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8135"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48136"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ounded Rectangle 47"/>
          <p:cNvSpPr>
            <a:spLocks noChangeArrowheads="1"/>
          </p:cNvSpPr>
          <p:nvPr/>
        </p:nvSpPr>
        <p:spPr bwMode="auto">
          <a:xfrm>
            <a:off x="6777038" y="4276725"/>
            <a:ext cx="2192337" cy="1027113"/>
          </a:xfrm>
          <a:prstGeom prst="roundRect">
            <a:avLst>
              <a:gd name="adj" fmla="val 16667"/>
            </a:avLst>
          </a:prstGeom>
          <a:solidFill>
            <a:srgbClr val="FFCCCC"/>
          </a:solidFill>
          <a:ln w="19050">
            <a:solidFill>
              <a:srgbClr val="FF0000"/>
            </a:solidFill>
            <a:round/>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099"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4100" name="Group 9"/>
          <p:cNvGrpSpPr>
            <a:grpSpLocks/>
          </p:cNvGrpSpPr>
          <p:nvPr/>
        </p:nvGrpSpPr>
        <p:grpSpPr bwMode="auto">
          <a:xfrm>
            <a:off x="349250" y="381000"/>
            <a:ext cx="444500" cy="488950"/>
            <a:chOff x="2928" y="1051"/>
            <a:chExt cx="840" cy="957"/>
          </a:xfrm>
        </p:grpSpPr>
        <p:sp>
          <p:nvSpPr>
            <p:cNvPr id="413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3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3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4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4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4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01"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cxnSp>
        <p:nvCxnSpPr>
          <p:cNvPr id="4102"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4103"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4104" name="Rectangle 42"/>
          <p:cNvSpPr>
            <a:spLocks noChangeArrowheads="1"/>
          </p:cNvSpPr>
          <p:nvPr/>
        </p:nvSpPr>
        <p:spPr bwMode="auto">
          <a:xfrm>
            <a:off x="694531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4105" name="Rectangle 43"/>
          <p:cNvSpPr>
            <a:spLocks noChangeArrowheads="1"/>
          </p:cNvSpPr>
          <p:nvPr/>
        </p:nvSpPr>
        <p:spPr bwMode="auto">
          <a:xfrm>
            <a:off x="493395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4106"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4107"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F0000"/>
                </a:solidFill>
                <a:latin typeface="Comic Sans MS" pitchFamily="66" charset="0"/>
              </a:rPr>
              <a:t>data: classes and objects</a:t>
            </a:r>
            <a:endParaRPr lang="en-US" altLang="en-US">
              <a:solidFill>
                <a:srgbClr val="FF0000"/>
              </a:solidFill>
            </a:endParaRPr>
          </a:p>
        </p:txBody>
      </p:sp>
      <p:sp>
        <p:nvSpPr>
          <p:cNvPr id="4108"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410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4110" name="Group 39"/>
          <p:cNvGrpSpPr>
            <a:grpSpLocks/>
          </p:cNvGrpSpPr>
          <p:nvPr/>
        </p:nvGrpSpPr>
        <p:grpSpPr bwMode="auto">
          <a:xfrm>
            <a:off x="823913" y="4387850"/>
            <a:ext cx="3429000" cy="842963"/>
            <a:chOff x="304800" y="4267200"/>
            <a:chExt cx="3429000" cy="842963"/>
          </a:xfrm>
        </p:grpSpPr>
        <p:sp>
          <p:nvSpPr>
            <p:cNvPr id="413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413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413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413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413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4111" name="Rectangle 43"/>
          <p:cNvSpPr>
            <a:spLocks noChangeArrowheads="1"/>
          </p:cNvSpPr>
          <p:nvPr/>
        </p:nvSpPr>
        <p:spPr bwMode="auto">
          <a:xfrm>
            <a:off x="91440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4112"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3"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4"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5"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6"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7"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8"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4119"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4120"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4121"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4122"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4123"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4124"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4125"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4126" name="Text Box 24"/>
          <p:cNvSpPr txBox="1">
            <a:spLocks noChangeArrowheads="1"/>
          </p:cNvSpPr>
          <p:nvPr/>
        </p:nvSpPr>
        <p:spPr bwMode="auto">
          <a:xfrm>
            <a:off x="1143000" y="260350"/>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A "view" of CS 5</a:t>
            </a:r>
          </a:p>
        </p:txBody>
      </p:sp>
      <p:sp>
        <p:nvSpPr>
          <p:cNvPr id="4127"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28"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4129"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30" name="TextBox 1"/>
          <p:cNvSpPr txBox="1">
            <a:spLocks noChangeArrowheads="1"/>
          </p:cNvSpPr>
          <p:nvPr/>
        </p:nvSpPr>
        <p:spPr bwMode="auto">
          <a:xfrm>
            <a:off x="632460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rgbClr val="06A606"/>
                </a:solidFill>
                <a:latin typeface="Cambria" pitchFamily="18" charset="0"/>
              </a:rPr>
              <a:t>Picobot</a:t>
            </a:r>
          </a:p>
          <a:p>
            <a:pPr>
              <a:lnSpc>
                <a:spcPts val="1400"/>
              </a:lnSpc>
            </a:pPr>
            <a:r>
              <a:rPr lang="en-US" altLang="en-US" sz="1500">
                <a:solidFill>
                  <a:srgbClr val="06A606"/>
                </a:solidFill>
                <a:latin typeface="Cambria" pitchFamily="18" charset="0"/>
              </a:rPr>
              <a:t>vPool</a:t>
            </a:r>
          </a:p>
          <a:p>
            <a:pPr>
              <a:lnSpc>
                <a:spcPts val="1400"/>
              </a:lnSpc>
            </a:pPr>
            <a:r>
              <a:rPr lang="en-US" altLang="en-US" sz="1500">
                <a:solidFill>
                  <a:srgbClr val="06A606"/>
                </a:solidFill>
                <a:latin typeface="Cambria" pitchFamily="18" charset="0"/>
              </a:rPr>
              <a:t>TextClouds</a:t>
            </a:r>
          </a:p>
        </p:txBody>
      </p:sp>
      <p:sp>
        <p:nvSpPr>
          <p:cNvPr id="4131"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a:solidFill>
                  <a:srgbClr val="008000"/>
                </a:solidFill>
                <a:latin typeface="Calibri" pitchFamily="34" charset="0"/>
              </a:rPr>
              <a:t>CS Practice</a:t>
            </a:r>
            <a:endParaRPr lang="en-US" altLang="en-US" sz="2100" i="1">
              <a:solidFill>
                <a:srgbClr val="008000"/>
              </a:solidFill>
            </a:endParaRPr>
          </a:p>
        </p:txBody>
      </p:sp>
    </p:spTree>
    <p:extLst>
      <p:ext uri="{BB962C8B-B14F-4D97-AF65-F5344CB8AC3E}">
        <p14:creationId xmlns:p14="http://schemas.microsoft.com/office/powerpoint/2010/main" val="2813816771"/>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533400" y="1143000"/>
            <a:ext cx="8218488" cy="180975"/>
            <a:chOff x="295" y="1311"/>
            <a:chExt cx="5177" cy="114"/>
          </a:xfrm>
        </p:grpSpPr>
        <p:sp>
          <p:nvSpPr>
            <p:cNvPr id="4918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8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9155"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6"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49157"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49158" name="Rectangle 1044"/>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9" name="Rectangle 1045"/>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0" name="Rectangle 1046"/>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1" name="Rectangle 1047"/>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2" name="Rectangle 1048"/>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3" name="Rectangle 1049"/>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4" name="Rectangle 1050"/>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5" name="Rectangle 1051"/>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6" name="Rectangle 1052"/>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7" name="Text Box 1053"/>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49168" name="Rectangle 1054"/>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49169" name="Rectangle 1055"/>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49170" name="Rectangle 1056"/>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49171" name="Text Box 1057"/>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49172" name="Rectangle 1058"/>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49173" name="Rectangle 1059"/>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49174" name="Rectangle 1060"/>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5" name="Text Box 1061"/>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49176" name="Line 1062"/>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7" name="Line 1063"/>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8" name="Rectangle 1064"/>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9" name="Rectangle 1065"/>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49180" name="Text Box 1066"/>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49181" name="Line 1067"/>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1026"/>
          <p:cNvGrpSpPr>
            <a:grpSpLocks/>
          </p:cNvGrpSpPr>
          <p:nvPr/>
        </p:nvGrpSpPr>
        <p:grpSpPr bwMode="auto">
          <a:xfrm>
            <a:off x="533400" y="1143000"/>
            <a:ext cx="8218488" cy="180975"/>
            <a:chOff x="295" y="1311"/>
            <a:chExt cx="5177" cy="114"/>
          </a:xfrm>
        </p:grpSpPr>
        <p:sp>
          <p:nvSpPr>
            <p:cNvPr id="5020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0179"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0"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50181"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50182" name="Rectangle 1032"/>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3" name="Rectangle 1033"/>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4" name="Rectangle 1034"/>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5" name="Rectangle 1035"/>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6" name="Rectangle 1036"/>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7" name="Rectangle 1037"/>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8" name="Rectangle 1038"/>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9" name="Rectangle 1039"/>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0" name="Rectangle 1040"/>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1" name="Text Box 1041"/>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50192" name="Rectangle 1042"/>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50193" name="Rectangle 1043"/>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50194" name="Rectangle 1044"/>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0195" name="Text Box 1045"/>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50196" name="Rectangle 1046"/>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50197" name="Rectangle 1047"/>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50198" name="Rectangle 1048"/>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9" name="Text Box 1049"/>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50200" name="Line 1050"/>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1" name="Line 1051"/>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2" name="Rectangle 1052"/>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3" name="Rectangle 1053"/>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50204" name="Text Box 1054"/>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50205" name="Line 1055"/>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6" name="Text Box 1056"/>
          <p:cNvSpPr txBox="1">
            <a:spLocks noChangeArrowheads="1"/>
          </p:cNvSpPr>
          <p:nvPr/>
        </p:nvSpPr>
        <p:spPr bwMode="auto">
          <a:xfrm>
            <a:off x="1146175" y="5748338"/>
            <a:ext cx="6999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Focusing on the </a:t>
            </a:r>
            <a:r>
              <a:rPr lang="en-US" altLang="en-US" b="1" i="1">
                <a:solidFill>
                  <a:srgbClr val="0900FF"/>
                </a:solidFill>
              </a:rPr>
              <a:t>computation </a:t>
            </a:r>
            <a:r>
              <a:rPr lang="en-US" altLang="en-US">
                <a:solidFill>
                  <a:srgbClr val="0900FF"/>
                </a:solidFill>
              </a:rPr>
              <a:t>not its </a:t>
            </a:r>
            <a:r>
              <a:rPr lang="en-US" altLang="en-US" b="1" i="1">
                <a:solidFill>
                  <a:srgbClr val="0900FF"/>
                </a:solidFill>
              </a:rPr>
              <a:t>implementation</a:t>
            </a:r>
            <a:r>
              <a:rPr lang="en-US" altLang="en-US">
                <a:solidFill>
                  <a:srgbClr val="0900FF"/>
                </a:solidFill>
              </a:rPr>
              <a:t>.</a:t>
            </a:r>
          </a:p>
        </p:txBody>
      </p:sp>
    </p:spTree>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436563" y="973138"/>
            <a:ext cx="4899025" cy="180975"/>
            <a:chOff x="295" y="1311"/>
            <a:chExt cx="5177" cy="114"/>
          </a:xfrm>
        </p:grpSpPr>
        <p:sp>
          <p:nvSpPr>
            <p:cNvPr id="5121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121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1203" name="Text Box 5"/>
          <p:cNvSpPr txBox="1">
            <a:spLocks noChangeArrowheads="1"/>
          </p:cNvSpPr>
          <p:nvPr/>
        </p:nvSpPr>
        <p:spPr bwMode="auto">
          <a:xfrm>
            <a:off x="706438" y="1397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Computation, </a:t>
            </a:r>
            <a:r>
              <a:rPr lang="en-US" altLang="en-US" sz="4000" i="1">
                <a:latin typeface="Times" pitchFamily="-106" charset="0"/>
              </a:rPr>
              <a:t>without the machine!</a:t>
            </a:r>
            <a:endParaRPr lang="en-US" altLang="en-US" sz="4000">
              <a:latin typeface="Times" pitchFamily="-106" charset="0"/>
            </a:endParaRPr>
          </a:p>
        </p:txBody>
      </p:sp>
      <p:sp>
        <p:nvSpPr>
          <p:cNvPr id="51204" name="Text Box 6"/>
          <p:cNvSpPr txBox="1">
            <a:spLocks noChangeArrowheads="1"/>
          </p:cNvSpPr>
          <p:nvPr/>
        </p:nvSpPr>
        <p:spPr bwMode="auto">
          <a:xfrm>
            <a:off x="433388" y="6110288"/>
            <a:ext cx="5427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Electromechanical computation</a:t>
            </a:r>
            <a:endParaRPr lang="en-US" altLang="en-US" sz="1800">
              <a:latin typeface="Times" pitchFamily="-106" charset="0"/>
            </a:endParaRPr>
          </a:p>
        </p:txBody>
      </p:sp>
      <p:sp>
        <p:nvSpPr>
          <p:cNvPr id="51205" name="Text Box 8"/>
          <p:cNvSpPr txBox="1">
            <a:spLocks noChangeArrowheads="1"/>
          </p:cNvSpPr>
          <p:nvPr/>
        </p:nvSpPr>
        <p:spPr bwMode="auto">
          <a:xfrm>
            <a:off x="433388" y="418306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Integrated circuits</a:t>
            </a:r>
            <a:endParaRPr lang="en-US" altLang="en-US" sz="1800">
              <a:latin typeface="Times" pitchFamily="-106" charset="0"/>
            </a:endParaRPr>
          </a:p>
        </p:txBody>
      </p:sp>
      <p:sp>
        <p:nvSpPr>
          <p:cNvPr id="51206" name="Text Box 9"/>
          <p:cNvSpPr txBox="1">
            <a:spLocks noChangeArrowheads="1"/>
          </p:cNvSpPr>
          <p:nvPr/>
        </p:nvSpPr>
        <p:spPr bwMode="auto">
          <a:xfrm>
            <a:off x="433388" y="5146675"/>
            <a:ext cx="555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Tinkertoy computation</a:t>
            </a:r>
            <a:endParaRPr lang="en-US" altLang="en-US" sz="1800">
              <a:latin typeface="Times" pitchFamily="-106" charset="0"/>
            </a:endParaRPr>
          </a:p>
        </p:txBody>
      </p:sp>
      <p:sp>
        <p:nvSpPr>
          <p:cNvPr id="51207" name="Text Box 10"/>
          <p:cNvSpPr txBox="1">
            <a:spLocks noChangeArrowheads="1"/>
          </p:cNvSpPr>
          <p:nvPr/>
        </p:nvSpPr>
        <p:spPr bwMode="auto">
          <a:xfrm>
            <a:off x="433388" y="3219450"/>
            <a:ext cx="4030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Parallel computers</a:t>
            </a:r>
            <a:endParaRPr lang="en-US" altLang="en-US" sz="1800">
              <a:latin typeface="Times" pitchFamily="-106" charset="0"/>
            </a:endParaRPr>
          </a:p>
        </p:txBody>
      </p:sp>
      <p:sp>
        <p:nvSpPr>
          <p:cNvPr id="51208" name="Text Box 11"/>
          <p:cNvSpPr txBox="1">
            <a:spLocks noChangeArrowheads="1"/>
          </p:cNvSpPr>
          <p:nvPr/>
        </p:nvSpPr>
        <p:spPr bwMode="auto">
          <a:xfrm>
            <a:off x="433388" y="2255838"/>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Molecular computation</a:t>
            </a:r>
            <a:endParaRPr lang="en-US" altLang="en-US" sz="1800">
              <a:latin typeface="Times" pitchFamily="-106" charset="0"/>
            </a:endParaRPr>
          </a:p>
        </p:txBody>
      </p:sp>
      <p:sp>
        <p:nvSpPr>
          <p:cNvPr id="51209" name="Text Box 12"/>
          <p:cNvSpPr txBox="1">
            <a:spLocks noChangeArrowheads="1"/>
          </p:cNvSpPr>
          <p:nvPr/>
        </p:nvSpPr>
        <p:spPr bwMode="auto">
          <a:xfrm>
            <a:off x="433388" y="129381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Quantum computation</a:t>
            </a:r>
            <a:endParaRPr lang="en-US" altLang="en-US" sz="1800">
              <a:latin typeface="Times" pitchFamily="-106" charset="0"/>
            </a:endParaRPr>
          </a:p>
        </p:txBody>
      </p:sp>
      <p:pic>
        <p:nvPicPr>
          <p:cNvPr id="51210" name="Picture 13"/>
          <p:cNvPicPr>
            <a:picLocks noChangeAspect="1" noChangeArrowheads="1"/>
          </p:cNvPicPr>
          <p:nvPr/>
        </p:nvPicPr>
        <p:blipFill>
          <a:blip r:embed="rId2">
            <a:extLst>
              <a:ext uri="{28A0092B-C50C-407E-A947-70E740481C1C}">
                <a14:useLocalDpi xmlns:a14="http://schemas.microsoft.com/office/drawing/2010/main" val="0"/>
              </a:ext>
            </a:extLst>
          </a:blip>
          <a:srcRect t="1428" b="835"/>
          <a:stretch>
            <a:fillRect/>
          </a:stretch>
        </p:blipFill>
        <p:spPr bwMode="auto">
          <a:xfrm>
            <a:off x="5791200" y="842963"/>
            <a:ext cx="3111500" cy="597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1" name="Line 14"/>
          <p:cNvSpPr>
            <a:spLocks noChangeShapeType="1"/>
          </p:cNvSpPr>
          <p:nvPr/>
        </p:nvSpPr>
        <p:spPr bwMode="auto">
          <a:xfrm>
            <a:off x="3957638" y="5421313"/>
            <a:ext cx="1735137"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1212" name="Rectangle 16"/>
          <p:cNvSpPr>
            <a:spLocks noChangeArrowheads="1"/>
          </p:cNvSpPr>
          <p:nvPr/>
        </p:nvSpPr>
        <p:spPr bwMode="auto">
          <a:xfrm>
            <a:off x="838200" y="1698625"/>
            <a:ext cx="3074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http://www.cs.caltech.edu/~westside/quantum-intro.html</a:t>
            </a:r>
          </a:p>
        </p:txBody>
      </p:sp>
      <p:sp>
        <p:nvSpPr>
          <p:cNvPr id="51213" name="Rectangle 17"/>
          <p:cNvSpPr>
            <a:spLocks noChangeArrowheads="1"/>
          </p:cNvSpPr>
          <p:nvPr/>
        </p:nvSpPr>
        <p:spPr bwMode="auto">
          <a:xfrm>
            <a:off x="838200" y="2651125"/>
            <a:ext cx="31432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http://www.arstechnica.com/reviews/2q00/dna/dna-1.html</a:t>
            </a:r>
          </a:p>
        </p:txBody>
      </p:sp>
      <p:pic>
        <p:nvPicPr>
          <p:cNvPr id="51214" name="Picture 18" descr="cisco-sueing-apple-iphone"/>
          <p:cNvPicPr>
            <a:picLocks noChangeAspect="1" noChangeArrowheads="1"/>
          </p:cNvPicPr>
          <p:nvPr/>
        </p:nvPicPr>
        <p:blipFill>
          <a:blip r:embed="rId3">
            <a:extLst>
              <a:ext uri="{28A0092B-C50C-407E-A947-70E740481C1C}">
                <a14:useLocalDpi xmlns:a14="http://schemas.microsoft.com/office/drawing/2010/main" val="0"/>
              </a:ext>
            </a:extLst>
          </a:blip>
          <a:srcRect l="54979" t="12608" r="2646" b="6647"/>
          <a:stretch>
            <a:fillRect/>
          </a:stretch>
        </p:blipFill>
        <p:spPr bwMode="auto">
          <a:xfrm>
            <a:off x="4267200" y="2819400"/>
            <a:ext cx="1185863" cy="217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5" name="Line 19"/>
          <p:cNvSpPr>
            <a:spLocks noChangeShapeType="1"/>
          </p:cNvSpPr>
          <p:nvPr/>
        </p:nvSpPr>
        <p:spPr bwMode="auto">
          <a:xfrm>
            <a:off x="3230563" y="4456113"/>
            <a:ext cx="965200"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6" name="Group 2"/>
          <p:cNvGrpSpPr>
            <a:grpSpLocks/>
          </p:cNvGrpSpPr>
          <p:nvPr/>
        </p:nvGrpSpPr>
        <p:grpSpPr bwMode="auto">
          <a:xfrm>
            <a:off x="381000" y="1820863"/>
            <a:ext cx="3009900" cy="212725"/>
            <a:chOff x="295" y="1311"/>
            <a:chExt cx="5177" cy="114"/>
          </a:xfrm>
        </p:grpSpPr>
        <p:sp>
          <p:nvSpPr>
            <p:cNvPr id="5223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223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2227" name="Text Box 5"/>
          <p:cNvSpPr txBox="1">
            <a:spLocks noChangeArrowheads="1"/>
          </p:cNvSpPr>
          <p:nvPr/>
        </p:nvSpPr>
        <p:spPr bwMode="auto">
          <a:xfrm>
            <a:off x="633413" y="304800"/>
            <a:ext cx="25050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Tinkertoy computing</a:t>
            </a:r>
          </a:p>
        </p:txBody>
      </p:sp>
      <p:pic>
        <p:nvPicPr>
          <p:cNvPr id="52228" name="Picture 18"/>
          <p:cNvPicPr>
            <a:picLocks noChangeAspect="1" noChangeArrowheads="1"/>
          </p:cNvPicPr>
          <p:nvPr/>
        </p:nvPicPr>
        <p:blipFill>
          <a:blip r:embed="rId2">
            <a:extLst>
              <a:ext uri="{28A0092B-C50C-407E-A947-70E740481C1C}">
                <a14:useLocalDpi xmlns:a14="http://schemas.microsoft.com/office/drawing/2010/main" val="0"/>
              </a:ext>
            </a:extLst>
          </a:blip>
          <a:srcRect b="9959"/>
          <a:stretch>
            <a:fillRect/>
          </a:stretch>
        </p:blipFill>
        <p:spPr bwMode="auto">
          <a:xfrm>
            <a:off x="284163" y="4327525"/>
            <a:ext cx="8631237" cy="245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Picture 19"/>
          <p:cNvPicPr>
            <a:picLocks noChangeAspect="1" noChangeArrowheads="1"/>
          </p:cNvPicPr>
          <p:nvPr/>
        </p:nvPicPr>
        <p:blipFill>
          <a:blip r:embed="rId3">
            <a:extLst>
              <a:ext uri="{28A0092B-C50C-407E-A947-70E740481C1C}">
                <a14:useLocalDpi xmlns:a14="http://schemas.microsoft.com/office/drawing/2010/main" val="0"/>
              </a:ext>
            </a:extLst>
          </a:blip>
          <a:srcRect l="1820" t="2881" r="4286" b="5614"/>
          <a:stretch>
            <a:fillRect/>
          </a:stretch>
        </p:blipFill>
        <p:spPr bwMode="auto">
          <a:xfrm>
            <a:off x="3984625" y="88900"/>
            <a:ext cx="4473575"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0" name="Text Box 20"/>
          <p:cNvSpPr txBox="1">
            <a:spLocks noChangeArrowheads="1"/>
          </p:cNvSpPr>
          <p:nvPr/>
        </p:nvSpPr>
        <p:spPr bwMode="auto">
          <a:xfrm>
            <a:off x="1782763" y="3048000"/>
            <a:ext cx="21526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600">
                <a:latin typeface="Arial" pitchFamily="34" charset="0"/>
              </a:rPr>
              <a:t>Edward Hardebeck assembling the Tinkertoy computer</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3251" name="Group 3"/>
          <p:cNvGrpSpPr>
            <a:grpSpLocks/>
          </p:cNvGrpSpPr>
          <p:nvPr/>
        </p:nvGrpSpPr>
        <p:grpSpPr bwMode="auto">
          <a:xfrm>
            <a:off x="381000" y="1114425"/>
            <a:ext cx="8264525" cy="180975"/>
            <a:chOff x="295" y="1311"/>
            <a:chExt cx="5177" cy="114"/>
          </a:xfrm>
        </p:grpSpPr>
        <p:sp>
          <p:nvSpPr>
            <p:cNvPr id="53270"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71"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3252"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3253"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3254"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3255"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256"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3257"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58"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59"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3260"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1"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2"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3"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4"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5"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3266"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3267"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3268"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3269" name="Rectangle 24"/>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4275" name="Group 3"/>
          <p:cNvGrpSpPr>
            <a:grpSpLocks/>
          </p:cNvGrpSpPr>
          <p:nvPr/>
        </p:nvGrpSpPr>
        <p:grpSpPr bwMode="auto">
          <a:xfrm>
            <a:off x="381000" y="1114425"/>
            <a:ext cx="8264525" cy="180975"/>
            <a:chOff x="295" y="1311"/>
            <a:chExt cx="5177" cy="114"/>
          </a:xfrm>
        </p:grpSpPr>
        <p:sp>
          <p:nvSpPr>
            <p:cNvPr id="542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4276"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4277"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4278"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4279"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80"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4281"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2"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3"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4284"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5"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6"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7"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8"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9"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4290"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4291"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4292"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4293"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
        <p:nvSpPr>
          <p:cNvPr id="54294" name="Rectangle 24"/>
          <p:cNvSpPr>
            <a:spLocks noChangeArrowheads="1"/>
          </p:cNvSpPr>
          <p:nvPr/>
        </p:nvSpPr>
        <p:spPr bwMode="auto">
          <a:xfrm>
            <a:off x="2038350" y="5400675"/>
            <a:ext cx="4978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F3020A"/>
                </a:solidFill>
                <a:latin typeface="Arial" pitchFamily="34" charset="0"/>
              </a:rPr>
              <a:t>Determining the parity of </a:t>
            </a:r>
            <a:r>
              <a:rPr lang="en-US" altLang="en-US" sz="3600"/>
              <a:t>a</a:t>
            </a:r>
            <a:r>
              <a:rPr lang="en-US" altLang="en-US">
                <a:solidFill>
                  <a:srgbClr val="F3020A"/>
                </a:solidFill>
                <a:latin typeface="Arial" pitchFamily="34" charset="0"/>
              </a:rPr>
              <a:t>s in a list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115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008000"/>
                </a:solidFill>
                <a:latin typeface="Courier New" pitchFamily="49" charset="0"/>
              </a:rPr>
              <a:t>0 x*** -&gt; N 0</a:t>
            </a:r>
            <a:endParaRPr lang="en-US" altLang="en-US" dirty="0">
              <a:solidFill>
                <a:srgbClr val="008000"/>
              </a:solidFill>
              <a:latin typeface="Courier New" pitchFamily="49" charset="0"/>
            </a:endParaRPr>
          </a:p>
          <a:p>
            <a:pPr>
              <a:spcBef>
                <a:spcPct val="0"/>
              </a:spcBef>
            </a:pPr>
            <a:r>
              <a:rPr lang="en-US" altLang="en-US" b="1" dirty="0">
                <a:solidFill>
                  <a:srgbClr val="008000"/>
                </a:solidFill>
                <a:latin typeface="Courier New" pitchFamily="49" charset="0"/>
              </a:rPr>
              <a:t>0 N*** -&gt; X 1</a:t>
            </a:r>
            <a:endParaRPr lang="en-US" altLang="en-US" dirty="0">
              <a:solidFill>
                <a:srgbClr val="008000"/>
              </a:solidFill>
              <a:latin typeface="Courier New" pitchFamily="49" charset="0"/>
            </a:endParaRPr>
          </a:p>
          <a:p>
            <a:pPr>
              <a:spcBef>
                <a:spcPct val="0"/>
              </a:spcBef>
            </a:pPr>
            <a:r>
              <a:rPr lang="en-US" altLang="en-US" b="1" dirty="0">
                <a:solidFill>
                  <a:srgbClr val="0900FF"/>
                </a:solidFill>
                <a:latin typeface="Courier New" pitchFamily="49" charset="0"/>
              </a:rPr>
              <a:t>1 ***x -&gt; S </a:t>
            </a:r>
            <a:r>
              <a:rPr lang="en-US" altLang="en-US" b="1" dirty="0" smtClean="0">
                <a:solidFill>
                  <a:srgbClr val="0900FF"/>
                </a:solidFill>
                <a:latin typeface="Courier New" pitchFamily="49" charset="0"/>
              </a:rPr>
              <a:t>1</a:t>
            </a:r>
            <a:endParaRPr lang="en-US" altLang="en-US" b="1" dirty="0">
              <a:solidFill>
                <a:srgbClr val="0900FF"/>
              </a:solidFill>
              <a:latin typeface="Courier New" pitchFamily="49" charset="0"/>
            </a:endParaRPr>
          </a:p>
        </p:txBody>
      </p:sp>
      <p:sp>
        <p:nvSpPr>
          <p:cNvPr id="16389"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robot 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pic>
        <p:nvPicPr>
          <p:cNvPr id="28" name="Picture 27"/>
          <p:cNvPicPr>
            <a:picLocks noChangeAspect="1"/>
          </p:cNvPicPr>
          <p:nvPr/>
        </p:nvPicPr>
        <p:blipFill rotWithShape="1">
          <a:blip r:embed="rId5"/>
          <a:srcRect l="40258" t="26421" r="35012" b="18314"/>
          <a:stretch/>
        </p:blipFill>
        <p:spPr>
          <a:xfrm>
            <a:off x="2251575" y="3078956"/>
            <a:ext cx="1947293" cy="1780382"/>
          </a:xfrm>
          <a:prstGeom prst="ellipse">
            <a:avLst/>
          </a:prstGeom>
          <a:ln>
            <a:noFill/>
          </a:ln>
          <a:effectLst>
            <a:softEdge rad="112500"/>
          </a:effectLst>
        </p:spPr>
      </p:pic>
      <p:pic>
        <p:nvPicPr>
          <p:cNvPr id="6" name="Picture 5"/>
          <p:cNvPicPr>
            <a:picLocks noChangeAspect="1"/>
          </p:cNvPicPr>
          <p:nvPr/>
        </p:nvPicPr>
        <p:blipFill rotWithShape="1">
          <a:blip r:embed="rId6"/>
          <a:srcRect l="16505" t="17044" r="19352" b="18762"/>
          <a:stretch/>
        </p:blipFill>
        <p:spPr>
          <a:xfrm>
            <a:off x="5161201" y="3067515"/>
            <a:ext cx="1769684" cy="1769684"/>
          </a:xfrm>
          <a:prstGeom prst="ellipse">
            <a:avLst/>
          </a:prstGeom>
          <a:ln>
            <a:solidFill>
              <a:schemeClr val="bg2"/>
            </a:solidFill>
          </a:ln>
          <a:effectLst>
            <a:softEdge rad="112500"/>
          </a:effectLst>
        </p:spPr>
      </p:pic>
    </p:spTree>
    <p:extLst>
      <p:ext uri="{BB962C8B-B14F-4D97-AF65-F5344CB8AC3E}">
        <p14:creationId xmlns:p14="http://schemas.microsoft.com/office/powerpoint/2010/main" val="2717079821"/>
      </p:ext>
    </p:extLst>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04800"/>
            <a:ext cx="7848600" cy="543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Text Box 3"/>
          <p:cNvSpPr txBox="1">
            <a:spLocks noChangeArrowheads="1"/>
          </p:cNvSpPr>
          <p:nvPr/>
        </p:nvSpPr>
        <p:spPr bwMode="auto">
          <a:xfrm>
            <a:off x="1692275" y="5908675"/>
            <a:ext cx="596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Why should life get to use all the DNA?</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1029"/>
          <p:cNvSpPr txBox="1">
            <a:spLocks noChangeArrowheads="1"/>
          </p:cNvSpPr>
          <p:nvPr/>
        </p:nvSpPr>
        <p:spPr bwMode="auto">
          <a:xfrm>
            <a:off x="550863" y="914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solidFill>
                  <a:srgbClr val="0900FF"/>
                </a:solidFill>
              </a:rPr>
              <a:t>See you in Lab!</a:t>
            </a:r>
          </a:p>
        </p:txBody>
      </p:sp>
      <p:sp>
        <p:nvSpPr>
          <p:cNvPr id="56323" name="Text Box 1030"/>
          <p:cNvSpPr txBox="1">
            <a:spLocks noChangeArrowheads="1"/>
          </p:cNvSpPr>
          <p:nvPr/>
        </p:nvSpPr>
        <p:spPr bwMode="auto">
          <a:xfrm>
            <a:off x="1371600" y="5240338"/>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i="1">
                <a:solidFill>
                  <a:srgbClr val="06A407"/>
                </a:solidFill>
              </a:rPr>
              <a:t>Wednesday:</a:t>
            </a:r>
            <a:endParaRPr lang="en-US" altLang="en-US">
              <a:solidFill>
                <a:srgbClr val="06A407"/>
              </a:solidFill>
            </a:endParaRPr>
          </a:p>
        </p:txBody>
      </p:sp>
      <p:sp>
        <p:nvSpPr>
          <p:cNvPr id="56324" name="Rectangle 1031"/>
          <p:cNvSpPr>
            <a:spLocks noChangeArrowheads="1"/>
          </p:cNvSpPr>
          <p:nvPr/>
        </p:nvSpPr>
        <p:spPr bwMode="auto">
          <a:xfrm>
            <a:off x="3494088" y="5241925"/>
            <a:ext cx="4381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6A407"/>
                </a:solidFill>
              </a:rPr>
              <a:t>Black and Gold meet separately…</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latin typeface="Calibri" pitchFamily="34" charset="0"/>
              </a:rPr>
              <a:t>Homework 11</a:t>
            </a:r>
          </a:p>
        </p:txBody>
      </p:sp>
      <p:sp>
        <p:nvSpPr>
          <p:cNvPr id="5123" name="Text Box 21"/>
          <p:cNvSpPr txBox="1">
            <a:spLocks noChangeArrowheads="1"/>
          </p:cNvSpPr>
          <p:nvPr/>
        </p:nvSpPr>
        <p:spPr bwMode="auto">
          <a:xfrm>
            <a:off x="457200" y="1381125"/>
            <a:ext cx="571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libri" pitchFamily="34" charset="0"/>
              </a:rPr>
              <a:t>Due: Mon. 12/3</a:t>
            </a:r>
          </a:p>
        </p:txBody>
      </p:sp>
      <p:sp>
        <p:nvSpPr>
          <p:cNvPr id="5124" name="Text Box 21"/>
          <p:cNvSpPr txBox="1">
            <a:spLocks noChangeArrowheads="1"/>
          </p:cNvSpPr>
          <p:nvPr/>
        </p:nvSpPr>
        <p:spPr bwMode="auto">
          <a:xfrm>
            <a:off x="1295400" y="23828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(1)    VPython lab:   3d </a:t>
            </a:r>
            <a:r>
              <a:rPr lang="en-US" altLang="en-US" sz="3200" i="1">
                <a:latin typeface="Calibri" pitchFamily="34" charset="0"/>
              </a:rPr>
              <a:t>game</a:t>
            </a:r>
          </a:p>
        </p:txBody>
      </p:sp>
      <p:sp>
        <p:nvSpPr>
          <p:cNvPr id="5125" name="Text Box 21"/>
          <p:cNvSpPr txBox="1">
            <a:spLocks noChangeArrowheads="1"/>
          </p:cNvSpPr>
          <p:nvPr/>
        </p:nvSpPr>
        <p:spPr bwMode="auto">
          <a:xfrm>
            <a:off x="1295400" y="32972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(2)    </a:t>
            </a:r>
            <a:r>
              <a:rPr lang="en-US" altLang="en-US" sz="3200">
                <a:solidFill>
                  <a:srgbClr val="F3020A"/>
                </a:solidFill>
                <a:latin typeface="Calibri" pitchFamily="34" charset="0"/>
              </a:rPr>
              <a:t>Connect Four AI</a:t>
            </a:r>
            <a:endParaRPr lang="en-US" altLang="en-US" sz="3200" i="1">
              <a:solidFill>
                <a:srgbClr val="F3020A"/>
              </a:solidFill>
              <a:latin typeface="Calibri" pitchFamily="34" charset="0"/>
            </a:endParaRPr>
          </a:p>
        </p:txBody>
      </p:sp>
      <p:sp>
        <p:nvSpPr>
          <p:cNvPr id="5126" name="Text Box 21"/>
          <p:cNvSpPr txBox="1">
            <a:spLocks noChangeArrowheads="1"/>
          </p:cNvSpPr>
          <p:nvPr/>
        </p:nvSpPr>
        <p:spPr bwMode="auto">
          <a:xfrm>
            <a:off x="1295400" y="4216400"/>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(3)    Building  </a:t>
            </a:r>
            <a:r>
              <a:rPr lang="en-US" altLang="en-US" sz="3200" i="1">
                <a:latin typeface="Calibri" pitchFamily="34" charset="0"/>
              </a:rPr>
              <a:t>finite-state machines</a:t>
            </a:r>
          </a:p>
        </p:txBody>
      </p:sp>
    </p:spTree>
    <p:extLst>
      <p:ext uri="{BB962C8B-B14F-4D97-AF65-F5344CB8AC3E}">
        <p14:creationId xmlns:p14="http://schemas.microsoft.com/office/powerpoint/2010/main" val="3586129262"/>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115"/>
          <p:cNvSpPr txBox="1">
            <a:spLocks noChangeArrowheads="1"/>
          </p:cNvSpPr>
          <p:nvPr/>
        </p:nvSpPr>
        <p:spPr bwMode="auto">
          <a:xfrm>
            <a:off x="304800" y="304800"/>
            <a:ext cx="68580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Connect Four ~ reminders…</a:t>
            </a:r>
          </a:p>
        </p:txBody>
      </p:sp>
      <p:sp>
        <p:nvSpPr>
          <p:cNvPr id="6147" name="Rectangle 2"/>
          <p:cNvSpPr>
            <a:spLocks noChangeArrowheads="1"/>
          </p:cNvSpPr>
          <p:nvPr/>
        </p:nvSpPr>
        <p:spPr bwMode="auto">
          <a:xfrm>
            <a:off x="228600" y="5922963"/>
            <a:ext cx="861060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ts val="4200"/>
              </a:lnSpc>
            </a:pPr>
            <a:r>
              <a:rPr lang="en-US" altLang="en-US" sz="3600">
                <a:solidFill>
                  <a:srgbClr val="000000"/>
                </a:solidFill>
                <a:latin typeface="Cambria" pitchFamily="18" charset="0"/>
              </a:rPr>
              <a:t>What score does this board get?</a:t>
            </a:r>
          </a:p>
        </p:txBody>
      </p:sp>
      <p:sp>
        <p:nvSpPr>
          <p:cNvPr id="6148" name="Oval 1050"/>
          <p:cNvSpPr>
            <a:spLocks noChangeArrowheads="1"/>
          </p:cNvSpPr>
          <p:nvPr/>
        </p:nvSpPr>
        <p:spPr bwMode="auto">
          <a:xfrm>
            <a:off x="3336925" y="28352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9" name="Oval 1051" descr="Dark vertical"/>
          <p:cNvSpPr>
            <a:spLocks noChangeArrowheads="1"/>
          </p:cNvSpPr>
          <p:nvPr/>
        </p:nvSpPr>
        <p:spPr bwMode="auto">
          <a:xfrm>
            <a:off x="3336925" y="319722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0" name="Oval 1053" descr="Dark vertical"/>
          <p:cNvSpPr>
            <a:spLocks noChangeArrowheads="1"/>
          </p:cNvSpPr>
          <p:nvPr/>
        </p:nvSpPr>
        <p:spPr bwMode="auto">
          <a:xfrm>
            <a:off x="3336925" y="39243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1" name="Oval 1054"/>
          <p:cNvSpPr>
            <a:spLocks noChangeArrowheads="1"/>
          </p:cNvSpPr>
          <p:nvPr/>
        </p:nvSpPr>
        <p:spPr bwMode="auto">
          <a:xfrm>
            <a:off x="3336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2" name="Oval 1055"/>
          <p:cNvSpPr>
            <a:spLocks noChangeArrowheads="1"/>
          </p:cNvSpPr>
          <p:nvPr/>
        </p:nvSpPr>
        <p:spPr bwMode="auto">
          <a:xfrm>
            <a:off x="3336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3" name="Oval 1056"/>
          <p:cNvSpPr>
            <a:spLocks noChangeArrowheads="1"/>
          </p:cNvSpPr>
          <p:nvPr/>
        </p:nvSpPr>
        <p:spPr bwMode="auto">
          <a:xfrm>
            <a:off x="3717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4" name="Oval 1057"/>
          <p:cNvSpPr>
            <a:spLocks noChangeArrowheads="1"/>
          </p:cNvSpPr>
          <p:nvPr/>
        </p:nvSpPr>
        <p:spPr bwMode="auto">
          <a:xfrm>
            <a:off x="3717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5" name="Oval 1058"/>
          <p:cNvSpPr>
            <a:spLocks noChangeArrowheads="1"/>
          </p:cNvSpPr>
          <p:nvPr/>
        </p:nvSpPr>
        <p:spPr bwMode="auto">
          <a:xfrm>
            <a:off x="3717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6" name="Oval 1059"/>
          <p:cNvSpPr>
            <a:spLocks noChangeArrowheads="1"/>
          </p:cNvSpPr>
          <p:nvPr/>
        </p:nvSpPr>
        <p:spPr bwMode="auto">
          <a:xfrm>
            <a:off x="3717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7" name="Oval 1060"/>
          <p:cNvSpPr>
            <a:spLocks noChangeArrowheads="1"/>
          </p:cNvSpPr>
          <p:nvPr/>
        </p:nvSpPr>
        <p:spPr bwMode="auto">
          <a:xfrm>
            <a:off x="3717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8" name="Oval 1061"/>
          <p:cNvSpPr>
            <a:spLocks noChangeArrowheads="1"/>
          </p:cNvSpPr>
          <p:nvPr/>
        </p:nvSpPr>
        <p:spPr bwMode="auto">
          <a:xfrm>
            <a:off x="4098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9" name="Oval 1062"/>
          <p:cNvSpPr>
            <a:spLocks noChangeArrowheads="1"/>
          </p:cNvSpPr>
          <p:nvPr/>
        </p:nvSpPr>
        <p:spPr bwMode="auto">
          <a:xfrm>
            <a:off x="4098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0" name="Oval 1063"/>
          <p:cNvSpPr>
            <a:spLocks noChangeArrowheads="1"/>
          </p:cNvSpPr>
          <p:nvPr/>
        </p:nvSpPr>
        <p:spPr bwMode="auto">
          <a:xfrm>
            <a:off x="4098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1" name="Oval 1064"/>
          <p:cNvSpPr>
            <a:spLocks noChangeArrowheads="1"/>
          </p:cNvSpPr>
          <p:nvPr/>
        </p:nvSpPr>
        <p:spPr bwMode="auto">
          <a:xfrm>
            <a:off x="4098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2" name="Oval 1065"/>
          <p:cNvSpPr>
            <a:spLocks noChangeArrowheads="1"/>
          </p:cNvSpPr>
          <p:nvPr/>
        </p:nvSpPr>
        <p:spPr bwMode="auto">
          <a:xfrm>
            <a:off x="4857750" y="42862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3" name="Oval 1066"/>
          <p:cNvSpPr>
            <a:spLocks noChangeArrowheads="1"/>
          </p:cNvSpPr>
          <p:nvPr/>
        </p:nvSpPr>
        <p:spPr bwMode="auto">
          <a:xfrm>
            <a:off x="4479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4" name="Oval 1067"/>
          <p:cNvSpPr>
            <a:spLocks noChangeArrowheads="1"/>
          </p:cNvSpPr>
          <p:nvPr/>
        </p:nvSpPr>
        <p:spPr bwMode="auto">
          <a:xfrm>
            <a:off x="4479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5" name="Oval 1068"/>
          <p:cNvSpPr>
            <a:spLocks noChangeArrowheads="1"/>
          </p:cNvSpPr>
          <p:nvPr/>
        </p:nvSpPr>
        <p:spPr bwMode="auto">
          <a:xfrm>
            <a:off x="4479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6" name="Oval 1069"/>
          <p:cNvSpPr>
            <a:spLocks noChangeArrowheads="1"/>
          </p:cNvSpPr>
          <p:nvPr/>
        </p:nvSpPr>
        <p:spPr bwMode="auto">
          <a:xfrm>
            <a:off x="4479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7" name="Oval 1070"/>
          <p:cNvSpPr>
            <a:spLocks noChangeArrowheads="1"/>
          </p:cNvSpPr>
          <p:nvPr/>
        </p:nvSpPr>
        <p:spPr bwMode="auto">
          <a:xfrm>
            <a:off x="4479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8" name="Oval 1071"/>
          <p:cNvSpPr>
            <a:spLocks noChangeArrowheads="1"/>
          </p:cNvSpPr>
          <p:nvPr/>
        </p:nvSpPr>
        <p:spPr bwMode="auto">
          <a:xfrm>
            <a:off x="4860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9" name="Oval 1072"/>
          <p:cNvSpPr>
            <a:spLocks noChangeArrowheads="1"/>
          </p:cNvSpPr>
          <p:nvPr/>
        </p:nvSpPr>
        <p:spPr bwMode="auto">
          <a:xfrm>
            <a:off x="4860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0" name="Oval 1073"/>
          <p:cNvSpPr>
            <a:spLocks noChangeArrowheads="1"/>
          </p:cNvSpPr>
          <p:nvPr/>
        </p:nvSpPr>
        <p:spPr bwMode="auto">
          <a:xfrm>
            <a:off x="4860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1" name="Oval 1074"/>
          <p:cNvSpPr>
            <a:spLocks noChangeArrowheads="1"/>
          </p:cNvSpPr>
          <p:nvPr/>
        </p:nvSpPr>
        <p:spPr bwMode="auto">
          <a:xfrm>
            <a:off x="4860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2" name="Oval 1075"/>
          <p:cNvSpPr>
            <a:spLocks noChangeArrowheads="1"/>
          </p:cNvSpPr>
          <p:nvPr/>
        </p:nvSpPr>
        <p:spPr bwMode="auto">
          <a:xfrm>
            <a:off x="4860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3" name="Oval 1076"/>
          <p:cNvSpPr>
            <a:spLocks noChangeArrowheads="1"/>
          </p:cNvSpPr>
          <p:nvPr/>
        </p:nvSpPr>
        <p:spPr bwMode="auto">
          <a:xfrm>
            <a:off x="5241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4" name="Oval 1077"/>
          <p:cNvSpPr>
            <a:spLocks noChangeArrowheads="1"/>
          </p:cNvSpPr>
          <p:nvPr/>
        </p:nvSpPr>
        <p:spPr bwMode="auto">
          <a:xfrm>
            <a:off x="5241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5" name="Oval 1078"/>
          <p:cNvSpPr>
            <a:spLocks noChangeArrowheads="1"/>
          </p:cNvSpPr>
          <p:nvPr/>
        </p:nvSpPr>
        <p:spPr bwMode="auto">
          <a:xfrm>
            <a:off x="5241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6" name="Oval 1079"/>
          <p:cNvSpPr>
            <a:spLocks noChangeArrowheads="1"/>
          </p:cNvSpPr>
          <p:nvPr/>
        </p:nvSpPr>
        <p:spPr bwMode="auto">
          <a:xfrm>
            <a:off x="5241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7" name="Oval 1080"/>
          <p:cNvSpPr>
            <a:spLocks noChangeArrowheads="1"/>
          </p:cNvSpPr>
          <p:nvPr/>
        </p:nvSpPr>
        <p:spPr bwMode="auto">
          <a:xfrm>
            <a:off x="5241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8" name="Oval 1081"/>
          <p:cNvSpPr>
            <a:spLocks noChangeArrowheads="1"/>
          </p:cNvSpPr>
          <p:nvPr/>
        </p:nvSpPr>
        <p:spPr bwMode="auto">
          <a:xfrm>
            <a:off x="5622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9" name="Oval 1082"/>
          <p:cNvSpPr>
            <a:spLocks noChangeArrowheads="1"/>
          </p:cNvSpPr>
          <p:nvPr/>
        </p:nvSpPr>
        <p:spPr bwMode="auto">
          <a:xfrm>
            <a:off x="5622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0" name="Oval 1083"/>
          <p:cNvSpPr>
            <a:spLocks noChangeArrowheads="1"/>
          </p:cNvSpPr>
          <p:nvPr/>
        </p:nvSpPr>
        <p:spPr bwMode="auto">
          <a:xfrm>
            <a:off x="5622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1" name="Oval 1084"/>
          <p:cNvSpPr>
            <a:spLocks noChangeArrowheads="1"/>
          </p:cNvSpPr>
          <p:nvPr/>
        </p:nvSpPr>
        <p:spPr bwMode="auto">
          <a:xfrm>
            <a:off x="5622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2" name="Oval 1085"/>
          <p:cNvSpPr>
            <a:spLocks noChangeArrowheads="1"/>
          </p:cNvSpPr>
          <p:nvPr/>
        </p:nvSpPr>
        <p:spPr bwMode="auto">
          <a:xfrm>
            <a:off x="5622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3" name="Oval 1086"/>
          <p:cNvSpPr>
            <a:spLocks noChangeArrowheads="1"/>
          </p:cNvSpPr>
          <p:nvPr/>
        </p:nvSpPr>
        <p:spPr bwMode="auto">
          <a:xfrm>
            <a:off x="5622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4" name="Rectangle 1087"/>
          <p:cNvSpPr>
            <a:spLocks noChangeArrowheads="1"/>
          </p:cNvSpPr>
          <p:nvPr/>
        </p:nvSpPr>
        <p:spPr bwMode="auto">
          <a:xfrm>
            <a:off x="3276600" y="2751138"/>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5" name="Oval 1102" descr="Dark vertical"/>
          <p:cNvSpPr>
            <a:spLocks noChangeArrowheads="1"/>
          </p:cNvSpPr>
          <p:nvPr/>
        </p:nvSpPr>
        <p:spPr bwMode="auto">
          <a:xfrm>
            <a:off x="3727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6" name="Oval 1103" descr="Dark vertical"/>
          <p:cNvSpPr>
            <a:spLocks noChangeArrowheads="1"/>
          </p:cNvSpPr>
          <p:nvPr/>
        </p:nvSpPr>
        <p:spPr bwMode="auto">
          <a:xfrm>
            <a:off x="4108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7" name="Oval 1104" descr="Dark vertical"/>
          <p:cNvSpPr>
            <a:spLocks noChangeArrowheads="1"/>
          </p:cNvSpPr>
          <p:nvPr/>
        </p:nvSpPr>
        <p:spPr bwMode="auto">
          <a:xfrm>
            <a:off x="4489450" y="46593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8" name="Oval 1105" descr="Dark vertical"/>
          <p:cNvSpPr>
            <a:spLocks noChangeArrowheads="1"/>
          </p:cNvSpPr>
          <p:nvPr/>
        </p:nvSpPr>
        <p:spPr bwMode="auto">
          <a:xfrm>
            <a:off x="4102100" y="42910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9" name="Oval 1106"/>
          <p:cNvSpPr>
            <a:spLocks noChangeArrowheads="1"/>
          </p:cNvSpPr>
          <p:nvPr/>
        </p:nvSpPr>
        <p:spPr bwMode="auto">
          <a:xfrm>
            <a:off x="5241925" y="464502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90" name="Oval 1053" descr="Dark vertical"/>
          <p:cNvSpPr>
            <a:spLocks noChangeArrowheads="1"/>
          </p:cNvSpPr>
          <p:nvPr/>
        </p:nvSpPr>
        <p:spPr bwMode="auto">
          <a:xfrm>
            <a:off x="3340100" y="3557588"/>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76040" y="4187880"/>
              <a:ext cx="527040" cy="705960"/>
            </p14:xfrm>
          </p:contentPart>
        </mc:Choice>
        <mc:Fallback xmlns="">
          <p:pic>
            <p:nvPicPr>
              <p:cNvPr id="2" name="Ink 1"/>
              <p:cNvPicPr/>
              <p:nvPr/>
            </p:nvPicPr>
            <p:blipFill>
              <a:blip r:embed="rId3"/>
              <a:stretch>
                <a:fillRect/>
              </a:stretch>
            </p:blipFill>
            <p:spPr>
              <a:xfrm>
                <a:off x="7366680" y="4178520"/>
                <a:ext cx="545760" cy="724680"/>
              </a:xfrm>
              <a:prstGeom prst="rect">
                <a:avLst/>
              </a:prstGeom>
            </p:spPr>
          </p:pic>
        </mc:Fallback>
      </mc:AlternateContent>
    </p:spTree>
    <p:extLst>
      <p:ext uri="{BB962C8B-B14F-4D97-AF65-F5344CB8AC3E}">
        <p14:creationId xmlns:p14="http://schemas.microsoft.com/office/powerpoint/2010/main" val="2302975582"/>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7171"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2"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3"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4"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5"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6"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7"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8"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9"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0"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1"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2"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3"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4"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5"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6"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7"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8"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9"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0"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1"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2"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3"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4"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5"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6"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7"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8"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9"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0"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1"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2"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3"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4"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5"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6"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7"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8"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9"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0"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1"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2"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3"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4"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5"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6"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7"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8"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9"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20"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1"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2"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3"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4"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5"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6"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7"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8"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1</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822200" y="3768480"/>
              <a:ext cx="2955960" cy="911160"/>
            </p14:xfrm>
          </p:contentPart>
        </mc:Choice>
        <mc:Fallback xmlns="">
          <p:pic>
            <p:nvPicPr>
              <p:cNvPr id="2" name="Ink 1"/>
              <p:cNvPicPr/>
              <p:nvPr/>
            </p:nvPicPr>
            <p:blipFill>
              <a:blip r:embed="rId3"/>
              <a:stretch>
                <a:fillRect/>
              </a:stretch>
            </p:blipFill>
            <p:spPr>
              <a:xfrm>
                <a:off x="4812840" y="3759120"/>
                <a:ext cx="2974680" cy="929880"/>
              </a:xfrm>
              <a:prstGeom prst="rect">
                <a:avLst/>
              </a:prstGeom>
            </p:spPr>
          </p:pic>
        </mc:Fallback>
      </mc:AlternateContent>
    </p:spTree>
    <p:extLst>
      <p:ext uri="{BB962C8B-B14F-4D97-AF65-F5344CB8AC3E}">
        <p14:creationId xmlns:p14="http://schemas.microsoft.com/office/powerpoint/2010/main" val="2339110866"/>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8195"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6"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7"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8"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9"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0"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1"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2"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3"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4"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5"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6"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7"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8"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9"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0"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1"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2"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3"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4"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5"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6"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7"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8"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9"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0"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1"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2"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3"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4"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5"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6"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7"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8"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9"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0"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1"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2"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3"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4"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5"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6"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7"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8"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9"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0"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1"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2"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3"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4"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5"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6"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7"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8"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9"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0"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1"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2"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2</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81040" y="3223440"/>
              <a:ext cx="2679120" cy="2715120"/>
            </p14:xfrm>
          </p:contentPart>
        </mc:Choice>
        <mc:Fallback xmlns="">
          <p:pic>
            <p:nvPicPr>
              <p:cNvPr id="2" name="Ink 1"/>
              <p:cNvPicPr/>
              <p:nvPr/>
            </p:nvPicPr>
            <p:blipFill>
              <a:blip r:embed="rId3"/>
              <a:stretch>
                <a:fillRect/>
              </a:stretch>
            </p:blipFill>
            <p:spPr>
              <a:xfrm>
                <a:off x="5071680" y="3214080"/>
                <a:ext cx="2697840" cy="2733840"/>
              </a:xfrm>
              <a:prstGeom prst="rect">
                <a:avLst/>
              </a:prstGeom>
            </p:spPr>
          </p:pic>
        </mc:Fallback>
      </mc:AlternateContent>
    </p:spTree>
    <p:extLst>
      <p:ext uri="{BB962C8B-B14F-4D97-AF65-F5344CB8AC3E}">
        <p14:creationId xmlns:p14="http://schemas.microsoft.com/office/powerpoint/2010/main" val="3179242246"/>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9219"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20"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21"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9222" name="Rectangle 37"/>
          <p:cNvSpPr>
            <a:spLocks noChangeArrowheads="1"/>
          </p:cNvSpPr>
          <p:nvPr/>
        </p:nvSpPr>
        <p:spPr bwMode="auto">
          <a:xfrm>
            <a:off x="709613" y="695325"/>
            <a:ext cx="4256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9223"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9224"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9225"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9226"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830520" y="178560"/>
              <a:ext cx="7992360" cy="6376320"/>
            </p14:xfrm>
          </p:contentPart>
        </mc:Choice>
        <mc:Fallback xmlns="">
          <p:pic>
            <p:nvPicPr>
              <p:cNvPr id="2" name="Ink 1"/>
              <p:cNvPicPr/>
              <p:nvPr/>
            </p:nvPicPr>
            <p:blipFill>
              <a:blip r:embed="rId3"/>
              <a:stretch>
                <a:fillRect/>
              </a:stretch>
            </p:blipFill>
            <p:spPr>
              <a:xfrm>
                <a:off x="821160" y="169200"/>
                <a:ext cx="8011080" cy="6395040"/>
              </a:xfrm>
              <a:prstGeom prst="rect">
                <a:avLst/>
              </a:prstGeom>
            </p:spPr>
          </p:pic>
        </mc:Fallback>
      </mc:AlternateContent>
    </p:spTree>
    <p:extLst>
      <p:ext uri="{BB962C8B-B14F-4D97-AF65-F5344CB8AC3E}">
        <p14:creationId xmlns:p14="http://schemas.microsoft.com/office/powerpoint/2010/main" val="2861095148"/>
      </p:ext>
    </p:extLst>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ounded Rectangle 3"/>
          <p:cNvSpPr>
            <a:spLocks noChangeArrowheads="1"/>
          </p:cNvSpPr>
          <p:nvPr/>
        </p:nvSpPr>
        <p:spPr bwMode="auto">
          <a:xfrm>
            <a:off x="1219200" y="3770313"/>
            <a:ext cx="5410200" cy="1676400"/>
          </a:xfrm>
          <a:prstGeom prst="roundRect">
            <a:avLst>
              <a:gd name="adj" fmla="val 16667"/>
            </a:avLst>
          </a:prstGeom>
          <a:solidFill>
            <a:srgbClr val="CCECFF"/>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3"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4"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57"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10246"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0247" name="Rectangle 37"/>
          <p:cNvSpPr>
            <a:spLocks noChangeArrowheads="1"/>
          </p:cNvSpPr>
          <p:nvPr/>
        </p:nvSpPr>
        <p:spPr bwMode="auto">
          <a:xfrm>
            <a:off x="709613" y="695325"/>
            <a:ext cx="5005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10248"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10249"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10250"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10251"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p:sp>
        <p:nvSpPr>
          <p:cNvPr id="10252" name="Rectangle 2"/>
          <p:cNvSpPr>
            <a:spLocks noChangeArrowheads="1"/>
          </p:cNvSpPr>
          <p:nvPr/>
        </p:nvSpPr>
        <p:spPr bwMode="auto">
          <a:xfrm>
            <a:off x="1447800" y="4038600"/>
            <a:ext cx="68580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200"/>
              </a:lnSpc>
            </a:pPr>
            <a:r>
              <a:rPr lang="en-US" altLang="en-US" b="1">
                <a:solidFill>
                  <a:srgbClr val="000000"/>
                </a:solidFill>
                <a:latin typeface="Courier New" pitchFamily="49" charset="0"/>
              </a:rPr>
              <a:t>op = Player( self.oppCh(), </a:t>
            </a:r>
          </a:p>
          <a:p>
            <a:pPr>
              <a:lnSpc>
                <a:spcPts val="1200"/>
              </a:lnSpc>
            </a:pPr>
            <a:r>
              <a:rPr lang="en-US" altLang="en-US" b="1">
                <a:solidFill>
                  <a:srgbClr val="000000"/>
                </a:solidFill>
                <a:latin typeface="Courier New" pitchFamily="49" charset="0"/>
              </a:rPr>
              <a:t>             self.tbt,</a:t>
            </a:r>
          </a:p>
          <a:p>
            <a:pPr>
              <a:lnSpc>
                <a:spcPts val="1200"/>
              </a:lnSpc>
            </a:pPr>
            <a:r>
              <a:rPr lang="en-US" altLang="en-US" b="1">
                <a:solidFill>
                  <a:srgbClr val="000000"/>
                </a:solidFill>
                <a:latin typeface="Courier New" pitchFamily="49" charset="0"/>
              </a:rPr>
              <a:t>             self.ply-1 )</a:t>
            </a:r>
          </a:p>
          <a:p>
            <a:pPr>
              <a:lnSpc>
                <a:spcPts val="1200"/>
              </a:lnSpc>
            </a:pPr>
            <a:r>
              <a:rPr lang="en-US" altLang="en-US" b="1">
                <a:solidFill>
                  <a:srgbClr val="000000"/>
                </a:solidFill>
                <a:latin typeface="Courier New" pitchFamily="49" charset="0"/>
              </a:rPr>
              <a:t>opsc = op.scoresFor(b)</a:t>
            </a:r>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2240" y="1553760"/>
              <a:ext cx="5054400" cy="4992120"/>
            </p14:xfrm>
          </p:contentPart>
        </mc:Choice>
        <mc:Fallback xmlns="">
          <p:pic>
            <p:nvPicPr>
              <p:cNvPr id="2" name="Ink 1"/>
              <p:cNvPicPr/>
              <p:nvPr/>
            </p:nvPicPr>
            <p:blipFill>
              <a:blip r:embed="rId3"/>
              <a:stretch>
                <a:fillRect/>
              </a:stretch>
            </p:blipFill>
            <p:spPr>
              <a:xfrm>
                <a:off x="722880" y="1544400"/>
                <a:ext cx="5073120" cy="5010840"/>
              </a:xfrm>
              <a:prstGeom prst="rect">
                <a:avLst/>
              </a:prstGeom>
            </p:spPr>
          </p:pic>
        </mc:Fallback>
      </mc:AlternateContent>
    </p:spTree>
    <p:extLst>
      <p:ext uri="{BB962C8B-B14F-4D97-AF65-F5344CB8AC3E}">
        <p14:creationId xmlns:p14="http://schemas.microsoft.com/office/powerpoint/2010/main" val="1746230799"/>
      </p:ext>
    </p:extLst>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3"/>
          <p:cNvSpPr txBox="1">
            <a:spLocks noChangeArrowheads="1"/>
          </p:cNvSpPr>
          <p:nvPr/>
        </p:nvSpPr>
        <p:spPr bwMode="auto">
          <a:xfrm>
            <a:off x="6019800" y="2286000"/>
            <a:ext cx="25574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Write </a:t>
            </a:r>
            <a:r>
              <a:rPr lang="en-US" altLang="en-US" sz="1600" b="1">
                <a:latin typeface="Courier New" pitchFamily="49" charset="0"/>
              </a:rPr>
              <a:t>tiebreakMove</a:t>
            </a:r>
            <a:r>
              <a:rPr lang="en-US" altLang="en-US" sz="1600"/>
              <a:t> to return the </a:t>
            </a:r>
            <a:r>
              <a:rPr lang="en-US" altLang="en-US" sz="1600" b="1" i="1"/>
              <a:t>leftmost best</a:t>
            </a:r>
            <a:r>
              <a:rPr lang="en-US" altLang="en-US" sz="1600"/>
              <a:t> score inside the list </a:t>
            </a:r>
            <a:r>
              <a:rPr lang="en-US" altLang="en-US" sz="1600" b="1">
                <a:latin typeface="Courier New" pitchFamily="49" charset="0"/>
              </a:rPr>
              <a:t>scores</a:t>
            </a:r>
            <a:endParaRPr lang="en-US" altLang="en-US" sz="1600"/>
          </a:p>
        </p:txBody>
      </p:sp>
      <p:sp>
        <p:nvSpPr>
          <p:cNvPr id="11267" name="Rectangle 5"/>
          <p:cNvSpPr>
            <a:spLocks noChangeArrowheads="1"/>
          </p:cNvSpPr>
          <p:nvPr/>
        </p:nvSpPr>
        <p:spPr bwMode="auto">
          <a:xfrm>
            <a:off x="152400" y="431800"/>
            <a:ext cx="7240588" cy="280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'LEFT'</a:t>
            </a:r>
            <a:r>
              <a:rPr lang="en-US" altLang="en-US" b="1">
                <a:latin typeface="Courier New" pitchFamily="49" charset="0"/>
              </a:rPr>
              <a:t>:  </a:t>
            </a:r>
          </a:p>
        </p:txBody>
      </p:sp>
      <p:sp>
        <p:nvSpPr>
          <p:cNvPr id="11268"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1269" name="Freeform 7"/>
          <p:cNvSpPr>
            <a:spLocks/>
          </p:cNvSpPr>
          <p:nvPr/>
        </p:nvSpPr>
        <p:spPr bwMode="auto">
          <a:xfrm>
            <a:off x="6394450" y="3159125"/>
            <a:ext cx="838200" cy="228600"/>
          </a:xfrm>
          <a:custGeom>
            <a:avLst/>
            <a:gdLst>
              <a:gd name="T0" fmla="*/ 2147483647 w 528"/>
              <a:gd name="T1" fmla="*/ 0 h 144"/>
              <a:gd name="T2" fmla="*/ 2147483647 w 528"/>
              <a:gd name="T3" fmla="*/ 2147483647 h 144"/>
              <a:gd name="T4" fmla="*/ 0 w 528"/>
              <a:gd name="T5" fmla="*/ 2147483647 h 144"/>
              <a:gd name="T6" fmla="*/ 0 60000 65536"/>
              <a:gd name="T7" fmla="*/ 0 60000 65536"/>
              <a:gd name="T8" fmla="*/ 0 60000 65536"/>
              <a:gd name="T9" fmla="*/ 0 w 528"/>
              <a:gd name="T10" fmla="*/ 0 h 144"/>
              <a:gd name="T11" fmla="*/ 528 w 528"/>
              <a:gd name="T12" fmla="*/ 144 h 144"/>
            </a:gdLst>
            <a:ahLst/>
            <a:cxnLst>
              <a:cxn ang="T6">
                <a:pos x="T0" y="T1"/>
              </a:cxn>
              <a:cxn ang="T7">
                <a:pos x="T2" y="T3"/>
              </a:cxn>
              <a:cxn ang="T8">
                <a:pos x="T4" y="T5"/>
              </a:cxn>
            </a:cxnLst>
            <a:rect l="T9" t="T10" r="T11" b="T12"/>
            <a:pathLst>
              <a:path w="528" h="144">
                <a:moveTo>
                  <a:pt x="528" y="0"/>
                </a:moveTo>
                <a:lnTo>
                  <a:pt x="528" y="144"/>
                </a:lnTo>
                <a:lnTo>
                  <a:pt x="0" y="144"/>
                </a:ln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270" name="Rectangle 1"/>
          <p:cNvSpPr>
            <a:spLocks noChangeArrowheads="1"/>
          </p:cNvSpPr>
          <p:nvPr/>
        </p:nvSpPr>
        <p:spPr bwMode="auto">
          <a:xfrm rot="-934221">
            <a:off x="1020763" y="2243138"/>
            <a:ext cx="7069137" cy="2060575"/>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6400">
                <a:latin typeface="Calibri" pitchFamily="34" charset="0"/>
              </a:rPr>
              <a:t>We'll look at this after Thanksgiving…</a:t>
            </a:r>
          </a:p>
        </p:txBody>
      </p:sp>
      <p:sp>
        <p:nvSpPr>
          <p:cNvPr id="11271"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72"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1273"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1274"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1275"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1276"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1277"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1278"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1279"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1280"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1281"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Tree>
    <p:extLst>
      <p:ext uri="{BB962C8B-B14F-4D97-AF65-F5344CB8AC3E}">
        <p14:creationId xmlns:p14="http://schemas.microsoft.com/office/powerpoint/2010/main" val="1819191849"/>
      </p:ext>
    </p:extLst>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1" name="Text Box 3"/>
          <p:cNvSpPr txBox="1">
            <a:spLocks noChangeArrowheads="1"/>
          </p:cNvSpPr>
          <p:nvPr/>
        </p:nvSpPr>
        <p:spPr bwMode="auto">
          <a:xfrm>
            <a:off x="5575300" y="2362200"/>
            <a:ext cx="2557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Which column number do we want to return here?</a:t>
            </a:r>
          </a:p>
        </p:txBody>
      </p:sp>
      <p:sp>
        <p:nvSpPr>
          <p:cNvPr id="12292" name="Rectangle 5"/>
          <p:cNvSpPr>
            <a:spLocks noChangeArrowheads="1"/>
          </p:cNvSpPr>
          <p:nvPr/>
        </p:nvSpPr>
        <p:spPr bwMode="auto">
          <a:xfrm>
            <a:off x="152400" y="431800"/>
            <a:ext cx="7240588"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'RIGHT'</a:t>
            </a:r>
            <a:r>
              <a:rPr lang="en-US" altLang="en-US" b="1">
                <a:latin typeface="Courier New" pitchFamily="49" charset="0"/>
              </a:rPr>
              <a:t>:</a:t>
            </a:r>
          </a:p>
          <a:p>
            <a:pPr>
              <a:lnSpc>
                <a:spcPct val="80000"/>
              </a:lnSpc>
            </a:pPr>
            <a:r>
              <a:rPr lang="en-US" altLang="en-US" b="1">
                <a:latin typeface="Courier New" pitchFamily="49" charset="0"/>
              </a:rPr>
              <a:t>       col = _____</a:t>
            </a:r>
          </a:p>
          <a:p>
            <a:pPr>
              <a:lnSpc>
                <a:spcPct val="80000"/>
              </a:lnSpc>
            </a:pPr>
            <a:r>
              <a:rPr lang="en-US" altLang="en-US" b="1">
                <a:latin typeface="Courier New" pitchFamily="49" charset="0"/>
              </a:rPr>
              <a:t>       </a:t>
            </a:r>
            <a:r>
              <a:rPr lang="en-US" altLang="en-US" b="1">
                <a:solidFill>
                  <a:srgbClr val="FF9900"/>
                </a:solidFill>
                <a:latin typeface="Courier New" pitchFamily="49" charset="0"/>
              </a:rPr>
              <a:t>while</a:t>
            </a:r>
            <a:r>
              <a:rPr lang="en-US" altLang="en-US" b="1">
                <a:latin typeface="Courier New" pitchFamily="49" charset="0"/>
              </a:rPr>
              <a:t> sc[col] &lt; ______ : </a:t>
            </a:r>
          </a:p>
          <a:p>
            <a:pPr>
              <a:lnSpc>
                <a:spcPct val="80000"/>
              </a:lnSpc>
            </a:pPr>
            <a:r>
              <a:rPr lang="en-US" altLang="en-US" b="1">
                <a:latin typeface="Courier New" pitchFamily="49" charset="0"/>
              </a:rPr>
              <a:t>          col -= 1  </a:t>
            </a:r>
          </a:p>
          <a:p>
            <a:pPr>
              <a:lnSpc>
                <a:spcPct val="80000"/>
              </a:lnSpc>
            </a:pPr>
            <a:r>
              <a:rPr lang="en-US" altLang="en-US" b="1">
                <a:latin typeface="Courier New" pitchFamily="49" charset="0"/>
              </a:rPr>
              <a:t>       </a:t>
            </a:r>
            <a:r>
              <a:rPr lang="en-US" altLang="en-US" b="1">
                <a:solidFill>
                  <a:srgbClr val="FF9900"/>
                </a:solidFill>
                <a:latin typeface="Courier New" pitchFamily="49" charset="0"/>
              </a:rPr>
              <a:t>return</a:t>
            </a:r>
            <a:r>
              <a:rPr lang="en-US" altLang="en-US" b="1">
                <a:latin typeface="Courier New" pitchFamily="49" charset="0"/>
              </a:rPr>
              <a:t> col</a:t>
            </a:r>
          </a:p>
        </p:txBody>
      </p:sp>
      <p:sp>
        <p:nvSpPr>
          <p:cNvPr id="12293"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2294"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2295"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2296"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2297"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2298"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2299"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2300"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2301"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2302"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2303"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
        <p:nvSpPr>
          <p:cNvPr id="12304" name="Text Box 3"/>
          <p:cNvSpPr txBox="1">
            <a:spLocks noChangeArrowheads="1"/>
          </p:cNvSpPr>
          <p:nvPr/>
        </p:nvSpPr>
        <p:spPr bwMode="auto">
          <a:xfrm>
            <a:off x="6053138" y="3352800"/>
            <a:ext cx="25574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At which col do we start?</a:t>
            </a:r>
          </a:p>
        </p:txBody>
      </p:sp>
      <p:sp>
        <p:nvSpPr>
          <p:cNvPr id="12305" name="Text Box 3"/>
          <p:cNvSpPr txBox="1">
            <a:spLocks noChangeArrowheads="1"/>
          </p:cNvSpPr>
          <p:nvPr/>
        </p:nvSpPr>
        <p:spPr bwMode="auto">
          <a:xfrm>
            <a:off x="6434138" y="3987800"/>
            <a:ext cx="2557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How do we know if the col is NOT the one we want?</a:t>
            </a:r>
          </a:p>
        </p:txBody>
      </p:sp>
      <p:cxnSp>
        <p:nvCxnSpPr>
          <p:cNvPr id="12306" name="Straight Arrow Connector 2"/>
          <p:cNvCxnSpPr>
            <a:cxnSpLocks noChangeShapeType="1"/>
            <a:stCxn id="12304" idx="1"/>
          </p:cNvCxnSpPr>
          <p:nvPr/>
        </p:nvCxnSpPr>
        <p:spPr bwMode="auto">
          <a:xfrm flipH="1">
            <a:off x="5168900" y="3522663"/>
            <a:ext cx="884238"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7" name="Straight Arrow Connector 21"/>
          <p:cNvCxnSpPr>
            <a:cxnSpLocks noChangeShapeType="1"/>
          </p:cNvCxnSpPr>
          <p:nvPr/>
        </p:nvCxnSpPr>
        <p:spPr bwMode="auto">
          <a:xfrm flipH="1" flipV="1">
            <a:off x="5919788" y="4078288"/>
            <a:ext cx="517525" cy="7302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8" name="Straight Arrow Connector 23"/>
          <p:cNvCxnSpPr>
            <a:cxnSpLocks noChangeShapeType="1"/>
          </p:cNvCxnSpPr>
          <p:nvPr/>
        </p:nvCxnSpPr>
        <p:spPr bwMode="auto">
          <a:xfrm flipH="1">
            <a:off x="5168900" y="2698750"/>
            <a:ext cx="517525" cy="13335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64440" y="232200"/>
              <a:ext cx="7974360" cy="4983120"/>
            </p14:xfrm>
          </p:contentPart>
        </mc:Choice>
        <mc:Fallback xmlns="">
          <p:pic>
            <p:nvPicPr>
              <p:cNvPr id="2" name="Ink 1"/>
              <p:cNvPicPr/>
              <p:nvPr/>
            </p:nvPicPr>
            <p:blipFill>
              <a:blip r:embed="rId3"/>
              <a:stretch>
                <a:fillRect/>
              </a:stretch>
            </p:blipFill>
            <p:spPr>
              <a:xfrm>
                <a:off x="955080" y="222840"/>
                <a:ext cx="7993080" cy="5001840"/>
              </a:xfrm>
              <a:prstGeom prst="rect">
                <a:avLst/>
              </a:prstGeom>
            </p:spPr>
          </p:pic>
        </mc:Fallback>
      </mc:AlternateContent>
    </p:spTree>
    <p:extLst>
      <p:ext uri="{BB962C8B-B14F-4D97-AF65-F5344CB8AC3E}">
        <p14:creationId xmlns:p14="http://schemas.microsoft.com/office/powerpoint/2010/main" val="244463883"/>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spTree>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436563" y="1108075"/>
            <a:ext cx="8218487" cy="180975"/>
            <a:chOff x="295" y="1311"/>
            <a:chExt cx="5177" cy="114"/>
          </a:xfrm>
        </p:grpSpPr>
        <p:sp>
          <p:nvSpPr>
            <p:cNvPr id="573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4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73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573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573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573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57357" name="Group 35"/>
          <p:cNvGrpSpPr>
            <a:grpSpLocks/>
          </p:cNvGrpSpPr>
          <p:nvPr/>
        </p:nvGrpSpPr>
        <p:grpSpPr bwMode="auto">
          <a:xfrm>
            <a:off x="8391525" y="6061075"/>
            <a:ext cx="479425" cy="522288"/>
            <a:chOff x="2928" y="1051"/>
            <a:chExt cx="840" cy="957"/>
          </a:xfrm>
        </p:grpSpPr>
        <p:sp>
          <p:nvSpPr>
            <p:cNvPr id="57386"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7387"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8"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9"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0"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1"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2"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3"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4"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5"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7396"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7397"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7398"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73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573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573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573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7367" name="Straight Arrow Connector 39"/>
          <p:cNvCxnSpPr>
            <a:cxnSpLocks noChangeShapeType="1"/>
            <a:endCxn id="573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573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12290" name="Ink 40"/>
              <p14:cNvContentPartPr>
                <a14:cpLocks xmlns:a14="http://schemas.microsoft.com/office/drawing/2010/main" noRot="1" noChangeAspect="1" noEditPoints="1" noChangeArrowheads="1" noChangeShapeType="1"/>
              </p14:cNvContentPartPr>
              <p14:nvPr/>
            </p14:nvContentPartPr>
            <p14:xfrm>
              <a:off x="4819650" y="5657850"/>
              <a:ext cx="803275" cy="922338"/>
            </p14:xfrm>
          </p:contentPart>
        </mc:Choice>
        <mc:Fallback xmlns="">
          <p:pic>
            <p:nvPicPr>
              <p:cNvPr id="12290" name="Ink 40"/>
              <p:cNvPicPr>
                <a:picLocks noRot="1" noChangeAspect="1" noEditPoints="1" noChangeArrowheads="1" noChangeShapeType="1"/>
              </p:cNvPicPr>
              <p:nvPr/>
            </p:nvPicPr>
            <p:blipFill>
              <a:blip r:embed="rId3"/>
              <a:stretch>
                <a:fillRect/>
              </a:stretch>
            </p:blipFill>
            <p:spPr>
              <a:xfrm>
                <a:off x="4804888" y="5643090"/>
                <a:ext cx="830999" cy="94573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2291" name="Ink 41"/>
              <p14:cNvContentPartPr>
                <a14:cpLocks xmlns:a14="http://schemas.microsoft.com/office/drawing/2010/main" noRot="1" noChangeAspect="1" noEditPoints="1" noChangeArrowheads="1" noChangeShapeType="1"/>
              </p14:cNvContentPartPr>
              <p14:nvPr/>
            </p14:nvContentPartPr>
            <p14:xfrm>
              <a:off x="2620963" y="5441950"/>
              <a:ext cx="1081087" cy="679450"/>
            </p14:xfrm>
          </p:contentPart>
        </mc:Choice>
        <mc:Fallback xmlns="">
          <p:pic>
            <p:nvPicPr>
              <p:cNvPr id="12291" name="Ink 41"/>
              <p:cNvPicPr>
                <a:picLocks noRot="1" noChangeAspect="1" noEditPoints="1" noChangeArrowheads="1" noChangeShapeType="1"/>
              </p:cNvPicPr>
              <p:nvPr/>
            </p:nvPicPr>
            <p:blipFill>
              <a:blip r:embed="rId5"/>
              <a:stretch>
                <a:fillRect/>
              </a:stretch>
            </p:blipFill>
            <p:spPr>
              <a:xfrm>
                <a:off x="2606923" y="5428275"/>
                <a:ext cx="1110247" cy="7071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292" name="Ink 42"/>
              <p14:cNvContentPartPr>
                <a14:cpLocks xmlns:a14="http://schemas.microsoft.com/office/drawing/2010/main" noRot="1" noChangeAspect="1" noEditPoints="1" noChangeArrowheads="1" noChangeShapeType="1"/>
              </p14:cNvContentPartPr>
              <p14:nvPr/>
            </p14:nvContentPartPr>
            <p14:xfrm>
              <a:off x="696913" y="2160588"/>
              <a:ext cx="1536700" cy="935037"/>
            </p14:xfrm>
          </p:contentPart>
        </mc:Choice>
        <mc:Fallback xmlns="">
          <p:pic>
            <p:nvPicPr>
              <p:cNvPr id="12292" name="Ink 42"/>
              <p:cNvPicPr>
                <a:picLocks noRot="1" noChangeAspect="1" noEditPoints="1" noChangeArrowheads="1" noChangeShapeType="1"/>
              </p:cNvPicPr>
              <p:nvPr/>
            </p:nvPicPr>
            <p:blipFill>
              <a:blip r:embed="rId7"/>
              <a:stretch>
                <a:fillRect/>
              </a:stretch>
            </p:blipFill>
            <p:spPr>
              <a:xfrm>
                <a:off x="682154" y="2150147"/>
                <a:ext cx="1564058" cy="960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293" name="Ink 43"/>
              <p14:cNvContentPartPr>
                <a14:cpLocks xmlns:a14="http://schemas.microsoft.com/office/drawing/2010/main" noRot="1" noChangeAspect="1" noEditPoints="1" noChangeArrowheads="1" noChangeShapeType="1"/>
              </p14:cNvContentPartPr>
              <p14:nvPr/>
            </p14:nvContentPartPr>
            <p14:xfrm>
              <a:off x="7518400" y="2503488"/>
              <a:ext cx="1157288" cy="893762"/>
            </p14:xfrm>
          </p:contentPart>
        </mc:Choice>
        <mc:Fallback xmlns="">
          <p:pic>
            <p:nvPicPr>
              <p:cNvPr id="12293" name="Ink 43"/>
              <p:cNvPicPr>
                <a:picLocks noRot="1" noChangeAspect="1" noEditPoints="1" noChangeArrowheads="1" noChangeShapeType="1"/>
              </p:cNvPicPr>
              <p:nvPr/>
            </p:nvPicPr>
            <p:blipFill>
              <a:blip r:embed="rId9"/>
              <a:stretch>
                <a:fillRect/>
              </a:stretch>
            </p:blipFill>
            <p:spPr>
              <a:xfrm>
                <a:off x="7506521" y="2488730"/>
                <a:ext cx="1182846" cy="91823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294" name="Ink 44"/>
              <p14:cNvContentPartPr>
                <a14:cpLocks xmlns:a14="http://schemas.microsoft.com/office/drawing/2010/main" noRot="1" noChangeAspect="1" noEditPoints="1" noChangeArrowheads="1" noChangeShapeType="1"/>
              </p14:cNvContentPartPr>
              <p14:nvPr/>
            </p14:nvContentPartPr>
            <p14:xfrm>
              <a:off x="4922838" y="5629275"/>
              <a:ext cx="131762" cy="203200"/>
            </p14:xfrm>
          </p:contentPart>
        </mc:Choice>
        <mc:Fallback xmlns="">
          <p:pic>
            <p:nvPicPr>
              <p:cNvPr id="12294" name="Ink 44"/>
              <p:cNvPicPr>
                <a:picLocks noRot="1" noChangeAspect="1" noEditPoints="1" noChangeArrowheads="1" noChangeShapeType="1"/>
              </p:cNvPicPr>
              <p:nvPr/>
            </p:nvPicPr>
            <p:blipFill>
              <a:blip r:embed="rId11"/>
              <a:stretch>
                <a:fillRect/>
              </a:stretch>
            </p:blipFill>
            <p:spPr>
              <a:xfrm>
                <a:off x="4909518" y="5618106"/>
                <a:ext cx="147962" cy="227699"/>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295" name="Ink 45"/>
              <p14:cNvContentPartPr>
                <a14:cpLocks xmlns:a14="http://schemas.microsoft.com/office/drawing/2010/main" noRot="1" noChangeAspect="1" noEditPoints="1" noChangeArrowheads="1" noChangeShapeType="1"/>
              </p14:cNvContentPartPr>
              <p14:nvPr/>
            </p14:nvContentPartPr>
            <p14:xfrm>
              <a:off x="5014913" y="5651500"/>
              <a:ext cx="117475" cy="165100"/>
            </p14:xfrm>
          </p:contentPart>
        </mc:Choice>
        <mc:Fallback xmlns="">
          <p:pic>
            <p:nvPicPr>
              <p:cNvPr id="12295" name="Ink 45"/>
              <p:cNvPicPr>
                <a:picLocks noRot="1" noChangeAspect="1" noEditPoints="1" noChangeArrowheads="1" noChangeShapeType="1"/>
              </p:cNvPicPr>
              <p:nvPr/>
            </p:nvPicPr>
            <p:blipFill>
              <a:blip r:embed="rId13"/>
              <a:stretch>
                <a:fillRect/>
              </a:stretch>
            </p:blipFill>
            <p:spPr>
              <a:xfrm>
                <a:off x="5000859" y="5639630"/>
                <a:ext cx="135493" cy="19063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296" name="Ink 46"/>
              <p14:cNvContentPartPr>
                <a14:cpLocks xmlns:a14="http://schemas.microsoft.com/office/drawing/2010/main" noRot="1" noChangeAspect="1" noEditPoints="1" noChangeArrowheads="1" noChangeShapeType="1"/>
              </p14:cNvContentPartPr>
              <p14:nvPr/>
            </p14:nvContentPartPr>
            <p14:xfrm>
              <a:off x="5118100" y="5535613"/>
              <a:ext cx="193675" cy="298450"/>
            </p14:xfrm>
          </p:contentPart>
        </mc:Choice>
        <mc:Fallback xmlns="">
          <p:pic>
            <p:nvPicPr>
              <p:cNvPr id="12296" name="Ink 46"/>
              <p:cNvPicPr>
                <a:picLocks noRot="1" noChangeAspect="1" noEditPoints="1" noChangeArrowheads="1" noChangeShapeType="1"/>
              </p:cNvPicPr>
              <p:nvPr/>
            </p:nvPicPr>
            <p:blipFill>
              <a:blip r:embed="rId15"/>
              <a:stretch>
                <a:fillRect/>
              </a:stretch>
            </p:blipFill>
            <p:spPr>
              <a:xfrm>
                <a:off x="5104060" y="5520853"/>
                <a:ext cx="219954" cy="32545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297" name="Ink 47"/>
              <p14:cNvContentPartPr>
                <a14:cpLocks xmlns:a14="http://schemas.microsoft.com/office/drawing/2010/main" noRot="1" noChangeAspect="1" noEditPoints="1" noChangeArrowheads="1" noChangeShapeType="1"/>
              </p14:cNvContentPartPr>
              <p14:nvPr/>
            </p14:nvContentPartPr>
            <p14:xfrm>
              <a:off x="5278438" y="5297488"/>
              <a:ext cx="122237" cy="327025"/>
            </p14:xfrm>
          </p:contentPart>
        </mc:Choice>
        <mc:Fallback xmlns="">
          <p:pic>
            <p:nvPicPr>
              <p:cNvPr id="12297" name="Ink 47"/>
              <p:cNvPicPr>
                <a:picLocks noRot="1" noChangeAspect="1" noEditPoints="1" noChangeArrowheads="1" noChangeShapeType="1"/>
              </p:cNvPicPr>
              <p:nvPr/>
            </p:nvPicPr>
            <p:blipFill>
              <a:blip r:embed="rId17"/>
              <a:stretch>
                <a:fillRect/>
              </a:stretch>
            </p:blipFill>
            <p:spPr>
              <a:xfrm>
                <a:off x="5265495" y="5290645"/>
                <a:ext cx="138775" cy="33963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298" name="Ink 48"/>
              <p14:cNvContentPartPr>
                <a14:cpLocks xmlns:a14="http://schemas.microsoft.com/office/drawing/2010/main" noRot="1" noChangeAspect="1" noEditPoints="1" noChangeArrowheads="1" noChangeShapeType="1"/>
              </p14:cNvContentPartPr>
              <p14:nvPr/>
            </p14:nvContentPartPr>
            <p14:xfrm>
              <a:off x="5232400" y="5487988"/>
              <a:ext cx="228600" cy="173037"/>
            </p14:xfrm>
          </p:contentPart>
        </mc:Choice>
        <mc:Fallback xmlns="">
          <p:pic>
            <p:nvPicPr>
              <p:cNvPr id="12298" name="Ink 48"/>
              <p:cNvPicPr>
                <a:picLocks noRot="1" noChangeAspect="1" noEditPoints="1" noChangeArrowheads="1" noChangeShapeType="1"/>
              </p:cNvPicPr>
              <p:nvPr/>
            </p:nvPicPr>
            <p:blipFill>
              <a:blip r:embed="rId19"/>
              <a:stretch>
                <a:fillRect/>
              </a:stretch>
            </p:blipFill>
            <p:spPr>
              <a:xfrm>
                <a:off x="5219080" y="5473958"/>
                <a:ext cx="256320" cy="196061"/>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299" name="Ink 49"/>
              <p14:cNvContentPartPr>
                <a14:cpLocks xmlns:a14="http://schemas.microsoft.com/office/drawing/2010/main" noRot="1" noChangeAspect="1" noEditPoints="1" noChangeArrowheads="1" noChangeShapeType="1"/>
              </p14:cNvContentPartPr>
              <p14:nvPr/>
            </p14:nvContentPartPr>
            <p14:xfrm>
              <a:off x="5370513" y="5916613"/>
              <a:ext cx="69850" cy="233362"/>
            </p14:xfrm>
          </p:contentPart>
        </mc:Choice>
        <mc:Fallback xmlns="">
          <p:pic>
            <p:nvPicPr>
              <p:cNvPr id="12299" name="Ink 49"/>
              <p:cNvPicPr>
                <a:picLocks noRot="1" noChangeAspect="1" noEditPoints="1" noChangeArrowheads="1" noChangeShapeType="1"/>
              </p:cNvPicPr>
              <p:nvPr/>
            </p:nvPicPr>
            <p:blipFill>
              <a:blip r:embed="rId21"/>
              <a:stretch>
                <a:fillRect/>
              </a:stretch>
            </p:blipFill>
            <p:spPr>
              <a:xfrm>
                <a:off x="5362232" y="5907970"/>
                <a:ext cx="86772" cy="2556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300" name="Ink 50"/>
              <p14:cNvContentPartPr>
                <a14:cpLocks xmlns:a14="http://schemas.microsoft.com/office/drawing/2010/main" noRot="1" noChangeAspect="1" noEditPoints="1" noChangeArrowheads="1" noChangeShapeType="1"/>
              </p14:cNvContentPartPr>
              <p14:nvPr/>
            </p14:nvContentPartPr>
            <p14:xfrm>
              <a:off x="5434013" y="5929313"/>
              <a:ext cx="36512" cy="207962"/>
            </p14:xfrm>
          </p:contentPart>
        </mc:Choice>
        <mc:Fallback xmlns="">
          <p:pic>
            <p:nvPicPr>
              <p:cNvPr id="12300" name="Ink 50"/>
              <p:cNvPicPr>
                <a:picLocks noRot="1" noChangeAspect="1" noEditPoints="1" noChangeArrowheads="1" noChangeShapeType="1"/>
              </p:cNvPicPr>
              <p:nvPr/>
            </p:nvPicPr>
            <p:blipFill>
              <a:blip r:embed="rId23"/>
              <a:stretch>
                <a:fillRect/>
              </a:stretch>
            </p:blipFill>
            <p:spPr>
              <a:xfrm>
                <a:off x="5421722" y="5919239"/>
                <a:ext cx="60010" cy="227751"/>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2301" name="Ink 51"/>
              <p14:cNvContentPartPr>
                <a14:cpLocks xmlns:a14="http://schemas.microsoft.com/office/drawing/2010/main" noRot="1" noChangeAspect="1" noEditPoints="1" noChangeArrowheads="1" noChangeShapeType="1"/>
              </p14:cNvContentPartPr>
              <p14:nvPr/>
            </p14:nvContentPartPr>
            <p14:xfrm>
              <a:off x="5338763" y="5989638"/>
              <a:ext cx="157162" cy="73025"/>
            </p14:xfrm>
          </p:contentPart>
        </mc:Choice>
        <mc:Fallback xmlns="">
          <p:pic>
            <p:nvPicPr>
              <p:cNvPr id="12301" name="Ink 51"/>
              <p:cNvPicPr>
                <a:picLocks noRot="1" noChangeAspect="1" noEditPoints="1" noChangeArrowheads="1" noChangeShapeType="1"/>
              </p:cNvPicPr>
              <p:nvPr/>
            </p:nvPicPr>
            <p:blipFill>
              <a:blip r:embed="rId25"/>
              <a:stretch>
                <a:fillRect/>
              </a:stretch>
            </p:blipFill>
            <p:spPr>
              <a:xfrm>
                <a:off x="5329772" y="5980645"/>
                <a:ext cx="174425" cy="9173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2302" name="Ink 52"/>
              <p14:cNvContentPartPr>
                <a14:cpLocks xmlns:a14="http://schemas.microsoft.com/office/drawing/2010/main" noRot="1" noChangeAspect="1" noEditPoints="1" noChangeArrowheads="1" noChangeShapeType="1"/>
              </p14:cNvContentPartPr>
              <p14:nvPr/>
            </p14:nvContentPartPr>
            <p14:xfrm>
              <a:off x="5391150" y="6083300"/>
              <a:ext cx="92075" cy="46038"/>
            </p14:xfrm>
          </p:contentPart>
        </mc:Choice>
        <mc:Fallback xmlns="">
          <p:pic>
            <p:nvPicPr>
              <p:cNvPr id="12302" name="Ink 52"/>
              <p:cNvPicPr>
                <a:picLocks noRot="1" noChangeAspect="1" noEditPoints="1" noChangeArrowheads="1" noChangeShapeType="1"/>
              </p:cNvPicPr>
              <p:nvPr/>
            </p:nvPicPr>
            <p:blipFill>
              <a:blip r:embed="rId27"/>
              <a:stretch>
                <a:fillRect/>
              </a:stretch>
            </p:blipFill>
            <p:spPr>
              <a:xfrm>
                <a:off x="5382878" y="6078984"/>
                <a:ext cx="104663" cy="63662"/>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2303" name="Ink 53"/>
              <p14:cNvContentPartPr>
                <a14:cpLocks xmlns:a14="http://schemas.microsoft.com/office/drawing/2010/main" noRot="1" noChangeAspect="1" noEditPoints="1" noChangeArrowheads="1" noChangeShapeType="1"/>
              </p14:cNvContentPartPr>
              <p14:nvPr/>
            </p14:nvContentPartPr>
            <p14:xfrm>
              <a:off x="5519738" y="5891213"/>
              <a:ext cx="147637" cy="369887"/>
            </p14:xfrm>
          </p:contentPart>
        </mc:Choice>
        <mc:Fallback xmlns="">
          <p:pic>
            <p:nvPicPr>
              <p:cNvPr id="12303" name="Ink 53"/>
              <p:cNvPicPr>
                <a:picLocks noRot="1" noChangeAspect="1" noEditPoints="1" noChangeArrowheads="1" noChangeShapeType="1"/>
              </p:cNvPicPr>
              <p:nvPr/>
            </p:nvPicPr>
            <p:blipFill>
              <a:blip r:embed="rId29"/>
              <a:stretch>
                <a:fillRect/>
              </a:stretch>
            </p:blipFill>
            <p:spPr>
              <a:xfrm>
                <a:off x="5508493" y="5877711"/>
                <a:ext cx="167951" cy="39511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2304" name="Ink 54"/>
              <p14:cNvContentPartPr>
                <a14:cpLocks xmlns:a14="http://schemas.microsoft.com/office/drawing/2010/main" noRot="1" noChangeAspect="1" noEditPoints="1" noChangeArrowheads="1" noChangeShapeType="1"/>
              </p14:cNvContentPartPr>
              <p14:nvPr/>
            </p14:nvContentPartPr>
            <p14:xfrm>
              <a:off x="5668963" y="5816600"/>
              <a:ext cx="101600" cy="215900"/>
            </p14:xfrm>
          </p:contentPart>
        </mc:Choice>
        <mc:Fallback xmlns="">
          <p:pic>
            <p:nvPicPr>
              <p:cNvPr id="12304" name="Ink 54"/>
              <p:cNvPicPr>
                <a:picLocks noRot="1" noChangeAspect="1" noEditPoints="1" noChangeArrowheads="1" noChangeShapeType="1"/>
              </p:cNvPicPr>
              <p:nvPr/>
            </p:nvPicPr>
            <p:blipFill>
              <a:blip r:embed="rId31"/>
              <a:stretch>
                <a:fillRect/>
              </a:stretch>
            </p:blipFill>
            <p:spPr>
              <a:xfrm>
                <a:off x="5659235" y="5803286"/>
                <a:ext cx="119614" cy="24108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2305" name="Ink 55"/>
              <p14:cNvContentPartPr>
                <a14:cpLocks xmlns:a14="http://schemas.microsoft.com/office/drawing/2010/main" noRot="1" noChangeAspect="1" noEditPoints="1" noChangeArrowheads="1" noChangeShapeType="1"/>
              </p14:cNvContentPartPr>
              <p14:nvPr/>
            </p14:nvContentPartPr>
            <p14:xfrm>
              <a:off x="5757863" y="5870575"/>
              <a:ext cx="58737" cy="125413"/>
            </p14:xfrm>
          </p:contentPart>
        </mc:Choice>
        <mc:Fallback xmlns="">
          <p:pic>
            <p:nvPicPr>
              <p:cNvPr id="12305" name="Ink 55"/>
              <p:cNvPicPr>
                <a:picLocks noRot="1" noChangeAspect="1" noEditPoints="1" noChangeArrowheads="1" noChangeShapeType="1"/>
              </p:cNvPicPr>
              <p:nvPr/>
            </p:nvPicPr>
            <p:blipFill>
              <a:blip r:embed="rId33"/>
              <a:stretch>
                <a:fillRect/>
              </a:stretch>
            </p:blipFill>
            <p:spPr>
              <a:xfrm>
                <a:off x="5753899" y="5857962"/>
                <a:ext cx="76394" cy="151721"/>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306" name="Ink 56"/>
              <p14:cNvContentPartPr>
                <a14:cpLocks xmlns:a14="http://schemas.microsoft.com/office/drawing/2010/main" noRot="1" noChangeAspect="1" noEditPoints="1" noChangeArrowheads="1" noChangeShapeType="1"/>
              </p14:cNvContentPartPr>
              <p14:nvPr/>
            </p14:nvContentPartPr>
            <p14:xfrm>
              <a:off x="5738813" y="5726113"/>
              <a:ext cx="14287" cy="104775"/>
            </p14:xfrm>
          </p:contentPart>
        </mc:Choice>
        <mc:Fallback xmlns="">
          <p:pic>
            <p:nvPicPr>
              <p:cNvPr id="12306" name="Ink 56"/>
              <p:cNvPicPr>
                <a:picLocks noRot="1" noChangeAspect="1" noEditPoints="1" noChangeArrowheads="1" noChangeShapeType="1"/>
              </p:cNvPicPr>
              <p:nvPr/>
            </p:nvPicPr>
            <p:blipFill>
              <a:blip r:embed="rId35"/>
              <a:stretch>
                <a:fillRect/>
              </a:stretch>
            </p:blipFill>
            <p:spPr>
              <a:xfrm>
                <a:off x="5731312" y="5720712"/>
                <a:ext cx="27860" cy="113776"/>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436563" y="1116013"/>
            <a:ext cx="8218487" cy="180975"/>
            <a:chOff x="295" y="1311"/>
            <a:chExt cx="5177" cy="114"/>
          </a:xfrm>
        </p:grpSpPr>
        <p:sp>
          <p:nvSpPr>
            <p:cNvPr id="5841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41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83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583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583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583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583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83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583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583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583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583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583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583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13314" name="Ink 31"/>
              <p14:cNvContentPartPr>
                <a14:cpLocks xmlns:a14="http://schemas.microsoft.com/office/drawing/2010/main" noRot="1" noChangeAspect="1" noEditPoints="1" noChangeArrowheads="1" noChangeShapeType="1"/>
              </p14:cNvContentPartPr>
              <p14:nvPr/>
            </p14:nvContentPartPr>
            <p14:xfrm>
              <a:off x="5141913" y="4379913"/>
              <a:ext cx="893762" cy="536575"/>
            </p14:xfrm>
          </p:contentPart>
        </mc:Choice>
        <mc:Fallback xmlns="">
          <p:pic>
            <p:nvPicPr>
              <p:cNvPr id="13314" name="Ink 31"/>
              <p:cNvPicPr>
                <a:picLocks noRot="1" noChangeAspect="1" noEditPoints="1" noChangeArrowheads="1" noChangeShapeType="1"/>
              </p:cNvPicPr>
              <p:nvPr/>
            </p:nvPicPr>
            <p:blipFill>
              <a:blip r:embed="rId3"/>
              <a:stretch>
                <a:fillRect/>
              </a:stretch>
            </p:blipFill>
            <p:spPr>
              <a:xfrm>
                <a:off x="5127875" y="4364788"/>
                <a:ext cx="923638" cy="56142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3315" name="Ink 32"/>
              <p14:cNvContentPartPr>
                <a14:cpLocks xmlns:a14="http://schemas.microsoft.com/office/drawing/2010/main" noRot="1" noChangeAspect="1" noEditPoints="1" noChangeArrowheads="1" noChangeShapeType="1"/>
              </p14:cNvContentPartPr>
              <p14:nvPr/>
            </p14:nvContentPartPr>
            <p14:xfrm>
              <a:off x="6315075" y="4481513"/>
              <a:ext cx="350838" cy="136525"/>
            </p14:xfrm>
          </p:contentPart>
        </mc:Choice>
        <mc:Fallback xmlns="">
          <p:pic>
            <p:nvPicPr>
              <p:cNvPr id="13315" name="Ink 32"/>
              <p:cNvPicPr>
                <a:picLocks noRot="1" noChangeAspect="1" noEditPoints="1" noChangeArrowheads="1" noChangeShapeType="1"/>
              </p:cNvPicPr>
              <p:nvPr/>
            </p:nvPicPr>
            <p:blipFill>
              <a:blip r:embed="rId5"/>
              <a:stretch>
                <a:fillRect/>
              </a:stretch>
            </p:blipFill>
            <p:spPr>
              <a:xfrm>
                <a:off x="6302147" y="4465870"/>
                <a:ext cx="377052" cy="16745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316" name="Ink 33"/>
              <p14:cNvContentPartPr>
                <a14:cpLocks xmlns:a14="http://schemas.microsoft.com/office/drawing/2010/main" noRot="1" noChangeAspect="1" noEditPoints="1" noChangeArrowheads="1" noChangeShapeType="1"/>
              </p14:cNvContentPartPr>
              <p14:nvPr/>
            </p14:nvContentPartPr>
            <p14:xfrm>
              <a:off x="5133975" y="4970463"/>
              <a:ext cx="334963" cy="166687"/>
            </p14:xfrm>
          </p:contentPart>
        </mc:Choice>
        <mc:Fallback xmlns="">
          <p:pic>
            <p:nvPicPr>
              <p:cNvPr id="13316" name="Ink 33"/>
              <p:cNvPicPr>
                <a:picLocks noRot="1" noChangeAspect="1" noEditPoints="1" noChangeArrowheads="1" noChangeShapeType="1"/>
              </p:cNvPicPr>
              <p:nvPr/>
            </p:nvPicPr>
            <p:blipFill>
              <a:blip r:embed="rId7"/>
              <a:stretch>
                <a:fillRect/>
              </a:stretch>
            </p:blipFill>
            <p:spPr>
              <a:xfrm>
                <a:off x="5121369" y="4956422"/>
                <a:ext cx="351531" cy="1944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317" name="Ink 34"/>
              <p14:cNvContentPartPr>
                <a14:cpLocks xmlns:a14="http://schemas.microsoft.com/office/drawing/2010/main" noRot="1" noChangeAspect="1" noEditPoints="1" noChangeArrowheads="1" noChangeShapeType="1"/>
              </p14:cNvContentPartPr>
              <p14:nvPr/>
            </p14:nvContentPartPr>
            <p14:xfrm>
              <a:off x="5684838" y="4979988"/>
              <a:ext cx="315912" cy="122237"/>
            </p14:xfrm>
          </p:contentPart>
        </mc:Choice>
        <mc:Fallback xmlns="">
          <p:pic>
            <p:nvPicPr>
              <p:cNvPr id="13317" name="Ink 34"/>
              <p:cNvPicPr>
                <a:picLocks noRot="1" noChangeAspect="1" noEditPoints="1" noChangeArrowheads="1" noChangeShapeType="1"/>
              </p:cNvPicPr>
              <p:nvPr/>
            </p:nvPicPr>
            <p:blipFill>
              <a:blip r:embed="rId9"/>
              <a:stretch>
                <a:fillRect/>
              </a:stretch>
            </p:blipFill>
            <p:spPr>
              <a:xfrm>
                <a:off x="5671525" y="4967405"/>
                <a:ext cx="343257" cy="14812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318" name="Ink 35"/>
              <p14:cNvContentPartPr>
                <a14:cpLocks xmlns:a14="http://schemas.microsoft.com/office/drawing/2010/main" noRot="1" noChangeAspect="1" noEditPoints="1" noChangeArrowheads="1" noChangeShapeType="1"/>
              </p14:cNvContentPartPr>
              <p14:nvPr/>
            </p14:nvContentPartPr>
            <p14:xfrm>
              <a:off x="6332538" y="4711700"/>
              <a:ext cx="311150" cy="334963"/>
            </p14:xfrm>
          </p:contentPart>
        </mc:Choice>
        <mc:Fallback xmlns="">
          <p:pic>
            <p:nvPicPr>
              <p:cNvPr id="13318" name="Ink 35"/>
              <p:cNvPicPr>
                <a:picLocks noRot="1" noChangeAspect="1" noEditPoints="1" noChangeArrowheads="1" noChangeShapeType="1"/>
              </p:cNvPicPr>
              <p:nvPr/>
            </p:nvPicPr>
            <p:blipFill>
              <a:blip r:embed="rId11"/>
              <a:stretch>
                <a:fillRect/>
              </a:stretch>
            </p:blipFill>
            <p:spPr>
              <a:xfrm>
                <a:off x="6319934" y="4698734"/>
                <a:ext cx="334918" cy="3612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319" name="Ink 36"/>
              <p14:cNvContentPartPr>
                <a14:cpLocks xmlns:a14="http://schemas.microsoft.com/office/drawing/2010/main" noRot="1" noChangeAspect="1" noEditPoints="1" noChangeArrowheads="1" noChangeShapeType="1"/>
              </p14:cNvContentPartPr>
              <p14:nvPr/>
            </p14:nvContentPartPr>
            <p14:xfrm>
              <a:off x="5459413" y="5321300"/>
              <a:ext cx="1490662" cy="482600"/>
            </p14:xfrm>
          </p:contentPart>
        </mc:Choice>
        <mc:Fallback xmlns="">
          <p:pic>
            <p:nvPicPr>
              <p:cNvPr id="13319" name="Ink 36"/>
              <p:cNvPicPr>
                <a:picLocks noRot="1" noChangeAspect="1" noEditPoints="1" noChangeArrowheads="1" noChangeShapeType="1"/>
              </p:cNvPicPr>
              <p:nvPr/>
            </p:nvPicPr>
            <p:blipFill>
              <a:blip r:embed="rId13"/>
              <a:stretch>
                <a:fillRect/>
              </a:stretch>
            </p:blipFill>
            <p:spPr>
              <a:xfrm>
                <a:off x="5444654" y="5310863"/>
                <a:ext cx="1520540" cy="50743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320" name="Ink 37"/>
              <p14:cNvContentPartPr>
                <a14:cpLocks xmlns:a14="http://schemas.microsoft.com/office/drawing/2010/main" noRot="1" noChangeAspect="1" noEditPoints="1" noChangeArrowheads="1" noChangeShapeType="1"/>
              </p14:cNvContentPartPr>
              <p14:nvPr/>
            </p14:nvContentPartPr>
            <p14:xfrm>
              <a:off x="3295650" y="5421313"/>
              <a:ext cx="655638" cy="315912"/>
            </p14:xfrm>
          </p:contentPart>
        </mc:Choice>
        <mc:Fallback xmlns="">
          <p:pic>
            <p:nvPicPr>
              <p:cNvPr id="13320" name="Ink 37"/>
              <p:cNvPicPr>
                <a:picLocks noRot="1" noChangeAspect="1" noEditPoints="1" noChangeArrowheads="1" noChangeShapeType="1"/>
              </p:cNvPicPr>
              <p:nvPr/>
            </p:nvPicPr>
            <p:blipFill>
              <a:blip r:embed="rId15"/>
              <a:stretch>
                <a:fillRect/>
              </a:stretch>
            </p:blipFill>
            <p:spPr>
              <a:xfrm>
                <a:off x="3282343" y="5405911"/>
                <a:ext cx="680454" cy="34492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321" name="Ink 38"/>
              <p14:cNvContentPartPr>
                <a14:cpLocks xmlns:a14="http://schemas.microsoft.com/office/drawing/2010/main" noRot="1" noChangeAspect="1" noEditPoints="1" noChangeArrowheads="1" noChangeShapeType="1"/>
              </p14:cNvContentPartPr>
              <p14:nvPr/>
            </p14:nvContentPartPr>
            <p14:xfrm>
              <a:off x="6143625" y="3692525"/>
              <a:ext cx="142875" cy="26988"/>
            </p14:xfrm>
          </p:contentPart>
        </mc:Choice>
        <mc:Fallback xmlns="">
          <p:pic>
            <p:nvPicPr>
              <p:cNvPr id="13321" name="Ink 38"/>
              <p:cNvPicPr>
                <a:picLocks noRot="1" noChangeAspect="1" noEditPoints="1" noChangeArrowheads="1" noChangeShapeType="1"/>
              </p:cNvPicPr>
              <p:nvPr/>
            </p:nvPicPr>
            <p:blipFill>
              <a:blip r:embed="rId17"/>
              <a:stretch>
                <a:fillRect/>
              </a:stretch>
            </p:blipFill>
            <p:spPr>
              <a:xfrm>
                <a:off x="6138946" y="3688927"/>
                <a:ext cx="151152" cy="3742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322" name="Ink 39"/>
              <p14:cNvContentPartPr>
                <a14:cpLocks xmlns:a14="http://schemas.microsoft.com/office/drawing/2010/main" noRot="1" noChangeAspect="1" noEditPoints="1" noChangeArrowheads="1" noChangeShapeType="1"/>
              </p14:cNvContentPartPr>
              <p14:nvPr/>
            </p14:nvContentPartPr>
            <p14:xfrm>
              <a:off x="6542088" y="2565400"/>
              <a:ext cx="1260475" cy="381000"/>
            </p14:xfrm>
          </p:contentPart>
        </mc:Choice>
        <mc:Fallback xmlns="">
          <p:pic>
            <p:nvPicPr>
              <p:cNvPr id="13322" name="Ink 39"/>
              <p:cNvPicPr>
                <a:picLocks noRot="1" noChangeAspect="1" noEditPoints="1" noChangeArrowheads="1" noChangeShapeType="1"/>
              </p:cNvPicPr>
              <p:nvPr/>
            </p:nvPicPr>
            <p:blipFill>
              <a:blip r:embed="rId19"/>
              <a:stretch>
                <a:fillRect/>
              </a:stretch>
            </p:blipFill>
            <p:spPr>
              <a:xfrm>
                <a:off x="6527331" y="2553156"/>
                <a:ext cx="1289629" cy="40800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323" name="Ink 40"/>
              <p14:cNvContentPartPr>
                <a14:cpLocks xmlns:a14="http://schemas.microsoft.com/office/drawing/2010/main" noRot="1" noChangeAspect="1" noEditPoints="1" noChangeArrowheads="1" noChangeShapeType="1"/>
              </p14:cNvContentPartPr>
              <p14:nvPr/>
            </p14:nvContentPartPr>
            <p14:xfrm>
              <a:off x="6621463" y="3235325"/>
              <a:ext cx="744537" cy="307975"/>
            </p14:xfrm>
          </p:contentPart>
        </mc:Choice>
        <mc:Fallback xmlns="">
          <p:pic>
            <p:nvPicPr>
              <p:cNvPr id="13323" name="Ink 40"/>
              <p:cNvPicPr>
                <a:picLocks noRot="1" noChangeAspect="1" noEditPoints="1" noChangeArrowheads="1" noChangeShapeType="1"/>
              </p:cNvPicPr>
              <p:nvPr/>
            </p:nvPicPr>
            <p:blipFill>
              <a:blip r:embed="rId21"/>
              <a:stretch>
                <a:fillRect/>
              </a:stretch>
            </p:blipFill>
            <p:spPr>
              <a:xfrm>
                <a:off x="6608917" y="3220815"/>
                <a:ext cx="772497" cy="338083"/>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24" name="Ink 41"/>
              <p14:cNvContentPartPr>
                <a14:cpLocks xmlns:a14="http://schemas.microsoft.com/office/drawing/2010/main" noRot="1" noChangeAspect="1" noEditPoints="1" noChangeArrowheads="1" noChangeShapeType="1"/>
              </p14:cNvContentPartPr>
              <p14:nvPr/>
            </p14:nvContentPartPr>
            <p14:xfrm>
              <a:off x="2087563" y="3209925"/>
              <a:ext cx="258762" cy="177800"/>
            </p14:xfrm>
          </p:contentPart>
        </mc:Choice>
        <mc:Fallback xmlns="">
          <p:pic>
            <p:nvPicPr>
              <p:cNvPr id="13324" name="Ink 41"/>
              <p:cNvPicPr>
                <a:picLocks noRot="1" noChangeAspect="1" noEditPoints="1" noChangeArrowheads="1" noChangeShapeType="1"/>
              </p:cNvPicPr>
              <p:nvPr/>
            </p:nvPicPr>
            <p:blipFill>
              <a:blip r:embed="rId23"/>
              <a:stretch>
                <a:fillRect/>
              </a:stretch>
            </p:blipFill>
            <p:spPr>
              <a:xfrm>
                <a:off x="2072088" y="3194808"/>
                <a:ext cx="288993" cy="2073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25" name="Ink 42"/>
              <p14:cNvContentPartPr>
                <a14:cpLocks xmlns:a14="http://schemas.microsoft.com/office/drawing/2010/main" noRot="1" noChangeAspect="1" noEditPoints="1" noChangeArrowheads="1" noChangeShapeType="1"/>
              </p14:cNvContentPartPr>
              <p14:nvPr/>
            </p14:nvContentPartPr>
            <p14:xfrm>
              <a:off x="2481263" y="3144838"/>
              <a:ext cx="238125" cy="274637"/>
            </p14:xfrm>
          </p:contentPart>
        </mc:Choice>
        <mc:Fallback xmlns="">
          <p:pic>
            <p:nvPicPr>
              <p:cNvPr id="13325" name="Ink 42"/>
              <p:cNvPicPr>
                <a:picLocks noRot="1" noChangeAspect="1" noEditPoints="1" noChangeArrowheads="1" noChangeShapeType="1"/>
              </p:cNvPicPr>
              <p:nvPr/>
            </p:nvPicPr>
            <p:blipFill>
              <a:blip r:embed="rId25"/>
              <a:stretch>
                <a:fillRect/>
              </a:stretch>
            </p:blipFill>
            <p:spPr>
              <a:xfrm>
                <a:off x="2471536" y="3132960"/>
                <a:ext cx="261181" cy="29983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3326" name="Ink 43"/>
              <p14:cNvContentPartPr>
                <a14:cpLocks xmlns:a14="http://schemas.microsoft.com/office/drawing/2010/main" noRot="1" noChangeAspect="1" noEditPoints="1" noChangeArrowheads="1" noChangeShapeType="1"/>
              </p14:cNvContentPartPr>
              <p14:nvPr/>
            </p14:nvContentPartPr>
            <p14:xfrm>
              <a:off x="2241550" y="3484563"/>
              <a:ext cx="665163" cy="190500"/>
            </p14:xfrm>
          </p:contentPart>
        </mc:Choice>
        <mc:Fallback xmlns="">
          <p:pic>
            <p:nvPicPr>
              <p:cNvPr id="13326" name="Ink 43"/>
              <p:cNvPicPr>
                <a:picLocks noRot="1" noChangeAspect="1" noEditPoints="1" noChangeArrowheads="1" noChangeShapeType="1"/>
              </p:cNvPicPr>
              <p:nvPr/>
            </p:nvPicPr>
            <p:blipFill>
              <a:blip r:embed="rId27"/>
              <a:stretch>
                <a:fillRect/>
              </a:stretch>
            </p:blipFill>
            <p:spPr>
              <a:xfrm>
                <a:off x="2231472" y="3471959"/>
                <a:ext cx="691078" cy="21318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3327" name="Ink 44"/>
              <p14:cNvContentPartPr>
                <a14:cpLocks xmlns:a14="http://schemas.microsoft.com/office/drawing/2010/main" noRot="1" noChangeAspect="1" noEditPoints="1" noChangeArrowheads="1" noChangeShapeType="1"/>
              </p14:cNvContentPartPr>
              <p14:nvPr/>
            </p14:nvContentPartPr>
            <p14:xfrm>
              <a:off x="4533900" y="1658938"/>
              <a:ext cx="134938" cy="215900"/>
            </p14:xfrm>
          </p:contentPart>
        </mc:Choice>
        <mc:Fallback xmlns="">
          <p:pic>
            <p:nvPicPr>
              <p:cNvPr id="13327" name="Ink 44"/>
              <p:cNvPicPr>
                <a:picLocks noRot="1" noChangeAspect="1" noEditPoints="1" noChangeArrowheads="1" noChangeShapeType="1"/>
              </p:cNvPicPr>
              <p:nvPr/>
            </p:nvPicPr>
            <p:blipFill>
              <a:blip r:embed="rId29"/>
              <a:stretch>
                <a:fillRect/>
              </a:stretch>
            </p:blipFill>
            <p:spPr>
              <a:xfrm>
                <a:off x="4524904" y="1644881"/>
                <a:ext cx="147892" cy="23680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328" name="Ink 45"/>
              <p14:cNvContentPartPr>
                <a14:cpLocks xmlns:a14="http://schemas.microsoft.com/office/drawing/2010/main" noRot="1" noChangeAspect="1" noEditPoints="1" noChangeArrowheads="1" noChangeShapeType="1"/>
              </p14:cNvContentPartPr>
              <p14:nvPr/>
            </p14:nvContentPartPr>
            <p14:xfrm>
              <a:off x="4776788" y="1646238"/>
              <a:ext cx="749300" cy="225425"/>
            </p14:xfrm>
          </p:contentPart>
        </mc:Choice>
        <mc:Fallback xmlns="">
          <p:pic>
            <p:nvPicPr>
              <p:cNvPr id="13328" name="Ink 45"/>
              <p:cNvPicPr>
                <a:picLocks noRot="1" noChangeAspect="1" noEditPoints="1" noChangeArrowheads="1" noChangeShapeType="1"/>
              </p:cNvPicPr>
              <p:nvPr/>
            </p:nvPicPr>
            <p:blipFill>
              <a:blip r:embed="rId31"/>
              <a:stretch>
                <a:fillRect/>
              </a:stretch>
            </p:blipFill>
            <p:spPr>
              <a:xfrm>
                <a:off x="4769587" y="1639396"/>
                <a:ext cx="764783" cy="24559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329" name="Ink 46"/>
              <p14:cNvContentPartPr>
                <a14:cpLocks xmlns:a14="http://schemas.microsoft.com/office/drawing/2010/main" noRot="1" noChangeAspect="1" noEditPoints="1" noChangeArrowheads="1" noChangeShapeType="1"/>
              </p14:cNvContentPartPr>
              <p14:nvPr/>
            </p14:nvContentPartPr>
            <p14:xfrm>
              <a:off x="1995488" y="2513013"/>
              <a:ext cx="136525" cy="266700"/>
            </p14:xfrm>
          </p:contentPart>
        </mc:Choice>
        <mc:Fallback xmlns="">
          <p:pic>
            <p:nvPicPr>
              <p:cNvPr id="13329" name="Ink 46"/>
              <p:cNvPicPr>
                <a:picLocks noRot="1" noChangeAspect="1" noEditPoints="1" noChangeArrowheads="1" noChangeShapeType="1"/>
              </p:cNvPicPr>
              <p:nvPr/>
            </p:nvPicPr>
            <p:blipFill>
              <a:blip r:embed="rId33"/>
              <a:stretch>
                <a:fillRect/>
              </a:stretch>
            </p:blipFill>
            <p:spPr>
              <a:xfrm>
                <a:off x="1982520" y="2498976"/>
                <a:ext cx="164622" cy="295853"/>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5939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59396"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59397" name="Group 8"/>
          <p:cNvGrpSpPr>
            <a:grpSpLocks/>
          </p:cNvGrpSpPr>
          <p:nvPr/>
        </p:nvGrpSpPr>
        <p:grpSpPr bwMode="auto">
          <a:xfrm>
            <a:off x="436563" y="1116013"/>
            <a:ext cx="8218487" cy="180975"/>
            <a:chOff x="295" y="1311"/>
            <a:chExt cx="5177" cy="114"/>
          </a:xfrm>
        </p:grpSpPr>
        <p:sp>
          <p:nvSpPr>
            <p:cNvPr id="59423"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24"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9398"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399"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0"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1"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9402"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3"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04"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9405"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59406"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07"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8"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9"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0"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1"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12"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13"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4"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15"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59416"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59417"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59418"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14338" name="Ink 24"/>
              <p14:cNvContentPartPr>
                <a14:cpLocks xmlns:a14="http://schemas.microsoft.com/office/drawing/2010/main" noRot="1" noChangeAspect="1" noEditPoints="1" noChangeArrowheads="1" noChangeShapeType="1"/>
              </p14:cNvContentPartPr>
              <p14:nvPr/>
            </p14:nvContentPartPr>
            <p14:xfrm>
              <a:off x="8029575" y="3138488"/>
              <a:ext cx="685800" cy="1498600"/>
            </p14:xfrm>
          </p:contentPart>
        </mc:Choice>
        <mc:Fallback xmlns="">
          <p:pic>
            <p:nvPicPr>
              <p:cNvPr id="14338" name="Ink 24"/>
              <p:cNvPicPr>
                <a:picLocks noRot="1" noChangeAspect="1" noEditPoints="1" noChangeArrowheads="1" noChangeShapeType="1"/>
              </p:cNvPicPr>
              <p:nvPr/>
            </p:nvPicPr>
            <p:blipFill>
              <a:blip r:embed="rId3"/>
              <a:stretch>
                <a:fillRect/>
              </a:stretch>
            </p:blipFill>
            <p:spPr>
              <a:xfrm>
                <a:off x="8017695" y="3129128"/>
                <a:ext cx="703800" cy="152091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339" name="Ink 25"/>
              <p14:cNvContentPartPr>
                <a14:cpLocks xmlns:a14="http://schemas.microsoft.com/office/drawing/2010/main" noRot="1" noChangeAspect="1" noEditPoints="1" noChangeArrowheads="1" noChangeShapeType="1"/>
              </p14:cNvContentPartPr>
              <p14:nvPr/>
            </p14:nvContentPartPr>
            <p14:xfrm>
              <a:off x="2508250" y="4486275"/>
              <a:ext cx="292100" cy="204788"/>
            </p14:xfrm>
          </p:contentPart>
        </mc:Choice>
        <mc:Fallback xmlns="">
          <p:pic>
            <p:nvPicPr>
              <p:cNvPr id="14339" name="Ink 25"/>
              <p:cNvPicPr>
                <a:picLocks noRot="1" noChangeAspect="1" noEditPoints="1" noChangeArrowheads="1" noChangeShapeType="1"/>
              </p:cNvPicPr>
              <p:nvPr/>
            </p:nvPicPr>
            <p:blipFill>
              <a:blip r:embed="rId5"/>
              <a:stretch>
                <a:fillRect/>
              </a:stretch>
            </p:blipFill>
            <p:spPr>
              <a:xfrm>
                <a:off x="2494186" y="4472239"/>
                <a:ext cx="321310" cy="2328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340" name="Ink 26"/>
              <p14:cNvContentPartPr>
                <a14:cpLocks xmlns:a14="http://schemas.microsoft.com/office/drawing/2010/main" noRot="1" noChangeAspect="1" noEditPoints="1" noChangeArrowheads="1" noChangeShapeType="1"/>
              </p14:cNvContentPartPr>
              <p14:nvPr/>
            </p14:nvContentPartPr>
            <p14:xfrm>
              <a:off x="1935163" y="3910013"/>
              <a:ext cx="1462087" cy="390525"/>
            </p14:xfrm>
          </p:contentPart>
        </mc:Choice>
        <mc:Fallback xmlns="">
          <p:pic>
            <p:nvPicPr>
              <p:cNvPr id="14340" name="Ink 26"/>
              <p:cNvPicPr>
                <a:picLocks noRot="1" noChangeAspect="1" noEditPoints="1" noChangeArrowheads="1" noChangeShapeType="1"/>
              </p:cNvPicPr>
              <p:nvPr/>
            </p:nvPicPr>
            <p:blipFill>
              <a:blip r:embed="rId7"/>
              <a:stretch>
                <a:fillRect/>
              </a:stretch>
            </p:blipFill>
            <p:spPr>
              <a:xfrm>
                <a:off x="1920042" y="3904974"/>
                <a:ext cx="1490529" cy="40924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341" name="Ink 27"/>
              <p14:cNvContentPartPr>
                <a14:cpLocks xmlns:a14="http://schemas.microsoft.com/office/drawing/2010/main" noRot="1" noChangeAspect="1" noEditPoints="1" noChangeArrowheads="1" noChangeShapeType="1"/>
              </p14:cNvContentPartPr>
              <p14:nvPr/>
            </p14:nvContentPartPr>
            <p14:xfrm>
              <a:off x="5497513" y="3640138"/>
              <a:ext cx="920750" cy="1697037"/>
            </p14:xfrm>
          </p:contentPart>
        </mc:Choice>
        <mc:Fallback xmlns="">
          <p:pic>
            <p:nvPicPr>
              <p:cNvPr id="14341" name="Ink 27"/>
              <p:cNvPicPr>
                <a:picLocks noRot="1" noChangeAspect="1" noEditPoints="1" noChangeArrowheads="1" noChangeShapeType="1"/>
              </p:cNvPicPr>
              <p:nvPr/>
            </p:nvPicPr>
            <p:blipFill>
              <a:blip r:embed="rId9"/>
              <a:stretch>
                <a:fillRect/>
              </a:stretch>
            </p:blipFill>
            <p:spPr>
              <a:xfrm>
                <a:off x="5482755" y="3624298"/>
                <a:ext cx="940907" cy="1727277"/>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60419"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60420" name="Group 1032"/>
          <p:cNvGrpSpPr>
            <a:grpSpLocks/>
          </p:cNvGrpSpPr>
          <p:nvPr/>
        </p:nvGrpSpPr>
        <p:grpSpPr bwMode="auto">
          <a:xfrm>
            <a:off x="436563" y="1116013"/>
            <a:ext cx="8218487" cy="180975"/>
            <a:chOff x="295" y="1311"/>
            <a:chExt cx="5177" cy="114"/>
          </a:xfrm>
        </p:grpSpPr>
        <p:sp>
          <p:nvSpPr>
            <p:cNvPr id="60431"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0432"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0421"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60422"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5362" name="Ink 9"/>
              <p14:cNvContentPartPr>
                <a14:cpLocks xmlns:a14="http://schemas.microsoft.com/office/drawing/2010/main" noRot="1" noChangeAspect="1" noEditPoints="1" noChangeArrowheads="1" noChangeShapeType="1"/>
              </p14:cNvContentPartPr>
              <p14:nvPr/>
            </p14:nvContentPartPr>
            <p14:xfrm>
              <a:off x="3324225" y="2376488"/>
              <a:ext cx="1293813" cy="1938337"/>
            </p14:xfrm>
          </p:contentPart>
        </mc:Choice>
        <mc:Fallback xmlns="">
          <p:pic>
            <p:nvPicPr>
              <p:cNvPr id="15362" name="Ink 9"/>
              <p:cNvPicPr>
                <a:picLocks noRot="1" noChangeAspect="1" noEditPoints="1" noChangeArrowheads="1" noChangeShapeType="1"/>
              </p:cNvPicPr>
              <p:nvPr/>
            </p:nvPicPr>
            <p:blipFill>
              <a:blip r:embed="rId3"/>
              <a:stretch>
                <a:fillRect/>
              </a:stretch>
            </p:blipFill>
            <p:spPr>
              <a:xfrm>
                <a:off x="3309105" y="2362087"/>
                <a:ext cx="1324772" cy="196821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5363" name="Ink 10"/>
              <p14:cNvContentPartPr>
                <a14:cpLocks xmlns:a14="http://schemas.microsoft.com/office/drawing/2010/main" noRot="1" noChangeAspect="1" noEditPoints="1" noChangeArrowheads="1" noChangeShapeType="1"/>
              </p14:cNvContentPartPr>
              <p14:nvPr/>
            </p14:nvContentPartPr>
            <p14:xfrm>
              <a:off x="6073775" y="1455738"/>
              <a:ext cx="776288" cy="544512"/>
            </p14:xfrm>
          </p:contentPart>
        </mc:Choice>
        <mc:Fallback xmlns="">
          <p:pic>
            <p:nvPicPr>
              <p:cNvPr id="15363" name="Ink 10"/>
              <p:cNvPicPr>
                <a:picLocks noRot="1" noChangeAspect="1" noEditPoints="1" noChangeArrowheads="1" noChangeShapeType="1"/>
              </p:cNvPicPr>
              <p:nvPr/>
            </p:nvPicPr>
            <p:blipFill>
              <a:blip r:embed="rId5"/>
              <a:stretch>
                <a:fillRect/>
              </a:stretch>
            </p:blipFill>
            <p:spPr>
              <a:xfrm>
                <a:off x="6059373" y="1441333"/>
                <a:ext cx="794651" cy="56431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364" name="Ink 11"/>
              <p14:cNvContentPartPr>
                <a14:cpLocks xmlns:a14="http://schemas.microsoft.com/office/drawing/2010/main" noRot="1" noChangeAspect="1" noEditPoints="1" noChangeArrowheads="1" noChangeShapeType="1"/>
              </p14:cNvContentPartPr>
              <p14:nvPr/>
            </p14:nvContentPartPr>
            <p14:xfrm>
              <a:off x="4638675" y="2697163"/>
              <a:ext cx="912813" cy="766762"/>
            </p14:xfrm>
          </p:contentPart>
        </mc:Choice>
        <mc:Fallback xmlns="">
          <p:pic>
            <p:nvPicPr>
              <p:cNvPr id="15364" name="Ink 11"/>
              <p:cNvPicPr>
                <a:picLocks noRot="1" noChangeAspect="1" noEditPoints="1" noChangeArrowheads="1" noChangeShapeType="1"/>
              </p:cNvPicPr>
              <p:nvPr/>
            </p:nvPicPr>
            <p:blipFill>
              <a:blip r:embed="rId7"/>
              <a:stretch>
                <a:fillRect/>
              </a:stretch>
            </p:blipFill>
            <p:spPr>
              <a:xfrm>
                <a:off x="4624277" y="2684204"/>
                <a:ext cx="943048" cy="79412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5365" name="Ink 12"/>
              <p14:cNvContentPartPr>
                <a14:cpLocks xmlns:a14="http://schemas.microsoft.com/office/drawing/2010/main" noRot="1" noChangeAspect="1" noEditPoints="1" noChangeArrowheads="1" noChangeShapeType="1"/>
              </p14:cNvContentPartPr>
              <p14:nvPr/>
            </p14:nvContentPartPr>
            <p14:xfrm>
              <a:off x="6435725" y="3062288"/>
              <a:ext cx="614363" cy="1319212"/>
            </p14:xfrm>
          </p:contentPart>
        </mc:Choice>
        <mc:Fallback xmlns="">
          <p:pic>
            <p:nvPicPr>
              <p:cNvPr id="15365" name="Ink 12"/>
              <p:cNvPicPr>
                <a:picLocks noRot="1" noChangeAspect="1" noEditPoints="1" noChangeArrowheads="1" noChangeShapeType="1"/>
              </p:cNvPicPr>
              <p:nvPr/>
            </p:nvPicPr>
            <p:blipFill>
              <a:blip r:embed="rId9"/>
              <a:stretch>
                <a:fillRect/>
              </a:stretch>
            </p:blipFill>
            <p:spPr>
              <a:xfrm>
                <a:off x="6420600" y="3048966"/>
                <a:ext cx="645333" cy="134801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366" name="Ink 13"/>
              <p14:cNvContentPartPr>
                <a14:cpLocks xmlns:a14="http://schemas.microsoft.com/office/drawing/2010/main" noRot="1" noChangeAspect="1" noEditPoints="1" noChangeArrowheads="1" noChangeShapeType="1"/>
              </p14:cNvContentPartPr>
              <p14:nvPr/>
            </p14:nvContentPartPr>
            <p14:xfrm>
              <a:off x="7232650" y="4248150"/>
              <a:ext cx="982663" cy="665163"/>
            </p14:xfrm>
          </p:contentPart>
        </mc:Choice>
        <mc:Fallback xmlns="">
          <p:pic>
            <p:nvPicPr>
              <p:cNvPr id="15366" name="Ink 13"/>
              <p:cNvPicPr>
                <a:picLocks noRot="1" noChangeAspect="1" noEditPoints="1" noChangeArrowheads="1" noChangeShapeType="1"/>
              </p:cNvPicPr>
              <p:nvPr/>
            </p:nvPicPr>
            <p:blipFill>
              <a:blip r:embed="rId11"/>
              <a:stretch>
                <a:fillRect/>
              </a:stretch>
            </p:blipFill>
            <p:spPr>
              <a:xfrm>
                <a:off x="7222571" y="4233024"/>
                <a:ext cx="1007140" cy="693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367" name="Ink 14"/>
              <p14:cNvContentPartPr>
                <a14:cpLocks xmlns:a14="http://schemas.microsoft.com/office/drawing/2010/main" noRot="1" noChangeAspect="1" noEditPoints="1" noChangeArrowheads="1" noChangeShapeType="1"/>
              </p14:cNvContentPartPr>
              <p14:nvPr/>
            </p14:nvContentPartPr>
            <p14:xfrm>
              <a:off x="5870575" y="2146300"/>
              <a:ext cx="862013" cy="800100"/>
            </p14:xfrm>
          </p:contentPart>
        </mc:Choice>
        <mc:Fallback xmlns="">
          <p:pic>
            <p:nvPicPr>
              <p:cNvPr id="15367" name="Ink 14"/>
              <p:cNvPicPr>
                <a:picLocks noRot="1" noChangeAspect="1" noEditPoints="1" noChangeArrowheads="1" noChangeShapeType="1"/>
              </p:cNvPicPr>
              <p:nvPr/>
            </p:nvPicPr>
            <p:blipFill>
              <a:blip r:embed="rId13"/>
              <a:stretch>
                <a:fillRect/>
              </a:stretch>
            </p:blipFill>
            <p:spPr>
              <a:xfrm>
                <a:off x="5858333" y="2134783"/>
                <a:ext cx="887938" cy="82457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5368" name="Ink 15"/>
              <p14:cNvContentPartPr>
                <a14:cpLocks xmlns:a14="http://schemas.microsoft.com/office/drawing/2010/main" noRot="1" noChangeAspect="1" noEditPoints="1" noChangeArrowheads="1" noChangeShapeType="1"/>
              </p14:cNvContentPartPr>
              <p14:nvPr/>
            </p14:nvContentPartPr>
            <p14:xfrm>
              <a:off x="6621463" y="4737100"/>
              <a:ext cx="765175" cy="876300"/>
            </p14:xfrm>
          </p:contentPart>
        </mc:Choice>
        <mc:Fallback xmlns="">
          <p:pic>
            <p:nvPicPr>
              <p:cNvPr id="15368" name="Ink 15"/>
              <p:cNvPicPr>
                <a:picLocks noRot="1" noChangeAspect="1" noEditPoints="1" noChangeArrowheads="1" noChangeShapeType="1"/>
              </p:cNvPicPr>
              <p:nvPr/>
            </p:nvPicPr>
            <p:blipFill>
              <a:blip r:embed="rId15"/>
              <a:stretch>
                <a:fillRect/>
              </a:stretch>
            </p:blipFill>
            <p:spPr>
              <a:xfrm>
                <a:off x="6608159" y="4730980"/>
                <a:ext cx="792143" cy="89538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369" name="Ink 16"/>
              <p14:cNvContentPartPr>
                <a14:cpLocks xmlns:a14="http://schemas.microsoft.com/office/drawing/2010/main" noRot="1" noChangeAspect="1" noEditPoints="1" noChangeArrowheads="1" noChangeShapeType="1"/>
              </p14:cNvContentPartPr>
              <p14:nvPr/>
            </p14:nvContentPartPr>
            <p14:xfrm>
              <a:off x="4573588" y="4262438"/>
              <a:ext cx="1839912" cy="835025"/>
            </p14:xfrm>
          </p:contentPart>
        </mc:Choice>
        <mc:Fallback xmlns="">
          <p:pic>
            <p:nvPicPr>
              <p:cNvPr id="15369" name="Ink 16"/>
              <p:cNvPicPr>
                <a:picLocks noRot="1" noChangeAspect="1" noEditPoints="1" noChangeArrowheads="1" noChangeShapeType="1"/>
              </p:cNvPicPr>
              <p:nvPr/>
            </p:nvPicPr>
            <p:blipFill>
              <a:blip r:embed="rId17"/>
              <a:stretch>
                <a:fillRect/>
              </a:stretch>
            </p:blipFill>
            <p:spPr>
              <a:xfrm>
                <a:off x="4557028" y="4245874"/>
                <a:ext cx="1870871" cy="866712"/>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61443"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61444" name="Group 1032"/>
          <p:cNvGrpSpPr>
            <a:grpSpLocks/>
          </p:cNvGrpSpPr>
          <p:nvPr/>
        </p:nvGrpSpPr>
        <p:grpSpPr bwMode="auto">
          <a:xfrm>
            <a:off x="436563" y="1116013"/>
            <a:ext cx="8218487" cy="180975"/>
            <a:chOff x="295" y="1311"/>
            <a:chExt cx="5177" cy="114"/>
          </a:xfrm>
        </p:grpSpPr>
        <p:sp>
          <p:nvSpPr>
            <p:cNvPr id="6145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5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144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6386" name="Ink 8"/>
              <p14:cNvContentPartPr>
                <a14:cpLocks xmlns:a14="http://schemas.microsoft.com/office/drawing/2010/main" noRot="1" noChangeAspect="1" noEditPoints="1" noChangeArrowheads="1" noChangeShapeType="1"/>
              </p14:cNvContentPartPr>
              <p14:nvPr/>
            </p14:nvContentPartPr>
            <p14:xfrm>
              <a:off x="977900" y="3325813"/>
              <a:ext cx="1120775" cy="993775"/>
            </p14:xfrm>
          </p:contentPart>
        </mc:Choice>
        <mc:Fallback xmlns="">
          <p:pic>
            <p:nvPicPr>
              <p:cNvPr id="16386" name="Ink 8"/>
              <p:cNvPicPr>
                <a:picLocks noRot="1" noChangeAspect="1" noEditPoints="1" noChangeArrowheads="1" noChangeShapeType="1"/>
              </p:cNvPicPr>
              <p:nvPr/>
            </p:nvPicPr>
            <p:blipFill>
              <a:blip r:embed="rId3"/>
              <a:stretch>
                <a:fillRect/>
              </a:stretch>
            </p:blipFill>
            <p:spPr>
              <a:xfrm>
                <a:off x="971059" y="3315371"/>
                <a:ext cx="1142377" cy="101825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6387" name="Ink 9"/>
              <p14:cNvContentPartPr>
                <a14:cpLocks xmlns:a14="http://schemas.microsoft.com/office/drawing/2010/main" noRot="1" noChangeAspect="1" noEditPoints="1" noChangeArrowheads="1" noChangeShapeType="1"/>
              </p14:cNvContentPartPr>
              <p14:nvPr/>
            </p14:nvContentPartPr>
            <p14:xfrm>
              <a:off x="3105150" y="3390900"/>
              <a:ext cx="895350" cy="954088"/>
            </p14:xfrm>
          </p:contentPart>
        </mc:Choice>
        <mc:Fallback xmlns="">
          <p:pic>
            <p:nvPicPr>
              <p:cNvPr id="16387" name="Ink 9"/>
              <p:cNvPicPr>
                <a:picLocks noRot="1" noChangeAspect="1" noEditPoints="1" noChangeArrowheads="1" noChangeShapeType="1"/>
              </p:cNvPicPr>
              <p:nvPr/>
            </p:nvPicPr>
            <p:blipFill>
              <a:blip r:embed="rId5"/>
              <a:stretch>
                <a:fillRect/>
              </a:stretch>
            </p:blipFill>
            <p:spPr>
              <a:xfrm>
                <a:off x="3090750" y="3375779"/>
                <a:ext cx="924871" cy="98397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388" name="Ink 10"/>
              <p14:cNvContentPartPr>
                <a14:cpLocks xmlns:a14="http://schemas.microsoft.com/office/drawing/2010/main" noRot="1" noChangeAspect="1" noEditPoints="1" noChangeArrowheads="1" noChangeShapeType="1"/>
              </p14:cNvContentPartPr>
              <p14:nvPr/>
            </p14:nvContentPartPr>
            <p14:xfrm>
              <a:off x="4864100" y="3154363"/>
              <a:ext cx="2782888" cy="1290637"/>
            </p14:xfrm>
          </p:contentPart>
        </mc:Choice>
        <mc:Fallback xmlns="">
          <p:pic>
            <p:nvPicPr>
              <p:cNvPr id="16388" name="Ink 10"/>
              <p:cNvPicPr>
                <a:picLocks noRot="1" noChangeAspect="1" noEditPoints="1" noChangeArrowheads="1" noChangeShapeType="1"/>
              </p:cNvPicPr>
              <p:nvPr/>
            </p:nvPicPr>
            <p:blipFill>
              <a:blip r:embed="rId7"/>
              <a:stretch>
                <a:fillRect/>
              </a:stretch>
            </p:blipFill>
            <p:spPr>
              <a:xfrm>
                <a:off x="4849700" y="3149684"/>
                <a:ext cx="2812409" cy="130971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389" name="Ink 11"/>
              <p14:cNvContentPartPr>
                <a14:cpLocks xmlns:a14="http://schemas.microsoft.com/office/drawing/2010/main" noRot="1" noChangeAspect="1" noEditPoints="1" noChangeArrowheads="1" noChangeShapeType="1"/>
              </p14:cNvContentPartPr>
              <p14:nvPr/>
            </p14:nvContentPartPr>
            <p14:xfrm>
              <a:off x="2239963" y="3773488"/>
              <a:ext cx="798512" cy="473075"/>
            </p14:xfrm>
          </p:contentPart>
        </mc:Choice>
        <mc:Fallback xmlns="">
          <p:pic>
            <p:nvPicPr>
              <p:cNvPr id="16389" name="Ink 11"/>
              <p:cNvPicPr>
                <a:picLocks noRot="1" noChangeAspect="1" noEditPoints="1" noChangeArrowheads="1" noChangeShapeType="1"/>
              </p:cNvPicPr>
              <p:nvPr/>
            </p:nvPicPr>
            <p:blipFill>
              <a:blip r:embed="rId9"/>
              <a:stretch>
                <a:fillRect/>
              </a:stretch>
            </p:blipFill>
            <p:spPr>
              <a:xfrm>
                <a:off x="2225562" y="3757647"/>
                <a:ext cx="829113" cy="498637"/>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6390" name="Ink 12"/>
              <p14:cNvContentPartPr>
                <a14:cpLocks xmlns:a14="http://schemas.microsoft.com/office/drawing/2010/main" noRot="1" noChangeAspect="1" noEditPoints="1" noChangeArrowheads="1" noChangeShapeType="1"/>
              </p14:cNvContentPartPr>
              <p14:nvPr/>
            </p14:nvContentPartPr>
            <p14:xfrm>
              <a:off x="4044950" y="3746500"/>
              <a:ext cx="622300" cy="542925"/>
            </p14:xfrm>
          </p:contentPart>
        </mc:Choice>
        <mc:Fallback xmlns="">
          <p:pic>
            <p:nvPicPr>
              <p:cNvPr id="16390" name="Ink 12"/>
              <p:cNvPicPr>
                <a:picLocks noRot="1" noChangeAspect="1" noEditPoints="1" noChangeArrowheads="1" noChangeShapeType="1"/>
              </p:cNvPicPr>
              <p:nvPr/>
            </p:nvPicPr>
            <p:blipFill>
              <a:blip r:embed="rId11"/>
              <a:stretch>
                <a:fillRect/>
              </a:stretch>
            </p:blipFill>
            <p:spPr>
              <a:xfrm>
                <a:off x="4031633" y="3731379"/>
                <a:ext cx="650734" cy="56560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391" name="Ink 13"/>
              <p14:cNvContentPartPr>
                <a14:cpLocks xmlns:a14="http://schemas.microsoft.com/office/drawing/2010/main" noRot="1" noChangeAspect="1" noEditPoints="1" noChangeArrowheads="1" noChangeShapeType="1"/>
              </p14:cNvContentPartPr>
              <p14:nvPr/>
            </p14:nvContentPartPr>
            <p14:xfrm>
              <a:off x="4652963" y="4416425"/>
              <a:ext cx="2114550" cy="1700213"/>
            </p14:xfrm>
          </p:contentPart>
        </mc:Choice>
        <mc:Fallback xmlns="">
          <p:pic>
            <p:nvPicPr>
              <p:cNvPr id="16391" name="Ink 13"/>
              <p:cNvPicPr>
                <a:picLocks noRot="1" noChangeAspect="1" noEditPoints="1" noChangeArrowheads="1" noChangeShapeType="1"/>
              </p:cNvPicPr>
              <p:nvPr/>
            </p:nvPicPr>
            <p:blipFill>
              <a:blip r:embed="rId13"/>
              <a:stretch>
                <a:fillRect/>
              </a:stretch>
            </p:blipFill>
            <p:spPr>
              <a:xfrm>
                <a:off x="4638924" y="4405983"/>
                <a:ext cx="2142269" cy="172469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6392" name="Ink 14"/>
              <p14:cNvContentPartPr>
                <a14:cpLocks xmlns:a14="http://schemas.microsoft.com/office/drawing/2010/main" noRot="1" noChangeAspect="1" noEditPoints="1" noChangeArrowheads="1" noChangeShapeType="1"/>
              </p14:cNvContentPartPr>
              <p14:nvPr/>
            </p14:nvContentPartPr>
            <p14:xfrm>
              <a:off x="7866063" y="3578225"/>
              <a:ext cx="822325" cy="449263"/>
            </p14:xfrm>
          </p:contentPart>
        </mc:Choice>
        <mc:Fallback xmlns="">
          <p:pic>
            <p:nvPicPr>
              <p:cNvPr id="16392" name="Ink 14"/>
              <p:cNvPicPr>
                <a:picLocks noRot="1" noChangeAspect="1" noEditPoints="1" noChangeArrowheads="1" noChangeShapeType="1"/>
              </p:cNvPicPr>
              <p:nvPr/>
            </p:nvPicPr>
            <p:blipFill>
              <a:blip r:embed="rId15"/>
              <a:stretch>
                <a:fillRect/>
              </a:stretch>
            </p:blipFill>
            <p:spPr>
              <a:xfrm>
                <a:off x="7855262" y="3563466"/>
                <a:ext cx="845727" cy="477702"/>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2467"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2468" name="Group 1030"/>
          <p:cNvGrpSpPr>
            <a:grpSpLocks/>
          </p:cNvGrpSpPr>
          <p:nvPr/>
        </p:nvGrpSpPr>
        <p:grpSpPr bwMode="auto">
          <a:xfrm>
            <a:off x="436563" y="1116013"/>
            <a:ext cx="8218487" cy="180975"/>
            <a:chOff x="295" y="1311"/>
            <a:chExt cx="5177" cy="114"/>
          </a:xfrm>
        </p:grpSpPr>
        <p:sp>
          <p:nvSpPr>
            <p:cNvPr id="62478"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2479"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24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7410" name="Ink 8"/>
              <p14:cNvContentPartPr>
                <a14:cpLocks xmlns:a14="http://schemas.microsoft.com/office/drawing/2010/main" noRot="1" noChangeAspect="1" noEditPoints="1" noChangeArrowheads="1" noChangeShapeType="1"/>
              </p14:cNvContentPartPr>
              <p14:nvPr/>
            </p14:nvContentPartPr>
            <p14:xfrm>
              <a:off x="1189038" y="1471613"/>
              <a:ext cx="185737" cy="120650"/>
            </p14:xfrm>
          </p:contentPart>
        </mc:Choice>
        <mc:Fallback xmlns="">
          <p:pic>
            <p:nvPicPr>
              <p:cNvPr id="17410" name="Ink 8"/>
              <p:cNvPicPr>
                <a:picLocks noRot="1" noChangeAspect="1" noEditPoints="1" noChangeArrowheads="1" noChangeShapeType="1"/>
              </p:cNvPicPr>
              <p:nvPr/>
            </p:nvPicPr>
            <p:blipFill>
              <a:blip r:embed="rId3"/>
              <a:stretch>
                <a:fillRect/>
              </a:stretch>
            </p:blipFill>
            <p:spPr>
              <a:xfrm>
                <a:off x="1178959" y="1457207"/>
                <a:ext cx="200855" cy="1455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7411" name="Ink 9"/>
              <p14:cNvContentPartPr>
                <a14:cpLocks xmlns:a14="http://schemas.microsoft.com/office/drawing/2010/main" noRot="1" noChangeAspect="1" noEditPoints="1" noChangeArrowheads="1" noChangeShapeType="1"/>
              </p14:cNvContentPartPr>
              <p14:nvPr/>
            </p14:nvContentPartPr>
            <p14:xfrm>
              <a:off x="3844925" y="1839913"/>
              <a:ext cx="1158875" cy="1098550"/>
            </p14:xfrm>
          </p:contentPart>
        </mc:Choice>
        <mc:Fallback xmlns="">
          <p:pic>
            <p:nvPicPr>
              <p:cNvPr id="17411" name="Ink 9"/>
              <p:cNvPicPr>
                <a:picLocks noRot="1" noChangeAspect="1" noEditPoints="1" noChangeArrowheads="1" noChangeShapeType="1"/>
              </p:cNvPicPr>
              <p:nvPr/>
            </p:nvPicPr>
            <p:blipFill>
              <a:blip r:embed="rId5"/>
              <a:stretch>
                <a:fillRect/>
              </a:stretch>
            </p:blipFill>
            <p:spPr>
              <a:xfrm>
                <a:off x="3830885" y="1827675"/>
                <a:ext cx="1177596" cy="112482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2" name="Ink 10"/>
              <p14:cNvContentPartPr>
                <a14:cpLocks xmlns:a14="http://schemas.microsoft.com/office/drawing/2010/main" noRot="1" noChangeAspect="1" noEditPoints="1" noChangeArrowheads="1" noChangeShapeType="1"/>
              </p14:cNvContentPartPr>
              <p14:nvPr/>
            </p14:nvContentPartPr>
            <p14:xfrm>
              <a:off x="3100388" y="2952750"/>
              <a:ext cx="990600" cy="1068388"/>
            </p14:xfrm>
          </p:contentPart>
        </mc:Choice>
        <mc:Fallback xmlns="">
          <p:pic>
            <p:nvPicPr>
              <p:cNvPr id="17412" name="Ink 10"/>
              <p:cNvPicPr>
                <a:picLocks noRot="1" noChangeAspect="1" noEditPoints="1" noChangeArrowheads="1" noChangeShapeType="1"/>
              </p:cNvPicPr>
              <p:nvPr/>
            </p:nvPicPr>
            <p:blipFill>
              <a:blip r:embed="rId7"/>
              <a:stretch>
                <a:fillRect/>
              </a:stretch>
            </p:blipFill>
            <p:spPr>
              <a:xfrm>
                <a:off x="3087430" y="2938346"/>
                <a:ext cx="1010038" cy="109503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3" name="Ink 11"/>
              <p14:cNvContentPartPr>
                <a14:cpLocks xmlns:a14="http://schemas.microsoft.com/office/drawing/2010/main" noRot="1" noChangeAspect="1" noEditPoints="1" noChangeArrowheads="1" noChangeShapeType="1"/>
              </p14:cNvContentPartPr>
              <p14:nvPr/>
            </p14:nvContentPartPr>
            <p14:xfrm>
              <a:off x="4475163" y="2897188"/>
              <a:ext cx="982662" cy="1093787"/>
            </p14:xfrm>
          </p:contentPart>
        </mc:Choice>
        <mc:Fallback xmlns="">
          <p:pic>
            <p:nvPicPr>
              <p:cNvPr id="17413" name="Ink 11"/>
              <p:cNvPicPr>
                <a:picLocks noRot="1" noChangeAspect="1" noEditPoints="1" noChangeArrowheads="1" noChangeShapeType="1"/>
              </p:cNvPicPr>
              <p:nvPr/>
            </p:nvPicPr>
            <p:blipFill>
              <a:blip r:embed="rId9"/>
              <a:stretch>
                <a:fillRect/>
              </a:stretch>
            </p:blipFill>
            <p:spPr>
              <a:xfrm>
                <a:off x="4467964" y="2882067"/>
                <a:ext cx="1004979" cy="112331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4" name="Ink 12"/>
              <p14:cNvContentPartPr>
                <a14:cpLocks xmlns:a14="http://schemas.microsoft.com/office/drawing/2010/main" noRot="1" noChangeAspect="1" noEditPoints="1" noChangeArrowheads="1" noChangeShapeType="1"/>
              </p14:cNvContentPartPr>
              <p14:nvPr/>
            </p14:nvContentPartPr>
            <p14:xfrm>
              <a:off x="2114550" y="3883025"/>
              <a:ext cx="925513" cy="857250"/>
            </p14:xfrm>
          </p:contentPart>
        </mc:Choice>
        <mc:Fallback xmlns="">
          <p:pic>
            <p:nvPicPr>
              <p:cNvPr id="17414" name="Ink 12"/>
              <p:cNvPicPr>
                <a:picLocks noRot="1" noChangeAspect="1" noEditPoints="1" noChangeArrowheads="1" noChangeShapeType="1"/>
              </p:cNvPicPr>
              <p:nvPr/>
            </p:nvPicPr>
            <p:blipFill>
              <a:blip r:embed="rId11"/>
              <a:stretch>
                <a:fillRect/>
              </a:stretch>
            </p:blipFill>
            <p:spPr>
              <a:xfrm>
                <a:off x="2100151" y="3869344"/>
                <a:ext cx="953952" cy="884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5" name="Ink 13"/>
              <p14:cNvContentPartPr>
                <a14:cpLocks xmlns:a14="http://schemas.microsoft.com/office/drawing/2010/main" noRot="1" noChangeAspect="1" noEditPoints="1" noChangeArrowheads="1" noChangeShapeType="1"/>
              </p14:cNvContentPartPr>
              <p14:nvPr/>
            </p14:nvContentPartPr>
            <p14:xfrm>
              <a:off x="3540125" y="3917950"/>
              <a:ext cx="739775" cy="917575"/>
            </p14:xfrm>
          </p:contentPart>
        </mc:Choice>
        <mc:Fallback xmlns="">
          <p:pic>
            <p:nvPicPr>
              <p:cNvPr id="17415" name="Ink 13"/>
              <p:cNvPicPr>
                <a:picLocks noRot="1" noChangeAspect="1" noEditPoints="1" noChangeArrowheads="1" noChangeShapeType="1"/>
              </p:cNvPicPr>
              <p:nvPr/>
            </p:nvPicPr>
            <p:blipFill>
              <a:blip r:embed="rId13"/>
              <a:stretch>
                <a:fillRect/>
              </a:stretch>
            </p:blipFill>
            <p:spPr>
              <a:xfrm>
                <a:off x="3528965" y="3905711"/>
                <a:ext cx="765334" cy="94313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6" name="Ink 14"/>
              <p14:cNvContentPartPr>
                <a14:cpLocks xmlns:a14="http://schemas.microsoft.com/office/drawing/2010/main" noRot="1" noChangeAspect="1" noEditPoints="1" noChangeArrowheads="1" noChangeShapeType="1"/>
              </p14:cNvContentPartPr>
              <p14:nvPr/>
            </p14:nvContentPartPr>
            <p14:xfrm>
              <a:off x="4719638" y="3868738"/>
              <a:ext cx="396875" cy="857250"/>
            </p14:xfrm>
          </p:contentPart>
        </mc:Choice>
        <mc:Fallback xmlns="">
          <p:pic>
            <p:nvPicPr>
              <p:cNvPr id="17416" name="Ink 14"/>
              <p:cNvPicPr>
                <a:picLocks noRot="1" noChangeAspect="1" noEditPoints="1" noChangeArrowheads="1" noChangeShapeType="1"/>
              </p:cNvPicPr>
              <p:nvPr/>
            </p:nvPicPr>
            <p:blipFill>
              <a:blip r:embed="rId15"/>
              <a:stretch>
                <a:fillRect/>
              </a:stretch>
            </p:blipFill>
            <p:spPr>
              <a:xfrm>
                <a:off x="4704872" y="3858297"/>
                <a:ext cx="426767" cy="8820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7" name="Ink 15"/>
              <p14:cNvContentPartPr>
                <a14:cpLocks xmlns:a14="http://schemas.microsoft.com/office/drawing/2010/main" noRot="1" noChangeAspect="1" noEditPoints="1" noChangeArrowheads="1" noChangeShapeType="1"/>
              </p14:cNvContentPartPr>
              <p14:nvPr/>
            </p14:nvContentPartPr>
            <p14:xfrm>
              <a:off x="5567363" y="3846513"/>
              <a:ext cx="727075" cy="857250"/>
            </p14:xfrm>
          </p:contentPart>
        </mc:Choice>
        <mc:Fallback xmlns="">
          <p:pic>
            <p:nvPicPr>
              <p:cNvPr id="17417" name="Ink 15"/>
              <p:cNvPicPr>
                <a:picLocks noRot="1" noChangeAspect="1" noEditPoints="1" noChangeArrowheads="1" noChangeShapeType="1"/>
              </p:cNvPicPr>
              <p:nvPr/>
            </p:nvPicPr>
            <p:blipFill>
              <a:blip r:embed="rId17"/>
              <a:stretch>
                <a:fillRect/>
              </a:stretch>
            </p:blipFill>
            <p:spPr>
              <a:xfrm>
                <a:off x="5560164" y="3835712"/>
                <a:ext cx="749391" cy="882453"/>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3491"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63492"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3493" name="Group 1029"/>
          <p:cNvGrpSpPr>
            <a:grpSpLocks/>
          </p:cNvGrpSpPr>
          <p:nvPr/>
        </p:nvGrpSpPr>
        <p:grpSpPr bwMode="auto">
          <a:xfrm>
            <a:off x="436563" y="1116013"/>
            <a:ext cx="8218487" cy="180975"/>
            <a:chOff x="295" y="1311"/>
            <a:chExt cx="5177" cy="114"/>
          </a:xfrm>
        </p:grpSpPr>
        <p:sp>
          <p:nvSpPr>
            <p:cNvPr id="63590"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91"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63494" name="Group 1032"/>
          <p:cNvGrpSpPr>
            <a:grpSpLocks/>
          </p:cNvGrpSpPr>
          <p:nvPr/>
        </p:nvGrpSpPr>
        <p:grpSpPr bwMode="auto">
          <a:xfrm>
            <a:off x="4144963" y="2289175"/>
            <a:ext cx="706437" cy="455613"/>
            <a:chOff x="660" y="2852"/>
            <a:chExt cx="445" cy="287"/>
          </a:xfrm>
        </p:grpSpPr>
        <p:sp>
          <p:nvSpPr>
            <p:cNvPr id="63588"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9"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63495" name="Group 1035"/>
          <p:cNvGrpSpPr>
            <a:grpSpLocks/>
          </p:cNvGrpSpPr>
          <p:nvPr/>
        </p:nvGrpSpPr>
        <p:grpSpPr bwMode="auto">
          <a:xfrm>
            <a:off x="1836738" y="2616200"/>
            <a:ext cx="706437" cy="455613"/>
            <a:chOff x="1471" y="2967"/>
            <a:chExt cx="445" cy="287"/>
          </a:xfrm>
        </p:grpSpPr>
        <p:sp>
          <p:nvSpPr>
            <p:cNvPr id="63586"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7"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63496" name="Group 1038"/>
          <p:cNvGrpSpPr>
            <a:grpSpLocks/>
          </p:cNvGrpSpPr>
          <p:nvPr/>
        </p:nvGrpSpPr>
        <p:grpSpPr bwMode="auto">
          <a:xfrm>
            <a:off x="6484938" y="2643188"/>
            <a:ext cx="706437" cy="455612"/>
            <a:chOff x="1471" y="2967"/>
            <a:chExt cx="445" cy="287"/>
          </a:xfrm>
        </p:grpSpPr>
        <p:sp>
          <p:nvSpPr>
            <p:cNvPr id="63584"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5"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497" name="Group 1041"/>
          <p:cNvGrpSpPr>
            <a:grpSpLocks/>
          </p:cNvGrpSpPr>
          <p:nvPr/>
        </p:nvGrpSpPr>
        <p:grpSpPr bwMode="auto">
          <a:xfrm>
            <a:off x="7608888" y="3135313"/>
            <a:ext cx="706437" cy="455612"/>
            <a:chOff x="1471" y="2967"/>
            <a:chExt cx="445" cy="287"/>
          </a:xfrm>
        </p:grpSpPr>
        <p:sp>
          <p:nvSpPr>
            <p:cNvPr id="63582"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3"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63498" name="Group 1044"/>
          <p:cNvGrpSpPr>
            <a:grpSpLocks/>
          </p:cNvGrpSpPr>
          <p:nvPr/>
        </p:nvGrpSpPr>
        <p:grpSpPr bwMode="auto">
          <a:xfrm>
            <a:off x="8294688" y="4040188"/>
            <a:ext cx="706437" cy="455612"/>
            <a:chOff x="1471" y="2967"/>
            <a:chExt cx="445" cy="287"/>
          </a:xfrm>
        </p:grpSpPr>
        <p:sp>
          <p:nvSpPr>
            <p:cNvPr id="63580"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1"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63499" name="Group 1047"/>
          <p:cNvGrpSpPr>
            <a:grpSpLocks/>
          </p:cNvGrpSpPr>
          <p:nvPr/>
        </p:nvGrpSpPr>
        <p:grpSpPr bwMode="auto">
          <a:xfrm>
            <a:off x="5464175" y="3182938"/>
            <a:ext cx="706438" cy="455612"/>
            <a:chOff x="1471" y="2967"/>
            <a:chExt cx="445" cy="287"/>
          </a:xfrm>
        </p:grpSpPr>
        <p:sp>
          <p:nvSpPr>
            <p:cNvPr id="63578"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9"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0" name="Group 1050"/>
          <p:cNvGrpSpPr>
            <a:grpSpLocks/>
          </p:cNvGrpSpPr>
          <p:nvPr/>
        </p:nvGrpSpPr>
        <p:grpSpPr bwMode="auto">
          <a:xfrm>
            <a:off x="3116263" y="3151188"/>
            <a:ext cx="706437" cy="455612"/>
            <a:chOff x="1471" y="2967"/>
            <a:chExt cx="445" cy="287"/>
          </a:xfrm>
        </p:grpSpPr>
        <p:sp>
          <p:nvSpPr>
            <p:cNvPr id="63576"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7"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1" name="Group 1053"/>
          <p:cNvGrpSpPr>
            <a:grpSpLocks/>
          </p:cNvGrpSpPr>
          <p:nvPr/>
        </p:nvGrpSpPr>
        <p:grpSpPr bwMode="auto">
          <a:xfrm>
            <a:off x="747713" y="3138488"/>
            <a:ext cx="706437" cy="455612"/>
            <a:chOff x="1471" y="2967"/>
            <a:chExt cx="445" cy="287"/>
          </a:xfrm>
        </p:grpSpPr>
        <p:sp>
          <p:nvSpPr>
            <p:cNvPr id="63574"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5"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63502" name="Group 1056"/>
          <p:cNvGrpSpPr>
            <a:grpSpLocks/>
          </p:cNvGrpSpPr>
          <p:nvPr/>
        </p:nvGrpSpPr>
        <p:grpSpPr bwMode="auto">
          <a:xfrm>
            <a:off x="222250" y="4033838"/>
            <a:ext cx="706438" cy="455612"/>
            <a:chOff x="1471" y="2967"/>
            <a:chExt cx="445" cy="287"/>
          </a:xfrm>
        </p:grpSpPr>
        <p:sp>
          <p:nvSpPr>
            <p:cNvPr id="63572"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3"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63503" name="Group 1059"/>
          <p:cNvGrpSpPr>
            <a:grpSpLocks/>
          </p:cNvGrpSpPr>
          <p:nvPr/>
        </p:nvGrpSpPr>
        <p:grpSpPr bwMode="auto">
          <a:xfrm>
            <a:off x="1392238" y="4002088"/>
            <a:ext cx="706437" cy="455612"/>
            <a:chOff x="1471" y="2967"/>
            <a:chExt cx="445" cy="287"/>
          </a:xfrm>
        </p:grpSpPr>
        <p:sp>
          <p:nvSpPr>
            <p:cNvPr id="63570"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1"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63504" name="Group 1062"/>
          <p:cNvGrpSpPr>
            <a:grpSpLocks/>
          </p:cNvGrpSpPr>
          <p:nvPr/>
        </p:nvGrpSpPr>
        <p:grpSpPr bwMode="auto">
          <a:xfrm>
            <a:off x="2484438" y="4029075"/>
            <a:ext cx="706437" cy="455613"/>
            <a:chOff x="1471" y="2967"/>
            <a:chExt cx="445" cy="287"/>
          </a:xfrm>
        </p:grpSpPr>
        <p:sp>
          <p:nvSpPr>
            <p:cNvPr id="63568"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9"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5" name="Group 1065"/>
          <p:cNvGrpSpPr>
            <a:grpSpLocks/>
          </p:cNvGrpSpPr>
          <p:nvPr/>
        </p:nvGrpSpPr>
        <p:grpSpPr bwMode="auto">
          <a:xfrm>
            <a:off x="3760788" y="4016375"/>
            <a:ext cx="706437" cy="455613"/>
            <a:chOff x="1471" y="2967"/>
            <a:chExt cx="445" cy="287"/>
          </a:xfrm>
        </p:grpSpPr>
        <p:sp>
          <p:nvSpPr>
            <p:cNvPr id="63566"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7"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6" name="Group 1068"/>
          <p:cNvGrpSpPr>
            <a:grpSpLocks/>
          </p:cNvGrpSpPr>
          <p:nvPr/>
        </p:nvGrpSpPr>
        <p:grpSpPr bwMode="auto">
          <a:xfrm>
            <a:off x="4873625" y="4024313"/>
            <a:ext cx="706438" cy="455612"/>
            <a:chOff x="1471" y="2967"/>
            <a:chExt cx="445" cy="287"/>
          </a:xfrm>
        </p:grpSpPr>
        <p:sp>
          <p:nvSpPr>
            <p:cNvPr id="63564"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5"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63507" name="Group 1071"/>
          <p:cNvGrpSpPr>
            <a:grpSpLocks/>
          </p:cNvGrpSpPr>
          <p:nvPr/>
        </p:nvGrpSpPr>
        <p:grpSpPr bwMode="auto">
          <a:xfrm>
            <a:off x="6091238" y="4032250"/>
            <a:ext cx="706437" cy="455613"/>
            <a:chOff x="1471" y="2967"/>
            <a:chExt cx="445" cy="287"/>
          </a:xfrm>
        </p:grpSpPr>
        <p:sp>
          <p:nvSpPr>
            <p:cNvPr id="63562"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3"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63508" name="Group 1074"/>
          <p:cNvGrpSpPr>
            <a:grpSpLocks/>
          </p:cNvGrpSpPr>
          <p:nvPr/>
        </p:nvGrpSpPr>
        <p:grpSpPr bwMode="auto">
          <a:xfrm>
            <a:off x="7107238" y="4021138"/>
            <a:ext cx="706437" cy="455612"/>
            <a:chOff x="1471" y="2967"/>
            <a:chExt cx="445" cy="287"/>
          </a:xfrm>
        </p:grpSpPr>
        <p:sp>
          <p:nvSpPr>
            <p:cNvPr id="63560"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1"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63509"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0"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1"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2"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3"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4"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5"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6"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7"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8"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9"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0"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1"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2"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3"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4"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5"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6"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7"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8"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9"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3"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4"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5"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3537" name="Group 1105"/>
          <p:cNvGrpSpPr>
            <a:grpSpLocks/>
          </p:cNvGrpSpPr>
          <p:nvPr/>
        </p:nvGrpSpPr>
        <p:grpSpPr bwMode="auto">
          <a:xfrm>
            <a:off x="206375" y="6094413"/>
            <a:ext cx="500063" cy="600075"/>
            <a:chOff x="2928" y="1051"/>
            <a:chExt cx="840" cy="957"/>
          </a:xfrm>
        </p:grpSpPr>
        <p:sp>
          <p:nvSpPr>
            <p:cNvPr id="63547"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3548"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49"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0"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1"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2"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3"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4"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5"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6"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3557"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3558"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3559"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63538"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39"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63540"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63541"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18434" name="Ink 99"/>
              <p14:cNvContentPartPr>
                <a14:cpLocks xmlns:a14="http://schemas.microsoft.com/office/drawing/2010/main" noRot="1" noChangeAspect="1" noEditPoints="1" noChangeArrowheads="1" noChangeShapeType="1"/>
              </p14:cNvContentPartPr>
              <p14:nvPr/>
            </p14:nvContentPartPr>
            <p14:xfrm>
              <a:off x="784225" y="2252663"/>
              <a:ext cx="7978775" cy="1357312"/>
            </p14:xfrm>
          </p:contentPart>
        </mc:Choice>
        <mc:Fallback xmlns="">
          <p:pic>
            <p:nvPicPr>
              <p:cNvPr id="18434" name="Ink 99"/>
              <p:cNvPicPr>
                <a:picLocks noRot="1" noChangeAspect="1" noEditPoints="1" noChangeArrowheads="1" noChangeShapeType="1"/>
              </p:cNvPicPr>
              <p:nvPr/>
            </p:nvPicPr>
            <p:blipFill>
              <a:blip r:embed="rId4"/>
              <a:stretch>
                <a:fillRect/>
              </a:stretch>
            </p:blipFill>
            <p:spPr>
              <a:xfrm>
                <a:off x="770185" y="2237902"/>
                <a:ext cx="7997855" cy="138791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435" name="Ink 100"/>
              <p14:cNvContentPartPr>
                <a14:cpLocks xmlns:a14="http://schemas.microsoft.com/office/drawing/2010/main" noRot="1" noChangeAspect="1" noEditPoints="1" noChangeArrowheads="1" noChangeShapeType="1"/>
              </p14:cNvContentPartPr>
              <p14:nvPr/>
            </p14:nvContentPartPr>
            <p14:xfrm>
              <a:off x="4824413" y="3919538"/>
              <a:ext cx="4265612" cy="623887"/>
            </p14:xfrm>
          </p:contentPart>
        </mc:Choice>
        <mc:Fallback xmlns="">
          <p:pic>
            <p:nvPicPr>
              <p:cNvPr id="18435" name="Ink 100"/>
              <p:cNvPicPr>
                <a:picLocks noRot="1" noChangeAspect="1" noEditPoints="1" noChangeArrowheads="1" noChangeShapeType="1"/>
              </p:cNvPicPr>
              <p:nvPr/>
            </p:nvPicPr>
            <p:blipFill>
              <a:blip r:embed="rId6"/>
              <a:stretch>
                <a:fillRect/>
              </a:stretch>
            </p:blipFill>
            <p:spPr>
              <a:xfrm>
                <a:off x="4809293" y="3903698"/>
                <a:ext cx="4296212" cy="65448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436" name="Ink 101"/>
              <p14:cNvContentPartPr>
                <a14:cpLocks xmlns:a14="http://schemas.microsoft.com/office/drawing/2010/main" noRot="1" noChangeAspect="1" noEditPoints="1" noChangeArrowheads="1" noChangeShapeType="1"/>
              </p14:cNvContentPartPr>
              <p14:nvPr/>
            </p14:nvContentPartPr>
            <p14:xfrm>
              <a:off x="5502275" y="4519613"/>
              <a:ext cx="2663825" cy="1339850"/>
            </p14:xfrm>
          </p:contentPart>
        </mc:Choice>
        <mc:Fallback xmlns="">
          <p:pic>
            <p:nvPicPr>
              <p:cNvPr id="18436" name="Ink 101"/>
              <p:cNvPicPr>
                <a:picLocks noRot="1" noChangeAspect="1" noEditPoints="1" noChangeArrowheads="1" noChangeShapeType="1"/>
              </p:cNvPicPr>
              <p:nvPr/>
            </p:nvPicPr>
            <p:blipFill>
              <a:blip r:embed="rId8"/>
              <a:stretch>
                <a:fillRect/>
              </a:stretch>
            </p:blipFill>
            <p:spPr>
              <a:xfrm>
                <a:off x="5487156" y="4504494"/>
                <a:ext cx="2693703" cy="136828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437" name="Ink 102"/>
              <p14:cNvContentPartPr>
                <a14:cpLocks xmlns:a14="http://schemas.microsoft.com/office/drawing/2010/main" noRot="1" noChangeAspect="1" noEditPoints="1" noChangeArrowheads="1" noChangeShapeType="1"/>
              </p14:cNvContentPartPr>
              <p14:nvPr/>
            </p14:nvContentPartPr>
            <p14:xfrm>
              <a:off x="398463" y="4467225"/>
              <a:ext cx="622300" cy="857250"/>
            </p14:xfrm>
          </p:contentPart>
        </mc:Choice>
        <mc:Fallback xmlns="">
          <p:pic>
            <p:nvPicPr>
              <p:cNvPr id="18437" name="Ink 102"/>
              <p:cNvPicPr>
                <a:picLocks noRot="1" noChangeAspect="1" noEditPoints="1" noChangeArrowheads="1" noChangeShapeType="1"/>
              </p:cNvPicPr>
              <p:nvPr/>
            </p:nvPicPr>
            <p:blipFill>
              <a:blip r:embed="rId10"/>
              <a:stretch>
                <a:fillRect/>
              </a:stretch>
            </p:blipFill>
            <p:spPr>
              <a:xfrm>
                <a:off x="382986" y="4461467"/>
                <a:ext cx="652893" cy="87740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8438" name="Ink 103"/>
              <p14:cNvContentPartPr>
                <a14:cpLocks xmlns:a14="http://schemas.microsoft.com/office/drawing/2010/main" noRot="1" noChangeAspect="1" noEditPoints="1" noChangeArrowheads="1" noChangeShapeType="1"/>
              </p14:cNvContentPartPr>
              <p14:nvPr/>
            </p14:nvContentPartPr>
            <p14:xfrm>
              <a:off x="96838" y="4122738"/>
              <a:ext cx="106362" cy="238125"/>
            </p14:xfrm>
          </p:contentPart>
        </mc:Choice>
        <mc:Fallback xmlns="">
          <p:pic>
            <p:nvPicPr>
              <p:cNvPr id="18438" name="Ink 103"/>
              <p:cNvPicPr>
                <a:picLocks noRot="1" noChangeAspect="1" noEditPoints="1" noChangeArrowheads="1" noChangeShapeType="1"/>
              </p:cNvPicPr>
              <p:nvPr/>
            </p:nvPicPr>
            <p:blipFill>
              <a:blip r:embed="rId12"/>
              <a:stretch>
                <a:fillRect/>
              </a:stretch>
            </p:blipFill>
            <p:spPr>
              <a:xfrm>
                <a:off x="83137" y="4116254"/>
                <a:ext cx="134845" cy="26010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4"/>
          <p:cNvGrpSpPr>
            <a:grpSpLocks/>
          </p:cNvGrpSpPr>
          <p:nvPr/>
        </p:nvGrpSpPr>
        <p:grpSpPr bwMode="auto">
          <a:xfrm>
            <a:off x="1200150" y="1157288"/>
            <a:ext cx="3459163" cy="165100"/>
            <a:chOff x="295" y="1311"/>
            <a:chExt cx="5177" cy="114"/>
          </a:xfrm>
        </p:grpSpPr>
        <p:sp>
          <p:nvSpPr>
            <p:cNvPr id="64545"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6"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64515" name="Group 9"/>
          <p:cNvGrpSpPr>
            <a:grpSpLocks/>
          </p:cNvGrpSpPr>
          <p:nvPr/>
        </p:nvGrpSpPr>
        <p:grpSpPr bwMode="auto">
          <a:xfrm>
            <a:off x="349250" y="381000"/>
            <a:ext cx="444500" cy="488950"/>
            <a:chOff x="2928" y="1051"/>
            <a:chExt cx="840" cy="957"/>
          </a:xfrm>
        </p:grpSpPr>
        <p:sp>
          <p:nvSpPr>
            <p:cNvPr id="64532"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4533"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4"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5"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6"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7"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8"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9"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0"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1"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4542"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4543"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4544"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451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6451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6451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6451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6452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sp>
        <p:nvSpPr>
          <p:cNvPr id="64521"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64522"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64523"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sp>
        <p:nvSpPr>
          <p:cNvPr id="64524"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64525"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64526"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sp>
        <p:nvSpPr>
          <p:cNvPr id="64527"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64528"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64529"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64530"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64531"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5539" name="Group 3"/>
          <p:cNvGrpSpPr>
            <a:grpSpLocks/>
          </p:cNvGrpSpPr>
          <p:nvPr/>
        </p:nvGrpSpPr>
        <p:grpSpPr bwMode="auto">
          <a:xfrm>
            <a:off x="381000" y="1114425"/>
            <a:ext cx="8264525" cy="180975"/>
            <a:chOff x="295" y="1311"/>
            <a:chExt cx="5177" cy="114"/>
          </a:xfrm>
        </p:grpSpPr>
        <p:sp>
          <p:nvSpPr>
            <p:cNvPr id="6555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5540"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5541"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65542"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5543"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544"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5545"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6"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47"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5548"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9"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1"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52"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3"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5554"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5555"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5556"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5557"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6563" name="Group 3"/>
          <p:cNvGrpSpPr>
            <a:grpSpLocks/>
          </p:cNvGrpSpPr>
          <p:nvPr/>
        </p:nvGrpSpPr>
        <p:grpSpPr bwMode="auto">
          <a:xfrm>
            <a:off x="381000" y="1114425"/>
            <a:ext cx="8264525" cy="180975"/>
            <a:chOff x="295" y="1311"/>
            <a:chExt cx="5177" cy="114"/>
          </a:xfrm>
        </p:grpSpPr>
        <p:sp>
          <p:nvSpPr>
            <p:cNvPr id="6656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656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6564"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6565" name="Text Box 7"/>
          <p:cNvSpPr txBox="1">
            <a:spLocks noChangeArrowheads="1"/>
          </p:cNvSpPr>
          <p:nvPr/>
        </p:nvSpPr>
        <p:spPr bwMode="auto">
          <a:xfrm>
            <a:off x="1566863" y="5387975"/>
            <a:ext cx="620395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a:p>
            <a:r>
              <a:rPr lang="en-US" altLang="en-US">
                <a:latin typeface="Arial" pitchFamily="34" charset="0"/>
              </a:rPr>
              <a:t>Determining the parity of elements in a list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Tree>
    <p:extLst>
      <p:ext uri="{BB962C8B-B14F-4D97-AF65-F5344CB8AC3E}">
        <p14:creationId xmlns:p14="http://schemas.microsoft.com/office/powerpoint/2010/main" val="71249526"/>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nvSpPr>
        <p:spPr bwMode="auto">
          <a:xfrm>
            <a:off x="0" y="304800"/>
            <a:ext cx="914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3200">
                <a:latin typeface="Tahoma" pitchFamily="34" charset="0"/>
              </a:rPr>
              <a:t>Finite automaton: an example</a:t>
            </a:r>
          </a:p>
        </p:txBody>
      </p:sp>
      <p:sp>
        <p:nvSpPr>
          <p:cNvPr id="67587" name="Text Box 3"/>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C2D0DC"/>
                </a:solidFill>
                <a:latin typeface="Tahoma" pitchFamily="34" charset="0"/>
              </a:rPr>
              <a:t>An even number of a’s </a:t>
            </a:r>
          </a:p>
        </p:txBody>
      </p:sp>
      <p:sp>
        <p:nvSpPr>
          <p:cNvPr id="67588"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7589" name="Line 5"/>
          <p:cNvSpPr>
            <a:spLocks noChangeShapeType="1"/>
          </p:cNvSpPr>
          <p:nvPr/>
        </p:nvSpPr>
        <p:spPr bwMode="auto">
          <a:xfrm>
            <a:off x="4419600" y="2514600"/>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590" name="Text Box 6"/>
          <p:cNvSpPr txBox="1">
            <a:spLocks noChangeArrowheads="1"/>
          </p:cNvSpPr>
          <p:nvPr/>
        </p:nvSpPr>
        <p:spPr bwMode="auto">
          <a:xfrm>
            <a:off x="6781800" y="36195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7591" name="Oval 7"/>
          <p:cNvSpPr>
            <a:spLocks noChangeArrowheads="1"/>
          </p:cNvSpPr>
          <p:nvPr/>
        </p:nvSpPr>
        <p:spPr bwMode="auto">
          <a:xfrm>
            <a:off x="6705600" y="34290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2" name="Arc 8"/>
          <p:cNvSpPr>
            <a:spLocks/>
          </p:cNvSpPr>
          <p:nvPr/>
        </p:nvSpPr>
        <p:spPr bwMode="auto">
          <a:xfrm flipH="1">
            <a:off x="7467600" y="3276600"/>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3" name="Text Box 9"/>
          <p:cNvSpPr txBox="1">
            <a:spLocks noChangeArrowheads="1"/>
          </p:cNvSpPr>
          <p:nvPr/>
        </p:nvSpPr>
        <p:spPr bwMode="auto">
          <a:xfrm>
            <a:off x="4613275" y="35814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7594" name="Oval 10"/>
          <p:cNvSpPr>
            <a:spLocks noChangeArrowheads="1"/>
          </p:cNvSpPr>
          <p:nvPr/>
        </p:nvSpPr>
        <p:spPr bwMode="auto">
          <a:xfrm>
            <a:off x="4533900" y="33909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5" name="Arc 11"/>
          <p:cNvSpPr>
            <a:spLocks/>
          </p:cNvSpPr>
          <p:nvPr/>
        </p:nvSpPr>
        <p:spPr bwMode="auto">
          <a:xfrm flipH="1" flipV="1">
            <a:off x="4953000" y="4038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Arc 12"/>
          <p:cNvSpPr>
            <a:spLocks/>
          </p:cNvSpPr>
          <p:nvPr/>
        </p:nvSpPr>
        <p:spPr bwMode="auto">
          <a:xfrm flipH="1">
            <a:off x="4953000" y="2895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Arc 13"/>
          <p:cNvSpPr>
            <a:spLocks/>
          </p:cNvSpPr>
          <p:nvPr/>
        </p:nvSpPr>
        <p:spPr bwMode="auto">
          <a:xfrm>
            <a:off x="3810000" y="3314700"/>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8" name="Oval 14"/>
          <p:cNvSpPr>
            <a:spLocks noChangeArrowheads="1"/>
          </p:cNvSpPr>
          <p:nvPr/>
        </p:nvSpPr>
        <p:spPr bwMode="auto">
          <a:xfrm>
            <a:off x="4629150" y="3486150"/>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9" name="Text Box 15"/>
          <p:cNvSpPr txBox="1">
            <a:spLocks noChangeArrowheads="1"/>
          </p:cNvSpPr>
          <p:nvPr/>
        </p:nvSpPr>
        <p:spPr bwMode="auto">
          <a:xfrm>
            <a:off x="5489575" y="22860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7600" name="Text Box 16"/>
          <p:cNvSpPr txBox="1">
            <a:spLocks noChangeArrowheads="1"/>
          </p:cNvSpPr>
          <p:nvPr/>
        </p:nvSpPr>
        <p:spPr bwMode="auto">
          <a:xfrm>
            <a:off x="3124200" y="354965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7601" name="Text Box 17"/>
          <p:cNvSpPr txBox="1">
            <a:spLocks noChangeArrowheads="1"/>
          </p:cNvSpPr>
          <p:nvPr/>
        </p:nvSpPr>
        <p:spPr bwMode="auto">
          <a:xfrm>
            <a:off x="5491163" y="48006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7602" name="Text Box 18"/>
          <p:cNvSpPr txBox="1">
            <a:spLocks noChangeArrowheads="1"/>
          </p:cNvSpPr>
          <p:nvPr/>
        </p:nvSpPr>
        <p:spPr bwMode="auto">
          <a:xfrm>
            <a:off x="8077200" y="35052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7603" name="Text Box 19"/>
          <p:cNvSpPr txBox="1">
            <a:spLocks noChangeArrowheads="1"/>
          </p:cNvSpPr>
          <p:nvPr/>
        </p:nvSpPr>
        <p:spPr bwMode="auto">
          <a:xfrm>
            <a:off x="0" y="5638800"/>
            <a:ext cx="914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800">
                <a:solidFill>
                  <a:srgbClr val="0F08F0"/>
                </a:solidFill>
                <a:latin typeface="Tahoma" pitchFamily="34" charset="0"/>
              </a:rPr>
              <a:t>Two-states, two-symbols automaton </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
        <p:nvSpPr>
          <p:cNvPr id="68611" name="Rectangle 3"/>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8612"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8613"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8614" name="Rectangle 6"/>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8615" name="Text Box 7"/>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8616"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9635" name="Rectangle 3"/>
          <p:cNvSpPr>
            <a:spLocks noChangeArrowheads="1"/>
          </p:cNvSpPr>
          <p:nvPr/>
        </p:nvSpPr>
        <p:spPr bwMode="auto">
          <a:xfrm>
            <a:off x="3729038" y="2649538"/>
            <a:ext cx="19446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S1</a:t>
            </a:r>
          </a:p>
        </p:txBody>
      </p:sp>
      <p:sp>
        <p:nvSpPr>
          <p:cNvPr id="69636" name="AutoShape 4"/>
          <p:cNvSpPr>
            <a:spLocks/>
          </p:cNvSpPr>
          <p:nvPr/>
        </p:nvSpPr>
        <p:spPr bwMode="auto">
          <a:xfrm rot="5386531">
            <a:off x="4141788" y="2714625"/>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9637"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9638" name="Rectangle 6"/>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9639" name="Rectangle 7"/>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9640" name="Rectangle 8"/>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9641" name="Text Box 9"/>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69642" name="Text Box 10"/>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69643" name="Group 11"/>
          <p:cNvGrpSpPr>
            <a:grpSpLocks/>
          </p:cNvGrpSpPr>
          <p:nvPr/>
        </p:nvGrpSpPr>
        <p:grpSpPr bwMode="auto">
          <a:xfrm>
            <a:off x="2697163" y="3008313"/>
            <a:ext cx="184150" cy="427037"/>
            <a:chOff x="1699" y="1895"/>
            <a:chExt cx="116" cy="269"/>
          </a:xfrm>
        </p:grpSpPr>
        <p:sp>
          <p:nvSpPr>
            <p:cNvPr id="69645" name="Line 12"/>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6" name="Line 13"/>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7" name="Line 14"/>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69644" name="AutoShape 15"/>
          <p:cNvCxnSpPr>
            <a:cxnSpLocks noChangeShapeType="1"/>
            <a:stCxn id="69646" idx="1"/>
            <a:endCxn id="69635" idx="1"/>
          </p:cNvCxnSpPr>
          <p:nvPr/>
        </p:nvCxnSpPr>
        <p:spPr bwMode="auto">
          <a:xfrm rot="5400000" flipH="1" flipV="1">
            <a:off x="3035301" y="2755900"/>
            <a:ext cx="539750" cy="847725"/>
          </a:xfrm>
          <a:prstGeom prst="curvedConnector4">
            <a:avLst>
              <a:gd name="adj1" fmla="val -39704"/>
              <a:gd name="adj2" fmla="val 50000"/>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0659"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0660"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0661"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0662" name="Text Box 6"/>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0663" name="Text Box 7"/>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1683" name="Rectangle 3"/>
          <p:cNvSpPr>
            <a:spLocks noChangeArrowheads="1"/>
          </p:cNvSpPr>
          <p:nvPr/>
        </p:nvSpPr>
        <p:spPr bwMode="auto">
          <a:xfrm>
            <a:off x="4284663" y="2609850"/>
            <a:ext cx="1954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4" name="AutoShape 4"/>
          <p:cNvSpPr>
            <a:spLocks/>
          </p:cNvSpPr>
          <p:nvPr/>
        </p:nvSpPr>
        <p:spPr bwMode="auto">
          <a:xfrm rot="5378619">
            <a:off x="4768850" y="2674938"/>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685"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6" name="Rectangle 6"/>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1687" name="Rectangle 7"/>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1688"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1689" name="Text Box 9"/>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1690" name="Group 10"/>
          <p:cNvGrpSpPr>
            <a:grpSpLocks/>
          </p:cNvGrpSpPr>
          <p:nvPr/>
        </p:nvGrpSpPr>
        <p:grpSpPr bwMode="auto">
          <a:xfrm>
            <a:off x="2698750" y="4325938"/>
            <a:ext cx="184150" cy="427037"/>
            <a:chOff x="1699" y="1895"/>
            <a:chExt cx="116" cy="269"/>
          </a:xfrm>
        </p:grpSpPr>
        <p:sp>
          <p:nvSpPr>
            <p:cNvPr id="71692" name="Line 11"/>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3" name="Line 12"/>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4" name="Line 13"/>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1691" name="AutoShape 14"/>
          <p:cNvCxnSpPr>
            <a:cxnSpLocks noChangeShapeType="1"/>
            <a:stCxn id="71693" idx="1"/>
            <a:endCxn id="71683" idx="1"/>
          </p:cNvCxnSpPr>
          <p:nvPr/>
        </p:nvCxnSpPr>
        <p:spPr bwMode="auto">
          <a:xfrm rot="5400000" flipH="1" flipV="1">
            <a:off x="2635250" y="3117850"/>
            <a:ext cx="1897063" cy="1401763"/>
          </a:xfrm>
          <a:prstGeom prst="curvedConnector4">
            <a:avLst>
              <a:gd name="adj1" fmla="val -11296"/>
              <a:gd name="adj2" fmla="val 50056"/>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4948238"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2707"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2708" name="Rectangle 4"/>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2709"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2710"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49561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3731" name="Rectangle 3"/>
          <p:cNvSpPr>
            <a:spLocks noChangeArrowheads="1"/>
          </p:cNvSpPr>
          <p:nvPr/>
        </p:nvSpPr>
        <p:spPr bwMode="auto">
          <a:xfrm>
            <a:off x="4814888" y="2647950"/>
            <a:ext cx="19446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p:txBody>
      </p:sp>
      <p:sp>
        <p:nvSpPr>
          <p:cNvPr id="73732" name="AutoShape 4"/>
          <p:cNvSpPr>
            <a:spLocks/>
          </p:cNvSpPr>
          <p:nvPr/>
        </p:nvSpPr>
        <p:spPr bwMode="auto">
          <a:xfrm rot="5378619">
            <a:off x="5449888" y="2716213"/>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733"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3734" name="Rectangle 6"/>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3735" name="Text Box 7"/>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3736" name="Text Box 8"/>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3737" name="Group 9"/>
          <p:cNvGrpSpPr>
            <a:grpSpLocks/>
          </p:cNvGrpSpPr>
          <p:nvPr/>
        </p:nvGrpSpPr>
        <p:grpSpPr bwMode="auto">
          <a:xfrm>
            <a:off x="2673350" y="3868738"/>
            <a:ext cx="184150" cy="427037"/>
            <a:chOff x="1699" y="1895"/>
            <a:chExt cx="116" cy="269"/>
          </a:xfrm>
        </p:grpSpPr>
        <p:sp>
          <p:nvSpPr>
            <p:cNvPr id="73739" name="Line 10"/>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0" name="Line 11"/>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1" name="Line 12"/>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3738" name="AutoShape 13"/>
          <p:cNvCxnSpPr>
            <a:cxnSpLocks noChangeShapeType="1"/>
            <a:stCxn id="73740" idx="1"/>
            <a:endCxn id="73731" idx="1"/>
          </p:cNvCxnSpPr>
          <p:nvPr/>
        </p:nvCxnSpPr>
        <p:spPr bwMode="auto">
          <a:xfrm rot="5400000" flipH="1" flipV="1">
            <a:off x="3135312" y="2630488"/>
            <a:ext cx="1401763" cy="1957388"/>
          </a:xfrm>
          <a:prstGeom prst="curvedConnector4">
            <a:avLst>
              <a:gd name="adj1" fmla="val -15287"/>
              <a:gd name="adj2" fmla="val 50042"/>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nvSpPr>
        <p:spPr bwMode="auto">
          <a:xfrm>
            <a:off x="559752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74755" name="Text Box 3"/>
          <p:cNvSpPr txBox="1">
            <a:spLocks noChangeArrowheads="1"/>
          </p:cNvSpPr>
          <p:nvPr/>
        </p:nvSpPr>
        <p:spPr bwMode="auto">
          <a:xfrm>
            <a:off x="4941888" y="4362450"/>
            <a:ext cx="1912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FF0118"/>
                </a:solidFill>
                <a:latin typeface="Tahoma" pitchFamily="34" charset="0"/>
              </a:rPr>
              <a:t>The output</a:t>
            </a:r>
          </a:p>
        </p:txBody>
      </p:sp>
      <p:sp>
        <p:nvSpPr>
          <p:cNvPr id="74756"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4757"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4758"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1026"/>
          <p:cNvGrpSpPr>
            <a:grpSpLocks/>
          </p:cNvGrpSpPr>
          <p:nvPr/>
        </p:nvGrpSpPr>
        <p:grpSpPr bwMode="auto">
          <a:xfrm>
            <a:off x="457200" y="1143000"/>
            <a:ext cx="8218488" cy="180975"/>
            <a:chOff x="295" y="1311"/>
            <a:chExt cx="5177" cy="114"/>
          </a:xfrm>
        </p:grpSpPr>
        <p:sp>
          <p:nvSpPr>
            <p:cNvPr id="75781"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782"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577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 via DNA ?</a:t>
            </a:r>
          </a:p>
        </p:txBody>
      </p:sp>
      <p:sp>
        <p:nvSpPr>
          <p:cNvPr id="75780" name="Text Box 1030"/>
          <p:cNvSpPr txBox="1">
            <a:spLocks noChangeArrowheads="1"/>
          </p:cNvSpPr>
          <p:nvPr/>
        </p:nvSpPr>
        <p:spPr bwMode="auto">
          <a:xfrm>
            <a:off x="1600200" y="2895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Bio / Chem</a:t>
            </a: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5"/>
          <p:cNvGrpSpPr>
            <a:grpSpLocks/>
          </p:cNvGrpSpPr>
          <p:nvPr/>
        </p:nvGrpSpPr>
        <p:grpSpPr bwMode="auto">
          <a:xfrm>
            <a:off x="457200" y="1419225"/>
            <a:ext cx="8218488" cy="180975"/>
            <a:chOff x="295" y="1311"/>
            <a:chExt cx="5177" cy="114"/>
          </a:xfrm>
        </p:grpSpPr>
        <p:sp>
          <p:nvSpPr>
            <p:cNvPr id="76841" name="Rectangle 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42" name="Rectangle 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6803" name="Rectangle 8"/>
          <p:cNvSpPr>
            <a:spLocks noGrp="1" noChangeArrowheads="1"/>
          </p:cNvSpPr>
          <p:nvPr>
            <p:ph type="title"/>
          </p:nvPr>
        </p:nvSpPr>
        <p:spPr>
          <a:xfrm>
            <a:off x="685800" y="152400"/>
            <a:ext cx="7772400" cy="1143000"/>
          </a:xfrm>
          <a:noFill/>
        </p:spPr>
        <p:txBody>
          <a:bodyPr/>
          <a:lstStyle/>
          <a:p>
            <a:pPr eaLnBrk="1" hangingPunct="1"/>
            <a:r>
              <a:rPr lang="en-US" altLang="en-US" smtClean="0"/>
              <a:t>Finite State Machines are Everywhere!</a:t>
            </a:r>
          </a:p>
        </p:txBody>
      </p:sp>
      <p:pic>
        <p:nvPicPr>
          <p:cNvPr id="76804" name="Picture 9"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81200"/>
            <a:ext cx="1401763"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Oval 10"/>
          <p:cNvSpPr>
            <a:spLocks noChangeArrowheads="1"/>
          </p:cNvSpPr>
          <p:nvPr/>
        </p:nvSpPr>
        <p:spPr bwMode="auto">
          <a:xfrm>
            <a:off x="5105400" y="2057400"/>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76806" name="AutoShape 11"/>
          <p:cNvSpPr>
            <a:spLocks noChangeArrowheads="1"/>
          </p:cNvSpPr>
          <p:nvPr/>
        </p:nvSpPr>
        <p:spPr bwMode="auto">
          <a:xfrm rot="5430567">
            <a:off x="4800600" y="2155825"/>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07" name="Oval 12"/>
          <p:cNvSpPr>
            <a:spLocks noChangeArrowheads="1"/>
          </p:cNvSpPr>
          <p:nvPr/>
        </p:nvSpPr>
        <p:spPr bwMode="auto">
          <a:xfrm>
            <a:off x="28956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76808" name="Oval 15"/>
          <p:cNvSpPr>
            <a:spLocks noChangeArrowheads="1"/>
          </p:cNvSpPr>
          <p:nvPr/>
        </p:nvSpPr>
        <p:spPr bwMode="auto">
          <a:xfrm>
            <a:off x="41148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76809" name="Oval 16"/>
          <p:cNvSpPr>
            <a:spLocks noChangeArrowheads="1"/>
          </p:cNvSpPr>
          <p:nvPr/>
        </p:nvSpPr>
        <p:spPr bwMode="auto">
          <a:xfrm>
            <a:off x="53340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76810" name="Oval 17"/>
          <p:cNvSpPr>
            <a:spLocks noChangeArrowheads="1"/>
          </p:cNvSpPr>
          <p:nvPr/>
        </p:nvSpPr>
        <p:spPr bwMode="auto">
          <a:xfrm>
            <a:off x="65532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76811" name="Oval 18"/>
          <p:cNvSpPr>
            <a:spLocks noChangeArrowheads="1"/>
          </p:cNvSpPr>
          <p:nvPr/>
        </p:nvSpPr>
        <p:spPr bwMode="auto">
          <a:xfrm>
            <a:off x="77724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76812" name="Oval 19"/>
          <p:cNvSpPr>
            <a:spLocks noChangeArrowheads="1"/>
          </p:cNvSpPr>
          <p:nvPr/>
        </p:nvSpPr>
        <p:spPr bwMode="auto">
          <a:xfrm>
            <a:off x="2895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76813" name="Oval 20"/>
          <p:cNvSpPr>
            <a:spLocks noChangeArrowheads="1"/>
          </p:cNvSpPr>
          <p:nvPr/>
        </p:nvSpPr>
        <p:spPr bwMode="auto">
          <a:xfrm>
            <a:off x="4114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76814" name="Oval 21"/>
          <p:cNvSpPr>
            <a:spLocks noChangeArrowheads="1"/>
          </p:cNvSpPr>
          <p:nvPr/>
        </p:nvSpPr>
        <p:spPr bwMode="auto">
          <a:xfrm>
            <a:off x="53340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76815" name="Oval 22"/>
          <p:cNvSpPr>
            <a:spLocks noChangeArrowheads="1"/>
          </p:cNvSpPr>
          <p:nvPr/>
        </p:nvSpPr>
        <p:spPr bwMode="auto">
          <a:xfrm>
            <a:off x="65532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76816" name="Oval 23"/>
          <p:cNvSpPr>
            <a:spLocks noChangeArrowheads="1"/>
          </p:cNvSpPr>
          <p:nvPr/>
        </p:nvSpPr>
        <p:spPr bwMode="auto">
          <a:xfrm>
            <a:off x="7848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76817" name="Oval 24"/>
          <p:cNvSpPr>
            <a:spLocks noChangeArrowheads="1"/>
          </p:cNvSpPr>
          <p:nvPr/>
        </p:nvSpPr>
        <p:spPr bwMode="auto">
          <a:xfrm>
            <a:off x="28956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76818" name="Oval 25"/>
          <p:cNvSpPr>
            <a:spLocks noChangeArrowheads="1"/>
          </p:cNvSpPr>
          <p:nvPr/>
        </p:nvSpPr>
        <p:spPr bwMode="auto">
          <a:xfrm>
            <a:off x="44958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76819" name="Oval 26"/>
          <p:cNvSpPr>
            <a:spLocks noChangeArrowheads="1"/>
          </p:cNvSpPr>
          <p:nvPr/>
        </p:nvSpPr>
        <p:spPr bwMode="auto">
          <a:xfrm>
            <a:off x="61722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76820" name="Oval 27"/>
          <p:cNvSpPr>
            <a:spLocks noChangeArrowheads="1"/>
          </p:cNvSpPr>
          <p:nvPr/>
        </p:nvSpPr>
        <p:spPr bwMode="auto">
          <a:xfrm>
            <a:off x="3276600" y="5943600"/>
            <a:ext cx="1676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76821" name="Oval 28"/>
          <p:cNvSpPr>
            <a:spLocks noChangeArrowheads="1"/>
          </p:cNvSpPr>
          <p:nvPr/>
        </p:nvSpPr>
        <p:spPr bwMode="auto">
          <a:xfrm>
            <a:off x="3200400" y="5913438"/>
            <a:ext cx="1830388" cy="6064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76822" name="Group 29"/>
          <p:cNvGrpSpPr>
            <a:grpSpLocks/>
          </p:cNvGrpSpPr>
          <p:nvPr/>
        </p:nvGrpSpPr>
        <p:grpSpPr bwMode="auto">
          <a:xfrm>
            <a:off x="152400" y="5791200"/>
            <a:ext cx="398463" cy="685800"/>
            <a:chOff x="2928" y="1051"/>
            <a:chExt cx="840" cy="957"/>
          </a:xfrm>
        </p:grpSpPr>
        <p:sp>
          <p:nvSpPr>
            <p:cNvPr id="76828" name="Freeform 3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29" name="Oval 3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0" name="Oval 3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1" name="Oval 3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2" name="Oval 3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3" name="Oval 3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4" name="Oval 3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5" name="Oval 3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6" name="AutoShape 3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7" name="Freeform 3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38" name="Freeform 4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39" name="Freeform 4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40" name="Freeform 4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23" name="AutoShape 43"/>
          <p:cNvSpPr>
            <a:spLocks noChangeArrowheads="1"/>
          </p:cNvSpPr>
          <p:nvPr/>
        </p:nvSpPr>
        <p:spPr bwMode="auto">
          <a:xfrm>
            <a:off x="533400" y="4800600"/>
            <a:ext cx="2133600" cy="1066800"/>
          </a:xfrm>
          <a:prstGeom prst="wedgeRectCallout">
            <a:avLst>
              <a:gd name="adj1" fmla="val -48514"/>
              <a:gd name="adj2" fmla="val 6711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in this picture!</a:t>
            </a:r>
            <a:endParaRPr lang="en-US" altLang="en-US"/>
          </a:p>
        </p:txBody>
      </p:sp>
      <p:pic>
        <p:nvPicPr>
          <p:cNvPr id="76824" name="Picture 44"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6900" y="58674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25" name="AutoShape 45"/>
          <p:cNvSpPr>
            <a:spLocks noChangeArrowheads="1"/>
          </p:cNvSpPr>
          <p:nvPr/>
        </p:nvSpPr>
        <p:spPr bwMode="auto">
          <a:xfrm>
            <a:off x="6400800" y="5638800"/>
            <a:ext cx="2514600" cy="762000"/>
          </a:xfrm>
          <a:prstGeom prst="wedgeRectCallout">
            <a:avLst>
              <a:gd name="adj1" fmla="val -47727"/>
              <a:gd name="adj2" fmla="val 6604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How many states total in this kind of lock?</a:t>
            </a:r>
            <a:endParaRPr lang="en-US" altLang="en-US"/>
          </a:p>
        </p:txBody>
      </p:sp>
      <p:cxnSp>
        <p:nvCxnSpPr>
          <p:cNvPr id="76826" name="AutoShape 46"/>
          <p:cNvCxnSpPr>
            <a:cxnSpLocks noChangeShapeType="1"/>
            <a:stCxn id="76821" idx="2"/>
            <a:endCxn id="76805" idx="0"/>
          </p:cNvCxnSpPr>
          <p:nvPr/>
        </p:nvCxnSpPr>
        <p:spPr bwMode="auto">
          <a:xfrm rot="10800000" flipH="1">
            <a:off x="3200400" y="2057400"/>
            <a:ext cx="2476500" cy="4159250"/>
          </a:xfrm>
          <a:prstGeom prst="curvedConnector4">
            <a:avLst>
              <a:gd name="adj1" fmla="val -20324"/>
              <a:gd name="adj2" fmla="val 105495"/>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76827" name="Text Box 47"/>
          <p:cNvSpPr txBox="1">
            <a:spLocks noChangeArrowheads="1"/>
          </p:cNvSpPr>
          <p:nvPr/>
        </p:nvSpPr>
        <p:spPr bwMode="auto">
          <a:xfrm>
            <a:off x="2362200" y="21336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Enter</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
        <p:nvSpPr>
          <p:cNvPr id="15" name="Text Box 54"/>
          <p:cNvSpPr txBox="1">
            <a:spLocks noChangeArrowheads="1"/>
          </p:cNvSpPr>
          <p:nvPr/>
        </p:nvSpPr>
        <p:spPr bwMode="auto">
          <a:xfrm rot="20898459">
            <a:off x="585485" y="1056087"/>
            <a:ext cx="7820630" cy="233910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0" b="1" i="1" dirty="0" smtClean="0">
                <a:solidFill>
                  <a:srgbClr val="CC3300"/>
                </a:solidFill>
                <a:latin typeface="Cambria" panose="02040503050406030204" pitchFamily="18" charset="0"/>
              </a:rPr>
              <a:t>Computer</a:t>
            </a:r>
            <a:r>
              <a:rPr lang="en-US" altLang="en-US" sz="8000" b="1" i="1" dirty="0" smtClean="0">
                <a:latin typeface="Cambria" panose="02040503050406030204" pitchFamily="18" charset="0"/>
              </a:rPr>
              <a:t>  </a:t>
            </a:r>
            <a:r>
              <a:rPr lang="en-US" altLang="en-US" sz="8000" dirty="0" smtClean="0">
                <a:latin typeface="Cambria" panose="02040503050406030204" pitchFamily="18" charset="0"/>
              </a:rPr>
              <a:t>~        </a:t>
            </a:r>
            <a:r>
              <a:rPr lang="en-US" altLang="en-US" sz="6600" dirty="0" smtClean="0">
                <a:latin typeface="Cambria" panose="02040503050406030204" pitchFamily="18" charset="0"/>
              </a:rPr>
              <a:t>a finite state machine</a:t>
            </a:r>
            <a:endParaRPr lang="en-US" altLang="en-US" sz="6600" dirty="0">
              <a:latin typeface="Cambria" panose="02040503050406030204" pitchFamily="18" charset="0"/>
            </a:endParaRPr>
          </a:p>
        </p:txBody>
      </p:sp>
    </p:spTree>
    <p:extLst>
      <p:ext uri="{BB962C8B-B14F-4D97-AF65-F5344CB8AC3E}">
        <p14:creationId xmlns:p14="http://schemas.microsoft.com/office/powerpoint/2010/main" val="1731111342"/>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77827" name="Text Box 1027"/>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77828" name="Rectangle 1028"/>
          <p:cNvSpPr>
            <a:spLocks noChangeArrowheads="1"/>
          </p:cNvSpPr>
          <p:nvPr/>
        </p:nvSpPr>
        <p:spPr bwMode="auto">
          <a:xfrm>
            <a:off x="279400" y="1495425"/>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sp>
        <p:nvSpPr>
          <p:cNvPr id="77829" name="Rectangle 1029"/>
          <p:cNvSpPr>
            <a:spLocks noChangeArrowheads="1"/>
          </p:cNvSpPr>
          <p:nvPr/>
        </p:nvSpPr>
        <p:spPr bwMode="auto">
          <a:xfrm>
            <a:off x="4843463" y="19939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sp>
        <p:nvSpPr>
          <p:cNvPr id="77830" name="Rectangle 1030"/>
          <p:cNvSpPr>
            <a:spLocks noChangeArrowheads="1"/>
          </p:cNvSpPr>
          <p:nvPr/>
        </p:nvSpPr>
        <p:spPr bwMode="auto">
          <a:xfrm>
            <a:off x="260350" y="3657600"/>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77831" name="Rectangle 1031"/>
          <p:cNvSpPr>
            <a:spLocks noChangeArrowheads="1"/>
          </p:cNvSpPr>
          <p:nvPr/>
        </p:nvSpPr>
        <p:spPr bwMode="auto">
          <a:xfrm>
            <a:off x="5008563" y="36576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77832" name="Group 1032"/>
          <p:cNvGrpSpPr>
            <a:grpSpLocks/>
          </p:cNvGrpSpPr>
          <p:nvPr/>
        </p:nvGrpSpPr>
        <p:grpSpPr bwMode="auto">
          <a:xfrm>
            <a:off x="436563" y="1116013"/>
            <a:ext cx="8218487" cy="180975"/>
            <a:chOff x="295" y="1311"/>
            <a:chExt cx="5177" cy="114"/>
          </a:xfrm>
        </p:grpSpPr>
        <p:sp>
          <p:nvSpPr>
            <p:cNvPr id="7783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783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1026"/>
          <p:cNvGrpSpPr>
            <a:grpSpLocks/>
          </p:cNvGrpSpPr>
          <p:nvPr/>
        </p:nvGrpSpPr>
        <p:grpSpPr bwMode="auto">
          <a:xfrm>
            <a:off x="533400" y="1143000"/>
            <a:ext cx="8218488" cy="180975"/>
            <a:chOff x="295" y="1311"/>
            <a:chExt cx="5177" cy="114"/>
          </a:xfrm>
        </p:grpSpPr>
        <p:sp>
          <p:nvSpPr>
            <p:cNvPr id="78893"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94"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88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78853"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78854" name="Rectangle 1044"/>
          <p:cNvSpPr>
            <a:spLocks noChangeArrowheads="1"/>
          </p:cNvSpPr>
          <p:nvPr/>
        </p:nvSpPr>
        <p:spPr bwMode="auto">
          <a:xfrm>
            <a:off x="3998913" y="2133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5" name="Rectangle 1045"/>
          <p:cNvSpPr>
            <a:spLocks noChangeArrowheads="1"/>
          </p:cNvSpPr>
          <p:nvPr/>
        </p:nvSpPr>
        <p:spPr bwMode="auto">
          <a:xfrm>
            <a:off x="3998913" y="2362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6" name="Rectangle 1046"/>
          <p:cNvSpPr>
            <a:spLocks noChangeArrowheads="1"/>
          </p:cNvSpPr>
          <p:nvPr/>
        </p:nvSpPr>
        <p:spPr bwMode="auto">
          <a:xfrm>
            <a:off x="3998913" y="2590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7" name="Rectangle 1047"/>
          <p:cNvSpPr>
            <a:spLocks noChangeArrowheads="1"/>
          </p:cNvSpPr>
          <p:nvPr/>
        </p:nvSpPr>
        <p:spPr bwMode="auto">
          <a:xfrm>
            <a:off x="3998913" y="2819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8" name="Rectangle 1048"/>
          <p:cNvSpPr>
            <a:spLocks noChangeArrowheads="1"/>
          </p:cNvSpPr>
          <p:nvPr/>
        </p:nvSpPr>
        <p:spPr bwMode="auto">
          <a:xfrm>
            <a:off x="3998913" y="3048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9" name="Rectangle 1049"/>
          <p:cNvSpPr>
            <a:spLocks noChangeArrowheads="1"/>
          </p:cNvSpPr>
          <p:nvPr/>
        </p:nvSpPr>
        <p:spPr bwMode="auto">
          <a:xfrm>
            <a:off x="3998913" y="3276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0" name="Rectangle 1050"/>
          <p:cNvSpPr>
            <a:spLocks noChangeArrowheads="1"/>
          </p:cNvSpPr>
          <p:nvPr/>
        </p:nvSpPr>
        <p:spPr bwMode="auto">
          <a:xfrm>
            <a:off x="3998913" y="3505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1" name="Rectangle 1051"/>
          <p:cNvSpPr>
            <a:spLocks noChangeArrowheads="1"/>
          </p:cNvSpPr>
          <p:nvPr/>
        </p:nvSpPr>
        <p:spPr bwMode="auto">
          <a:xfrm>
            <a:off x="3998913" y="3733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2" name="Rectangle 1052"/>
          <p:cNvSpPr>
            <a:spLocks noChangeArrowheads="1"/>
          </p:cNvSpPr>
          <p:nvPr/>
        </p:nvSpPr>
        <p:spPr bwMode="auto">
          <a:xfrm>
            <a:off x="3998913" y="3962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3" name="Text Box 1053"/>
          <p:cNvSpPr txBox="1">
            <a:spLocks noChangeArrowheads="1"/>
          </p:cNvSpPr>
          <p:nvPr/>
        </p:nvSpPr>
        <p:spPr bwMode="auto">
          <a:xfrm>
            <a:off x="3465513" y="4419600"/>
            <a:ext cx="2249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78864" name="Rectangle 1054"/>
          <p:cNvSpPr>
            <a:spLocks noChangeArrowheads="1"/>
          </p:cNvSpPr>
          <p:nvPr/>
        </p:nvSpPr>
        <p:spPr bwMode="auto">
          <a:xfrm>
            <a:off x="4052888" y="21018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78865" name="Rectangle 1055"/>
          <p:cNvSpPr>
            <a:spLocks noChangeArrowheads="1"/>
          </p:cNvSpPr>
          <p:nvPr/>
        </p:nvSpPr>
        <p:spPr bwMode="auto">
          <a:xfrm>
            <a:off x="4054475" y="23399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78866" name="Rectangle 1056"/>
          <p:cNvSpPr>
            <a:spLocks noChangeArrowheads="1"/>
          </p:cNvSpPr>
          <p:nvPr/>
        </p:nvSpPr>
        <p:spPr bwMode="auto">
          <a:xfrm>
            <a:off x="1103313" y="21336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78867" name="Text Box 1057"/>
          <p:cNvSpPr txBox="1">
            <a:spLocks noChangeArrowheads="1"/>
          </p:cNvSpPr>
          <p:nvPr/>
        </p:nvSpPr>
        <p:spPr bwMode="auto">
          <a:xfrm>
            <a:off x="1255713" y="37338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78868" name="Rectangle 1058"/>
          <p:cNvSpPr>
            <a:spLocks noChangeArrowheads="1"/>
          </p:cNvSpPr>
          <p:nvPr/>
        </p:nvSpPr>
        <p:spPr bwMode="auto">
          <a:xfrm>
            <a:off x="1941513" y="2362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78869" name="Rectangle 1059"/>
          <p:cNvSpPr>
            <a:spLocks noChangeArrowheads="1"/>
          </p:cNvSpPr>
          <p:nvPr/>
        </p:nvSpPr>
        <p:spPr bwMode="auto">
          <a:xfrm>
            <a:off x="1941513" y="2667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78870" name="Rectangle 1060"/>
          <p:cNvSpPr>
            <a:spLocks noChangeArrowheads="1"/>
          </p:cNvSpPr>
          <p:nvPr/>
        </p:nvSpPr>
        <p:spPr bwMode="auto">
          <a:xfrm>
            <a:off x="1941513"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1" name="Text Box 1061"/>
          <p:cNvSpPr txBox="1">
            <a:spLocks noChangeArrowheads="1"/>
          </p:cNvSpPr>
          <p:nvPr/>
        </p:nvSpPr>
        <p:spPr bwMode="auto">
          <a:xfrm>
            <a:off x="265113" y="1676400"/>
            <a:ext cx="314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78872" name="Line 1062"/>
          <p:cNvSpPr>
            <a:spLocks noChangeShapeType="1"/>
          </p:cNvSpPr>
          <p:nvPr/>
        </p:nvSpPr>
        <p:spPr bwMode="auto">
          <a:xfrm>
            <a:off x="1636713" y="19050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3" name="Line 1063"/>
          <p:cNvSpPr>
            <a:spLocks noChangeShapeType="1"/>
          </p:cNvSpPr>
          <p:nvPr/>
        </p:nvSpPr>
        <p:spPr bwMode="auto">
          <a:xfrm>
            <a:off x="1027113" y="27432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4" name="Rectangle 1064"/>
          <p:cNvSpPr>
            <a:spLocks noChangeArrowheads="1"/>
          </p:cNvSpPr>
          <p:nvPr/>
        </p:nvSpPr>
        <p:spPr bwMode="auto">
          <a:xfrm>
            <a:off x="1865313"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5" name="Rectangle 1065"/>
          <p:cNvSpPr>
            <a:spLocks noChangeArrowheads="1"/>
          </p:cNvSpPr>
          <p:nvPr/>
        </p:nvSpPr>
        <p:spPr bwMode="auto">
          <a:xfrm>
            <a:off x="1789113" y="3048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78876" name="Text Box 1066"/>
          <p:cNvSpPr txBox="1">
            <a:spLocks noChangeArrowheads="1"/>
          </p:cNvSpPr>
          <p:nvPr/>
        </p:nvSpPr>
        <p:spPr bwMode="auto">
          <a:xfrm>
            <a:off x="265113" y="2997200"/>
            <a:ext cx="935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78877" name="Line 1067"/>
          <p:cNvSpPr>
            <a:spLocks noChangeShapeType="1"/>
          </p:cNvSpPr>
          <p:nvPr/>
        </p:nvSpPr>
        <p:spPr bwMode="auto">
          <a:xfrm>
            <a:off x="874713" y="3200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8" name="Rectangle 1068"/>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79" name="Rectangle 1069"/>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0" name="Rectangle 1070"/>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1" name="Rectangle 1071"/>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2" name="Line 1072"/>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3" name="Text Box 1073"/>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
        <p:nvSpPr>
          <p:cNvPr id="78884" name="Rectangle 1074"/>
          <p:cNvSpPr>
            <a:spLocks noChangeArrowheads="1"/>
          </p:cNvSpPr>
          <p:nvPr/>
        </p:nvSpPr>
        <p:spPr bwMode="auto">
          <a:xfrm>
            <a:off x="1676400" y="5562600"/>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10110</a:t>
            </a:r>
          </a:p>
        </p:txBody>
      </p:sp>
      <p:sp>
        <p:nvSpPr>
          <p:cNvPr id="78885" name="Text Box 1075"/>
          <p:cNvSpPr txBox="1">
            <a:spLocks noChangeArrowheads="1"/>
          </p:cNvSpPr>
          <p:nvPr/>
        </p:nvSpPr>
        <p:spPr bwMode="auto">
          <a:xfrm>
            <a:off x="2174875" y="5976938"/>
            <a:ext cx="204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External input</a:t>
            </a:r>
          </a:p>
        </p:txBody>
      </p:sp>
      <p:sp>
        <p:nvSpPr>
          <p:cNvPr id="78886" name="Rectangle 1076"/>
          <p:cNvSpPr>
            <a:spLocks noChangeArrowheads="1"/>
          </p:cNvSpPr>
          <p:nvPr/>
        </p:nvSpPr>
        <p:spPr bwMode="auto">
          <a:xfrm>
            <a:off x="1643063" y="5940425"/>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78887" name="Text Box 1077"/>
          <p:cNvSpPr txBox="1">
            <a:spLocks noChangeArrowheads="1"/>
          </p:cNvSpPr>
          <p:nvPr/>
        </p:nvSpPr>
        <p:spPr bwMode="auto">
          <a:xfrm>
            <a:off x="5715000" y="1676400"/>
            <a:ext cx="2644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“States”</a:t>
            </a:r>
            <a:endParaRPr lang="en-US" altLang="en-US">
              <a:latin typeface="Courier New" pitchFamily="49" charset="0"/>
            </a:endParaRPr>
          </a:p>
        </p:txBody>
      </p:sp>
      <p:sp>
        <p:nvSpPr>
          <p:cNvPr id="78888" name="Line 1078"/>
          <p:cNvSpPr>
            <a:spLocks noChangeShapeType="1"/>
          </p:cNvSpPr>
          <p:nvPr/>
        </p:nvSpPr>
        <p:spPr bwMode="auto">
          <a:xfrm>
            <a:off x="6019800" y="2057400"/>
            <a:ext cx="762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9" name="Line 1079"/>
          <p:cNvSpPr>
            <a:spLocks noChangeShapeType="1"/>
          </p:cNvSpPr>
          <p:nvPr/>
        </p:nvSpPr>
        <p:spPr bwMode="auto">
          <a:xfrm>
            <a:off x="6172200" y="2057400"/>
            <a:ext cx="2286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0" name="Line 1080"/>
          <p:cNvSpPr>
            <a:spLocks noChangeShapeType="1"/>
          </p:cNvSpPr>
          <p:nvPr/>
        </p:nvSpPr>
        <p:spPr bwMode="auto">
          <a:xfrm>
            <a:off x="6324600" y="2057400"/>
            <a:ext cx="304800" cy="30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1" name="Line 1081"/>
          <p:cNvSpPr>
            <a:spLocks noChangeShapeType="1"/>
          </p:cNvSpPr>
          <p:nvPr/>
        </p:nvSpPr>
        <p:spPr bwMode="auto">
          <a:xfrm>
            <a:off x="6858000" y="1905000"/>
            <a:ext cx="3810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2" name="Text Box 1082"/>
          <p:cNvSpPr txBox="1">
            <a:spLocks noChangeArrowheads="1"/>
          </p:cNvSpPr>
          <p:nvPr/>
        </p:nvSpPr>
        <p:spPr bwMode="auto">
          <a:xfrm>
            <a:off x="4919663" y="5856288"/>
            <a:ext cx="39846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1026"/>
          <p:cNvGrpSpPr>
            <a:grpSpLocks/>
          </p:cNvGrpSpPr>
          <p:nvPr/>
        </p:nvGrpSpPr>
        <p:grpSpPr bwMode="auto">
          <a:xfrm>
            <a:off x="533400" y="1143000"/>
            <a:ext cx="8218488" cy="180975"/>
            <a:chOff x="295" y="1311"/>
            <a:chExt cx="5177" cy="114"/>
          </a:xfrm>
        </p:grpSpPr>
        <p:sp>
          <p:nvSpPr>
            <p:cNvPr id="7987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9875" name="Text Box 1068"/>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6" name="Text Box 1069"/>
          <p:cNvSpPr txBox="1">
            <a:spLocks noChangeArrowheads="1"/>
          </p:cNvSpPr>
          <p:nvPr/>
        </p:nvSpPr>
        <p:spPr bwMode="auto">
          <a:xfrm>
            <a:off x="1698625" y="2286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as FSMs</a:t>
            </a:r>
          </a:p>
        </p:txBody>
      </p:sp>
      <p:sp>
        <p:nvSpPr>
          <p:cNvPr id="79877" name="Text Box 1070"/>
          <p:cNvSpPr txBox="1">
            <a:spLocks noChangeArrowheads="1"/>
          </p:cNvSpPr>
          <p:nvPr/>
        </p:nvSpPr>
        <p:spPr bwMode="auto">
          <a:xfrm>
            <a:off x="1036638" y="5986463"/>
            <a:ext cx="6999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436563" y="1116013"/>
            <a:ext cx="8218487" cy="180975"/>
            <a:chOff x="295" y="1311"/>
            <a:chExt cx="5177" cy="114"/>
          </a:xfrm>
        </p:grpSpPr>
        <p:sp>
          <p:nvSpPr>
            <p:cNvPr id="8090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090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0899"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 Examples</a:t>
            </a:r>
          </a:p>
        </p:txBody>
      </p:sp>
      <p:sp>
        <p:nvSpPr>
          <p:cNvPr id="80900" name="Text Box 6"/>
          <p:cNvSpPr txBox="1">
            <a:spLocks noChangeArrowheads="1"/>
          </p:cNvSpPr>
          <p:nvPr/>
        </p:nvSpPr>
        <p:spPr bwMode="auto">
          <a:xfrm>
            <a:off x="428625" y="1470025"/>
            <a:ext cx="6911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even }</a:t>
            </a:r>
            <a:endParaRPr lang="en-US" altLang="en-US">
              <a:latin typeface="Times" pitchFamily="-106" charset="0"/>
            </a:endParaRPr>
          </a:p>
        </p:txBody>
      </p:sp>
      <p:sp>
        <p:nvSpPr>
          <p:cNvPr id="80901" name="Text Box 7"/>
          <p:cNvSpPr txBox="1">
            <a:spLocks noChangeArrowheads="1"/>
          </p:cNvSpPr>
          <p:nvPr/>
        </p:nvSpPr>
        <p:spPr bwMode="auto">
          <a:xfrm>
            <a:off x="428625" y="3830638"/>
            <a:ext cx="853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does </a:t>
            </a:r>
            <a:r>
              <a:rPr lang="en-US" altLang="en-US" sz="2000" b="1">
                <a:solidFill>
                  <a:srgbClr val="333399"/>
                </a:solidFill>
                <a:latin typeface="Arial" pitchFamily="34" charset="0"/>
              </a:rPr>
              <a:t>not</a:t>
            </a:r>
            <a:r>
              <a:rPr lang="en-US" altLang="en-US" sz="2000">
                <a:solidFill>
                  <a:srgbClr val="333399"/>
                </a:solidFill>
                <a:latin typeface="Arial" pitchFamily="34" charset="0"/>
              </a:rPr>
              <a:t> contain the substring 101 }</a:t>
            </a:r>
          </a:p>
        </p:txBody>
      </p:sp>
      <p:sp>
        <p:nvSpPr>
          <p:cNvPr id="80902" name="Text Box 8"/>
          <p:cNvSpPr txBox="1">
            <a:spLocks noChangeArrowheads="1"/>
          </p:cNvSpPr>
          <p:nvPr/>
        </p:nvSpPr>
        <p:spPr bwMode="auto">
          <a:xfrm>
            <a:off x="6230938" y="6511925"/>
            <a:ext cx="28019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binary even numbers are sort of cheating…</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436563" y="1116013"/>
            <a:ext cx="8218487" cy="180975"/>
            <a:chOff x="295" y="1311"/>
            <a:chExt cx="5177" cy="114"/>
          </a:xfrm>
        </p:grpSpPr>
        <p:sp>
          <p:nvSpPr>
            <p:cNvPr id="819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1923"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DFAs can do anything !?</a:t>
            </a:r>
          </a:p>
        </p:txBody>
      </p:sp>
      <p:sp>
        <p:nvSpPr>
          <p:cNvPr id="81924" name="Text Box 6"/>
          <p:cNvSpPr txBox="1">
            <a:spLocks noChangeArrowheads="1"/>
          </p:cNvSpPr>
          <p:nvPr/>
        </p:nvSpPr>
        <p:spPr bwMode="auto">
          <a:xfrm>
            <a:off x="403225" y="1428750"/>
            <a:ext cx="8072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divisible by 3 }</a:t>
            </a:r>
            <a:endParaRPr lang="en-US" altLang="en-US">
              <a:latin typeface="Times" pitchFamily="-106" charset="0"/>
            </a:endParaRPr>
          </a:p>
        </p:txBody>
      </p:sp>
      <p:sp>
        <p:nvSpPr>
          <p:cNvPr id="81925" name="Text Box 7"/>
          <p:cNvSpPr txBox="1">
            <a:spLocks noChangeArrowheads="1"/>
          </p:cNvSpPr>
          <p:nvPr/>
        </p:nvSpPr>
        <p:spPr bwMode="auto">
          <a:xfrm>
            <a:off x="8455025" y="6511925"/>
            <a:ext cx="5857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JFLAP</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2"/>
          <p:cNvSpPr txBox="1">
            <a:spLocks noChangeArrowheads="1"/>
          </p:cNvSpPr>
          <p:nvPr/>
        </p:nvSpPr>
        <p:spPr bwMode="auto">
          <a:xfrm>
            <a:off x="279400" y="230188"/>
            <a:ext cx="85455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Capabilities</a:t>
            </a:r>
          </a:p>
        </p:txBody>
      </p:sp>
      <p:sp>
        <p:nvSpPr>
          <p:cNvPr id="82947" name="Text Box 3"/>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82948" name="Rectangle 6"/>
          <p:cNvSpPr>
            <a:spLocks noChangeArrowheads="1"/>
          </p:cNvSpPr>
          <p:nvPr/>
        </p:nvSpPr>
        <p:spPr bwMode="auto">
          <a:xfrm>
            <a:off x="260350" y="3763963"/>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first and last digits are the same.</a:t>
            </a:r>
          </a:p>
        </p:txBody>
      </p:sp>
      <p:sp>
        <p:nvSpPr>
          <p:cNvPr id="82949" name="Rectangle 7"/>
          <p:cNvSpPr>
            <a:spLocks noChangeArrowheads="1"/>
          </p:cNvSpPr>
          <p:nvPr/>
        </p:nvSpPr>
        <p:spPr bwMode="auto">
          <a:xfrm>
            <a:off x="5148263" y="3441700"/>
            <a:ext cx="3513137"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which are </a:t>
            </a:r>
            <a:r>
              <a:rPr lang="en-US" altLang="en-US" sz="1800" b="1" i="1">
                <a:latin typeface="Times" pitchFamily="-106" charset="0"/>
              </a:rPr>
              <a:t>palindromes</a:t>
            </a:r>
            <a:r>
              <a:rPr lang="en-US" altLang="en-US" sz="1800">
                <a:latin typeface="Times" pitchFamily="-106" charset="0"/>
              </a:rPr>
              <a:t> (they are the same forward and backward).</a:t>
            </a: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2"/>
          <p:cNvSpPr txBox="1">
            <a:spLocks noChangeArrowheads="1"/>
          </p:cNvSpPr>
          <p:nvPr/>
        </p:nvSpPr>
        <p:spPr bwMode="auto">
          <a:xfrm>
            <a:off x="376238" y="230188"/>
            <a:ext cx="33797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400">
                <a:latin typeface="Times" pitchFamily="-106" charset="0"/>
              </a:rPr>
              <a:t>DFA “Quiz”</a:t>
            </a:r>
          </a:p>
        </p:txBody>
      </p:sp>
      <p:sp>
        <p:nvSpPr>
          <p:cNvPr id="83971" name="Text Box 3"/>
          <p:cNvSpPr txBox="1">
            <a:spLocks noChangeArrowheads="1"/>
          </p:cNvSpPr>
          <p:nvPr/>
        </p:nvSpPr>
        <p:spPr bwMode="auto">
          <a:xfrm>
            <a:off x="290513" y="1365250"/>
            <a:ext cx="4086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(1) Draw a DFA that accepts</a:t>
            </a:r>
            <a:endParaRPr lang="en-US" altLang="en-US">
              <a:solidFill>
                <a:srgbClr val="333399"/>
              </a:solidFill>
              <a:latin typeface="Times" pitchFamily="-106" charset="0"/>
            </a:endParaRPr>
          </a:p>
        </p:txBody>
      </p:sp>
      <p:sp>
        <p:nvSpPr>
          <p:cNvPr id="83972" name="Text Box 4"/>
          <p:cNvSpPr txBox="1">
            <a:spLocks noChangeArrowheads="1"/>
          </p:cNvSpPr>
          <p:nvPr/>
        </p:nvSpPr>
        <p:spPr bwMode="auto">
          <a:xfrm>
            <a:off x="290513" y="3232150"/>
            <a:ext cx="7059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(2) </a:t>
            </a:r>
            <a:r>
              <a:rPr lang="en-US" altLang="en-US">
                <a:solidFill>
                  <a:schemeClr val="folHlink"/>
                </a:solidFill>
                <a:latin typeface="Times" pitchFamily="-106" charset="0"/>
              </a:rPr>
              <a:t>(</a:t>
            </a:r>
            <a:r>
              <a:rPr lang="en-US" altLang="en-US" i="1">
                <a:solidFill>
                  <a:schemeClr val="folHlink"/>
                </a:solidFill>
                <a:latin typeface="Times" pitchFamily="-106" charset="0"/>
              </a:rPr>
              <a:t>Watch out!)</a:t>
            </a:r>
            <a:r>
              <a:rPr lang="en-US" altLang="en-US" i="1">
                <a:latin typeface="Times" pitchFamily="-106" charset="0"/>
              </a:rPr>
              <a:t>  </a:t>
            </a:r>
            <a:r>
              <a:rPr lang="en-US" altLang="en-US">
                <a:latin typeface="Times" pitchFamily="-106" charset="0"/>
              </a:rPr>
              <a:t>Draw a DFA accepting</a:t>
            </a:r>
          </a:p>
        </p:txBody>
      </p:sp>
      <p:sp>
        <p:nvSpPr>
          <p:cNvPr id="83973" name="Text Box 5"/>
          <p:cNvSpPr txBox="1">
            <a:spLocks noChangeArrowheads="1"/>
          </p:cNvSpPr>
          <p:nvPr/>
        </p:nvSpPr>
        <p:spPr bwMode="auto">
          <a:xfrm>
            <a:off x="2195513" y="2927350"/>
            <a:ext cx="4848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000FF"/>
                </a:solidFill>
                <a:latin typeface="Arial" pitchFamily="34" charset="0"/>
              </a:rPr>
              <a:t>Extra Credit:  do your solutions use the </a:t>
            </a:r>
            <a:r>
              <a:rPr lang="en-US" altLang="en-US" sz="1000" b="1" i="1">
                <a:solidFill>
                  <a:srgbClr val="0000FF"/>
                </a:solidFill>
                <a:latin typeface="Arial" pitchFamily="34" charset="0"/>
              </a:rPr>
              <a:t>minimum possible</a:t>
            </a:r>
            <a:r>
              <a:rPr lang="en-US" altLang="en-US" sz="1000" b="1">
                <a:solidFill>
                  <a:srgbClr val="0000FF"/>
                </a:solidFill>
                <a:latin typeface="Arial" pitchFamily="34" charset="0"/>
              </a:rPr>
              <a:t> number of states?</a:t>
            </a:r>
          </a:p>
        </p:txBody>
      </p:sp>
      <p:sp>
        <p:nvSpPr>
          <p:cNvPr id="83974" name="Rectangle 6"/>
          <p:cNvSpPr>
            <a:spLocks noChangeArrowheads="1"/>
          </p:cNvSpPr>
          <p:nvPr/>
        </p:nvSpPr>
        <p:spPr bwMode="auto">
          <a:xfrm>
            <a:off x="252413" y="1846263"/>
            <a:ext cx="3984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 character is a 1}</a:t>
            </a:r>
          </a:p>
        </p:txBody>
      </p:sp>
      <p:sp>
        <p:nvSpPr>
          <p:cNvPr id="83975" name="Rectangle 7"/>
          <p:cNvSpPr>
            <a:spLocks noChangeArrowheads="1"/>
          </p:cNvSpPr>
          <p:nvPr/>
        </p:nvSpPr>
        <p:spPr bwMode="auto">
          <a:xfrm>
            <a:off x="249238" y="3749675"/>
            <a:ext cx="6496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third-to-last character </a:t>
            </a:r>
            <a:r>
              <a:rPr lang="en-US" altLang="en-US" sz="2000" i="1">
                <a:solidFill>
                  <a:srgbClr val="333399"/>
                </a:solidFill>
                <a:latin typeface="Arial" pitchFamily="34" charset="0"/>
              </a:rPr>
              <a:t>(from the right)</a:t>
            </a:r>
            <a:r>
              <a:rPr lang="en-US" altLang="en-US" sz="2000">
                <a:solidFill>
                  <a:srgbClr val="333399"/>
                </a:solidFill>
                <a:latin typeface="Arial" pitchFamily="34" charset="0"/>
              </a:rPr>
              <a:t> is a 1}</a:t>
            </a:r>
          </a:p>
        </p:txBody>
      </p:sp>
      <p:sp>
        <p:nvSpPr>
          <p:cNvPr id="83976" name="Line 8"/>
          <p:cNvSpPr>
            <a:spLocks noChangeShapeType="1"/>
          </p:cNvSpPr>
          <p:nvPr/>
        </p:nvSpPr>
        <p:spPr bwMode="auto">
          <a:xfrm>
            <a:off x="258763"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7" name="Line 9"/>
          <p:cNvSpPr>
            <a:spLocks noChangeShapeType="1"/>
          </p:cNvSpPr>
          <p:nvPr/>
        </p:nvSpPr>
        <p:spPr bwMode="auto">
          <a:xfrm>
            <a:off x="7056438"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4995"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 anywhere</a:t>
            </a:r>
          </a:p>
          <a:p>
            <a:pPr eaLnBrk="1" hangingPunct="1"/>
            <a:r>
              <a:rPr lang="en-US" altLang="en-US" sz="2800" smtClean="0"/>
              <a:t>Draw a FSM that accepts exactly those strings in which the number of 1’s is a multiple of 3.</a:t>
            </a:r>
          </a:p>
          <a:p>
            <a:pPr eaLnBrk="1" hangingPunct="1"/>
            <a:r>
              <a:rPr lang="en-US" altLang="en-US" sz="2800" smtClean="0"/>
              <a:t>Draw a FSM that accepts exactly those strings in which the first and last digit are the same.</a:t>
            </a:r>
            <a:r>
              <a:rPr lang="en-US" altLang="en-US" smtClean="0"/>
              <a:t>  </a:t>
            </a:r>
          </a:p>
        </p:txBody>
      </p:sp>
      <p:grpSp>
        <p:nvGrpSpPr>
          <p:cNvPr id="84996" name="Group 4"/>
          <p:cNvGrpSpPr>
            <a:grpSpLocks/>
          </p:cNvGrpSpPr>
          <p:nvPr/>
        </p:nvGrpSpPr>
        <p:grpSpPr bwMode="auto">
          <a:xfrm>
            <a:off x="457200" y="914400"/>
            <a:ext cx="8218488" cy="180975"/>
            <a:chOff x="295" y="1311"/>
            <a:chExt cx="5177" cy="114"/>
          </a:xfrm>
        </p:grpSpPr>
        <p:sp>
          <p:nvSpPr>
            <p:cNvPr id="850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8499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05800" y="5703888"/>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998" name="Group 8"/>
          <p:cNvGrpSpPr>
            <a:grpSpLocks/>
          </p:cNvGrpSpPr>
          <p:nvPr/>
        </p:nvGrpSpPr>
        <p:grpSpPr bwMode="auto">
          <a:xfrm>
            <a:off x="228600" y="5791200"/>
            <a:ext cx="685800" cy="914400"/>
            <a:chOff x="2928" y="1051"/>
            <a:chExt cx="840" cy="957"/>
          </a:xfrm>
        </p:grpSpPr>
        <p:sp>
          <p:nvSpPr>
            <p:cNvPr id="8500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0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1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1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1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4999" name="AutoShape 22"/>
          <p:cNvSpPr>
            <a:spLocks noChangeArrowheads="1"/>
          </p:cNvSpPr>
          <p:nvPr/>
        </p:nvSpPr>
        <p:spPr bwMode="auto">
          <a:xfrm>
            <a:off x="1143000" y="5181600"/>
            <a:ext cx="3332163" cy="990600"/>
          </a:xfrm>
          <a:prstGeom prst="wedgeRectCallout">
            <a:avLst>
              <a:gd name="adj1" fmla="val -55097"/>
              <a:gd name="adj2" fmla="val 7772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As an extra challenge, try to use </a:t>
            </a:r>
            <a:r>
              <a:rPr lang="en-US" altLang="en-US" sz="2000" b="1" i="1"/>
              <a:t>as few states as possible</a:t>
            </a:r>
            <a:r>
              <a:rPr lang="en-US" altLang="en-US" sz="2000"/>
              <a:t> for each problem.</a:t>
            </a:r>
            <a:endParaRPr lang="en-US" altLang="en-US"/>
          </a:p>
        </p:txBody>
      </p:sp>
      <p:sp>
        <p:nvSpPr>
          <p:cNvPr id="85000" name="AutoShape 23"/>
          <p:cNvSpPr>
            <a:spLocks noChangeArrowheads="1"/>
          </p:cNvSpPr>
          <p:nvPr/>
        </p:nvSpPr>
        <p:spPr bwMode="auto">
          <a:xfrm>
            <a:off x="5965825" y="5257800"/>
            <a:ext cx="2470150" cy="654050"/>
          </a:xfrm>
          <a:prstGeom prst="wedgeRectCallout">
            <a:avLst>
              <a:gd name="adj1" fmla="val 42546"/>
              <a:gd name="adj2" fmla="val 119903"/>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Keep the </a:t>
            </a:r>
            <a:r>
              <a:rPr lang="en-US" altLang="en-US" sz="1800" b="1" i="1"/>
              <a:t>meaning </a:t>
            </a:r>
            <a:r>
              <a:rPr lang="en-US" altLang="en-US" sz="1800"/>
              <a:t>of each state in mind… .</a:t>
            </a:r>
          </a:p>
        </p:txBody>
      </p:sp>
    </p:spTree>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6019"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6020" name="Group 4"/>
          <p:cNvGrpSpPr>
            <a:grpSpLocks/>
          </p:cNvGrpSpPr>
          <p:nvPr/>
        </p:nvGrpSpPr>
        <p:grpSpPr bwMode="auto">
          <a:xfrm>
            <a:off x="457200" y="914400"/>
            <a:ext cx="8218488" cy="180975"/>
            <a:chOff x="295" y="1311"/>
            <a:chExt cx="5177" cy="114"/>
          </a:xfrm>
        </p:grpSpPr>
        <p:sp>
          <p:nvSpPr>
            <p:cNvPr id="8603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6021" name="Group 24"/>
          <p:cNvGrpSpPr>
            <a:grpSpLocks/>
          </p:cNvGrpSpPr>
          <p:nvPr/>
        </p:nvGrpSpPr>
        <p:grpSpPr bwMode="auto">
          <a:xfrm>
            <a:off x="381000" y="3536950"/>
            <a:ext cx="1295400" cy="793750"/>
            <a:chOff x="816" y="1344"/>
            <a:chExt cx="528" cy="336"/>
          </a:xfrm>
        </p:grpSpPr>
        <p:sp>
          <p:nvSpPr>
            <p:cNvPr id="86036"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7"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6022" name="Oval 27"/>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23" name="Rectangle 28"/>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6024" name="Rectangle 29"/>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6025" name="Rectangle 30"/>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6026" name="Line 31"/>
          <p:cNvSpPr>
            <a:spLocks noChangeShapeType="1"/>
          </p:cNvSpPr>
          <p:nvPr/>
        </p:nvSpPr>
        <p:spPr bwMode="auto">
          <a:xfrm>
            <a:off x="1676400" y="391795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27" name="Text Box 32"/>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6028" name="Oval 48"/>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6029" name="AutoShape 49"/>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6030" name="Text Box 50"/>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6031" name="Line 51"/>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32" name="Text Box 52"/>
          <p:cNvSpPr txBox="1">
            <a:spLocks noChangeArrowheads="1"/>
          </p:cNvSpPr>
          <p:nvPr/>
        </p:nvSpPr>
        <p:spPr bwMode="auto">
          <a:xfrm>
            <a:off x="2176463" y="4191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pic>
        <p:nvPicPr>
          <p:cNvPr id="86033" name="Picture 53"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4800" y="5334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4" name="AutoShape 54"/>
          <p:cNvSpPr>
            <a:spLocks noChangeArrowheads="1"/>
          </p:cNvSpPr>
          <p:nvPr/>
        </p:nvSpPr>
        <p:spPr bwMode="auto">
          <a:xfrm>
            <a:off x="5334000" y="4267200"/>
            <a:ext cx="2514600" cy="1447800"/>
          </a:xfrm>
          <a:prstGeom prst="wedgeRectCallout">
            <a:avLst>
              <a:gd name="adj1" fmla="val 51324"/>
              <a:gd name="adj2" fmla="val 7105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Aren’t you missing some stuff here, profdude?</a:t>
            </a:r>
          </a:p>
        </p:txBody>
      </p:sp>
      <p:sp>
        <p:nvSpPr>
          <p:cNvPr id="86035" name="Oval 5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7043"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7044" name="Group 4"/>
          <p:cNvGrpSpPr>
            <a:grpSpLocks/>
          </p:cNvGrpSpPr>
          <p:nvPr/>
        </p:nvGrpSpPr>
        <p:grpSpPr bwMode="auto">
          <a:xfrm>
            <a:off x="457200" y="914400"/>
            <a:ext cx="8218488" cy="180975"/>
            <a:chOff x="295" y="1311"/>
            <a:chExt cx="5177" cy="114"/>
          </a:xfrm>
        </p:grpSpPr>
        <p:sp>
          <p:nvSpPr>
            <p:cNvPr id="8707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7045" name="Group 7"/>
          <p:cNvGrpSpPr>
            <a:grpSpLocks/>
          </p:cNvGrpSpPr>
          <p:nvPr/>
        </p:nvGrpSpPr>
        <p:grpSpPr bwMode="auto">
          <a:xfrm>
            <a:off x="381000" y="3536950"/>
            <a:ext cx="1295400" cy="793750"/>
            <a:chOff x="816" y="1344"/>
            <a:chExt cx="528" cy="336"/>
          </a:xfrm>
        </p:grpSpPr>
        <p:sp>
          <p:nvSpPr>
            <p:cNvPr id="87069"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0"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7046"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47"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7048"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7049"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7050"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1"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52"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7053"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54"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5"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6" name="Text Box 20"/>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7" name="Oval 23"/>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58" name="Rectangle 24"/>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7059" name="Oval 2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0" name="Oval 26"/>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1" name="Line 27"/>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62" name="Text Box 28"/>
          <p:cNvSpPr txBox="1">
            <a:spLocks noChangeArrowheads="1"/>
          </p:cNvSpPr>
          <p:nvPr/>
        </p:nvSpPr>
        <p:spPr bwMode="auto">
          <a:xfrm>
            <a:off x="4386263" y="3429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7063" name="AutoShape 29"/>
          <p:cNvCxnSpPr>
            <a:cxnSpLocks noChangeShapeType="1"/>
            <a:stCxn id="87060" idx="4"/>
            <a:endCxn id="87043" idx="2"/>
          </p:cNvCxnSpPr>
          <p:nvPr/>
        </p:nvCxnSpPr>
        <p:spPr bwMode="auto">
          <a:xfrm rot="5400000">
            <a:off x="4573588" y="4295775"/>
            <a:ext cx="1036637" cy="1039813"/>
          </a:xfrm>
          <a:prstGeom prst="curvedConnector3">
            <a:avLst>
              <a:gd name="adj1" fmla="val 16339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4" name="Text Box 30"/>
          <p:cNvSpPr txBox="1">
            <a:spLocks noChangeArrowheads="1"/>
          </p:cNvSpPr>
          <p:nvPr/>
        </p:nvSpPr>
        <p:spPr bwMode="auto">
          <a:xfrm>
            <a:off x="5562600" y="5029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65" name="Text Box 31"/>
          <p:cNvSpPr txBox="1">
            <a:spLocks noChangeArrowheads="1"/>
          </p:cNvSpPr>
          <p:nvPr/>
        </p:nvSpPr>
        <p:spPr bwMode="auto">
          <a:xfrm>
            <a:off x="4327525" y="4772025"/>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cxnSp>
        <p:nvCxnSpPr>
          <p:cNvPr id="87066" name="AutoShape 32"/>
          <p:cNvCxnSpPr>
            <a:cxnSpLocks noChangeShapeType="1"/>
            <a:stCxn id="87060" idx="5"/>
            <a:endCxn id="87043" idx="3"/>
          </p:cNvCxnSpPr>
          <p:nvPr/>
        </p:nvCxnSpPr>
        <p:spPr bwMode="auto">
          <a:xfrm rot="5400000" flipH="1" flipV="1">
            <a:off x="6752432" y="2459831"/>
            <a:ext cx="889000" cy="2522537"/>
          </a:xfrm>
          <a:prstGeom prst="curvedConnector4">
            <a:avLst>
              <a:gd name="adj1" fmla="val 25532"/>
              <a:gd name="adj2" fmla="val 109060"/>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7" name="Text Box 33"/>
          <p:cNvSpPr txBox="1">
            <a:spLocks noChangeArrowheads="1"/>
          </p:cNvSpPr>
          <p:nvPr/>
        </p:nvSpPr>
        <p:spPr bwMode="auto">
          <a:xfrm>
            <a:off x="7162800" y="40386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68" name="Text Box 34"/>
          <p:cNvSpPr txBox="1">
            <a:spLocks noChangeArrowheads="1"/>
          </p:cNvSpPr>
          <p:nvPr/>
        </p:nvSpPr>
        <p:spPr bwMode="auto">
          <a:xfrm>
            <a:off x="8001000" y="3048000"/>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spTree>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8077">
            <a:off x="6573448" y="3201029"/>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8" name="Text Box 30"/>
          <p:cNvSpPr txBox="1">
            <a:spLocks noChangeArrowheads="1"/>
          </p:cNvSpPr>
          <p:nvPr/>
        </p:nvSpPr>
        <p:spPr bwMode="auto">
          <a:xfrm>
            <a:off x="6553200" y="2593181"/>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8067"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8068" name="Group 4"/>
          <p:cNvGrpSpPr>
            <a:grpSpLocks/>
          </p:cNvGrpSpPr>
          <p:nvPr/>
        </p:nvGrpSpPr>
        <p:grpSpPr bwMode="auto">
          <a:xfrm>
            <a:off x="457200" y="914400"/>
            <a:ext cx="8218488" cy="180975"/>
            <a:chOff x="295" y="1311"/>
            <a:chExt cx="5177" cy="114"/>
          </a:xfrm>
        </p:grpSpPr>
        <p:sp>
          <p:nvSpPr>
            <p:cNvPr id="8809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8069" name="Group 7"/>
          <p:cNvGrpSpPr>
            <a:grpSpLocks/>
          </p:cNvGrpSpPr>
          <p:nvPr/>
        </p:nvGrpSpPr>
        <p:grpSpPr bwMode="auto">
          <a:xfrm>
            <a:off x="381000" y="3536950"/>
            <a:ext cx="1295400" cy="793750"/>
            <a:chOff x="816" y="1344"/>
            <a:chExt cx="528" cy="336"/>
          </a:xfrm>
        </p:grpSpPr>
        <p:sp>
          <p:nvSpPr>
            <p:cNvPr id="88095"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6"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8070"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71"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8072"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8073"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8074"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5"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76"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8077"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78"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79"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Text Box 20"/>
          <p:cNvSpPr txBox="1">
            <a:spLocks noChangeArrowheads="1"/>
          </p:cNvSpPr>
          <p:nvPr/>
        </p:nvSpPr>
        <p:spPr bwMode="auto">
          <a:xfrm>
            <a:off x="4648200" y="4648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81" name="Oval 21"/>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2" name="Rectangle 22"/>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8083" name="Oval 23"/>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4" name="Oval 24"/>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5" name="Line 25"/>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6" name="Text Box 26"/>
          <p:cNvSpPr txBox="1">
            <a:spLocks noChangeArrowheads="1"/>
          </p:cNvSpPr>
          <p:nvPr/>
        </p:nvSpPr>
        <p:spPr bwMode="auto">
          <a:xfrm>
            <a:off x="44196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8087" name="AutoShape 27"/>
          <p:cNvCxnSpPr>
            <a:cxnSpLocks noChangeShapeType="1"/>
          </p:cNvCxnSpPr>
          <p:nvPr/>
        </p:nvCxnSpPr>
        <p:spPr bwMode="auto">
          <a:xfrm rot="5400000">
            <a:off x="4002088" y="4410075"/>
            <a:ext cx="1646237" cy="1420813"/>
          </a:xfrm>
          <a:prstGeom prst="curvedConnector3">
            <a:avLst>
              <a:gd name="adj1" fmla="val 4995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88088" name="AutoShape 30"/>
          <p:cNvCxnSpPr>
            <a:cxnSpLocks noChangeShapeType="1"/>
            <a:endCxn id="88084" idx="4"/>
          </p:cNvCxnSpPr>
          <p:nvPr/>
        </p:nvCxnSpPr>
        <p:spPr bwMode="auto">
          <a:xfrm rot="10800000" flipV="1">
            <a:off x="5611813" y="4165600"/>
            <a:ext cx="331787" cy="131763"/>
          </a:xfrm>
          <a:prstGeom prst="curvedConnector4">
            <a:avLst>
              <a:gd name="adj1" fmla="val -36843"/>
              <a:gd name="adj2" fmla="val 498792"/>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89" name="Text Box 31"/>
          <p:cNvSpPr txBox="1">
            <a:spLocks noChangeArrowheads="1"/>
          </p:cNvSpPr>
          <p:nvPr/>
        </p:nvSpPr>
        <p:spPr bwMode="auto">
          <a:xfrm>
            <a:off x="5757863" y="48006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90" name="Oval 33"/>
          <p:cNvSpPr>
            <a:spLocks noChangeArrowheads="1"/>
          </p:cNvSpPr>
          <p:nvPr/>
        </p:nvSpPr>
        <p:spPr bwMode="auto">
          <a:xfrm>
            <a:off x="3808413" y="59436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1" name="Rectangle 35"/>
          <p:cNvSpPr>
            <a:spLocks noChangeArrowheads="1"/>
          </p:cNvSpPr>
          <p:nvPr/>
        </p:nvSpPr>
        <p:spPr bwMode="auto">
          <a:xfrm>
            <a:off x="3884613" y="61722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Barf!</a:t>
            </a:r>
            <a:endParaRPr lang="en-US" altLang="en-US">
              <a:latin typeface="Arial" pitchFamily="34" charset="0"/>
            </a:endParaRPr>
          </a:p>
        </p:txBody>
      </p:sp>
      <p:sp>
        <p:nvSpPr>
          <p:cNvPr id="88092" name="Text Box 36"/>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8093" name="AutoShape 37"/>
          <p:cNvCxnSpPr>
            <a:cxnSpLocks noChangeShapeType="1"/>
          </p:cNvCxnSpPr>
          <p:nvPr/>
        </p:nvCxnSpPr>
        <p:spPr bwMode="auto">
          <a:xfrm rot="5400000" flipV="1">
            <a:off x="4574382" y="6093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94" name="Text Box 38"/>
          <p:cNvSpPr txBox="1">
            <a:spLocks noChangeArrowheads="1"/>
          </p:cNvSpPr>
          <p:nvPr/>
        </p:nvSpPr>
        <p:spPr bwMode="auto">
          <a:xfrm>
            <a:off x="5105400" y="5715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Tree>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9091"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exactly those strings in which the number of 1’s is a multiple of 3.</a:t>
            </a:r>
          </a:p>
          <a:p>
            <a:pPr eaLnBrk="1" hangingPunct="1">
              <a:buFontTx/>
              <a:buNone/>
            </a:pPr>
            <a:endParaRPr lang="en-US" altLang="en-US" smtClean="0"/>
          </a:p>
        </p:txBody>
      </p:sp>
      <p:grpSp>
        <p:nvGrpSpPr>
          <p:cNvPr id="89092" name="Group 4"/>
          <p:cNvGrpSpPr>
            <a:grpSpLocks/>
          </p:cNvGrpSpPr>
          <p:nvPr/>
        </p:nvGrpSpPr>
        <p:grpSpPr bwMode="auto">
          <a:xfrm>
            <a:off x="457200" y="914400"/>
            <a:ext cx="8218488" cy="180975"/>
            <a:chOff x="295" y="1311"/>
            <a:chExt cx="5177" cy="114"/>
          </a:xfrm>
        </p:grpSpPr>
        <p:sp>
          <p:nvSpPr>
            <p:cNvPr id="891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9093" name="Group 24"/>
          <p:cNvGrpSpPr>
            <a:grpSpLocks/>
          </p:cNvGrpSpPr>
          <p:nvPr/>
        </p:nvGrpSpPr>
        <p:grpSpPr bwMode="auto">
          <a:xfrm>
            <a:off x="2659063" y="3167063"/>
            <a:ext cx="838200" cy="533400"/>
            <a:chOff x="816" y="1344"/>
            <a:chExt cx="528" cy="336"/>
          </a:xfrm>
        </p:grpSpPr>
        <p:sp>
          <p:nvSpPr>
            <p:cNvPr id="89112"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3"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9094" name="Oval 27"/>
          <p:cNvSpPr>
            <a:spLocks noChangeArrowheads="1"/>
          </p:cNvSpPr>
          <p:nvPr/>
        </p:nvSpPr>
        <p:spPr bwMode="auto">
          <a:xfrm>
            <a:off x="5476875" y="31242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095" name="Rectangle 28"/>
          <p:cNvSpPr>
            <a:spLocks noChangeArrowheads="1"/>
          </p:cNvSpPr>
          <p:nvPr/>
        </p:nvSpPr>
        <p:spPr bwMode="auto">
          <a:xfrm>
            <a:off x="29622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89096" name="Rectangle 29"/>
          <p:cNvSpPr>
            <a:spLocks noChangeArrowheads="1"/>
          </p:cNvSpPr>
          <p:nvPr/>
        </p:nvSpPr>
        <p:spPr bwMode="auto">
          <a:xfrm>
            <a:off x="55530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89097" name="Line 30"/>
          <p:cNvSpPr>
            <a:spLocks noChangeShapeType="1"/>
          </p:cNvSpPr>
          <p:nvPr/>
        </p:nvSpPr>
        <p:spPr bwMode="auto">
          <a:xfrm>
            <a:off x="3495675" y="34290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098" name="Text Box 31"/>
          <p:cNvSpPr txBox="1">
            <a:spLocks noChangeArrowheads="1"/>
          </p:cNvSpPr>
          <p:nvPr/>
        </p:nvSpPr>
        <p:spPr bwMode="auto">
          <a:xfrm>
            <a:off x="4302125" y="3048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099" name="Oval 32"/>
          <p:cNvSpPr>
            <a:spLocks noChangeArrowheads="1"/>
          </p:cNvSpPr>
          <p:nvPr/>
        </p:nvSpPr>
        <p:spPr bwMode="auto">
          <a:xfrm>
            <a:off x="4259263" y="4964113"/>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0" name="Rectangle 33"/>
          <p:cNvSpPr>
            <a:spLocks noChangeArrowheads="1"/>
          </p:cNvSpPr>
          <p:nvPr/>
        </p:nvSpPr>
        <p:spPr bwMode="auto">
          <a:xfrm>
            <a:off x="4259263" y="4964113"/>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89101" name="Line 34"/>
          <p:cNvSpPr>
            <a:spLocks noChangeShapeType="1"/>
          </p:cNvSpPr>
          <p:nvPr/>
        </p:nvSpPr>
        <p:spPr bwMode="auto">
          <a:xfrm flipH="1">
            <a:off x="4640263" y="3668713"/>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2" name="Text Box 35"/>
          <p:cNvSpPr txBox="1">
            <a:spLocks noChangeArrowheads="1"/>
          </p:cNvSpPr>
          <p:nvPr/>
        </p:nvSpPr>
        <p:spPr bwMode="auto">
          <a:xfrm flipH="1">
            <a:off x="34210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103" name="Oval 36"/>
          <p:cNvSpPr>
            <a:spLocks noChangeArrowheads="1"/>
          </p:cNvSpPr>
          <p:nvPr/>
        </p:nvSpPr>
        <p:spPr bwMode="auto">
          <a:xfrm>
            <a:off x="2935288" y="3130550"/>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4" name="Line 37"/>
          <p:cNvSpPr>
            <a:spLocks noChangeShapeType="1"/>
          </p:cNvSpPr>
          <p:nvPr/>
        </p:nvSpPr>
        <p:spPr bwMode="auto">
          <a:xfrm flipH="1" flipV="1">
            <a:off x="3302000" y="370205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5" name="Text Box 38"/>
          <p:cNvSpPr txBox="1">
            <a:spLocks noChangeArrowheads="1"/>
          </p:cNvSpPr>
          <p:nvPr/>
        </p:nvSpPr>
        <p:spPr bwMode="auto">
          <a:xfrm flipH="1">
            <a:off x="51736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9106" name="AutoShape 39"/>
          <p:cNvCxnSpPr>
            <a:cxnSpLocks noChangeShapeType="1"/>
          </p:cNvCxnSpPr>
          <p:nvPr/>
        </p:nvCxnSpPr>
        <p:spPr bwMode="auto">
          <a:xfrm rot="5400000" flipV="1">
            <a:off x="58697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7" name="Text Box 40"/>
          <p:cNvSpPr txBox="1">
            <a:spLocks noChangeArrowheads="1"/>
          </p:cNvSpPr>
          <p:nvPr/>
        </p:nvSpPr>
        <p:spPr bwMode="auto">
          <a:xfrm>
            <a:off x="63293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08" name="AutoShape 41"/>
          <p:cNvCxnSpPr>
            <a:cxnSpLocks noChangeShapeType="1"/>
          </p:cNvCxnSpPr>
          <p:nvPr/>
        </p:nvCxnSpPr>
        <p:spPr bwMode="auto">
          <a:xfrm rot="5400000" flipV="1">
            <a:off x="4766469" y="51030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9" name="Text Box 42"/>
          <p:cNvSpPr txBox="1">
            <a:spLocks noChangeArrowheads="1"/>
          </p:cNvSpPr>
          <p:nvPr/>
        </p:nvSpPr>
        <p:spPr bwMode="auto">
          <a:xfrm>
            <a:off x="5226050" y="46482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10" name="AutoShape 43"/>
          <p:cNvCxnSpPr>
            <a:cxnSpLocks noChangeShapeType="1"/>
          </p:cNvCxnSpPr>
          <p:nvPr/>
        </p:nvCxnSpPr>
        <p:spPr bwMode="auto">
          <a:xfrm rot="5400000" flipV="1">
            <a:off x="33551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11" name="Text Box 44"/>
          <p:cNvSpPr txBox="1">
            <a:spLocks noChangeArrowheads="1"/>
          </p:cNvSpPr>
          <p:nvPr/>
        </p:nvSpPr>
        <p:spPr bwMode="auto">
          <a:xfrm>
            <a:off x="38147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Tree>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90115" name="Rectangle 3"/>
          <p:cNvSpPr>
            <a:spLocks noGrp="1" noChangeArrowheads="1"/>
          </p:cNvSpPr>
          <p:nvPr>
            <p:ph type="body" idx="1"/>
          </p:nvPr>
        </p:nvSpPr>
        <p:spPr>
          <a:xfrm>
            <a:off x="685800" y="1219200"/>
            <a:ext cx="7772400" cy="4114800"/>
          </a:xfrm>
        </p:spPr>
        <p:txBody>
          <a:bodyPr/>
          <a:lstStyle/>
          <a:p>
            <a:pPr eaLnBrk="1" hangingPunct="1">
              <a:buFontTx/>
              <a:buNone/>
            </a:pPr>
            <a:endParaRPr lang="en-US" altLang="en-US" sz="2800" smtClean="0"/>
          </a:p>
          <a:p>
            <a:pPr eaLnBrk="1" hangingPunct="1"/>
            <a:r>
              <a:rPr lang="en-US" altLang="en-US" sz="2800" smtClean="0"/>
              <a:t>Draw a FSM that accepts exactly those strings in which the number of 1’s is odd and the number of 0’s is even.</a:t>
            </a:r>
            <a:r>
              <a:rPr lang="en-US" altLang="en-US" smtClean="0"/>
              <a:t>  </a:t>
            </a:r>
          </a:p>
        </p:txBody>
      </p:sp>
      <p:grpSp>
        <p:nvGrpSpPr>
          <p:cNvPr id="90116" name="Group 4"/>
          <p:cNvGrpSpPr>
            <a:grpSpLocks/>
          </p:cNvGrpSpPr>
          <p:nvPr/>
        </p:nvGrpSpPr>
        <p:grpSpPr bwMode="auto">
          <a:xfrm>
            <a:off x="457200" y="914400"/>
            <a:ext cx="8218488" cy="180975"/>
            <a:chOff x="295" y="1311"/>
            <a:chExt cx="5177" cy="114"/>
          </a:xfrm>
        </p:grpSpPr>
        <p:sp>
          <p:nvSpPr>
            <p:cNvPr id="901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011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3400"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8"/>
          <p:cNvGrpSpPr>
            <a:grpSpLocks/>
          </p:cNvGrpSpPr>
          <p:nvPr/>
        </p:nvGrpSpPr>
        <p:grpSpPr bwMode="auto">
          <a:xfrm>
            <a:off x="228600" y="5791200"/>
            <a:ext cx="685800" cy="914400"/>
            <a:chOff x="2928" y="1051"/>
            <a:chExt cx="840" cy="957"/>
          </a:xfrm>
        </p:grpSpPr>
        <p:sp>
          <p:nvSpPr>
            <p:cNvPr id="9012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2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13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13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13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0119" name="AutoShape 22"/>
          <p:cNvSpPr>
            <a:spLocks noChangeArrowheads="1"/>
          </p:cNvSpPr>
          <p:nvPr/>
        </p:nvSpPr>
        <p:spPr bwMode="auto">
          <a:xfrm>
            <a:off x="1143000" y="5181600"/>
            <a:ext cx="2971800" cy="990600"/>
          </a:xfrm>
          <a:prstGeom prst="wedgeRectCallout">
            <a:avLst>
              <a:gd name="adj1" fmla="val -48079"/>
              <a:gd name="adj2" fmla="val 6233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This is an odd problem!</a:t>
            </a:r>
          </a:p>
        </p:txBody>
      </p:sp>
      <p:sp>
        <p:nvSpPr>
          <p:cNvPr id="90120" name="AutoShape 23"/>
          <p:cNvSpPr>
            <a:spLocks noChangeArrowheads="1"/>
          </p:cNvSpPr>
          <p:nvPr/>
        </p:nvSpPr>
        <p:spPr bwMode="auto">
          <a:xfrm>
            <a:off x="5715000" y="5486400"/>
            <a:ext cx="2286000" cy="609600"/>
          </a:xfrm>
          <a:prstGeom prst="wedgeRectCallout">
            <a:avLst>
              <a:gd name="adj1" fmla="val 54792"/>
              <a:gd name="adj2" fmla="val 875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It’s fun, even so!</a:t>
            </a:r>
          </a:p>
        </p:txBody>
      </p:sp>
    </p:spTree>
  </p:cSld>
  <p:clrMapOvr>
    <a:masterClrMapping/>
  </p:clrMapOvr>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1139"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r>
              <a:rPr lang="en-US" altLang="en-US" smtClean="0"/>
              <a:t>Draw a FSM that accepts its input if and only if the third digit from the </a:t>
            </a:r>
            <a:r>
              <a:rPr lang="en-US" altLang="en-US" i="1" smtClean="0"/>
              <a:t>right</a:t>
            </a:r>
            <a:r>
              <a:rPr lang="en-US" altLang="en-US" smtClean="0"/>
              <a:t> is a 1.</a:t>
            </a:r>
          </a:p>
        </p:txBody>
      </p:sp>
      <p:grpSp>
        <p:nvGrpSpPr>
          <p:cNvPr id="91140" name="Group 4"/>
          <p:cNvGrpSpPr>
            <a:grpSpLocks/>
          </p:cNvGrpSpPr>
          <p:nvPr/>
        </p:nvGrpSpPr>
        <p:grpSpPr bwMode="auto">
          <a:xfrm>
            <a:off x="457200" y="914400"/>
            <a:ext cx="8218488" cy="180975"/>
            <a:chOff x="295" y="1311"/>
            <a:chExt cx="5177" cy="114"/>
          </a:xfrm>
        </p:grpSpPr>
        <p:sp>
          <p:nvSpPr>
            <p:cNvPr id="9116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6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1141"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525" y="25146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8"/>
          <p:cNvGrpSpPr>
            <a:grpSpLocks/>
          </p:cNvGrpSpPr>
          <p:nvPr/>
        </p:nvGrpSpPr>
        <p:grpSpPr bwMode="auto">
          <a:xfrm>
            <a:off x="4038600" y="5791200"/>
            <a:ext cx="457200" cy="685800"/>
            <a:chOff x="2928" y="1051"/>
            <a:chExt cx="840" cy="957"/>
          </a:xfrm>
        </p:grpSpPr>
        <p:sp>
          <p:nvSpPr>
            <p:cNvPr id="91147"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1148"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49"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0"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1"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2"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3"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4"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5"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6"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1157"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1158"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1159"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1143" name="AutoShape 22"/>
          <p:cNvSpPr>
            <a:spLocks noChangeArrowheads="1"/>
          </p:cNvSpPr>
          <p:nvPr/>
        </p:nvSpPr>
        <p:spPr bwMode="auto">
          <a:xfrm>
            <a:off x="1371600" y="2209800"/>
            <a:ext cx="2362200" cy="762000"/>
          </a:xfrm>
          <a:prstGeom prst="wedgeRectCallout">
            <a:avLst>
              <a:gd name="adj1" fmla="val -49259"/>
              <a:gd name="adj2" fmla="val 78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Remember, the input is read from left to right!</a:t>
            </a:r>
            <a:endParaRPr lang="en-US" altLang="en-US"/>
          </a:p>
        </p:txBody>
      </p:sp>
      <p:sp>
        <p:nvSpPr>
          <p:cNvPr id="91144" name="AutoShape 23"/>
          <p:cNvSpPr>
            <a:spLocks noChangeArrowheads="1"/>
          </p:cNvSpPr>
          <p:nvPr/>
        </p:nvSpPr>
        <p:spPr bwMode="auto">
          <a:xfrm>
            <a:off x="765175" y="4572000"/>
            <a:ext cx="3200400" cy="1143000"/>
          </a:xfrm>
          <a:prstGeom prst="wedgeRectCallout">
            <a:avLst>
              <a:gd name="adj1" fmla="val 51042"/>
              <a:gd name="adj2" fmla="val 700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600"/>
              <a:t>Hmmm… That sounds a lot harder!</a:t>
            </a:r>
          </a:p>
          <a:p>
            <a:pPr>
              <a:spcBef>
                <a:spcPct val="0"/>
              </a:spcBef>
            </a:pPr>
            <a:r>
              <a:rPr lang="en-US" altLang="en-US" sz="1600"/>
              <a:t>How do I predict that the digit that I’m seeing is the third digit from the end?!</a:t>
            </a:r>
            <a:endParaRPr lang="en-US" altLang="en-US"/>
          </a:p>
        </p:txBody>
      </p:sp>
      <p:sp>
        <p:nvSpPr>
          <p:cNvPr id="9114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sp>
        <p:nvSpPr>
          <p:cNvPr id="91146" name="Rectangle 25"/>
          <p:cNvSpPr>
            <a:spLocks noChangeArrowheads="1"/>
          </p:cNvSpPr>
          <p:nvPr/>
        </p:nvSpPr>
        <p:spPr bwMode="auto">
          <a:xfrm>
            <a:off x="4749800" y="474027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1010</a:t>
            </a:r>
            <a:r>
              <a:rPr lang="en-US" altLang="en-US" b="1">
                <a:solidFill>
                  <a:srgbClr val="890B13"/>
                </a:solidFill>
                <a:latin typeface="Arial" pitchFamily="34" charset="0"/>
              </a:rPr>
              <a:t>0</a:t>
            </a:r>
            <a:r>
              <a:rPr lang="en-US" altLang="en-US">
                <a:latin typeface="Arial" pitchFamily="34" charset="0"/>
              </a:rPr>
              <a:t>00:  Reject!</a:t>
            </a:r>
          </a:p>
          <a:p>
            <a:pPr>
              <a:spcBef>
                <a:spcPct val="0"/>
              </a:spcBef>
            </a:pPr>
            <a:r>
              <a:rPr lang="en-US" altLang="en-US">
                <a:latin typeface="Arial" pitchFamily="34" charset="0"/>
              </a:rPr>
              <a:t>000</a:t>
            </a:r>
            <a:r>
              <a:rPr lang="en-US" altLang="en-US" b="1">
                <a:solidFill>
                  <a:srgbClr val="890B13"/>
                </a:solidFill>
                <a:latin typeface="Arial" pitchFamily="34" charset="0"/>
              </a:rPr>
              <a:t>1</a:t>
            </a:r>
            <a:r>
              <a:rPr lang="en-US" altLang="en-US">
                <a:latin typeface="Arial" pitchFamily="34" charset="0"/>
              </a:rPr>
              <a:t>01:    Accept!</a:t>
            </a:r>
          </a:p>
        </p:txBody>
      </p:sp>
    </p:spTree>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2163"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buFontTx/>
              <a:buNone/>
            </a:pPr>
            <a:endParaRPr lang="en-US" altLang="en-US" smtClean="0"/>
          </a:p>
        </p:txBody>
      </p:sp>
      <p:grpSp>
        <p:nvGrpSpPr>
          <p:cNvPr id="92164" name="Group 4"/>
          <p:cNvGrpSpPr>
            <a:grpSpLocks/>
          </p:cNvGrpSpPr>
          <p:nvPr/>
        </p:nvGrpSpPr>
        <p:grpSpPr bwMode="auto">
          <a:xfrm>
            <a:off x="457200" y="914400"/>
            <a:ext cx="8218488" cy="180975"/>
            <a:chOff x="295" y="1311"/>
            <a:chExt cx="5177" cy="114"/>
          </a:xfrm>
        </p:grpSpPr>
        <p:sp>
          <p:nvSpPr>
            <p:cNvPr id="9219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grpSp>
        <p:nvGrpSpPr>
          <p:cNvPr id="92166" name="Group 26"/>
          <p:cNvGrpSpPr>
            <a:grpSpLocks/>
          </p:cNvGrpSpPr>
          <p:nvPr/>
        </p:nvGrpSpPr>
        <p:grpSpPr bwMode="auto">
          <a:xfrm>
            <a:off x="914400" y="3810000"/>
            <a:ext cx="1295400" cy="793750"/>
            <a:chOff x="816" y="1344"/>
            <a:chExt cx="528" cy="336"/>
          </a:xfrm>
        </p:grpSpPr>
        <p:sp>
          <p:nvSpPr>
            <p:cNvPr id="92190" name="Oval 27"/>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1" name="AutoShape 28"/>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7" name="Oval 29"/>
          <p:cNvSpPr>
            <a:spLocks noChangeArrowheads="1"/>
          </p:cNvSpPr>
          <p:nvPr/>
        </p:nvSpPr>
        <p:spPr bwMode="auto">
          <a:xfrm>
            <a:off x="3579813" y="37338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68" name="Rectangle 30"/>
          <p:cNvSpPr>
            <a:spLocks noChangeArrowheads="1"/>
          </p:cNvSpPr>
          <p:nvPr/>
        </p:nvSpPr>
        <p:spPr bwMode="auto">
          <a:xfrm>
            <a:off x="1370013" y="41036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2169" name="Rectangle 31"/>
          <p:cNvSpPr>
            <a:spLocks noChangeArrowheads="1"/>
          </p:cNvSpPr>
          <p:nvPr/>
        </p:nvSpPr>
        <p:spPr bwMode="auto">
          <a:xfrm>
            <a:off x="1474788" y="3962400"/>
            <a:ext cx="811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nothing</a:t>
            </a:r>
            <a:endParaRPr lang="en-US" altLang="en-US">
              <a:latin typeface="Arial" pitchFamily="34" charset="0"/>
            </a:endParaRPr>
          </a:p>
        </p:txBody>
      </p:sp>
      <p:sp>
        <p:nvSpPr>
          <p:cNvPr id="92170" name="Rectangle 32"/>
          <p:cNvSpPr>
            <a:spLocks noChangeArrowheads="1"/>
          </p:cNvSpPr>
          <p:nvPr/>
        </p:nvSpPr>
        <p:spPr bwMode="auto">
          <a:xfrm>
            <a:off x="36560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one digit</a:t>
            </a:r>
            <a:endParaRPr lang="en-US" altLang="en-US">
              <a:latin typeface="Arial" pitchFamily="34" charset="0"/>
            </a:endParaRPr>
          </a:p>
        </p:txBody>
      </p:sp>
      <p:sp>
        <p:nvSpPr>
          <p:cNvPr id="92171" name="Line 33"/>
          <p:cNvSpPr>
            <a:spLocks noChangeShapeType="1"/>
          </p:cNvSpPr>
          <p:nvPr/>
        </p:nvSpPr>
        <p:spPr bwMode="auto">
          <a:xfrm>
            <a:off x="22098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2" name="Text Box 35"/>
          <p:cNvSpPr txBox="1">
            <a:spLocks noChangeArrowheads="1"/>
          </p:cNvSpPr>
          <p:nvPr/>
        </p:nvSpPr>
        <p:spPr bwMode="auto">
          <a:xfrm>
            <a:off x="25574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3" name="Rectangle 45"/>
          <p:cNvSpPr>
            <a:spLocks noChangeArrowheads="1"/>
          </p:cNvSpPr>
          <p:nvPr/>
        </p:nvSpPr>
        <p:spPr bwMode="auto">
          <a:xfrm>
            <a:off x="58658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two digits</a:t>
            </a:r>
            <a:endParaRPr lang="en-US" altLang="en-US">
              <a:latin typeface="Arial" pitchFamily="34" charset="0"/>
            </a:endParaRPr>
          </a:p>
        </p:txBody>
      </p:sp>
      <p:sp>
        <p:nvSpPr>
          <p:cNvPr id="92174" name="Line 46"/>
          <p:cNvSpPr>
            <a:spLocks noChangeShapeType="1"/>
          </p:cNvSpPr>
          <p:nvPr/>
        </p:nvSpPr>
        <p:spPr bwMode="auto">
          <a:xfrm>
            <a:off x="44196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5" name="Text Box 47"/>
          <p:cNvSpPr txBox="1">
            <a:spLocks noChangeArrowheads="1"/>
          </p:cNvSpPr>
          <p:nvPr/>
        </p:nvSpPr>
        <p:spPr bwMode="auto">
          <a:xfrm>
            <a:off x="4767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6" name="Oval 48"/>
          <p:cNvSpPr>
            <a:spLocks noChangeArrowheads="1"/>
          </p:cNvSpPr>
          <p:nvPr/>
        </p:nvSpPr>
        <p:spPr bwMode="auto">
          <a:xfrm>
            <a:off x="57912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7" name="Oval 49"/>
          <p:cNvSpPr>
            <a:spLocks noChangeArrowheads="1"/>
          </p:cNvSpPr>
          <p:nvPr/>
        </p:nvSpPr>
        <p:spPr bwMode="auto">
          <a:xfrm>
            <a:off x="80010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8" name="Line 50"/>
          <p:cNvSpPr>
            <a:spLocks noChangeShapeType="1"/>
          </p:cNvSpPr>
          <p:nvPr/>
        </p:nvSpPr>
        <p:spPr bwMode="auto">
          <a:xfrm>
            <a:off x="66294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9" name="Text Box 51"/>
          <p:cNvSpPr txBox="1">
            <a:spLocks noChangeArrowheads="1"/>
          </p:cNvSpPr>
          <p:nvPr/>
        </p:nvSpPr>
        <p:spPr bwMode="auto">
          <a:xfrm>
            <a:off x="7053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2180" name="Rectangle 52"/>
          <p:cNvSpPr>
            <a:spLocks noChangeArrowheads="1"/>
          </p:cNvSpPr>
          <p:nvPr/>
        </p:nvSpPr>
        <p:spPr bwMode="auto">
          <a:xfrm>
            <a:off x="8077200" y="3962400"/>
            <a:ext cx="91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Happy!</a:t>
            </a:r>
            <a:endParaRPr lang="en-US" altLang="en-US">
              <a:latin typeface="Arial" pitchFamily="34" charset="0"/>
            </a:endParaRPr>
          </a:p>
        </p:txBody>
      </p:sp>
      <p:cxnSp>
        <p:nvCxnSpPr>
          <p:cNvPr id="92181" name="AutoShape 53"/>
          <p:cNvCxnSpPr>
            <a:cxnSpLocks noChangeShapeType="1"/>
          </p:cNvCxnSpPr>
          <p:nvPr/>
        </p:nvCxnSpPr>
        <p:spPr bwMode="auto">
          <a:xfrm rot="5400000" flipV="1">
            <a:off x="8536782" y="3731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2" name="Text Box 54"/>
          <p:cNvSpPr txBox="1">
            <a:spLocks noChangeArrowheads="1"/>
          </p:cNvSpPr>
          <p:nvPr/>
        </p:nvSpPr>
        <p:spPr bwMode="auto">
          <a:xfrm>
            <a:off x="8350250" y="3048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3" name="Oval 55"/>
          <p:cNvSpPr>
            <a:spLocks noChangeArrowheads="1"/>
          </p:cNvSpPr>
          <p:nvPr/>
        </p:nvSpPr>
        <p:spPr bwMode="auto">
          <a:xfrm>
            <a:off x="5791200" y="5421313"/>
            <a:ext cx="915988" cy="903287"/>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84" name="Rectangle 56"/>
          <p:cNvSpPr>
            <a:spLocks noChangeArrowheads="1"/>
          </p:cNvSpPr>
          <p:nvPr/>
        </p:nvSpPr>
        <p:spPr bwMode="auto">
          <a:xfrm>
            <a:off x="5867400" y="5334000"/>
            <a:ext cx="91598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Eat the rest of the input and die!</a:t>
            </a:r>
            <a:endParaRPr lang="en-US" altLang="en-US">
              <a:latin typeface="Arial" pitchFamily="34" charset="0"/>
            </a:endParaRPr>
          </a:p>
        </p:txBody>
      </p:sp>
      <p:cxnSp>
        <p:nvCxnSpPr>
          <p:cNvPr id="92185" name="AutoShape 57"/>
          <p:cNvCxnSpPr>
            <a:cxnSpLocks noChangeShapeType="1"/>
          </p:cNvCxnSpPr>
          <p:nvPr/>
        </p:nvCxnSpPr>
        <p:spPr bwMode="auto">
          <a:xfrm rot="5400000" flipV="1">
            <a:off x="6550819" y="55602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6" name="Text Box 58"/>
          <p:cNvSpPr txBox="1">
            <a:spLocks noChangeArrowheads="1"/>
          </p:cNvSpPr>
          <p:nvPr/>
        </p:nvSpPr>
        <p:spPr bwMode="auto">
          <a:xfrm>
            <a:off x="7010400" y="51054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7" name="Line 59"/>
          <p:cNvSpPr>
            <a:spLocks noChangeShapeType="1"/>
          </p:cNvSpPr>
          <p:nvPr/>
        </p:nvSpPr>
        <p:spPr bwMode="auto">
          <a:xfrm>
            <a:off x="6172200" y="4572000"/>
            <a:ext cx="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88" name="Text Box 60"/>
          <p:cNvSpPr txBox="1">
            <a:spLocks noChangeArrowheads="1"/>
          </p:cNvSpPr>
          <p:nvPr/>
        </p:nvSpPr>
        <p:spPr bwMode="auto">
          <a:xfrm>
            <a:off x="6324600" y="47244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2189" name="Oval 62"/>
          <p:cNvSpPr>
            <a:spLocks noChangeArrowheads="1"/>
          </p:cNvSpPr>
          <p:nvPr/>
        </p:nvSpPr>
        <p:spPr bwMode="auto">
          <a:xfrm>
            <a:off x="7969250" y="370205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3187"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800" smtClean="0"/>
              <a:t>Draw a FSM that accepts its input if and only if the third digit from the </a:t>
            </a:r>
            <a:r>
              <a:rPr lang="en-US" altLang="en-US" sz="2800" i="1" smtClean="0"/>
              <a:t>right </a:t>
            </a:r>
            <a:r>
              <a:rPr lang="en-US" altLang="en-US" sz="2800" smtClean="0"/>
              <a:t>is a 1.</a:t>
            </a:r>
          </a:p>
          <a:p>
            <a:pPr eaLnBrk="1" hangingPunct="1">
              <a:lnSpc>
                <a:spcPct val="90000"/>
              </a:lnSpc>
              <a:buFontTx/>
              <a:buNone/>
            </a:pPr>
            <a:endParaRPr lang="en-US" altLang="en-US" sz="2800" smtClean="0"/>
          </a:p>
          <a:p>
            <a:pPr eaLnBrk="1" hangingPunct="1">
              <a:lnSpc>
                <a:spcPct val="90000"/>
              </a:lnSpc>
            </a:pPr>
            <a:endParaRPr lang="en-US" altLang="en-US" sz="2800" smtClean="0"/>
          </a:p>
          <a:p>
            <a:pPr eaLnBrk="1" hangingPunct="1">
              <a:lnSpc>
                <a:spcPct val="90000"/>
              </a:lnSpc>
              <a:buFontTx/>
              <a:buNone/>
            </a:pPr>
            <a:endParaRPr lang="en-US" altLang="en-US" sz="2800" smtClean="0"/>
          </a:p>
        </p:txBody>
      </p:sp>
      <p:grpSp>
        <p:nvGrpSpPr>
          <p:cNvPr id="93188" name="Group 4"/>
          <p:cNvGrpSpPr>
            <a:grpSpLocks/>
          </p:cNvGrpSpPr>
          <p:nvPr/>
        </p:nvGrpSpPr>
        <p:grpSpPr bwMode="auto">
          <a:xfrm>
            <a:off x="457200" y="914400"/>
            <a:ext cx="8218488" cy="180975"/>
            <a:chOff x="295" y="1311"/>
            <a:chExt cx="5177" cy="114"/>
          </a:xfrm>
        </p:grpSpPr>
        <p:sp>
          <p:nvSpPr>
            <p:cNvPr id="9319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319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3189" name="Picture 85"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4211"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400" smtClean="0"/>
              <a:t>Draw a FSM that accepts its input if and only if the third digit from the </a:t>
            </a:r>
            <a:r>
              <a:rPr lang="en-US" altLang="en-US" sz="2400" i="1" smtClean="0"/>
              <a:t>right </a:t>
            </a:r>
            <a:r>
              <a:rPr lang="en-US" altLang="en-US" sz="2400" smtClean="0"/>
              <a:t>is a 1.</a:t>
            </a:r>
          </a:p>
          <a:p>
            <a:pPr eaLnBrk="1" hangingPunct="1">
              <a:lnSpc>
                <a:spcPct val="90000"/>
              </a:lnSpc>
              <a:buFontTx/>
              <a:buNone/>
            </a:pPr>
            <a:endParaRPr lang="en-US" altLang="en-US" sz="2400" smtClean="0"/>
          </a:p>
          <a:p>
            <a:pPr eaLnBrk="1" hangingPunct="1">
              <a:lnSpc>
                <a:spcPct val="90000"/>
              </a:lnSpc>
            </a:pPr>
            <a:endParaRPr lang="en-US" altLang="en-US" sz="2400" smtClean="0"/>
          </a:p>
          <a:p>
            <a:pPr eaLnBrk="1" hangingPunct="1">
              <a:lnSpc>
                <a:spcPct val="90000"/>
              </a:lnSpc>
              <a:buFontTx/>
              <a:buNone/>
            </a:pPr>
            <a:endParaRPr lang="en-US" altLang="en-US" sz="2400" smtClean="0"/>
          </a:p>
        </p:txBody>
      </p:sp>
      <p:grpSp>
        <p:nvGrpSpPr>
          <p:cNvPr id="94212" name="Group 4"/>
          <p:cNvGrpSpPr>
            <a:grpSpLocks/>
          </p:cNvGrpSpPr>
          <p:nvPr/>
        </p:nvGrpSpPr>
        <p:grpSpPr bwMode="auto">
          <a:xfrm>
            <a:off x="457200" y="914400"/>
            <a:ext cx="8218488" cy="180975"/>
            <a:chOff x="295" y="1311"/>
            <a:chExt cx="5177" cy="114"/>
          </a:xfrm>
        </p:grpSpPr>
        <p:sp>
          <p:nvSpPr>
            <p:cNvPr id="9428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9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4213" name="Oval 7"/>
          <p:cNvSpPr>
            <a:spLocks noChangeArrowheads="1"/>
          </p:cNvSpPr>
          <p:nvPr/>
        </p:nvSpPr>
        <p:spPr bwMode="auto">
          <a:xfrm>
            <a:off x="4191000" y="2339975"/>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94214" name="AutoShape 8"/>
          <p:cNvSpPr>
            <a:spLocks noChangeArrowheads="1"/>
          </p:cNvSpPr>
          <p:nvPr/>
        </p:nvSpPr>
        <p:spPr bwMode="auto">
          <a:xfrm rot="5430567">
            <a:off x="3886200" y="24384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15" name="Rectangle 9"/>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16" name="Oval 10"/>
          <p:cNvSpPr>
            <a:spLocks noChangeArrowheads="1"/>
          </p:cNvSpPr>
          <p:nvPr/>
        </p:nvSpPr>
        <p:spPr bwMode="auto">
          <a:xfrm>
            <a:off x="1905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4217" name="Oval 11"/>
          <p:cNvSpPr>
            <a:spLocks noChangeArrowheads="1"/>
          </p:cNvSpPr>
          <p:nvPr/>
        </p:nvSpPr>
        <p:spPr bwMode="auto">
          <a:xfrm>
            <a:off x="6477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94218" name="Oval 12"/>
          <p:cNvSpPr>
            <a:spLocks noChangeArrowheads="1"/>
          </p:cNvSpPr>
          <p:nvPr/>
        </p:nvSpPr>
        <p:spPr bwMode="auto">
          <a:xfrm>
            <a:off x="990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a:t>
            </a:r>
            <a:endParaRPr lang="en-US" altLang="en-US">
              <a:latin typeface="Arial" pitchFamily="34" charset="0"/>
            </a:endParaRPr>
          </a:p>
        </p:txBody>
      </p:sp>
      <p:sp>
        <p:nvSpPr>
          <p:cNvPr id="94219" name="Oval 13"/>
          <p:cNvSpPr>
            <a:spLocks noChangeArrowheads="1"/>
          </p:cNvSpPr>
          <p:nvPr/>
        </p:nvSpPr>
        <p:spPr bwMode="auto">
          <a:xfrm>
            <a:off x="2590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a:t>
            </a:r>
            <a:endParaRPr lang="en-US" altLang="en-US">
              <a:latin typeface="Arial" pitchFamily="34" charset="0"/>
            </a:endParaRPr>
          </a:p>
        </p:txBody>
      </p:sp>
      <p:sp>
        <p:nvSpPr>
          <p:cNvPr id="94220" name="Oval 14"/>
          <p:cNvSpPr>
            <a:spLocks noChangeArrowheads="1"/>
          </p:cNvSpPr>
          <p:nvPr/>
        </p:nvSpPr>
        <p:spPr bwMode="auto">
          <a:xfrm>
            <a:off x="5562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a:t>
            </a:r>
            <a:endParaRPr lang="en-US" altLang="en-US">
              <a:latin typeface="Arial" pitchFamily="34" charset="0"/>
            </a:endParaRPr>
          </a:p>
        </p:txBody>
      </p:sp>
      <p:sp>
        <p:nvSpPr>
          <p:cNvPr id="94221" name="Oval 15"/>
          <p:cNvSpPr>
            <a:spLocks noChangeArrowheads="1"/>
          </p:cNvSpPr>
          <p:nvPr/>
        </p:nvSpPr>
        <p:spPr bwMode="auto">
          <a:xfrm>
            <a:off x="7467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a:t>
            </a:r>
            <a:endParaRPr lang="en-US" altLang="en-US">
              <a:latin typeface="Arial" pitchFamily="34" charset="0"/>
            </a:endParaRPr>
          </a:p>
        </p:txBody>
      </p:sp>
      <p:sp>
        <p:nvSpPr>
          <p:cNvPr id="94222" name="Oval 16"/>
          <p:cNvSpPr>
            <a:spLocks noChangeArrowheads="1"/>
          </p:cNvSpPr>
          <p:nvPr/>
        </p:nvSpPr>
        <p:spPr bwMode="auto">
          <a:xfrm>
            <a:off x="48006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100</a:t>
            </a:r>
            <a:endParaRPr lang="en-US" altLang="en-US">
              <a:latin typeface="Arial" pitchFamily="34" charset="0"/>
            </a:endParaRPr>
          </a:p>
        </p:txBody>
      </p:sp>
      <p:sp>
        <p:nvSpPr>
          <p:cNvPr id="94223" name="Oval 17"/>
          <p:cNvSpPr>
            <a:spLocks noChangeArrowheads="1"/>
          </p:cNvSpPr>
          <p:nvPr/>
        </p:nvSpPr>
        <p:spPr bwMode="auto">
          <a:xfrm>
            <a:off x="59436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101</a:t>
            </a:r>
            <a:endParaRPr lang="en-US" altLang="en-US">
              <a:latin typeface="Arial" pitchFamily="34" charset="0"/>
            </a:endParaRPr>
          </a:p>
        </p:txBody>
      </p:sp>
      <p:sp>
        <p:nvSpPr>
          <p:cNvPr id="94224" name="Oval 18"/>
          <p:cNvSpPr>
            <a:spLocks noChangeArrowheads="1"/>
          </p:cNvSpPr>
          <p:nvPr/>
        </p:nvSpPr>
        <p:spPr bwMode="auto">
          <a:xfrm>
            <a:off x="7010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110</a:t>
            </a:r>
            <a:endParaRPr lang="en-US" altLang="en-US">
              <a:latin typeface="Arial" pitchFamily="34" charset="0"/>
            </a:endParaRPr>
          </a:p>
        </p:txBody>
      </p:sp>
      <p:sp>
        <p:nvSpPr>
          <p:cNvPr id="94225" name="Oval 19"/>
          <p:cNvSpPr>
            <a:spLocks noChangeArrowheads="1"/>
          </p:cNvSpPr>
          <p:nvPr/>
        </p:nvSpPr>
        <p:spPr bwMode="auto">
          <a:xfrm>
            <a:off x="80772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111</a:t>
            </a:r>
            <a:endParaRPr lang="en-US" altLang="en-US">
              <a:latin typeface="Arial" pitchFamily="34" charset="0"/>
            </a:endParaRPr>
          </a:p>
        </p:txBody>
      </p:sp>
      <p:sp>
        <p:nvSpPr>
          <p:cNvPr id="94226" name="Oval 20"/>
          <p:cNvSpPr>
            <a:spLocks noChangeArrowheads="1"/>
          </p:cNvSpPr>
          <p:nvPr/>
        </p:nvSpPr>
        <p:spPr bwMode="auto">
          <a:xfrm>
            <a:off x="1524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000</a:t>
            </a:r>
            <a:endParaRPr lang="en-US" altLang="en-US">
              <a:latin typeface="Arial" pitchFamily="34" charset="0"/>
            </a:endParaRPr>
          </a:p>
        </p:txBody>
      </p:sp>
      <p:sp>
        <p:nvSpPr>
          <p:cNvPr id="94227" name="Oval 21"/>
          <p:cNvSpPr>
            <a:spLocks noChangeArrowheads="1"/>
          </p:cNvSpPr>
          <p:nvPr/>
        </p:nvSpPr>
        <p:spPr bwMode="auto">
          <a:xfrm>
            <a:off x="1295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001</a:t>
            </a:r>
            <a:endParaRPr lang="en-US" altLang="en-US">
              <a:latin typeface="Arial" pitchFamily="34" charset="0"/>
            </a:endParaRPr>
          </a:p>
        </p:txBody>
      </p:sp>
      <p:sp>
        <p:nvSpPr>
          <p:cNvPr id="94228" name="Oval 22"/>
          <p:cNvSpPr>
            <a:spLocks noChangeArrowheads="1"/>
          </p:cNvSpPr>
          <p:nvPr/>
        </p:nvSpPr>
        <p:spPr bwMode="auto">
          <a:xfrm>
            <a:off x="23622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010</a:t>
            </a:r>
            <a:endParaRPr lang="en-US" altLang="en-US">
              <a:latin typeface="Arial" pitchFamily="34" charset="0"/>
            </a:endParaRPr>
          </a:p>
        </p:txBody>
      </p:sp>
      <p:sp>
        <p:nvSpPr>
          <p:cNvPr id="94229" name="Oval 23"/>
          <p:cNvSpPr>
            <a:spLocks noChangeArrowheads="1"/>
          </p:cNvSpPr>
          <p:nvPr/>
        </p:nvSpPr>
        <p:spPr bwMode="auto">
          <a:xfrm>
            <a:off x="34290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011</a:t>
            </a:r>
            <a:endParaRPr lang="en-US" altLang="en-US">
              <a:latin typeface="Arial" pitchFamily="34" charset="0"/>
            </a:endParaRPr>
          </a:p>
        </p:txBody>
      </p:sp>
      <p:sp>
        <p:nvSpPr>
          <p:cNvPr id="94230" name="Line 24"/>
          <p:cNvSpPr>
            <a:spLocks noChangeShapeType="1"/>
          </p:cNvSpPr>
          <p:nvPr/>
        </p:nvSpPr>
        <p:spPr bwMode="auto">
          <a:xfrm flipH="1">
            <a:off x="2895600" y="2852738"/>
            <a:ext cx="160020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1" name="Line 25"/>
          <p:cNvSpPr>
            <a:spLocks noChangeShapeType="1"/>
          </p:cNvSpPr>
          <p:nvPr/>
        </p:nvSpPr>
        <p:spPr bwMode="auto">
          <a:xfrm>
            <a:off x="5137150" y="2819400"/>
            <a:ext cx="12954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2" name="Line 26"/>
          <p:cNvSpPr>
            <a:spLocks noChangeShapeType="1"/>
          </p:cNvSpPr>
          <p:nvPr/>
        </p:nvSpPr>
        <p:spPr bwMode="auto">
          <a:xfrm flipH="1">
            <a:off x="1676400" y="3744913"/>
            <a:ext cx="381000" cy="5222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3" name="Line 27"/>
          <p:cNvSpPr>
            <a:spLocks noChangeShapeType="1"/>
          </p:cNvSpPr>
          <p:nvPr/>
        </p:nvSpPr>
        <p:spPr bwMode="auto">
          <a:xfrm flipH="1">
            <a:off x="6172200" y="3657600"/>
            <a:ext cx="381000" cy="522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4" name="Line 28"/>
          <p:cNvSpPr>
            <a:spLocks noChangeShapeType="1"/>
          </p:cNvSpPr>
          <p:nvPr/>
        </p:nvSpPr>
        <p:spPr bwMode="auto">
          <a:xfrm>
            <a:off x="2667000" y="3733800"/>
            <a:ext cx="2286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5" name="Line 29"/>
          <p:cNvSpPr>
            <a:spLocks noChangeShapeType="1"/>
          </p:cNvSpPr>
          <p:nvPr/>
        </p:nvSpPr>
        <p:spPr bwMode="auto">
          <a:xfrm>
            <a:off x="7315200" y="3679825"/>
            <a:ext cx="381000" cy="434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6" name="Line 30"/>
          <p:cNvSpPr>
            <a:spLocks noChangeShapeType="1"/>
          </p:cNvSpPr>
          <p:nvPr/>
        </p:nvSpPr>
        <p:spPr bwMode="auto">
          <a:xfrm flipH="1">
            <a:off x="815975"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7" name="Line 31"/>
          <p:cNvSpPr>
            <a:spLocks noChangeShapeType="1"/>
          </p:cNvSpPr>
          <p:nvPr/>
        </p:nvSpPr>
        <p:spPr bwMode="auto">
          <a:xfrm flipH="1">
            <a:off x="2522538" y="469423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8" name="Line 32"/>
          <p:cNvSpPr>
            <a:spLocks noChangeShapeType="1"/>
          </p:cNvSpPr>
          <p:nvPr/>
        </p:nvSpPr>
        <p:spPr bwMode="auto">
          <a:xfrm flipH="1">
            <a:off x="5334000"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9" name="Line 33"/>
          <p:cNvSpPr>
            <a:spLocks noChangeShapeType="1"/>
          </p:cNvSpPr>
          <p:nvPr/>
        </p:nvSpPr>
        <p:spPr bwMode="auto">
          <a:xfrm flipH="1">
            <a:off x="7326313" y="466248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0" name="Line 34"/>
          <p:cNvSpPr>
            <a:spLocks noChangeShapeType="1"/>
          </p:cNvSpPr>
          <p:nvPr/>
        </p:nvSpPr>
        <p:spPr bwMode="auto">
          <a:xfrm>
            <a:off x="1676400" y="4679950"/>
            <a:ext cx="2286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1" name="Line 35"/>
          <p:cNvSpPr>
            <a:spLocks noChangeShapeType="1"/>
          </p:cNvSpPr>
          <p:nvPr/>
        </p:nvSpPr>
        <p:spPr bwMode="auto">
          <a:xfrm>
            <a:off x="33528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2" name="Line 36"/>
          <p:cNvSpPr>
            <a:spLocks noChangeShapeType="1"/>
          </p:cNvSpPr>
          <p:nvPr/>
        </p:nvSpPr>
        <p:spPr bwMode="auto">
          <a:xfrm>
            <a:off x="6248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3" name="Line 37"/>
          <p:cNvSpPr>
            <a:spLocks noChangeShapeType="1"/>
          </p:cNvSpPr>
          <p:nvPr/>
        </p:nvSpPr>
        <p:spPr bwMode="auto">
          <a:xfrm>
            <a:off x="8153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4" name="Text Box 38"/>
          <p:cNvSpPr txBox="1">
            <a:spLocks noChangeArrowheads="1"/>
          </p:cNvSpPr>
          <p:nvPr/>
        </p:nvSpPr>
        <p:spPr bwMode="auto">
          <a:xfrm>
            <a:off x="3505200" y="2743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5" name="Text Box 39"/>
          <p:cNvSpPr txBox="1">
            <a:spLocks noChangeArrowheads="1"/>
          </p:cNvSpPr>
          <p:nvPr/>
        </p:nvSpPr>
        <p:spPr bwMode="auto">
          <a:xfrm>
            <a:off x="5791200" y="27432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46" name="Text Box 40"/>
          <p:cNvSpPr txBox="1">
            <a:spLocks noChangeArrowheads="1"/>
          </p:cNvSpPr>
          <p:nvPr/>
        </p:nvSpPr>
        <p:spPr bwMode="auto">
          <a:xfrm>
            <a:off x="1568450" y="3657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7" name="Text Box 41"/>
          <p:cNvSpPr txBox="1">
            <a:spLocks noChangeArrowheads="1"/>
          </p:cNvSpPr>
          <p:nvPr/>
        </p:nvSpPr>
        <p:spPr bwMode="auto">
          <a:xfrm>
            <a:off x="685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8" name="Text Box 42"/>
          <p:cNvSpPr txBox="1">
            <a:spLocks noChangeArrowheads="1"/>
          </p:cNvSpPr>
          <p:nvPr/>
        </p:nvSpPr>
        <p:spPr bwMode="auto">
          <a:xfrm>
            <a:off x="24384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9" name="Text Box 43"/>
          <p:cNvSpPr txBox="1">
            <a:spLocks noChangeArrowheads="1"/>
          </p:cNvSpPr>
          <p:nvPr/>
        </p:nvSpPr>
        <p:spPr bwMode="auto">
          <a:xfrm>
            <a:off x="6019800" y="3581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0" name="Text Box 44"/>
          <p:cNvSpPr txBox="1">
            <a:spLocks noChangeArrowheads="1"/>
          </p:cNvSpPr>
          <p:nvPr/>
        </p:nvSpPr>
        <p:spPr bwMode="auto">
          <a:xfrm>
            <a:off x="51816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1" name="Text Box 45"/>
          <p:cNvSpPr txBox="1">
            <a:spLocks noChangeArrowheads="1"/>
          </p:cNvSpPr>
          <p:nvPr/>
        </p:nvSpPr>
        <p:spPr bwMode="auto">
          <a:xfrm>
            <a:off x="7162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2" name="Text Box 46"/>
          <p:cNvSpPr txBox="1">
            <a:spLocks noChangeArrowheads="1"/>
          </p:cNvSpPr>
          <p:nvPr/>
        </p:nvSpPr>
        <p:spPr bwMode="auto">
          <a:xfrm>
            <a:off x="2819400" y="36576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3" name="Text Box 47"/>
          <p:cNvSpPr txBox="1">
            <a:spLocks noChangeArrowheads="1"/>
          </p:cNvSpPr>
          <p:nvPr/>
        </p:nvSpPr>
        <p:spPr bwMode="auto">
          <a:xfrm>
            <a:off x="35814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4" name="Text Box 48"/>
          <p:cNvSpPr txBox="1">
            <a:spLocks noChangeArrowheads="1"/>
          </p:cNvSpPr>
          <p:nvPr/>
        </p:nvSpPr>
        <p:spPr bwMode="auto">
          <a:xfrm>
            <a:off x="7543800" y="35814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5" name="Text Box 49"/>
          <p:cNvSpPr txBox="1">
            <a:spLocks noChangeArrowheads="1"/>
          </p:cNvSpPr>
          <p:nvPr/>
        </p:nvSpPr>
        <p:spPr bwMode="auto">
          <a:xfrm>
            <a:off x="6477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6" name="Text Box 50"/>
          <p:cNvSpPr txBox="1">
            <a:spLocks noChangeArrowheads="1"/>
          </p:cNvSpPr>
          <p:nvPr/>
        </p:nvSpPr>
        <p:spPr bwMode="auto">
          <a:xfrm>
            <a:off x="8382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7" name="Text Box 51"/>
          <p:cNvSpPr txBox="1">
            <a:spLocks noChangeArrowheads="1"/>
          </p:cNvSpPr>
          <p:nvPr/>
        </p:nvSpPr>
        <p:spPr bwMode="auto">
          <a:xfrm>
            <a:off x="17526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pic>
        <p:nvPicPr>
          <p:cNvPr id="94258"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4259" name="AutoShape 70"/>
          <p:cNvCxnSpPr>
            <a:cxnSpLocks noChangeShapeType="1"/>
          </p:cNvCxnSpPr>
          <p:nvPr/>
        </p:nvCxnSpPr>
        <p:spPr bwMode="auto">
          <a:xfrm rot="16200000" flipH="1">
            <a:off x="681831" y="5261769"/>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0" name="Text Box 71"/>
          <p:cNvSpPr txBox="1">
            <a:spLocks noChangeArrowheads="1"/>
          </p:cNvSpPr>
          <p:nvPr/>
        </p:nvSpPr>
        <p:spPr bwMode="auto">
          <a:xfrm>
            <a:off x="8064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1" name="AutoShape 72"/>
          <p:cNvCxnSpPr>
            <a:cxnSpLocks noChangeShapeType="1"/>
            <a:endCxn id="94227" idx="5"/>
          </p:cNvCxnSpPr>
          <p:nvPr/>
        </p:nvCxnSpPr>
        <p:spPr bwMode="auto">
          <a:xfrm flipV="1">
            <a:off x="304800" y="5637213"/>
            <a:ext cx="1836738" cy="1587"/>
          </a:xfrm>
          <a:prstGeom prst="curvedConnector4">
            <a:avLst>
              <a:gd name="adj1" fmla="val -10546"/>
              <a:gd name="adj2" fmla="val -499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2" name="Text Box 73"/>
          <p:cNvSpPr txBox="1">
            <a:spLocks noChangeArrowheads="1"/>
          </p:cNvSpPr>
          <p:nvPr/>
        </p:nvSpPr>
        <p:spPr bwMode="auto">
          <a:xfrm>
            <a:off x="8382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94263" name="AutoShape 74"/>
          <p:cNvCxnSpPr>
            <a:cxnSpLocks noChangeShapeType="1"/>
          </p:cNvCxnSpPr>
          <p:nvPr/>
        </p:nvCxnSpPr>
        <p:spPr bwMode="auto">
          <a:xfrm rot="16200000" flipH="1">
            <a:off x="2288381" y="5315744"/>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94264" name="AutoShape 75"/>
          <p:cNvCxnSpPr>
            <a:cxnSpLocks noChangeShapeType="1"/>
            <a:endCxn id="94229" idx="4"/>
          </p:cNvCxnSpPr>
          <p:nvPr/>
        </p:nvCxnSpPr>
        <p:spPr bwMode="auto">
          <a:xfrm>
            <a:off x="1676400" y="5715000"/>
            <a:ext cx="2286000" cy="1588"/>
          </a:xfrm>
          <a:prstGeom prst="curvedConnector4">
            <a:avLst>
              <a:gd name="adj1" fmla="val -694"/>
              <a:gd name="adj2" fmla="val 436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5" name="Text Box 76"/>
          <p:cNvSpPr txBox="1">
            <a:spLocks noChangeArrowheads="1"/>
          </p:cNvSpPr>
          <p:nvPr/>
        </p:nvSpPr>
        <p:spPr bwMode="auto">
          <a:xfrm>
            <a:off x="28194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6" name="Text Box 77"/>
          <p:cNvSpPr txBox="1">
            <a:spLocks noChangeArrowheads="1"/>
          </p:cNvSpPr>
          <p:nvPr/>
        </p:nvSpPr>
        <p:spPr bwMode="auto">
          <a:xfrm>
            <a:off x="25590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7" name="AutoShape 78"/>
          <p:cNvCxnSpPr>
            <a:cxnSpLocks noChangeShapeType="1"/>
          </p:cNvCxnSpPr>
          <p:nvPr/>
        </p:nvCxnSpPr>
        <p:spPr bwMode="auto">
          <a:xfrm>
            <a:off x="4267200" y="5661025"/>
            <a:ext cx="4343400" cy="76200"/>
          </a:xfrm>
          <a:prstGeom prst="curvedConnector4">
            <a:avLst>
              <a:gd name="adj1" fmla="val -657"/>
              <a:gd name="adj2" fmla="val 1054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8" name="Text Box 79"/>
          <p:cNvSpPr txBox="1">
            <a:spLocks noChangeArrowheads="1"/>
          </p:cNvSpPr>
          <p:nvPr/>
        </p:nvSpPr>
        <p:spPr bwMode="auto">
          <a:xfrm>
            <a:off x="64008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9" name="Oval 81"/>
          <p:cNvSpPr>
            <a:spLocks noChangeArrowheads="1"/>
          </p:cNvSpPr>
          <p:nvPr/>
        </p:nvSpPr>
        <p:spPr bwMode="auto">
          <a:xfrm>
            <a:off x="4714875"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0" name="Oval 84"/>
          <p:cNvSpPr>
            <a:spLocks noChangeArrowheads="1"/>
          </p:cNvSpPr>
          <p:nvPr/>
        </p:nvSpPr>
        <p:spPr bwMode="auto">
          <a:xfrm>
            <a:off x="585628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1" name="Oval 85"/>
          <p:cNvSpPr>
            <a:spLocks noChangeArrowheads="1"/>
          </p:cNvSpPr>
          <p:nvPr/>
        </p:nvSpPr>
        <p:spPr bwMode="auto">
          <a:xfrm>
            <a:off x="694213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2" name="Oval 86"/>
          <p:cNvSpPr>
            <a:spLocks noChangeArrowheads="1"/>
          </p:cNvSpPr>
          <p:nvPr/>
        </p:nvSpPr>
        <p:spPr bwMode="auto">
          <a:xfrm>
            <a:off x="8001000"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94273" name="Group 87"/>
          <p:cNvGrpSpPr>
            <a:grpSpLocks/>
          </p:cNvGrpSpPr>
          <p:nvPr/>
        </p:nvGrpSpPr>
        <p:grpSpPr bwMode="auto">
          <a:xfrm>
            <a:off x="228600" y="2362200"/>
            <a:ext cx="457200" cy="685800"/>
            <a:chOff x="2928" y="1051"/>
            <a:chExt cx="840" cy="957"/>
          </a:xfrm>
        </p:grpSpPr>
        <p:sp>
          <p:nvSpPr>
            <p:cNvPr id="94276" name="Freeform 8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4277" name="Oval 8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8" name="Oval 9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9" name="Oval 9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0" name="Oval 9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1" name="Oval 9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2" name="Oval 9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3" name="Oval 9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4" name="AutoShape 9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5" name="Freeform 9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4286" name="Freeform 9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287" name="Freeform 9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4288" name="Freeform 10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4274" name="AutoShape 101"/>
          <p:cNvSpPr>
            <a:spLocks noChangeArrowheads="1"/>
          </p:cNvSpPr>
          <p:nvPr/>
        </p:nvSpPr>
        <p:spPr bwMode="auto">
          <a:xfrm>
            <a:off x="914400" y="1981200"/>
            <a:ext cx="2819400" cy="762000"/>
          </a:xfrm>
          <a:prstGeom prst="wedgeRectCallout">
            <a:avLst>
              <a:gd name="adj1" fmla="val -54278"/>
              <a:gd name="adj2" fmla="val 73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solidFill>
                  <a:srgbClr val="890B13"/>
                </a:solidFill>
              </a:rPr>
              <a:t>Cool, but can you do it with fewer states?</a:t>
            </a:r>
            <a:endParaRPr lang="en-US" altLang="en-US"/>
          </a:p>
        </p:txBody>
      </p:sp>
      <p:sp>
        <p:nvSpPr>
          <p:cNvPr id="94275" name="Text Box 102"/>
          <p:cNvSpPr txBox="1">
            <a:spLocks noChangeArrowheads="1"/>
          </p:cNvSpPr>
          <p:nvPr/>
        </p:nvSpPr>
        <p:spPr bwMode="auto">
          <a:xfrm>
            <a:off x="5029200" y="5757863"/>
            <a:ext cx="3371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400663"/>
                </a:solidFill>
                <a:latin typeface="Arial" pitchFamily="34" charset="0"/>
              </a:rPr>
              <a:t>(some transitions not shown)</a:t>
            </a:r>
            <a:endParaRPr lang="en-US" altLang="en-US">
              <a:latin typeface="Arial" pitchFamily="34" charset="0"/>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4"/>
          <p:cNvGrpSpPr>
            <a:grpSpLocks/>
          </p:cNvGrpSpPr>
          <p:nvPr/>
        </p:nvGrpSpPr>
        <p:grpSpPr bwMode="auto">
          <a:xfrm>
            <a:off x="457200" y="1343025"/>
            <a:ext cx="8218488" cy="180975"/>
            <a:chOff x="295" y="1311"/>
            <a:chExt cx="5177" cy="114"/>
          </a:xfrm>
        </p:grpSpPr>
        <p:sp>
          <p:nvSpPr>
            <p:cNvPr id="9524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524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5235" name="Rectangle 7"/>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5236" name="Picture 8"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7" name="Text Box 9"/>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5238" name="Text Box 10"/>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ourier New" pitchFamily="49" charset="0"/>
              </a:rPr>
              <a:t>0 x*** -&gt; N 0</a:t>
            </a:r>
          </a:p>
          <a:p>
            <a:pPr>
              <a:spcBef>
                <a:spcPct val="0"/>
              </a:spcBef>
            </a:pPr>
            <a:r>
              <a:rPr lang="en-US" altLang="en-US">
                <a:latin typeface="Courier New" pitchFamily="49" charset="0"/>
              </a:rPr>
              <a:t>0 N*** -&gt; S 1</a:t>
            </a:r>
          </a:p>
          <a:p>
            <a:pPr>
              <a:spcBef>
                <a:spcPct val="0"/>
              </a:spcBef>
            </a:pPr>
            <a:r>
              <a:rPr lang="en-US" altLang="en-US">
                <a:latin typeface="Courier New" pitchFamily="49" charset="0"/>
              </a:rPr>
              <a:t>1 ***x -&gt; S 1</a:t>
            </a:r>
          </a:p>
          <a:p>
            <a:pPr>
              <a:spcBef>
                <a:spcPct val="0"/>
              </a:spcBef>
            </a:pPr>
            <a:r>
              <a:rPr lang="en-US" altLang="en-US">
                <a:latin typeface="Courier New" pitchFamily="49" charset="0"/>
              </a:rPr>
              <a:t>1 ***N -&gt; N 0</a:t>
            </a:r>
          </a:p>
        </p:txBody>
      </p:sp>
      <p:sp>
        <p:nvSpPr>
          <p:cNvPr id="95239" name="Text Box 11"/>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457200" y="1343025"/>
            <a:ext cx="8218488" cy="180975"/>
            <a:chOff x="295" y="1311"/>
            <a:chExt cx="5177" cy="114"/>
          </a:xfrm>
        </p:grpSpPr>
        <p:sp>
          <p:nvSpPr>
            <p:cNvPr id="9627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7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6259"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6260" name="Picture 6"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1" name="Text Box 7"/>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6262" name="Text Box 8"/>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latin typeface="Courier New" pitchFamily="49" charset="0"/>
              </a:rPr>
              <a:t>0 x*** -&gt; N 0</a:t>
            </a:r>
            <a:endParaRPr lang="en-US" altLang="en-US">
              <a:latin typeface="Courier New" pitchFamily="49" charset="0"/>
            </a:endParaRPr>
          </a:p>
          <a:p>
            <a:pPr>
              <a:spcBef>
                <a:spcPct val="0"/>
              </a:spcBef>
            </a:pPr>
            <a:r>
              <a:rPr lang="en-US" altLang="en-US" b="1">
                <a:latin typeface="Courier New" pitchFamily="49" charset="0"/>
              </a:rPr>
              <a:t>0 N*** -&gt; S 1</a:t>
            </a:r>
            <a:endParaRPr lang="en-US" altLang="en-US">
              <a:latin typeface="Courier New" pitchFamily="49" charset="0"/>
            </a:endParaRPr>
          </a:p>
          <a:p>
            <a:pPr>
              <a:spcBef>
                <a:spcPct val="0"/>
              </a:spcBef>
            </a:pPr>
            <a:r>
              <a:rPr lang="en-US" altLang="en-US">
                <a:solidFill>
                  <a:schemeClr val="bg2"/>
                </a:solidFill>
                <a:latin typeface="Courier New" pitchFamily="49" charset="0"/>
              </a:rPr>
              <a:t>1 ***x -&gt; S 1</a:t>
            </a:r>
          </a:p>
          <a:p>
            <a:pPr>
              <a:spcBef>
                <a:spcPct val="0"/>
              </a:spcBef>
            </a:pPr>
            <a:r>
              <a:rPr lang="en-US" altLang="en-US">
                <a:solidFill>
                  <a:schemeClr val="bg2"/>
                </a:solidFill>
                <a:latin typeface="Courier New" pitchFamily="49" charset="0"/>
              </a:rPr>
              <a:t>1 ***N -&gt; N 0</a:t>
            </a:r>
          </a:p>
        </p:txBody>
      </p:sp>
      <p:sp>
        <p:nvSpPr>
          <p:cNvPr id="96263" name="Text Box 9"/>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
        <p:nvSpPr>
          <p:cNvPr id="96264" name="Oval 10"/>
          <p:cNvSpPr>
            <a:spLocks noChangeArrowheads="1"/>
          </p:cNvSpPr>
          <p:nvPr/>
        </p:nvSpPr>
        <p:spPr bwMode="auto">
          <a:xfrm>
            <a:off x="5105400" y="4930775"/>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6265" name="AutoShape 11"/>
          <p:cNvSpPr>
            <a:spLocks noChangeArrowheads="1"/>
          </p:cNvSpPr>
          <p:nvPr/>
        </p:nvSpPr>
        <p:spPr bwMode="auto">
          <a:xfrm rot="5430567">
            <a:off x="4800600" y="50292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66" name="Oval 12"/>
          <p:cNvSpPr>
            <a:spLocks noChangeArrowheads="1"/>
          </p:cNvSpPr>
          <p:nvPr/>
        </p:nvSpPr>
        <p:spPr bwMode="auto">
          <a:xfrm>
            <a:off x="7772400" y="4953000"/>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cxnSp>
        <p:nvCxnSpPr>
          <p:cNvPr id="96267" name="AutoShape 13"/>
          <p:cNvCxnSpPr>
            <a:cxnSpLocks noChangeShapeType="1"/>
            <a:stCxn id="96264" idx="7"/>
            <a:endCxn id="96266" idx="1"/>
          </p:cNvCxnSpPr>
          <p:nvPr/>
        </p:nvCxnSpPr>
        <p:spPr bwMode="auto">
          <a:xfrm rot="5400000" flipV="1">
            <a:off x="6846888" y="3983038"/>
            <a:ext cx="22225" cy="2073275"/>
          </a:xfrm>
          <a:prstGeom prst="curvedConnector3">
            <a:avLst>
              <a:gd name="adj1" fmla="val -137856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68" name="Text Box 14"/>
          <p:cNvSpPr txBox="1">
            <a:spLocks noChangeArrowheads="1"/>
          </p:cNvSpPr>
          <p:nvPr/>
        </p:nvSpPr>
        <p:spPr bwMode="auto">
          <a:xfrm>
            <a:off x="5715000" y="4419600"/>
            <a:ext cx="2516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N*** (move South)</a:t>
            </a:r>
            <a:endParaRPr lang="en-US" altLang="en-US">
              <a:latin typeface="Courier New" pitchFamily="49" charset="0"/>
            </a:endParaRPr>
          </a:p>
        </p:txBody>
      </p:sp>
      <p:cxnSp>
        <p:nvCxnSpPr>
          <p:cNvPr id="96269" name="AutoShape 15"/>
          <p:cNvCxnSpPr>
            <a:cxnSpLocks noChangeShapeType="1"/>
            <a:endCxn id="96264" idx="0"/>
          </p:cNvCxnSpPr>
          <p:nvPr/>
        </p:nvCxnSpPr>
        <p:spPr bwMode="auto">
          <a:xfrm flipV="1">
            <a:off x="5181600" y="4930775"/>
            <a:ext cx="342900" cy="76200"/>
          </a:xfrm>
          <a:prstGeom prst="curvedConnector4">
            <a:avLst>
              <a:gd name="adj1" fmla="val -75468"/>
              <a:gd name="adj2" fmla="val 191041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70" name="Text Box 16"/>
          <p:cNvSpPr txBox="1">
            <a:spLocks noChangeArrowheads="1"/>
          </p:cNvSpPr>
          <p:nvPr/>
        </p:nvSpPr>
        <p:spPr bwMode="auto">
          <a:xfrm>
            <a:off x="4572000" y="3214688"/>
            <a:ext cx="2516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x*** (move North)</a:t>
            </a:r>
            <a:endParaRPr lang="en-US" altLang="en-US">
              <a:latin typeface="Courier New" pitchFamily="49"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nvGrpSpPr>
        <p:grpSpPr bwMode="auto">
          <a:xfrm>
            <a:off x="457200" y="1343025"/>
            <a:ext cx="8218488" cy="180975"/>
            <a:chOff x="295" y="1311"/>
            <a:chExt cx="5177" cy="114"/>
          </a:xfrm>
        </p:grpSpPr>
        <p:sp>
          <p:nvSpPr>
            <p:cNvPr id="9729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9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7283"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7284" name="Picture 17"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Text Box 18"/>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7286" name="Oval 19"/>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7287" name="AutoShape 20"/>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88" name="Oval 21"/>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7289" name="Oval 22"/>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7290" name="Line 23"/>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1" name="AutoShape 25"/>
          <p:cNvCxnSpPr>
            <a:cxnSpLocks noChangeShapeType="1"/>
            <a:endCxn id="97288"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7292" name="Line 26"/>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3" name="AutoShape 27"/>
          <p:cNvCxnSpPr>
            <a:cxnSpLocks noChangeShapeType="1"/>
            <a:endCxn id="97289"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5561227" y="2311137"/>
            <a:ext cx="2133602" cy="83099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This input's output:</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3" name="Down Arrow 2"/>
          <p:cNvSpPr/>
          <p:nvPr/>
        </p:nvSpPr>
        <p:spPr bwMode="auto">
          <a:xfrm rot="1169838">
            <a:off x="7482807" y="2748478"/>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475402017"/>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026"/>
          <p:cNvGrpSpPr>
            <a:grpSpLocks/>
          </p:cNvGrpSpPr>
          <p:nvPr/>
        </p:nvGrpSpPr>
        <p:grpSpPr bwMode="auto">
          <a:xfrm>
            <a:off x="457200" y="1343025"/>
            <a:ext cx="8218488" cy="180975"/>
            <a:chOff x="295" y="1311"/>
            <a:chExt cx="5177" cy="114"/>
          </a:xfrm>
        </p:grpSpPr>
        <p:sp>
          <p:nvSpPr>
            <p:cNvPr id="9831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8307" name="Rectangle 1029"/>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8308" name="Picture 1030"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9" name="Text Box 1031"/>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8310" name="Oval 1032"/>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8311" name="AutoShape 1033"/>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2" name="Oval 1034"/>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8313" name="Oval 1035"/>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8314" name="Line 1036"/>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5" name="AutoShape 1037"/>
          <p:cNvCxnSpPr>
            <a:cxnSpLocks noChangeShapeType="1"/>
            <a:endCxn id="98312"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8316" name="Line 1038"/>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7" name="AutoShape 1039"/>
          <p:cNvCxnSpPr>
            <a:cxnSpLocks noChangeShapeType="1"/>
            <a:endCxn id="98313"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99331"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99332" name="Group 4"/>
          <p:cNvGrpSpPr>
            <a:grpSpLocks/>
          </p:cNvGrpSpPr>
          <p:nvPr/>
        </p:nvGrpSpPr>
        <p:grpSpPr bwMode="auto">
          <a:xfrm>
            <a:off x="457200" y="1447800"/>
            <a:ext cx="8218488" cy="180975"/>
            <a:chOff x="295" y="1311"/>
            <a:chExt cx="5177" cy="114"/>
          </a:xfrm>
        </p:grpSpPr>
        <p:sp>
          <p:nvSpPr>
            <p:cNvPr id="993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93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9333" name="Picture 10" descr="caveman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1600" y="2667000"/>
            <a:ext cx="49784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0355"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100356" name="Group 4"/>
          <p:cNvGrpSpPr>
            <a:grpSpLocks/>
          </p:cNvGrpSpPr>
          <p:nvPr/>
        </p:nvGrpSpPr>
        <p:grpSpPr bwMode="auto">
          <a:xfrm>
            <a:off x="457200" y="1447800"/>
            <a:ext cx="8218488" cy="180975"/>
            <a:chOff x="295" y="1311"/>
            <a:chExt cx="5177" cy="114"/>
          </a:xfrm>
        </p:grpSpPr>
        <p:sp>
          <p:nvSpPr>
            <p:cNvPr id="10035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036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00357" name="Picture 7" descr="cavem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55988"/>
            <a:ext cx="18637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8" name="AutoShape 8"/>
          <p:cNvSpPr>
            <a:spLocks noChangeArrowheads="1"/>
          </p:cNvSpPr>
          <p:nvPr/>
        </p:nvSpPr>
        <p:spPr bwMode="auto">
          <a:xfrm>
            <a:off x="4495800" y="2743200"/>
            <a:ext cx="2514600" cy="914400"/>
          </a:xfrm>
          <a:prstGeom prst="wedgeRectCallout">
            <a:avLst>
              <a:gd name="adj1" fmla="val -47727"/>
              <a:gd name="adj2" fmla="val 6337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Me clobber beast 111111 times!</a:t>
            </a:r>
          </a:p>
        </p:txBody>
      </p:sp>
    </p:spTree>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1379"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1380" name="Group 4"/>
          <p:cNvGrpSpPr>
            <a:grpSpLocks/>
          </p:cNvGrpSpPr>
          <p:nvPr/>
        </p:nvGrpSpPr>
        <p:grpSpPr bwMode="auto">
          <a:xfrm>
            <a:off x="457200" y="1447800"/>
            <a:ext cx="8218488" cy="180975"/>
            <a:chOff x="295" y="1311"/>
            <a:chExt cx="5177" cy="114"/>
          </a:xfrm>
        </p:grpSpPr>
        <p:sp>
          <p:nvSpPr>
            <p:cNvPr id="10138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138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2403"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2404" name="Group 4"/>
          <p:cNvGrpSpPr>
            <a:grpSpLocks/>
          </p:cNvGrpSpPr>
          <p:nvPr/>
        </p:nvGrpSpPr>
        <p:grpSpPr bwMode="auto">
          <a:xfrm>
            <a:off x="457200" y="1447800"/>
            <a:ext cx="8218488" cy="180975"/>
            <a:chOff x="295" y="1311"/>
            <a:chExt cx="5177" cy="114"/>
          </a:xfrm>
        </p:grpSpPr>
        <p:sp>
          <p:nvSpPr>
            <p:cNvPr id="10242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2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02405" name="Group 7"/>
          <p:cNvGrpSpPr>
            <a:grpSpLocks/>
          </p:cNvGrpSpPr>
          <p:nvPr/>
        </p:nvGrpSpPr>
        <p:grpSpPr bwMode="auto">
          <a:xfrm>
            <a:off x="1524000" y="4070350"/>
            <a:ext cx="838200" cy="533400"/>
            <a:chOff x="816" y="1344"/>
            <a:chExt cx="528" cy="336"/>
          </a:xfrm>
        </p:grpSpPr>
        <p:sp>
          <p:nvSpPr>
            <p:cNvPr id="102418"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9"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2406" name="Oval 10"/>
          <p:cNvSpPr>
            <a:spLocks noChangeArrowheads="1"/>
          </p:cNvSpPr>
          <p:nvPr/>
        </p:nvSpPr>
        <p:spPr bwMode="auto">
          <a:xfrm>
            <a:off x="4341813" y="4027488"/>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07" name="Rectangle 12"/>
          <p:cNvSpPr>
            <a:spLocks noChangeArrowheads="1"/>
          </p:cNvSpPr>
          <p:nvPr/>
        </p:nvSpPr>
        <p:spPr bwMode="auto">
          <a:xfrm>
            <a:off x="18272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02408" name="Rectangle 13"/>
          <p:cNvSpPr>
            <a:spLocks noChangeArrowheads="1"/>
          </p:cNvSpPr>
          <p:nvPr/>
        </p:nvSpPr>
        <p:spPr bwMode="auto">
          <a:xfrm>
            <a:off x="44180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02409" name="Line 14"/>
          <p:cNvSpPr>
            <a:spLocks noChangeShapeType="1"/>
          </p:cNvSpPr>
          <p:nvPr/>
        </p:nvSpPr>
        <p:spPr bwMode="auto">
          <a:xfrm>
            <a:off x="2360613" y="4332288"/>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0" name="Text Box 16"/>
          <p:cNvSpPr txBox="1">
            <a:spLocks noChangeArrowheads="1"/>
          </p:cNvSpPr>
          <p:nvPr/>
        </p:nvSpPr>
        <p:spPr bwMode="auto">
          <a:xfrm>
            <a:off x="3167063" y="39512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1" name="Oval 17"/>
          <p:cNvSpPr>
            <a:spLocks noChangeArrowheads="1"/>
          </p:cNvSpPr>
          <p:nvPr/>
        </p:nvSpPr>
        <p:spPr bwMode="auto">
          <a:xfrm>
            <a:off x="3124200" y="58674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2" name="Rectangle 18"/>
          <p:cNvSpPr>
            <a:spLocks noChangeArrowheads="1"/>
          </p:cNvSpPr>
          <p:nvPr/>
        </p:nvSpPr>
        <p:spPr bwMode="auto">
          <a:xfrm>
            <a:off x="3124200" y="58674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102413" name="Line 19"/>
          <p:cNvSpPr>
            <a:spLocks noChangeShapeType="1"/>
          </p:cNvSpPr>
          <p:nvPr/>
        </p:nvSpPr>
        <p:spPr bwMode="auto">
          <a:xfrm flipH="1">
            <a:off x="3505200" y="457200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4" name="Text Box 20"/>
          <p:cNvSpPr txBox="1">
            <a:spLocks noChangeArrowheads="1"/>
          </p:cNvSpPr>
          <p:nvPr/>
        </p:nvSpPr>
        <p:spPr bwMode="auto">
          <a:xfrm flipH="1">
            <a:off x="22860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5" name="Oval 21"/>
          <p:cNvSpPr>
            <a:spLocks noChangeArrowheads="1"/>
          </p:cNvSpPr>
          <p:nvPr/>
        </p:nvSpPr>
        <p:spPr bwMode="auto">
          <a:xfrm>
            <a:off x="1800225" y="40338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6" name="Line 26"/>
          <p:cNvSpPr>
            <a:spLocks noChangeShapeType="1"/>
          </p:cNvSpPr>
          <p:nvPr/>
        </p:nvSpPr>
        <p:spPr bwMode="auto">
          <a:xfrm flipH="1" flipV="1">
            <a:off x="2166938" y="4605338"/>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7" name="Text Box 27"/>
          <p:cNvSpPr txBox="1">
            <a:spLocks noChangeArrowheads="1"/>
          </p:cNvSpPr>
          <p:nvPr/>
        </p:nvSpPr>
        <p:spPr bwMode="auto">
          <a:xfrm flipH="1">
            <a:off x="40386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685800" y="152400"/>
            <a:ext cx="7772400" cy="1143000"/>
          </a:xfrm>
        </p:spPr>
        <p:txBody>
          <a:bodyPr/>
          <a:lstStyle/>
          <a:p>
            <a:pPr eaLnBrk="1" hangingPunct="1"/>
            <a:r>
              <a:rPr lang="en-US" altLang="en-US" smtClean="0"/>
              <a:t>A Closer Examination of Uncomputability…</a:t>
            </a:r>
          </a:p>
        </p:txBody>
      </p:sp>
      <p:sp>
        <p:nvSpPr>
          <p:cNvPr id="103427" name="Rectangle 3"/>
          <p:cNvSpPr>
            <a:spLocks noGrp="1" noChangeArrowheads="1"/>
          </p:cNvSpPr>
          <p:nvPr>
            <p:ph type="body" idx="1"/>
          </p:nvPr>
        </p:nvSpPr>
        <p:spPr>
          <a:xfrm>
            <a:off x="304800" y="1981200"/>
            <a:ext cx="8153400" cy="4114800"/>
          </a:xfrm>
        </p:spPr>
        <p:txBody>
          <a:bodyPr/>
          <a:lstStyle/>
          <a:p>
            <a:pPr eaLnBrk="1" hangingPunct="1">
              <a:buFontTx/>
              <a:buNone/>
            </a:pPr>
            <a:r>
              <a:rPr lang="en-US" altLang="en-US" smtClean="0"/>
              <a:t>Can a FSM be constructed to determine if its input is the unary representation of:</a:t>
            </a:r>
          </a:p>
          <a:p>
            <a:pPr eaLnBrk="1" hangingPunct="1"/>
            <a:r>
              <a:rPr lang="en-US" altLang="en-US" smtClean="0"/>
              <a:t> A multiple of 5? </a:t>
            </a:r>
            <a:r>
              <a:rPr lang="en-US" altLang="en-US" sz="2800" smtClean="0"/>
              <a:t>(11111, 11111111111, …)</a:t>
            </a:r>
          </a:p>
          <a:p>
            <a:pPr eaLnBrk="1" hangingPunct="1"/>
            <a:r>
              <a:rPr lang="en-US" altLang="en-US" smtClean="0"/>
              <a:t> A power of 2?</a:t>
            </a:r>
            <a:r>
              <a:rPr lang="en-US" altLang="en-US" sz="2800" smtClean="0"/>
              <a:t>  (1, 11, 1111, 11111111, …)</a:t>
            </a:r>
          </a:p>
          <a:p>
            <a:pPr eaLnBrk="1" hangingPunct="1"/>
            <a:r>
              <a:rPr lang="en-US" altLang="en-US" smtClean="0"/>
              <a:t> A perfect square?  </a:t>
            </a:r>
            <a:r>
              <a:rPr lang="en-US" altLang="en-US" sz="2800" smtClean="0"/>
              <a:t>(1, 1111, 111111111, …)</a:t>
            </a:r>
          </a:p>
          <a:p>
            <a:pPr eaLnBrk="1" hangingPunct="1"/>
            <a:r>
              <a:rPr lang="en-US" altLang="en-US" smtClean="0"/>
              <a:t> A prime?  </a:t>
            </a:r>
            <a:r>
              <a:rPr lang="en-US" altLang="en-US" sz="2800" smtClean="0"/>
              <a:t>(11, 111, 11111, 1111111, …)</a:t>
            </a:r>
          </a:p>
        </p:txBody>
      </p:sp>
      <p:grpSp>
        <p:nvGrpSpPr>
          <p:cNvPr id="103428" name="Group 4"/>
          <p:cNvGrpSpPr>
            <a:grpSpLocks/>
          </p:cNvGrpSpPr>
          <p:nvPr/>
        </p:nvGrpSpPr>
        <p:grpSpPr bwMode="auto">
          <a:xfrm>
            <a:off x="457200" y="1447800"/>
            <a:ext cx="8218488" cy="180975"/>
            <a:chOff x="295" y="1311"/>
            <a:chExt cx="5177" cy="114"/>
          </a:xfrm>
        </p:grpSpPr>
        <p:sp>
          <p:nvSpPr>
            <p:cNvPr id="10342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343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xfrm>
            <a:off x="685800" y="76200"/>
            <a:ext cx="7772400" cy="1143000"/>
          </a:xfrm>
        </p:spPr>
        <p:txBody>
          <a:bodyPr/>
          <a:lstStyle/>
          <a:p>
            <a:pPr eaLnBrk="1" hangingPunct="1"/>
            <a:r>
              <a:rPr lang="en-US" altLang="en-US" smtClean="0"/>
              <a:t>Friday…</a:t>
            </a:r>
          </a:p>
        </p:txBody>
      </p:sp>
      <p:sp>
        <p:nvSpPr>
          <p:cNvPr id="104451" name="Rectangle 3"/>
          <p:cNvSpPr>
            <a:spLocks noGrp="1" noChangeArrowheads="1"/>
          </p:cNvSpPr>
          <p:nvPr>
            <p:ph type="body" idx="1"/>
          </p:nvPr>
        </p:nvSpPr>
        <p:spPr/>
        <p:txBody>
          <a:bodyPr/>
          <a:lstStyle/>
          <a:p>
            <a:pPr eaLnBrk="1" hangingPunct="1"/>
            <a:r>
              <a:rPr lang="en-US" altLang="en-US" smtClean="0"/>
              <a:t>Black back in its regular classroom, Gold here!</a:t>
            </a:r>
          </a:p>
          <a:p>
            <a:pPr eaLnBrk="1" hangingPunct="1"/>
            <a:r>
              <a:rPr lang="en-US" altLang="en-US" smtClean="0"/>
              <a:t>Wrap-up, exam practice problems, final logistics and information, and course evaluations.</a:t>
            </a:r>
          </a:p>
        </p:txBody>
      </p:sp>
      <p:grpSp>
        <p:nvGrpSpPr>
          <p:cNvPr id="104452" name="Group 4"/>
          <p:cNvGrpSpPr>
            <a:grpSpLocks/>
          </p:cNvGrpSpPr>
          <p:nvPr/>
        </p:nvGrpSpPr>
        <p:grpSpPr bwMode="auto">
          <a:xfrm>
            <a:off x="457200" y="1038225"/>
            <a:ext cx="8218488" cy="180975"/>
            <a:chOff x="295" y="1311"/>
            <a:chExt cx="5177" cy="114"/>
          </a:xfrm>
        </p:grpSpPr>
        <p:sp>
          <p:nvSpPr>
            <p:cNvPr id="104453"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4454"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685800" y="0"/>
            <a:ext cx="7772400" cy="1143000"/>
          </a:xfrm>
        </p:spPr>
        <p:txBody>
          <a:bodyPr/>
          <a:lstStyle/>
          <a:p>
            <a:pPr eaLnBrk="1" hangingPunct="1"/>
            <a:r>
              <a:rPr lang="en-US" altLang="en-US" smtClean="0"/>
              <a:t>Famous CS Quotes…</a:t>
            </a:r>
          </a:p>
        </p:txBody>
      </p:sp>
      <p:grpSp>
        <p:nvGrpSpPr>
          <p:cNvPr id="105475" name="Group 3"/>
          <p:cNvGrpSpPr>
            <a:grpSpLocks/>
          </p:cNvGrpSpPr>
          <p:nvPr/>
        </p:nvGrpSpPr>
        <p:grpSpPr bwMode="auto">
          <a:xfrm>
            <a:off x="533400" y="914400"/>
            <a:ext cx="8218488" cy="180975"/>
            <a:chOff x="295" y="1311"/>
            <a:chExt cx="5177" cy="114"/>
          </a:xfrm>
        </p:grpSpPr>
        <p:sp>
          <p:nvSpPr>
            <p:cNvPr id="10547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547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5476" name="Text Box 6"/>
          <p:cNvSpPr txBox="1">
            <a:spLocks noChangeArrowheads="1"/>
          </p:cNvSpPr>
          <p:nvPr/>
        </p:nvSpPr>
        <p:spPr bwMode="auto">
          <a:xfrm>
            <a:off x="76200" y="1905000"/>
            <a:ext cx="90439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 believe there is a market for perhaps 5 computers in </a:t>
            </a:r>
          </a:p>
          <a:p>
            <a:pPr>
              <a:spcBef>
                <a:spcPct val="0"/>
              </a:spcBef>
            </a:pPr>
            <a:r>
              <a:rPr lang="en-US" altLang="en-US">
                <a:latin typeface="Arial" pitchFamily="34" charset="0"/>
              </a:rPr>
              <a:t>the entire world” - Thomas J. Watson, Founder of IBM, 1943</a:t>
            </a:r>
          </a:p>
          <a:p>
            <a:pPr>
              <a:spcBef>
                <a:spcPct val="0"/>
              </a:spcBef>
            </a:pPr>
            <a:endParaRPr lang="en-US" altLang="en-US">
              <a:latin typeface="Arial" pitchFamily="34" charset="0"/>
            </a:endParaRPr>
          </a:p>
          <a:p>
            <a:pPr>
              <a:spcBef>
                <a:spcPct val="0"/>
              </a:spcBef>
            </a:pPr>
            <a:r>
              <a:rPr lang="en-US" altLang="en-US">
                <a:latin typeface="Arial" pitchFamily="34" charset="0"/>
              </a:rPr>
              <a:t>“In the future, computers will weigh no more than 1.5 tons”</a:t>
            </a:r>
          </a:p>
          <a:p>
            <a:pPr>
              <a:spcBef>
                <a:spcPct val="0"/>
              </a:spcBef>
              <a:buFontTx/>
              <a:buChar char="-"/>
            </a:pPr>
            <a:r>
              <a:rPr lang="en-US" altLang="en-US">
                <a:latin typeface="Arial" pitchFamily="34" charset="0"/>
              </a:rPr>
              <a:t>Popular Mechanics, 1949</a:t>
            </a:r>
          </a:p>
          <a:p>
            <a:pPr>
              <a:spcBef>
                <a:spcPct val="0"/>
              </a:spcBef>
              <a:buFontTx/>
              <a:buChar char="-"/>
            </a:pPr>
            <a:endParaRPr lang="en-US" altLang="en-US">
              <a:latin typeface="Arial" pitchFamily="34" charset="0"/>
            </a:endParaRPr>
          </a:p>
          <a:p>
            <a:pPr>
              <a:spcBef>
                <a:spcPct val="0"/>
              </a:spcBef>
            </a:pPr>
            <a:r>
              <a:rPr lang="en-US" altLang="en-US">
                <a:latin typeface="Arial" pitchFamily="34" charset="0"/>
              </a:rPr>
              <a:t>“There is no reason why anyone would want to have a </a:t>
            </a:r>
          </a:p>
          <a:p>
            <a:pPr>
              <a:spcBef>
                <a:spcPct val="0"/>
              </a:spcBef>
            </a:pPr>
            <a:r>
              <a:rPr lang="en-US" altLang="en-US">
                <a:latin typeface="Arial" pitchFamily="34" charset="0"/>
              </a:rPr>
              <a:t>computer in his home” - Ken Olson, Digital Equipment Corp. 1977</a:t>
            </a:r>
          </a:p>
          <a:p>
            <a:pPr>
              <a:spcBef>
                <a:spcPct val="0"/>
              </a:spcBef>
            </a:pPr>
            <a:endParaRPr lang="en-US" altLang="en-US">
              <a:latin typeface="Arial" pitchFamily="34" charset="0"/>
            </a:endParaRPr>
          </a:p>
          <a:p>
            <a:pPr>
              <a:spcBef>
                <a:spcPct val="0"/>
              </a:spcBef>
            </a:pPr>
            <a:r>
              <a:rPr lang="en-US" altLang="en-US">
                <a:latin typeface="Arial" pitchFamily="34" charset="0"/>
              </a:rPr>
              <a:t>“640K ought to be enough for anybody” - Bill Gates (?)</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6499" name="Group 1027"/>
          <p:cNvGrpSpPr>
            <a:grpSpLocks/>
          </p:cNvGrpSpPr>
          <p:nvPr/>
        </p:nvGrpSpPr>
        <p:grpSpPr bwMode="auto">
          <a:xfrm>
            <a:off x="533400" y="1143000"/>
            <a:ext cx="8218488" cy="180975"/>
            <a:chOff x="295" y="1311"/>
            <a:chExt cx="5177" cy="114"/>
          </a:xfrm>
        </p:grpSpPr>
        <p:sp>
          <p:nvSpPr>
            <p:cNvPr id="106500"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6501"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7523" name="Group 3"/>
          <p:cNvGrpSpPr>
            <a:grpSpLocks/>
          </p:cNvGrpSpPr>
          <p:nvPr/>
        </p:nvGrpSpPr>
        <p:grpSpPr bwMode="auto">
          <a:xfrm>
            <a:off x="533400" y="1143000"/>
            <a:ext cx="8218488" cy="180975"/>
            <a:chOff x="295" y="1311"/>
            <a:chExt cx="5177" cy="114"/>
          </a:xfrm>
        </p:grpSpPr>
        <p:sp>
          <p:nvSpPr>
            <p:cNvPr id="10752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752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7524" name="Text Box 6"/>
          <p:cNvSpPr txBox="1">
            <a:spLocks noChangeArrowheads="1"/>
          </p:cNvSpPr>
          <p:nvPr/>
        </p:nvSpPr>
        <p:spPr bwMode="auto">
          <a:xfrm>
            <a:off x="441325" y="1522413"/>
            <a:ext cx="413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endParaRPr lang="en-US" altLang="en-US">
              <a:latin typeface="Arial"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5561227" y="2311137"/>
            <a:ext cx="2133602" cy="83099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This input's output:</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3" name="Down Arrow 2"/>
          <p:cNvSpPr/>
          <p:nvPr/>
        </p:nvSpPr>
        <p:spPr bwMode="auto">
          <a:xfrm rot="1169838">
            <a:off x="7482807" y="2748478"/>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7" name="Text Box 34"/>
          <p:cNvSpPr txBox="1">
            <a:spLocks noChangeArrowheads="1"/>
          </p:cNvSpPr>
          <p:nvPr/>
        </p:nvSpPr>
        <p:spPr bwMode="auto">
          <a:xfrm>
            <a:off x="178175" y="3124200"/>
            <a:ext cx="3100013" cy="338554"/>
          </a:xfrm>
          <a:prstGeom prst="rect">
            <a:avLst/>
          </a:prstGeom>
          <a:solidFill>
            <a:srgbClr val="FFE6CD"/>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libri" panose="020F0502020204030204" pitchFamily="34" charset="0"/>
                <a:cs typeface="Calibri" panose="020F0502020204030204" pitchFamily="34" charset="0"/>
              </a:rPr>
              <a:t>another accepted </a:t>
            </a:r>
            <a:r>
              <a:rPr lang="en-US" altLang="en-US" sz="1600" dirty="0" err="1" smtClean="0">
                <a:latin typeface="Calibri" panose="020F0502020204030204" pitchFamily="34" charset="0"/>
                <a:cs typeface="Calibri" panose="020F0502020204030204" pitchFamily="34" charset="0"/>
              </a:rPr>
              <a:t>str</a:t>
            </a:r>
            <a:r>
              <a:rPr lang="en-US" altLang="en-US" sz="1600" dirty="0" smtClean="0">
                <a:latin typeface="Calibri" panose="020F0502020204030204" pitchFamily="34" charset="0"/>
                <a:cs typeface="Calibri" panose="020F0502020204030204" pitchFamily="34" charset="0"/>
              </a:rPr>
              <a:t>: </a:t>
            </a:r>
            <a:endParaRPr lang="en-US" altLang="en-US" sz="1600" dirty="0">
              <a:latin typeface="Calibri" panose="020F0502020204030204" pitchFamily="34" charset="0"/>
              <a:cs typeface="Calibri" panose="020F0502020204030204" pitchFamily="34" charset="0"/>
            </a:endParaRPr>
          </a:p>
        </p:txBody>
      </p:sp>
      <p:sp>
        <p:nvSpPr>
          <p:cNvPr id="38" name="Text Box 34"/>
          <p:cNvSpPr txBox="1">
            <a:spLocks noChangeArrowheads="1"/>
          </p:cNvSpPr>
          <p:nvPr/>
        </p:nvSpPr>
        <p:spPr bwMode="auto">
          <a:xfrm>
            <a:off x="178824" y="3579604"/>
            <a:ext cx="3099364" cy="338554"/>
          </a:xfrm>
          <a:prstGeom prst="rect">
            <a:avLst/>
          </a:prstGeom>
          <a:solidFill>
            <a:srgbClr val="FFCCCC"/>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libri" panose="020F0502020204030204" pitchFamily="34" charset="0"/>
                <a:cs typeface="Calibri" panose="020F0502020204030204" pitchFamily="34" charset="0"/>
              </a:rPr>
              <a:t>rejected example </a:t>
            </a:r>
            <a:r>
              <a:rPr lang="en-US" altLang="en-US" sz="1600" dirty="0" err="1" smtClean="0">
                <a:latin typeface="Calibri" panose="020F0502020204030204" pitchFamily="34" charset="0"/>
                <a:cs typeface="Calibri" panose="020F0502020204030204" pitchFamily="34" charset="0"/>
              </a:rPr>
              <a:t>str</a:t>
            </a:r>
            <a:r>
              <a:rPr lang="en-US" altLang="en-US" sz="1600" dirty="0" smtClean="0">
                <a:latin typeface="Calibri" panose="020F0502020204030204" pitchFamily="34" charset="0"/>
                <a:cs typeface="Calibri" panose="020F0502020204030204" pitchFamily="34" charset="0"/>
              </a:rPr>
              <a:t>:</a:t>
            </a:r>
            <a:endParaRPr lang="en-US" altLang="en-US"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883803763"/>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8547" name="Group 3"/>
          <p:cNvGrpSpPr>
            <a:grpSpLocks/>
          </p:cNvGrpSpPr>
          <p:nvPr/>
        </p:nvGrpSpPr>
        <p:grpSpPr bwMode="auto">
          <a:xfrm>
            <a:off x="533400" y="1114425"/>
            <a:ext cx="8218488" cy="180975"/>
            <a:chOff x="295" y="1311"/>
            <a:chExt cx="5177" cy="114"/>
          </a:xfrm>
        </p:grpSpPr>
        <p:sp>
          <p:nvSpPr>
            <p:cNvPr id="10854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855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8548" name="Text Box 6"/>
          <p:cNvSpPr txBox="1">
            <a:spLocks noChangeArrowheads="1"/>
          </p:cNvSpPr>
          <p:nvPr/>
        </p:nvSpPr>
        <p:spPr bwMode="auto">
          <a:xfrm>
            <a:off x="441325" y="1522413"/>
            <a:ext cx="78930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endParaRPr lang="en-US" altLang="en-US">
              <a:latin typeface="Arial" pitchFamily="34" charset="0"/>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9571" name="Group 3"/>
          <p:cNvGrpSpPr>
            <a:grpSpLocks/>
          </p:cNvGrpSpPr>
          <p:nvPr/>
        </p:nvGrpSpPr>
        <p:grpSpPr bwMode="auto">
          <a:xfrm>
            <a:off x="533400" y="1114425"/>
            <a:ext cx="8218488" cy="180975"/>
            <a:chOff x="295" y="1311"/>
            <a:chExt cx="5177" cy="114"/>
          </a:xfrm>
        </p:grpSpPr>
        <p:sp>
          <p:nvSpPr>
            <p:cNvPr id="10957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957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9572" name="Text Box 6"/>
          <p:cNvSpPr txBox="1">
            <a:spLocks noChangeArrowheads="1"/>
          </p:cNvSpPr>
          <p:nvPr/>
        </p:nvSpPr>
        <p:spPr bwMode="auto">
          <a:xfrm>
            <a:off x="441325" y="1522413"/>
            <a:ext cx="7893050" cy="344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0595" name="Group 3"/>
          <p:cNvGrpSpPr>
            <a:grpSpLocks/>
          </p:cNvGrpSpPr>
          <p:nvPr/>
        </p:nvGrpSpPr>
        <p:grpSpPr bwMode="auto">
          <a:xfrm>
            <a:off x="533400" y="1114425"/>
            <a:ext cx="8218488" cy="180975"/>
            <a:chOff x="295" y="1311"/>
            <a:chExt cx="5177" cy="114"/>
          </a:xfrm>
        </p:grpSpPr>
        <p:sp>
          <p:nvSpPr>
            <p:cNvPr id="11059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059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0596" name="Text Box 6"/>
          <p:cNvSpPr txBox="1">
            <a:spLocks noChangeArrowheads="1"/>
          </p:cNvSpPr>
          <p:nvPr/>
        </p:nvSpPr>
        <p:spPr bwMode="auto">
          <a:xfrm>
            <a:off x="441325" y="1522413"/>
            <a:ext cx="7893050" cy="430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1619" name="Group 3"/>
          <p:cNvGrpSpPr>
            <a:grpSpLocks/>
          </p:cNvGrpSpPr>
          <p:nvPr/>
        </p:nvGrpSpPr>
        <p:grpSpPr bwMode="auto">
          <a:xfrm>
            <a:off x="533400" y="1114425"/>
            <a:ext cx="8218488" cy="180975"/>
            <a:chOff x="295" y="1311"/>
            <a:chExt cx="5177" cy="114"/>
          </a:xfrm>
        </p:grpSpPr>
        <p:sp>
          <p:nvSpPr>
            <p:cNvPr id="11162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162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1620" name="Text Box 6"/>
          <p:cNvSpPr txBox="1">
            <a:spLocks noChangeArrowheads="1"/>
          </p:cNvSpPr>
          <p:nvPr/>
        </p:nvSpPr>
        <p:spPr bwMode="auto">
          <a:xfrm>
            <a:off x="441325" y="1522413"/>
            <a:ext cx="7893050" cy="515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2" name="Group 2"/>
          <p:cNvGrpSpPr>
            <a:grpSpLocks/>
          </p:cNvGrpSpPr>
          <p:nvPr/>
        </p:nvGrpSpPr>
        <p:grpSpPr bwMode="auto">
          <a:xfrm>
            <a:off x="533400" y="1114425"/>
            <a:ext cx="8218488" cy="180975"/>
            <a:chOff x="295" y="1311"/>
            <a:chExt cx="5177" cy="114"/>
          </a:xfrm>
        </p:grpSpPr>
        <p:sp>
          <p:nvSpPr>
            <p:cNvPr id="11264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64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2643" name="Text Box 5"/>
          <p:cNvSpPr txBox="1">
            <a:spLocks noChangeArrowheads="1"/>
          </p:cNvSpPr>
          <p:nvPr/>
        </p:nvSpPr>
        <p:spPr bwMode="auto">
          <a:xfrm>
            <a:off x="441325" y="1522413"/>
            <a:ext cx="78930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r>
              <a:rPr lang="en-US" altLang="en-US" sz="2800">
                <a:latin typeface="Arial" pitchFamily="34" charset="0"/>
              </a:rPr>
              <a:t>Kids Make Nutritious Snacks</a:t>
            </a:r>
          </a:p>
          <a:p>
            <a:pPr>
              <a:spcBef>
                <a:spcPct val="0"/>
              </a:spcBef>
            </a:pPr>
            <a:endParaRPr lang="en-US" altLang="en-US">
              <a:latin typeface="Arial" pitchFamily="34" charset="0"/>
            </a:endParaRPr>
          </a:p>
        </p:txBody>
      </p:sp>
      <p:sp>
        <p:nvSpPr>
          <p:cNvPr id="112644" name="Rectangle 6"/>
          <p:cNvSpPr>
            <a:spLocks noGrp="1" noChangeArrowheads="1"/>
          </p:cNvSpPr>
          <p:nvPr>
            <p:ph type="title"/>
          </p:nvPr>
        </p:nvSpPr>
        <p:spPr>
          <a:xfrm>
            <a:off x="685800" y="152400"/>
            <a:ext cx="7772400" cy="1143000"/>
          </a:xfrm>
          <a:noFill/>
        </p:spPr>
        <p:txBody>
          <a:bodyPr/>
          <a:lstStyle/>
          <a:p>
            <a:pPr eaLnBrk="1" hangingPunct="1"/>
            <a:r>
              <a:rPr lang="en-US" altLang="en-US" smtClean="0"/>
              <a:t>Real Headlines…</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3667" name="Group 3"/>
          <p:cNvGrpSpPr>
            <a:grpSpLocks/>
          </p:cNvGrpSpPr>
          <p:nvPr/>
        </p:nvGrpSpPr>
        <p:grpSpPr bwMode="auto">
          <a:xfrm>
            <a:off x="533400" y="1447800"/>
            <a:ext cx="8218488" cy="180975"/>
            <a:chOff x="295" y="1311"/>
            <a:chExt cx="5177" cy="114"/>
          </a:xfrm>
        </p:grpSpPr>
        <p:sp>
          <p:nvSpPr>
            <p:cNvPr id="1136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3668"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69"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0"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1"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2"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3"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4"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5"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6"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7"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8"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9"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3680"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3681"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3682"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3683"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3684"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3685"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3686"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87"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3688"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89"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3690"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91"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2"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3693"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3694"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4691" name="Group 3"/>
          <p:cNvGrpSpPr>
            <a:grpSpLocks/>
          </p:cNvGrpSpPr>
          <p:nvPr/>
        </p:nvGrpSpPr>
        <p:grpSpPr bwMode="auto">
          <a:xfrm>
            <a:off x="533400" y="1447800"/>
            <a:ext cx="8218488" cy="180975"/>
            <a:chOff x="295" y="1311"/>
            <a:chExt cx="5177" cy="114"/>
          </a:xfrm>
        </p:grpSpPr>
        <p:sp>
          <p:nvSpPr>
            <p:cNvPr id="11472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2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4692"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3"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4"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5"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6"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7"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8"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9"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0"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1"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2"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3"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4704"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4705"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4706"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4707"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4708"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4709"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4710"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1"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4712"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3"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4714"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5"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6"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4717"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4718"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9" name="Line 33"/>
          <p:cNvSpPr>
            <a:spLocks noChangeShapeType="1"/>
          </p:cNvSpPr>
          <p:nvPr/>
        </p:nvSpPr>
        <p:spPr bwMode="auto">
          <a:xfrm>
            <a:off x="5791200" y="18288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0" name="Rectangle 34"/>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1" name="Rectangle 35"/>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2" name="Rectangle 36"/>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3" name="Rectangle 37"/>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4" name="Line 38"/>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25" name="Text Box 39"/>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Tree>
  </p:cSld>
  <p:clrMapOvr>
    <a:masterClrMapping/>
  </p:clrMapOvr>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436563" y="1116013"/>
            <a:ext cx="8218487" cy="180975"/>
            <a:chOff x="295" y="1311"/>
            <a:chExt cx="5177" cy="114"/>
          </a:xfrm>
        </p:grpSpPr>
        <p:sp>
          <p:nvSpPr>
            <p:cNvPr id="11573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573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5715" name="Text Box 5"/>
          <p:cNvSpPr txBox="1">
            <a:spLocks noChangeArrowheads="1"/>
          </p:cNvSpPr>
          <p:nvPr/>
        </p:nvSpPr>
        <p:spPr bwMode="auto">
          <a:xfrm>
            <a:off x="715963" y="265113"/>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But what is </a:t>
            </a:r>
            <a:r>
              <a:rPr lang="en-US" altLang="en-US" sz="4400" b="1" i="1">
                <a:latin typeface="Times" pitchFamily="-106" charset="0"/>
              </a:rPr>
              <a:t>computation</a:t>
            </a:r>
            <a:r>
              <a:rPr lang="en-US" altLang="en-US" sz="4400">
                <a:latin typeface="Times" pitchFamily="-106" charset="0"/>
              </a:rPr>
              <a:t> ?</a:t>
            </a:r>
          </a:p>
        </p:txBody>
      </p:sp>
      <p:sp>
        <p:nvSpPr>
          <p:cNvPr id="115716" name="Text Box 6"/>
          <p:cNvSpPr txBox="1">
            <a:spLocks noChangeArrowheads="1"/>
          </p:cNvSpPr>
          <p:nvPr/>
        </p:nvSpPr>
        <p:spPr bwMode="auto">
          <a:xfrm>
            <a:off x="388938" y="1454150"/>
            <a:ext cx="62372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solidFill>
                  <a:srgbClr val="0900FF"/>
                </a:solidFill>
                <a:latin typeface="Times" pitchFamily="-106" charset="0"/>
              </a:rPr>
              <a:t>The fundamental model:</a:t>
            </a:r>
          </a:p>
        </p:txBody>
      </p:sp>
      <p:sp>
        <p:nvSpPr>
          <p:cNvPr id="115717" name="Text Box 7"/>
          <p:cNvSpPr txBox="1">
            <a:spLocks noChangeArrowheads="1"/>
          </p:cNvSpPr>
          <p:nvPr/>
        </p:nvSpPr>
        <p:spPr bwMode="auto">
          <a:xfrm>
            <a:off x="1049338" y="2287588"/>
            <a:ext cx="5810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string</a:t>
            </a:r>
            <a:r>
              <a:rPr lang="en-US" altLang="en-US">
                <a:latin typeface="Times" pitchFamily="-106" charset="0"/>
              </a:rPr>
              <a:t> is a sequence of legal characters:      </a:t>
            </a:r>
          </a:p>
        </p:txBody>
      </p:sp>
      <p:sp>
        <p:nvSpPr>
          <p:cNvPr id="115718" name="Text Box 8"/>
          <p:cNvSpPr txBox="1">
            <a:spLocks noChangeArrowheads="1"/>
          </p:cNvSpPr>
          <p:nvPr/>
        </p:nvSpPr>
        <p:spPr bwMode="auto">
          <a:xfrm>
            <a:off x="1046163" y="3433763"/>
            <a:ext cx="5373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language</a:t>
            </a:r>
            <a:r>
              <a:rPr lang="en-US" altLang="en-US">
                <a:latin typeface="Times" pitchFamily="-106" charset="0"/>
              </a:rPr>
              <a:t> is a set of strings</a:t>
            </a:r>
          </a:p>
        </p:txBody>
      </p:sp>
      <p:sp>
        <p:nvSpPr>
          <p:cNvPr id="115719" name="Text Box 9"/>
          <p:cNvSpPr txBox="1">
            <a:spLocks noChangeArrowheads="1"/>
          </p:cNvSpPr>
          <p:nvPr/>
        </p:nvSpPr>
        <p:spPr bwMode="auto">
          <a:xfrm>
            <a:off x="6961188" y="2024063"/>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01</a:t>
            </a:r>
          </a:p>
        </p:txBody>
      </p:sp>
      <p:sp>
        <p:nvSpPr>
          <p:cNvPr id="115720" name="Text Box 10"/>
          <p:cNvSpPr txBox="1">
            <a:spLocks noChangeArrowheads="1"/>
          </p:cNvSpPr>
          <p:nvPr/>
        </p:nvSpPr>
        <p:spPr bwMode="auto">
          <a:xfrm>
            <a:off x="6977063" y="2371725"/>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0011</a:t>
            </a:r>
          </a:p>
        </p:txBody>
      </p:sp>
      <p:sp>
        <p:nvSpPr>
          <p:cNvPr id="115721" name="Text Box 11"/>
          <p:cNvSpPr txBox="1">
            <a:spLocks noChangeArrowheads="1"/>
          </p:cNvSpPr>
          <p:nvPr/>
        </p:nvSpPr>
        <p:spPr bwMode="auto">
          <a:xfrm>
            <a:off x="6880225" y="2749550"/>
            <a:ext cx="1271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000111</a:t>
            </a:r>
          </a:p>
        </p:txBody>
      </p:sp>
      <p:sp>
        <p:nvSpPr>
          <p:cNvPr id="115722" name="Line 12"/>
          <p:cNvSpPr>
            <a:spLocks noChangeShapeType="1"/>
          </p:cNvSpPr>
          <p:nvPr/>
        </p:nvSpPr>
        <p:spPr bwMode="auto">
          <a:xfrm flipV="1">
            <a:off x="4497388" y="2676525"/>
            <a:ext cx="184150" cy="2127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5723" name="Text Box 13"/>
          <p:cNvSpPr txBox="1">
            <a:spLocks noChangeArrowheads="1"/>
          </p:cNvSpPr>
          <p:nvPr/>
        </p:nvSpPr>
        <p:spPr bwMode="auto">
          <a:xfrm>
            <a:off x="1941513" y="3973513"/>
            <a:ext cx="5624512"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120000"/>
              </a:lnSpc>
            </a:pPr>
            <a:r>
              <a:rPr lang="en-US" altLang="en-US" sz="2000">
                <a:latin typeface="Arial" pitchFamily="34" charset="0"/>
              </a:rPr>
              <a:t>{ 01, 0011, 000111 }</a:t>
            </a:r>
          </a:p>
          <a:p>
            <a:pPr>
              <a:lnSpc>
                <a:spcPct val="120000"/>
              </a:lnSpc>
            </a:pPr>
            <a:r>
              <a:rPr lang="en-US" altLang="en-US" sz="2000">
                <a:latin typeface="Arial" pitchFamily="34" charset="0"/>
              </a:rPr>
              <a:t>{ w | w contains 01 somewhere }</a:t>
            </a:r>
          </a:p>
          <a:p>
            <a:pPr>
              <a:lnSpc>
                <a:spcPct val="120000"/>
              </a:lnSpc>
            </a:pPr>
            <a:r>
              <a:rPr lang="en-US" altLang="en-US" sz="2000">
                <a:latin typeface="Arial" pitchFamily="34" charset="0"/>
              </a:rPr>
              <a:t>{ w | w consists of </a:t>
            </a:r>
            <a:r>
              <a:rPr lang="en-US" altLang="en-US" sz="2000">
                <a:solidFill>
                  <a:srgbClr val="0000FF"/>
                </a:solidFill>
                <a:latin typeface="Arial" pitchFamily="34" charset="0"/>
              </a:rPr>
              <a:t>N</a:t>
            </a:r>
            <a:r>
              <a:rPr lang="en-US" altLang="en-US" sz="2000">
                <a:latin typeface="Arial" pitchFamily="34" charset="0"/>
              </a:rPr>
              <a:t> 0s followed by </a:t>
            </a:r>
            <a:r>
              <a:rPr lang="en-US" altLang="en-US" sz="2000">
                <a:solidFill>
                  <a:srgbClr val="0000FF"/>
                </a:solidFill>
                <a:latin typeface="Arial" pitchFamily="34" charset="0"/>
              </a:rPr>
              <a:t>N</a:t>
            </a:r>
            <a:r>
              <a:rPr lang="en-US" altLang="en-US" sz="2000">
                <a:latin typeface="Arial" pitchFamily="34" charset="0"/>
              </a:rPr>
              <a:t> 1s }</a:t>
            </a:r>
          </a:p>
        </p:txBody>
      </p:sp>
      <p:sp>
        <p:nvSpPr>
          <p:cNvPr id="115724" name="Text Box 14"/>
          <p:cNvSpPr txBox="1">
            <a:spLocks noChangeArrowheads="1"/>
          </p:cNvSpPr>
          <p:nvPr/>
        </p:nvSpPr>
        <p:spPr bwMode="auto">
          <a:xfrm>
            <a:off x="1073150" y="5751513"/>
            <a:ext cx="65166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We would like to know whether a particular string is </a:t>
            </a:r>
            <a:r>
              <a:rPr lang="en-US" altLang="en-US" i="1">
                <a:latin typeface="Times" pitchFamily="-106" charset="0"/>
              </a:rPr>
              <a:t>in or out</a:t>
            </a:r>
            <a:r>
              <a:rPr lang="en-US" altLang="en-US">
                <a:latin typeface="Times" pitchFamily="-106" charset="0"/>
              </a:rPr>
              <a:t> of a particular language.</a:t>
            </a:r>
          </a:p>
        </p:txBody>
      </p:sp>
      <p:sp>
        <p:nvSpPr>
          <p:cNvPr id="115725" name="Text Box 15"/>
          <p:cNvSpPr txBox="1">
            <a:spLocks noChangeArrowheads="1"/>
          </p:cNvSpPr>
          <p:nvPr/>
        </p:nvSpPr>
        <p:spPr bwMode="auto">
          <a:xfrm>
            <a:off x="3048000" y="2790825"/>
            <a:ext cx="3268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Sand" charset="0"/>
              </a:rPr>
              <a:t>characters from some “alphabet”  </a:t>
            </a:r>
            <a:r>
              <a:rPr lang="en-US" altLang="en-US" sz="2000">
                <a:latin typeface="Sand" charset="0"/>
                <a:sym typeface="Symbol" pitchFamily="18" charset="2"/>
              </a:rPr>
              <a:t></a:t>
            </a:r>
            <a:r>
              <a:rPr lang="en-US" altLang="en-US" sz="2000">
                <a:latin typeface="Times" pitchFamily="-106" charset="0"/>
                <a:sym typeface="Symbol" pitchFamily="18" charset="2"/>
              </a:rPr>
              <a:t> </a:t>
            </a:r>
            <a:r>
              <a:rPr lang="en-US" altLang="en-US" sz="1600">
                <a:latin typeface="Times" pitchFamily="-106" charset="0"/>
                <a:sym typeface="Symbol" pitchFamily="18" charset="2"/>
              </a:rPr>
              <a:t>= </a:t>
            </a:r>
            <a:r>
              <a:rPr lang="en-US" altLang="en-US" sz="1600">
                <a:latin typeface="Arial" pitchFamily="34" charset="0"/>
                <a:sym typeface="Symbol" pitchFamily="18" charset="2"/>
              </a:rPr>
              <a:t>{0,1}</a:t>
            </a:r>
            <a:endParaRPr lang="en-US" altLang="en-US" sz="1200">
              <a:latin typeface="Sand" charset="0"/>
            </a:endParaRPr>
          </a:p>
        </p:txBody>
      </p:sp>
      <p:sp>
        <p:nvSpPr>
          <p:cNvPr id="115726" name="Line 16"/>
          <p:cNvSpPr>
            <a:spLocks noChangeShapeType="1"/>
          </p:cNvSpPr>
          <p:nvPr/>
        </p:nvSpPr>
        <p:spPr bwMode="auto">
          <a:xfrm>
            <a:off x="785813" y="2540000"/>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7" name="Line 17"/>
          <p:cNvSpPr>
            <a:spLocks noChangeShapeType="1"/>
          </p:cNvSpPr>
          <p:nvPr/>
        </p:nvSpPr>
        <p:spPr bwMode="auto">
          <a:xfrm>
            <a:off x="785813" y="36687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8" name="Line 18"/>
          <p:cNvSpPr>
            <a:spLocks noChangeShapeType="1"/>
          </p:cNvSpPr>
          <p:nvPr/>
        </p:nvSpPr>
        <p:spPr bwMode="auto">
          <a:xfrm>
            <a:off x="785813" y="59801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9" name="Text Box 20"/>
          <p:cNvSpPr txBox="1">
            <a:spLocks noChangeArrowheads="1"/>
          </p:cNvSpPr>
          <p:nvPr/>
        </p:nvSpPr>
        <p:spPr bwMode="auto">
          <a:xfrm>
            <a:off x="7815263" y="6007100"/>
            <a:ext cx="914400" cy="561975"/>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solidFill>
                  <a:srgbClr val="0000FF"/>
                </a:solidFill>
                <a:latin typeface="Comic Sans MS" pitchFamily="66" charset="0"/>
              </a:rPr>
              <a:t>Input?  </a:t>
            </a:r>
          </a:p>
          <a:p>
            <a:pPr algn="ctr"/>
            <a:r>
              <a:rPr lang="en-US" altLang="en-US" sz="1200">
                <a:solidFill>
                  <a:srgbClr val="0000FF"/>
                </a:solidFill>
                <a:latin typeface="Comic Sans MS" pitchFamily="66" charset="0"/>
              </a:rPr>
              <a:t>Output?</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6739" name="Group 4"/>
          <p:cNvGrpSpPr>
            <a:grpSpLocks/>
          </p:cNvGrpSpPr>
          <p:nvPr/>
        </p:nvGrpSpPr>
        <p:grpSpPr bwMode="auto">
          <a:xfrm>
            <a:off x="533400" y="1343025"/>
            <a:ext cx="8218488" cy="180975"/>
            <a:chOff x="295" y="1311"/>
            <a:chExt cx="5177" cy="114"/>
          </a:xfrm>
        </p:grpSpPr>
        <p:sp>
          <p:nvSpPr>
            <p:cNvPr id="11678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8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6740"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741" name="Group 8"/>
          <p:cNvGrpSpPr>
            <a:grpSpLocks/>
          </p:cNvGrpSpPr>
          <p:nvPr/>
        </p:nvGrpSpPr>
        <p:grpSpPr bwMode="auto">
          <a:xfrm>
            <a:off x="76200" y="5715000"/>
            <a:ext cx="685800" cy="914400"/>
            <a:chOff x="2928" y="1051"/>
            <a:chExt cx="840" cy="957"/>
          </a:xfrm>
        </p:grpSpPr>
        <p:sp>
          <p:nvSpPr>
            <p:cNvPr id="116769"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770"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1"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2"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3"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4"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5"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6"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7"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8"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779"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780"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781"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6742" name="Group 25"/>
          <p:cNvGrpSpPr>
            <a:grpSpLocks/>
          </p:cNvGrpSpPr>
          <p:nvPr/>
        </p:nvGrpSpPr>
        <p:grpSpPr bwMode="auto">
          <a:xfrm>
            <a:off x="1525588" y="2252663"/>
            <a:ext cx="838200" cy="533400"/>
            <a:chOff x="816" y="1344"/>
            <a:chExt cx="528" cy="336"/>
          </a:xfrm>
        </p:grpSpPr>
        <p:sp>
          <p:nvSpPr>
            <p:cNvPr id="116767" name="Oval 26"/>
            <p:cNvSpPr>
              <a:spLocks noChangeArrowheads="1"/>
            </p:cNvSpPr>
            <p:nvPr/>
          </p:nvSpPr>
          <p:spPr bwMode="auto">
            <a:xfrm>
              <a:off x="1008" y="1344"/>
              <a:ext cx="336" cy="336"/>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8" name="AutoShape 27"/>
            <p:cNvSpPr>
              <a:spLocks noChangeArrowheads="1"/>
            </p:cNvSpPr>
            <p:nvPr/>
          </p:nvSpPr>
          <p:spPr bwMode="auto">
            <a:xfrm rot="5430567">
              <a:off x="816" y="1406"/>
              <a:ext cx="189" cy="189"/>
            </a:xfrm>
            <a:prstGeom prst="triangle">
              <a:avLst>
                <a:gd name="adj" fmla="val 50000"/>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6743" name="Oval 29"/>
          <p:cNvSpPr>
            <a:spLocks noChangeArrowheads="1"/>
          </p:cNvSpPr>
          <p:nvPr/>
        </p:nvSpPr>
        <p:spPr bwMode="auto">
          <a:xfrm>
            <a:off x="4343400" y="2209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4" name="Oval 31"/>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5" name="Rectangle 32"/>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6746" name="Rectangle 34"/>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6747" name="Rectangle 35"/>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6748" name="Rectangle 36"/>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6749" name="Line 37"/>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0" name="AutoShape 38"/>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1" name="Line 39"/>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2" name="AutoShape 40"/>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3" name="Line 41"/>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54" name="Text Box 44"/>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5" name="Text Box 45"/>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6" name="Text Box 46"/>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7" name="Text Box 47"/>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8" name="Text Box 48"/>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9" name="Text Box 5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6760" name="Oval 52"/>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1" name="Text Box 53"/>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6762" name="Rectangle 54"/>
          <p:cNvSpPr>
            <a:spLocks noChangeArrowheads="1"/>
          </p:cNvSpPr>
          <p:nvPr/>
        </p:nvSpPr>
        <p:spPr bwMode="auto">
          <a:xfrm>
            <a:off x="14922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6763" name="Line 55"/>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64" name="Text Box 56"/>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65" name="Rectangle 63"/>
          <p:cNvSpPr>
            <a:spLocks noChangeArrowheads="1"/>
          </p:cNvSpPr>
          <p:nvPr/>
        </p:nvSpPr>
        <p:spPr bwMode="auto">
          <a:xfrm>
            <a:off x="5791200" y="1676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11101010001000</a:t>
            </a:r>
          </a:p>
          <a:p>
            <a:pPr algn="ctr">
              <a:spcBef>
                <a:spcPct val="0"/>
              </a:spcBef>
            </a:pPr>
            <a:r>
              <a:rPr lang="en-US" altLang="en-US" sz="1600">
                <a:latin typeface="Arial" pitchFamily="34" charset="0"/>
              </a:rPr>
              <a:t>11111110101010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6766" name="Rectangle 64"/>
          <p:cNvSpPr>
            <a:spLocks noChangeArrowheads="1"/>
          </p:cNvSpPr>
          <p:nvPr/>
        </p:nvSpPr>
        <p:spPr bwMode="auto">
          <a:xfrm>
            <a:off x="4724400" y="3276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00101000001000</a:t>
            </a:r>
          </a:p>
          <a:p>
            <a:pPr algn="ctr">
              <a:spcBef>
                <a:spcPct val="0"/>
              </a:spcBef>
            </a:pPr>
            <a:r>
              <a:rPr lang="en-US" altLang="en-US" sz="1600">
                <a:latin typeface="Arial" pitchFamily="34" charset="0"/>
              </a:rPr>
              <a:t>00001000101010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7763" name="Group 3"/>
          <p:cNvGrpSpPr>
            <a:grpSpLocks/>
          </p:cNvGrpSpPr>
          <p:nvPr/>
        </p:nvGrpSpPr>
        <p:grpSpPr bwMode="auto">
          <a:xfrm>
            <a:off x="533400" y="1343025"/>
            <a:ext cx="8218488" cy="180975"/>
            <a:chOff x="295" y="1311"/>
            <a:chExt cx="5177" cy="114"/>
          </a:xfrm>
        </p:grpSpPr>
        <p:sp>
          <p:nvSpPr>
            <p:cNvPr id="117804"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5"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7764"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65" name="Group 7"/>
          <p:cNvGrpSpPr>
            <a:grpSpLocks/>
          </p:cNvGrpSpPr>
          <p:nvPr/>
        </p:nvGrpSpPr>
        <p:grpSpPr bwMode="auto">
          <a:xfrm>
            <a:off x="76200" y="5715000"/>
            <a:ext cx="685800" cy="914400"/>
            <a:chOff x="2928" y="1051"/>
            <a:chExt cx="840" cy="957"/>
          </a:xfrm>
        </p:grpSpPr>
        <p:sp>
          <p:nvSpPr>
            <p:cNvPr id="117791"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92"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3"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4"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5"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6"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7"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8"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9"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0"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01"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02"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03"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7766" name="Group 21"/>
          <p:cNvGrpSpPr>
            <a:grpSpLocks/>
          </p:cNvGrpSpPr>
          <p:nvPr/>
        </p:nvGrpSpPr>
        <p:grpSpPr bwMode="auto">
          <a:xfrm>
            <a:off x="1525588" y="2252663"/>
            <a:ext cx="838200" cy="533400"/>
            <a:chOff x="816" y="1344"/>
            <a:chExt cx="528" cy="336"/>
          </a:xfrm>
        </p:grpSpPr>
        <p:sp>
          <p:nvSpPr>
            <p:cNvPr id="117789"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0"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7767"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8"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9"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7770"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7771"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7772"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7773"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4"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5"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6"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7"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78"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79"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0"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1"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2"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3"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7784" name="Oval 41"/>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85"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7786" name="Rectangle 43"/>
          <p:cNvSpPr>
            <a:spLocks noChangeArrowheads="1"/>
          </p:cNvSpPr>
          <p:nvPr/>
        </p:nvSpPr>
        <p:spPr bwMode="auto">
          <a:xfrm>
            <a:off x="16446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7787"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88"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8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39" name="Text Box 34"/>
          <p:cNvSpPr txBox="1">
            <a:spLocks noChangeArrowheads="1"/>
          </p:cNvSpPr>
          <p:nvPr/>
        </p:nvSpPr>
        <p:spPr bwMode="auto">
          <a:xfrm>
            <a:off x="409418" y="1460157"/>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45932"/>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3400892424"/>
      </p:ext>
    </p:extLst>
  </p:cSld>
  <p:clrMapOvr>
    <a:masterClrMapping/>
  </p:clrMapOvr>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8787" name="Group 3"/>
          <p:cNvGrpSpPr>
            <a:grpSpLocks/>
          </p:cNvGrpSpPr>
          <p:nvPr/>
        </p:nvGrpSpPr>
        <p:grpSpPr bwMode="auto">
          <a:xfrm>
            <a:off x="533400" y="1343025"/>
            <a:ext cx="8218488" cy="180975"/>
            <a:chOff x="295" y="1311"/>
            <a:chExt cx="5177" cy="114"/>
          </a:xfrm>
        </p:grpSpPr>
        <p:sp>
          <p:nvSpPr>
            <p:cNvPr id="11882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8788"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89" name="Group 7"/>
          <p:cNvGrpSpPr>
            <a:grpSpLocks/>
          </p:cNvGrpSpPr>
          <p:nvPr/>
        </p:nvGrpSpPr>
        <p:grpSpPr bwMode="auto">
          <a:xfrm>
            <a:off x="76200" y="5715000"/>
            <a:ext cx="685800" cy="914400"/>
            <a:chOff x="2928" y="1051"/>
            <a:chExt cx="840" cy="957"/>
          </a:xfrm>
        </p:grpSpPr>
        <p:sp>
          <p:nvSpPr>
            <p:cNvPr id="118815"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16"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7"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8"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9"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0"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1"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2"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3"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4"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25"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26"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27"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8790" name="Group 21"/>
          <p:cNvGrpSpPr>
            <a:grpSpLocks/>
          </p:cNvGrpSpPr>
          <p:nvPr/>
        </p:nvGrpSpPr>
        <p:grpSpPr bwMode="auto">
          <a:xfrm>
            <a:off x="1525588" y="2252663"/>
            <a:ext cx="838200" cy="533400"/>
            <a:chOff x="816" y="1344"/>
            <a:chExt cx="528" cy="336"/>
          </a:xfrm>
        </p:grpSpPr>
        <p:sp>
          <p:nvSpPr>
            <p:cNvPr id="118813"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4"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8791"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2"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3"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8794"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8795"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8796"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8797"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798"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799"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800"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801"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02"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3"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4"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5"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6"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7"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8808"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09"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8810" name="Rectangle 43"/>
          <p:cNvSpPr>
            <a:spLocks noChangeArrowheads="1"/>
          </p:cNvSpPr>
          <p:nvPr/>
        </p:nvSpPr>
        <p:spPr bwMode="auto">
          <a:xfrm>
            <a:off x="18303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8811"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12"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9811" name="Group 3"/>
          <p:cNvGrpSpPr>
            <a:grpSpLocks/>
          </p:cNvGrpSpPr>
          <p:nvPr/>
        </p:nvGrpSpPr>
        <p:grpSpPr bwMode="auto">
          <a:xfrm>
            <a:off x="533400" y="1343025"/>
            <a:ext cx="8218488" cy="180975"/>
            <a:chOff x="295" y="1311"/>
            <a:chExt cx="5177" cy="114"/>
          </a:xfrm>
        </p:grpSpPr>
        <p:sp>
          <p:nvSpPr>
            <p:cNvPr id="11985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5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9812"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9813" name="Group 7"/>
          <p:cNvGrpSpPr>
            <a:grpSpLocks/>
          </p:cNvGrpSpPr>
          <p:nvPr/>
        </p:nvGrpSpPr>
        <p:grpSpPr bwMode="auto">
          <a:xfrm>
            <a:off x="76200" y="5715000"/>
            <a:ext cx="685800" cy="914400"/>
            <a:chOff x="2928" y="1051"/>
            <a:chExt cx="840" cy="957"/>
          </a:xfrm>
        </p:grpSpPr>
        <p:sp>
          <p:nvSpPr>
            <p:cNvPr id="119839"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40"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1"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2"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3"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4"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5"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6"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7"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8"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49"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50"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51"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9814" name="Group 21"/>
          <p:cNvGrpSpPr>
            <a:grpSpLocks/>
          </p:cNvGrpSpPr>
          <p:nvPr/>
        </p:nvGrpSpPr>
        <p:grpSpPr bwMode="auto">
          <a:xfrm>
            <a:off x="1525588" y="2252663"/>
            <a:ext cx="838200" cy="533400"/>
            <a:chOff x="816" y="1344"/>
            <a:chExt cx="528" cy="336"/>
          </a:xfrm>
        </p:grpSpPr>
        <p:sp>
          <p:nvSpPr>
            <p:cNvPr id="119837"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8"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9815"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6"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7"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9818"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9819"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9820"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9821"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2"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3"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4"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5"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26"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27"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8"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9"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0"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1"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9832"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3"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9834" name="Rectangle 43"/>
          <p:cNvSpPr>
            <a:spLocks noChangeArrowheads="1"/>
          </p:cNvSpPr>
          <p:nvPr/>
        </p:nvSpPr>
        <p:spPr bwMode="auto">
          <a:xfrm>
            <a:off x="2005013"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9835"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36"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0835" name="Group 3"/>
          <p:cNvGrpSpPr>
            <a:grpSpLocks/>
          </p:cNvGrpSpPr>
          <p:nvPr/>
        </p:nvGrpSpPr>
        <p:grpSpPr bwMode="auto">
          <a:xfrm>
            <a:off x="533400" y="1343025"/>
            <a:ext cx="8218488" cy="180975"/>
            <a:chOff x="295" y="1311"/>
            <a:chExt cx="5177" cy="114"/>
          </a:xfrm>
        </p:grpSpPr>
        <p:sp>
          <p:nvSpPr>
            <p:cNvPr id="12087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0836"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7" name="Group 7"/>
          <p:cNvGrpSpPr>
            <a:grpSpLocks/>
          </p:cNvGrpSpPr>
          <p:nvPr/>
        </p:nvGrpSpPr>
        <p:grpSpPr bwMode="auto">
          <a:xfrm>
            <a:off x="76200" y="5715000"/>
            <a:ext cx="685800" cy="914400"/>
            <a:chOff x="2928" y="1051"/>
            <a:chExt cx="840" cy="957"/>
          </a:xfrm>
        </p:grpSpPr>
        <p:sp>
          <p:nvSpPr>
            <p:cNvPr id="12086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6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87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87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87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0838" name="Group 21"/>
          <p:cNvGrpSpPr>
            <a:grpSpLocks/>
          </p:cNvGrpSpPr>
          <p:nvPr/>
        </p:nvGrpSpPr>
        <p:grpSpPr bwMode="auto">
          <a:xfrm>
            <a:off x="1525588" y="2252663"/>
            <a:ext cx="838200" cy="533400"/>
            <a:chOff x="816" y="1344"/>
            <a:chExt cx="528" cy="336"/>
          </a:xfrm>
        </p:grpSpPr>
        <p:sp>
          <p:nvSpPr>
            <p:cNvPr id="120861"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2"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0839"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0"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1"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0842"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0843"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0844"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0845"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6"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7"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8"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9"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50"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1"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2"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3"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4"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5"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0856"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57"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0858" name="Rectangle 43"/>
          <p:cNvSpPr>
            <a:spLocks noChangeArrowheads="1"/>
          </p:cNvSpPr>
          <p:nvPr/>
        </p:nvSpPr>
        <p:spPr bwMode="auto">
          <a:xfrm>
            <a:off x="2133600" y="4191000"/>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0859"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60"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1859" name="Group 3"/>
          <p:cNvGrpSpPr>
            <a:grpSpLocks/>
          </p:cNvGrpSpPr>
          <p:nvPr/>
        </p:nvGrpSpPr>
        <p:grpSpPr bwMode="auto">
          <a:xfrm>
            <a:off x="533400" y="1343025"/>
            <a:ext cx="8218488" cy="180975"/>
            <a:chOff x="295" y="1311"/>
            <a:chExt cx="5177" cy="114"/>
          </a:xfrm>
        </p:grpSpPr>
        <p:sp>
          <p:nvSpPr>
            <p:cNvPr id="12190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90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1860"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861" name="Group 7"/>
          <p:cNvGrpSpPr>
            <a:grpSpLocks/>
          </p:cNvGrpSpPr>
          <p:nvPr/>
        </p:nvGrpSpPr>
        <p:grpSpPr bwMode="auto">
          <a:xfrm>
            <a:off x="76200" y="5791200"/>
            <a:ext cx="685800" cy="914400"/>
            <a:chOff x="2928" y="1051"/>
            <a:chExt cx="840" cy="957"/>
          </a:xfrm>
        </p:grpSpPr>
        <p:sp>
          <p:nvSpPr>
            <p:cNvPr id="121888"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889"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0"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1"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2"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3"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4"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5"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6"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7"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898"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899"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00"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1862" name="Group 21"/>
          <p:cNvGrpSpPr>
            <a:grpSpLocks/>
          </p:cNvGrpSpPr>
          <p:nvPr/>
        </p:nvGrpSpPr>
        <p:grpSpPr bwMode="auto">
          <a:xfrm>
            <a:off x="1525588" y="2252663"/>
            <a:ext cx="838200" cy="533400"/>
            <a:chOff x="816" y="1344"/>
            <a:chExt cx="528" cy="336"/>
          </a:xfrm>
        </p:grpSpPr>
        <p:sp>
          <p:nvSpPr>
            <p:cNvPr id="121886"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7"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1863"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4"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5"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1866"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1867"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1868"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1869"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0"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1"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2"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3"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74"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5"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6"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7"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8"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9"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1880"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1"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1882" name="Rectangle 43"/>
          <p:cNvSpPr>
            <a:spLocks noChangeArrowheads="1"/>
          </p:cNvSpPr>
          <p:nvPr/>
        </p:nvSpPr>
        <p:spPr bwMode="auto">
          <a:xfrm>
            <a:off x="23637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1883"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84"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85" name="Text Box 46"/>
          <p:cNvSpPr txBox="1">
            <a:spLocks noChangeArrowheads="1"/>
          </p:cNvSpPr>
          <p:nvPr/>
        </p:nvSpPr>
        <p:spPr bwMode="auto">
          <a:xfrm>
            <a:off x="4251325" y="3705225"/>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Accept Input!</a:t>
            </a:r>
            <a:endParaRPr lang="en-US" altLang="en-US">
              <a:latin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2" name="Group 4"/>
          <p:cNvGrpSpPr>
            <a:grpSpLocks/>
          </p:cNvGrpSpPr>
          <p:nvPr/>
        </p:nvGrpSpPr>
        <p:grpSpPr bwMode="auto">
          <a:xfrm>
            <a:off x="533400" y="1219200"/>
            <a:ext cx="8218488" cy="180975"/>
            <a:chOff x="295" y="1311"/>
            <a:chExt cx="5177" cy="114"/>
          </a:xfrm>
        </p:grpSpPr>
        <p:sp>
          <p:nvSpPr>
            <p:cNvPr id="12290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2883" name="Text Box 7"/>
          <p:cNvSpPr txBox="1">
            <a:spLocks noChangeArrowheads="1"/>
          </p:cNvSpPr>
          <p:nvPr/>
        </p:nvSpPr>
        <p:spPr bwMode="auto">
          <a:xfrm>
            <a:off x="1077913" y="4354513"/>
            <a:ext cx="771207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latin typeface="Arial" pitchFamily="34" charset="0"/>
              </a:rPr>
              <a:t> Due Wed. evening, 11:59 pm</a:t>
            </a:r>
          </a:p>
          <a:p>
            <a:pPr>
              <a:spcBef>
                <a:spcPct val="0"/>
              </a:spcBef>
              <a:buFontTx/>
              <a:buChar char="-"/>
            </a:pPr>
            <a:r>
              <a:rPr lang="en-US" altLang="en-US">
                <a:latin typeface="Arial" pitchFamily="34" charset="0"/>
              </a:rPr>
              <a:t> Labs this week:  final-project work (milestone points)</a:t>
            </a:r>
          </a:p>
          <a:p>
            <a:pPr>
              <a:spcBef>
                <a:spcPct val="0"/>
              </a:spcBef>
              <a:buFontTx/>
              <a:buChar char="-"/>
            </a:pPr>
            <a:r>
              <a:rPr lang="en-US" altLang="en-US">
                <a:latin typeface="Arial" pitchFamily="34" charset="0"/>
              </a:rPr>
              <a:t> Grutors will be @ the LAC </a:t>
            </a:r>
          </a:p>
        </p:txBody>
      </p:sp>
      <p:pic>
        <p:nvPicPr>
          <p:cNvPr id="122884" name="Picture 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62938" y="95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885" name="Group 9"/>
          <p:cNvGrpSpPr>
            <a:grpSpLocks/>
          </p:cNvGrpSpPr>
          <p:nvPr/>
        </p:nvGrpSpPr>
        <p:grpSpPr bwMode="auto">
          <a:xfrm>
            <a:off x="304800" y="273050"/>
            <a:ext cx="596900" cy="717550"/>
            <a:chOff x="2928" y="1051"/>
            <a:chExt cx="840" cy="957"/>
          </a:xfrm>
        </p:grpSpPr>
        <p:sp>
          <p:nvSpPr>
            <p:cNvPr id="122894" name="Freeform 1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895"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6"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7"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8"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9"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0"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1"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2"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3"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04"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05"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06"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886" name="Text Box 24"/>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CS 5 Today </a:t>
            </a:r>
          </a:p>
        </p:txBody>
      </p:sp>
      <p:sp>
        <p:nvSpPr>
          <p:cNvPr id="122887" name="Rectangle 25"/>
          <p:cNvSpPr>
            <a:spLocks noChangeArrowheads="1"/>
          </p:cNvSpPr>
          <p:nvPr/>
        </p:nvSpPr>
        <p:spPr bwMode="auto">
          <a:xfrm>
            <a:off x="609600" y="1676400"/>
            <a:ext cx="64182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About the final exam:  </a:t>
            </a:r>
          </a:p>
          <a:p>
            <a:pPr lvl="1">
              <a:spcBef>
                <a:spcPct val="0"/>
              </a:spcBef>
              <a:buFontTx/>
              <a:buChar char="-"/>
            </a:pPr>
            <a:r>
              <a:rPr lang="en-US" altLang="en-US">
                <a:latin typeface="Arial" pitchFamily="34" charset="0"/>
              </a:rPr>
              <a:t> Next Monday, 2-5pm - covers all of CS 5</a:t>
            </a:r>
          </a:p>
          <a:p>
            <a:pPr lvl="1">
              <a:spcBef>
                <a:spcPct val="0"/>
              </a:spcBef>
              <a:buFontTx/>
              <a:buChar char="-"/>
            </a:pPr>
            <a:r>
              <a:rPr lang="en-US" altLang="en-US">
                <a:latin typeface="Arial" pitchFamily="34" charset="0"/>
              </a:rPr>
              <a:t> May bring </a:t>
            </a:r>
            <a:r>
              <a:rPr lang="en-US" altLang="en-US" i="1">
                <a:latin typeface="Arial" pitchFamily="34" charset="0"/>
              </a:rPr>
              <a:t>two</a:t>
            </a:r>
            <a:r>
              <a:rPr lang="en-US" altLang="en-US">
                <a:latin typeface="Arial" pitchFamily="34" charset="0"/>
              </a:rPr>
              <a:t> 2-sided pages of notes…</a:t>
            </a:r>
          </a:p>
          <a:p>
            <a:pPr lvl="1">
              <a:spcBef>
                <a:spcPct val="0"/>
              </a:spcBef>
              <a:buFontTx/>
              <a:buChar char="-"/>
            </a:pPr>
            <a:r>
              <a:rPr lang="en-US" altLang="en-US">
                <a:latin typeface="Arial" pitchFamily="34" charset="0"/>
              </a:rPr>
              <a:t> Practice problems given out on Wed/Thu.</a:t>
            </a:r>
          </a:p>
          <a:p>
            <a:pPr lvl="1">
              <a:spcBef>
                <a:spcPct val="0"/>
              </a:spcBef>
              <a:buFontTx/>
              <a:buChar char="-"/>
            </a:pPr>
            <a:r>
              <a:rPr lang="en-US" altLang="en-US">
                <a:latin typeface="Arial" pitchFamily="34" charset="0"/>
              </a:rPr>
              <a:t> Review session next Sunday evening</a:t>
            </a:r>
          </a:p>
        </p:txBody>
      </p:sp>
      <p:sp>
        <p:nvSpPr>
          <p:cNvPr id="122888" name="Rectangle 26"/>
          <p:cNvSpPr>
            <a:spLocks noChangeArrowheads="1"/>
          </p:cNvSpPr>
          <p:nvPr/>
        </p:nvSpPr>
        <p:spPr bwMode="auto">
          <a:xfrm>
            <a:off x="609600" y="3886200"/>
            <a:ext cx="345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0900FF"/>
                </a:solidFill>
                <a:latin typeface="Arial" pitchFamily="34" charset="0"/>
              </a:rPr>
              <a:t>About the final projects: </a:t>
            </a:r>
          </a:p>
        </p:txBody>
      </p:sp>
      <p:sp>
        <p:nvSpPr>
          <p:cNvPr id="122889" name="Text Box 27"/>
          <p:cNvSpPr txBox="1">
            <a:spLocks noChangeArrowheads="1"/>
          </p:cNvSpPr>
          <p:nvPr/>
        </p:nvSpPr>
        <p:spPr bwMode="auto">
          <a:xfrm>
            <a:off x="152400" y="5640388"/>
            <a:ext cx="3667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Tuesday 8:30-10pm</a:t>
            </a:r>
          </a:p>
        </p:txBody>
      </p:sp>
      <p:sp>
        <p:nvSpPr>
          <p:cNvPr id="122890" name="Text Box 28"/>
          <p:cNvSpPr txBox="1">
            <a:spLocks noChangeArrowheads="1"/>
          </p:cNvSpPr>
          <p:nvPr/>
        </p:nvSpPr>
        <p:spPr bwMode="auto">
          <a:xfrm>
            <a:off x="4267200" y="5638800"/>
            <a:ext cx="434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Wednesday 8-10 &amp; 10-12</a:t>
            </a:r>
          </a:p>
        </p:txBody>
      </p:sp>
      <p:sp>
        <p:nvSpPr>
          <p:cNvPr id="122891" name="Text Box 29"/>
          <p:cNvSpPr txBox="1">
            <a:spLocks noChangeArrowheads="1"/>
          </p:cNvSpPr>
          <p:nvPr/>
        </p:nvSpPr>
        <p:spPr bwMode="auto">
          <a:xfrm>
            <a:off x="1066800" y="6096000"/>
            <a:ext cx="1752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Kaylin Spitz</a:t>
            </a:r>
          </a:p>
        </p:txBody>
      </p:sp>
      <p:sp>
        <p:nvSpPr>
          <p:cNvPr id="122892" name="Text Box 30"/>
          <p:cNvSpPr txBox="1">
            <a:spLocks noChangeArrowheads="1"/>
          </p:cNvSpPr>
          <p:nvPr/>
        </p:nvSpPr>
        <p:spPr bwMode="auto">
          <a:xfrm>
            <a:off x="5029200" y="6080125"/>
            <a:ext cx="17526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Bob Chen</a:t>
            </a:r>
          </a:p>
          <a:p>
            <a:pPr algn="ctr">
              <a:lnSpc>
                <a:spcPct val="50000"/>
              </a:lnSpc>
            </a:pPr>
            <a:r>
              <a:rPr lang="en-US" altLang="en-US" sz="1600"/>
              <a:t>Marty Field</a:t>
            </a:r>
          </a:p>
        </p:txBody>
      </p:sp>
      <p:sp>
        <p:nvSpPr>
          <p:cNvPr id="122893" name="Text Box 31"/>
          <p:cNvSpPr txBox="1">
            <a:spLocks noChangeArrowheads="1"/>
          </p:cNvSpPr>
          <p:nvPr/>
        </p:nvSpPr>
        <p:spPr bwMode="auto">
          <a:xfrm>
            <a:off x="6853238" y="6064250"/>
            <a:ext cx="20621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Andrew Glass</a:t>
            </a:r>
          </a:p>
          <a:p>
            <a:pPr algn="ctr">
              <a:lnSpc>
                <a:spcPct val="50000"/>
              </a:lnSpc>
            </a:pPr>
            <a:r>
              <a:rPr lang="en-US" altLang="en-US" sz="1600"/>
              <a:t>Steven Ehrlich</a:t>
            </a:r>
          </a:p>
        </p:txBody>
      </p:sp>
    </p:spTree>
  </p:cSld>
  <p:clrMapOvr>
    <a:masterClrMapping/>
  </p:clrMapOvr>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3907" name="Text Box 3"/>
          <p:cNvSpPr txBox="1">
            <a:spLocks noChangeArrowheads="1"/>
          </p:cNvSpPr>
          <p:nvPr/>
        </p:nvSpPr>
        <p:spPr bwMode="auto">
          <a:xfrm>
            <a:off x="5791200" y="685800"/>
            <a:ext cx="281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0A04EB"/>
                </a:solidFill>
                <a:latin typeface="Times" pitchFamily="-106" charset="0"/>
              </a:rPr>
              <a:t>Assess these HW problems:</a:t>
            </a:r>
          </a:p>
        </p:txBody>
      </p:sp>
      <p:sp>
        <p:nvSpPr>
          <p:cNvPr id="123908" name="Text Box 4"/>
          <p:cNvSpPr txBox="1">
            <a:spLocks noChangeArrowheads="1"/>
          </p:cNvSpPr>
          <p:nvPr/>
        </p:nvSpPr>
        <p:spPr bwMode="auto">
          <a:xfrm>
            <a:off x="204788" y="1420813"/>
            <a:ext cx="2362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is the class's pace?</a:t>
            </a:r>
          </a:p>
        </p:txBody>
      </p:sp>
      <p:sp>
        <p:nvSpPr>
          <p:cNvPr id="123909" name="Text Box 5"/>
          <p:cNvSpPr txBox="1">
            <a:spLocks noChangeArrowheads="1"/>
          </p:cNvSpPr>
          <p:nvPr/>
        </p:nvSpPr>
        <p:spPr bwMode="auto">
          <a:xfrm>
            <a:off x="244475" y="18097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black - gold</a:t>
            </a:r>
          </a:p>
        </p:txBody>
      </p:sp>
      <p:sp>
        <p:nvSpPr>
          <p:cNvPr id="123910" name="Text Box 6"/>
          <p:cNvSpPr txBox="1">
            <a:spLocks noChangeArrowheads="1"/>
          </p:cNvSpPr>
          <p:nvPr/>
        </p:nvSpPr>
        <p:spPr bwMode="auto">
          <a:xfrm>
            <a:off x="244475" y="53022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female - male</a:t>
            </a:r>
          </a:p>
        </p:txBody>
      </p:sp>
      <p:sp>
        <p:nvSpPr>
          <p:cNvPr id="123911" name="Text Box 7"/>
          <p:cNvSpPr txBox="1">
            <a:spLocks noChangeArrowheads="1"/>
          </p:cNvSpPr>
          <p:nvPr/>
        </p:nvSpPr>
        <p:spPr bwMode="auto">
          <a:xfrm>
            <a:off x="3844925" y="6246813"/>
            <a:ext cx="1803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Which one did you do?</a:t>
            </a:r>
          </a:p>
        </p:txBody>
      </p:sp>
      <p:sp>
        <p:nvSpPr>
          <p:cNvPr id="123912" name="Text Box 8"/>
          <p:cNvSpPr txBox="1">
            <a:spLocks noChangeArrowheads="1"/>
          </p:cNvSpPr>
          <p:nvPr/>
        </p:nvSpPr>
        <p:spPr bwMode="auto">
          <a:xfrm>
            <a:off x="3686175" y="5249863"/>
            <a:ext cx="1803400"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Player</a:t>
            </a:r>
          </a:p>
        </p:txBody>
      </p:sp>
      <p:sp>
        <p:nvSpPr>
          <p:cNvPr id="123913" name="Text Box 9"/>
          <p:cNvSpPr txBox="1">
            <a:spLocks noChangeArrowheads="1"/>
          </p:cNvSpPr>
          <p:nvPr/>
        </p:nvSpPr>
        <p:spPr bwMode="auto">
          <a:xfrm>
            <a:off x="3686175" y="47783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Board</a:t>
            </a:r>
          </a:p>
        </p:txBody>
      </p:sp>
      <p:sp>
        <p:nvSpPr>
          <p:cNvPr id="123914" name="Text Box 10"/>
          <p:cNvSpPr txBox="1">
            <a:spLocks noChangeArrowheads="1"/>
          </p:cNvSpPr>
          <p:nvPr/>
        </p:nvSpPr>
        <p:spPr bwMode="auto">
          <a:xfrm>
            <a:off x="3686175" y="420052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generating markov text</a:t>
            </a:r>
          </a:p>
        </p:txBody>
      </p:sp>
      <p:sp>
        <p:nvSpPr>
          <p:cNvPr id="123915" name="Text Box 11"/>
          <p:cNvSpPr txBox="1">
            <a:spLocks noChangeArrowheads="1"/>
          </p:cNvSpPr>
          <p:nvPr/>
        </p:nvSpPr>
        <p:spPr bwMode="auto">
          <a:xfrm>
            <a:off x="3686175" y="36226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Readability </a:t>
            </a:r>
            <a:r>
              <a:rPr lang="en-US" altLang="en-US" sz="800">
                <a:latin typeface="Arial" pitchFamily="34" charset="0"/>
              </a:rPr>
              <a:t>Syllable counting</a:t>
            </a:r>
            <a:endParaRPr lang="en-US" altLang="en-US" sz="900">
              <a:latin typeface="Arial" pitchFamily="34" charset="0"/>
            </a:endParaRPr>
          </a:p>
        </p:txBody>
      </p:sp>
      <p:sp>
        <p:nvSpPr>
          <p:cNvPr id="123916" name="Text Box 12"/>
          <p:cNvSpPr txBox="1">
            <a:spLocks noChangeArrowheads="1"/>
          </p:cNvSpPr>
          <p:nvPr/>
        </p:nvSpPr>
        <p:spPr bwMode="auto">
          <a:xfrm>
            <a:off x="3670300" y="3044825"/>
            <a:ext cx="1836738"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Mandelbrot Set</a:t>
            </a:r>
          </a:p>
        </p:txBody>
      </p:sp>
      <p:sp>
        <p:nvSpPr>
          <p:cNvPr id="123917" name="Text Box 13"/>
          <p:cNvSpPr txBox="1">
            <a:spLocks noChangeArrowheads="1"/>
          </p:cNvSpPr>
          <p:nvPr/>
        </p:nvSpPr>
        <p:spPr bwMode="auto">
          <a:xfrm>
            <a:off x="3657600" y="1995488"/>
            <a:ext cx="1855788"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Hmmm Assembly</a:t>
            </a:r>
          </a:p>
        </p:txBody>
      </p:sp>
      <p:sp>
        <p:nvSpPr>
          <p:cNvPr id="123918" name="Text Box 14"/>
          <p:cNvSpPr txBox="1">
            <a:spLocks noChangeArrowheads="1"/>
          </p:cNvSpPr>
          <p:nvPr/>
        </p:nvSpPr>
        <p:spPr bwMode="auto">
          <a:xfrm>
            <a:off x="3678238" y="2466975"/>
            <a:ext cx="182245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Physics relativity prob.</a:t>
            </a:r>
            <a:endParaRPr lang="en-US" altLang="en-US" sz="1200" b="1">
              <a:latin typeface="Courier New" pitchFamily="49" charset="0"/>
            </a:endParaRPr>
          </a:p>
        </p:txBody>
      </p:sp>
      <p:sp>
        <p:nvSpPr>
          <p:cNvPr id="123919" name="AutoShape 15"/>
          <p:cNvSpPr>
            <a:spLocks/>
          </p:cNvSpPr>
          <p:nvPr/>
        </p:nvSpPr>
        <p:spPr bwMode="auto">
          <a:xfrm>
            <a:off x="2063750" y="166688"/>
            <a:ext cx="127000" cy="706437"/>
          </a:xfrm>
          <a:prstGeom prst="rightBrace">
            <a:avLst>
              <a:gd name="adj1" fmla="val 4635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3920" name="Text Box 16"/>
          <p:cNvSpPr txBox="1">
            <a:spLocks noChangeArrowheads="1"/>
          </p:cNvSpPr>
          <p:nvPr/>
        </p:nvSpPr>
        <p:spPr bwMode="auto">
          <a:xfrm>
            <a:off x="2135188" y="234950"/>
            <a:ext cx="25495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Arial" pitchFamily="34" charset="0"/>
              </a:rPr>
              <a:t>Circle one of each of these, but don't include your name</a:t>
            </a:r>
          </a:p>
        </p:txBody>
      </p:sp>
      <p:sp>
        <p:nvSpPr>
          <p:cNvPr id="123921" name="Text Box 19"/>
          <p:cNvSpPr txBox="1">
            <a:spLocks noChangeArrowheads="1"/>
          </p:cNvSpPr>
          <p:nvPr/>
        </p:nvSpPr>
        <p:spPr bwMode="auto">
          <a:xfrm>
            <a:off x="3686175" y="5721350"/>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Final project</a:t>
            </a:r>
          </a:p>
        </p:txBody>
      </p:sp>
      <p:sp>
        <p:nvSpPr>
          <p:cNvPr id="123922" name="Line 20"/>
          <p:cNvSpPr>
            <a:spLocks noChangeShapeType="1"/>
          </p:cNvSpPr>
          <p:nvPr/>
        </p:nvSpPr>
        <p:spPr bwMode="auto">
          <a:xfrm>
            <a:off x="568483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23" name="Text Box 21"/>
          <p:cNvSpPr txBox="1">
            <a:spLocks noChangeArrowheads="1"/>
          </p:cNvSpPr>
          <p:nvPr/>
        </p:nvSpPr>
        <p:spPr bwMode="auto">
          <a:xfrm>
            <a:off x="5257800" y="1247775"/>
            <a:ext cx="2209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WORTHWHILE?</a:t>
            </a:r>
          </a:p>
        </p:txBody>
      </p:sp>
      <p:sp>
        <p:nvSpPr>
          <p:cNvPr id="123924" name="Text Box 22"/>
          <p:cNvSpPr txBox="1">
            <a:spLocks noChangeArrowheads="1"/>
          </p:cNvSpPr>
          <p:nvPr/>
        </p:nvSpPr>
        <p:spPr bwMode="auto">
          <a:xfrm>
            <a:off x="7756525" y="1223963"/>
            <a:ext cx="1066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DIFFICULT?</a:t>
            </a:r>
          </a:p>
        </p:txBody>
      </p:sp>
      <p:sp>
        <p:nvSpPr>
          <p:cNvPr id="123925" name="Text Box 23"/>
          <p:cNvSpPr txBox="1">
            <a:spLocks noChangeArrowheads="1"/>
          </p:cNvSpPr>
          <p:nvPr/>
        </p:nvSpPr>
        <p:spPr bwMode="auto">
          <a:xfrm>
            <a:off x="204788" y="2454275"/>
            <a:ext cx="230981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many hours per week do you spend on CS --outside of lab/class?</a:t>
            </a:r>
          </a:p>
        </p:txBody>
      </p:sp>
      <p:sp>
        <p:nvSpPr>
          <p:cNvPr id="123926" name="Line 24"/>
          <p:cNvSpPr>
            <a:spLocks noChangeShapeType="1"/>
          </p:cNvSpPr>
          <p:nvPr/>
        </p:nvSpPr>
        <p:spPr bwMode="auto">
          <a:xfrm>
            <a:off x="547688" y="2170113"/>
            <a:ext cx="25019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7" name="Line 25"/>
          <p:cNvSpPr>
            <a:spLocks noChangeShapeType="1"/>
          </p:cNvSpPr>
          <p:nvPr/>
        </p:nvSpPr>
        <p:spPr bwMode="auto">
          <a:xfrm>
            <a:off x="549275"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8" name="Line 26"/>
          <p:cNvSpPr>
            <a:spLocks noChangeShapeType="1"/>
          </p:cNvSpPr>
          <p:nvPr/>
        </p:nvSpPr>
        <p:spPr bwMode="auto">
          <a:xfrm>
            <a:off x="1752600"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9" name="Line 27"/>
          <p:cNvSpPr>
            <a:spLocks noChangeShapeType="1"/>
          </p:cNvSpPr>
          <p:nvPr/>
        </p:nvSpPr>
        <p:spPr bwMode="auto">
          <a:xfrm>
            <a:off x="3048000" y="207327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0" name="Text Box 28"/>
          <p:cNvSpPr txBox="1">
            <a:spLocks noChangeArrowheads="1"/>
          </p:cNvSpPr>
          <p:nvPr/>
        </p:nvSpPr>
        <p:spPr bwMode="auto">
          <a:xfrm>
            <a:off x="250825"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slow</a:t>
            </a:r>
          </a:p>
        </p:txBody>
      </p:sp>
      <p:sp>
        <p:nvSpPr>
          <p:cNvPr id="123931" name="Text Box 29"/>
          <p:cNvSpPr txBox="1">
            <a:spLocks noChangeArrowheads="1"/>
          </p:cNvSpPr>
          <p:nvPr/>
        </p:nvSpPr>
        <p:spPr bwMode="auto">
          <a:xfrm>
            <a:off x="271303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fast</a:t>
            </a:r>
          </a:p>
        </p:txBody>
      </p:sp>
      <p:sp>
        <p:nvSpPr>
          <p:cNvPr id="123932" name="Text Box 30"/>
          <p:cNvSpPr txBox="1">
            <a:spLocks noChangeArrowheads="1"/>
          </p:cNvSpPr>
          <p:nvPr/>
        </p:nvSpPr>
        <p:spPr bwMode="auto">
          <a:xfrm>
            <a:off x="143668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just right</a:t>
            </a:r>
          </a:p>
        </p:txBody>
      </p:sp>
      <p:sp>
        <p:nvSpPr>
          <p:cNvPr id="123933" name="Text Box 31"/>
          <p:cNvSpPr txBox="1">
            <a:spLocks noChangeArrowheads="1"/>
          </p:cNvSpPr>
          <p:nvPr/>
        </p:nvSpPr>
        <p:spPr bwMode="auto">
          <a:xfrm>
            <a:off x="675322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34" name="Text Box 32"/>
          <p:cNvSpPr txBox="1">
            <a:spLocks noChangeArrowheads="1"/>
          </p:cNvSpPr>
          <p:nvPr/>
        </p:nvSpPr>
        <p:spPr bwMode="auto">
          <a:xfrm>
            <a:off x="535146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35" name="Line 33"/>
          <p:cNvSpPr>
            <a:spLocks noChangeShapeType="1"/>
          </p:cNvSpPr>
          <p:nvPr/>
        </p:nvSpPr>
        <p:spPr bwMode="auto">
          <a:xfrm>
            <a:off x="698500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6" name="Line 34"/>
          <p:cNvSpPr>
            <a:spLocks noChangeShapeType="1"/>
          </p:cNvSpPr>
          <p:nvPr/>
        </p:nvSpPr>
        <p:spPr bwMode="auto">
          <a:xfrm>
            <a:off x="56848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7" name="Line 35"/>
          <p:cNvSpPr>
            <a:spLocks noChangeShapeType="1"/>
          </p:cNvSpPr>
          <p:nvPr/>
        </p:nvSpPr>
        <p:spPr bwMode="auto">
          <a:xfrm>
            <a:off x="59007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8" name="Line 36"/>
          <p:cNvSpPr>
            <a:spLocks noChangeShapeType="1"/>
          </p:cNvSpPr>
          <p:nvPr/>
        </p:nvSpPr>
        <p:spPr bwMode="auto">
          <a:xfrm>
            <a:off x="61182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9" name="Line 37"/>
          <p:cNvSpPr>
            <a:spLocks noChangeShapeType="1"/>
          </p:cNvSpPr>
          <p:nvPr/>
        </p:nvSpPr>
        <p:spPr bwMode="auto">
          <a:xfrm>
            <a:off x="63341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0" name="Line 38"/>
          <p:cNvSpPr>
            <a:spLocks noChangeShapeType="1"/>
          </p:cNvSpPr>
          <p:nvPr/>
        </p:nvSpPr>
        <p:spPr bwMode="auto">
          <a:xfrm>
            <a:off x="65516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1" name="Line 39"/>
          <p:cNvSpPr>
            <a:spLocks noChangeShapeType="1"/>
          </p:cNvSpPr>
          <p:nvPr/>
        </p:nvSpPr>
        <p:spPr bwMode="auto">
          <a:xfrm>
            <a:off x="67675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2" name="Text Box 40"/>
          <p:cNvSpPr txBox="1">
            <a:spLocks noChangeArrowheads="1"/>
          </p:cNvSpPr>
          <p:nvPr/>
        </p:nvSpPr>
        <p:spPr bwMode="auto">
          <a:xfrm>
            <a:off x="548322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43" name="Text Box 41"/>
          <p:cNvSpPr txBox="1">
            <a:spLocks noChangeArrowheads="1"/>
          </p:cNvSpPr>
          <p:nvPr/>
        </p:nvSpPr>
        <p:spPr bwMode="auto">
          <a:xfrm>
            <a:off x="684688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44" name="Text Box 42"/>
          <p:cNvSpPr txBox="1">
            <a:spLocks noChangeArrowheads="1"/>
          </p:cNvSpPr>
          <p:nvPr/>
        </p:nvSpPr>
        <p:spPr bwMode="auto">
          <a:xfrm>
            <a:off x="598963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45" name="Line 43"/>
          <p:cNvSpPr>
            <a:spLocks noChangeShapeType="1"/>
          </p:cNvSpPr>
          <p:nvPr/>
        </p:nvSpPr>
        <p:spPr bwMode="auto">
          <a:xfrm>
            <a:off x="759618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46" name="Text Box 44"/>
          <p:cNvSpPr txBox="1">
            <a:spLocks noChangeArrowheads="1"/>
          </p:cNvSpPr>
          <p:nvPr/>
        </p:nvSpPr>
        <p:spPr bwMode="auto">
          <a:xfrm>
            <a:off x="866457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47" name="Text Box 45"/>
          <p:cNvSpPr txBox="1">
            <a:spLocks noChangeArrowheads="1"/>
          </p:cNvSpPr>
          <p:nvPr/>
        </p:nvSpPr>
        <p:spPr bwMode="auto">
          <a:xfrm>
            <a:off x="726281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48" name="Line 46"/>
          <p:cNvSpPr>
            <a:spLocks noChangeShapeType="1"/>
          </p:cNvSpPr>
          <p:nvPr/>
        </p:nvSpPr>
        <p:spPr bwMode="auto">
          <a:xfrm>
            <a:off x="889635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9" name="Line 47"/>
          <p:cNvSpPr>
            <a:spLocks noChangeShapeType="1"/>
          </p:cNvSpPr>
          <p:nvPr/>
        </p:nvSpPr>
        <p:spPr bwMode="auto">
          <a:xfrm>
            <a:off x="75961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0" name="Line 48"/>
          <p:cNvSpPr>
            <a:spLocks noChangeShapeType="1"/>
          </p:cNvSpPr>
          <p:nvPr/>
        </p:nvSpPr>
        <p:spPr bwMode="auto">
          <a:xfrm>
            <a:off x="78120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1" name="Line 49"/>
          <p:cNvSpPr>
            <a:spLocks noChangeShapeType="1"/>
          </p:cNvSpPr>
          <p:nvPr/>
        </p:nvSpPr>
        <p:spPr bwMode="auto">
          <a:xfrm>
            <a:off x="80295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2" name="Line 50"/>
          <p:cNvSpPr>
            <a:spLocks noChangeShapeType="1"/>
          </p:cNvSpPr>
          <p:nvPr/>
        </p:nvSpPr>
        <p:spPr bwMode="auto">
          <a:xfrm>
            <a:off x="82454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3" name="Line 51"/>
          <p:cNvSpPr>
            <a:spLocks noChangeShapeType="1"/>
          </p:cNvSpPr>
          <p:nvPr/>
        </p:nvSpPr>
        <p:spPr bwMode="auto">
          <a:xfrm>
            <a:off x="84629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Line 52"/>
          <p:cNvSpPr>
            <a:spLocks noChangeShapeType="1"/>
          </p:cNvSpPr>
          <p:nvPr/>
        </p:nvSpPr>
        <p:spPr bwMode="auto">
          <a:xfrm>
            <a:off x="86788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5" name="Text Box 53"/>
          <p:cNvSpPr txBox="1">
            <a:spLocks noChangeArrowheads="1"/>
          </p:cNvSpPr>
          <p:nvPr/>
        </p:nvSpPr>
        <p:spPr bwMode="auto">
          <a:xfrm>
            <a:off x="739457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56" name="Text Box 54"/>
          <p:cNvSpPr txBox="1">
            <a:spLocks noChangeArrowheads="1"/>
          </p:cNvSpPr>
          <p:nvPr/>
        </p:nvSpPr>
        <p:spPr bwMode="auto">
          <a:xfrm>
            <a:off x="875823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57" name="Text Box 55"/>
          <p:cNvSpPr txBox="1">
            <a:spLocks noChangeArrowheads="1"/>
          </p:cNvSpPr>
          <p:nvPr/>
        </p:nvSpPr>
        <p:spPr bwMode="auto">
          <a:xfrm>
            <a:off x="790098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58" name="Line 56"/>
          <p:cNvSpPr>
            <a:spLocks noChangeShapeType="1"/>
          </p:cNvSpPr>
          <p:nvPr/>
        </p:nvSpPr>
        <p:spPr bwMode="auto">
          <a:xfrm>
            <a:off x="568483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59" name="Text Box 57"/>
          <p:cNvSpPr txBox="1">
            <a:spLocks noChangeArrowheads="1"/>
          </p:cNvSpPr>
          <p:nvPr/>
        </p:nvSpPr>
        <p:spPr bwMode="auto">
          <a:xfrm>
            <a:off x="675322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60" name="Text Box 58"/>
          <p:cNvSpPr txBox="1">
            <a:spLocks noChangeArrowheads="1"/>
          </p:cNvSpPr>
          <p:nvPr/>
        </p:nvSpPr>
        <p:spPr bwMode="auto">
          <a:xfrm>
            <a:off x="535146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61" name="Line 59"/>
          <p:cNvSpPr>
            <a:spLocks noChangeShapeType="1"/>
          </p:cNvSpPr>
          <p:nvPr/>
        </p:nvSpPr>
        <p:spPr bwMode="auto">
          <a:xfrm>
            <a:off x="698500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2" name="Line 60"/>
          <p:cNvSpPr>
            <a:spLocks noChangeShapeType="1"/>
          </p:cNvSpPr>
          <p:nvPr/>
        </p:nvSpPr>
        <p:spPr bwMode="auto">
          <a:xfrm>
            <a:off x="56848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3" name="Line 61"/>
          <p:cNvSpPr>
            <a:spLocks noChangeShapeType="1"/>
          </p:cNvSpPr>
          <p:nvPr/>
        </p:nvSpPr>
        <p:spPr bwMode="auto">
          <a:xfrm>
            <a:off x="59007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4" name="Line 62"/>
          <p:cNvSpPr>
            <a:spLocks noChangeShapeType="1"/>
          </p:cNvSpPr>
          <p:nvPr/>
        </p:nvSpPr>
        <p:spPr bwMode="auto">
          <a:xfrm>
            <a:off x="61182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Line 63"/>
          <p:cNvSpPr>
            <a:spLocks noChangeShapeType="1"/>
          </p:cNvSpPr>
          <p:nvPr/>
        </p:nvSpPr>
        <p:spPr bwMode="auto">
          <a:xfrm>
            <a:off x="63341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6" name="Line 64"/>
          <p:cNvSpPr>
            <a:spLocks noChangeShapeType="1"/>
          </p:cNvSpPr>
          <p:nvPr/>
        </p:nvSpPr>
        <p:spPr bwMode="auto">
          <a:xfrm>
            <a:off x="65516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7" name="Line 65"/>
          <p:cNvSpPr>
            <a:spLocks noChangeShapeType="1"/>
          </p:cNvSpPr>
          <p:nvPr/>
        </p:nvSpPr>
        <p:spPr bwMode="auto">
          <a:xfrm>
            <a:off x="67675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8" name="Text Box 66"/>
          <p:cNvSpPr txBox="1">
            <a:spLocks noChangeArrowheads="1"/>
          </p:cNvSpPr>
          <p:nvPr/>
        </p:nvSpPr>
        <p:spPr bwMode="auto">
          <a:xfrm>
            <a:off x="549116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69" name="Text Box 67"/>
          <p:cNvSpPr txBox="1">
            <a:spLocks noChangeArrowheads="1"/>
          </p:cNvSpPr>
          <p:nvPr/>
        </p:nvSpPr>
        <p:spPr bwMode="auto">
          <a:xfrm>
            <a:off x="685482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70" name="Text Box 68"/>
          <p:cNvSpPr txBox="1">
            <a:spLocks noChangeArrowheads="1"/>
          </p:cNvSpPr>
          <p:nvPr/>
        </p:nvSpPr>
        <p:spPr bwMode="auto">
          <a:xfrm>
            <a:off x="599757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71" name="Line 69"/>
          <p:cNvSpPr>
            <a:spLocks noChangeShapeType="1"/>
          </p:cNvSpPr>
          <p:nvPr/>
        </p:nvSpPr>
        <p:spPr bwMode="auto">
          <a:xfrm>
            <a:off x="759618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72" name="Text Box 70"/>
          <p:cNvSpPr txBox="1">
            <a:spLocks noChangeArrowheads="1"/>
          </p:cNvSpPr>
          <p:nvPr/>
        </p:nvSpPr>
        <p:spPr bwMode="auto">
          <a:xfrm>
            <a:off x="866457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73" name="Text Box 71"/>
          <p:cNvSpPr txBox="1">
            <a:spLocks noChangeArrowheads="1"/>
          </p:cNvSpPr>
          <p:nvPr/>
        </p:nvSpPr>
        <p:spPr bwMode="auto">
          <a:xfrm>
            <a:off x="726281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74" name="Line 72"/>
          <p:cNvSpPr>
            <a:spLocks noChangeShapeType="1"/>
          </p:cNvSpPr>
          <p:nvPr/>
        </p:nvSpPr>
        <p:spPr bwMode="auto">
          <a:xfrm>
            <a:off x="889635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5" name="Line 73"/>
          <p:cNvSpPr>
            <a:spLocks noChangeShapeType="1"/>
          </p:cNvSpPr>
          <p:nvPr/>
        </p:nvSpPr>
        <p:spPr bwMode="auto">
          <a:xfrm>
            <a:off x="75961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6" name="Line 74"/>
          <p:cNvSpPr>
            <a:spLocks noChangeShapeType="1"/>
          </p:cNvSpPr>
          <p:nvPr/>
        </p:nvSpPr>
        <p:spPr bwMode="auto">
          <a:xfrm>
            <a:off x="78120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7" name="Line 75"/>
          <p:cNvSpPr>
            <a:spLocks noChangeShapeType="1"/>
          </p:cNvSpPr>
          <p:nvPr/>
        </p:nvSpPr>
        <p:spPr bwMode="auto">
          <a:xfrm>
            <a:off x="80295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8" name="Line 76"/>
          <p:cNvSpPr>
            <a:spLocks noChangeShapeType="1"/>
          </p:cNvSpPr>
          <p:nvPr/>
        </p:nvSpPr>
        <p:spPr bwMode="auto">
          <a:xfrm>
            <a:off x="82454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9" name="Line 77"/>
          <p:cNvSpPr>
            <a:spLocks noChangeShapeType="1"/>
          </p:cNvSpPr>
          <p:nvPr/>
        </p:nvSpPr>
        <p:spPr bwMode="auto">
          <a:xfrm>
            <a:off x="84629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0" name="Line 78"/>
          <p:cNvSpPr>
            <a:spLocks noChangeShapeType="1"/>
          </p:cNvSpPr>
          <p:nvPr/>
        </p:nvSpPr>
        <p:spPr bwMode="auto">
          <a:xfrm>
            <a:off x="86788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1" name="Text Box 79"/>
          <p:cNvSpPr txBox="1">
            <a:spLocks noChangeArrowheads="1"/>
          </p:cNvSpPr>
          <p:nvPr/>
        </p:nvSpPr>
        <p:spPr bwMode="auto">
          <a:xfrm>
            <a:off x="740251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82" name="Text Box 80"/>
          <p:cNvSpPr txBox="1">
            <a:spLocks noChangeArrowheads="1"/>
          </p:cNvSpPr>
          <p:nvPr/>
        </p:nvSpPr>
        <p:spPr bwMode="auto">
          <a:xfrm>
            <a:off x="876617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83" name="Text Box 81"/>
          <p:cNvSpPr txBox="1">
            <a:spLocks noChangeArrowheads="1"/>
          </p:cNvSpPr>
          <p:nvPr/>
        </p:nvSpPr>
        <p:spPr bwMode="auto">
          <a:xfrm>
            <a:off x="790892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84" name="Line 82"/>
          <p:cNvSpPr>
            <a:spLocks noChangeShapeType="1"/>
          </p:cNvSpPr>
          <p:nvPr/>
        </p:nvSpPr>
        <p:spPr bwMode="auto">
          <a:xfrm>
            <a:off x="568483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85" name="Text Box 83"/>
          <p:cNvSpPr txBox="1">
            <a:spLocks noChangeArrowheads="1"/>
          </p:cNvSpPr>
          <p:nvPr/>
        </p:nvSpPr>
        <p:spPr bwMode="auto">
          <a:xfrm>
            <a:off x="675322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86" name="Text Box 84"/>
          <p:cNvSpPr txBox="1">
            <a:spLocks noChangeArrowheads="1"/>
          </p:cNvSpPr>
          <p:nvPr/>
        </p:nvSpPr>
        <p:spPr bwMode="auto">
          <a:xfrm>
            <a:off x="535146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87" name="Line 85"/>
          <p:cNvSpPr>
            <a:spLocks noChangeShapeType="1"/>
          </p:cNvSpPr>
          <p:nvPr/>
        </p:nvSpPr>
        <p:spPr bwMode="auto">
          <a:xfrm>
            <a:off x="698500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8" name="Line 86"/>
          <p:cNvSpPr>
            <a:spLocks noChangeShapeType="1"/>
          </p:cNvSpPr>
          <p:nvPr/>
        </p:nvSpPr>
        <p:spPr bwMode="auto">
          <a:xfrm>
            <a:off x="56848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9" name="Line 87"/>
          <p:cNvSpPr>
            <a:spLocks noChangeShapeType="1"/>
          </p:cNvSpPr>
          <p:nvPr/>
        </p:nvSpPr>
        <p:spPr bwMode="auto">
          <a:xfrm>
            <a:off x="59007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0" name="Line 88"/>
          <p:cNvSpPr>
            <a:spLocks noChangeShapeType="1"/>
          </p:cNvSpPr>
          <p:nvPr/>
        </p:nvSpPr>
        <p:spPr bwMode="auto">
          <a:xfrm>
            <a:off x="61182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1" name="Line 89"/>
          <p:cNvSpPr>
            <a:spLocks noChangeShapeType="1"/>
          </p:cNvSpPr>
          <p:nvPr/>
        </p:nvSpPr>
        <p:spPr bwMode="auto">
          <a:xfrm>
            <a:off x="63341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2" name="Line 90"/>
          <p:cNvSpPr>
            <a:spLocks noChangeShapeType="1"/>
          </p:cNvSpPr>
          <p:nvPr/>
        </p:nvSpPr>
        <p:spPr bwMode="auto">
          <a:xfrm>
            <a:off x="65516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3" name="Line 91"/>
          <p:cNvSpPr>
            <a:spLocks noChangeShapeType="1"/>
          </p:cNvSpPr>
          <p:nvPr/>
        </p:nvSpPr>
        <p:spPr bwMode="auto">
          <a:xfrm>
            <a:off x="67675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4" name="Text Box 92"/>
          <p:cNvSpPr txBox="1">
            <a:spLocks noChangeArrowheads="1"/>
          </p:cNvSpPr>
          <p:nvPr/>
        </p:nvSpPr>
        <p:spPr bwMode="auto">
          <a:xfrm>
            <a:off x="549116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95" name="Text Box 93"/>
          <p:cNvSpPr txBox="1">
            <a:spLocks noChangeArrowheads="1"/>
          </p:cNvSpPr>
          <p:nvPr/>
        </p:nvSpPr>
        <p:spPr bwMode="auto">
          <a:xfrm>
            <a:off x="685482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96" name="Text Box 94"/>
          <p:cNvSpPr txBox="1">
            <a:spLocks noChangeArrowheads="1"/>
          </p:cNvSpPr>
          <p:nvPr/>
        </p:nvSpPr>
        <p:spPr bwMode="auto">
          <a:xfrm>
            <a:off x="599757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97" name="Line 95"/>
          <p:cNvSpPr>
            <a:spLocks noChangeShapeType="1"/>
          </p:cNvSpPr>
          <p:nvPr/>
        </p:nvSpPr>
        <p:spPr bwMode="auto">
          <a:xfrm>
            <a:off x="759618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98" name="Text Box 96"/>
          <p:cNvSpPr txBox="1">
            <a:spLocks noChangeArrowheads="1"/>
          </p:cNvSpPr>
          <p:nvPr/>
        </p:nvSpPr>
        <p:spPr bwMode="auto">
          <a:xfrm>
            <a:off x="866457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99" name="Text Box 97"/>
          <p:cNvSpPr txBox="1">
            <a:spLocks noChangeArrowheads="1"/>
          </p:cNvSpPr>
          <p:nvPr/>
        </p:nvSpPr>
        <p:spPr bwMode="auto">
          <a:xfrm>
            <a:off x="726281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00" name="Line 98"/>
          <p:cNvSpPr>
            <a:spLocks noChangeShapeType="1"/>
          </p:cNvSpPr>
          <p:nvPr/>
        </p:nvSpPr>
        <p:spPr bwMode="auto">
          <a:xfrm>
            <a:off x="889635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1" name="Line 99"/>
          <p:cNvSpPr>
            <a:spLocks noChangeShapeType="1"/>
          </p:cNvSpPr>
          <p:nvPr/>
        </p:nvSpPr>
        <p:spPr bwMode="auto">
          <a:xfrm>
            <a:off x="75961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2" name="Line 100"/>
          <p:cNvSpPr>
            <a:spLocks noChangeShapeType="1"/>
          </p:cNvSpPr>
          <p:nvPr/>
        </p:nvSpPr>
        <p:spPr bwMode="auto">
          <a:xfrm>
            <a:off x="78120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3" name="Line 101"/>
          <p:cNvSpPr>
            <a:spLocks noChangeShapeType="1"/>
          </p:cNvSpPr>
          <p:nvPr/>
        </p:nvSpPr>
        <p:spPr bwMode="auto">
          <a:xfrm>
            <a:off x="80295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4" name="Line 102"/>
          <p:cNvSpPr>
            <a:spLocks noChangeShapeType="1"/>
          </p:cNvSpPr>
          <p:nvPr/>
        </p:nvSpPr>
        <p:spPr bwMode="auto">
          <a:xfrm>
            <a:off x="82454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5" name="Line 103"/>
          <p:cNvSpPr>
            <a:spLocks noChangeShapeType="1"/>
          </p:cNvSpPr>
          <p:nvPr/>
        </p:nvSpPr>
        <p:spPr bwMode="auto">
          <a:xfrm>
            <a:off x="84629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6" name="Line 104"/>
          <p:cNvSpPr>
            <a:spLocks noChangeShapeType="1"/>
          </p:cNvSpPr>
          <p:nvPr/>
        </p:nvSpPr>
        <p:spPr bwMode="auto">
          <a:xfrm>
            <a:off x="86788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7" name="Text Box 105"/>
          <p:cNvSpPr txBox="1">
            <a:spLocks noChangeArrowheads="1"/>
          </p:cNvSpPr>
          <p:nvPr/>
        </p:nvSpPr>
        <p:spPr bwMode="auto">
          <a:xfrm>
            <a:off x="740251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08" name="Text Box 106"/>
          <p:cNvSpPr txBox="1">
            <a:spLocks noChangeArrowheads="1"/>
          </p:cNvSpPr>
          <p:nvPr/>
        </p:nvSpPr>
        <p:spPr bwMode="auto">
          <a:xfrm>
            <a:off x="876617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09" name="Text Box 107"/>
          <p:cNvSpPr txBox="1">
            <a:spLocks noChangeArrowheads="1"/>
          </p:cNvSpPr>
          <p:nvPr/>
        </p:nvSpPr>
        <p:spPr bwMode="auto">
          <a:xfrm>
            <a:off x="790892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10" name="Line 108"/>
          <p:cNvSpPr>
            <a:spLocks noChangeShapeType="1"/>
          </p:cNvSpPr>
          <p:nvPr/>
        </p:nvSpPr>
        <p:spPr bwMode="auto">
          <a:xfrm>
            <a:off x="568483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11" name="Text Box 109"/>
          <p:cNvSpPr txBox="1">
            <a:spLocks noChangeArrowheads="1"/>
          </p:cNvSpPr>
          <p:nvPr/>
        </p:nvSpPr>
        <p:spPr bwMode="auto">
          <a:xfrm>
            <a:off x="675322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12" name="Text Box 110"/>
          <p:cNvSpPr txBox="1">
            <a:spLocks noChangeArrowheads="1"/>
          </p:cNvSpPr>
          <p:nvPr/>
        </p:nvSpPr>
        <p:spPr bwMode="auto">
          <a:xfrm>
            <a:off x="535146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13" name="Line 111"/>
          <p:cNvSpPr>
            <a:spLocks noChangeShapeType="1"/>
          </p:cNvSpPr>
          <p:nvPr/>
        </p:nvSpPr>
        <p:spPr bwMode="auto">
          <a:xfrm>
            <a:off x="698500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4" name="Line 112"/>
          <p:cNvSpPr>
            <a:spLocks noChangeShapeType="1"/>
          </p:cNvSpPr>
          <p:nvPr/>
        </p:nvSpPr>
        <p:spPr bwMode="auto">
          <a:xfrm>
            <a:off x="56848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5" name="Line 113"/>
          <p:cNvSpPr>
            <a:spLocks noChangeShapeType="1"/>
          </p:cNvSpPr>
          <p:nvPr/>
        </p:nvSpPr>
        <p:spPr bwMode="auto">
          <a:xfrm>
            <a:off x="59007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6" name="Line 114"/>
          <p:cNvSpPr>
            <a:spLocks noChangeShapeType="1"/>
          </p:cNvSpPr>
          <p:nvPr/>
        </p:nvSpPr>
        <p:spPr bwMode="auto">
          <a:xfrm>
            <a:off x="61182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7" name="Line 115"/>
          <p:cNvSpPr>
            <a:spLocks noChangeShapeType="1"/>
          </p:cNvSpPr>
          <p:nvPr/>
        </p:nvSpPr>
        <p:spPr bwMode="auto">
          <a:xfrm>
            <a:off x="63341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8" name="Line 116"/>
          <p:cNvSpPr>
            <a:spLocks noChangeShapeType="1"/>
          </p:cNvSpPr>
          <p:nvPr/>
        </p:nvSpPr>
        <p:spPr bwMode="auto">
          <a:xfrm>
            <a:off x="65516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9" name="Line 117"/>
          <p:cNvSpPr>
            <a:spLocks noChangeShapeType="1"/>
          </p:cNvSpPr>
          <p:nvPr/>
        </p:nvSpPr>
        <p:spPr bwMode="auto">
          <a:xfrm>
            <a:off x="67675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0" name="Text Box 118"/>
          <p:cNvSpPr txBox="1">
            <a:spLocks noChangeArrowheads="1"/>
          </p:cNvSpPr>
          <p:nvPr/>
        </p:nvSpPr>
        <p:spPr bwMode="auto">
          <a:xfrm>
            <a:off x="548322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21" name="Text Box 119"/>
          <p:cNvSpPr txBox="1">
            <a:spLocks noChangeArrowheads="1"/>
          </p:cNvSpPr>
          <p:nvPr/>
        </p:nvSpPr>
        <p:spPr bwMode="auto">
          <a:xfrm>
            <a:off x="684688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22" name="Text Box 120"/>
          <p:cNvSpPr txBox="1">
            <a:spLocks noChangeArrowheads="1"/>
          </p:cNvSpPr>
          <p:nvPr/>
        </p:nvSpPr>
        <p:spPr bwMode="auto">
          <a:xfrm>
            <a:off x="598963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23" name="Line 121"/>
          <p:cNvSpPr>
            <a:spLocks noChangeShapeType="1"/>
          </p:cNvSpPr>
          <p:nvPr/>
        </p:nvSpPr>
        <p:spPr bwMode="auto">
          <a:xfrm>
            <a:off x="759618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24" name="Text Box 122"/>
          <p:cNvSpPr txBox="1">
            <a:spLocks noChangeArrowheads="1"/>
          </p:cNvSpPr>
          <p:nvPr/>
        </p:nvSpPr>
        <p:spPr bwMode="auto">
          <a:xfrm>
            <a:off x="866457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25" name="Text Box 123"/>
          <p:cNvSpPr txBox="1">
            <a:spLocks noChangeArrowheads="1"/>
          </p:cNvSpPr>
          <p:nvPr/>
        </p:nvSpPr>
        <p:spPr bwMode="auto">
          <a:xfrm>
            <a:off x="726281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26" name="Line 124"/>
          <p:cNvSpPr>
            <a:spLocks noChangeShapeType="1"/>
          </p:cNvSpPr>
          <p:nvPr/>
        </p:nvSpPr>
        <p:spPr bwMode="auto">
          <a:xfrm>
            <a:off x="889635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7" name="Line 125"/>
          <p:cNvSpPr>
            <a:spLocks noChangeShapeType="1"/>
          </p:cNvSpPr>
          <p:nvPr/>
        </p:nvSpPr>
        <p:spPr bwMode="auto">
          <a:xfrm>
            <a:off x="75961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8" name="Line 126"/>
          <p:cNvSpPr>
            <a:spLocks noChangeShapeType="1"/>
          </p:cNvSpPr>
          <p:nvPr/>
        </p:nvSpPr>
        <p:spPr bwMode="auto">
          <a:xfrm>
            <a:off x="78120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9" name="Line 127"/>
          <p:cNvSpPr>
            <a:spLocks noChangeShapeType="1"/>
          </p:cNvSpPr>
          <p:nvPr/>
        </p:nvSpPr>
        <p:spPr bwMode="auto">
          <a:xfrm>
            <a:off x="80295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0" name="Line 128"/>
          <p:cNvSpPr>
            <a:spLocks noChangeShapeType="1"/>
          </p:cNvSpPr>
          <p:nvPr/>
        </p:nvSpPr>
        <p:spPr bwMode="auto">
          <a:xfrm>
            <a:off x="82454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1" name="Line 129"/>
          <p:cNvSpPr>
            <a:spLocks noChangeShapeType="1"/>
          </p:cNvSpPr>
          <p:nvPr/>
        </p:nvSpPr>
        <p:spPr bwMode="auto">
          <a:xfrm>
            <a:off x="84629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2" name="Line 130"/>
          <p:cNvSpPr>
            <a:spLocks noChangeShapeType="1"/>
          </p:cNvSpPr>
          <p:nvPr/>
        </p:nvSpPr>
        <p:spPr bwMode="auto">
          <a:xfrm>
            <a:off x="86788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3" name="Text Box 131"/>
          <p:cNvSpPr txBox="1">
            <a:spLocks noChangeArrowheads="1"/>
          </p:cNvSpPr>
          <p:nvPr/>
        </p:nvSpPr>
        <p:spPr bwMode="auto">
          <a:xfrm>
            <a:off x="739457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34" name="Text Box 132"/>
          <p:cNvSpPr txBox="1">
            <a:spLocks noChangeArrowheads="1"/>
          </p:cNvSpPr>
          <p:nvPr/>
        </p:nvSpPr>
        <p:spPr bwMode="auto">
          <a:xfrm>
            <a:off x="875823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35" name="Text Box 133"/>
          <p:cNvSpPr txBox="1">
            <a:spLocks noChangeArrowheads="1"/>
          </p:cNvSpPr>
          <p:nvPr/>
        </p:nvSpPr>
        <p:spPr bwMode="auto">
          <a:xfrm>
            <a:off x="790098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36" name="Line 134"/>
          <p:cNvSpPr>
            <a:spLocks noChangeShapeType="1"/>
          </p:cNvSpPr>
          <p:nvPr/>
        </p:nvSpPr>
        <p:spPr bwMode="auto">
          <a:xfrm>
            <a:off x="568483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37" name="Text Box 135"/>
          <p:cNvSpPr txBox="1">
            <a:spLocks noChangeArrowheads="1"/>
          </p:cNvSpPr>
          <p:nvPr/>
        </p:nvSpPr>
        <p:spPr bwMode="auto">
          <a:xfrm>
            <a:off x="675322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38" name="Text Box 136"/>
          <p:cNvSpPr txBox="1">
            <a:spLocks noChangeArrowheads="1"/>
          </p:cNvSpPr>
          <p:nvPr/>
        </p:nvSpPr>
        <p:spPr bwMode="auto">
          <a:xfrm>
            <a:off x="535146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39" name="Line 137"/>
          <p:cNvSpPr>
            <a:spLocks noChangeShapeType="1"/>
          </p:cNvSpPr>
          <p:nvPr/>
        </p:nvSpPr>
        <p:spPr bwMode="auto">
          <a:xfrm>
            <a:off x="698500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0" name="Line 138"/>
          <p:cNvSpPr>
            <a:spLocks noChangeShapeType="1"/>
          </p:cNvSpPr>
          <p:nvPr/>
        </p:nvSpPr>
        <p:spPr bwMode="auto">
          <a:xfrm>
            <a:off x="56848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1" name="Line 139"/>
          <p:cNvSpPr>
            <a:spLocks noChangeShapeType="1"/>
          </p:cNvSpPr>
          <p:nvPr/>
        </p:nvSpPr>
        <p:spPr bwMode="auto">
          <a:xfrm>
            <a:off x="59007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2" name="Line 140"/>
          <p:cNvSpPr>
            <a:spLocks noChangeShapeType="1"/>
          </p:cNvSpPr>
          <p:nvPr/>
        </p:nvSpPr>
        <p:spPr bwMode="auto">
          <a:xfrm>
            <a:off x="61182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3" name="Line 141"/>
          <p:cNvSpPr>
            <a:spLocks noChangeShapeType="1"/>
          </p:cNvSpPr>
          <p:nvPr/>
        </p:nvSpPr>
        <p:spPr bwMode="auto">
          <a:xfrm>
            <a:off x="63341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4" name="Line 142"/>
          <p:cNvSpPr>
            <a:spLocks noChangeShapeType="1"/>
          </p:cNvSpPr>
          <p:nvPr/>
        </p:nvSpPr>
        <p:spPr bwMode="auto">
          <a:xfrm>
            <a:off x="65516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5" name="Line 143"/>
          <p:cNvSpPr>
            <a:spLocks noChangeShapeType="1"/>
          </p:cNvSpPr>
          <p:nvPr/>
        </p:nvSpPr>
        <p:spPr bwMode="auto">
          <a:xfrm>
            <a:off x="67675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6" name="Text Box 144"/>
          <p:cNvSpPr txBox="1">
            <a:spLocks noChangeArrowheads="1"/>
          </p:cNvSpPr>
          <p:nvPr/>
        </p:nvSpPr>
        <p:spPr bwMode="auto">
          <a:xfrm>
            <a:off x="549116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47" name="Text Box 145"/>
          <p:cNvSpPr txBox="1">
            <a:spLocks noChangeArrowheads="1"/>
          </p:cNvSpPr>
          <p:nvPr/>
        </p:nvSpPr>
        <p:spPr bwMode="auto">
          <a:xfrm>
            <a:off x="685482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48" name="Text Box 146"/>
          <p:cNvSpPr txBox="1">
            <a:spLocks noChangeArrowheads="1"/>
          </p:cNvSpPr>
          <p:nvPr/>
        </p:nvSpPr>
        <p:spPr bwMode="auto">
          <a:xfrm>
            <a:off x="599757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49" name="Line 147"/>
          <p:cNvSpPr>
            <a:spLocks noChangeShapeType="1"/>
          </p:cNvSpPr>
          <p:nvPr/>
        </p:nvSpPr>
        <p:spPr bwMode="auto">
          <a:xfrm>
            <a:off x="759618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50" name="Text Box 148"/>
          <p:cNvSpPr txBox="1">
            <a:spLocks noChangeArrowheads="1"/>
          </p:cNvSpPr>
          <p:nvPr/>
        </p:nvSpPr>
        <p:spPr bwMode="auto">
          <a:xfrm>
            <a:off x="866457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51" name="Text Box 149"/>
          <p:cNvSpPr txBox="1">
            <a:spLocks noChangeArrowheads="1"/>
          </p:cNvSpPr>
          <p:nvPr/>
        </p:nvSpPr>
        <p:spPr bwMode="auto">
          <a:xfrm>
            <a:off x="726281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52" name="Line 150"/>
          <p:cNvSpPr>
            <a:spLocks noChangeShapeType="1"/>
          </p:cNvSpPr>
          <p:nvPr/>
        </p:nvSpPr>
        <p:spPr bwMode="auto">
          <a:xfrm>
            <a:off x="889635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3" name="Line 151"/>
          <p:cNvSpPr>
            <a:spLocks noChangeShapeType="1"/>
          </p:cNvSpPr>
          <p:nvPr/>
        </p:nvSpPr>
        <p:spPr bwMode="auto">
          <a:xfrm>
            <a:off x="75961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4" name="Line 152"/>
          <p:cNvSpPr>
            <a:spLocks noChangeShapeType="1"/>
          </p:cNvSpPr>
          <p:nvPr/>
        </p:nvSpPr>
        <p:spPr bwMode="auto">
          <a:xfrm>
            <a:off x="78120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5" name="Line 153"/>
          <p:cNvSpPr>
            <a:spLocks noChangeShapeType="1"/>
          </p:cNvSpPr>
          <p:nvPr/>
        </p:nvSpPr>
        <p:spPr bwMode="auto">
          <a:xfrm>
            <a:off x="80295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6" name="Line 154"/>
          <p:cNvSpPr>
            <a:spLocks noChangeShapeType="1"/>
          </p:cNvSpPr>
          <p:nvPr/>
        </p:nvSpPr>
        <p:spPr bwMode="auto">
          <a:xfrm>
            <a:off x="82454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7" name="Line 155"/>
          <p:cNvSpPr>
            <a:spLocks noChangeShapeType="1"/>
          </p:cNvSpPr>
          <p:nvPr/>
        </p:nvSpPr>
        <p:spPr bwMode="auto">
          <a:xfrm>
            <a:off x="84629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8" name="Line 156"/>
          <p:cNvSpPr>
            <a:spLocks noChangeShapeType="1"/>
          </p:cNvSpPr>
          <p:nvPr/>
        </p:nvSpPr>
        <p:spPr bwMode="auto">
          <a:xfrm>
            <a:off x="86788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9" name="Text Box 157"/>
          <p:cNvSpPr txBox="1">
            <a:spLocks noChangeArrowheads="1"/>
          </p:cNvSpPr>
          <p:nvPr/>
        </p:nvSpPr>
        <p:spPr bwMode="auto">
          <a:xfrm>
            <a:off x="740251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60" name="Text Box 158"/>
          <p:cNvSpPr txBox="1">
            <a:spLocks noChangeArrowheads="1"/>
          </p:cNvSpPr>
          <p:nvPr/>
        </p:nvSpPr>
        <p:spPr bwMode="auto">
          <a:xfrm>
            <a:off x="876617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61" name="Text Box 159"/>
          <p:cNvSpPr txBox="1">
            <a:spLocks noChangeArrowheads="1"/>
          </p:cNvSpPr>
          <p:nvPr/>
        </p:nvSpPr>
        <p:spPr bwMode="auto">
          <a:xfrm>
            <a:off x="790892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62" name="Line 160"/>
          <p:cNvSpPr>
            <a:spLocks noChangeShapeType="1"/>
          </p:cNvSpPr>
          <p:nvPr/>
        </p:nvSpPr>
        <p:spPr bwMode="auto">
          <a:xfrm>
            <a:off x="568483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63" name="Text Box 161"/>
          <p:cNvSpPr txBox="1">
            <a:spLocks noChangeArrowheads="1"/>
          </p:cNvSpPr>
          <p:nvPr/>
        </p:nvSpPr>
        <p:spPr bwMode="auto">
          <a:xfrm>
            <a:off x="675322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64" name="Text Box 162"/>
          <p:cNvSpPr txBox="1">
            <a:spLocks noChangeArrowheads="1"/>
          </p:cNvSpPr>
          <p:nvPr/>
        </p:nvSpPr>
        <p:spPr bwMode="auto">
          <a:xfrm>
            <a:off x="535146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65" name="Line 163"/>
          <p:cNvSpPr>
            <a:spLocks noChangeShapeType="1"/>
          </p:cNvSpPr>
          <p:nvPr/>
        </p:nvSpPr>
        <p:spPr bwMode="auto">
          <a:xfrm>
            <a:off x="698500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6" name="Line 164"/>
          <p:cNvSpPr>
            <a:spLocks noChangeShapeType="1"/>
          </p:cNvSpPr>
          <p:nvPr/>
        </p:nvSpPr>
        <p:spPr bwMode="auto">
          <a:xfrm>
            <a:off x="56848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7" name="Line 165"/>
          <p:cNvSpPr>
            <a:spLocks noChangeShapeType="1"/>
          </p:cNvSpPr>
          <p:nvPr/>
        </p:nvSpPr>
        <p:spPr bwMode="auto">
          <a:xfrm>
            <a:off x="59007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8" name="Line 166"/>
          <p:cNvSpPr>
            <a:spLocks noChangeShapeType="1"/>
          </p:cNvSpPr>
          <p:nvPr/>
        </p:nvSpPr>
        <p:spPr bwMode="auto">
          <a:xfrm>
            <a:off x="61182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9" name="Line 167"/>
          <p:cNvSpPr>
            <a:spLocks noChangeShapeType="1"/>
          </p:cNvSpPr>
          <p:nvPr/>
        </p:nvSpPr>
        <p:spPr bwMode="auto">
          <a:xfrm>
            <a:off x="63341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0" name="Line 168"/>
          <p:cNvSpPr>
            <a:spLocks noChangeShapeType="1"/>
          </p:cNvSpPr>
          <p:nvPr/>
        </p:nvSpPr>
        <p:spPr bwMode="auto">
          <a:xfrm>
            <a:off x="65516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1" name="Line 169"/>
          <p:cNvSpPr>
            <a:spLocks noChangeShapeType="1"/>
          </p:cNvSpPr>
          <p:nvPr/>
        </p:nvSpPr>
        <p:spPr bwMode="auto">
          <a:xfrm>
            <a:off x="67675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2" name="Text Box 170"/>
          <p:cNvSpPr txBox="1">
            <a:spLocks noChangeArrowheads="1"/>
          </p:cNvSpPr>
          <p:nvPr/>
        </p:nvSpPr>
        <p:spPr bwMode="auto">
          <a:xfrm>
            <a:off x="549116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73" name="Text Box 171"/>
          <p:cNvSpPr txBox="1">
            <a:spLocks noChangeArrowheads="1"/>
          </p:cNvSpPr>
          <p:nvPr/>
        </p:nvSpPr>
        <p:spPr bwMode="auto">
          <a:xfrm>
            <a:off x="685482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74" name="Text Box 172"/>
          <p:cNvSpPr txBox="1">
            <a:spLocks noChangeArrowheads="1"/>
          </p:cNvSpPr>
          <p:nvPr/>
        </p:nvSpPr>
        <p:spPr bwMode="auto">
          <a:xfrm>
            <a:off x="599757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75" name="Line 173"/>
          <p:cNvSpPr>
            <a:spLocks noChangeShapeType="1"/>
          </p:cNvSpPr>
          <p:nvPr/>
        </p:nvSpPr>
        <p:spPr bwMode="auto">
          <a:xfrm>
            <a:off x="759618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76" name="Text Box 174"/>
          <p:cNvSpPr txBox="1">
            <a:spLocks noChangeArrowheads="1"/>
          </p:cNvSpPr>
          <p:nvPr/>
        </p:nvSpPr>
        <p:spPr bwMode="auto">
          <a:xfrm>
            <a:off x="866457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77" name="Text Box 175"/>
          <p:cNvSpPr txBox="1">
            <a:spLocks noChangeArrowheads="1"/>
          </p:cNvSpPr>
          <p:nvPr/>
        </p:nvSpPr>
        <p:spPr bwMode="auto">
          <a:xfrm>
            <a:off x="726281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78" name="Line 176"/>
          <p:cNvSpPr>
            <a:spLocks noChangeShapeType="1"/>
          </p:cNvSpPr>
          <p:nvPr/>
        </p:nvSpPr>
        <p:spPr bwMode="auto">
          <a:xfrm>
            <a:off x="889635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9" name="Line 177"/>
          <p:cNvSpPr>
            <a:spLocks noChangeShapeType="1"/>
          </p:cNvSpPr>
          <p:nvPr/>
        </p:nvSpPr>
        <p:spPr bwMode="auto">
          <a:xfrm>
            <a:off x="75961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0" name="Line 178"/>
          <p:cNvSpPr>
            <a:spLocks noChangeShapeType="1"/>
          </p:cNvSpPr>
          <p:nvPr/>
        </p:nvSpPr>
        <p:spPr bwMode="auto">
          <a:xfrm>
            <a:off x="78120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1" name="Line 179"/>
          <p:cNvSpPr>
            <a:spLocks noChangeShapeType="1"/>
          </p:cNvSpPr>
          <p:nvPr/>
        </p:nvSpPr>
        <p:spPr bwMode="auto">
          <a:xfrm>
            <a:off x="80295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2" name="Line 180"/>
          <p:cNvSpPr>
            <a:spLocks noChangeShapeType="1"/>
          </p:cNvSpPr>
          <p:nvPr/>
        </p:nvSpPr>
        <p:spPr bwMode="auto">
          <a:xfrm>
            <a:off x="82454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3" name="Line 181"/>
          <p:cNvSpPr>
            <a:spLocks noChangeShapeType="1"/>
          </p:cNvSpPr>
          <p:nvPr/>
        </p:nvSpPr>
        <p:spPr bwMode="auto">
          <a:xfrm>
            <a:off x="84629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4" name="Line 182"/>
          <p:cNvSpPr>
            <a:spLocks noChangeShapeType="1"/>
          </p:cNvSpPr>
          <p:nvPr/>
        </p:nvSpPr>
        <p:spPr bwMode="auto">
          <a:xfrm>
            <a:off x="86788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5" name="Text Box 183"/>
          <p:cNvSpPr txBox="1">
            <a:spLocks noChangeArrowheads="1"/>
          </p:cNvSpPr>
          <p:nvPr/>
        </p:nvSpPr>
        <p:spPr bwMode="auto">
          <a:xfrm>
            <a:off x="740251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86" name="Text Box 184"/>
          <p:cNvSpPr txBox="1">
            <a:spLocks noChangeArrowheads="1"/>
          </p:cNvSpPr>
          <p:nvPr/>
        </p:nvSpPr>
        <p:spPr bwMode="auto">
          <a:xfrm>
            <a:off x="876617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87" name="Text Box 185"/>
          <p:cNvSpPr txBox="1">
            <a:spLocks noChangeArrowheads="1"/>
          </p:cNvSpPr>
          <p:nvPr/>
        </p:nvSpPr>
        <p:spPr bwMode="auto">
          <a:xfrm>
            <a:off x="790892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88" name="Line 186"/>
          <p:cNvSpPr>
            <a:spLocks noChangeShapeType="1"/>
          </p:cNvSpPr>
          <p:nvPr/>
        </p:nvSpPr>
        <p:spPr bwMode="auto">
          <a:xfrm>
            <a:off x="568483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89" name="Text Box 187"/>
          <p:cNvSpPr txBox="1">
            <a:spLocks noChangeArrowheads="1"/>
          </p:cNvSpPr>
          <p:nvPr/>
        </p:nvSpPr>
        <p:spPr bwMode="auto">
          <a:xfrm>
            <a:off x="675322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90" name="Text Box 188"/>
          <p:cNvSpPr txBox="1">
            <a:spLocks noChangeArrowheads="1"/>
          </p:cNvSpPr>
          <p:nvPr/>
        </p:nvSpPr>
        <p:spPr bwMode="auto">
          <a:xfrm>
            <a:off x="535146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91" name="Line 189"/>
          <p:cNvSpPr>
            <a:spLocks noChangeShapeType="1"/>
          </p:cNvSpPr>
          <p:nvPr/>
        </p:nvSpPr>
        <p:spPr bwMode="auto">
          <a:xfrm>
            <a:off x="698500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2" name="Line 190"/>
          <p:cNvSpPr>
            <a:spLocks noChangeShapeType="1"/>
          </p:cNvSpPr>
          <p:nvPr/>
        </p:nvSpPr>
        <p:spPr bwMode="auto">
          <a:xfrm>
            <a:off x="56848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3" name="Line 191"/>
          <p:cNvSpPr>
            <a:spLocks noChangeShapeType="1"/>
          </p:cNvSpPr>
          <p:nvPr/>
        </p:nvSpPr>
        <p:spPr bwMode="auto">
          <a:xfrm>
            <a:off x="59007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4" name="Line 192"/>
          <p:cNvSpPr>
            <a:spLocks noChangeShapeType="1"/>
          </p:cNvSpPr>
          <p:nvPr/>
        </p:nvSpPr>
        <p:spPr bwMode="auto">
          <a:xfrm>
            <a:off x="61182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5" name="Line 193"/>
          <p:cNvSpPr>
            <a:spLocks noChangeShapeType="1"/>
          </p:cNvSpPr>
          <p:nvPr/>
        </p:nvSpPr>
        <p:spPr bwMode="auto">
          <a:xfrm>
            <a:off x="63341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6" name="Line 194"/>
          <p:cNvSpPr>
            <a:spLocks noChangeShapeType="1"/>
          </p:cNvSpPr>
          <p:nvPr/>
        </p:nvSpPr>
        <p:spPr bwMode="auto">
          <a:xfrm>
            <a:off x="65516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7" name="Line 195"/>
          <p:cNvSpPr>
            <a:spLocks noChangeShapeType="1"/>
          </p:cNvSpPr>
          <p:nvPr/>
        </p:nvSpPr>
        <p:spPr bwMode="auto">
          <a:xfrm>
            <a:off x="67675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8" name="Text Box 196"/>
          <p:cNvSpPr txBox="1">
            <a:spLocks noChangeArrowheads="1"/>
          </p:cNvSpPr>
          <p:nvPr/>
        </p:nvSpPr>
        <p:spPr bwMode="auto">
          <a:xfrm>
            <a:off x="549116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99" name="Text Box 197"/>
          <p:cNvSpPr txBox="1">
            <a:spLocks noChangeArrowheads="1"/>
          </p:cNvSpPr>
          <p:nvPr/>
        </p:nvSpPr>
        <p:spPr bwMode="auto">
          <a:xfrm>
            <a:off x="685482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00" name="Text Box 198"/>
          <p:cNvSpPr txBox="1">
            <a:spLocks noChangeArrowheads="1"/>
          </p:cNvSpPr>
          <p:nvPr/>
        </p:nvSpPr>
        <p:spPr bwMode="auto">
          <a:xfrm>
            <a:off x="599757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01" name="Line 199"/>
          <p:cNvSpPr>
            <a:spLocks noChangeShapeType="1"/>
          </p:cNvSpPr>
          <p:nvPr/>
        </p:nvSpPr>
        <p:spPr bwMode="auto">
          <a:xfrm>
            <a:off x="759618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02" name="Text Box 200"/>
          <p:cNvSpPr txBox="1">
            <a:spLocks noChangeArrowheads="1"/>
          </p:cNvSpPr>
          <p:nvPr/>
        </p:nvSpPr>
        <p:spPr bwMode="auto">
          <a:xfrm>
            <a:off x="866457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03" name="Text Box 201"/>
          <p:cNvSpPr txBox="1">
            <a:spLocks noChangeArrowheads="1"/>
          </p:cNvSpPr>
          <p:nvPr/>
        </p:nvSpPr>
        <p:spPr bwMode="auto">
          <a:xfrm>
            <a:off x="726281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04" name="Line 202"/>
          <p:cNvSpPr>
            <a:spLocks noChangeShapeType="1"/>
          </p:cNvSpPr>
          <p:nvPr/>
        </p:nvSpPr>
        <p:spPr bwMode="auto">
          <a:xfrm>
            <a:off x="889635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5" name="Line 203"/>
          <p:cNvSpPr>
            <a:spLocks noChangeShapeType="1"/>
          </p:cNvSpPr>
          <p:nvPr/>
        </p:nvSpPr>
        <p:spPr bwMode="auto">
          <a:xfrm>
            <a:off x="75961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6" name="Line 204"/>
          <p:cNvSpPr>
            <a:spLocks noChangeShapeType="1"/>
          </p:cNvSpPr>
          <p:nvPr/>
        </p:nvSpPr>
        <p:spPr bwMode="auto">
          <a:xfrm>
            <a:off x="78120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7" name="Line 205"/>
          <p:cNvSpPr>
            <a:spLocks noChangeShapeType="1"/>
          </p:cNvSpPr>
          <p:nvPr/>
        </p:nvSpPr>
        <p:spPr bwMode="auto">
          <a:xfrm>
            <a:off x="80295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8" name="Line 206"/>
          <p:cNvSpPr>
            <a:spLocks noChangeShapeType="1"/>
          </p:cNvSpPr>
          <p:nvPr/>
        </p:nvSpPr>
        <p:spPr bwMode="auto">
          <a:xfrm>
            <a:off x="82454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9" name="Line 207"/>
          <p:cNvSpPr>
            <a:spLocks noChangeShapeType="1"/>
          </p:cNvSpPr>
          <p:nvPr/>
        </p:nvSpPr>
        <p:spPr bwMode="auto">
          <a:xfrm>
            <a:off x="84629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0" name="Line 208"/>
          <p:cNvSpPr>
            <a:spLocks noChangeShapeType="1"/>
          </p:cNvSpPr>
          <p:nvPr/>
        </p:nvSpPr>
        <p:spPr bwMode="auto">
          <a:xfrm>
            <a:off x="86788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1" name="Text Box 209"/>
          <p:cNvSpPr txBox="1">
            <a:spLocks noChangeArrowheads="1"/>
          </p:cNvSpPr>
          <p:nvPr/>
        </p:nvSpPr>
        <p:spPr bwMode="auto">
          <a:xfrm>
            <a:off x="740251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12" name="Text Box 210"/>
          <p:cNvSpPr txBox="1">
            <a:spLocks noChangeArrowheads="1"/>
          </p:cNvSpPr>
          <p:nvPr/>
        </p:nvSpPr>
        <p:spPr bwMode="auto">
          <a:xfrm>
            <a:off x="876617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13" name="Text Box 211"/>
          <p:cNvSpPr txBox="1">
            <a:spLocks noChangeArrowheads="1"/>
          </p:cNvSpPr>
          <p:nvPr/>
        </p:nvSpPr>
        <p:spPr bwMode="auto">
          <a:xfrm>
            <a:off x="790892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14" name="Line 212"/>
          <p:cNvSpPr>
            <a:spLocks noChangeShapeType="1"/>
          </p:cNvSpPr>
          <p:nvPr/>
        </p:nvSpPr>
        <p:spPr bwMode="auto">
          <a:xfrm>
            <a:off x="568483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15" name="Text Box 213"/>
          <p:cNvSpPr txBox="1">
            <a:spLocks noChangeArrowheads="1"/>
          </p:cNvSpPr>
          <p:nvPr/>
        </p:nvSpPr>
        <p:spPr bwMode="auto">
          <a:xfrm>
            <a:off x="675322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16" name="Text Box 214"/>
          <p:cNvSpPr txBox="1">
            <a:spLocks noChangeArrowheads="1"/>
          </p:cNvSpPr>
          <p:nvPr/>
        </p:nvSpPr>
        <p:spPr bwMode="auto">
          <a:xfrm>
            <a:off x="535146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17" name="Line 215"/>
          <p:cNvSpPr>
            <a:spLocks noChangeShapeType="1"/>
          </p:cNvSpPr>
          <p:nvPr/>
        </p:nvSpPr>
        <p:spPr bwMode="auto">
          <a:xfrm>
            <a:off x="698500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8" name="Line 216"/>
          <p:cNvSpPr>
            <a:spLocks noChangeShapeType="1"/>
          </p:cNvSpPr>
          <p:nvPr/>
        </p:nvSpPr>
        <p:spPr bwMode="auto">
          <a:xfrm>
            <a:off x="56848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9" name="Line 217"/>
          <p:cNvSpPr>
            <a:spLocks noChangeShapeType="1"/>
          </p:cNvSpPr>
          <p:nvPr/>
        </p:nvSpPr>
        <p:spPr bwMode="auto">
          <a:xfrm>
            <a:off x="59007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0" name="Line 218"/>
          <p:cNvSpPr>
            <a:spLocks noChangeShapeType="1"/>
          </p:cNvSpPr>
          <p:nvPr/>
        </p:nvSpPr>
        <p:spPr bwMode="auto">
          <a:xfrm>
            <a:off x="61182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1" name="Line 219"/>
          <p:cNvSpPr>
            <a:spLocks noChangeShapeType="1"/>
          </p:cNvSpPr>
          <p:nvPr/>
        </p:nvSpPr>
        <p:spPr bwMode="auto">
          <a:xfrm>
            <a:off x="63341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2" name="Line 220"/>
          <p:cNvSpPr>
            <a:spLocks noChangeShapeType="1"/>
          </p:cNvSpPr>
          <p:nvPr/>
        </p:nvSpPr>
        <p:spPr bwMode="auto">
          <a:xfrm>
            <a:off x="65516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3" name="Line 221"/>
          <p:cNvSpPr>
            <a:spLocks noChangeShapeType="1"/>
          </p:cNvSpPr>
          <p:nvPr/>
        </p:nvSpPr>
        <p:spPr bwMode="auto">
          <a:xfrm>
            <a:off x="67675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4" name="Text Box 222"/>
          <p:cNvSpPr txBox="1">
            <a:spLocks noChangeArrowheads="1"/>
          </p:cNvSpPr>
          <p:nvPr/>
        </p:nvSpPr>
        <p:spPr bwMode="auto">
          <a:xfrm>
            <a:off x="548322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25" name="Text Box 223"/>
          <p:cNvSpPr txBox="1">
            <a:spLocks noChangeArrowheads="1"/>
          </p:cNvSpPr>
          <p:nvPr/>
        </p:nvSpPr>
        <p:spPr bwMode="auto">
          <a:xfrm>
            <a:off x="684688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26" name="Text Box 224"/>
          <p:cNvSpPr txBox="1">
            <a:spLocks noChangeArrowheads="1"/>
          </p:cNvSpPr>
          <p:nvPr/>
        </p:nvSpPr>
        <p:spPr bwMode="auto">
          <a:xfrm>
            <a:off x="598963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27" name="Line 225"/>
          <p:cNvSpPr>
            <a:spLocks noChangeShapeType="1"/>
          </p:cNvSpPr>
          <p:nvPr/>
        </p:nvSpPr>
        <p:spPr bwMode="auto">
          <a:xfrm>
            <a:off x="759618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28" name="Text Box 226"/>
          <p:cNvSpPr txBox="1">
            <a:spLocks noChangeArrowheads="1"/>
          </p:cNvSpPr>
          <p:nvPr/>
        </p:nvSpPr>
        <p:spPr bwMode="auto">
          <a:xfrm>
            <a:off x="866457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29" name="Text Box 227"/>
          <p:cNvSpPr txBox="1">
            <a:spLocks noChangeArrowheads="1"/>
          </p:cNvSpPr>
          <p:nvPr/>
        </p:nvSpPr>
        <p:spPr bwMode="auto">
          <a:xfrm>
            <a:off x="726281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30" name="Line 228"/>
          <p:cNvSpPr>
            <a:spLocks noChangeShapeType="1"/>
          </p:cNvSpPr>
          <p:nvPr/>
        </p:nvSpPr>
        <p:spPr bwMode="auto">
          <a:xfrm>
            <a:off x="889635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1" name="Line 229"/>
          <p:cNvSpPr>
            <a:spLocks noChangeShapeType="1"/>
          </p:cNvSpPr>
          <p:nvPr/>
        </p:nvSpPr>
        <p:spPr bwMode="auto">
          <a:xfrm>
            <a:off x="75961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2" name="Line 230"/>
          <p:cNvSpPr>
            <a:spLocks noChangeShapeType="1"/>
          </p:cNvSpPr>
          <p:nvPr/>
        </p:nvSpPr>
        <p:spPr bwMode="auto">
          <a:xfrm>
            <a:off x="78120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3" name="Line 231"/>
          <p:cNvSpPr>
            <a:spLocks noChangeShapeType="1"/>
          </p:cNvSpPr>
          <p:nvPr/>
        </p:nvSpPr>
        <p:spPr bwMode="auto">
          <a:xfrm>
            <a:off x="80295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4" name="Line 232"/>
          <p:cNvSpPr>
            <a:spLocks noChangeShapeType="1"/>
          </p:cNvSpPr>
          <p:nvPr/>
        </p:nvSpPr>
        <p:spPr bwMode="auto">
          <a:xfrm>
            <a:off x="82454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5" name="Line 233"/>
          <p:cNvSpPr>
            <a:spLocks noChangeShapeType="1"/>
          </p:cNvSpPr>
          <p:nvPr/>
        </p:nvSpPr>
        <p:spPr bwMode="auto">
          <a:xfrm>
            <a:off x="84629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6" name="Line 234"/>
          <p:cNvSpPr>
            <a:spLocks noChangeShapeType="1"/>
          </p:cNvSpPr>
          <p:nvPr/>
        </p:nvSpPr>
        <p:spPr bwMode="auto">
          <a:xfrm>
            <a:off x="86788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7" name="Text Box 235"/>
          <p:cNvSpPr txBox="1">
            <a:spLocks noChangeArrowheads="1"/>
          </p:cNvSpPr>
          <p:nvPr/>
        </p:nvSpPr>
        <p:spPr bwMode="auto">
          <a:xfrm>
            <a:off x="739457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38" name="Text Box 236"/>
          <p:cNvSpPr txBox="1">
            <a:spLocks noChangeArrowheads="1"/>
          </p:cNvSpPr>
          <p:nvPr/>
        </p:nvSpPr>
        <p:spPr bwMode="auto">
          <a:xfrm>
            <a:off x="875823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39" name="Text Box 237"/>
          <p:cNvSpPr txBox="1">
            <a:spLocks noChangeArrowheads="1"/>
          </p:cNvSpPr>
          <p:nvPr/>
        </p:nvSpPr>
        <p:spPr bwMode="auto">
          <a:xfrm>
            <a:off x="790098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40" name="Text Box 264"/>
          <p:cNvSpPr txBox="1">
            <a:spLocks noChangeArrowheads="1"/>
          </p:cNvSpPr>
          <p:nvPr/>
        </p:nvSpPr>
        <p:spPr bwMode="auto">
          <a:xfrm>
            <a:off x="7026275" y="101600"/>
            <a:ext cx="1992313" cy="3460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latin typeface="Arial" pitchFamily="34" charset="0"/>
              </a:rPr>
              <a:t>Final feedback</a:t>
            </a:r>
          </a:p>
        </p:txBody>
      </p:sp>
      <p:sp>
        <p:nvSpPr>
          <p:cNvPr id="124141" name="Text Box 265"/>
          <p:cNvSpPr txBox="1">
            <a:spLocks noChangeArrowheads="1"/>
          </p:cNvSpPr>
          <p:nvPr/>
        </p:nvSpPr>
        <p:spPr bwMode="auto">
          <a:xfrm>
            <a:off x="5822950" y="901700"/>
            <a:ext cx="2819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A04EB"/>
                </a:solidFill>
                <a:latin typeface="Times" pitchFamily="-106" charset="0"/>
              </a:rPr>
              <a:t>skip any you did not do…</a:t>
            </a:r>
          </a:p>
        </p:txBody>
      </p:sp>
      <p:sp>
        <p:nvSpPr>
          <p:cNvPr id="124142" name="Text Box 266"/>
          <p:cNvSpPr txBox="1">
            <a:spLocks noChangeArrowheads="1"/>
          </p:cNvSpPr>
          <p:nvPr/>
        </p:nvSpPr>
        <p:spPr bwMode="auto">
          <a:xfrm>
            <a:off x="206375" y="4054475"/>
            <a:ext cx="28860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Is there something we DON'T cover in CS 5 that we should?</a:t>
            </a:r>
          </a:p>
        </p:txBody>
      </p:sp>
      <p:sp>
        <p:nvSpPr>
          <p:cNvPr id="124143" name="Line 267"/>
          <p:cNvSpPr>
            <a:spLocks noChangeShapeType="1"/>
          </p:cNvSpPr>
          <p:nvPr/>
        </p:nvSpPr>
        <p:spPr bwMode="auto">
          <a:xfrm>
            <a:off x="5649913" y="6378575"/>
            <a:ext cx="609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0" name="Group 1026"/>
          <p:cNvGrpSpPr>
            <a:grpSpLocks/>
          </p:cNvGrpSpPr>
          <p:nvPr/>
        </p:nvGrpSpPr>
        <p:grpSpPr bwMode="auto">
          <a:xfrm>
            <a:off x="457200" y="1143000"/>
            <a:ext cx="8218488" cy="180975"/>
            <a:chOff x="295" y="1311"/>
            <a:chExt cx="5177" cy="114"/>
          </a:xfrm>
        </p:grpSpPr>
        <p:sp>
          <p:nvSpPr>
            <p:cNvPr id="1249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49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4931" name="Picture 1029"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computability</a:t>
            </a:r>
          </a:p>
        </p:txBody>
      </p:sp>
      <p:sp>
        <p:nvSpPr>
          <p:cNvPr id="124933" name="Rectangle 1031"/>
          <p:cNvSpPr>
            <a:spLocks noChangeArrowheads="1"/>
          </p:cNvSpPr>
          <p:nvPr/>
        </p:nvSpPr>
        <p:spPr bwMode="auto">
          <a:xfrm>
            <a:off x="447675" y="2032000"/>
            <a:ext cx="1533525" cy="588963"/>
          </a:xfrm>
          <a:prstGeom prst="rect">
            <a:avLst/>
          </a:prstGeom>
          <a:noFill/>
          <a:ln w="9525">
            <a:solidFill>
              <a:srgbClr val="09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a:solidFill>
                  <a:srgbClr val="0900FF"/>
                </a:solidFill>
                <a:latin typeface="Comic Sans MS" pitchFamily="66" charset="0"/>
              </a:rPr>
              <a:t>Geoff</a:t>
            </a:r>
          </a:p>
        </p:txBody>
      </p:sp>
      <p:sp>
        <p:nvSpPr>
          <p:cNvPr id="124934" name="Text Box 1077"/>
          <p:cNvSpPr txBox="1">
            <a:spLocks noChangeArrowheads="1"/>
          </p:cNvSpPr>
          <p:nvPr/>
        </p:nvSpPr>
        <p:spPr bwMode="auto">
          <a:xfrm>
            <a:off x="2484438" y="1690688"/>
            <a:ext cx="5145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Most functions are </a:t>
            </a:r>
            <a:r>
              <a:rPr lang="en-US" altLang="en-US" b="1" i="1"/>
              <a:t>uncomputable</a:t>
            </a:r>
            <a:r>
              <a:rPr lang="en-US" altLang="en-US"/>
              <a:t>.</a:t>
            </a:r>
          </a:p>
        </p:txBody>
      </p:sp>
      <p:sp>
        <p:nvSpPr>
          <p:cNvPr id="124935" name="Text Box 1078"/>
          <p:cNvSpPr txBox="1">
            <a:spLocks noChangeArrowheads="1"/>
          </p:cNvSpPr>
          <p:nvPr/>
        </p:nvSpPr>
        <p:spPr bwMode="auto">
          <a:xfrm>
            <a:off x="2482850" y="2239963"/>
            <a:ext cx="59753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In particular, any statement about </a:t>
            </a:r>
            <a:r>
              <a:rPr lang="en-US" altLang="en-US" b="1" i="1"/>
              <a:t>how other programs function</a:t>
            </a:r>
            <a:r>
              <a:rPr lang="en-US" altLang="en-US"/>
              <a:t> is uncomputable.</a:t>
            </a:r>
          </a:p>
        </p:txBody>
      </p:sp>
      <p:sp>
        <p:nvSpPr>
          <p:cNvPr id="124936" name="Text Box 1079"/>
          <p:cNvSpPr txBox="1">
            <a:spLocks noChangeArrowheads="1"/>
          </p:cNvSpPr>
          <p:nvPr/>
        </p:nvSpPr>
        <p:spPr bwMode="auto">
          <a:xfrm>
            <a:off x="3048000" y="3062288"/>
            <a:ext cx="403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autograder is impossible</a:t>
            </a:r>
          </a:p>
        </p:txBody>
      </p:sp>
      <p:sp>
        <p:nvSpPr>
          <p:cNvPr id="124937" name="Text Box 1080"/>
          <p:cNvSpPr txBox="1">
            <a:spLocks noChangeArrowheads="1"/>
          </p:cNvSpPr>
          <p:nvPr/>
        </p:nvSpPr>
        <p:spPr bwMode="auto">
          <a:xfrm>
            <a:off x="3048000" y="3443288"/>
            <a:ext cx="5410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an     -loop checker is impossible</a:t>
            </a:r>
          </a:p>
        </p:txBody>
      </p:sp>
      <p:pic>
        <p:nvPicPr>
          <p:cNvPr id="124938" name="Picture 1082" descr="Picture 1"/>
          <p:cNvPicPr>
            <a:picLocks noChangeAspect="1" noChangeArrowheads="1"/>
          </p:cNvPicPr>
          <p:nvPr/>
        </p:nvPicPr>
        <p:blipFill>
          <a:blip r:embed="rId4">
            <a:extLst>
              <a:ext uri="{28A0092B-C50C-407E-A947-70E740481C1C}">
                <a14:useLocalDpi xmlns:a14="http://schemas.microsoft.com/office/drawing/2010/main" val="0"/>
              </a:ext>
            </a:extLst>
          </a:blip>
          <a:srcRect l="11847" r="19164" b="21808"/>
          <a:stretch>
            <a:fillRect/>
          </a:stretch>
        </p:blipFill>
        <p:spPr bwMode="auto">
          <a:xfrm>
            <a:off x="3517900" y="3533775"/>
            <a:ext cx="2698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4"/>
          <p:cNvGrpSpPr>
            <a:grpSpLocks/>
          </p:cNvGrpSpPr>
          <p:nvPr/>
        </p:nvGrpSpPr>
        <p:grpSpPr bwMode="auto">
          <a:xfrm>
            <a:off x="1200150" y="1157288"/>
            <a:ext cx="3459163" cy="165100"/>
            <a:chOff x="295" y="1311"/>
            <a:chExt cx="5177" cy="114"/>
          </a:xfrm>
        </p:grpSpPr>
        <p:sp>
          <p:nvSpPr>
            <p:cNvPr id="12600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125955" name="Group 9"/>
          <p:cNvGrpSpPr>
            <a:grpSpLocks/>
          </p:cNvGrpSpPr>
          <p:nvPr/>
        </p:nvGrpSpPr>
        <p:grpSpPr bwMode="auto">
          <a:xfrm>
            <a:off x="349250" y="381000"/>
            <a:ext cx="444500" cy="488950"/>
            <a:chOff x="2928" y="1051"/>
            <a:chExt cx="840" cy="957"/>
          </a:xfrm>
        </p:grpSpPr>
        <p:sp>
          <p:nvSpPr>
            <p:cNvPr id="12599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99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00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00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00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595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12595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12595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12595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12596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cxnSp>
        <p:nvCxnSpPr>
          <p:cNvPr id="125961" name="Elbow Connector 49"/>
          <p:cNvCxnSpPr>
            <a:cxnSpLocks noChangeShapeType="1"/>
          </p:cNvCxnSpPr>
          <p:nvPr/>
        </p:nvCxnSpPr>
        <p:spPr bwMode="auto">
          <a:xfrm rot="10800000" flipV="1">
            <a:off x="3581400" y="3241675"/>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25962"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25963"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125964" name="Rectangle 42"/>
          <p:cNvSpPr>
            <a:spLocks noChangeArrowheads="1"/>
          </p:cNvSpPr>
          <p:nvPr/>
        </p:nvSpPr>
        <p:spPr bwMode="auto">
          <a:xfrm>
            <a:off x="6945313" y="2908300"/>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25965" name="Rectangle 43"/>
          <p:cNvSpPr>
            <a:spLocks noChangeArrowheads="1"/>
          </p:cNvSpPr>
          <p:nvPr/>
        </p:nvSpPr>
        <p:spPr bwMode="auto">
          <a:xfrm>
            <a:off x="4933950" y="3092450"/>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25966" name="Rectangle 45"/>
          <p:cNvSpPr>
            <a:spLocks noChangeArrowheads="1"/>
          </p:cNvSpPr>
          <p:nvPr/>
        </p:nvSpPr>
        <p:spPr bwMode="auto">
          <a:xfrm>
            <a:off x="4481513" y="4495800"/>
            <a:ext cx="22907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25967" name="Rectangle 46"/>
          <p:cNvSpPr>
            <a:spLocks noChangeArrowheads="1"/>
          </p:cNvSpPr>
          <p:nvPr/>
        </p:nvSpPr>
        <p:spPr bwMode="auto">
          <a:xfrm>
            <a:off x="6843713" y="4495800"/>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25968" name="Rectangle 48"/>
          <p:cNvSpPr>
            <a:spLocks noChangeArrowheads="1"/>
          </p:cNvSpPr>
          <p:nvPr/>
        </p:nvSpPr>
        <p:spPr bwMode="auto">
          <a:xfrm>
            <a:off x="2924175"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12596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125970" name="Group 39"/>
          <p:cNvGrpSpPr>
            <a:grpSpLocks/>
          </p:cNvGrpSpPr>
          <p:nvPr/>
        </p:nvGrpSpPr>
        <p:grpSpPr bwMode="auto">
          <a:xfrm>
            <a:off x="823913" y="4491038"/>
            <a:ext cx="3429000" cy="842962"/>
            <a:chOff x="304800" y="4267200"/>
            <a:chExt cx="3429000" cy="842963"/>
          </a:xfrm>
        </p:grpSpPr>
        <p:sp>
          <p:nvSpPr>
            <p:cNvPr id="125990"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25991"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25992"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25993"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25994"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25971" name="Rectangle 43"/>
          <p:cNvSpPr>
            <a:spLocks noChangeArrowheads="1"/>
          </p:cNvSpPr>
          <p:nvPr/>
        </p:nvSpPr>
        <p:spPr bwMode="auto">
          <a:xfrm>
            <a:off x="914400"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25972" name="Rounded Rectangle 41"/>
          <p:cNvSpPr>
            <a:spLocks noChangeArrowheads="1"/>
          </p:cNvSpPr>
          <p:nvPr/>
        </p:nvSpPr>
        <p:spPr bwMode="auto">
          <a:xfrm>
            <a:off x="841375" y="2776538"/>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3" name="Rounded Rectangle 42"/>
          <p:cNvSpPr>
            <a:spLocks noChangeArrowheads="1"/>
          </p:cNvSpPr>
          <p:nvPr/>
        </p:nvSpPr>
        <p:spPr bwMode="auto">
          <a:xfrm>
            <a:off x="28956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4" name="Rounded Rectangle 43"/>
          <p:cNvSpPr>
            <a:spLocks noChangeArrowheads="1"/>
          </p:cNvSpPr>
          <p:nvPr/>
        </p:nvSpPr>
        <p:spPr bwMode="auto">
          <a:xfrm>
            <a:off x="48768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5" name="Rounded Rectangle 44"/>
          <p:cNvSpPr>
            <a:spLocks noChangeArrowheads="1"/>
          </p:cNvSpPr>
          <p:nvPr/>
        </p:nvSpPr>
        <p:spPr bwMode="auto">
          <a:xfrm>
            <a:off x="6978650" y="281940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6" name="Rounded Rectangle 45"/>
          <p:cNvSpPr>
            <a:spLocks noChangeArrowheads="1"/>
          </p:cNvSpPr>
          <p:nvPr/>
        </p:nvSpPr>
        <p:spPr bwMode="auto">
          <a:xfrm>
            <a:off x="649288" y="4387850"/>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7" name="Rounded Rectangle 46"/>
          <p:cNvSpPr>
            <a:spLocks noChangeArrowheads="1"/>
          </p:cNvSpPr>
          <p:nvPr/>
        </p:nvSpPr>
        <p:spPr bwMode="auto">
          <a:xfrm>
            <a:off x="4662488" y="4384675"/>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8" name="Rounded Rectangle 47"/>
          <p:cNvSpPr>
            <a:spLocks noChangeArrowheads="1"/>
          </p:cNvSpPr>
          <p:nvPr/>
        </p:nvSpPr>
        <p:spPr bwMode="auto">
          <a:xfrm>
            <a:off x="6777038" y="4379913"/>
            <a:ext cx="2192337" cy="1027112"/>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9"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25980"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125981"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cxnSp>
        <p:nvCxnSpPr>
          <p:cNvPr id="125982" name="Straight Connector 54"/>
          <p:cNvCxnSpPr>
            <a:cxnSpLocks noChangeShapeType="1"/>
          </p:cNvCxnSpPr>
          <p:nvPr/>
        </p:nvCxnSpPr>
        <p:spPr bwMode="auto">
          <a:xfrm>
            <a:off x="2286000" y="2284413"/>
            <a:ext cx="6477000"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25983"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125984"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125985"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25986"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5987" name="Rectangle 59"/>
          <p:cNvSpPr>
            <a:spLocks noChangeArrowheads="1"/>
          </p:cNvSpPr>
          <p:nvPr/>
        </p:nvSpPr>
        <p:spPr bwMode="auto">
          <a:xfrm>
            <a:off x="3598863" y="2541588"/>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25988" name="Rectangle 60"/>
          <p:cNvSpPr>
            <a:spLocks noChangeArrowheads="1"/>
          </p:cNvSpPr>
          <p:nvPr/>
        </p:nvSpPr>
        <p:spPr bwMode="auto">
          <a:xfrm>
            <a:off x="4164013" y="5127625"/>
            <a:ext cx="7191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25989"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xmlns:p14="http://schemas.microsoft.com/office/powerpoint/2010/mai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6979" name="Group 2"/>
          <p:cNvGrpSpPr>
            <a:grpSpLocks/>
          </p:cNvGrpSpPr>
          <p:nvPr/>
        </p:nvGrpSpPr>
        <p:grpSpPr bwMode="auto">
          <a:xfrm>
            <a:off x="454025" y="1114425"/>
            <a:ext cx="8218488" cy="180975"/>
            <a:chOff x="295" y="1311"/>
            <a:chExt cx="5177" cy="114"/>
          </a:xfrm>
        </p:grpSpPr>
        <p:sp>
          <p:nvSpPr>
            <p:cNvPr id="1269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70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6980"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126981" name="Group 7"/>
          <p:cNvGrpSpPr>
            <a:grpSpLocks/>
          </p:cNvGrpSpPr>
          <p:nvPr/>
        </p:nvGrpSpPr>
        <p:grpSpPr bwMode="auto">
          <a:xfrm>
            <a:off x="8226425" y="1778000"/>
            <a:ext cx="469900" cy="495300"/>
            <a:chOff x="2928" y="1051"/>
            <a:chExt cx="840" cy="957"/>
          </a:xfrm>
        </p:grpSpPr>
        <p:sp>
          <p:nvSpPr>
            <p:cNvPr id="126986"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6987"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8"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9"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0"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1"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2"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3"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4"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5"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996"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997"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998"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6982"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126983"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4"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126985"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2"/>
          <p:cNvGrpSpPr>
            <a:grpSpLocks/>
          </p:cNvGrpSpPr>
          <p:nvPr/>
        </p:nvGrpSpPr>
        <p:grpSpPr bwMode="auto">
          <a:xfrm>
            <a:off x="533400" y="1219200"/>
            <a:ext cx="8218488" cy="180975"/>
            <a:chOff x="295" y="1311"/>
            <a:chExt cx="5177" cy="114"/>
          </a:xfrm>
        </p:grpSpPr>
        <p:sp>
          <p:nvSpPr>
            <p:cNvPr id="1280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8003"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6388" y="1492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004" name="Group 7"/>
          <p:cNvGrpSpPr>
            <a:grpSpLocks/>
          </p:cNvGrpSpPr>
          <p:nvPr/>
        </p:nvGrpSpPr>
        <p:grpSpPr bwMode="auto">
          <a:xfrm>
            <a:off x="5233988" y="1687513"/>
            <a:ext cx="596900" cy="717550"/>
            <a:chOff x="2928" y="1051"/>
            <a:chExt cx="840" cy="957"/>
          </a:xfrm>
        </p:grpSpPr>
        <p:sp>
          <p:nvSpPr>
            <p:cNvPr id="12801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01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02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02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02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05"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Final Project notes</a:t>
            </a:r>
          </a:p>
        </p:txBody>
      </p:sp>
      <p:sp>
        <p:nvSpPr>
          <p:cNvPr id="128006" name="Rectangle 23"/>
          <p:cNvSpPr>
            <a:spLocks noChangeArrowheads="1"/>
          </p:cNvSpPr>
          <p:nvPr/>
        </p:nvSpPr>
        <p:spPr bwMode="auto">
          <a:xfrm>
            <a:off x="511175" y="1527175"/>
            <a:ext cx="25431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vPool is cool !</a:t>
            </a:r>
          </a:p>
        </p:txBody>
      </p:sp>
      <p:sp>
        <p:nvSpPr>
          <p:cNvPr id="128007" name="Rectangle 29"/>
          <p:cNvSpPr>
            <a:spLocks noChangeArrowheads="1"/>
          </p:cNvSpPr>
          <p:nvPr/>
        </p:nvSpPr>
        <p:spPr bwMode="auto">
          <a:xfrm>
            <a:off x="350838" y="2524125"/>
            <a:ext cx="33464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vPython seems happier…</a:t>
            </a:r>
          </a:p>
        </p:txBody>
      </p:sp>
      <p:sp>
        <p:nvSpPr>
          <p:cNvPr id="128008" name="Rectangle 30"/>
          <p:cNvSpPr>
            <a:spLocks noChangeArrowheads="1"/>
          </p:cNvSpPr>
          <p:nvPr/>
        </p:nvSpPr>
        <p:spPr bwMode="auto">
          <a:xfrm>
            <a:off x="717550" y="3019425"/>
            <a:ext cx="6629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sz="1800"/>
              <a:t> Anthony Corso &amp; Claire Murphy: 64-bit Windows</a:t>
            </a:r>
          </a:p>
          <a:p>
            <a:pPr>
              <a:spcBef>
                <a:spcPct val="0"/>
              </a:spcBef>
              <a:buFontTx/>
              <a:buChar char="-"/>
            </a:pPr>
            <a:r>
              <a:rPr lang="en-US" altLang="en-US" sz="1800"/>
              <a:t> small bugs exist: workarounds always possible</a:t>
            </a:r>
          </a:p>
          <a:p>
            <a:pPr>
              <a:spcBef>
                <a:spcPct val="0"/>
              </a:spcBef>
              <a:buFontTx/>
              <a:buChar char="-"/>
            </a:pPr>
            <a:r>
              <a:rPr lang="en-US" altLang="en-US" sz="1800"/>
              <a:t> be careful not to have ∞-loops in the main loop!</a:t>
            </a:r>
          </a:p>
        </p:txBody>
      </p:sp>
      <p:sp>
        <p:nvSpPr>
          <p:cNvPr id="128009" name="Text Box 33"/>
          <p:cNvSpPr txBox="1">
            <a:spLocks noChangeArrowheads="1"/>
          </p:cNvSpPr>
          <p:nvPr/>
        </p:nvSpPr>
        <p:spPr bwMode="auto">
          <a:xfrm>
            <a:off x="5867400" y="16002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What is this? Rhyme time?</a:t>
            </a:r>
          </a:p>
        </p:txBody>
      </p:sp>
      <p:sp>
        <p:nvSpPr>
          <p:cNvPr id="128010" name="Text Box 34"/>
          <p:cNvSpPr txBox="1">
            <a:spLocks noChangeArrowheads="1"/>
          </p:cNvSpPr>
          <p:nvPr/>
        </p:nvSpPr>
        <p:spPr bwMode="auto">
          <a:xfrm>
            <a:off x="6704013" y="1568450"/>
            <a:ext cx="12620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latin typeface="Comic Sans MS" pitchFamily="66" charset="0"/>
              </a:rPr>
              <a:t>No, but it's assignment alignment!</a:t>
            </a:r>
          </a:p>
        </p:txBody>
      </p:sp>
      <p:sp>
        <p:nvSpPr>
          <p:cNvPr id="128011" name="Rectangle 35"/>
          <p:cNvSpPr>
            <a:spLocks noChangeArrowheads="1"/>
          </p:cNvSpPr>
          <p:nvPr/>
        </p:nvSpPr>
        <p:spPr bwMode="auto">
          <a:xfrm>
            <a:off x="5256213" y="4984750"/>
            <a:ext cx="21828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Text Clouds</a:t>
            </a:r>
          </a:p>
        </p:txBody>
      </p:sp>
      <p:sp>
        <p:nvSpPr>
          <p:cNvPr id="128012" name="Rectangle 36"/>
          <p:cNvSpPr>
            <a:spLocks noChangeArrowheads="1"/>
          </p:cNvSpPr>
          <p:nvPr/>
        </p:nvSpPr>
        <p:spPr bwMode="auto">
          <a:xfrm>
            <a:off x="4237038" y="5751513"/>
            <a:ext cx="44545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 An online webpage is required.</a:t>
            </a:r>
          </a:p>
          <a:p>
            <a:pPr>
              <a:spcBef>
                <a:spcPct val="0"/>
              </a:spcBef>
            </a:pPr>
            <a:r>
              <a:rPr lang="en-US" altLang="en-US" sz="1800"/>
              <a:t>- </a:t>
            </a:r>
            <a:r>
              <a:rPr lang="en-US" altLang="en-US" sz="1800" i="1"/>
              <a:t>but get the webpage working in IDLE first!</a:t>
            </a:r>
            <a:endParaRPr lang="en-US" altLang="en-US" sz="1800"/>
          </a:p>
        </p:txBody>
      </p:sp>
    </p:spTree>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Box 42"/>
          <p:cNvSpPr txBox="1">
            <a:spLocks noChangeArrowheads="1"/>
          </p:cNvSpPr>
          <p:nvPr/>
        </p:nvSpPr>
        <p:spPr bwMode="auto">
          <a:xfrm>
            <a:off x="5562600" y="4648200"/>
            <a:ext cx="3079750" cy="461665"/>
          </a:xfrm>
          <a:prstGeom prst="rect">
            <a:avLst/>
          </a:prstGeom>
          <a:solidFill>
            <a:schemeClr val="bg1"/>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dirty="0" smtClean="0">
                <a:latin typeface="Cambria" panose="02040503050406030204" pitchFamily="18" charset="0"/>
              </a:rPr>
              <a:t>… and the CS5 </a:t>
            </a:r>
            <a:r>
              <a:rPr lang="en-US" altLang="en-US" b="1" u="sng" dirty="0" smtClean="0">
                <a:latin typeface="Cambria" panose="02040503050406030204" pitchFamily="18" charset="0"/>
              </a:rPr>
              <a:t>final</a:t>
            </a:r>
            <a:r>
              <a:rPr lang="en-US" altLang="en-US" dirty="0" smtClean="0">
                <a:latin typeface="Cambria" panose="02040503050406030204" pitchFamily="18" charset="0"/>
              </a:rPr>
              <a:t>e.</a:t>
            </a:r>
            <a:endParaRPr lang="en-US" altLang="en-US" dirty="0">
              <a:latin typeface="Cambria" panose="02040503050406030204"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3886" y="5117987"/>
            <a:ext cx="6211167" cy="1609950"/>
          </a:xfrm>
          <a:prstGeom prst="rect">
            <a:avLst/>
          </a:prstGeom>
        </p:spPr>
      </p:pic>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445" y="2895600"/>
            <a:ext cx="9063789" cy="1524000"/>
          </a:xfrm>
          <a:prstGeom prst="rect">
            <a:avLst/>
          </a:prstGeom>
        </p:spPr>
      </p:pic>
      <p:sp>
        <p:nvSpPr>
          <p:cNvPr id="32" name="Down Arrow 31"/>
          <p:cNvSpPr/>
          <p:nvPr/>
        </p:nvSpPr>
        <p:spPr bwMode="auto">
          <a:xfrm rot="3463156">
            <a:off x="5254351" y="5017650"/>
            <a:ext cx="445046" cy="641632"/>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Down Arrow 4"/>
          <p:cNvSpPr/>
          <p:nvPr/>
        </p:nvSpPr>
        <p:spPr bwMode="auto">
          <a:xfrm rot="8537697">
            <a:off x="5148003" y="4180661"/>
            <a:ext cx="479384" cy="773206"/>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025902789"/>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44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2660250" y="426824"/>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a:latin typeface="Cambria" pitchFamily="18" charset="0"/>
              </a:rPr>
              <a:t>JFLAP !</a:t>
            </a:r>
          </a:p>
        </p:txBody>
      </p:sp>
      <p:pic>
        <p:nvPicPr>
          <p:cNvPr id="253954" name="Picture 2"/>
          <p:cNvPicPr>
            <a:picLocks noChangeAspect="1" noChangeArrowheads="1"/>
          </p:cNvPicPr>
          <p:nvPr/>
        </p:nvPicPr>
        <p:blipFill>
          <a:blip r:embed="rId2"/>
          <a:srcRect/>
          <a:stretch>
            <a:fillRect/>
          </a:stretch>
        </p:blipFill>
        <p:spPr bwMode="auto">
          <a:xfrm>
            <a:off x="609600" y="2209800"/>
            <a:ext cx="7954963" cy="434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484" name="Text Box 5"/>
          <p:cNvSpPr txBox="1">
            <a:spLocks noChangeArrowheads="1"/>
          </p:cNvSpPr>
          <p:nvPr/>
        </p:nvSpPr>
        <p:spPr bwMode="auto">
          <a:xfrm>
            <a:off x="5334000" y="473358"/>
            <a:ext cx="3505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itchFamily="18" charset="0"/>
              </a:rPr>
              <a:t>graphical state-machine builder for </a:t>
            </a:r>
            <a:r>
              <a:rPr lang="en-US" altLang="en-US" dirty="0" smtClean="0">
                <a:latin typeface="Cambria" pitchFamily="18" charset="0"/>
              </a:rPr>
              <a:t>hw12</a:t>
            </a:r>
            <a:endParaRPr lang="en-US" altLang="en-US" dirty="0">
              <a:latin typeface="Cambria" pitchFamily="18" charset="0"/>
            </a:endParaRPr>
          </a:p>
        </p:txBody>
      </p:sp>
      <p:pic>
        <p:nvPicPr>
          <p:cNvPr id="253955" name="Picture 3"/>
          <p:cNvPicPr>
            <a:picLocks noChangeAspect="1" noChangeArrowheads="1"/>
          </p:cNvPicPr>
          <p:nvPr/>
        </p:nvPicPr>
        <p:blipFill rotWithShape="1">
          <a:blip r:embed="rId3"/>
          <a:srcRect l="31380" t="20316" r="12959" b="29274"/>
          <a:stretch/>
        </p:blipFill>
        <p:spPr bwMode="auto">
          <a:xfrm>
            <a:off x="152400" y="277813"/>
            <a:ext cx="2362200" cy="1406071"/>
          </a:xfrm>
          <a:prstGeom prst="rect">
            <a:avLst/>
          </a:prstGeom>
          <a:noFill/>
          <a:ln w="9525" cap="flat" cmpd="sng">
            <a:solidFill>
              <a:schemeClr val="bg1">
                <a:lumMod val="75000"/>
              </a:schemeClr>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 name="Down Arrow 2"/>
          <p:cNvSpPr/>
          <p:nvPr/>
        </p:nvSpPr>
        <p:spPr bwMode="auto">
          <a:xfrm rot="20073359">
            <a:off x="2107532" y="1390957"/>
            <a:ext cx="814136" cy="1066485"/>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4">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1057" descr="imag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38100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027" name="Group 1026"/>
          <p:cNvGrpSpPr>
            <a:grpSpLocks/>
          </p:cNvGrpSpPr>
          <p:nvPr/>
        </p:nvGrpSpPr>
        <p:grpSpPr bwMode="auto">
          <a:xfrm>
            <a:off x="533400" y="1219200"/>
            <a:ext cx="8218488" cy="180975"/>
            <a:chOff x="295" y="1311"/>
            <a:chExt cx="5177" cy="114"/>
          </a:xfrm>
        </p:grpSpPr>
        <p:sp>
          <p:nvSpPr>
            <p:cNvPr id="1290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9028" name="Text Box 1044"/>
          <p:cNvSpPr txBox="1">
            <a:spLocks noChangeArrowheads="1"/>
          </p:cNvSpPr>
          <p:nvPr/>
        </p:nvSpPr>
        <p:spPr bwMode="auto">
          <a:xfrm>
            <a:off x="17526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a:t>Robot </a:t>
            </a:r>
            <a:r>
              <a:rPr lang="en-US" altLang="en-US" sz="4200"/>
              <a:t>final projects</a:t>
            </a:r>
          </a:p>
        </p:txBody>
      </p:sp>
      <p:sp>
        <p:nvSpPr>
          <p:cNvPr id="129029" name="Rectangle 1045"/>
          <p:cNvSpPr>
            <a:spLocks noChangeArrowheads="1"/>
          </p:cNvSpPr>
          <p:nvPr/>
        </p:nvSpPr>
        <p:spPr bwMode="auto">
          <a:xfrm>
            <a:off x="1600200" y="1619250"/>
            <a:ext cx="1425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Picobot</a:t>
            </a:r>
          </a:p>
        </p:txBody>
      </p:sp>
      <p:sp>
        <p:nvSpPr>
          <p:cNvPr id="129030" name="Rectangle 1047"/>
          <p:cNvSpPr>
            <a:spLocks noChangeArrowheads="1"/>
          </p:cNvSpPr>
          <p:nvPr/>
        </p:nvSpPr>
        <p:spPr bwMode="auto">
          <a:xfrm>
            <a:off x="603250" y="2428875"/>
            <a:ext cx="25971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t> </a:t>
            </a:r>
            <a:r>
              <a:rPr lang="en-US" altLang="en-US" b="1">
                <a:latin typeface="Courier New" pitchFamily="49" charset="0"/>
              </a:rPr>
              <a:t>Maze</a:t>
            </a:r>
            <a:r>
              <a:rPr lang="en-US" altLang="en-US"/>
              <a:t> class</a:t>
            </a:r>
          </a:p>
          <a:p>
            <a:pPr>
              <a:spcBef>
                <a:spcPct val="0"/>
              </a:spcBef>
              <a:buFontTx/>
              <a:buChar char="-"/>
            </a:pPr>
            <a:r>
              <a:rPr lang="en-US" altLang="en-US"/>
              <a:t> </a:t>
            </a:r>
            <a:r>
              <a:rPr lang="en-US" altLang="en-US" b="1">
                <a:latin typeface="Courier New" pitchFamily="49" charset="0"/>
              </a:rPr>
              <a:t>Rules</a:t>
            </a:r>
            <a:r>
              <a:rPr lang="en-US" altLang="en-US"/>
              <a:t> class</a:t>
            </a:r>
          </a:p>
          <a:p>
            <a:pPr>
              <a:spcBef>
                <a:spcPct val="0"/>
              </a:spcBef>
              <a:buFontTx/>
              <a:buChar char="-"/>
            </a:pPr>
            <a:r>
              <a:rPr lang="en-US" altLang="en-US"/>
              <a:t> </a:t>
            </a:r>
            <a:r>
              <a:rPr lang="en-US" altLang="en-US" b="1">
                <a:latin typeface="Courier New" pitchFamily="49" charset="0"/>
              </a:rPr>
              <a:t>Robot</a:t>
            </a:r>
            <a:r>
              <a:rPr lang="en-US" altLang="en-US"/>
              <a:t> class</a:t>
            </a:r>
          </a:p>
        </p:txBody>
      </p:sp>
      <p:sp>
        <p:nvSpPr>
          <p:cNvPr id="129031" name="Rectangle 1048"/>
          <p:cNvSpPr>
            <a:spLocks noChangeArrowheads="1"/>
          </p:cNvSpPr>
          <p:nvPr/>
        </p:nvSpPr>
        <p:spPr bwMode="auto">
          <a:xfrm>
            <a:off x="381000" y="4038600"/>
            <a:ext cx="4614863"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You need to choose a location in which to run the overall </a:t>
            </a:r>
            <a:r>
              <a:rPr lang="en-US" altLang="en-US" sz="3200" b="1" i="1"/>
              <a:t>state machine</a:t>
            </a:r>
            <a:r>
              <a:rPr lang="en-US" altLang="en-US" sz="3200"/>
              <a:t>.</a:t>
            </a:r>
          </a:p>
        </p:txBody>
      </p:sp>
      <p:sp>
        <p:nvSpPr>
          <p:cNvPr id="129032" name="Rectangle 1052"/>
          <p:cNvSpPr>
            <a:spLocks noChangeArrowheads="1"/>
          </p:cNvSpPr>
          <p:nvPr/>
        </p:nvSpPr>
        <p:spPr bwMode="auto">
          <a:xfrm>
            <a:off x="6415088" y="1584325"/>
            <a:ext cx="1584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pyRobot</a:t>
            </a:r>
          </a:p>
        </p:txBody>
      </p:sp>
      <p:sp>
        <p:nvSpPr>
          <p:cNvPr id="129033" name="AutoShape 1053"/>
          <p:cNvSpPr>
            <a:spLocks/>
          </p:cNvSpPr>
          <p:nvPr/>
        </p:nvSpPr>
        <p:spPr bwMode="auto">
          <a:xfrm>
            <a:off x="2616200" y="2530475"/>
            <a:ext cx="260350" cy="965200"/>
          </a:xfrm>
          <a:prstGeom prst="rightBrace">
            <a:avLst>
              <a:gd name="adj1" fmla="val 3089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34" name="Text Box 1054"/>
          <p:cNvSpPr txBox="1">
            <a:spLocks noChangeArrowheads="1"/>
          </p:cNvSpPr>
          <p:nvPr/>
        </p:nvSpPr>
        <p:spPr bwMode="auto">
          <a:xfrm>
            <a:off x="2894013" y="2540000"/>
            <a:ext cx="2101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solidFill>
                  <a:srgbClr val="0900FF"/>
                </a:solidFill>
              </a:rPr>
              <a:t>Not required, but one possible way to organize everything.</a:t>
            </a:r>
          </a:p>
        </p:txBody>
      </p:sp>
      <p:sp>
        <p:nvSpPr>
          <p:cNvPr id="129035" name="Text Box 1055"/>
          <p:cNvSpPr txBox="1">
            <a:spLocks noChangeArrowheads="1"/>
          </p:cNvSpPr>
          <p:nvPr/>
        </p:nvSpPr>
        <p:spPr bwMode="auto">
          <a:xfrm>
            <a:off x="5873750" y="2278063"/>
            <a:ext cx="2743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A </a:t>
            </a:r>
            <a:r>
              <a:rPr lang="en-US" altLang="en-US" b="1" i="1"/>
              <a:t>state machine </a:t>
            </a:r>
            <a:r>
              <a:rPr lang="en-US" altLang="en-US"/>
              <a:t>is provided. You'll need to improve it!</a:t>
            </a:r>
          </a:p>
        </p:txBody>
      </p:sp>
      <p:sp>
        <p:nvSpPr>
          <p:cNvPr id="129036" name="Line 1056"/>
          <p:cNvSpPr>
            <a:spLocks noChangeShapeType="1"/>
          </p:cNvSpPr>
          <p:nvPr/>
        </p:nvSpPr>
        <p:spPr bwMode="auto">
          <a:xfrm>
            <a:off x="5387975" y="1752600"/>
            <a:ext cx="0" cy="411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29037" name="Picture 1058" descr="images-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5105400"/>
            <a:ext cx="21336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8" name="Text Box 1059"/>
          <p:cNvSpPr txBox="1">
            <a:spLocks noChangeArrowheads="1"/>
          </p:cNvSpPr>
          <p:nvPr/>
        </p:nvSpPr>
        <p:spPr bwMode="auto">
          <a:xfrm>
            <a:off x="7729538" y="6178550"/>
            <a:ext cx="11334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890B13"/>
                </a:solidFill>
                <a:latin typeface="Courier New" pitchFamily="49" charset="0"/>
              </a:rPr>
              <a:t>iRobot's vacuums</a:t>
            </a:r>
          </a:p>
        </p:txBody>
      </p:sp>
    </p:spTree>
  </p:cSld>
  <p:clrMapOvr>
    <a:masterClrMapping/>
  </p:clrMapOvr>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1026"/>
          <p:cNvGrpSpPr>
            <a:grpSpLocks/>
          </p:cNvGrpSpPr>
          <p:nvPr/>
        </p:nvGrpSpPr>
        <p:grpSpPr bwMode="auto">
          <a:xfrm>
            <a:off x="533400" y="1143000"/>
            <a:ext cx="8218488" cy="180975"/>
            <a:chOff x="295" y="1311"/>
            <a:chExt cx="5177" cy="114"/>
          </a:xfrm>
        </p:grpSpPr>
        <p:sp>
          <p:nvSpPr>
            <p:cNvPr id="13006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6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00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pyRobot  ==  </a:t>
            </a:r>
            <a:r>
              <a:rPr lang="en-US" altLang="en-US" sz="4200" b="1" i="1"/>
              <a:t>state </a:t>
            </a:r>
            <a:r>
              <a:rPr lang="en-US" altLang="en-US" sz="4200"/>
              <a:t>machine</a:t>
            </a:r>
          </a:p>
        </p:txBody>
      </p:sp>
      <p:pic>
        <p:nvPicPr>
          <p:cNvPr id="130053" name="Picture 1043"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38" y="1490663"/>
            <a:ext cx="2589212" cy="27066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0054" name="Text Box 1044"/>
          <p:cNvSpPr txBox="1">
            <a:spLocks noChangeArrowheads="1"/>
          </p:cNvSpPr>
          <p:nvPr/>
        </p:nvSpPr>
        <p:spPr bwMode="auto">
          <a:xfrm>
            <a:off x="806450" y="4276725"/>
            <a:ext cx="1319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130055" name="Oval 1045"/>
          <p:cNvSpPr>
            <a:spLocks noChangeArrowheads="1"/>
          </p:cNvSpPr>
          <p:nvPr/>
        </p:nvSpPr>
        <p:spPr bwMode="auto">
          <a:xfrm>
            <a:off x="4164013" y="2028825"/>
            <a:ext cx="1981200" cy="10668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keyboard control state</a:t>
            </a:r>
            <a:endParaRPr lang="en-US" altLang="en-US">
              <a:latin typeface="Arial" pitchFamily="34" charset="0"/>
            </a:endParaRPr>
          </a:p>
        </p:txBody>
      </p:sp>
      <p:sp>
        <p:nvSpPr>
          <p:cNvPr id="130056" name="AutoShape 1046"/>
          <p:cNvSpPr>
            <a:spLocks noChangeArrowheads="1"/>
          </p:cNvSpPr>
          <p:nvPr/>
        </p:nvSpPr>
        <p:spPr bwMode="auto">
          <a:xfrm rot="5430567">
            <a:off x="3860006" y="2437607"/>
            <a:ext cx="376237" cy="228600"/>
          </a:xfrm>
          <a:prstGeom prst="triangle">
            <a:avLst>
              <a:gd name="adj" fmla="val 50000"/>
            </a:avLst>
          </a:prstGeom>
          <a:noFill/>
          <a:ln w="19050">
            <a:solidFill>
              <a:srgbClr val="F3020A"/>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7" name="Oval 1047"/>
          <p:cNvSpPr>
            <a:spLocks noChangeArrowheads="1"/>
          </p:cNvSpPr>
          <p:nvPr/>
        </p:nvSpPr>
        <p:spPr bwMode="auto">
          <a:xfrm>
            <a:off x="3276600" y="4267200"/>
            <a:ext cx="16764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turn-to-goal state</a:t>
            </a:r>
            <a:endParaRPr lang="en-US" altLang="en-US">
              <a:latin typeface="Arial" pitchFamily="34" charset="0"/>
            </a:endParaRPr>
          </a:p>
        </p:txBody>
      </p:sp>
      <p:sp>
        <p:nvSpPr>
          <p:cNvPr id="130058" name="Oval 1048"/>
          <p:cNvSpPr>
            <a:spLocks noChangeArrowheads="1"/>
          </p:cNvSpPr>
          <p:nvPr/>
        </p:nvSpPr>
        <p:spPr bwMode="auto">
          <a:xfrm>
            <a:off x="6553200" y="4267200"/>
            <a:ext cx="21336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go-forward state</a:t>
            </a:r>
            <a:endParaRPr lang="en-US" altLang="en-US">
              <a:latin typeface="Arial" pitchFamily="34" charset="0"/>
            </a:endParaRPr>
          </a:p>
        </p:txBody>
      </p:sp>
      <p:sp>
        <p:nvSpPr>
          <p:cNvPr id="130059" name="Line 1049"/>
          <p:cNvSpPr>
            <a:spLocks noChangeShapeType="1"/>
          </p:cNvSpPr>
          <p:nvPr/>
        </p:nvSpPr>
        <p:spPr bwMode="auto">
          <a:xfrm flipH="1">
            <a:off x="4037013" y="3138488"/>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0" name="AutoShape 1050"/>
          <p:cNvCxnSpPr>
            <a:cxnSpLocks noChangeShapeType="1"/>
            <a:endCxn id="130057" idx="4"/>
          </p:cNvCxnSpPr>
          <p:nvPr/>
        </p:nvCxnSpPr>
        <p:spPr bwMode="auto">
          <a:xfrm>
            <a:off x="3505200" y="5038725"/>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1" name="Line 1051"/>
          <p:cNvSpPr>
            <a:spLocks noChangeShapeType="1"/>
          </p:cNvSpPr>
          <p:nvPr/>
        </p:nvSpPr>
        <p:spPr bwMode="auto">
          <a:xfrm>
            <a:off x="4953000" y="47244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2" name="AutoShape 1052"/>
          <p:cNvCxnSpPr>
            <a:cxnSpLocks noChangeShapeType="1"/>
            <a:endCxn id="130058" idx="4"/>
          </p:cNvCxnSpPr>
          <p:nvPr/>
        </p:nvCxnSpPr>
        <p:spPr bwMode="auto">
          <a:xfrm>
            <a:off x="7391400" y="5189538"/>
            <a:ext cx="228600" cy="1587"/>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3" name="Text Box 20"/>
          <p:cNvSpPr txBox="1">
            <a:spLocks noChangeArrowheads="1"/>
          </p:cNvSpPr>
          <p:nvPr/>
        </p:nvSpPr>
        <p:spPr bwMode="auto">
          <a:xfrm>
            <a:off x="4783138" y="3209925"/>
            <a:ext cx="21209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's' key</a:t>
            </a:r>
          </a:p>
        </p:txBody>
      </p:sp>
      <p:sp>
        <p:nvSpPr>
          <p:cNvPr id="130064" name="Text Box 20"/>
          <p:cNvSpPr txBox="1">
            <a:spLocks noChangeArrowheads="1"/>
          </p:cNvSpPr>
          <p:nvPr/>
        </p:nvSpPr>
        <p:spPr bwMode="auto">
          <a:xfrm>
            <a:off x="2547938" y="5675313"/>
            <a:ext cx="2287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while NOT facing goal</a:t>
            </a:r>
          </a:p>
        </p:txBody>
      </p:sp>
      <p:sp>
        <p:nvSpPr>
          <p:cNvPr id="130065" name="Rectangle 18"/>
          <p:cNvSpPr>
            <a:spLocks noChangeArrowheads="1"/>
          </p:cNvSpPr>
          <p:nvPr/>
        </p:nvSpPr>
        <p:spPr bwMode="auto">
          <a:xfrm>
            <a:off x="5062538" y="4722813"/>
            <a:ext cx="1262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facing goal!</a:t>
            </a:r>
            <a:endParaRPr lang="en-US" altLang="en-US"/>
          </a:p>
        </p:txBody>
      </p:sp>
      <p:sp>
        <p:nvSpPr>
          <p:cNvPr id="130066" name="Rectangle 19"/>
          <p:cNvSpPr>
            <a:spLocks noChangeArrowheads="1"/>
          </p:cNvSpPr>
          <p:nvPr/>
        </p:nvSpPr>
        <p:spPr bwMode="auto">
          <a:xfrm>
            <a:off x="6319838" y="5776913"/>
            <a:ext cx="19002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while NOT at goal</a:t>
            </a:r>
            <a:endParaRPr lang="en-US" altLang="en-US"/>
          </a:p>
        </p:txBody>
      </p:sp>
    </p:spTree>
  </p:cSld>
  <p:clrMapOvr>
    <a:masterClrMapping/>
  </p:clrMapOvr>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1027"/>
          <p:cNvGrpSpPr>
            <a:grpSpLocks/>
          </p:cNvGrpSpPr>
          <p:nvPr/>
        </p:nvGrpSpPr>
        <p:grpSpPr bwMode="auto">
          <a:xfrm>
            <a:off x="533400" y="1219200"/>
            <a:ext cx="8218488" cy="180975"/>
            <a:chOff x="295" y="1311"/>
            <a:chExt cx="5177" cy="114"/>
          </a:xfrm>
        </p:grpSpPr>
        <p:sp>
          <p:nvSpPr>
            <p:cNvPr id="131087"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1088"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1075" name="Text Box 1030"/>
          <p:cNvSpPr txBox="1">
            <a:spLocks noChangeArrowheads="1"/>
          </p:cNvSpPr>
          <p:nvPr/>
        </p:nvSpPr>
        <p:spPr bwMode="auto">
          <a:xfrm>
            <a:off x="1785938" y="3048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State?</a:t>
            </a:r>
          </a:p>
        </p:txBody>
      </p:sp>
      <p:sp>
        <p:nvSpPr>
          <p:cNvPr id="131076" name="Rectangle 1033"/>
          <p:cNvSpPr>
            <a:spLocks noChangeArrowheads="1"/>
          </p:cNvSpPr>
          <p:nvPr/>
        </p:nvSpPr>
        <p:spPr bwMode="auto">
          <a:xfrm>
            <a:off x="1012825" y="1617663"/>
            <a:ext cx="72612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The </a:t>
            </a:r>
            <a:r>
              <a:rPr lang="en-US" altLang="en-US" sz="3200" b="1" i="1"/>
              <a:t>state</a:t>
            </a:r>
            <a:r>
              <a:rPr lang="en-US" altLang="en-US" sz="3200"/>
              <a:t> of a computation is </a:t>
            </a:r>
          </a:p>
        </p:txBody>
      </p:sp>
      <p:sp>
        <p:nvSpPr>
          <p:cNvPr id="131077" name="Rectangle 1041"/>
          <p:cNvSpPr>
            <a:spLocks noChangeArrowheads="1"/>
          </p:cNvSpPr>
          <p:nvPr/>
        </p:nvSpPr>
        <p:spPr bwMode="auto">
          <a:xfrm>
            <a:off x="1871663" y="2459038"/>
            <a:ext cx="5541962" cy="1076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a:t>all the internal information </a:t>
            </a:r>
            <a:r>
              <a:rPr lang="en-US" altLang="en-US" sz="3200"/>
              <a:t>needed to take the next step</a:t>
            </a:r>
          </a:p>
        </p:txBody>
      </p:sp>
      <p:sp>
        <p:nvSpPr>
          <p:cNvPr id="131078" name="Text Box 1042"/>
          <p:cNvSpPr txBox="1">
            <a:spLocks noChangeArrowheads="1"/>
          </p:cNvSpPr>
          <p:nvPr/>
        </p:nvSpPr>
        <p:spPr bwMode="auto">
          <a:xfrm>
            <a:off x="1828800" y="4038600"/>
            <a:ext cx="7086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b="1">
                <a:solidFill>
                  <a:srgbClr val="890B13"/>
                </a:solidFill>
                <a:latin typeface="Courier New" pitchFamily="49" charset="0"/>
              </a:rPr>
              <a:t>0   NEWx  -&gt;   S    1</a:t>
            </a:r>
            <a:endParaRPr lang="en-US" altLang="en-US" sz="3200" b="1">
              <a:solidFill>
                <a:srgbClr val="0900FF"/>
              </a:solidFill>
              <a:latin typeface="Courier New" pitchFamily="49" charset="0"/>
            </a:endParaRPr>
          </a:p>
        </p:txBody>
      </p:sp>
      <p:sp>
        <p:nvSpPr>
          <p:cNvPr id="131079" name="Line 1043"/>
          <p:cNvSpPr>
            <a:spLocks noChangeShapeType="1"/>
          </p:cNvSpPr>
          <p:nvPr/>
        </p:nvSpPr>
        <p:spPr bwMode="auto">
          <a:xfrm flipV="1">
            <a:off x="2033588"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0" name="Line 1044"/>
          <p:cNvSpPr>
            <a:spLocks noChangeShapeType="1"/>
          </p:cNvSpPr>
          <p:nvPr/>
        </p:nvSpPr>
        <p:spPr bwMode="auto">
          <a:xfrm flipV="1">
            <a:off x="6950075"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1" name="Text Box 1045"/>
          <p:cNvSpPr txBox="1">
            <a:spLocks noChangeArrowheads="1"/>
          </p:cNvSpPr>
          <p:nvPr/>
        </p:nvSpPr>
        <p:spPr bwMode="auto">
          <a:xfrm>
            <a:off x="1406525" y="5454650"/>
            <a:ext cx="124301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previous state</a:t>
            </a:r>
          </a:p>
        </p:txBody>
      </p:sp>
      <p:sp>
        <p:nvSpPr>
          <p:cNvPr id="131082" name="Text Box 1046"/>
          <p:cNvSpPr txBox="1">
            <a:spLocks noChangeArrowheads="1"/>
          </p:cNvSpPr>
          <p:nvPr/>
        </p:nvSpPr>
        <p:spPr bwMode="auto">
          <a:xfrm>
            <a:off x="6410325" y="5445125"/>
            <a:ext cx="104933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next state</a:t>
            </a:r>
          </a:p>
        </p:txBody>
      </p:sp>
      <p:sp>
        <p:nvSpPr>
          <p:cNvPr id="131083" name="Line 1047"/>
          <p:cNvSpPr>
            <a:spLocks noChangeShapeType="1"/>
          </p:cNvSpPr>
          <p:nvPr/>
        </p:nvSpPr>
        <p:spPr bwMode="auto">
          <a:xfrm flipH="1" flipV="1">
            <a:off x="3362325" y="4549775"/>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4" name="Line 1048"/>
          <p:cNvSpPr>
            <a:spLocks noChangeShapeType="1"/>
          </p:cNvSpPr>
          <p:nvPr/>
        </p:nvSpPr>
        <p:spPr bwMode="auto">
          <a:xfrm flipV="1">
            <a:off x="5238750" y="4549775"/>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5" name="Text Box 1049"/>
          <p:cNvSpPr txBox="1">
            <a:spLocks noChangeArrowheads="1"/>
          </p:cNvSpPr>
          <p:nvPr/>
        </p:nvSpPr>
        <p:spPr bwMode="auto">
          <a:xfrm>
            <a:off x="4722813" y="5675313"/>
            <a:ext cx="10493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literal next step</a:t>
            </a:r>
          </a:p>
        </p:txBody>
      </p:sp>
      <p:sp>
        <p:nvSpPr>
          <p:cNvPr id="131086" name="Text Box 1050"/>
          <p:cNvSpPr txBox="1">
            <a:spLocks noChangeArrowheads="1"/>
          </p:cNvSpPr>
          <p:nvPr/>
        </p:nvSpPr>
        <p:spPr bwMode="auto">
          <a:xfrm>
            <a:off x="3148013" y="5676900"/>
            <a:ext cx="123348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external input data</a:t>
            </a:r>
          </a:p>
        </p:txBody>
      </p:sp>
    </p:spTree>
  </p:cSld>
  <p:clrMapOvr>
    <a:masterClrMapping/>
  </p:clrMapOvr>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3"/>
          <p:cNvGrpSpPr>
            <a:grpSpLocks/>
          </p:cNvGrpSpPr>
          <p:nvPr/>
        </p:nvGrpSpPr>
        <p:grpSpPr bwMode="auto">
          <a:xfrm>
            <a:off x="533400" y="1143000"/>
            <a:ext cx="8218488" cy="180975"/>
            <a:chOff x="295" y="1311"/>
            <a:chExt cx="5177" cy="114"/>
          </a:xfrm>
        </p:grpSpPr>
        <p:sp>
          <p:nvSpPr>
            <p:cNvPr id="13211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1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2099"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0"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Picobot  ==  </a:t>
            </a:r>
            <a:r>
              <a:rPr lang="en-US" altLang="en-US" sz="4200" b="1" i="1"/>
              <a:t>state </a:t>
            </a:r>
            <a:r>
              <a:rPr lang="en-US" altLang="en-US" sz="4200"/>
              <a:t>machine</a:t>
            </a:r>
          </a:p>
        </p:txBody>
      </p:sp>
      <p:sp>
        <p:nvSpPr>
          <p:cNvPr id="132101"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0 x*** -&gt; N 0</a:t>
            </a:r>
            <a:endParaRPr lang="en-US" altLang="en-US">
              <a:solidFill>
                <a:srgbClr val="008000"/>
              </a:solidFill>
              <a:latin typeface="Courier New" pitchFamily="49" charset="0"/>
            </a:endParaRPr>
          </a:p>
          <a:p>
            <a:pPr>
              <a:spcBef>
                <a:spcPct val="0"/>
              </a:spcBef>
            </a:pPr>
            <a:r>
              <a:rPr lang="en-US" altLang="en-US" b="1">
                <a:solidFill>
                  <a:srgbClr val="008000"/>
                </a:solidFill>
                <a:latin typeface="Courier New" pitchFamily="49" charset="0"/>
              </a:rPr>
              <a:t>0 N*** -&gt; X 1</a:t>
            </a:r>
            <a:endParaRPr lang="en-US" altLang="en-US">
              <a:solidFill>
                <a:srgbClr val="008000"/>
              </a:solidFill>
              <a:latin typeface="Courier New" pitchFamily="49" charset="0"/>
            </a:endParaRPr>
          </a:p>
          <a:p>
            <a:pPr>
              <a:spcBef>
                <a:spcPct val="0"/>
              </a:spcBef>
            </a:pPr>
            <a:r>
              <a:rPr lang="en-US" altLang="en-US" b="1">
                <a:solidFill>
                  <a:srgbClr val="0900FF"/>
                </a:solidFill>
                <a:latin typeface="Courier New" pitchFamily="49" charset="0"/>
              </a:rPr>
              <a:t>1 ***x -&gt; S 1</a:t>
            </a:r>
          </a:p>
          <a:p>
            <a:pPr>
              <a:spcBef>
                <a:spcPct val="0"/>
              </a:spcBef>
            </a:pPr>
            <a:r>
              <a:rPr lang="en-US" altLang="en-US" b="1">
                <a:solidFill>
                  <a:srgbClr val="0900FF"/>
                </a:solidFill>
                <a:latin typeface="Courier New" pitchFamily="49" charset="0"/>
              </a:rPr>
              <a:t>1 ***N -&gt; X 0</a:t>
            </a:r>
          </a:p>
        </p:txBody>
      </p:sp>
      <p:sp>
        <p:nvSpPr>
          <p:cNvPr id="132102"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32103" name="Oval 60"/>
          <p:cNvSpPr>
            <a:spLocks noChangeArrowheads="1"/>
          </p:cNvSpPr>
          <p:nvPr/>
        </p:nvSpPr>
        <p:spPr bwMode="auto">
          <a:xfrm>
            <a:off x="5105400" y="4622800"/>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32104" name="AutoShape 61"/>
          <p:cNvSpPr>
            <a:spLocks noChangeArrowheads="1"/>
          </p:cNvSpPr>
          <p:nvPr/>
        </p:nvSpPr>
        <p:spPr bwMode="auto">
          <a:xfrm rot="5430567">
            <a:off x="4791075" y="4748213"/>
            <a:ext cx="300037"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5" name="Oval 62"/>
          <p:cNvSpPr>
            <a:spLocks noChangeArrowheads="1"/>
          </p:cNvSpPr>
          <p:nvPr/>
        </p:nvSpPr>
        <p:spPr bwMode="auto">
          <a:xfrm>
            <a:off x="7772400" y="4645025"/>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32106" name="AutoShape 63"/>
          <p:cNvCxnSpPr>
            <a:cxnSpLocks noChangeShapeType="1"/>
            <a:stCxn id="132103" idx="7"/>
            <a:endCxn id="132105" idx="1"/>
          </p:cNvCxnSpPr>
          <p:nvPr/>
        </p:nvCxnSpPr>
        <p:spPr bwMode="auto">
          <a:xfrm rot="5400000" flipV="1">
            <a:off x="6895306" y="3699670"/>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7" name="Text Box 64"/>
          <p:cNvSpPr txBox="1">
            <a:spLocks noChangeArrowheads="1"/>
          </p:cNvSpPr>
          <p:nvPr/>
        </p:nvSpPr>
        <p:spPr bwMode="auto">
          <a:xfrm>
            <a:off x="6453188" y="3995738"/>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32108" name="AutoShape 65"/>
          <p:cNvCxnSpPr>
            <a:cxnSpLocks noChangeShapeType="1"/>
            <a:endCxn id="132103" idx="0"/>
          </p:cNvCxnSpPr>
          <p:nvPr/>
        </p:nvCxnSpPr>
        <p:spPr bwMode="auto">
          <a:xfrm flipV="1">
            <a:off x="5230813" y="4613275"/>
            <a:ext cx="342900" cy="76200"/>
          </a:xfrm>
          <a:prstGeom prst="curvedConnector4">
            <a:avLst>
              <a:gd name="adj1" fmla="val -75468"/>
              <a:gd name="adj2" fmla="val 1910417"/>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9" name="Text Box 66"/>
          <p:cNvSpPr txBox="1">
            <a:spLocks noChangeArrowheads="1"/>
          </p:cNvSpPr>
          <p:nvPr/>
        </p:nvSpPr>
        <p:spPr bwMode="auto">
          <a:xfrm>
            <a:off x="4800600" y="28194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32110" name="Text Box 67"/>
          <p:cNvSpPr txBox="1">
            <a:spLocks noChangeArrowheads="1"/>
          </p:cNvSpPr>
          <p:nvPr/>
        </p:nvSpPr>
        <p:spPr bwMode="auto">
          <a:xfrm>
            <a:off x="5638800" y="6096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transitions move from state to state</a:t>
            </a:r>
          </a:p>
        </p:txBody>
      </p:sp>
      <p:sp>
        <p:nvSpPr>
          <p:cNvPr id="132111" name="Text Box 68"/>
          <p:cNvSpPr txBox="1">
            <a:spLocks noChangeArrowheads="1"/>
          </p:cNvSpPr>
          <p:nvPr/>
        </p:nvSpPr>
        <p:spPr bwMode="auto">
          <a:xfrm>
            <a:off x="5486400" y="1905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each circle represents a different robot state</a:t>
            </a:r>
          </a:p>
        </p:txBody>
      </p:sp>
      <p:pic>
        <p:nvPicPr>
          <p:cNvPr id="132112"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3" y="1530350"/>
            <a:ext cx="3870325" cy="2700338"/>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32113" name="Rectangle 19"/>
          <p:cNvSpPr>
            <a:spLocks noChangeArrowheads="1"/>
          </p:cNvSpPr>
          <p:nvPr/>
        </p:nvSpPr>
        <p:spPr bwMode="auto">
          <a:xfrm>
            <a:off x="4191000" y="4687888"/>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32114" name="TextBox 22"/>
          <p:cNvSpPr txBox="1">
            <a:spLocks noChangeArrowheads="1"/>
          </p:cNvSpPr>
          <p:nvPr/>
        </p:nvSpPr>
        <p:spPr bwMode="auto">
          <a:xfrm>
            <a:off x="5167313" y="4694238"/>
            <a:ext cx="814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32115" name="TextBox 23"/>
          <p:cNvSpPr txBox="1">
            <a:spLocks noChangeArrowheads="1"/>
          </p:cNvSpPr>
          <p:nvPr/>
        </p:nvSpPr>
        <p:spPr bwMode="auto">
          <a:xfrm>
            <a:off x="7824788" y="4719638"/>
            <a:ext cx="812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32116" name="TextBox 24"/>
          <p:cNvSpPr txBox="1">
            <a:spLocks noChangeArrowheads="1"/>
          </p:cNvSpPr>
          <p:nvPr/>
        </p:nvSpPr>
        <p:spPr bwMode="auto">
          <a:xfrm>
            <a:off x="4856163" y="5197475"/>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North" state</a:t>
            </a:r>
          </a:p>
        </p:txBody>
      </p:sp>
      <p:sp>
        <p:nvSpPr>
          <p:cNvPr id="132117" name="TextBox 25"/>
          <p:cNvSpPr txBox="1">
            <a:spLocks noChangeArrowheads="1"/>
          </p:cNvSpPr>
          <p:nvPr/>
        </p:nvSpPr>
        <p:spPr bwMode="auto">
          <a:xfrm>
            <a:off x="7486650" y="5197475"/>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South" state</a:t>
            </a:r>
          </a:p>
        </p:txBody>
      </p:sp>
    </p:spTree>
  </p:cSld>
  <p:clrMapOvr>
    <a:masterClrMapping/>
  </p:clrMapOvr>
  <p:timing>
    <p:tnLst>
      <p:par>
        <p:cTn xmlns:p14="http://schemas.microsoft.com/office/powerpoint/2010/mai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nvGrpSpPr>
        <p:grpSpPr bwMode="auto">
          <a:xfrm>
            <a:off x="436563" y="1108075"/>
            <a:ext cx="8218487" cy="180975"/>
            <a:chOff x="295" y="1311"/>
            <a:chExt cx="5177" cy="114"/>
          </a:xfrm>
        </p:grpSpPr>
        <p:sp>
          <p:nvSpPr>
            <p:cNvPr id="13315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5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3123"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Our model of computation: FSMs</a:t>
            </a:r>
          </a:p>
        </p:txBody>
      </p:sp>
      <p:sp>
        <p:nvSpPr>
          <p:cNvPr id="133124" name="Text Box 6"/>
          <p:cNvSpPr txBox="1">
            <a:spLocks noChangeArrowheads="1"/>
          </p:cNvSpPr>
          <p:nvPr/>
        </p:nvSpPr>
        <p:spPr bwMode="auto">
          <a:xfrm>
            <a:off x="392113" y="1385888"/>
            <a:ext cx="68691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Times" pitchFamily="-106" charset="0"/>
              </a:rPr>
              <a:t>FSM or </a:t>
            </a:r>
            <a:r>
              <a:rPr lang="en-US" altLang="en-US" sz="3200" i="1">
                <a:latin typeface="Times" pitchFamily="-106" charset="0"/>
              </a:rPr>
              <a:t>Finite State Machine</a:t>
            </a:r>
          </a:p>
        </p:txBody>
      </p:sp>
      <p:sp>
        <p:nvSpPr>
          <p:cNvPr id="133125" name="Oval 7"/>
          <p:cNvSpPr>
            <a:spLocks noChangeArrowheads="1"/>
          </p:cNvSpPr>
          <p:nvPr/>
        </p:nvSpPr>
        <p:spPr bwMode="auto">
          <a:xfrm>
            <a:off x="3487738" y="262572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6" name="Text Box 8"/>
          <p:cNvSpPr txBox="1">
            <a:spLocks noChangeArrowheads="1"/>
          </p:cNvSpPr>
          <p:nvPr/>
        </p:nvSpPr>
        <p:spPr bwMode="auto">
          <a:xfrm>
            <a:off x="3630613" y="279717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3127" name="Oval 9"/>
          <p:cNvSpPr>
            <a:spLocks noChangeArrowheads="1"/>
          </p:cNvSpPr>
          <p:nvPr/>
        </p:nvSpPr>
        <p:spPr bwMode="auto">
          <a:xfrm>
            <a:off x="5868988" y="266065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8" name="Text Box 10"/>
          <p:cNvSpPr txBox="1">
            <a:spLocks noChangeArrowheads="1"/>
          </p:cNvSpPr>
          <p:nvPr/>
        </p:nvSpPr>
        <p:spPr bwMode="auto">
          <a:xfrm>
            <a:off x="6011863" y="283210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3129" name="Oval 11"/>
          <p:cNvSpPr>
            <a:spLocks noChangeArrowheads="1"/>
          </p:cNvSpPr>
          <p:nvPr/>
        </p:nvSpPr>
        <p:spPr bwMode="auto">
          <a:xfrm>
            <a:off x="5799138" y="26003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30" name="Text Box 12"/>
          <p:cNvSpPr txBox="1">
            <a:spLocks noChangeArrowheads="1"/>
          </p:cNvSpPr>
          <p:nvPr/>
        </p:nvSpPr>
        <p:spPr bwMode="auto">
          <a:xfrm>
            <a:off x="1390650" y="357028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33131" name="Text Box 13"/>
          <p:cNvSpPr txBox="1">
            <a:spLocks noChangeArrowheads="1"/>
          </p:cNvSpPr>
          <p:nvPr/>
        </p:nvSpPr>
        <p:spPr bwMode="auto">
          <a:xfrm>
            <a:off x="6118225" y="373221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33132" name="Line 14"/>
          <p:cNvSpPr>
            <a:spLocks noChangeShapeType="1"/>
          </p:cNvSpPr>
          <p:nvPr/>
        </p:nvSpPr>
        <p:spPr bwMode="auto">
          <a:xfrm flipV="1">
            <a:off x="2500313" y="318135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3" name="Line 15"/>
          <p:cNvSpPr>
            <a:spLocks noChangeShapeType="1"/>
          </p:cNvSpPr>
          <p:nvPr/>
        </p:nvSpPr>
        <p:spPr bwMode="auto">
          <a:xfrm flipH="1" flipV="1">
            <a:off x="6340475" y="346075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4" name="Text Box 16"/>
          <p:cNvSpPr txBox="1">
            <a:spLocks noChangeArrowheads="1"/>
          </p:cNvSpPr>
          <p:nvPr/>
        </p:nvSpPr>
        <p:spPr bwMode="auto">
          <a:xfrm>
            <a:off x="3729038" y="368935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33135" name="Freeform 17"/>
          <p:cNvSpPr>
            <a:spLocks/>
          </p:cNvSpPr>
          <p:nvPr/>
        </p:nvSpPr>
        <p:spPr bwMode="auto">
          <a:xfrm>
            <a:off x="4168775" y="308292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6" name="Freeform 18"/>
          <p:cNvSpPr>
            <a:spLocks/>
          </p:cNvSpPr>
          <p:nvPr/>
        </p:nvSpPr>
        <p:spPr bwMode="auto">
          <a:xfrm>
            <a:off x="4178300" y="270510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7" name="Text Box 19"/>
          <p:cNvSpPr txBox="1">
            <a:spLocks noChangeArrowheads="1"/>
          </p:cNvSpPr>
          <p:nvPr/>
        </p:nvSpPr>
        <p:spPr bwMode="auto">
          <a:xfrm>
            <a:off x="4951413" y="24193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38" name="Text Box 20"/>
          <p:cNvSpPr txBox="1">
            <a:spLocks noChangeArrowheads="1"/>
          </p:cNvSpPr>
          <p:nvPr/>
        </p:nvSpPr>
        <p:spPr bwMode="auto">
          <a:xfrm>
            <a:off x="3798888" y="20891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39" name="Text Box 21"/>
          <p:cNvSpPr txBox="1">
            <a:spLocks noChangeArrowheads="1"/>
          </p:cNvSpPr>
          <p:nvPr/>
        </p:nvSpPr>
        <p:spPr bwMode="auto">
          <a:xfrm>
            <a:off x="4832350" y="32115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40" name="Text Box 22"/>
          <p:cNvSpPr txBox="1">
            <a:spLocks noChangeArrowheads="1"/>
          </p:cNvSpPr>
          <p:nvPr/>
        </p:nvSpPr>
        <p:spPr bwMode="auto">
          <a:xfrm>
            <a:off x="6257925" y="22225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41" name="Line 23"/>
          <p:cNvSpPr>
            <a:spLocks noChangeShapeType="1"/>
          </p:cNvSpPr>
          <p:nvPr/>
        </p:nvSpPr>
        <p:spPr bwMode="auto">
          <a:xfrm flipV="1">
            <a:off x="4430713" y="334486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42" name="Freeform 24"/>
          <p:cNvSpPr>
            <a:spLocks/>
          </p:cNvSpPr>
          <p:nvPr/>
        </p:nvSpPr>
        <p:spPr bwMode="auto">
          <a:xfrm>
            <a:off x="3640138" y="222091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3" name="Freeform 25"/>
          <p:cNvSpPr>
            <a:spLocks/>
          </p:cNvSpPr>
          <p:nvPr/>
        </p:nvSpPr>
        <p:spPr bwMode="auto">
          <a:xfrm>
            <a:off x="6061075" y="21796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4" name="Freeform 26"/>
          <p:cNvSpPr>
            <a:spLocks/>
          </p:cNvSpPr>
          <p:nvPr/>
        </p:nvSpPr>
        <p:spPr bwMode="auto">
          <a:xfrm>
            <a:off x="3294063" y="27828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5" name="Text Box 27"/>
          <p:cNvSpPr txBox="1">
            <a:spLocks noChangeArrowheads="1"/>
          </p:cNvSpPr>
          <p:nvPr/>
        </p:nvSpPr>
        <p:spPr bwMode="auto">
          <a:xfrm>
            <a:off x="1181100" y="396398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33146" name="Text Box 28"/>
          <p:cNvSpPr txBox="1">
            <a:spLocks noChangeArrowheads="1"/>
          </p:cNvSpPr>
          <p:nvPr/>
        </p:nvSpPr>
        <p:spPr bwMode="auto">
          <a:xfrm>
            <a:off x="3505200" y="405606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33147" name="Text Box 29"/>
          <p:cNvSpPr txBox="1">
            <a:spLocks noChangeArrowheads="1"/>
          </p:cNvSpPr>
          <p:nvPr/>
        </p:nvSpPr>
        <p:spPr bwMode="auto">
          <a:xfrm>
            <a:off x="6192838" y="407193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33148" name="Text Box 30"/>
          <p:cNvSpPr txBox="1">
            <a:spLocks noChangeArrowheads="1"/>
          </p:cNvSpPr>
          <p:nvPr/>
        </p:nvSpPr>
        <p:spPr bwMode="auto">
          <a:xfrm>
            <a:off x="661988" y="2106613"/>
            <a:ext cx="2598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Example:</a:t>
            </a:r>
          </a:p>
        </p:txBody>
      </p:sp>
      <p:sp>
        <p:nvSpPr>
          <p:cNvPr id="133149" name="Text Box 31"/>
          <p:cNvSpPr txBox="1">
            <a:spLocks noChangeArrowheads="1"/>
          </p:cNvSpPr>
          <p:nvPr/>
        </p:nvSpPr>
        <p:spPr bwMode="auto">
          <a:xfrm>
            <a:off x="661988" y="5486400"/>
            <a:ext cx="352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How it runs:</a:t>
            </a:r>
          </a:p>
        </p:txBody>
      </p:sp>
      <p:sp>
        <p:nvSpPr>
          <p:cNvPr id="133150" name="Text Box 32"/>
          <p:cNvSpPr txBox="1">
            <a:spLocks noChangeArrowheads="1"/>
          </p:cNvSpPr>
          <p:nvPr/>
        </p:nvSpPr>
        <p:spPr bwMode="auto">
          <a:xfrm>
            <a:off x="3643313" y="438785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33151" name="Text Box 33"/>
          <p:cNvSpPr txBox="1">
            <a:spLocks noChangeArrowheads="1"/>
          </p:cNvSpPr>
          <p:nvPr/>
        </p:nvSpPr>
        <p:spPr bwMode="auto">
          <a:xfrm>
            <a:off x="2844800" y="5897563"/>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33152" name="Text Box 34"/>
          <p:cNvSpPr txBox="1">
            <a:spLocks noChangeArrowheads="1"/>
          </p:cNvSpPr>
          <p:nvPr/>
        </p:nvSpPr>
        <p:spPr bwMode="auto">
          <a:xfrm>
            <a:off x="1143000" y="6088063"/>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33153" name="Straight Arrow Connector 49"/>
          <p:cNvCxnSpPr>
            <a:cxnSpLocks noChangeShapeType="1"/>
          </p:cNvCxnSpPr>
          <p:nvPr/>
        </p:nvCxnSpPr>
        <p:spPr bwMode="auto">
          <a:xfrm>
            <a:off x="2982913" y="6619875"/>
            <a:ext cx="1493837"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3154" name="Rectangle 50"/>
          <p:cNvSpPr>
            <a:spLocks noChangeArrowheads="1"/>
          </p:cNvSpPr>
          <p:nvPr/>
        </p:nvSpPr>
        <p:spPr bwMode="auto">
          <a:xfrm>
            <a:off x="1398588" y="6386513"/>
            <a:ext cx="10525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p:cNvGrpSpPr>
            <a:grpSpLocks/>
          </p:cNvGrpSpPr>
          <p:nvPr/>
        </p:nvGrpSpPr>
        <p:grpSpPr bwMode="auto">
          <a:xfrm>
            <a:off x="436563" y="1108075"/>
            <a:ext cx="8218487" cy="180975"/>
            <a:chOff x="295" y="1311"/>
            <a:chExt cx="5177" cy="114"/>
          </a:xfrm>
        </p:grpSpPr>
        <p:sp>
          <p:nvSpPr>
            <p:cNvPr id="13418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8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41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1341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341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341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34157" name="Group 35"/>
          <p:cNvGrpSpPr>
            <a:grpSpLocks/>
          </p:cNvGrpSpPr>
          <p:nvPr/>
        </p:nvGrpSpPr>
        <p:grpSpPr bwMode="auto">
          <a:xfrm>
            <a:off x="8391525" y="6061075"/>
            <a:ext cx="479425" cy="522288"/>
            <a:chOff x="2928" y="1051"/>
            <a:chExt cx="840" cy="957"/>
          </a:xfrm>
        </p:grpSpPr>
        <p:sp>
          <p:nvSpPr>
            <p:cNvPr id="134169"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4170"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1"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2"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3"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4"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5"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6"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7"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8"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4179"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4180"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4181"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41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1341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341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1341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4167" name="Straight Arrow Connector 39"/>
          <p:cNvCxnSpPr>
            <a:cxnSpLocks noChangeShapeType="1"/>
            <a:endCxn id="1341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41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nvGrpSpPr>
        <p:grpSpPr bwMode="auto">
          <a:xfrm>
            <a:off x="436563" y="1116013"/>
            <a:ext cx="8218487" cy="180975"/>
            <a:chOff x="295" y="1311"/>
            <a:chExt cx="5177" cy="114"/>
          </a:xfrm>
        </p:grpSpPr>
        <p:sp>
          <p:nvSpPr>
            <p:cNvPr id="13519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51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1351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1351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51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51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351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1351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1351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1351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1351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1351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1351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2"/>
          <p:cNvSpPr txBox="1">
            <a:spLocks noChangeArrowheads="1"/>
          </p:cNvSpPr>
          <p:nvPr/>
        </p:nvSpPr>
        <p:spPr bwMode="auto">
          <a:xfrm>
            <a:off x="484188" y="76200"/>
            <a:ext cx="34544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600" i="1">
                <a:latin typeface="Calibri" pitchFamily="34" charset="0"/>
              </a:rPr>
              <a:t>Building FSMs</a:t>
            </a:r>
          </a:p>
        </p:txBody>
      </p:sp>
      <p:sp>
        <p:nvSpPr>
          <p:cNvPr id="136195" name="Text Box 5"/>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Extra:  Do your solutions use 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6196" name="Rectangle 10"/>
          <p:cNvSpPr>
            <a:spLocks noChangeArrowheads="1"/>
          </p:cNvSpPr>
          <p:nvPr/>
        </p:nvSpPr>
        <p:spPr bwMode="auto">
          <a:xfrm>
            <a:off x="179388" y="890588"/>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a:t>
            </a:r>
            <a:r>
              <a:rPr lang="en-US" altLang="en-US" sz="1800" b="1" i="1">
                <a:latin typeface="Times" pitchFamily="-106" charset="0"/>
              </a:rPr>
              <a:t>don't </a:t>
            </a:r>
            <a:r>
              <a:rPr lang="en-US" altLang="en-US" sz="1800">
                <a:latin typeface="Times" pitchFamily="-106" charset="0"/>
              </a:rPr>
              <a:t>contain the pattern </a:t>
            </a:r>
            <a:r>
              <a:rPr lang="en-US" altLang="en-US" sz="1800" b="1">
                <a:latin typeface="Courier New" pitchFamily="49" charset="0"/>
              </a:rPr>
              <a:t>110</a:t>
            </a:r>
            <a:r>
              <a:rPr lang="en-US" altLang="en-US" sz="1800">
                <a:latin typeface="Times" pitchFamily="-106" charset="0"/>
              </a:rPr>
              <a:t> anywhere. </a:t>
            </a:r>
          </a:p>
        </p:txBody>
      </p:sp>
      <p:sp>
        <p:nvSpPr>
          <p:cNvPr id="136197" name="Rectangle 12"/>
          <p:cNvSpPr>
            <a:spLocks noChangeArrowheads="1"/>
          </p:cNvSpPr>
          <p:nvPr/>
        </p:nvSpPr>
        <p:spPr bwMode="auto">
          <a:xfrm>
            <a:off x="4572000" y="58738"/>
            <a:ext cx="4262438"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r>
              <a:rPr lang="en-US" altLang="en-US" sz="1800" b="1">
                <a:latin typeface="Courier New" pitchFamily="49" charset="0"/>
              </a:rPr>
              <a:t>1</a:t>
            </a:r>
            <a:r>
              <a:rPr lang="en-US" altLang="en-US" sz="1800">
                <a:latin typeface="Times" pitchFamily="-106" charset="0"/>
              </a:rPr>
              <a:t>s don't matter.</a:t>
            </a:r>
          </a:p>
        </p:txBody>
      </p:sp>
      <p:sp>
        <p:nvSpPr>
          <p:cNvPr id="136198" name="Rectangle 13"/>
          <p:cNvSpPr>
            <a:spLocks noChangeArrowheads="1"/>
          </p:cNvSpPr>
          <p:nvPr/>
        </p:nvSpPr>
        <p:spPr bwMode="auto">
          <a:xfrm>
            <a:off x="152400" y="3667125"/>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136199" name="Rectangle 14"/>
          <p:cNvSpPr>
            <a:spLocks noChangeArrowheads="1"/>
          </p:cNvSpPr>
          <p:nvPr/>
        </p:nvSpPr>
        <p:spPr bwMode="auto">
          <a:xfrm>
            <a:off x="4800600" y="3667125"/>
            <a:ext cx="3871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sp>
        <p:nvSpPr>
          <p:cNvPr id="136200"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6201" name="Text Box 16"/>
          <p:cNvSpPr txBox="1">
            <a:spLocks noChangeArrowheads="1"/>
          </p:cNvSpPr>
          <p:nvPr/>
        </p:nvSpPr>
        <p:spPr bwMode="auto">
          <a:xfrm>
            <a:off x="425450"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a:t>
            </a:r>
            <a:r>
              <a:rPr lang="en-US" altLang="en-US" sz="1200" b="1" u="sng">
                <a:latin typeface="Arial" pitchFamily="34" charset="0"/>
              </a:rPr>
              <a:t>1</a:t>
            </a:r>
            <a:r>
              <a:rPr lang="en-US" altLang="en-US" sz="1200">
                <a:latin typeface="Arial" pitchFamily="34" charset="0"/>
              </a:rPr>
              <a:t>0001     </a:t>
            </a:r>
            <a:r>
              <a:rPr lang="en-US" altLang="en-US" sz="1200" b="1">
                <a:latin typeface="Arial" pitchFamily="34" charset="0"/>
              </a:rPr>
              <a:t>Rejected:  </a:t>
            </a:r>
            <a:r>
              <a:rPr lang="en-US" altLang="en-US" sz="1200">
                <a:latin typeface="Arial" pitchFamily="34" charset="0"/>
              </a:rPr>
              <a:t>11</a:t>
            </a:r>
            <a:r>
              <a:rPr lang="en-US" altLang="en-US" sz="1200" b="1" u="sng">
                <a:latin typeface="Arial" pitchFamily="34" charset="0"/>
              </a:rPr>
              <a:t>0</a:t>
            </a:r>
            <a:r>
              <a:rPr lang="en-US" altLang="en-US" sz="1200">
                <a:latin typeface="Arial" pitchFamily="34" charset="0"/>
              </a:rPr>
              <a:t>00100</a:t>
            </a:r>
          </a:p>
        </p:txBody>
      </p:sp>
      <p:sp>
        <p:nvSpPr>
          <p:cNvPr id="136202" name="Text Box 17"/>
          <p:cNvSpPr txBox="1">
            <a:spLocks noChangeArrowheads="1"/>
          </p:cNvSpPr>
          <p:nvPr/>
        </p:nvSpPr>
        <p:spPr bwMode="auto">
          <a:xfrm>
            <a:off x="4992688"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11000</a:t>
            </a:r>
            <a:r>
              <a:rPr lang="en-US" altLang="en-US" sz="1200" b="1" u="sng">
                <a:latin typeface="Arial" pitchFamily="34" charset="0"/>
              </a:rPr>
              <a:t>1</a:t>
            </a:r>
            <a:r>
              <a:rPr lang="en-US" altLang="en-US" sz="1200">
                <a:latin typeface="Arial" pitchFamily="34" charset="0"/>
              </a:rPr>
              <a:t>00       </a:t>
            </a:r>
            <a:r>
              <a:rPr lang="en-US" altLang="en-US" sz="1200" b="1">
                <a:latin typeface="Arial" pitchFamily="34" charset="0"/>
              </a:rPr>
              <a:t>Rejected:  </a:t>
            </a:r>
            <a:r>
              <a:rPr lang="en-US" altLang="en-US" sz="1200">
                <a:latin typeface="Arial" pitchFamily="34" charset="0"/>
              </a:rPr>
              <a:t>11010</a:t>
            </a:r>
            <a:r>
              <a:rPr lang="en-US" altLang="en-US" sz="1200" b="1" u="sng">
                <a:latin typeface="Arial" pitchFamily="34" charset="0"/>
              </a:rPr>
              <a:t>0</a:t>
            </a:r>
            <a:r>
              <a:rPr lang="en-US" altLang="en-US" sz="1200">
                <a:latin typeface="Arial" pitchFamily="34" charset="0"/>
              </a:rPr>
              <a:t>01 </a:t>
            </a:r>
          </a:p>
        </p:txBody>
      </p:sp>
      <p:cxnSp>
        <p:nvCxnSpPr>
          <p:cNvPr id="136203" name="Straight Connector 11"/>
          <p:cNvCxnSpPr>
            <a:cxnSpLocks noChangeShapeType="1"/>
          </p:cNvCxnSpPr>
          <p:nvPr/>
        </p:nvCxnSpPr>
        <p:spPr bwMode="auto">
          <a:xfrm rot="5400000">
            <a:off x="1409701" y="3238500"/>
            <a:ext cx="6019800"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36204"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36205" name="Rectangle 14"/>
          <p:cNvSpPr>
            <a:spLocks noChangeArrowheads="1"/>
          </p:cNvSpPr>
          <p:nvPr/>
        </p:nvSpPr>
        <p:spPr bwMode="auto">
          <a:xfrm>
            <a:off x="403225" y="1895475"/>
            <a:ext cx="11033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the previous slide!</a:t>
            </a:r>
          </a:p>
        </p:txBody>
      </p:sp>
      <p:sp>
        <p:nvSpPr>
          <p:cNvPr id="136206" name="Rectangle 15"/>
          <p:cNvSpPr>
            <a:spLocks noChangeArrowheads="1"/>
          </p:cNvSpPr>
          <p:nvPr/>
        </p:nvSpPr>
        <p:spPr bwMode="auto">
          <a:xfrm>
            <a:off x="7962900" y="1466850"/>
            <a:ext cx="1049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a:t>
            </a:r>
            <a:r>
              <a:rPr lang="en-US" altLang="en-US" sz="900" i="1">
                <a:solidFill>
                  <a:srgbClr val="008000"/>
                </a:solidFill>
                <a:latin typeface="Calibri" pitchFamily="34" charset="0"/>
              </a:rPr>
              <a:t>two </a:t>
            </a:r>
            <a:r>
              <a:rPr lang="en-US" altLang="en-US" sz="900">
                <a:solidFill>
                  <a:srgbClr val="008000"/>
                </a:solidFill>
                <a:latin typeface="Calibri" pitchFamily="34" charset="0"/>
              </a:rPr>
              <a:t>slides ago!</a:t>
            </a:r>
          </a:p>
        </p:txBody>
      </p:sp>
      <p:grpSp>
        <p:nvGrpSpPr>
          <p:cNvPr id="136207" name="Group 9"/>
          <p:cNvGrpSpPr>
            <a:grpSpLocks/>
          </p:cNvGrpSpPr>
          <p:nvPr/>
        </p:nvGrpSpPr>
        <p:grpSpPr bwMode="auto">
          <a:xfrm>
            <a:off x="182563" y="2173288"/>
            <a:ext cx="233362" cy="265112"/>
            <a:chOff x="2928" y="1051"/>
            <a:chExt cx="840" cy="957"/>
          </a:xfrm>
        </p:grpSpPr>
        <p:sp>
          <p:nvSpPr>
            <p:cNvPr id="13622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2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3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3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3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08" name="Text Box 16"/>
          <p:cNvSpPr txBox="1">
            <a:spLocks noChangeArrowheads="1"/>
          </p:cNvSpPr>
          <p:nvPr/>
        </p:nvSpPr>
        <p:spPr bwMode="auto">
          <a:xfrm>
            <a:off x="446088" y="1604963"/>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136209" name="Group 9"/>
          <p:cNvGrpSpPr>
            <a:grpSpLocks/>
          </p:cNvGrpSpPr>
          <p:nvPr/>
        </p:nvGrpSpPr>
        <p:grpSpPr bwMode="auto">
          <a:xfrm>
            <a:off x="8059738" y="1730375"/>
            <a:ext cx="233362" cy="265113"/>
            <a:chOff x="2928" y="1051"/>
            <a:chExt cx="840" cy="957"/>
          </a:xfrm>
        </p:grpSpPr>
        <p:sp>
          <p:nvSpPr>
            <p:cNvPr id="13621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13721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7220"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137221" name="Group 8"/>
          <p:cNvGrpSpPr>
            <a:grpSpLocks/>
          </p:cNvGrpSpPr>
          <p:nvPr/>
        </p:nvGrpSpPr>
        <p:grpSpPr bwMode="auto">
          <a:xfrm>
            <a:off x="436563" y="1116013"/>
            <a:ext cx="8218487" cy="180975"/>
            <a:chOff x="295" y="1311"/>
            <a:chExt cx="5177" cy="114"/>
          </a:xfrm>
        </p:grpSpPr>
        <p:sp>
          <p:nvSpPr>
            <p:cNvPr id="137238"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9"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7222"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3"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4"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5"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7226"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27"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37228"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7229"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7230"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1" name="Line 23"/>
          <p:cNvSpPr>
            <a:spLocks noChangeShapeType="1"/>
          </p:cNvSpPr>
          <p:nvPr/>
        </p:nvSpPr>
        <p:spPr bwMode="auto">
          <a:xfrm flipH="1">
            <a:off x="2030413" y="3570288"/>
            <a:ext cx="10779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2" name="Text Box 24"/>
          <p:cNvSpPr txBox="1">
            <a:spLocks noChangeArrowheads="1"/>
          </p:cNvSpPr>
          <p:nvPr/>
        </p:nvSpPr>
        <p:spPr bwMode="auto">
          <a:xfrm>
            <a:off x="2476500" y="36036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3"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4"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5"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6"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7"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138243"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138244" name="Group 1032"/>
          <p:cNvGrpSpPr>
            <a:grpSpLocks/>
          </p:cNvGrpSpPr>
          <p:nvPr/>
        </p:nvGrpSpPr>
        <p:grpSpPr bwMode="auto">
          <a:xfrm>
            <a:off x="436563" y="1116013"/>
            <a:ext cx="8218487" cy="180975"/>
            <a:chOff x="295" y="1311"/>
            <a:chExt cx="5177" cy="114"/>
          </a:xfrm>
        </p:grpSpPr>
        <p:sp>
          <p:nvSpPr>
            <p:cNvPr id="13824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824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8245"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8246"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44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2660250" y="426824"/>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a:latin typeface="Cambria" pitchFamily="18" charset="0"/>
              </a:rPr>
              <a:t>JFLAP !</a:t>
            </a:r>
          </a:p>
        </p:txBody>
      </p:sp>
      <p:sp>
        <p:nvSpPr>
          <p:cNvPr id="20484" name="Text Box 5"/>
          <p:cNvSpPr txBox="1">
            <a:spLocks noChangeArrowheads="1"/>
          </p:cNvSpPr>
          <p:nvPr/>
        </p:nvSpPr>
        <p:spPr bwMode="auto">
          <a:xfrm>
            <a:off x="5334000" y="473358"/>
            <a:ext cx="3505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ambria" pitchFamily="18" charset="0"/>
              </a:rPr>
              <a:t>Multiple-input runs ~ </a:t>
            </a:r>
            <a:r>
              <a:rPr lang="en-US" altLang="en-US" i="1" dirty="0" smtClean="0">
                <a:latin typeface="Cambria" pitchFamily="18" charset="0"/>
              </a:rPr>
              <a:t>lots of tests provided!</a:t>
            </a:r>
            <a:endParaRPr lang="en-US" altLang="en-US" i="1" dirty="0">
              <a:latin typeface="Cambria" pitchFamily="18" charset="0"/>
            </a:endParaRPr>
          </a:p>
        </p:txBody>
      </p:sp>
      <p:pic>
        <p:nvPicPr>
          <p:cNvPr id="253955" name="Picture 3"/>
          <p:cNvPicPr>
            <a:picLocks noChangeAspect="1" noChangeArrowheads="1"/>
          </p:cNvPicPr>
          <p:nvPr/>
        </p:nvPicPr>
        <p:blipFill rotWithShape="1">
          <a:blip r:embed="rId2"/>
          <a:srcRect l="31380" t="20316" r="12959" b="29274"/>
          <a:stretch/>
        </p:blipFill>
        <p:spPr bwMode="auto">
          <a:xfrm>
            <a:off x="152400" y="277813"/>
            <a:ext cx="2362200" cy="1406071"/>
          </a:xfrm>
          <a:prstGeom prst="rect">
            <a:avLst/>
          </a:prstGeom>
          <a:noFill/>
          <a:ln w="9525" cap="flat" cmpd="sng">
            <a:solidFill>
              <a:schemeClr val="bg1">
                <a:lumMod val="75000"/>
              </a:schemeClr>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2648" y="1924200"/>
            <a:ext cx="8230076" cy="4865819"/>
          </a:xfrm>
          <a:prstGeom prst="rect">
            <a:avLst/>
          </a:prstGeom>
        </p:spPr>
      </p:pic>
      <p:sp>
        <p:nvSpPr>
          <p:cNvPr id="3" name="Down Arrow 2"/>
          <p:cNvSpPr/>
          <p:nvPr/>
        </p:nvSpPr>
        <p:spPr bwMode="auto">
          <a:xfrm rot="20073359">
            <a:off x="2107532" y="1390957"/>
            <a:ext cx="814136" cy="1066485"/>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0" name="Down Arrow 9"/>
          <p:cNvSpPr/>
          <p:nvPr/>
        </p:nvSpPr>
        <p:spPr bwMode="auto">
          <a:xfrm rot="7260465">
            <a:off x="5060276" y="3900356"/>
            <a:ext cx="814136" cy="1066485"/>
          </a:xfrm>
          <a:prstGeom prst="downArrow">
            <a:avLst/>
          </a:prstGeom>
          <a:solidFill>
            <a:srgbClr val="0000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 name="Rectangle 5"/>
          <p:cNvSpPr/>
          <p:nvPr/>
        </p:nvSpPr>
        <p:spPr>
          <a:xfrm>
            <a:off x="5863362" y="4559643"/>
            <a:ext cx="2518638" cy="461665"/>
          </a:xfrm>
          <a:prstGeom prst="rect">
            <a:avLst/>
          </a:prstGeom>
          <a:solidFill>
            <a:schemeClr val="bg1">
              <a:lumMod val="95000"/>
            </a:schemeClr>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or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7" name="Rectangle 6"/>
          <p:cNvSpPr/>
          <p:nvPr/>
        </p:nvSpPr>
        <p:spPr>
          <a:xfrm>
            <a:off x="7924800" y="5057198"/>
            <a:ext cx="551754" cy="230832"/>
          </a:xfrm>
          <a:prstGeom prst="rect">
            <a:avLst/>
          </a:prstGeom>
        </p:spPr>
        <p:txBody>
          <a:bodyPr wrap="none">
            <a:spAutoFit/>
          </a:bodyPr>
          <a:lstStyle/>
          <a:p>
            <a:r>
              <a:rPr lang="en-US" sz="900" i="1" dirty="0" smtClean="0">
                <a:latin typeface="Cambria" pitchFamily="18" charset="0"/>
              </a:rPr>
              <a:t>lambda</a:t>
            </a:r>
            <a:endParaRPr lang="en-US" sz="900" i="1" dirty="0"/>
          </a:p>
        </p:txBody>
      </p:sp>
    </p:spTree>
    <p:extLst>
      <p:ext uri="{BB962C8B-B14F-4D97-AF65-F5344CB8AC3E}">
        <p14:creationId xmlns:p14="http://schemas.microsoft.com/office/powerpoint/2010/main" val="1181391795"/>
      </p:ext>
    </p:extLst>
  </p:cSld>
  <p:clrMapOvr>
    <a:masterClrMapping/>
  </p:clrMapOvr>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139267"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139268" name="Group 1032"/>
          <p:cNvGrpSpPr>
            <a:grpSpLocks/>
          </p:cNvGrpSpPr>
          <p:nvPr/>
        </p:nvGrpSpPr>
        <p:grpSpPr bwMode="auto">
          <a:xfrm>
            <a:off x="436563" y="1116013"/>
            <a:ext cx="8218487" cy="180975"/>
            <a:chOff x="295" y="1311"/>
            <a:chExt cx="5177" cy="114"/>
          </a:xfrm>
        </p:grpSpPr>
        <p:sp>
          <p:nvSpPr>
            <p:cNvPr id="139270"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9271"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92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0291"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0292" name="Group 1030"/>
          <p:cNvGrpSpPr>
            <a:grpSpLocks/>
          </p:cNvGrpSpPr>
          <p:nvPr/>
        </p:nvGrpSpPr>
        <p:grpSpPr bwMode="auto">
          <a:xfrm>
            <a:off x="436563" y="1116013"/>
            <a:ext cx="8218487" cy="180975"/>
            <a:chOff x="295" y="1311"/>
            <a:chExt cx="5177" cy="114"/>
          </a:xfrm>
        </p:grpSpPr>
        <p:sp>
          <p:nvSpPr>
            <p:cNvPr id="140294"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0295"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0293"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1315"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141316"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1317" name="Group 1029"/>
          <p:cNvGrpSpPr>
            <a:grpSpLocks/>
          </p:cNvGrpSpPr>
          <p:nvPr/>
        </p:nvGrpSpPr>
        <p:grpSpPr bwMode="auto">
          <a:xfrm>
            <a:off x="436563" y="1116013"/>
            <a:ext cx="8218487" cy="180975"/>
            <a:chOff x="295" y="1311"/>
            <a:chExt cx="5177" cy="114"/>
          </a:xfrm>
        </p:grpSpPr>
        <p:sp>
          <p:nvSpPr>
            <p:cNvPr id="141409"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10"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41318" name="Group 1032"/>
          <p:cNvGrpSpPr>
            <a:grpSpLocks/>
          </p:cNvGrpSpPr>
          <p:nvPr/>
        </p:nvGrpSpPr>
        <p:grpSpPr bwMode="auto">
          <a:xfrm>
            <a:off x="4144963" y="2289175"/>
            <a:ext cx="706437" cy="455613"/>
            <a:chOff x="660" y="2852"/>
            <a:chExt cx="445" cy="287"/>
          </a:xfrm>
        </p:grpSpPr>
        <p:sp>
          <p:nvSpPr>
            <p:cNvPr id="141407"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8"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141319" name="Group 1035"/>
          <p:cNvGrpSpPr>
            <a:grpSpLocks/>
          </p:cNvGrpSpPr>
          <p:nvPr/>
        </p:nvGrpSpPr>
        <p:grpSpPr bwMode="auto">
          <a:xfrm>
            <a:off x="1836738" y="2616200"/>
            <a:ext cx="706437" cy="455613"/>
            <a:chOff x="1471" y="2967"/>
            <a:chExt cx="445" cy="287"/>
          </a:xfrm>
        </p:grpSpPr>
        <p:sp>
          <p:nvSpPr>
            <p:cNvPr id="141405"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6"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141320" name="Group 1038"/>
          <p:cNvGrpSpPr>
            <a:grpSpLocks/>
          </p:cNvGrpSpPr>
          <p:nvPr/>
        </p:nvGrpSpPr>
        <p:grpSpPr bwMode="auto">
          <a:xfrm>
            <a:off x="6484938" y="2643188"/>
            <a:ext cx="706437" cy="455612"/>
            <a:chOff x="1471" y="2967"/>
            <a:chExt cx="445" cy="287"/>
          </a:xfrm>
        </p:grpSpPr>
        <p:sp>
          <p:nvSpPr>
            <p:cNvPr id="141403"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4"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1" name="Group 1041"/>
          <p:cNvGrpSpPr>
            <a:grpSpLocks/>
          </p:cNvGrpSpPr>
          <p:nvPr/>
        </p:nvGrpSpPr>
        <p:grpSpPr bwMode="auto">
          <a:xfrm>
            <a:off x="7608888" y="3135313"/>
            <a:ext cx="706437" cy="455612"/>
            <a:chOff x="1471" y="2967"/>
            <a:chExt cx="445" cy="287"/>
          </a:xfrm>
        </p:grpSpPr>
        <p:sp>
          <p:nvSpPr>
            <p:cNvPr id="141401"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2"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141322" name="Group 1044"/>
          <p:cNvGrpSpPr>
            <a:grpSpLocks/>
          </p:cNvGrpSpPr>
          <p:nvPr/>
        </p:nvGrpSpPr>
        <p:grpSpPr bwMode="auto">
          <a:xfrm>
            <a:off x="8294688" y="4040188"/>
            <a:ext cx="706437" cy="455612"/>
            <a:chOff x="1471" y="2967"/>
            <a:chExt cx="445" cy="287"/>
          </a:xfrm>
        </p:grpSpPr>
        <p:sp>
          <p:nvSpPr>
            <p:cNvPr id="141399"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0"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1323" name="Group 1047"/>
          <p:cNvGrpSpPr>
            <a:grpSpLocks/>
          </p:cNvGrpSpPr>
          <p:nvPr/>
        </p:nvGrpSpPr>
        <p:grpSpPr bwMode="auto">
          <a:xfrm>
            <a:off x="5464175" y="3182938"/>
            <a:ext cx="706438" cy="455612"/>
            <a:chOff x="1471" y="2967"/>
            <a:chExt cx="445" cy="287"/>
          </a:xfrm>
        </p:grpSpPr>
        <p:sp>
          <p:nvSpPr>
            <p:cNvPr id="141397"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8"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4" name="Group 1050"/>
          <p:cNvGrpSpPr>
            <a:grpSpLocks/>
          </p:cNvGrpSpPr>
          <p:nvPr/>
        </p:nvGrpSpPr>
        <p:grpSpPr bwMode="auto">
          <a:xfrm>
            <a:off x="3116263" y="3151188"/>
            <a:ext cx="706437" cy="455612"/>
            <a:chOff x="1471" y="2967"/>
            <a:chExt cx="445" cy="287"/>
          </a:xfrm>
        </p:grpSpPr>
        <p:sp>
          <p:nvSpPr>
            <p:cNvPr id="141395"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6"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5" name="Group 1053"/>
          <p:cNvGrpSpPr>
            <a:grpSpLocks/>
          </p:cNvGrpSpPr>
          <p:nvPr/>
        </p:nvGrpSpPr>
        <p:grpSpPr bwMode="auto">
          <a:xfrm>
            <a:off x="747713" y="3138488"/>
            <a:ext cx="706437" cy="455612"/>
            <a:chOff x="1471" y="2967"/>
            <a:chExt cx="445" cy="287"/>
          </a:xfrm>
        </p:grpSpPr>
        <p:sp>
          <p:nvSpPr>
            <p:cNvPr id="141393"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4"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141326" name="Group 1056"/>
          <p:cNvGrpSpPr>
            <a:grpSpLocks/>
          </p:cNvGrpSpPr>
          <p:nvPr/>
        </p:nvGrpSpPr>
        <p:grpSpPr bwMode="auto">
          <a:xfrm>
            <a:off x="222250" y="4033838"/>
            <a:ext cx="706438" cy="455612"/>
            <a:chOff x="1471" y="2967"/>
            <a:chExt cx="445" cy="287"/>
          </a:xfrm>
        </p:grpSpPr>
        <p:sp>
          <p:nvSpPr>
            <p:cNvPr id="141391"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2"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1327" name="Group 1059"/>
          <p:cNvGrpSpPr>
            <a:grpSpLocks/>
          </p:cNvGrpSpPr>
          <p:nvPr/>
        </p:nvGrpSpPr>
        <p:grpSpPr bwMode="auto">
          <a:xfrm>
            <a:off x="1392238" y="4002088"/>
            <a:ext cx="706437" cy="455612"/>
            <a:chOff x="1471" y="2967"/>
            <a:chExt cx="445" cy="287"/>
          </a:xfrm>
        </p:grpSpPr>
        <p:sp>
          <p:nvSpPr>
            <p:cNvPr id="141389"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0"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1328" name="Group 1062"/>
          <p:cNvGrpSpPr>
            <a:grpSpLocks/>
          </p:cNvGrpSpPr>
          <p:nvPr/>
        </p:nvGrpSpPr>
        <p:grpSpPr bwMode="auto">
          <a:xfrm>
            <a:off x="2484438" y="4029075"/>
            <a:ext cx="706437" cy="455613"/>
            <a:chOff x="1471" y="2967"/>
            <a:chExt cx="445" cy="287"/>
          </a:xfrm>
        </p:grpSpPr>
        <p:sp>
          <p:nvSpPr>
            <p:cNvPr id="141387"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8"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9" name="Group 1065"/>
          <p:cNvGrpSpPr>
            <a:grpSpLocks/>
          </p:cNvGrpSpPr>
          <p:nvPr/>
        </p:nvGrpSpPr>
        <p:grpSpPr bwMode="auto">
          <a:xfrm>
            <a:off x="3760788" y="4016375"/>
            <a:ext cx="706437" cy="455613"/>
            <a:chOff x="1471" y="2967"/>
            <a:chExt cx="445" cy="287"/>
          </a:xfrm>
        </p:grpSpPr>
        <p:sp>
          <p:nvSpPr>
            <p:cNvPr id="141385"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6"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30" name="Group 1068"/>
          <p:cNvGrpSpPr>
            <a:grpSpLocks/>
          </p:cNvGrpSpPr>
          <p:nvPr/>
        </p:nvGrpSpPr>
        <p:grpSpPr bwMode="auto">
          <a:xfrm>
            <a:off x="4873625" y="4024313"/>
            <a:ext cx="706438" cy="455612"/>
            <a:chOff x="1471" y="2967"/>
            <a:chExt cx="445" cy="287"/>
          </a:xfrm>
        </p:grpSpPr>
        <p:sp>
          <p:nvSpPr>
            <p:cNvPr id="141383"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4"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1331" name="Group 1071"/>
          <p:cNvGrpSpPr>
            <a:grpSpLocks/>
          </p:cNvGrpSpPr>
          <p:nvPr/>
        </p:nvGrpSpPr>
        <p:grpSpPr bwMode="auto">
          <a:xfrm>
            <a:off x="6091238" y="4032250"/>
            <a:ext cx="706437" cy="455613"/>
            <a:chOff x="1471" y="2967"/>
            <a:chExt cx="445" cy="287"/>
          </a:xfrm>
        </p:grpSpPr>
        <p:sp>
          <p:nvSpPr>
            <p:cNvPr id="141381"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2"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1332" name="Group 1074"/>
          <p:cNvGrpSpPr>
            <a:grpSpLocks/>
          </p:cNvGrpSpPr>
          <p:nvPr/>
        </p:nvGrpSpPr>
        <p:grpSpPr bwMode="auto">
          <a:xfrm>
            <a:off x="7107238" y="4021138"/>
            <a:ext cx="706437" cy="455612"/>
            <a:chOff x="1471" y="2967"/>
            <a:chExt cx="445" cy="287"/>
          </a:xfrm>
        </p:grpSpPr>
        <p:sp>
          <p:nvSpPr>
            <p:cNvPr id="141379"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0"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1333"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4"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5"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6"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7"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8"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9"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0"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1"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2"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3"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4"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5"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6"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7"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8"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9"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0"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1"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2"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3"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4"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5"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6"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7"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8"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9"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60"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41361" name="Group 1105"/>
          <p:cNvGrpSpPr>
            <a:grpSpLocks/>
          </p:cNvGrpSpPr>
          <p:nvPr/>
        </p:nvGrpSpPr>
        <p:grpSpPr bwMode="auto">
          <a:xfrm>
            <a:off x="206375" y="6094413"/>
            <a:ext cx="500063" cy="600075"/>
            <a:chOff x="2928" y="1051"/>
            <a:chExt cx="840" cy="957"/>
          </a:xfrm>
        </p:grpSpPr>
        <p:sp>
          <p:nvSpPr>
            <p:cNvPr id="141366"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1367"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8"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9"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0"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1"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2"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3"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4"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5"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1376"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1377"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1378"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141362"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63"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141364"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141365"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28600"/>
            <a:ext cx="7896225"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9" name="Text Box 5"/>
          <p:cNvSpPr txBox="1">
            <a:spLocks noChangeArrowheads="1"/>
          </p:cNvSpPr>
          <p:nvPr/>
        </p:nvSpPr>
        <p:spPr bwMode="auto">
          <a:xfrm>
            <a:off x="1517650" y="752475"/>
            <a:ext cx="3886200" cy="461963"/>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Thanks to Alex Hagen !</a:t>
            </a:r>
          </a:p>
        </p:txBody>
      </p:sp>
      <p:sp>
        <p:nvSpPr>
          <p:cNvPr id="142340" name="Rectangle 3"/>
          <p:cNvSpPr>
            <a:spLocks noChangeArrowheads="1"/>
          </p:cNvSpPr>
          <p:nvPr/>
        </p:nvSpPr>
        <p:spPr bwMode="auto">
          <a:xfrm>
            <a:off x="838200" y="4343400"/>
            <a:ext cx="1254125" cy="2006600"/>
          </a:xfrm>
          <a:prstGeom prst="rect">
            <a:avLst/>
          </a:prstGeom>
          <a:solidFill>
            <a:schemeClr val="bg1"/>
          </a:solidFill>
          <a:ln w="9525">
            <a:solidFill>
              <a:schemeClr val="bg1"/>
            </a:solidFill>
            <a:round/>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2341" name="Text Box 5"/>
          <p:cNvSpPr txBox="1">
            <a:spLocks noChangeArrowheads="1"/>
          </p:cNvSpPr>
          <p:nvPr/>
        </p:nvSpPr>
        <p:spPr bwMode="auto">
          <a:xfrm>
            <a:off x="4598988" y="2814638"/>
            <a:ext cx="2411412" cy="830262"/>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t>Do it yourself data-structures...</a:t>
            </a:r>
          </a:p>
        </p:txBody>
      </p:sp>
    </p:spTree>
  </p:cSld>
  <p:clrMapOvr>
    <a:masterClrMapping/>
  </p:clrMapOvr>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4"/>
          <p:cNvGrpSpPr>
            <a:grpSpLocks/>
          </p:cNvGrpSpPr>
          <p:nvPr/>
        </p:nvGrpSpPr>
        <p:grpSpPr bwMode="auto">
          <a:xfrm>
            <a:off x="457200" y="1143000"/>
            <a:ext cx="8218488" cy="180975"/>
            <a:chOff x="295" y="1311"/>
            <a:chExt cx="5177" cy="114"/>
          </a:xfrm>
        </p:grpSpPr>
        <p:sp>
          <p:nvSpPr>
            <p:cNvPr id="14341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43363"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4"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3365" name="Rectangle 87"/>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3366" name="Group 88"/>
          <p:cNvGrpSpPr>
            <a:grpSpLocks/>
          </p:cNvGrpSpPr>
          <p:nvPr/>
        </p:nvGrpSpPr>
        <p:grpSpPr bwMode="auto">
          <a:xfrm>
            <a:off x="8135938" y="2914650"/>
            <a:ext cx="706437" cy="455613"/>
            <a:chOff x="1471" y="2967"/>
            <a:chExt cx="445" cy="287"/>
          </a:xfrm>
        </p:grpSpPr>
        <p:sp>
          <p:nvSpPr>
            <p:cNvPr id="143409"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0"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3367" name="Group 91"/>
          <p:cNvGrpSpPr>
            <a:grpSpLocks/>
          </p:cNvGrpSpPr>
          <p:nvPr/>
        </p:nvGrpSpPr>
        <p:grpSpPr bwMode="auto">
          <a:xfrm>
            <a:off x="609600" y="2913063"/>
            <a:ext cx="706438" cy="455612"/>
            <a:chOff x="1471" y="2967"/>
            <a:chExt cx="445" cy="287"/>
          </a:xfrm>
        </p:grpSpPr>
        <p:sp>
          <p:nvSpPr>
            <p:cNvPr id="143407"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8"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3368" name="Group 94"/>
          <p:cNvGrpSpPr>
            <a:grpSpLocks/>
          </p:cNvGrpSpPr>
          <p:nvPr/>
        </p:nvGrpSpPr>
        <p:grpSpPr bwMode="auto">
          <a:xfrm>
            <a:off x="1600200" y="2913063"/>
            <a:ext cx="706438" cy="455612"/>
            <a:chOff x="1471" y="2967"/>
            <a:chExt cx="445" cy="287"/>
          </a:xfrm>
        </p:grpSpPr>
        <p:sp>
          <p:nvSpPr>
            <p:cNvPr id="143405"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6"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3369" name="Group 97"/>
          <p:cNvGrpSpPr>
            <a:grpSpLocks/>
          </p:cNvGrpSpPr>
          <p:nvPr/>
        </p:nvGrpSpPr>
        <p:grpSpPr bwMode="auto">
          <a:xfrm>
            <a:off x="2590800" y="2913063"/>
            <a:ext cx="706438" cy="455612"/>
            <a:chOff x="1471" y="2967"/>
            <a:chExt cx="445" cy="287"/>
          </a:xfrm>
        </p:grpSpPr>
        <p:sp>
          <p:nvSpPr>
            <p:cNvPr id="143403"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4"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3370" name="Group 100"/>
          <p:cNvGrpSpPr>
            <a:grpSpLocks/>
          </p:cNvGrpSpPr>
          <p:nvPr/>
        </p:nvGrpSpPr>
        <p:grpSpPr bwMode="auto">
          <a:xfrm>
            <a:off x="3602038" y="2913063"/>
            <a:ext cx="706437" cy="455612"/>
            <a:chOff x="1471" y="2967"/>
            <a:chExt cx="445" cy="287"/>
          </a:xfrm>
        </p:grpSpPr>
        <p:sp>
          <p:nvSpPr>
            <p:cNvPr id="143401"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2"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3371" name="Group 103"/>
          <p:cNvGrpSpPr>
            <a:grpSpLocks/>
          </p:cNvGrpSpPr>
          <p:nvPr/>
        </p:nvGrpSpPr>
        <p:grpSpPr bwMode="auto">
          <a:xfrm>
            <a:off x="4714875" y="2913063"/>
            <a:ext cx="706438" cy="455612"/>
            <a:chOff x="1471" y="2967"/>
            <a:chExt cx="445" cy="287"/>
          </a:xfrm>
        </p:grpSpPr>
        <p:sp>
          <p:nvSpPr>
            <p:cNvPr id="143399"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0"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3372" name="Group 106"/>
          <p:cNvGrpSpPr>
            <a:grpSpLocks/>
          </p:cNvGrpSpPr>
          <p:nvPr/>
        </p:nvGrpSpPr>
        <p:grpSpPr bwMode="auto">
          <a:xfrm>
            <a:off x="5932488" y="2913063"/>
            <a:ext cx="706437" cy="455612"/>
            <a:chOff x="1471" y="2967"/>
            <a:chExt cx="445" cy="287"/>
          </a:xfrm>
        </p:grpSpPr>
        <p:sp>
          <p:nvSpPr>
            <p:cNvPr id="143397"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8"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3373" name="Group 109"/>
          <p:cNvGrpSpPr>
            <a:grpSpLocks/>
          </p:cNvGrpSpPr>
          <p:nvPr/>
        </p:nvGrpSpPr>
        <p:grpSpPr bwMode="auto">
          <a:xfrm>
            <a:off x="6948488" y="2913063"/>
            <a:ext cx="706437" cy="455612"/>
            <a:chOff x="1471" y="2967"/>
            <a:chExt cx="445" cy="287"/>
          </a:xfrm>
        </p:grpSpPr>
        <p:sp>
          <p:nvSpPr>
            <p:cNvPr id="143395"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6"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3374" name="Oval 113"/>
          <p:cNvSpPr>
            <a:spLocks noChangeArrowheads="1"/>
          </p:cNvSpPr>
          <p:nvPr/>
        </p:nvSpPr>
        <p:spPr bwMode="auto">
          <a:xfrm>
            <a:off x="4649788"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5" name="Oval 115"/>
          <p:cNvSpPr>
            <a:spLocks noChangeArrowheads="1"/>
          </p:cNvSpPr>
          <p:nvPr/>
        </p:nvSpPr>
        <p:spPr bwMode="auto">
          <a:xfrm>
            <a:off x="586581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6" name="Oval 116"/>
          <p:cNvSpPr>
            <a:spLocks noChangeArrowheads="1"/>
          </p:cNvSpPr>
          <p:nvPr/>
        </p:nvSpPr>
        <p:spPr bwMode="auto">
          <a:xfrm>
            <a:off x="68754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7" name="Oval 117"/>
          <p:cNvSpPr>
            <a:spLocks noChangeArrowheads="1"/>
          </p:cNvSpPr>
          <p:nvPr/>
        </p:nvSpPr>
        <p:spPr bwMode="auto">
          <a:xfrm>
            <a:off x="80692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8" name="Freeform 118"/>
          <p:cNvSpPr>
            <a:spLocks/>
          </p:cNvSpPr>
          <p:nvPr/>
        </p:nvSpPr>
        <p:spPr bwMode="auto">
          <a:xfrm>
            <a:off x="1576388" y="6411913"/>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43379" name="Group 119"/>
          <p:cNvGrpSpPr>
            <a:grpSpLocks/>
          </p:cNvGrpSpPr>
          <p:nvPr/>
        </p:nvGrpSpPr>
        <p:grpSpPr bwMode="auto">
          <a:xfrm>
            <a:off x="206375" y="6094413"/>
            <a:ext cx="500063" cy="600075"/>
            <a:chOff x="2928" y="1051"/>
            <a:chExt cx="840" cy="957"/>
          </a:xfrm>
        </p:grpSpPr>
        <p:sp>
          <p:nvSpPr>
            <p:cNvPr id="143382" name="Freeform 12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83" name="Oval 12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4" name="Oval 12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5" name="Oval 12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6" name="Oval 12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7" name="Oval 12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8" name="Oval 12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9" name="Oval 12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0" name="AutoShape 12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1" name="Freeform 12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92" name="Freeform 13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93" name="Freeform 13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94" name="Freeform 13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80" name="Text Box 133"/>
          <p:cNvSpPr txBox="1">
            <a:spLocks noChangeArrowheads="1"/>
          </p:cNvSpPr>
          <p:nvPr/>
        </p:nvSpPr>
        <p:spPr bwMode="auto">
          <a:xfrm>
            <a:off x="722313" y="6116638"/>
            <a:ext cx="1374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Where does this go?</a:t>
            </a:r>
          </a:p>
        </p:txBody>
      </p:sp>
      <p:sp>
        <p:nvSpPr>
          <p:cNvPr id="143381" name="Text Box 134"/>
          <p:cNvSpPr txBox="1">
            <a:spLocks noChangeArrowheads="1"/>
          </p:cNvSpPr>
          <p:nvPr/>
        </p:nvSpPr>
        <p:spPr bwMode="auto">
          <a:xfrm>
            <a:off x="4284663" y="6092825"/>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3200">
                <a:latin typeface="Comic Sans MS" pitchFamily="66" charset="0"/>
              </a:rPr>
              <a:t>8 states suffice!</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4387" name="Group 4"/>
          <p:cNvGrpSpPr>
            <a:grpSpLocks/>
          </p:cNvGrpSpPr>
          <p:nvPr/>
        </p:nvGrpSpPr>
        <p:grpSpPr bwMode="auto">
          <a:xfrm>
            <a:off x="457200" y="1143000"/>
            <a:ext cx="8218488" cy="180975"/>
            <a:chOff x="295" y="1311"/>
            <a:chExt cx="5177" cy="114"/>
          </a:xfrm>
        </p:grpSpPr>
        <p:sp>
          <p:nvSpPr>
            <p:cNvPr id="14441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41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4388"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4389"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390"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 cents</a:t>
            </a:r>
            <a:endParaRPr lang="en-US" altLang="en-US">
              <a:latin typeface="Arial" pitchFamily="34" charset="0"/>
            </a:endParaRPr>
          </a:p>
        </p:txBody>
      </p:sp>
      <p:sp>
        <p:nvSpPr>
          <p:cNvPr id="144391"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 cents</a:t>
            </a:r>
            <a:endParaRPr lang="en-US" altLang="en-US">
              <a:latin typeface="Arial" pitchFamily="34" charset="0"/>
            </a:endParaRPr>
          </a:p>
        </p:txBody>
      </p:sp>
      <p:sp>
        <p:nvSpPr>
          <p:cNvPr id="144392"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25 cents</a:t>
            </a:r>
            <a:endParaRPr lang="en-US" altLang="en-US">
              <a:latin typeface="Arial" pitchFamily="34" charset="0"/>
            </a:endParaRPr>
          </a:p>
        </p:txBody>
      </p:sp>
      <p:sp>
        <p:nvSpPr>
          <p:cNvPr id="144393"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4"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5"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44396" name="AutoShape 21"/>
          <p:cNvCxnSpPr>
            <a:cxnSpLocks noChangeShapeType="1"/>
            <a:stCxn id="144388" idx="7"/>
            <a:endCxn id="144388" idx="6"/>
          </p:cNvCxnSpPr>
          <p:nvPr/>
        </p:nvCxnSpPr>
        <p:spPr bwMode="auto">
          <a:xfrm rot="16200000" flipH="1">
            <a:off x="6043613" y="2043113"/>
            <a:ext cx="242887" cy="166687"/>
          </a:xfrm>
          <a:prstGeom prst="curvedConnector4">
            <a:avLst>
              <a:gd name="adj1" fmla="val -135704"/>
              <a:gd name="adj2" fmla="val 236569"/>
            </a:avLst>
          </a:prstGeom>
          <a:noFill/>
          <a:ln w="28575">
            <a:solidFill>
              <a:srgbClr val="800000"/>
            </a:solidFill>
            <a:round/>
            <a:headEnd/>
            <a:tailEnd type="triangle" w="med" len="med"/>
          </a:ln>
          <a:extLst>
            <a:ext uri="{909E8E84-426E-40dd-AFC4-6F175D3DCCD1}">
              <a14:hiddenFill xmlns:a14="http://schemas.microsoft.com/office/drawing/2010/main">
                <a:noFill/>
              </a14:hiddenFill>
            </a:ext>
          </a:extLst>
        </p:spPr>
      </p:cxnSp>
      <p:sp>
        <p:nvSpPr>
          <p:cNvPr id="144397"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solidFill>
                  <a:srgbClr val="800000"/>
                </a:solidFill>
                <a:latin typeface="Arial" pitchFamily="34" charset="0"/>
              </a:rPr>
              <a:t>penny, fifty cent piece,</a:t>
            </a:r>
          </a:p>
          <a:p>
            <a:pPr>
              <a:spcBef>
                <a:spcPct val="0"/>
              </a:spcBef>
            </a:pPr>
            <a:r>
              <a:rPr lang="en-US" altLang="en-US" sz="1400">
                <a:solidFill>
                  <a:srgbClr val="800000"/>
                </a:solidFill>
                <a:latin typeface="Arial" pitchFamily="34" charset="0"/>
              </a:rPr>
              <a:t>silver dollar, Canadian</a:t>
            </a:r>
          </a:p>
          <a:p>
            <a:pPr>
              <a:spcBef>
                <a:spcPct val="0"/>
              </a:spcBef>
            </a:pPr>
            <a:r>
              <a:rPr lang="en-US" altLang="en-US" sz="1400">
                <a:solidFill>
                  <a:srgbClr val="800000"/>
                </a:solidFill>
                <a:latin typeface="Arial" pitchFamily="34" charset="0"/>
              </a:rPr>
              <a:t>currency, CS 5 Euro, ….</a:t>
            </a:r>
          </a:p>
        </p:txBody>
      </p:sp>
      <p:sp>
        <p:nvSpPr>
          <p:cNvPr id="144398"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quarter</a:t>
            </a:r>
            <a:endParaRPr lang="en-US" altLang="en-US">
              <a:latin typeface="Calibri" pitchFamily="34" charset="0"/>
            </a:endParaRPr>
          </a:p>
        </p:txBody>
      </p:sp>
      <p:sp>
        <p:nvSpPr>
          <p:cNvPr id="144399"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0"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1"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2"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3"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 cents</a:t>
            </a:r>
            <a:endParaRPr lang="en-US" altLang="en-US">
              <a:latin typeface="Arial" pitchFamily="34" charset="0"/>
            </a:endParaRPr>
          </a:p>
        </p:txBody>
      </p:sp>
      <p:sp>
        <p:nvSpPr>
          <p:cNvPr id="144404"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20 cents</a:t>
            </a:r>
            <a:endParaRPr lang="en-US" altLang="en-US">
              <a:latin typeface="Arial" pitchFamily="34" charset="0"/>
            </a:endParaRPr>
          </a:p>
        </p:txBody>
      </p:sp>
      <p:sp>
        <p:nvSpPr>
          <p:cNvPr id="144405"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6"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7"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8"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9"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44410"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1"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12" name="Text Box 41"/>
          <p:cNvSpPr txBox="1">
            <a:spLocks noChangeArrowheads="1"/>
          </p:cNvSpPr>
          <p:nvPr/>
        </p:nvSpPr>
        <p:spPr bwMode="auto">
          <a:xfrm>
            <a:off x="4419600" y="6019800"/>
            <a:ext cx="3371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0900FF"/>
                </a:solidFill>
                <a:latin typeface="Arial" pitchFamily="34" charset="0"/>
              </a:rPr>
              <a:t>(some transitions not shown)</a:t>
            </a:r>
            <a:endParaRPr lang="en-US" altLang="en-US">
              <a:solidFill>
                <a:srgbClr val="0900FF"/>
              </a:solidFill>
              <a:latin typeface="Arial" pitchFamily="34" charset="0"/>
            </a:endParaRPr>
          </a:p>
        </p:txBody>
      </p:sp>
      <p:sp>
        <p:nvSpPr>
          <p:cNvPr id="144413"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4" name="Text Box 43"/>
          <p:cNvSpPr txBox="1">
            <a:spLocks noChangeArrowheads="1"/>
          </p:cNvSpPr>
          <p:nvPr/>
        </p:nvSpPr>
        <p:spPr bwMode="auto">
          <a:xfrm>
            <a:off x="7186613" y="2646363"/>
            <a:ext cx="1611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latin typeface="Arial" pitchFamily="34" charset="0"/>
              </a:rPr>
              <a:t>select drink</a:t>
            </a:r>
            <a:endParaRPr lang="en-US" altLang="en-US" b="1">
              <a:latin typeface="Arial" pitchFamily="34" charset="0"/>
            </a:endParaRPr>
          </a:p>
        </p:txBody>
      </p:sp>
      <p:sp>
        <p:nvSpPr>
          <p:cNvPr id="144415"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sp>
        <p:nvSpPr>
          <p:cNvPr id="144416" name="Text Box 25"/>
          <p:cNvSpPr txBox="1">
            <a:spLocks noChangeArrowheads="1"/>
          </p:cNvSpPr>
          <p:nvPr/>
        </p:nvSpPr>
        <p:spPr bwMode="auto">
          <a:xfrm>
            <a:off x="479425" y="4370388"/>
            <a:ext cx="1709738"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i="1">
                <a:latin typeface="Calibri" pitchFamily="34" charset="0"/>
              </a:rPr>
              <a:t>mechanical</a:t>
            </a:r>
            <a:endParaRPr lang="en-US" altLang="en-US" sz="2000">
              <a:latin typeface="Calibri" pitchFamily="34" charset="0"/>
            </a:endParaRPr>
          </a:p>
          <a:p>
            <a:pPr algn="ctr">
              <a:spcBef>
                <a:spcPct val="0"/>
              </a:spcBef>
            </a:pPr>
            <a:r>
              <a:rPr lang="en-US" altLang="en-US" sz="2000">
                <a:latin typeface="Calibri" pitchFamily="34" charset="0"/>
              </a:rPr>
              <a:t>vending machine</a:t>
            </a:r>
            <a:endParaRPr lang="en-US" altLang="en-US">
              <a:latin typeface="Calibri"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0" name="Group 1026"/>
          <p:cNvGrpSpPr>
            <a:grpSpLocks/>
          </p:cNvGrpSpPr>
          <p:nvPr/>
        </p:nvGrpSpPr>
        <p:grpSpPr bwMode="auto">
          <a:xfrm>
            <a:off x="457200" y="1143000"/>
            <a:ext cx="8218488" cy="180975"/>
            <a:chOff x="295" y="1311"/>
            <a:chExt cx="5177" cy="114"/>
          </a:xfrm>
        </p:grpSpPr>
        <p:sp>
          <p:nvSpPr>
            <p:cNvPr id="14544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5411"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pic>
        <p:nvPicPr>
          <p:cNvPr id="145412"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5414"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15"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45416"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45417"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145418"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145419"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145420"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145421"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145422"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145423"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145424"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145425"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145426"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145427"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145428"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145429"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145430" name="Group 1080"/>
          <p:cNvGrpSpPr>
            <a:grpSpLocks/>
          </p:cNvGrpSpPr>
          <p:nvPr/>
        </p:nvGrpSpPr>
        <p:grpSpPr bwMode="auto">
          <a:xfrm>
            <a:off x="228600" y="6019800"/>
            <a:ext cx="457200" cy="609600"/>
            <a:chOff x="2928" y="1051"/>
            <a:chExt cx="840" cy="957"/>
          </a:xfrm>
        </p:grpSpPr>
        <p:sp>
          <p:nvSpPr>
            <p:cNvPr id="145433"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34"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5"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6"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7"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8"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9"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0"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1"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2"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43"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44"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45"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31" name="AutoShape 1094"/>
          <p:cNvSpPr>
            <a:spLocks noChangeArrowheads="1"/>
          </p:cNvSpPr>
          <p:nvPr/>
        </p:nvSpPr>
        <p:spPr bwMode="auto">
          <a:xfrm>
            <a:off x="533400" y="5137150"/>
            <a:ext cx="1601788" cy="730250"/>
          </a:xfrm>
          <a:prstGeom prst="wedgeRectCallout">
            <a:avLst>
              <a:gd name="adj1" fmla="val -37116"/>
              <a:gd name="adj2" fmla="val 12108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here!</a:t>
            </a:r>
            <a:endParaRPr lang="en-US" altLang="en-US"/>
          </a:p>
        </p:txBody>
      </p:sp>
      <p:sp>
        <p:nvSpPr>
          <p:cNvPr id="145432"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1026"/>
          <p:cNvGrpSpPr>
            <a:grpSpLocks/>
          </p:cNvGrpSpPr>
          <p:nvPr/>
        </p:nvGrpSpPr>
        <p:grpSpPr bwMode="auto">
          <a:xfrm>
            <a:off x="3116263" y="1143000"/>
            <a:ext cx="5559425" cy="180975"/>
            <a:chOff x="295" y="1311"/>
            <a:chExt cx="5177" cy="114"/>
          </a:xfrm>
        </p:grpSpPr>
        <p:sp>
          <p:nvSpPr>
            <p:cNvPr id="14645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6435"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 </a:t>
            </a:r>
            <a:r>
              <a:rPr lang="en-US" altLang="en-US" sz="4400" i="1">
                <a:latin typeface="Times" pitchFamily="-106" charset="0"/>
              </a:rPr>
              <a:t>Game AI</a:t>
            </a:r>
            <a:endParaRPr lang="en-US" altLang="en-US" sz="4400">
              <a:latin typeface="Times" pitchFamily="-106" charset="0"/>
            </a:endParaRPr>
          </a:p>
        </p:txBody>
      </p:sp>
      <p:pic>
        <p:nvPicPr>
          <p:cNvPr id="146436"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7"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8" name="Text Box 1069"/>
          <p:cNvSpPr txBox="1">
            <a:spLocks noChangeArrowheads="1"/>
          </p:cNvSpPr>
          <p:nvPr/>
        </p:nvSpPr>
        <p:spPr bwMode="auto">
          <a:xfrm>
            <a:off x="3992563" y="1898650"/>
            <a:ext cx="39258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The state-machine controlling </a:t>
            </a:r>
            <a:r>
              <a:rPr lang="en-US" altLang="en-US" i="1">
                <a:solidFill>
                  <a:srgbClr val="0900FF"/>
                </a:solidFill>
              </a:rPr>
              <a:t>Shambler </a:t>
            </a:r>
            <a:r>
              <a:rPr lang="en-US" altLang="en-US">
                <a:solidFill>
                  <a:srgbClr val="0900FF"/>
                </a:solidFill>
              </a:rPr>
              <a:t>monsters…</a:t>
            </a:r>
          </a:p>
        </p:txBody>
      </p:sp>
      <p:grpSp>
        <p:nvGrpSpPr>
          <p:cNvPr id="146439" name="Group 1070"/>
          <p:cNvGrpSpPr>
            <a:grpSpLocks/>
          </p:cNvGrpSpPr>
          <p:nvPr/>
        </p:nvGrpSpPr>
        <p:grpSpPr bwMode="auto">
          <a:xfrm>
            <a:off x="1065213" y="5997575"/>
            <a:ext cx="457200" cy="609600"/>
            <a:chOff x="2928" y="1051"/>
            <a:chExt cx="840" cy="957"/>
          </a:xfrm>
        </p:grpSpPr>
        <p:sp>
          <p:nvSpPr>
            <p:cNvPr id="146441"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6442"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3"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4"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5"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6"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7"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8"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9"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0"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6451"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6452"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6453"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6440"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omic Sans MS" pitchFamily="66" charset="0"/>
              </a:rPr>
              <a:t>I'm </a:t>
            </a:r>
            <a:r>
              <a:rPr lang="en-US" altLang="en-US" sz="1200" b="1" i="1">
                <a:latin typeface="Comic Sans MS" pitchFamily="66" charset="0"/>
              </a:rPr>
              <a:t>Quaking</a:t>
            </a:r>
            <a:r>
              <a:rPr lang="en-US" altLang="en-US" sz="1200">
                <a:latin typeface="Comic Sans MS" pitchFamily="66" charset="0"/>
              </a:rPr>
              <a:t> in my AstroBoots</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457200" y="1143000"/>
            <a:ext cx="8218488" cy="180975"/>
            <a:chOff x="295" y="1311"/>
            <a:chExt cx="5177" cy="114"/>
          </a:xfrm>
        </p:grpSpPr>
        <p:sp>
          <p:nvSpPr>
            <p:cNvPr id="14746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746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745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FSMs driving robots...</a:t>
            </a:r>
          </a:p>
        </p:txBody>
      </p:sp>
      <p:sp>
        <p:nvSpPr>
          <p:cNvPr id="147460" name="Text Box 1067"/>
          <p:cNvSpPr txBox="1">
            <a:spLocks noChangeArrowheads="1"/>
          </p:cNvSpPr>
          <p:nvPr/>
        </p:nvSpPr>
        <p:spPr bwMode="auto">
          <a:xfrm>
            <a:off x="5602288" y="6021388"/>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MIT's car, Talos</a:t>
            </a:r>
          </a:p>
        </p:txBody>
      </p:sp>
      <p:sp>
        <p:nvSpPr>
          <p:cNvPr id="147461" name="Text Box 1067"/>
          <p:cNvSpPr txBox="1">
            <a:spLocks noChangeArrowheads="1"/>
          </p:cNvSpPr>
          <p:nvPr/>
        </p:nvSpPr>
        <p:spPr bwMode="auto">
          <a:xfrm>
            <a:off x="411163" y="6021388"/>
            <a:ext cx="3670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Cal's towel-folding robot...</a:t>
            </a:r>
          </a:p>
        </p:txBody>
      </p:sp>
      <p:pic>
        <p:nvPicPr>
          <p:cNvPr id="147462" name="Picture 7" descr="Picture 3.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3505200"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3" name="Picture 8" descr="Picture 4.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43400" y="2362200"/>
            <a:ext cx="4637088"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1026"/>
          <p:cNvGrpSpPr>
            <a:grpSpLocks/>
          </p:cNvGrpSpPr>
          <p:nvPr/>
        </p:nvGrpSpPr>
        <p:grpSpPr bwMode="auto">
          <a:xfrm>
            <a:off x="457200" y="1143000"/>
            <a:ext cx="8218488" cy="180975"/>
            <a:chOff x="295" y="1311"/>
            <a:chExt cx="5177" cy="114"/>
          </a:xfrm>
        </p:grpSpPr>
        <p:sp>
          <p:nvSpPr>
            <p:cNvPr id="14850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50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8483"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48484"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there limits to what FSMs' can do?</a:t>
            </a:r>
          </a:p>
        </p:txBody>
      </p:sp>
      <p:sp>
        <p:nvSpPr>
          <p:cNvPr id="148485"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a:t>
            </a:r>
            <a:r>
              <a:rPr lang="en-US" altLang="en-US" sz="1800">
                <a:solidFill>
                  <a:srgbClr val="800000"/>
                </a:solidFill>
                <a:latin typeface="Comic Sans MS" pitchFamily="66" charset="0"/>
              </a:rPr>
              <a:t>binary-string problems </a:t>
            </a:r>
            <a:r>
              <a:rPr lang="en-US" altLang="en-US" sz="1800">
                <a:latin typeface="Comic Sans MS" pitchFamily="66" charset="0"/>
              </a:rPr>
              <a:t>that FSMs can't solve?</a:t>
            </a:r>
            <a:endParaRPr lang="en-US" altLang="en-US" sz="1800"/>
          </a:p>
        </p:txBody>
      </p:sp>
      <p:sp>
        <p:nvSpPr>
          <p:cNvPr id="148486" name="Text Box 1032"/>
          <p:cNvSpPr txBox="1">
            <a:spLocks noChangeArrowheads="1"/>
          </p:cNvSpPr>
          <p:nvPr/>
        </p:nvSpPr>
        <p:spPr bwMode="auto">
          <a:xfrm>
            <a:off x="238125" y="4468813"/>
            <a:ext cx="23717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whose first character is the same as the last character?</a:t>
            </a:r>
          </a:p>
        </p:txBody>
      </p:sp>
      <p:grpSp>
        <p:nvGrpSpPr>
          <p:cNvPr id="148487" name="Group 1056"/>
          <p:cNvGrpSpPr>
            <a:grpSpLocks/>
          </p:cNvGrpSpPr>
          <p:nvPr/>
        </p:nvGrpSpPr>
        <p:grpSpPr bwMode="auto">
          <a:xfrm>
            <a:off x="304800" y="5867400"/>
            <a:ext cx="457200" cy="609600"/>
            <a:chOff x="2928" y="1051"/>
            <a:chExt cx="840" cy="957"/>
          </a:xfrm>
        </p:grpSpPr>
        <p:sp>
          <p:nvSpPr>
            <p:cNvPr id="148489" name="Freeform 1057"/>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8490" name="Oval 1058"/>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1" name="Oval 1059"/>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2" name="Oval 1060"/>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3" name="Oval 1061"/>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4" name="Oval 1062"/>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5" name="Oval 1063"/>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6" name="Oval 1064"/>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7" name="AutoShape 1065"/>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8" name="Freeform 1066"/>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8499" name="Freeform 1067"/>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8500" name="Freeform 1068"/>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8501" name="Freeform 1069"/>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8488" name="Text Box 1070"/>
          <p:cNvSpPr txBox="1">
            <a:spLocks noChangeArrowheads="1"/>
          </p:cNvSpPr>
          <p:nvPr/>
        </p:nvSpPr>
        <p:spPr bwMode="auto">
          <a:xfrm>
            <a:off x="849313" y="5842000"/>
            <a:ext cx="16557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Is this even possible?</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8"/>
          <p:cNvSpPr txBox="1">
            <a:spLocks noChangeArrowheads="1"/>
          </p:cNvSpPr>
          <p:nvPr/>
        </p:nvSpPr>
        <p:spPr bwMode="auto">
          <a:xfrm>
            <a:off x="4284439" y="4789025"/>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a:t>
            </a:r>
            <a:r>
              <a:rPr lang="en-US" altLang="en-US" sz="1400" dirty="0">
                <a:latin typeface="Cambria" panose="02040503050406030204" pitchFamily="18" charset="0"/>
              </a:rPr>
              <a:t>0  … </a:t>
            </a:r>
            <a:r>
              <a:rPr lang="en-US" altLang="en-US" sz="1400" b="1" dirty="0">
                <a:latin typeface="Cambria" panose="02040503050406030204" pitchFamily="18" charset="0"/>
              </a:rPr>
              <a:t>or</a:t>
            </a:r>
            <a:r>
              <a:rPr lang="en-US" altLang="en-US" sz="1400" dirty="0">
                <a:latin typeface="Cambria" panose="02040503050406030204" pitchFamily="18" charset="0"/>
              </a:rPr>
              <a:t> ...</a:t>
            </a:r>
          </a:p>
        </p:txBody>
      </p:sp>
      <p:sp>
        <p:nvSpPr>
          <p:cNvPr id="56" name="Text Box 8"/>
          <p:cNvSpPr txBox="1">
            <a:spLocks noChangeArrowheads="1"/>
          </p:cNvSpPr>
          <p:nvPr/>
        </p:nvSpPr>
        <p:spPr bwMode="auto">
          <a:xfrm>
            <a:off x="4284439" y="5020491"/>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8" y="5251957"/>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a:latin typeface="Cambria" panose="02040503050406030204" pitchFamily="18" charset="0"/>
              </a:rPr>
              <a:t> </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4326160"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4150242" y="152400"/>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Tree>
    <p:extLst>
      <p:ext uri="{BB962C8B-B14F-4D97-AF65-F5344CB8AC3E}">
        <p14:creationId xmlns:p14="http://schemas.microsoft.com/office/powerpoint/2010/main" val="3567315471"/>
      </p:ext>
    </p:extLst>
  </p:cSld>
  <p:clrMapOvr>
    <a:masterClrMapping/>
  </p:clrMapOvr>
  <p:timing>
    <p:tnLst>
      <p:par>
        <p:cTn xmlns:p14="http://schemas.microsoft.com/office/powerpoint/2010/mai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6" name="Group 1026"/>
          <p:cNvGrpSpPr>
            <a:grpSpLocks/>
          </p:cNvGrpSpPr>
          <p:nvPr/>
        </p:nvGrpSpPr>
        <p:grpSpPr bwMode="auto">
          <a:xfrm>
            <a:off x="457200" y="1143000"/>
            <a:ext cx="8218488" cy="180975"/>
            <a:chOff x="295" y="1311"/>
            <a:chExt cx="5177" cy="114"/>
          </a:xfrm>
        </p:grpSpPr>
        <p:sp>
          <p:nvSpPr>
            <p:cNvPr id="14952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9507"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149508"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149509"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149510" name="Group 1033"/>
          <p:cNvGrpSpPr>
            <a:grpSpLocks/>
          </p:cNvGrpSpPr>
          <p:nvPr/>
        </p:nvGrpSpPr>
        <p:grpSpPr bwMode="auto">
          <a:xfrm>
            <a:off x="252413" y="6073775"/>
            <a:ext cx="457200" cy="609600"/>
            <a:chOff x="2928" y="1051"/>
            <a:chExt cx="840" cy="957"/>
          </a:xfrm>
        </p:grpSpPr>
        <p:sp>
          <p:nvSpPr>
            <p:cNvPr id="149513"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14"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5"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6"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7"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8"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9"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0"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1"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2"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23"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24"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25"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11"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149512"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1026"/>
          <p:cNvGrpSpPr>
            <a:grpSpLocks/>
          </p:cNvGrpSpPr>
          <p:nvPr/>
        </p:nvGrpSpPr>
        <p:grpSpPr bwMode="auto">
          <a:xfrm>
            <a:off x="457200" y="1143000"/>
            <a:ext cx="8218488" cy="180975"/>
            <a:chOff x="295" y="1311"/>
            <a:chExt cx="5177" cy="114"/>
          </a:xfrm>
        </p:grpSpPr>
        <p:sp>
          <p:nvSpPr>
            <p:cNvPr id="1505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05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50531"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50532"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There </a:t>
            </a:r>
            <a:r>
              <a:rPr lang="en-US" altLang="en-US" sz="2800" b="1" i="1" u="sng">
                <a:solidFill>
                  <a:srgbClr val="0900FF"/>
                </a:solidFill>
              </a:rPr>
              <a:t>are</a:t>
            </a:r>
            <a:r>
              <a:rPr lang="en-US" altLang="en-US" sz="2800">
                <a:solidFill>
                  <a:srgbClr val="0900FF"/>
                </a:solidFill>
              </a:rPr>
              <a:t> limits to what FSMs' can do.</a:t>
            </a:r>
          </a:p>
        </p:txBody>
      </p:sp>
      <p:sp>
        <p:nvSpPr>
          <p:cNvPr id="150533" name="Rectangle 1039"/>
          <p:cNvSpPr>
            <a:spLocks noChangeArrowheads="1"/>
          </p:cNvSpPr>
          <p:nvPr/>
        </p:nvSpPr>
        <p:spPr bwMode="auto">
          <a:xfrm>
            <a:off x="882650" y="4976813"/>
            <a:ext cx="1533525"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only 1s and 0s?</a:t>
            </a:r>
          </a:p>
        </p:txBody>
      </p:sp>
      <p:sp>
        <p:nvSpPr>
          <p:cNvPr id="150534" name="Rectangle 1040"/>
          <p:cNvSpPr>
            <a:spLocks noChangeArrowheads="1"/>
          </p:cNvSpPr>
          <p:nvPr/>
        </p:nvSpPr>
        <p:spPr bwMode="auto">
          <a:xfrm>
            <a:off x="3290888" y="4976813"/>
            <a:ext cx="1293812"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OUTPUT ?</a:t>
            </a:r>
          </a:p>
        </p:txBody>
      </p:sp>
      <p:sp>
        <p:nvSpPr>
          <p:cNvPr id="150535" name="Rectangle 1041"/>
          <p:cNvSpPr>
            <a:spLocks noChangeArrowheads="1"/>
          </p:cNvSpPr>
          <p:nvPr/>
        </p:nvSpPr>
        <p:spPr bwMode="auto">
          <a:xfrm>
            <a:off x="5461000" y="4976813"/>
            <a:ext cx="2819400"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variables, lists, memory?</a:t>
            </a:r>
          </a:p>
        </p:txBody>
      </p:sp>
      <p:sp>
        <p:nvSpPr>
          <p:cNvPr id="150536" name="Text Box 1038"/>
          <p:cNvSpPr txBox="1">
            <a:spLocks noChangeArrowheads="1"/>
          </p:cNvSpPr>
          <p:nvPr/>
        </p:nvSpPr>
        <p:spPr bwMode="auto">
          <a:xfrm>
            <a:off x="704850" y="41910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a:t>
            </a:r>
            <a:r>
              <a:rPr lang="en-US" altLang="en-US" sz="2800" b="1" i="1">
                <a:solidFill>
                  <a:srgbClr val="0900FF"/>
                </a:solidFill>
              </a:rPr>
              <a:t>computers </a:t>
            </a:r>
            <a:r>
              <a:rPr lang="en-US" altLang="en-US" sz="2800">
                <a:solidFill>
                  <a:srgbClr val="0900FF"/>
                </a:solidFill>
              </a:rPr>
              <a:t>more powerful than FSMs?</a:t>
            </a:r>
          </a:p>
        </p:txBody>
      </p:sp>
      <p:sp>
        <p:nvSpPr>
          <p:cNvPr id="150537"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FSMs can't solve?</a:t>
            </a:r>
            <a:endParaRPr lang="en-US" altLang="en-US" sz="1800"/>
          </a:p>
        </p:txBody>
      </p:sp>
      <p:sp>
        <p:nvSpPr>
          <p:cNvPr id="150538" name="Rectangle 19"/>
          <p:cNvSpPr>
            <a:spLocks noChangeArrowheads="1"/>
          </p:cNvSpPr>
          <p:nvPr/>
        </p:nvSpPr>
        <p:spPr bwMode="auto">
          <a:xfrm>
            <a:off x="2012950" y="5441950"/>
            <a:ext cx="45164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a:t>
            </a:r>
            <a:r>
              <a:rPr lang="en-US" altLang="en-US" sz="1800" u="sng">
                <a:solidFill>
                  <a:srgbClr val="800000"/>
                </a:solidFill>
                <a:latin typeface="Comic Sans MS" pitchFamily="66" charset="0"/>
              </a:rPr>
              <a:t>computers</a:t>
            </a:r>
            <a:r>
              <a:rPr lang="en-US" altLang="en-US" sz="1800">
                <a:latin typeface="Comic Sans MS" pitchFamily="66" charset="0"/>
              </a:rPr>
              <a:t> can't solve?</a:t>
            </a:r>
            <a:endParaRPr lang="en-US" altLang="en-US" sz="1800"/>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26" name="Text Box 42"/>
          <p:cNvSpPr txBox="1">
            <a:spLocks noChangeArrowheads="1"/>
          </p:cNvSpPr>
          <p:nvPr/>
        </p:nvSpPr>
        <p:spPr bwMode="auto">
          <a:xfrm>
            <a:off x="228600" y="2819400"/>
            <a:ext cx="1890713"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a:t>
            </a:r>
            <a:r>
              <a:rPr lang="en-US" altLang="en-US" b="1" i="1" dirty="0" smtClean="0">
                <a:latin typeface="Cambria" panose="02040503050406030204" pitchFamily="18" charset="0"/>
              </a:rPr>
              <a:t>past</a:t>
            </a:r>
            <a:r>
              <a:rPr lang="en-US" altLang="en-US" dirty="0" smtClean="0">
                <a:latin typeface="Cambria" panose="02040503050406030204" pitchFamily="18" charset="0"/>
              </a:rPr>
              <a:t>?</a:t>
            </a:r>
            <a:endParaRPr lang="en-US" altLang="en-US" dirty="0">
              <a:latin typeface="Cambria" panose="02040503050406030204" pitchFamily="18" charset="0"/>
            </a:endParaRPr>
          </a:p>
        </p:txBody>
      </p:sp>
      <p:sp>
        <p:nvSpPr>
          <p:cNvPr id="25" name="Rounded Rectangle 65"/>
          <p:cNvSpPr>
            <a:spLocks noChangeArrowheads="1"/>
          </p:cNvSpPr>
          <p:nvPr/>
        </p:nvSpPr>
        <p:spPr bwMode="auto">
          <a:xfrm>
            <a:off x="2286000" y="1157287"/>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7" name="TextBox 58"/>
          <p:cNvSpPr txBox="1">
            <a:spLocks noChangeArrowheads="1"/>
          </p:cNvSpPr>
          <p:nvPr/>
        </p:nvSpPr>
        <p:spPr bwMode="auto">
          <a:xfrm>
            <a:off x="2727325" y="1312862"/>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28" name="Rounded Rectangle 48"/>
          <p:cNvSpPr>
            <a:spLocks noChangeArrowheads="1"/>
          </p:cNvSpPr>
          <p:nvPr/>
        </p:nvSpPr>
        <p:spPr bwMode="auto">
          <a:xfrm>
            <a:off x="2362200" y="1220787"/>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 name="TextBox 1"/>
          <p:cNvSpPr txBox="1">
            <a:spLocks noChangeArrowheads="1"/>
          </p:cNvSpPr>
          <p:nvPr/>
        </p:nvSpPr>
        <p:spPr bwMode="auto">
          <a:xfrm>
            <a:off x="6324600" y="1277937"/>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30" name="Rectangle 61"/>
          <p:cNvSpPr>
            <a:spLocks noChangeArrowheads="1"/>
          </p:cNvSpPr>
          <p:nvPr/>
        </p:nvSpPr>
        <p:spPr bwMode="auto">
          <a:xfrm>
            <a:off x="7580313" y="990600"/>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2" name="TextBox 1"/>
          <p:cNvSpPr txBox="1"/>
          <p:nvPr/>
        </p:nvSpPr>
        <p:spPr>
          <a:xfrm>
            <a:off x="400579" y="3561561"/>
            <a:ext cx="3810000" cy="2839239"/>
          </a:xfrm>
          <a:prstGeom prst="rect">
            <a:avLst/>
          </a:prstGeom>
          <a:noFill/>
        </p:spPr>
        <p:txBody>
          <a:bodyPr wrap="square" rtlCol="0">
            <a:spAutoFit/>
          </a:bodyPr>
          <a:lstStyle/>
          <a:p>
            <a:pPr algn="ctr"/>
            <a:r>
              <a:rPr lang="en-US" sz="1800" dirty="0">
                <a:solidFill>
                  <a:srgbClr val="0000FF"/>
                </a:solidFill>
                <a:latin typeface="Calibri" panose="020F0502020204030204" pitchFamily="34" charset="0"/>
              </a:rPr>
              <a:t>[[an amalgamation of Pomona College FB group introductions </a:t>
            </a:r>
            <a:r>
              <a:rPr lang="en-US" sz="1800" dirty="0" smtClean="0">
                <a:solidFill>
                  <a:srgbClr val="0000FF"/>
                </a:solidFill>
                <a:latin typeface="Calibri" panose="020F0502020204030204" pitchFamily="34" charset="0"/>
              </a:rPr>
              <a:t>]] </a:t>
            </a:r>
          </a:p>
          <a:p>
            <a:pPr algn="ctr"/>
            <a:r>
              <a:rPr lang="en-US" sz="1500" dirty="0" smtClean="0">
                <a:latin typeface="Cambria" panose="02040503050406030204" pitchFamily="18" charset="0"/>
              </a:rPr>
              <a:t>Hey</a:t>
            </a:r>
            <a:r>
              <a:rPr lang="en-US" sz="1500" dirty="0">
                <a:latin typeface="Cambria" panose="02040503050406030204" pitchFamily="18" charset="0"/>
              </a:rPr>
              <a:t>! I’m set on majoring in December. I haven't gotten me when I love math, languages, makeup and I'm looking forward to begin to meet </a:t>
            </a:r>
            <a:r>
              <a:rPr lang="en-US" sz="1500" dirty="0" smtClean="0">
                <a:latin typeface="Cambria" panose="02040503050406030204" pitchFamily="18" charset="0"/>
              </a:rPr>
              <a:t>everyone. </a:t>
            </a:r>
            <a:r>
              <a:rPr lang="en-US" sz="1500" dirty="0">
                <a:latin typeface="Cambria" panose="02040503050406030204" pitchFamily="18" charset="0"/>
              </a:rPr>
              <a:t>I am a love/hate relationship. I'm from Eminem's upbeat verses to classical piano solos. I can't understand a beat drops and k-pop music despite other people's best efforts, they haven't had the NBA but who is today.</a:t>
            </a:r>
          </a:p>
        </p:txBody>
      </p:sp>
      <p:sp>
        <p:nvSpPr>
          <p:cNvPr id="5" name="Rectangle 4"/>
          <p:cNvSpPr/>
          <p:nvPr/>
        </p:nvSpPr>
        <p:spPr>
          <a:xfrm>
            <a:off x="4914900" y="3700060"/>
            <a:ext cx="3967163" cy="2562240"/>
          </a:xfrm>
          <a:prstGeom prst="rect">
            <a:avLst/>
          </a:prstGeom>
        </p:spPr>
        <p:txBody>
          <a:bodyPr wrap="square">
            <a:spAutoFit/>
          </a:bodyPr>
          <a:lstStyle/>
          <a:p>
            <a:pPr algn="ctr"/>
            <a:r>
              <a:rPr lang="en-US" sz="1800" dirty="0" smtClean="0">
                <a:solidFill>
                  <a:srgbClr val="0000FF"/>
                </a:solidFill>
                <a:latin typeface="Calibri" panose="020F0502020204030204" pitchFamily="34" charset="0"/>
              </a:rPr>
              <a:t>[[David </a:t>
            </a:r>
            <a:r>
              <a:rPr lang="en-US" sz="1800" dirty="0">
                <a:solidFill>
                  <a:srgbClr val="0000FF"/>
                </a:solidFill>
                <a:latin typeface="Calibri" panose="020F0502020204030204" pitchFamily="34" charset="0"/>
              </a:rPr>
              <a:t>Brooks - The Real </a:t>
            </a:r>
            <a:r>
              <a:rPr lang="en-US" sz="1800" dirty="0" smtClean="0">
                <a:solidFill>
                  <a:srgbClr val="0000FF"/>
                </a:solidFill>
                <a:latin typeface="Calibri" panose="020F0502020204030204" pitchFamily="34" charset="0"/>
              </a:rPr>
              <a:t>Romney]]</a:t>
            </a:r>
            <a:endParaRPr lang="en-US" sz="1500" dirty="0">
              <a:solidFill>
                <a:srgbClr val="0000FF"/>
              </a:solidFill>
              <a:latin typeface="Cambria" panose="02040503050406030204" pitchFamily="18" charset="0"/>
            </a:endParaRPr>
          </a:p>
          <a:p>
            <a:pPr algn="ctr"/>
            <a:r>
              <a:rPr lang="en-US" sz="1500" dirty="0" smtClean="0">
                <a:latin typeface="Cambria" panose="02040503050406030204" pitchFamily="18" charset="0"/>
              </a:rPr>
              <a:t>He </a:t>
            </a:r>
            <a:r>
              <a:rPr lang="en-US" sz="1500" dirty="0">
                <a:latin typeface="Cambria" panose="02040503050406030204" pitchFamily="18" charset="0"/>
              </a:rPr>
              <a:t>developed a mood ring, but Romney was extremely detail oriented in Ohio, Florida, Michigan, Virginia and purchased his first gaffe at parties</a:t>
            </a:r>
            <a:r>
              <a:rPr lang="en-US" sz="1500" dirty="0" smtClean="0">
                <a:latin typeface="Cambria" panose="02040503050406030204" pitchFamily="18" charset="0"/>
              </a:rPr>
              <a:t>. At </a:t>
            </a:r>
            <a:r>
              <a:rPr lang="en-US" sz="1500" dirty="0">
                <a:latin typeface="Cambria" panose="02040503050406030204" pitchFamily="18" charset="0"/>
              </a:rPr>
              <a:t>age 14 months, made his first words I like to France. He developed a pet rock, which Abba had a social conservative. Romney is overly privileged, pointing to win a private school, where he majored in PowerPoint.</a:t>
            </a: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85880" y="3402360"/>
              <a:ext cx="8090640" cy="3045240"/>
            </p14:xfrm>
          </p:contentPart>
        </mc:Choice>
        <mc:Fallback xmlns="">
          <p:pic>
            <p:nvPicPr>
              <p:cNvPr id="4" name="Ink 3"/>
              <p:cNvPicPr/>
              <p:nvPr/>
            </p:nvPicPr>
            <p:blipFill>
              <a:blip r:embed="rId4"/>
              <a:stretch>
                <a:fillRect/>
              </a:stretch>
            </p:blipFill>
            <p:spPr>
              <a:xfrm>
                <a:off x="776520" y="3393000"/>
                <a:ext cx="8109360" cy="3063960"/>
              </a:xfrm>
              <a:prstGeom prst="rect">
                <a:avLst/>
              </a:prstGeom>
            </p:spPr>
          </p:pic>
        </mc:Fallback>
      </mc:AlternateContent>
    </p:spTree>
    <p:extLst>
      <p:ext uri="{BB962C8B-B14F-4D97-AF65-F5344CB8AC3E}">
        <p14:creationId xmlns:p14="http://schemas.microsoft.com/office/powerpoint/2010/main" val="1126466920"/>
      </p:ext>
    </p:extLst>
  </p:cSld>
  <p:clrMapOvr>
    <a:masterClrMapping/>
  </p:clrMapOvr>
  <p:timing>
    <p:tnLst>
      <p:par>
        <p:cTn xmlns:p14="http://schemas.microsoft.com/office/powerpoint/2010/mai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05113"/>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65000"/>
                  </a:schemeClr>
                </a:solidFill>
                <a:latin typeface="Calibri" pitchFamily="34" charset="0"/>
              </a:rPr>
              <a:t>robots and </a:t>
            </a:r>
            <a:r>
              <a:rPr lang="en-US" altLang="en-US" dirty="0" smtClean="0">
                <a:solidFill>
                  <a:schemeClr val="bg1">
                    <a:lumMod val="65000"/>
                  </a:schemeClr>
                </a:solidFill>
                <a:latin typeface="Calibri" pitchFamily="34" charset="0"/>
              </a:rPr>
              <a:t>other fun stuff </a:t>
            </a:r>
            <a:r>
              <a:rPr lang="en-US" altLang="en-US" sz="1800" dirty="0" smtClean="0">
                <a:solidFill>
                  <a:schemeClr val="bg1">
                    <a:lumMod val="65000"/>
                  </a:schemeClr>
                </a:solidFill>
                <a:latin typeface="Calibri" pitchFamily="34" charset="0"/>
              </a:rPr>
              <a:t>(today…)</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err="1" smtClean="0">
                <a:solidFill>
                  <a:schemeClr val="bg1">
                    <a:lumMod val="65000"/>
                  </a:schemeClr>
                </a:solidFill>
                <a:latin typeface="Calibri" pitchFamily="34" charset="0"/>
              </a:rPr>
              <a:t>populationanalysis</a:t>
            </a:r>
            <a:r>
              <a:rPr lang="en-US" altLang="en-US" dirty="0" smtClean="0">
                <a:solidFill>
                  <a:schemeClr val="bg1">
                    <a:lumMod val="65000"/>
                  </a:schemeClr>
                </a:solidFill>
                <a:latin typeface="Calibri" pitchFamily="34" charset="0"/>
              </a:rPr>
              <a:t> </a:t>
            </a:r>
            <a:r>
              <a:rPr lang="en-US" altLang="en-US" dirty="0">
                <a:solidFill>
                  <a:schemeClr val="bg1">
                    <a:lumMod val="65000"/>
                  </a:schemeClr>
                </a:solidFill>
                <a:latin typeface="Calibri" pitchFamily="34" charset="0"/>
              </a:rPr>
              <a:t>+ 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grpSp>
        <p:nvGrpSpPr>
          <p:cNvPr id="56" name="Group 9"/>
          <p:cNvGrpSpPr>
            <a:grpSpLocks/>
          </p:cNvGrpSpPr>
          <p:nvPr/>
        </p:nvGrpSpPr>
        <p:grpSpPr bwMode="auto">
          <a:xfrm>
            <a:off x="167016" y="869950"/>
            <a:ext cx="444500" cy="488950"/>
            <a:chOff x="2928" y="1051"/>
            <a:chExt cx="840" cy="957"/>
          </a:xfrm>
        </p:grpSpPr>
        <p:sp>
          <p:nvSpPr>
            <p:cNvPr id="5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5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 name="Rectangle 55"/>
          <p:cNvSpPr>
            <a:spLocks noChangeArrowheads="1"/>
          </p:cNvSpPr>
          <p:nvPr/>
        </p:nvSpPr>
        <p:spPr bwMode="auto">
          <a:xfrm>
            <a:off x="507206" y="764190"/>
            <a:ext cx="157638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dirty="0" smtClean="0">
                <a:solidFill>
                  <a:srgbClr val="CC3300"/>
                </a:solidFill>
              </a:rPr>
              <a:t>Or, when you see recursion everywhere</a:t>
            </a:r>
            <a:endParaRPr lang="en-US" altLang="en-US" sz="1100" dirty="0">
              <a:solidFill>
                <a:srgbClr val="CC3300"/>
              </a:solidFill>
            </a:endParaRPr>
          </a:p>
        </p:txBody>
      </p:sp>
      <p:sp>
        <p:nvSpPr>
          <p:cNvPr id="71"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b="10030"/>
          <a:stretch/>
        </p:blipFill>
        <p:spPr>
          <a:xfrm>
            <a:off x="2202428" y="83784"/>
            <a:ext cx="4781161" cy="5380038"/>
          </a:xfrm>
          <a:prstGeom prst="rect">
            <a:avLst/>
          </a:prstGeom>
          <a:ln w="28575">
            <a:solidFill>
              <a:srgbClr val="CC3300"/>
            </a:solidFill>
          </a:ln>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5230" y="4729006"/>
            <a:ext cx="1467055" cy="733527"/>
          </a:xfrm>
          <a:prstGeom prst="rect">
            <a:avLst/>
          </a:prstGeom>
          <a:ln w="28575">
            <a:solidFill>
              <a:srgbClr val="CC3300"/>
            </a:solidFill>
          </a:ln>
        </p:spPr>
      </p:pic>
      <p:sp>
        <p:nvSpPr>
          <p:cNvPr id="5" name="Right Arrow 4"/>
          <p:cNvSpPr/>
          <p:nvPr/>
        </p:nvSpPr>
        <p:spPr bwMode="auto">
          <a:xfrm rot="19949748">
            <a:off x="4398065" y="2937442"/>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0" name="Right Arrow 79"/>
          <p:cNvSpPr/>
          <p:nvPr/>
        </p:nvSpPr>
        <p:spPr bwMode="auto">
          <a:xfrm rot="5400000">
            <a:off x="6418175" y="3231356"/>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1" name="Right Arrow 80"/>
          <p:cNvSpPr/>
          <p:nvPr/>
        </p:nvSpPr>
        <p:spPr bwMode="auto">
          <a:xfrm>
            <a:off x="2044109" y="818133"/>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2643120" y="2527200"/>
              <a:ext cx="3679560" cy="2884680"/>
            </p14:xfrm>
          </p:contentPart>
        </mc:Choice>
        <mc:Fallback xmlns="">
          <p:pic>
            <p:nvPicPr>
              <p:cNvPr id="2" name="Ink 1"/>
              <p:cNvPicPr/>
              <p:nvPr/>
            </p:nvPicPr>
            <p:blipFill>
              <a:blip r:embed="rId6"/>
              <a:stretch>
                <a:fillRect/>
              </a:stretch>
            </p:blipFill>
            <p:spPr>
              <a:xfrm>
                <a:off x="2633760" y="2517840"/>
                <a:ext cx="3698280" cy="2903400"/>
              </a:xfrm>
              <a:prstGeom prst="rect">
                <a:avLst/>
              </a:prstGeom>
            </p:spPr>
          </p:pic>
        </mc:Fallback>
      </mc:AlternateContent>
    </p:spTree>
    <p:extLst>
      <p:ext uri="{BB962C8B-B14F-4D97-AF65-F5344CB8AC3E}">
        <p14:creationId xmlns:p14="http://schemas.microsoft.com/office/powerpoint/2010/main" val="4102368585"/>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8"/>
          <p:cNvSpPr txBox="1">
            <a:spLocks noChangeArrowheads="1"/>
          </p:cNvSpPr>
          <p:nvPr/>
        </p:nvSpPr>
        <p:spPr bwMode="auto">
          <a:xfrm>
            <a:off x="4284439" y="4789025"/>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a:t>
            </a:r>
            <a:r>
              <a:rPr lang="en-US" altLang="en-US" sz="1400" dirty="0">
                <a:latin typeface="Cambria" panose="02040503050406030204" pitchFamily="18" charset="0"/>
              </a:rPr>
              <a:t>0  … </a:t>
            </a:r>
            <a:r>
              <a:rPr lang="en-US" altLang="en-US" sz="1400" b="1" dirty="0">
                <a:latin typeface="Cambria" panose="02040503050406030204" pitchFamily="18" charset="0"/>
              </a:rPr>
              <a:t>or</a:t>
            </a:r>
            <a:r>
              <a:rPr lang="en-US" altLang="en-US" sz="1400" dirty="0">
                <a:latin typeface="Cambria" panose="02040503050406030204" pitchFamily="18" charset="0"/>
              </a:rPr>
              <a:t> ...</a:t>
            </a:r>
          </a:p>
        </p:txBody>
      </p:sp>
      <p:sp>
        <p:nvSpPr>
          <p:cNvPr id="56" name="Text Box 8"/>
          <p:cNvSpPr txBox="1">
            <a:spLocks noChangeArrowheads="1"/>
          </p:cNvSpPr>
          <p:nvPr/>
        </p:nvSpPr>
        <p:spPr bwMode="auto">
          <a:xfrm>
            <a:off x="4284439" y="5020491"/>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8" y="5251957"/>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a:latin typeface="Cambria" panose="02040503050406030204" pitchFamily="18" charset="0"/>
              </a:rPr>
              <a:t> </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4326160"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4" name="Text Box 2"/>
          <p:cNvSpPr txBox="1">
            <a:spLocks noChangeArrowheads="1"/>
          </p:cNvSpPr>
          <p:nvPr/>
        </p:nvSpPr>
        <p:spPr bwMode="auto">
          <a:xfrm>
            <a:off x="4141610" y="11790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63" name="TextBox 62"/>
          <p:cNvSpPr txBox="1"/>
          <p:nvPr/>
        </p:nvSpPr>
        <p:spPr>
          <a:xfrm>
            <a:off x="7818486" y="672089"/>
            <a:ext cx="1041302" cy="584775"/>
          </a:xfrm>
          <a:prstGeom prst="rect">
            <a:avLst/>
          </a:prstGeom>
          <a:solidFill>
            <a:srgbClr val="FFE6CD"/>
          </a:solidFill>
        </p:spPr>
        <p:txBody>
          <a:bodyPr wrap="square" rtlCol="0">
            <a:spAutoFit/>
          </a:bodyPr>
          <a:lstStyle/>
          <a:p>
            <a:pPr algn="ctr"/>
            <a:r>
              <a:rPr lang="en-US" sz="1600" dirty="0" err="1" smtClean="0">
                <a:latin typeface="Calibri" panose="020F0502020204030204" pitchFamily="34" charset="0"/>
                <a:cs typeface="Calibri" panose="020F0502020204030204" pitchFamily="34" charset="0"/>
              </a:rPr>
              <a:t>g.y</a:t>
            </a:r>
            <a:r>
              <a:rPr lang="en-US" sz="1600" dirty="0" smtClean="0">
                <a:latin typeface="Calibri" panose="020F0502020204030204" pitchFamily="34" charset="0"/>
                <a:cs typeface="Calibri" panose="020F0502020204030204" pitchFamily="34" charset="0"/>
              </a:rPr>
              <a:t>. state </a:t>
            </a:r>
            <a:r>
              <a:rPr lang="en-US" sz="1600" dirty="0">
                <a:latin typeface="Calibri" panose="020F0502020204030204" pitchFamily="34" charset="0"/>
                <a:cs typeface="Calibri" panose="020F0502020204030204" pitchFamily="34" charset="0"/>
              </a:rPr>
              <a:t>/</a:t>
            </a:r>
            <a:r>
              <a:rPr lang="en-US" sz="1600" dirty="0" smtClean="0">
                <a:latin typeface="Calibri" panose="020F0502020204030204" pitchFamily="34" charset="0"/>
                <a:cs typeface="Calibri" panose="020F0502020204030204" pitchFamily="34" charset="0"/>
              </a:rPr>
              <a:t> in JFLAP</a:t>
            </a:r>
            <a:endParaRPr lang="en-US"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20958330"/>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096855" y="1040819"/>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1" name="Text Box 13"/>
          <p:cNvSpPr txBox="1">
            <a:spLocks noChangeArrowheads="1"/>
          </p:cNvSpPr>
          <p:nvPr/>
        </p:nvSpPr>
        <p:spPr bwMode="auto">
          <a:xfrm>
            <a:off x="5128817" y="68951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8"/>
          <p:cNvSpPr txBox="1">
            <a:spLocks noChangeArrowheads="1"/>
          </p:cNvSpPr>
          <p:nvPr/>
        </p:nvSpPr>
        <p:spPr bwMode="auto">
          <a:xfrm>
            <a:off x="4284439" y="4914900"/>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t>
            </a:r>
            <a:r>
              <a:rPr lang="en-US" altLang="en-US" sz="1400" b="1" dirty="0" smtClean="0">
                <a:solidFill>
                  <a:srgbClr val="0000FF"/>
                </a:solidFill>
                <a:latin typeface="Cambria" panose="02040503050406030204" pitchFamily="18" charset="0"/>
              </a:rPr>
              <a:t>ZERO</a:t>
            </a:r>
            <a:r>
              <a:rPr lang="en-US" altLang="en-US" sz="1400" dirty="0" smtClean="0">
                <a:latin typeface="Cambria" panose="02040503050406030204" pitchFamily="18" charset="0"/>
              </a:rPr>
              <a:t> 1's in a row ...</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146366"/>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t>
            </a:r>
            <a:r>
              <a:rPr lang="en-US" altLang="en-US" sz="1400" b="1" dirty="0" smtClean="0">
                <a:solidFill>
                  <a:srgbClr val="0000FF"/>
                </a:solidFill>
                <a:latin typeface="Cambria" panose="02040503050406030204" pitchFamily="18" charset="0"/>
              </a:rPr>
              <a:t>ONE</a:t>
            </a:r>
            <a:r>
              <a:rPr lang="en-US" altLang="en-US" sz="1400" dirty="0" smtClean="0">
                <a:latin typeface="Cambria" panose="02040503050406030204" pitchFamily="18" charset="0"/>
              </a:rPr>
              <a:t> 1 in a row...</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8" y="5377832"/>
            <a:ext cx="4326161"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a:t>
            </a:r>
            <a:r>
              <a:rPr lang="en-US" altLang="en-US" sz="1400" b="1" dirty="0" smtClean="0">
                <a:solidFill>
                  <a:srgbClr val="CC3300"/>
                </a:solidFill>
                <a:latin typeface="Cambria" panose="02040503050406030204" pitchFamily="18" charset="0"/>
              </a:rPr>
              <a:t>TWO</a:t>
            </a:r>
            <a:r>
              <a:rPr lang="en-US" altLang="en-US" sz="1400" dirty="0" smtClean="0">
                <a:latin typeface="Cambria" panose="02040503050406030204" pitchFamily="18" charset="0"/>
              </a:rPr>
              <a:t> 1's in a row...</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a:solidFill>
            <a:srgbClr val="FFE6CD"/>
          </a:solidFill>
        </p:spPr>
        <p:txBody>
          <a:bodyPr wrap="none">
            <a:spAutoFit/>
          </a:bodyPr>
          <a:lstStyle/>
          <a:p>
            <a:r>
              <a:rPr lang="en-US" altLang="en-US" sz="1200" dirty="0" smtClean="0">
                <a:solidFill>
                  <a:srgbClr val="000000"/>
                </a:solidFill>
                <a:latin typeface="Cambria" panose="02040503050406030204" pitchFamily="18" charset="0"/>
              </a:rPr>
              <a:t>This machine </a:t>
            </a:r>
            <a:r>
              <a:rPr lang="en-US" altLang="en-US" sz="1200" u="sng" dirty="0" smtClean="0">
                <a:solidFill>
                  <a:srgbClr val="000000"/>
                </a:solidFill>
                <a:latin typeface="Cambria" panose="02040503050406030204" pitchFamily="18" charset="0"/>
              </a:rPr>
              <a:t>rejects</a:t>
            </a:r>
            <a:r>
              <a:rPr lang="en-US" altLang="en-US" sz="1200" dirty="0" smtClean="0">
                <a:solidFill>
                  <a:srgbClr val="000000"/>
                </a:solidFill>
                <a:latin typeface="Cambria" panose="02040503050406030204" pitchFamily="18" charset="0"/>
              </a:rPr>
              <a:t>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4" name="Text Box 2"/>
          <p:cNvSpPr txBox="1">
            <a:spLocks noChangeArrowheads="1"/>
          </p:cNvSpPr>
          <p:nvPr/>
        </p:nvSpPr>
        <p:spPr bwMode="auto">
          <a:xfrm>
            <a:off x="4141610" y="11790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4" name="Right Arrow 3"/>
          <p:cNvSpPr/>
          <p:nvPr/>
        </p:nvSpPr>
        <p:spPr bwMode="auto">
          <a:xfrm rot="10800000">
            <a:off x="5738364" y="1992632"/>
            <a:ext cx="533400" cy="421332"/>
          </a:xfrm>
          <a:prstGeom prst="rightArrow">
            <a:avLst/>
          </a:prstGeom>
          <a:solidFill>
            <a:srgbClr val="FFE6CD"/>
          </a:solid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3" name="TextBox 62"/>
          <p:cNvSpPr txBox="1"/>
          <p:nvPr/>
        </p:nvSpPr>
        <p:spPr>
          <a:xfrm>
            <a:off x="6199786" y="1917592"/>
            <a:ext cx="2258414" cy="584775"/>
          </a:xfrm>
          <a:prstGeom prst="rect">
            <a:avLst/>
          </a:prstGeom>
          <a:solidFill>
            <a:srgbClr val="FFE6CD"/>
          </a:solidFill>
          <a:ln>
            <a:solidFill>
              <a:srgbClr val="CC3300"/>
            </a:solidFill>
          </a:ln>
        </p:spPr>
        <p:txBody>
          <a:bodyPr wrap="square" rtlCol="0">
            <a:spAutoFit/>
          </a:bodyPr>
          <a:lstStyle/>
          <a:p>
            <a:pPr algn="ctr"/>
            <a:r>
              <a:rPr lang="en-US" sz="1600" b="1" u="sng" dirty="0" smtClean="0">
                <a:latin typeface="Calibri" panose="020F0502020204030204" pitchFamily="34" charset="0"/>
                <a:cs typeface="Calibri" panose="020F0502020204030204" pitchFamily="34" charset="0"/>
              </a:rPr>
              <a:t>graveyard</a:t>
            </a:r>
            <a:r>
              <a:rPr lang="en-US" sz="1600" dirty="0">
                <a:latin typeface="Calibri" panose="020F0502020204030204" pitchFamily="34" charset="0"/>
                <a:cs typeface="Calibri" panose="020F0502020204030204" pitchFamily="34" charset="0"/>
              </a:rPr>
              <a:t> </a:t>
            </a:r>
            <a:r>
              <a:rPr lang="en-US" sz="1600" dirty="0" smtClean="0">
                <a:latin typeface="Calibri" panose="020F0502020204030204" pitchFamily="34" charset="0"/>
                <a:cs typeface="Calibri" panose="020F0502020204030204" pitchFamily="34" charset="0"/>
              </a:rPr>
              <a:t> state: </a:t>
            </a:r>
            <a:r>
              <a:rPr lang="en-US" sz="1600" i="1" dirty="0" smtClean="0">
                <a:latin typeface="Calibri" panose="020F0502020204030204" pitchFamily="34" charset="0"/>
                <a:cs typeface="Calibri" panose="020F0502020204030204" pitchFamily="34" charset="0"/>
              </a:rPr>
              <a:t>two</a:t>
            </a:r>
            <a:r>
              <a:rPr lang="en-US" sz="1600" dirty="0" smtClean="0">
                <a:latin typeface="Calibri" panose="020F0502020204030204" pitchFamily="34" charset="0"/>
                <a:cs typeface="Calibri" panose="020F0502020204030204" pitchFamily="34" charset="0"/>
              </a:rPr>
              <a:t> transitions in JFLAP</a:t>
            </a:r>
            <a:endParaRPr lang="en-US" sz="1600" dirty="0">
              <a:latin typeface="Calibri" panose="020F0502020204030204" pitchFamily="34" charset="0"/>
              <a:cs typeface="Calibri" panose="020F0502020204030204" pitchFamily="34" charset="0"/>
            </a:endParaRPr>
          </a:p>
        </p:txBody>
      </p:sp>
      <p:sp>
        <p:nvSpPr>
          <p:cNvPr id="62" name="Rectangle 61"/>
          <p:cNvSpPr/>
          <p:nvPr/>
        </p:nvSpPr>
        <p:spPr>
          <a:xfrm>
            <a:off x="4338764" y="4309646"/>
            <a:ext cx="4195636"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have two 1's in a row (anywhere in the string)</a:t>
            </a:r>
            <a:endParaRPr lang="en-US" sz="1600" dirty="0">
              <a:solidFill>
                <a:srgbClr val="CC3300"/>
              </a:solidFill>
            </a:endParaRPr>
          </a:p>
        </p:txBody>
      </p:sp>
      <p:sp>
        <p:nvSpPr>
          <p:cNvPr id="64" name="Rectangle 63"/>
          <p:cNvSpPr/>
          <p:nvPr/>
        </p:nvSpPr>
        <p:spPr>
          <a:xfrm rot="21039559">
            <a:off x="5301334" y="6214973"/>
            <a:ext cx="1197572"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 min.</a:t>
            </a:r>
            <a:endParaRPr lang="en-US" sz="1600" dirty="0">
              <a:solidFill>
                <a:srgbClr val="CC3300"/>
              </a:solidFill>
            </a:endParaRPr>
          </a:p>
        </p:txBody>
      </p:sp>
    </p:spTree>
    <p:extLst>
      <p:ext uri="{BB962C8B-B14F-4D97-AF65-F5344CB8AC3E}">
        <p14:creationId xmlns:p14="http://schemas.microsoft.com/office/powerpoint/2010/main" val="1662553179"/>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1744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531443" y="6334333"/>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1185704"/>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536091" y="6525891"/>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544329"/>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2431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2004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825905"/>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4466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17102787"/>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p:spTree>
    <p:extLst>
      <p:ext uri="{BB962C8B-B14F-4D97-AF65-F5344CB8AC3E}">
        <p14:creationId xmlns:p14="http://schemas.microsoft.com/office/powerpoint/2010/main" val="3366078706"/>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Tree>
    <p:extLst>
      <p:ext uri="{BB962C8B-B14F-4D97-AF65-F5344CB8AC3E}">
        <p14:creationId xmlns:p14="http://schemas.microsoft.com/office/powerpoint/2010/main" val="839826868"/>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p:spTree>
    <p:extLst>
      <p:ext uri="{BB962C8B-B14F-4D97-AF65-F5344CB8AC3E}">
        <p14:creationId xmlns:p14="http://schemas.microsoft.com/office/powerpoint/2010/main" val="1694440168"/>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16832" y="1435768"/>
            <a:ext cx="2438400" cy="461963"/>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Homework </a:t>
            </a:r>
            <a:r>
              <a:rPr lang="en-US" altLang="en-US" sz="4200" dirty="0" smtClean="0">
                <a:latin typeface="Cambria" panose="02040503050406030204" pitchFamily="18" charset="0"/>
              </a:rPr>
              <a:t>12</a:t>
            </a:r>
            <a:endParaRPr lang="en-US" altLang="en-US" sz="4200" dirty="0">
              <a:latin typeface="Cambria" panose="02040503050406030204" pitchFamily="18" charset="0"/>
            </a:endParaRPr>
          </a:p>
        </p:txBody>
      </p:sp>
      <p:sp>
        <p:nvSpPr>
          <p:cNvPr id="14339" name="Text Box 21"/>
          <p:cNvSpPr txBox="1">
            <a:spLocks noChangeArrowheads="1"/>
          </p:cNvSpPr>
          <p:nvPr/>
        </p:nvSpPr>
        <p:spPr bwMode="auto">
          <a:xfrm>
            <a:off x="304800" y="1447800"/>
            <a:ext cx="2438400" cy="461963"/>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latin typeface="Calibri" pitchFamily="34" charset="0"/>
              </a:rPr>
              <a:t>Due: </a:t>
            </a:r>
            <a:r>
              <a:rPr lang="en-US" altLang="en-US" b="1" dirty="0" smtClean="0">
                <a:latin typeface="Calibri" pitchFamily="34" charset="0"/>
              </a:rPr>
              <a:t> </a:t>
            </a:r>
            <a:r>
              <a:rPr lang="en-US" altLang="en-US" dirty="0" smtClean="0">
                <a:latin typeface="Calibri" pitchFamily="34" charset="0"/>
              </a:rPr>
              <a:t>Mon. 12/5</a:t>
            </a:r>
            <a:endParaRPr lang="en-US" altLang="en-US" dirty="0">
              <a:latin typeface="Calibri" pitchFamily="34" charset="0"/>
            </a:endParaRPr>
          </a:p>
        </p:txBody>
      </p:sp>
      <p:sp>
        <p:nvSpPr>
          <p:cNvPr id="14341" name="Text Box 21"/>
          <p:cNvSpPr txBox="1">
            <a:spLocks noChangeArrowheads="1"/>
          </p:cNvSpPr>
          <p:nvPr/>
        </p:nvSpPr>
        <p:spPr bwMode="auto">
          <a:xfrm>
            <a:off x="762000" y="4242814"/>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a:latin typeface="Calibri" pitchFamily="34" charset="0"/>
              </a:rPr>
              <a:t>(2)    </a:t>
            </a:r>
            <a:r>
              <a:rPr lang="en-US" altLang="en-US" sz="3200" i="1" dirty="0" smtClean="0">
                <a:solidFill>
                  <a:srgbClr val="CC3300"/>
                </a:solidFill>
                <a:latin typeface="Calibri" pitchFamily="34" charset="0"/>
              </a:rPr>
              <a:t>project milestone </a:t>
            </a:r>
            <a:r>
              <a:rPr lang="en-US" altLang="en-US" sz="3200" i="1" dirty="0" smtClean="0">
                <a:latin typeface="Cambria" panose="02040503050406030204" pitchFamily="18" charset="0"/>
              </a:rPr>
              <a:t>~</a:t>
            </a:r>
            <a:r>
              <a:rPr lang="en-US" altLang="en-US" sz="3200" i="1" dirty="0" smtClean="0">
                <a:latin typeface="Calibri" pitchFamily="34" charset="0"/>
              </a:rPr>
              <a:t> </a:t>
            </a:r>
            <a:r>
              <a:rPr lang="en-US" altLang="en-US" sz="3200" dirty="0" smtClean="0">
                <a:latin typeface="Calibri" pitchFamily="34" charset="0"/>
              </a:rPr>
              <a:t>"progress report"</a:t>
            </a:r>
            <a:endParaRPr lang="en-US" altLang="en-US" sz="3200" dirty="0">
              <a:latin typeface="Calibri" pitchFamily="34" charset="0"/>
            </a:endParaRPr>
          </a:p>
        </p:txBody>
      </p:sp>
      <p:sp>
        <p:nvSpPr>
          <p:cNvPr id="14342" name="Text Box 21"/>
          <p:cNvSpPr txBox="1">
            <a:spLocks noChangeArrowheads="1"/>
          </p:cNvSpPr>
          <p:nvPr/>
        </p:nvSpPr>
        <p:spPr bwMode="auto">
          <a:xfrm>
            <a:off x="762000" y="2851151"/>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(1)    </a:t>
            </a:r>
            <a:r>
              <a:rPr lang="en-US" altLang="en-US" sz="3200" dirty="0">
                <a:latin typeface="Calibri" pitchFamily="34" charset="0"/>
              </a:rPr>
              <a:t>Building  </a:t>
            </a:r>
            <a:r>
              <a:rPr lang="en-US" altLang="en-US" sz="3200" i="1" dirty="0">
                <a:solidFill>
                  <a:srgbClr val="0900FF"/>
                </a:solidFill>
                <a:latin typeface="Calibri" pitchFamily="34" charset="0"/>
              </a:rPr>
              <a:t>finite-state machines</a:t>
            </a:r>
          </a:p>
        </p:txBody>
      </p:sp>
      <p:sp>
        <p:nvSpPr>
          <p:cNvPr id="14343" name="Line 1044"/>
          <p:cNvSpPr>
            <a:spLocks noChangeShapeType="1"/>
          </p:cNvSpPr>
          <p:nvPr/>
        </p:nvSpPr>
        <p:spPr bwMode="auto">
          <a:xfrm flipH="1">
            <a:off x="5791200" y="2371433"/>
            <a:ext cx="533400" cy="468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344" name="Rectangle 1"/>
          <p:cNvSpPr>
            <a:spLocks noChangeArrowheads="1"/>
          </p:cNvSpPr>
          <p:nvPr/>
        </p:nvSpPr>
        <p:spPr bwMode="auto">
          <a:xfrm>
            <a:off x="5410200" y="1676400"/>
            <a:ext cx="2667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libri" pitchFamily="34" charset="0"/>
              </a:rPr>
              <a:t>mathematical </a:t>
            </a:r>
            <a:r>
              <a:rPr lang="en-US" altLang="en-US" sz="2100" i="1" dirty="0" smtClean="0">
                <a:latin typeface="Calibri" pitchFamily="34" charset="0"/>
              </a:rPr>
              <a:t>foundations </a:t>
            </a:r>
            <a:r>
              <a:rPr lang="en-US" altLang="en-US" sz="2100" i="1" dirty="0">
                <a:latin typeface="Calibri" pitchFamily="34" charset="0"/>
              </a:rPr>
              <a:t>of CS</a:t>
            </a:r>
            <a:endParaRPr lang="en-US" altLang="en-US" sz="2100" dirty="0"/>
          </a:p>
        </p:txBody>
      </p:sp>
      <p:sp>
        <p:nvSpPr>
          <p:cNvPr id="11" name="Rectangle 1"/>
          <p:cNvSpPr>
            <a:spLocks noChangeArrowheads="1"/>
          </p:cNvSpPr>
          <p:nvPr/>
        </p:nvSpPr>
        <p:spPr bwMode="auto">
          <a:xfrm>
            <a:off x="1600200" y="5322025"/>
            <a:ext cx="2895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libri" pitchFamily="34" charset="0"/>
              </a:rPr>
              <a:t>For the milestone, you’ll submit a zip file:</a:t>
            </a:r>
            <a:endParaRPr lang="en-US" altLang="en-US" sz="2100" dirty="0"/>
          </a:p>
        </p:txBody>
      </p:sp>
      <p:sp>
        <p:nvSpPr>
          <p:cNvPr id="6" name="Rectangle 5"/>
          <p:cNvSpPr/>
          <p:nvPr/>
        </p:nvSpPr>
        <p:spPr>
          <a:xfrm>
            <a:off x="3307362" y="3547268"/>
            <a:ext cx="3486211" cy="323165"/>
          </a:xfrm>
          <a:prstGeom prst="rect">
            <a:avLst/>
          </a:prstGeom>
        </p:spPr>
        <p:txBody>
          <a:bodyPr wrap="none">
            <a:spAutoFit/>
          </a:bodyPr>
          <a:lstStyle/>
          <a:p>
            <a:r>
              <a:rPr lang="en-US" altLang="en-US" sz="1500" i="1" dirty="0" smtClean="0">
                <a:solidFill>
                  <a:schemeClr val="bg1">
                    <a:lumMod val="50000"/>
                  </a:schemeClr>
                </a:solidFill>
                <a:latin typeface="Calibri" pitchFamily="34" charset="0"/>
              </a:rPr>
              <a:t>100 assigned points;    </a:t>
            </a:r>
            <a:r>
              <a:rPr lang="en-US" altLang="en-US" sz="1500" i="1" dirty="0" smtClean="0">
                <a:solidFill>
                  <a:schemeClr val="accent2">
                    <a:lumMod val="60000"/>
                    <a:lumOff val="40000"/>
                  </a:schemeClr>
                </a:solidFill>
                <a:latin typeface="Calibri" pitchFamily="34" charset="0"/>
              </a:rPr>
              <a:t>up to +50 ex. cr. </a:t>
            </a:r>
            <a:r>
              <a:rPr lang="en-US" altLang="en-US" sz="1500" i="1" dirty="0" err="1" smtClean="0">
                <a:solidFill>
                  <a:schemeClr val="accent2">
                    <a:lumMod val="60000"/>
                    <a:lumOff val="40000"/>
                  </a:schemeClr>
                </a:solidFill>
                <a:latin typeface="Calibri" pitchFamily="34" charset="0"/>
              </a:rPr>
              <a:t>pts</a:t>
            </a:r>
            <a:endParaRPr lang="en-US" sz="1500" dirty="0">
              <a:solidFill>
                <a:schemeClr val="accent2">
                  <a:lumMod val="60000"/>
                  <a:lumOff val="40000"/>
                </a:schemeClr>
              </a:solidFill>
            </a:endParaRPr>
          </a:p>
        </p:txBody>
      </p:sp>
      <p:sp>
        <p:nvSpPr>
          <p:cNvPr id="12" name="Rectangle 1"/>
          <p:cNvSpPr>
            <a:spLocks noChangeArrowheads="1"/>
          </p:cNvSpPr>
          <p:nvPr/>
        </p:nvSpPr>
        <p:spPr bwMode="auto">
          <a:xfrm>
            <a:off x="4800600" y="5183526"/>
            <a:ext cx="2895600" cy="1015663"/>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ourier New" panose="02070309020205020404" pitchFamily="49" charset="0"/>
                <a:cs typeface="Courier New" panose="02070309020205020404" pitchFamily="49" charset="0"/>
              </a:rPr>
              <a:t>vpython_milestone.zip</a:t>
            </a:r>
          </a:p>
          <a:p>
            <a:pPr algn="ctr"/>
            <a:r>
              <a:rPr lang="en-US" altLang="en-US" sz="1500" b="1" dirty="0" smtClean="0">
                <a:latin typeface="Courier New" panose="02070309020205020404" pitchFamily="49" charset="0"/>
                <a:cs typeface="Courier New" panose="02070309020205020404" pitchFamily="49" charset="0"/>
              </a:rPr>
              <a:t>picobot_milestone.zip</a:t>
            </a:r>
          </a:p>
          <a:p>
            <a:pPr algn="ctr"/>
            <a:r>
              <a:rPr lang="en-US" altLang="en-US" sz="1500" b="1" dirty="0" smtClean="0">
                <a:latin typeface="Courier New" panose="02070309020205020404" pitchFamily="49" charset="0"/>
                <a:cs typeface="Courier New" panose="02070309020205020404" pitchFamily="49" charset="0"/>
              </a:rPr>
              <a:t>textid_milestone.zip</a:t>
            </a:r>
            <a:endParaRPr lang="en-US" altLang="en-US" sz="1500" b="1"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981601121"/>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a:t>
            </a:r>
            <a:r>
              <a:rPr lang="en-US" altLang="en-US" sz="4400" i="1" u="sng" dirty="0">
                <a:latin typeface="Cambria" panose="02040503050406030204" pitchFamily="18" charset="0"/>
              </a:rPr>
              <a:t>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Tree>
    <p:extLst>
      <p:ext uri="{BB962C8B-B14F-4D97-AF65-F5344CB8AC3E}">
        <p14:creationId xmlns:p14="http://schemas.microsoft.com/office/powerpoint/2010/main" val="1898407527"/>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4114577786"/>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6135002" y="6124853"/>
            <a:ext cx="2667000"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Are 8 </a:t>
            </a:r>
            <a:r>
              <a:rPr lang="en-US" altLang="en-US" sz="1800" dirty="0">
                <a:latin typeface="Cambria" panose="02040503050406030204" pitchFamily="18" charset="0"/>
              </a:rPr>
              <a:t>states </a:t>
            </a:r>
            <a:r>
              <a:rPr lang="en-US" altLang="en-US" sz="1800" u="sng" dirty="0" smtClean="0">
                <a:latin typeface="Cambria" panose="02040503050406030204" pitchFamily="18" charset="0"/>
              </a:rPr>
              <a:t>required</a:t>
            </a:r>
            <a:r>
              <a:rPr lang="en-US" altLang="en-US" sz="1800" dirty="0">
                <a:latin typeface="Cambria" panose="02040503050406030204" pitchFamily="18" charset="0"/>
              </a:rPr>
              <a:t>?</a:t>
            </a:r>
          </a:p>
        </p:txBody>
      </p:sp>
    </p:spTree>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056" y="2577309"/>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1767" name="Text Box 1098"/>
          <p:cNvSpPr txBox="1">
            <a:spLocks noChangeArrowheads="1"/>
          </p:cNvSpPr>
          <p:nvPr/>
        </p:nvSpPr>
        <p:spPr bwMode="auto">
          <a:xfrm>
            <a:off x="802793" y="4448972"/>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
        <p:nvSpPr>
          <p:cNvPr id="2" name="TextBox 1"/>
          <p:cNvSpPr txBox="1"/>
          <p:nvPr/>
        </p:nvSpPr>
        <p:spPr>
          <a:xfrm>
            <a:off x="246063" y="750243"/>
            <a:ext cx="609600" cy="1569660"/>
          </a:xfrm>
          <a:prstGeom prst="rect">
            <a:avLst/>
          </a:prstGeom>
          <a:solidFill>
            <a:srgbClr val="3366FF"/>
          </a:solidFill>
        </p:spPr>
        <p:txBody>
          <a:bodyPr wrap="square" rtlCol="0">
            <a:spAutoFit/>
          </a:bodyPr>
          <a:lstStyle/>
          <a:p>
            <a:pPr algn="ctr"/>
            <a:r>
              <a:rPr lang="en-US" b="1" dirty="0" smtClean="0">
                <a:solidFill>
                  <a:schemeClr val="bg1"/>
                </a:solidFill>
                <a:latin typeface="Calibri" panose="020F0502020204030204" pitchFamily="34" charset="0"/>
              </a:rPr>
              <a:t>12</a:t>
            </a:r>
          </a:p>
          <a:p>
            <a:pPr algn="ctr"/>
            <a:r>
              <a:rPr lang="en-US" b="1" dirty="0" smtClean="0">
                <a:solidFill>
                  <a:schemeClr val="bg1"/>
                </a:solidFill>
                <a:latin typeface="Calibri" panose="020F0502020204030204" pitchFamily="34" charset="0"/>
              </a:rPr>
              <a:t>5</a:t>
            </a:r>
          </a:p>
          <a:p>
            <a:pPr algn="ctr"/>
            <a:r>
              <a:rPr lang="en-US" b="1" dirty="0" smtClean="0">
                <a:solidFill>
                  <a:schemeClr val="bg1"/>
                </a:solidFill>
                <a:latin typeface="Calibri" panose="020F0502020204030204" pitchFamily="34" charset="0"/>
              </a:rPr>
              <a:t>34</a:t>
            </a:r>
            <a:endParaRPr lang="en-US" b="1" dirty="0">
              <a:solidFill>
                <a:schemeClr val="bg1"/>
              </a:solidFill>
              <a:latin typeface="Calibri" panose="020F0502020204030204"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30724"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725"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 cents</a:t>
            </a:r>
            <a:endParaRPr lang="en-US" altLang="en-US">
              <a:latin typeface="Arial" pitchFamily="34" charset="0"/>
            </a:endParaRPr>
          </a:p>
        </p:txBody>
      </p:sp>
      <p:sp>
        <p:nvSpPr>
          <p:cNvPr id="30726"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 cents</a:t>
            </a:r>
            <a:endParaRPr lang="en-US" altLang="en-US">
              <a:latin typeface="Arial" pitchFamily="34" charset="0"/>
            </a:endParaRPr>
          </a:p>
        </p:txBody>
      </p:sp>
      <p:sp>
        <p:nvSpPr>
          <p:cNvPr id="30727"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25 cents</a:t>
            </a:r>
            <a:endParaRPr lang="en-US" altLang="en-US">
              <a:latin typeface="Arial" pitchFamily="34" charset="0"/>
            </a:endParaRPr>
          </a:p>
        </p:txBody>
      </p:sp>
      <p:sp>
        <p:nvSpPr>
          <p:cNvPr id="30728"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29"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30"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30731" name="AutoShape 21"/>
          <p:cNvCxnSpPr>
            <a:cxnSpLocks noChangeShapeType="1"/>
            <a:stCxn id="30723" idx="7"/>
            <a:endCxn id="30723" idx="6"/>
          </p:cNvCxnSpPr>
          <p:nvPr/>
        </p:nvCxnSpPr>
        <p:spPr bwMode="auto">
          <a:xfrm rot="16200000" flipH="1">
            <a:off x="6043613" y="2043113"/>
            <a:ext cx="242887" cy="166687"/>
          </a:xfrm>
          <a:prstGeom prst="curvedConnector4">
            <a:avLst>
              <a:gd name="adj1" fmla="val -135704"/>
              <a:gd name="adj2" fmla="val 236569"/>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0732"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solidFill>
                  <a:srgbClr val="000000"/>
                </a:solidFill>
                <a:latin typeface="Arial" pitchFamily="34" charset="0"/>
              </a:rPr>
              <a:t>penny, fifty cent piece,</a:t>
            </a:r>
          </a:p>
          <a:p>
            <a:pPr>
              <a:spcBef>
                <a:spcPct val="0"/>
              </a:spcBef>
            </a:pPr>
            <a:r>
              <a:rPr lang="en-US" altLang="en-US" sz="1400">
                <a:solidFill>
                  <a:srgbClr val="000000"/>
                </a:solidFill>
                <a:latin typeface="Arial" pitchFamily="34" charset="0"/>
              </a:rPr>
              <a:t>silver dollar, Canadian</a:t>
            </a:r>
          </a:p>
          <a:p>
            <a:pPr>
              <a:spcBef>
                <a:spcPct val="0"/>
              </a:spcBef>
            </a:pPr>
            <a:r>
              <a:rPr lang="en-US" altLang="en-US" sz="1400">
                <a:solidFill>
                  <a:srgbClr val="000000"/>
                </a:solidFill>
                <a:latin typeface="Arial" pitchFamily="34" charset="0"/>
              </a:rPr>
              <a:t>currency, CS 5 Euro, ….</a:t>
            </a:r>
          </a:p>
        </p:txBody>
      </p:sp>
      <p:sp>
        <p:nvSpPr>
          <p:cNvPr id="30733"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quarter</a:t>
            </a:r>
            <a:endParaRPr lang="en-US" altLang="en-US">
              <a:latin typeface="Calibri" pitchFamily="34" charset="0"/>
            </a:endParaRPr>
          </a:p>
        </p:txBody>
      </p:sp>
      <p:sp>
        <p:nvSpPr>
          <p:cNvPr id="30734"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30735"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30736"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37"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30738"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 cents</a:t>
            </a:r>
            <a:endParaRPr lang="en-US" altLang="en-US">
              <a:latin typeface="Arial" pitchFamily="34" charset="0"/>
            </a:endParaRPr>
          </a:p>
        </p:txBody>
      </p:sp>
      <p:sp>
        <p:nvSpPr>
          <p:cNvPr id="30739"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20 cents</a:t>
            </a:r>
            <a:endParaRPr lang="en-US" altLang="en-US">
              <a:latin typeface="Arial" pitchFamily="34" charset="0"/>
            </a:endParaRPr>
          </a:p>
        </p:txBody>
      </p:sp>
      <p:sp>
        <p:nvSpPr>
          <p:cNvPr id="30740"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41"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30742"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43"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30744"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30745"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46"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30747" name="Text Box 41"/>
          <p:cNvSpPr txBox="1">
            <a:spLocks noChangeArrowheads="1"/>
          </p:cNvSpPr>
          <p:nvPr/>
        </p:nvSpPr>
        <p:spPr bwMode="auto">
          <a:xfrm>
            <a:off x="4419600" y="6019800"/>
            <a:ext cx="31341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dirty="0">
                <a:solidFill>
                  <a:srgbClr val="000000"/>
                </a:solidFill>
                <a:latin typeface="Arial" pitchFamily="34" charset="0"/>
              </a:rPr>
              <a:t>(some transitions not shown)</a:t>
            </a:r>
            <a:endParaRPr lang="en-US" altLang="en-US" dirty="0">
              <a:solidFill>
                <a:srgbClr val="000000"/>
              </a:solidFill>
              <a:latin typeface="Arial" pitchFamily="34" charset="0"/>
            </a:endParaRPr>
          </a:p>
        </p:txBody>
      </p:sp>
      <p:sp>
        <p:nvSpPr>
          <p:cNvPr id="30748"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50"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FSMs are everywhere!</a:t>
            </a:r>
          </a:p>
        </p:txBody>
      </p:sp>
      <p:sp>
        <p:nvSpPr>
          <p:cNvPr id="30751" name="Text Box 25"/>
          <p:cNvSpPr txBox="1">
            <a:spLocks noChangeArrowheads="1"/>
          </p:cNvSpPr>
          <p:nvPr/>
        </p:nvSpPr>
        <p:spPr bwMode="auto">
          <a:xfrm>
            <a:off x="479425" y="4370388"/>
            <a:ext cx="170973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i="1" dirty="0">
                <a:latin typeface="Calibri" pitchFamily="34" charset="0"/>
              </a:rPr>
              <a:t>mechanical</a:t>
            </a:r>
            <a:endParaRPr lang="en-US" altLang="en-US" sz="2000" dirty="0">
              <a:latin typeface="Calibri" pitchFamily="34" charset="0"/>
            </a:endParaRPr>
          </a:p>
          <a:p>
            <a:pPr algn="ctr">
              <a:spcBef>
                <a:spcPct val="0"/>
              </a:spcBef>
            </a:pPr>
            <a:r>
              <a:rPr lang="en-US" altLang="en-US" sz="2000" dirty="0">
                <a:latin typeface="Calibri" pitchFamily="34" charset="0"/>
              </a:rPr>
              <a:t>vending </a:t>
            </a:r>
            <a:r>
              <a:rPr lang="en-US" altLang="en-US" sz="2000" dirty="0" smtClean="0">
                <a:latin typeface="Calibri" pitchFamily="34" charset="0"/>
              </a:rPr>
              <a:t>machine</a:t>
            </a:r>
          </a:p>
        </p:txBody>
      </p:sp>
      <p:sp>
        <p:nvSpPr>
          <p:cNvPr id="30752" name="Line 26"/>
          <p:cNvSpPr>
            <a:spLocks noChangeShapeType="1"/>
          </p:cNvSpPr>
          <p:nvPr/>
        </p:nvSpPr>
        <p:spPr bwMode="auto">
          <a:xfrm>
            <a:off x="5764213" y="52324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753" name="Text Box 27"/>
          <p:cNvSpPr txBox="1">
            <a:spLocks noChangeArrowheads="1"/>
          </p:cNvSpPr>
          <p:nvPr/>
        </p:nvSpPr>
        <p:spPr bwMode="auto">
          <a:xfrm>
            <a:off x="5605463" y="51958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2" name="Rectangle 1"/>
          <p:cNvSpPr/>
          <p:nvPr/>
        </p:nvSpPr>
        <p:spPr>
          <a:xfrm>
            <a:off x="117475" y="6553200"/>
            <a:ext cx="3159125" cy="246221"/>
          </a:xfrm>
          <a:prstGeom prst="rect">
            <a:avLst/>
          </a:prstGeom>
          <a:solidFill>
            <a:srgbClr val="FFCCCC"/>
          </a:solidFill>
        </p:spPr>
        <p:txBody>
          <a:bodyPr wrap="square">
            <a:spAutoFit/>
          </a:bodyPr>
          <a:lstStyle/>
          <a:p>
            <a:pPr algn="ctr"/>
            <a:r>
              <a:rPr lang="en-US" sz="1000" dirty="0" smtClean="0">
                <a:latin typeface="Calibri" panose="020F0502020204030204" pitchFamily="34" charset="0"/>
                <a:cs typeface="Calibri" panose="020F0502020204030204" pitchFamily="34" charset="0"/>
              </a:rPr>
              <a:t>www.youtube.com/watch?v=85C4eh0mEJg      @ 1:42 !</a:t>
            </a:r>
            <a:endParaRPr lang="en-US" sz="1000" dirty="0">
              <a:latin typeface="Calibri" panose="020F0502020204030204" pitchFamily="34" charset="0"/>
              <a:cs typeface="Calibri" panose="020F0502020204030204"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 ~ </a:t>
            </a:r>
            <a:r>
              <a:rPr lang="en-US" altLang="en-US" sz="4400" i="1">
                <a:latin typeface="Cambria" panose="02040503050406030204" pitchFamily="18" charset="0"/>
              </a:rPr>
              <a:t>Game AI</a:t>
            </a:r>
            <a:endParaRPr lang="en-US" altLang="en-US" sz="4400">
              <a:latin typeface="Cambria" panose="02040503050406030204" pitchFamily="18" charset="0"/>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8000"/>
                </a:solidFill>
                <a:latin typeface="Cambria" panose="02040503050406030204" pitchFamily="18" charset="0"/>
              </a:rPr>
              <a:t>The state-machine </a:t>
            </a:r>
            <a:r>
              <a:rPr lang="en-US" altLang="en-US" dirty="0" smtClean="0">
                <a:solidFill>
                  <a:srgbClr val="008000"/>
                </a:solidFill>
                <a:latin typeface="Cambria" panose="02040503050406030204" pitchFamily="18" charset="0"/>
              </a:rPr>
              <a:t>that controls Quake's </a:t>
            </a:r>
            <a:r>
              <a:rPr lang="en-US" altLang="en-US" b="1" i="1" dirty="0" err="1" smtClean="0">
                <a:solidFill>
                  <a:srgbClr val="008000"/>
                </a:solidFill>
                <a:latin typeface="Cambria" panose="02040503050406030204" pitchFamily="18" charset="0"/>
              </a:rPr>
              <a:t>Shambler</a:t>
            </a:r>
            <a:r>
              <a:rPr lang="en-US" altLang="en-US" i="1" dirty="0" smtClean="0">
                <a:solidFill>
                  <a:srgbClr val="008000"/>
                </a:solidFill>
                <a:latin typeface="Cambria" panose="02040503050406030204" pitchFamily="18" charset="0"/>
              </a:rPr>
              <a:t> </a:t>
            </a:r>
            <a:r>
              <a:rPr lang="en-US" altLang="en-US" dirty="0">
                <a:solidFill>
                  <a:srgbClr val="008000"/>
                </a:solidFill>
                <a:latin typeface="Cambria" panose="02040503050406030204" pitchFamily="18" charset="0"/>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ambria" panose="02040503050406030204" pitchFamily="18" charset="0"/>
              </a:rPr>
              <a:t>I'm </a:t>
            </a:r>
            <a:r>
              <a:rPr lang="en-US" altLang="en-US" sz="1200" b="1" i="1">
                <a:latin typeface="Cambria" panose="02040503050406030204" pitchFamily="18" charset="0"/>
              </a:rPr>
              <a:t>Quaking</a:t>
            </a:r>
            <a:r>
              <a:rPr lang="en-US" altLang="en-US" sz="1200">
                <a:latin typeface="Cambria" panose="02040503050406030204" pitchFamily="18" charset="0"/>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4850" y="1227993"/>
            <a:ext cx="8535223" cy="5296026"/>
          </a:xfrm>
          <a:prstGeom prst="rect">
            <a:avLst/>
          </a:prstGeom>
        </p:spPr>
      </p:pic>
      <p:sp>
        <p:nvSpPr>
          <p:cNvPr id="32770" name="Text Box 1029"/>
          <p:cNvSpPr txBox="1">
            <a:spLocks noChangeArrowheads="1"/>
          </p:cNvSpPr>
          <p:nvPr/>
        </p:nvSpPr>
        <p:spPr bwMode="auto">
          <a:xfrm>
            <a:off x="218296" y="257419"/>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400" dirty="0">
                <a:latin typeface="Cambria" panose="02040503050406030204" pitchFamily="18" charset="0"/>
              </a:rPr>
              <a:t>FSM ~ </a:t>
            </a:r>
            <a:r>
              <a:rPr lang="en-US" altLang="en-US" sz="4400" i="1" dirty="0">
                <a:latin typeface="Cambria" panose="02040503050406030204" pitchFamily="18" charset="0"/>
              </a:rPr>
              <a:t>Game AI</a:t>
            </a:r>
            <a:endParaRPr lang="en-US" altLang="en-US" sz="4400" dirty="0">
              <a:latin typeface="Cambria" panose="02040503050406030204" pitchFamily="18" charset="0"/>
            </a:endParaRPr>
          </a:p>
        </p:txBody>
      </p:sp>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1039"/>
          <a:stretch/>
        </p:blipFill>
        <p:spPr>
          <a:xfrm>
            <a:off x="4462461" y="94458"/>
            <a:ext cx="4530304" cy="2191542"/>
          </a:xfrm>
          <a:prstGeom prst="rect">
            <a:avLst/>
          </a:prstGeom>
          <a:ln w="19050">
            <a:solidFill>
              <a:srgbClr val="0000FF"/>
            </a:solidFill>
          </a:ln>
        </p:spPr>
      </p:pic>
      <p:sp>
        <p:nvSpPr>
          <p:cNvPr id="2" name="TextBox 1"/>
          <p:cNvSpPr txBox="1"/>
          <p:nvPr/>
        </p:nvSpPr>
        <p:spPr>
          <a:xfrm>
            <a:off x="2590800" y="4220343"/>
            <a:ext cx="2438400" cy="369332"/>
          </a:xfrm>
          <a:prstGeom prst="rect">
            <a:avLst/>
          </a:prstGeom>
          <a:noFill/>
        </p:spPr>
        <p:txBody>
          <a:bodyPr wrap="square" rtlCol="0">
            <a:spAutoFit/>
          </a:bodyPr>
          <a:lstStyle/>
          <a:p>
            <a:r>
              <a:rPr lang="en-US" sz="1800" b="1" dirty="0">
                <a:solidFill>
                  <a:schemeClr val="bg1"/>
                </a:solidFill>
                <a:latin typeface="Calibri" panose="020F0502020204030204" pitchFamily="34" charset="0"/>
              </a:rPr>
              <a:t>R</a:t>
            </a:r>
            <a:r>
              <a:rPr lang="en-US" sz="1800" b="1" dirty="0" smtClean="0">
                <a:solidFill>
                  <a:schemeClr val="bg1"/>
                </a:solidFill>
                <a:latin typeface="Calibri" panose="020F0502020204030204" pitchFamily="34" charset="0"/>
              </a:rPr>
              <a:t>ecognize this street?</a:t>
            </a:r>
            <a:endParaRPr lang="en-US" sz="1800" b="1" dirty="0">
              <a:solidFill>
                <a:schemeClr val="bg1"/>
              </a:solidFill>
              <a:latin typeface="Calibri" panose="020F0502020204030204" pitchFamily="34" charset="0"/>
            </a:endParaRPr>
          </a:p>
        </p:txBody>
      </p:sp>
      <p:sp>
        <p:nvSpPr>
          <p:cNvPr id="6" name="TextBox 5"/>
          <p:cNvSpPr txBox="1"/>
          <p:nvPr/>
        </p:nvSpPr>
        <p:spPr>
          <a:xfrm>
            <a:off x="7086599" y="2324562"/>
            <a:ext cx="1891553" cy="369332"/>
          </a:xfrm>
          <a:prstGeom prst="rect">
            <a:avLst/>
          </a:prstGeom>
          <a:solidFill>
            <a:srgbClr val="CCECFF"/>
          </a:solidFill>
          <a:ln>
            <a:solidFill>
              <a:srgbClr val="CCECFF"/>
            </a:solidFill>
          </a:ln>
        </p:spPr>
        <p:txBody>
          <a:bodyPr wrap="square" rtlCol="0">
            <a:spAutoFit/>
          </a:bodyPr>
          <a:lstStyle/>
          <a:p>
            <a:pPr algn="ctr"/>
            <a:r>
              <a:rPr lang="en-US" sz="1800" dirty="0" smtClean="0">
                <a:solidFill>
                  <a:srgbClr val="0000FF"/>
                </a:solidFill>
                <a:latin typeface="Calibri" panose="020F0502020204030204" pitchFamily="34" charset="0"/>
              </a:rPr>
              <a:t>Here, it's </a:t>
            </a:r>
            <a:r>
              <a:rPr lang="en-US" sz="1800" b="1" i="1" dirty="0" smtClean="0">
                <a:solidFill>
                  <a:srgbClr val="0000FF"/>
                </a:solidFill>
                <a:latin typeface="Calibri" panose="020F0502020204030204" pitchFamily="34" charset="0"/>
              </a:rPr>
              <a:t>Ghost AI</a:t>
            </a:r>
            <a:endParaRPr lang="en-US" sz="1800" b="1" dirty="0">
              <a:solidFill>
                <a:srgbClr val="0000FF"/>
              </a:solidFill>
              <a:latin typeface="Calibri" panose="020F0502020204030204" pitchFamily="34" charset="0"/>
            </a:endParaRPr>
          </a:p>
        </p:txBody>
      </p:sp>
    </p:spTree>
    <p:extLst>
      <p:ext uri="{BB962C8B-B14F-4D97-AF65-F5344CB8AC3E}">
        <p14:creationId xmlns:p14="http://schemas.microsoft.com/office/powerpoint/2010/main" val="2321305453"/>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b="1" i="1" dirty="0">
                <a:latin typeface="Cambria" panose="02040503050406030204" pitchFamily="18" charset="0"/>
              </a:rPr>
              <a:t>All</a:t>
            </a:r>
            <a:r>
              <a:rPr lang="en-US" altLang="en-US" sz="4400" dirty="0">
                <a:latin typeface="Cambria" panose="02040503050406030204" pitchFamily="18" charset="0"/>
              </a:rPr>
              <a:t> robots use </a:t>
            </a:r>
            <a:r>
              <a:rPr lang="en-US" altLang="en-US" sz="4400" dirty="0" smtClean="0">
                <a:latin typeface="Cambria" panose="02040503050406030204" pitchFamily="18" charset="0"/>
              </a:rPr>
              <a:t>FSM control</a:t>
            </a:r>
            <a:endParaRPr lang="en-US" altLang="en-US" sz="4400" dirty="0">
              <a:latin typeface="Cambria" panose="02040503050406030204" pitchFamily="18" charset="0"/>
            </a:endParaRPr>
          </a:p>
        </p:txBody>
      </p:sp>
      <p:pic>
        <p:nvPicPr>
          <p:cNvPr id="1026" name="Picture 2"/>
          <p:cNvPicPr>
            <a:picLocks noChangeArrowheads="1"/>
          </p:cNvPicPr>
          <p:nvPr/>
        </p:nvPicPr>
        <p:blipFill>
          <a:blip r:embed="rId3">
            <a:biLevel thresh="75000"/>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81000" y="1143000"/>
            <a:ext cx="8382000" cy="5410200"/>
          </a:xfrm>
          <a:prstGeom prst="rect">
            <a:avLst/>
          </a:prstGeom>
          <a:noFill/>
          <a:ln w="9525">
            <a:solidFill>
              <a:srgbClr val="FFFFFF"/>
            </a:solidFill>
            <a:miter lim="800000"/>
            <a:headEnd/>
            <a:tailEnd/>
          </a:ln>
          <a:extLst>
            <a:ext uri="{909E8E84-426E-40dd-AFC4-6F175D3DCCD1}">
              <a14:hiddenFill xmlns:a14="http://schemas.microsoft.com/office/drawing/2010/main">
                <a:solidFill>
                  <a:schemeClr val="accent1"/>
                </a:solidFill>
              </a14:hiddenFill>
            </a:ext>
          </a:extLst>
        </p:spPr>
      </p:pic>
      <p:sp>
        <p:nvSpPr>
          <p:cNvPr id="2" name="Rectangle 1"/>
          <p:cNvSpPr/>
          <p:nvPr/>
        </p:nvSpPr>
        <p:spPr>
          <a:xfrm>
            <a:off x="5205984" y="6553201"/>
            <a:ext cx="3898591" cy="276999"/>
          </a:xfrm>
          <a:prstGeom prst="rect">
            <a:avLst/>
          </a:prstGeom>
        </p:spPr>
        <p:txBody>
          <a:bodyPr wrap="square">
            <a:spAutoFit/>
          </a:bodyPr>
          <a:lstStyle/>
          <a:p>
            <a:pPr algn="r"/>
            <a:r>
              <a:rPr lang="en-US" altLang="en-US" sz="1200" dirty="0" smtClean="0">
                <a:latin typeface="Cambria" panose="02040503050406030204" pitchFamily="18" charset="0"/>
              </a:rPr>
              <a:t>… send me your FSM so that I can show it off in 2017!</a:t>
            </a:r>
            <a:endParaRPr lang="en-US" sz="1200" dirty="0"/>
          </a:p>
        </p:txBody>
      </p:sp>
    </p:spTree>
    <p:extLst>
      <p:ext uri="{BB962C8B-B14F-4D97-AF65-F5344CB8AC3E}">
        <p14:creationId xmlns:p14="http://schemas.microsoft.com/office/powerpoint/2010/main" val="2690352306"/>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All robots use </a:t>
            </a:r>
            <a:r>
              <a:rPr lang="en-US" altLang="en-US" sz="4400" dirty="0" smtClean="0">
                <a:latin typeface="Cambria" panose="02040503050406030204" pitchFamily="18" charset="0"/>
              </a:rPr>
              <a:t>FSM control</a:t>
            </a:r>
            <a:endParaRPr lang="en-US" altLang="en-US" sz="4400" dirty="0">
              <a:latin typeface="Cambria" panose="02040503050406030204" pitchFamily="18" charset="0"/>
            </a:endParaRPr>
          </a:p>
        </p:txBody>
      </p:sp>
      <p:sp>
        <p:nvSpPr>
          <p:cNvPr id="34819" name="Rectangle 11"/>
          <p:cNvSpPr>
            <a:spLocks noChangeArrowheads="1"/>
          </p:cNvSpPr>
          <p:nvPr/>
        </p:nvSpPr>
        <p:spPr bwMode="auto">
          <a:xfrm>
            <a:off x="7772400" y="5557837"/>
            <a:ext cx="673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50x</a:t>
            </a:r>
          </a:p>
        </p:txBody>
      </p:sp>
      <p:pic>
        <p:nvPicPr>
          <p:cNvPr id="33797" name="Picture 5">
            <a:hlinkClick r:id="rId3" action="ppaction://hlinkfile"/>
          </p:cNvPr>
          <p:cNvPicPr>
            <a:picLocks noChangeAspect="1" noChangeArrowheads="1"/>
          </p:cNvPicPr>
          <p:nvPr/>
        </p:nvPicPr>
        <p:blipFill>
          <a:blip r:embed="rId4"/>
          <a:srcRect/>
          <a:stretch>
            <a:fillRect/>
          </a:stretch>
        </p:blipFill>
        <p:spPr bwMode="auto">
          <a:xfrm>
            <a:off x="1455738" y="108585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4947120" y="3159157"/>
              <a:ext cx="360" cy="360"/>
            </p14:xfrm>
          </p:contentPart>
        </mc:Choice>
        <mc:Fallback xmlns="">
          <p:pic>
            <p:nvPicPr>
              <p:cNvPr id="2" name="Ink 1"/>
              <p:cNvPicPr/>
              <p:nvPr/>
            </p:nvPicPr>
            <p:blipFill>
              <a:blip r:embed="rId6"/>
              <a:stretch>
                <a:fillRect/>
              </a:stretch>
            </p:blipFill>
            <p:spPr>
              <a:xfrm>
                <a:off x="4937760" y="3149797"/>
                <a:ext cx="19080" cy="19080"/>
              </a:xfrm>
              <a:prstGeom prst="rect">
                <a:avLst/>
              </a:prstGeom>
            </p:spPr>
          </p:pic>
        </mc:Fallback>
      </mc:AlternateContent>
      <p:sp>
        <p:nvSpPr>
          <p:cNvPr id="3" name="TextBox 2"/>
          <p:cNvSpPr txBox="1"/>
          <p:nvPr/>
        </p:nvSpPr>
        <p:spPr>
          <a:xfrm>
            <a:off x="381000" y="6324600"/>
            <a:ext cx="8482450" cy="461665"/>
          </a:xfrm>
          <a:prstGeom prst="rect">
            <a:avLst/>
          </a:prstGeom>
          <a:noFill/>
        </p:spPr>
        <p:txBody>
          <a:bodyPr wrap="none" rtlCol="0">
            <a:spAutoFit/>
          </a:bodyPr>
          <a:lstStyle/>
          <a:p>
            <a:r>
              <a:rPr lang="en-US" i="1" dirty="0" smtClean="0">
                <a:latin typeface="Calibri" panose="020F0502020204030204" pitchFamily="34" charset="0"/>
                <a:cs typeface="Calibri" panose="020F0502020204030204" pitchFamily="34" charset="0"/>
              </a:rPr>
              <a:t>What states can you "factor out" from watching this towel-folding?</a:t>
            </a:r>
            <a:endParaRPr lang="en-US" i="1" dirty="0">
              <a:latin typeface="Calibri" panose="020F0502020204030204" pitchFamily="34" charset="0"/>
              <a:cs typeface="Calibri" panose="020F0502020204030204"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9"/>
          <p:cNvSpPr>
            <a:spLocks noChangeArrowheads="1"/>
          </p:cNvSpPr>
          <p:nvPr/>
        </p:nvSpPr>
        <p:spPr bwMode="auto">
          <a:xfrm>
            <a:off x="1676400" y="76200"/>
            <a:ext cx="579120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Towel-folding states!</a:t>
            </a:r>
            <a:endParaRPr lang="en-US" altLang="en-US" sz="4200" dirty="0">
              <a:latin typeface="Cambria" panose="02040503050406030204" pitchFamily="18" charset="0"/>
            </a:endParaRPr>
          </a:p>
        </p:txBody>
      </p:sp>
      <p:pic>
        <p:nvPicPr>
          <p:cNvPr id="33795" name="Picture 5" descr="Picture 1.png"/>
          <p:cNvPicPr>
            <a:picLocks noChangeAspect="1"/>
          </p:cNvPicPr>
          <p:nvPr/>
        </p:nvPicPr>
        <p:blipFill rotWithShape="1">
          <a:blip r:embed="rId2">
            <a:extLst>
              <a:ext uri="{28A0092B-C50C-407E-A947-70E740481C1C}">
                <a14:useLocalDpi xmlns:a14="http://schemas.microsoft.com/office/drawing/2010/main" val="0"/>
              </a:ext>
            </a:extLst>
          </a:blip>
          <a:srcRect t="51282" r="1982"/>
          <a:stretch/>
        </p:blipFill>
        <p:spPr bwMode="auto">
          <a:xfrm>
            <a:off x="114301" y="914400"/>
            <a:ext cx="8925427"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3400" y="2415822"/>
            <a:ext cx="929254" cy="461963"/>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Labs in week 12-13</a:t>
            </a:r>
            <a:endParaRPr lang="en-US" altLang="en-US" sz="4200" dirty="0">
              <a:latin typeface="Cambria" panose="02040503050406030204" pitchFamily="18" charset="0"/>
            </a:endParaRPr>
          </a:p>
        </p:txBody>
      </p:sp>
      <p:sp>
        <p:nvSpPr>
          <p:cNvPr id="14339" name="Text Box 21"/>
          <p:cNvSpPr txBox="1">
            <a:spLocks noChangeArrowheads="1"/>
          </p:cNvSpPr>
          <p:nvPr/>
        </p:nvSpPr>
        <p:spPr bwMode="auto">
          <a:xfrm>
            <a:off x="1638300" y="2133600"/>
            <a:ext cx="55245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libri" pitchFamily="34" charset="0"/>
              </a:rPr>
              <a:t>Tuesday       </a:t>
            </a:r>
            <a:r>
              <a:rPr lang="en-US" altLang="en-US" b="1" i="1" dirty="0" smtClean="0">
                <a:latin typeface="Calibri" pitchFamily="34" charset="0"/>
              </a:rPr>
              <a:t>2:45-4:45</a:t>
            </a:r>
            <a:r>
              <a:rPr lang="en-US" altLang="en-US" dirty="0" smtClean="0">
                <a:latin typeface="Calibri" pitchFamily="34" charset="0"/>
              </a:rPr>
              <a:t>pm  and  </a:t>
            </a:r>
            <a:r>
              <a:rPr lang="en-US" altLang="en-US" b="1" i="1" dirty="0" smtClean="0">
                <a:latin typeface="Calibri" pitchFamily="34" charset="0"/>
              </a:rPr>
              <a:t>6-8</a:t>
            </a:r>
            <a:r>
              <a:rPr lang="en-US" altLang="en-US" dirty="0" smtClean="0">
                <a:latin typeface="Calibri" pitchFamily="34" charset="0"/>
              </a:rPr>
              <a:t>pm</a:t>
            </a:r>
            <a:endParaRPr lang="en-US" altLang="en-US" dirty="0">
              <a:latin typeface="Calibri" pitchFamily="34" charset="0"/>
            </a:endParaRPr>
          </a:p>
        </p:txBody>
      </p:sp>
      <p:sp>
        <p:nvSpPr>
          <p:cNvPr id="10" name="Text Box 21"/>
          <p:cNvSpPr txBox="1">
            <a:spLocks noChangeArrowheads="1"/>
          </p:cNvSpPr>
          <p:nvPr/>
        </p:nvSpPr>
        <p:spPr bwMode="auto">
          <a:xfrm>
            <a:off x="1375345" y="5100935"/>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your milestone/</a:t>
            </a:r>
            <a:r>
              <a:rPr lang="en-US" altLang="en-US" dirty="0" smtClean="0">
                <a:solidFill>
                  <a:srgbClr val="C00000"/>
                </a:solidFill>
                <a:latin typeface="Calibri" pitchFamily="34" charset="0"/>
              </a:rPr>
              <a:t>final projects</a:t>
            </a:r>
            <a:endParaRPr lang="en-US" altLang="en-US" dirty="0">
              <a:solidFill>
                <a:srgbClr val="C00000"/>
              </a:solidFill>
              <a:latin typeface="Calibri" pitchFamily="34" charset="0"/>
            </a:endParaRPr>
          </a:p>
        </p:txBody>
      </p:sp>
      <p:sp>
        <p:nvSpPr>
          <p:cNvPr id="12" name="Text Box 21"/>
          <p:cNvSpPr txBox="1">
            <a:spLocks noChangeArrowheads="1"/>
          </p:cNvSpPr>
          <p:nvPr/>
        </p:nvSpPr>
        <p:spPr bwMode="auto">
          <a:xfrm>
            <a:off x="1375345" y="5786735"/>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a:t>
            </a:r>
            <a:r>
              <a:rPr lang="en-US" altLang="en-US" dirty="0" err="1" smtClean="0">
                <a:latin typeface="Calibri" pitchFamily="34" charset="0"/>
              </a:rPr>
              <a:t>hw</a:t>
            </a:r>
            <a:r>
              <a:rPr lang="en-US" altLang="en-US" dirty="0" smtClean="0">
                <a:latin typeface="Calibri" pitchFamily="34" charset="0"/>
              </a:rPr>
              <a:t> 12's </a:t>
            </a:r>
            <a:r>
              <a:rPr lang="en-US" altLang="en-US" dirty="0" smtClean="0">
                <a:solidFill>
                  <a:srgbClr val="0900FF"/>
                </a:solidFill>
                <a:latin typeface="Calibri" pitchFamily="34" charset="0"/>
              </a:rPr>
              <a:t>finite-state machines </a:t>
            </a:r>
            <a:endParaRPr lang="en-US" altLang="en-US" dirty="0">
              <a:solidFill>
                <a:srgbClr val="0900FF"/>
              </a:solidFill>
              <a:latin typeface="Calibri" pitchFamily="34" charset="0"/>
            </a:endParaRPr>
          </a:p>
        </p:txBody>
      </p:sp>
      <p:sp>
        <p:nvSpPr>
          <p:cNvPr id="13" name="Down Arrow 12"/>
          <p:cNvSpPr/>
          <p:nvPr/>
        </p:nvSpPr>
        <p:spPr bwMode="auto">
          <a:xfrm rot="18845782">
            <a:off x="1047684" y="4686888"/>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7" name="Down Arrow 16"/>
          <p:cNvSpPr/>
          <p:nvPr/>
        </p:nvSpPr>
        <p:spPr bwMode="auto">
          <a:xfrm rot="2722007">
            <a:off x="7517637" y="5432763"/>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8" name="Rectangle 1"/>
          <p:cNvSpPr>
            <a:spLocks noChangeArrowheads="1"/>
          </p:cNvSpPr>
          <p:nvPr/>
        </p:nvSpPr>
        <p:spPr bwMode="auto">
          <a:xfrm rot="429132">
            <a:off x="5014386" y="3803965"/>
            <a:ext cx="3892493" cy="923330"/>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libri" pitchFamily="34" charset="0"/>
              </a:rPr>
              <a:t>we </a:t>
            </a:r>
            <a:r>
              <a:rPr lang="en-US" altLang="en-US" sz="1800" b="1" dirty="0" smtClean="0">
                <a:solidFill>
                  <a:srgbClr val="C00000"/>
                </a:solidFill>
                <a:latin typeface="Calibri" pitchFamily="34" charset="0"/>
              </a:rPr>
              <a:t>won't</a:t>
            </a:r>
            <a:r>
              <a:rPr lang="en-US" altLang="en-US" sz="1800" dirty="0" smtClean="0">
                <a:latin typeface="Calibri" pitchFamily="34" charset="0"/>
              </a:rPr>
              <a:t> be able to get you graded feedback on the milestone before the final project is due – </a:t>
            </a:r>
            <a:r>
              <a:rPr lang="en-US" altLang="en-US" sz="1800" b="1" i="1" dirty="0" smtClean="0">
                <a:latin typeface="Calibri" pitchFamily="34" charset="0"/>
              </a:rPr>
              <a:t>so join us for lab!</a:t>
            </a:r>
            <a:endParaRPr lang="en-US" altLang="en-US" sz="1800" b="1" dirty="0"/>
          </a:p>
        </p:txBody>
      </p:sp>
      <p:sp>
        <p:nvSpPr>
          <p:cNvPr id="19" name="Down Arrow 18"/>
          <p:cNvSpPr/>
          <p:nvPr/>
        </p:nvSpPr>
        <p:spPr bwMode="auto">
          <a:xfrm rot="1204465">
            <a:off x="5595244" y="4610044"/>
            <a:ext cx="533400" cy="597062"/>
          </a:xfrm>
          <a:prstGeom prst="downArrow">
            <a:avLst/>
          </a:prstGeom>
          <a:solidFill>
            <a:srgbClr val="FFCC99"/>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Rectangle 4"/>
          <p:cNvSpPr/>
          <p:nvPr/>
        </p:nvSpPr>
        <p:spPr>
          <a:xfrm>
            <a:off x="554905" y="2415822"/>
            <a:ext cx="907749" cy="461665"/>
          </a:xfrm>
          <a:prstGeom prst="rect">
            <a:avLst/>
          </a:prstGeom>
        </p:spPr>
        <p:txBody>
          <a:bodyPr wrap="none">
            <a:spAutoFit/>
          </a:bodyPr>
          <a:lstStyle/>
          <a:p>
            <a:r>
              <a:rPr lang="en-US" altLang="en-US" b="1" dirty="0">
                <a:latin typeface="Calibri" pitchFamily="34" charset="0"/>
              </a:rPr>
              <a:t>Labs: </a:t>
            </a:r>
            <a:endParaRPr lang="en-US" dirty="0"/>
          </a:p>
        </p:txBody>
      </p:sp>
      <p:sp>
        <p:nvSpPr>
          <p:cNvPr id="15" name="Text Box 21"/>
          <p:cNvSpPr txBox="1">
            <a:spLocks noChangeArrowheads="1"/>
          </p:cNvSpPr>
          <p:nvPr/>
        </p:nvSpPr>
        <p:spPr bwMode="auto">
          <a:xfrm>
            <a:off x="1638299" y="2738735"/>
            <a:ext cx="5524501"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libri" pitchFamily="34" charset="0"/>
              </a:rPr>
              <a:t>Wednesday     </a:t>
            </a:r>
            <a:r>
              <a:rPr lang="en-US" altLang="en-US" b="1" i="1" dirty="0" smtClean="0">
                <a:latin typeface="Calibri" pitchFamily="34" charset="0"/>
              </a:rPr>
              <a:t>2:45-4:45</a:t>
            </a:r>
            <a:r>
              <a:rPr lang="en-US" altLang="en-US" dirty="0" smtClean="0">
                <a:latin typeface="Calibri" pitchFamily="34" charset="0"/>
              </a:rPr>
              <a:t>pm  and  </a:t>
            </a:r>
            <a:r>
              <a:rPr lang="en-US" altLang="en-US" b="1" i="1" dirty="0" smtClean="0">
                <a:latin typeface="Calibri" pitchFamily="34" charset="0"/>
              </a:rPr>
              <a:t>6-8</a:t>
            </a:r>
            <a:r>
              <a:rPr lang="en-US" altLang="en-US" dirty="0" smtClean="0">
                <a:latin typeface="Calibri" pitchFamily="34" charset="0"/>
              </a:rPr>
              <a:t>pm</a:t>
            </a:r>
            <a:endParaRPr lang="en-US" altLang="en-US" dirty="0">
              <a:latin typeface="Calibri" pitchFamily="34" charset="0"/>
            </a:endParaRPr>
          </a:p>
        </p:txBody>
      </p:sp>
      <p:sp>
        <p:nvSpPr>
          <p:cNvPr id="16" name="Text Box 21"/>
          <p:cNvSpPr txBox="1">
            <a:spLocks noChangeArrowheads="1"/>
          </p:cNvSpPr>
          <p:nvPr/>
        </p:nvSpPr>
        <p:spPr bwMode="auto">
          <a:xfrm>
            <a:off x="457200" y="1329806"/>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These are </a:t>
            </a:r>
            <a:r>
              <a:rPr lang="en-US" altLang="en-US" sz="3200" i="1" dirty="0" smtClean="0">
                <a:latin typeface="Calibri" pitchFamily="34" charset="0"/>
              </a:rPr>
              <a:t>entirely optional</a:t>
            </a:r>
            <a:r>
              <a:rPr lang="en-US" altLang="en-US" sz="3200" dirty="0" smtClean="0">
                <a:latin typeface="Calibri" pitchFamily="34" charset="0"/>
              </a:rPr>
              <a:t> meeting times:</a:t>
            </a:r>
            <a:endParaRPr lang="en-US" altLang="en-US" sz="3200" dirty="0">
              <a:latin typeface="Calibri" pitchFamily="34" charset="0"/>
            </a:endParaRPr>
          </a:p>
        </p:txBody>
      </p:sp>
      <p:sp>
        <p:nvSpPr>
          <p:cNvPr id="20" name="Rectangle 19"/>
          <p:cNvSpPr/>
          <p:nvPr/>
        </p:nvSpPr>
        <p:spPr>
          <a:xfrm rot="918407">
            <a:off x="7695032" y="1600898"/>
            <a:ext cx="934378" cy="261610"/>
          </a:xfrm>
          <a:prstGeom prst="rect">
            <a:avLst/>
          </a:prstGeom>
          <a:solidFill>
            <a:srgbClr val="FFCC99"/>
          </a:solidFill>
        </p:spPr>
        <p:txBody>
          <a:bodyPr wrap="square">
            <a:spAutoFit/>
          </a:bodyPr>
          <a:lstStyle/>
          <a:p>
            <a:pPr algn="ctr"/>
            <a:r>
              <a:rPr lang="en-US" altLang="en-US" sz="1100" i="1" dirty="0" smtClean="0">
                <a:solidFill>
                  <a:srgbClr val="000000"/>
                </a:solidFill>
                <a:latin typeface="Calibri" pitchFamily="34" charset="0"/>
              </a:rPr>
              <a:t>no signing in</a:t>
            </a:r>
            <a:endParaRPr lang="en-US" sz="1400" dirty="0"/>
          </a:p>
        </p:txBody>
      </p:sp>
    </p:spTree>
    <p:extLst>
      <p:ext uri="{BB962C8B-B14F-4D97-AF65-F5344CB8AC3E}">
        <p14:creationId xmlns:p14="http://schemas.microsoft.com/office/powerpoint/2010/main" val="3618927873"/>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029"/>
          <p:cNvSpPr txBox="1">
            <a:spLocks noChangeArrowheads="1"/>
          </p:cNvSpPr>
          <p:nvPr/>
        </p:nvSpPr>
        <p:spPr bwMode="auto">
          <a:xfrm>
            <a:off x="5638800" y="381000"/>
            <a:ext cx="280193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Towel-folding?</a:t>
            </a:r>
          </a:p>
        </p:txBody>
      </p:sp>
      <p:sp>
        <p:nvSpPr>
          <p:cNvPr id="35843" name="Text Box 1067"/>
          <p:cNvSpPr txBox="1">
            <a:spLocks noChangeArrowheads="1"/>
          </p:cNvSpPr>
          <p:nvPr/>
        </p:nvSpPr>
        <p:spPr bwMode="auto">
          <a:xfrm>
            <a:off x="5029200" y="5715000"/>
            <a:ext cx="3670300" cy="738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dirty="0">
                <a:latin typeface="Cambria" panose="02040503050406030204" pitchFamily="18" charset="0"/>
              </a:rPr>
              <a:t>singled out as a questionable use of dollars...</a:t>
            </a:r>
          </a:p>
        </p:txBody>
      </p:sp>
      <p:pic>
        <p:nvPicPr>
          <p:cNvPr id="35844" name="Picture 2"/>
          <p:cNvPicPr>
            <a:picLocks noChangeAspect="1" noChangeArrowheads="1"/>
          </p:cNvPicPr>
          <p:nvPr/>
        </p:nvPicPr>
        <p:blipFill>
          <a:blip r:embed="rId3">
            <a:extLst>
              <a:ext uri="{28A0092B-C50C-407E-A947-70E740481C1C}">
                <a14:useLocalDpi xmlns:a14="http://schemas.microsoft.com/office/drawing/2010/main" val="0"/>
              </a:ext>
            </a:extLst>
          </a:blip>
          <a:srcRect l="8365" t="19273" r="51250" b="4446"/>
          <a:stretch>
            <a:fillRect/>
          </a:stretch>
        </p:blipFill>
        <p:spPr bwMode="auto">
          <a:xfrm>
            <a:off x="228600" y="228600"/>
            <a:ext cx="4800600" cy="644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8576621"/>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16" descr="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813" y="1371600"/>
            <a:ext cx="9196388" cy="499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8"/>
          <p:cNvSpPr>
            <a:spLocks noChangeArrowheads="1"/>
          </p:cNvSpPr>
          <p:nvPr/>
        </p:nvSpPr>
        <p:spPr bwMode="auto">
          <a:xfrm>
            <a:off x="1148534" y="228600"/>
            <a:ext cx="70048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a:latin typeface="Cambria" panose="02040503050406030204" pitchFamily="18" charset="0"/>
              </a:rPr>
              <a:t>An autonomous vehicle's FSM</a:t>
            </a:r>
          </a:p>
        </p:txBody>
      </p:sp>
      <p:cxnSp>
        <p:nvCxnSpPr>
          <p:cNvPr id="3" name="Straight Connector 2"/>
          <p:cNvCxnSpPr/>
          <p:nvPr/>
        </p:nvCxnSpPr>
        <p:spPr bwMode="auto">
          <a:xfrm>
            <a:off x="697832" y="6268032"/>
            <a:ext cx="3581400" cy="0"/>
          </a:xfrm>
          <a:prstGeom prst="line">
            <a:avLst/>
          </a:prstGeom>
          <a:noFill/>
          <a:ln w="9525" cap="flat" cmpd="sng" algn="ctr">
            <a:solidFill>
              <a:srgbClr val="C00000"/>
            </a:solidFill>
            <a:prstDash val="solid"/>
            <a:round/>
            <a:headEnd type="none" w="med" len="med"/>
            <a:tailEnd type="none" w="med" len="med"/>
          </a:ln>
          <a:effectLst/>
        </p:spPr>
      </p:cxnSp>
    </p:spTree>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7891" name="Text Box 1067"/>
          <p:cNvSpPr txBox="1">
            <a:spLocks noChangeArrowheads="1"/>
          </p:cNvSpPr>
          <p:nvPr/>
        </p:nvSpPr>
        <p:spPr bwMode="auto">
          <a:xfrm>
            <a:off x="7162800" y="5486400"/>
            <a:ext cx="1600200" cy="830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endParaRPr lang="en-US" altLang="en-US" dirty="0">
              <a:latin typeface="Cambria" panose="02040503050406030204" pitchFamily="18" charset="0"/>
            </a:endParaRPr>
          </a:p>
        </p:txBody>
      </p:sp>
      <p:pic>
        <p:nvPicPr>
          <p:cNvPr id="36872" name="Picture 8">
            <a:hlinkClick r:id="rId3" action="ppaction://hlinkfile"/>
          </p:cNvPr>
          <p:cNvPicPr>
            <a:picLocks noChangeAspect="1" noChangeArrowheads="1"/>
          </p:cNvPicPr>
          <p:nvPr/>
        </p:nvPicPr>
        <p:blipFill>
          <a:blip r:embed="rId4"/>
          <a:srcRect/>
          <a:stretch>
            <a:fillRect/>
          </a:stretch>
        </p:blipFill>
        <p:spPr bwMode="auto">
          <a:xfrm>
            <a:off x="838200" y="1458913"/>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8915" name="Text Box 1067"/>
          <p:cNvSpPr txBox="1">
            <a:spLocks noChangeArrowheads="1"/>
          </p:cNvSpPr>
          <p:nvPr/>
        </p:nvSpPr>
        <p:spPr bwMode="auto">
          <a:xfrm>
            <a:off x="7004050" y="4945063"/>
            <a:ext cx="1676400" cy="1568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r>
              <a:rPr lang="en-US" altLang="en-US" dirty="0">
                <a:latin typeface="Cambria" panose="02040503050406030204" pitchFamily="18" charset="0"/>
              </a:rPr>
              <a:t> </a:t>
            </a:r>
            <a:r>
              <a:rPr lang="en-US" altLang="en-US" dirty="0" smtClean="0">
                <a:latin typeface="Cambria" panose="02040503050406030204" pitchFamily="18" charset="0"/>
              </a:rPr>
              <a:t>- </a:t>
            </a:r>
            <a:r>
              <a:rPr lang="en-US" altLang="en-US" b="1" i="1" dirty="0" smtClean="0">
                <a:latin typeface="Cambria" panose="02040503050406030204" pitchFamily="18" charset="0"/>
              </a:rPr>
              <a:t>and </a:t>
            </a:r>
            <a:r>
              <a:rPr lang="en-US" altLang="en-US" b="1" i="1" dirty="0">
                <a:latin typeface="Cambria" panose="02040503050406030204" pitchFamily="18" charset="0"/>
              </a:rPr>
              <a:t>its sensor suite</a:t>
            </a:r>
          </a:p>
        </p:txBody>
      </p:sp>
      <p:pic>
        <p:nvPicPr>
          <p:cNvPr id="37896" name="Picture 8">
            <a:hlinkClick r:id="rId3" action="ppaction://hlinkfile"/>
          </p:cNvPr>
          <p:cNvPicPr>
            <a:picLocks noChangeAspect="1" noChangeArrowheads="1"/>
          </p:cNvPicPr>
          <p:nvPr/>
        </p:nvPicPr>
        <p:blipFill>
          <a:blip r:embed="rId4"/>
          <a:srcRect/>
          <a:stretch>
            <a:fillRect/>
          </a:stretch>
        </p:blipFill>
        <p:spPr bwMode="auto">
          <a:xfrm>
            <a:off x="457200" y="160020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ounded Rectangle 8"/>
          <p:cNvSpPr>
            <a:spLocks noChangeArrowheads="1"/>
          </p:cNvSpPr>
          <p:nvPr/>
        </p:nvSpPr>
        <p:spPr bwMode="auto">
          <a:xfrm>
            <a:off x="1106905" y="4495800"/>
            <a:ext cx="7058024" cy="1219200"/>
          </a:xfrm>
          <a:prstGeom prst="roundRect">
            <a:avLst>
              <a:gd name="adj" fmla="val 16667"/>
            </a:avLst>
          </a:prstGeom>
          <a:solidFill>
            <a:srgbClr val="CCECFF"/>
          </a:solidFill>
          <a:ln>
            <a:noFill/>
          </a:ln>
          <a:extLst>
            <a:ext uri="{91240B29-F687-4f45-9708-019B960494DF}">
              <a14:hiddenLine xmlns:a14="http://schemas.microsoft.com/office/drawing/2010/main" w="9525">
                <a:solidFill>
                  <a:srgbClr val="000000"/>
                </a:solidFill>
                <a:round/>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39"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39940"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dirty="0">
                <a:latin typeface="Cambria" panose="02040503050406030204" pitchFamily="18" charset="0"/>
              </a:rPr>
              <a:t>Are there </a:t>
            </a:r>
            <a:r>
              <a:rPr lang="en-US" altLang="en-US" sz="2800" i="1" u="sng" dirty="0">
                <a:latin typeface="Cambria" panose="02040503050406030204" pitchFamily="18" charset="0"/>
              </a:rPr>
              <a:t>limits</a:t>
            </a:r>
            <a:r>
              <a:rPr lang="en-US" altLang="en-US" sz="2800" dirty="0">
                <a:latin typeface="Cambria" panose="02040503050406030204" pitchFamily="18" charset="0"/>
              </a:rPr>
              <a:t> to what FSMs can do?</a:t>
            </a:r>
          </a:p>
        </p:txBody>
      </p:sp>
      <p:sp>
        <p:nvSpPr>
          <p:cNvPr id="39941" name="Rectangle 18"/>
          <p:cNvSpPr>
            <a:spLocks noChangeArrowheads="1"/>
          </p:cNvSpPr>
          <p:nvPr/>
        </p:nvSpPr>
        <p:spPr bwMode="auto">
          <a:xfrm>
            <a:off x="1371600" y="4648200"/>
            <a:ext cx="67056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smtClean="0">
                <a:latin typeface="Cambria" panose="02040503050406030204" pitchFamily="18" charset="0"/>
              </a:rPr>
              <a:t>But are </a:t>
            </a:r>
            <a:r>
              <a:rPr lang="en-US" altLang="en-US" sz="2700" dirty="0">
                <a:latin typeface="Cambria" pitchFamily="18" charset="0"/>
              </a:rPr>
              <a:t>there any </a:t>
            </a:r>
            <a:r>
              <a:rPr lang="en-US" altLang="en-US" sz="2700" dirty="0">
                <a:solidFill>
                  <a:srgbClr val="0900FF"/>
                </a:solidFill>
                <a:latin typeface="Cambria" pitchFamily="18" charset="0"/>
              </a:rPr>
              <a:t>binary-string problems </a:t>
            </a:r>
            <a:r>
              <a:rPr lang="en-US" altLang="en-US" sz="2700" dirty="0">
                <a:latin typeface="Cambria" pitchFamily="18" charset="0"/>
              </a:rPr>
              <a:t>that FSMs can't solve?</a:t>
            </a:r>
          </a:p>
        </p:txBody>
      </p:sp>
      <p:sp>
        <p:nvSpPr>
          <p:cNvPr id="39942" name="Rectangle 18"/>
          <p:cNvSpPr>
            <a:spLocks noChangeArrowheads="1"/>
          </p:cNvSpPr>
          <p:nvPr/>
        </p:nvSpPr>
        <p:spPr bwMode="auto">
          <a:xfrm>
            <a:off x="3686175" y="2362200"/>
            <a:ext cx="45148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800">
                <a:latin typeface="Calibri" pitchFamily="34" charset="0"/>
              </a:rPr>
              <a:t>they can't necessarily </a:t>
            </a:r>
            <a:r>
              <a:rPr lang="en-US" altLang="en-US" sz="1800">
                <a:solidFill>
                  <a:srgbClr val="C00000"/>
                </a:solidFill>
                <a:latin typeface="Calibri" pitchFamily="34" charset="0"/>
              </a:rPr>
              <a:t>drive safely...</a:t>
            </a:r>
          </a:p>
        </p:txBody>
      </p:sp>
      <p:grpSp>
        <p:nvGrpSpPr>
          <p:cNvPr id="39943" name="Group 1070"/>
          <p:cNvGrpSpPr>
            <a:grpSpLocks/>
          </p:cNvGrpSpPr>
          <p:nvPr/>
        </p:nvGrpSpPr>
        <p:grpSpPr bwMode="auto">
          <a:xfrm>
            <a:off x="8229600" y="2514600"/>
            <a:ext cx="609600" cy="685800"/>
            <a:chOff x="2928" y="1051"/>
            <a:chExt cx="840" cy="957"/>
          </a:xfrm>
        </p:grpSpPr>
        <p:sp>
          <p:nvSpPr>
            <p:cNvPr id="39944"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9945"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6"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7"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8"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9"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0"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1"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2"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3"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9954"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9955"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9956"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7229055" y="4274172"/>
            <a:ext cx="1533945" cy="2353409"/>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474663" y="230188"/>
            <a:ext cx="638333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a:latin typeface="Cambria" panose="02040503050406030204" pitchFamily="18" charset="0"/>
              </a:rPr>
              <a:t>State-machine </a:t>
            </a:r>
            <a:r>
              <a:rPr lang="en-US" altLang="en-US" sz="4200" i="1" dirty="0">
                <a:latin typeface="Cambria" panose="02040503050406030204" pitchFamily="18" charset="0"/>
              </a:rPr>
              <a:t>limits</a:t>
            </a:r>
            <a:r>
              <a:rPr lang="en-US" altLang="en-US" sz="4200" dirty="0">
                <a:latin typeface="Cambria" panose="02040503050406030204" pitchFamily="18" charset="0"/>
              </a:rPr>
              <a:t>?</a:t>
            </a:r>
          </a:p>
        </p:txBody>
      </p:sp>
      <p:sp>
        <p:nvSpPr>
          <p:cNvPr id="40964" name="Text Box 1032"/>
          <p:cNvSpPr txBox="1">
            <a:spLocks noChangeArrowheads="1"/>
          </p:cNvSpPr>
          <p:nvPr/>
        </p:nvSpPr>
        <p:spPr bwMode="auto">
          <a:xfrm>
            <a:off x="2080548" y="1066800"/>
            <a:ext cx="4791868"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Let's build a FSM </a:t>
            </a:r>
            <a:r>
              <a:rPr lang="en-US" altLang="en-US" sz="2100" dirty="0" smtClean="0">
                <a:latin typeface="Cambria" panose="02040503050406030204" pitchFamily="18" charset="0"/>
              </a:rPr>
              <a:t>to accept </a:t>
            </a:r>
            <a:r>
              <a:rPr lang="en-US" altLang="en-US" sz="2100" dirty="0">
                <a:latin typeface="Cambria" panose="02040503050406030204" pitchFamily="18" charset="0"/>
              </a:rPr>
              <a:t>bit strings with the </a:t>
            </a:r>
            <a:r>
              <a:rPr lang="en-US" altLang="en-US" sz="2100" b="1" dirty="0">
                <a:latin typeface="Cambria" panose="02040503050406030204" pitchFamily="18" charset="0"/>
              </a:rPr>
              <a:t>SAME NUMBER of 0s as 1s</a:t>
            </a:r>
            <a:endParaRPr lang="en-US" altLang="en-US" sz="2100" dirty="0">
              <a:latin typeface="Cambria" panose="02040503050406030204" pitchFamily="18" charset="0"/>
            </a:endParaRPr>
          </a:p>
        </p:txBody>
      </p:sp>
      <p:sp>
        <p:nvSpPr>
          <p:cNvPr id="3" name="TextBox 2"/>
          <p:cNvSpPr txBox="1"/>
          <p:nvPr/>
        </p:nvSpPr>
        <p:spPr>
          <a:xfrm>
            <a:off x="7420711" y="4734063"/>
            <a:ext cx="1447800" cy="461665"/>
          </a:xfrm>
          <a:prstGeom prst="rect">
            <a:avLst/>
          </a:prstGeom>
          <a:noFill/>
        </p:spPr>
        <p:txBody>
          <a:bodyPr wrap="square" rtlCol="0">
            <a:spAutoFit/>
          </a:bodyPr>
          <a:lstStyle/>
          <a:p>
            <a:r>
              <a:rPr lang="en-US" dirty="0" smtClean="0">
                <a:latin typeface="Calibri" panose="020F0502020204030204" pitchFamily="34" charset="0"/>
              </a:rPr>
              <a:t>011001</a:t>
            </a:r>
            <a:endParaRPr lang="en-US" dirty="0">
              <a:latin typeface="Calibri" panose="020F0502020204030204" pitchFamily="34" charset="0"/>
            </a:endParaRPr>
          </a:p>
        </p:txBody>
      </p:sp>
      <p:sp>
        <p:nvSpPr>
          <p:cNvPr id="7" name="TextBox 6"/>
          <p:cNvSpPr txBox="1"/>
          <p:nvPr/>
        </p:nvSpPr>
        <p:spPr>
          <a:xfrm>
            <a:off x="7420711" y="5182180"/>
            <a:ext cx="1447800" cy="461665"/>
          </a:xfrm>
          <a:prstGeom prst="rect">
            <a:avLst/>
          </a:prstGeom>
          <a:noFill/>
        </p:spPr>
        <p:txBody>
          <a:bodyPr wrap="square" rtlCol="0">
            <a:spAutoFit/>
          </a:bodyPr>
          <a:lstStyle/>
          <a:p>
            <a:r>
              <a:rPr lang="en-US" dirty="0" smtClean="0">
                <a:latin typeface="Calibri" panose="020F0502020204030204" pitchFamily="34" charset="0"/>
              </a:rPr>
              <a:t>0110</a:t>
            </a:r>
            <a:endParaRPr lang="en-US" dirty="0">
              <a:latin typeface="Calibri" panose="020F0502020204030204" pitchFamily="34" charset="0"/>
            </a:endParaRPr>
          </a:p>
        </p:txBody>
      </p:sp>
      <p:sp>
        <p:nvSpPr>
          <p:cNvPr id="9" name="TextBox 8"/>
          <p:cNvSpPr txBox="1"/>
          <p:nvPr/>
        </p:nvSpPr>
        <p:spPr>
          <a:xfrm>
            <a:off x="7229055" y="4364731"/>
            <a:ext cx="1447800" cy="369332"/>
          </a:xfrm>
          <a:prstGeom prst="rect">
            <a:avLst/>
          </a:prstGeom>
          <a:noFill/>
        </p:spPr>
        <p:txBody>
          <a:bodyPr wrap="square" rtlCol="0">
            <a:spAutoFit/>
          </a:bodyPr>
          <a:lstStyle/>
          <a:p>
            <a:pPr algn="ctr"/>
            <a:r>
              <a:rPr lang="en-US" sz="1800" i="1" dirty="0" smtClean="0">
                <a:latin typeface="Calibri" panose="020F0502020204030204" pitchFamily="34" charset="0"/>
              </a:rPr>
              <a:t>accepted</a:t>
            </a:r>
            <a:endParaRPr lang="en-US" sz="1800" i="1" dirty="0">
              <a:latin typeface="Calibri" panose="020F0502020204030204" pitchFamily="34" charset="0"/>
            </a:endParaRPr>
          </a:p>
        </p:txBody>
      </p:sp>
      <p:sp>
        <p:nvSpPr>
          <p:cNvPr id="11" name="TextBox 10"/>
          <p:cNvSpPr txBox="1"/>
          <p:nvPr/>
        </p:nvSpPr>
        <p:spPr>
          <a:xfrm>
            <a:off x="7420711" y="5648463"/>
            <a:ext cx="1447800" cy="461665"/>
          </a:xfrm>
          <a:prstGeom prst="rect">
            <a:avLst/>
          </a:prstGeom>
          <a:noFill/>
        </p:spPr>
        <p:txBody>
          <a:bodyPr wrap="square" rtlCol="0">
            <a:spAutoFit/>
          </a:bodyPr>
          <a:lstStyle/>
          <a:p>
            <a:r>
              <a:rPr lang="en-US" dirty="0" smtClean="0">
                <a:latin typeface="Calibri" panose="020F0502020204030204" pitchFamily="34" charset="0"/>
              </a:rPr>
              <a:t>10</a:t>
            </a:r>
            <a:endParaRPr lang="en-US" dirty="0">
              <a:latin typeface="Calibri" panose="020F0502020204030204" pitchFamily="34" charset="0"/>
            </a:endParaRPr>
          </a:p>
        </p:txBody>
      </p:sp>
      <p:sp>
        <p:nvSpPr>
          <p:cNvPr id="13" name="TextBox 12"/>
          <p:cNvSpPr txBox="1"/>
          <p:nvPr/>
        </p:nvSpPr>
        <p:spPr>
          <a:xfrm>
            <a:off x="7420711" y="6105663"/>
            <a:ext cx="1447800" cy="461665"/>
          </a:xfrm>
          <a:prstGeom prst="rect">
            <a:avLst/>
          </a:prstGeom>
          <a:noFill/>
        </p:spPr>
        <p:txBody>
          <a:bodyPr wrap="square" rtlCol="0">
            <a:spAutoFit/>
          </a:bodyPr>
          <a:lstStyle/>
          <a:p>
            <a:r>
              <a:rPr lang="en-US" dirty="0" smtClean="0">
                <a:latin typeface="Symbol" panose="05050102010706020507" pitchFamily="18" charset="2"/>
              </a:rPr>
              <a:t>l</a:t>
            </a:r>
            <a:endParaRPr lang="en-US" dirty="0">
              <a:latin typeface="Symbol" panose="05050102010706020507" pitchFamily="18" charset="2"/>
            </a:endParaRPr>
          </a:p>
        </p:txBody>
      </p:sp>
      <p:sp>
        <p:nvSpPr>
          <p:cNvPr id="15" name="Rectangle 18"/>
          <p:cNvSpPr>
            <a:spLocks noChangeArrowheads="1"/>
          </p:cNvSpPr>
          <p:nvPr/>
        </p:nvSpPr>
        <p:spPr bwMode="auto">
          <a:xfrm>
            <a:off x="7965044" y="6165916"/>
            <a:ext cx="1114425" cy="461665"/>
          </a:xfrm>
          <a:prstGeom prst="rect">
            <a:avLst/>
          </a:prstGeom>
          <a:solidFill>
            <a:srgbClr val="CCFF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latin typeface="Calibri" pitchFamily="34" charset="0"/>
              </a:rPr>
              <a:t>this last string is </a:t>
            </a:r>
            <a:r>
              <a:rPr lang="en-US" altLang="en-US" sz="1200" i="1" dirty="0">
                <a:latin typeface="Calibri" pitchFamily="34" charset="0"/>
              </a:rPr>
              <a:t>empty</a:t>
            </a:r>
            <a:endParaRPr lang="en-US" altLang="en-US" sz="1200" dirty="0">
              <a:solidFill>
                <a:srgbClr val="C00000"/>
              </a:solidFill>
              <a:latin typeface="Calibri" pitchFamily="34" charset="0"/>
            </a:endParaRPr>
          </a:p>
        </p:txBody>
      </p:sp>
      <p:grpSp>
        <p:nvGrpSpPr>
          <p:cNvPr id="16" name="Group 1070"/>
          <p:cNvGrpSpPr>
            <a:grpSpLocks/>
          </p:cNvGrpSpPr>
          <p:nvPr/>
        </p:nvGrpSpPr>
        <p:grpSpPr bwMode="auto">
          <a:xfrm>
            <a:off x="8114904" y="6437081"/>
            <a:ext cx="304800" cy="381000"/>
            <a:chOff x="2928" y="1051"/>
            <a:chExt cx="840" cy="957"/>
          </a:xfrm>
        </p:grpSpPr>
        <p:sp>
          <p:nvSpPr>
            <p:cNvPr id="1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1" name="Rounded Rectangle 30"/>
          <p:cNvSpPr/>
          <p:nvPr/>
        </p:nvSpPr>
        <p:spPr bwMode="auto">
          <a:xfrm>
            <a:off x="242047" y="4254581"/>
            <a:ext cx="1533945" cy="2353409"/>
          </a:xfrm>
          <a:prstGeom prst="roundRect">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2" name="TextBox 31"/>
          <p:cNvSpPr txBox="1"/>
          <p:nvPr/>
        </p:nvSpPr>
        <p:spPr>
          <a:xfrm>
            <a:off x="371047" y="4686740"/>
            <a:ext cx="1066800" cy="461665"/>
          </a:xfrm>
          <a:prstGeom prst="rect">
            <a:avLst/>
          </a:prstGeom>
          <a:noFill/>
        </p:spPr>
        <p:txBody>
          <a:bodyPr wrap="square" rtlCol="0">
            <a:spAutoFit/>
          </a:bodyPr>
          <a:lstStyle/>
          <a:p>
            <a:r>
              <a:rPr lang="en-US" dirty="0" smtClean="0">
                <a:latin typeface="Calibri" panose="020F0502020204030204" pitchFamily="34" charset="0"/>
              </a:rPr>
              <a:t>01100</a:t>
            </a:r>
            <a:endParaRPr lang="en-US" dirty="0">
              <a:latin typeface="Calibri" panose="020F0502020204030204" pitchFamily="34" charset="0"/>
            </a:endParaRPr>
          </a:p>
        </p:txBody>
      </p:sp>
      <p:sp>
        <p:nvSpPr>
          <p:cNvPr id="33" name="TextBox 32"/>
          <p:cNvSpPr txBox="1"/>
          <p:nvPr/>
        </p:nvSpPr>
        <p:spPr>
          <a:xfrm>
            <a:off x="371047" y="5134857"/>
            <a:ext cx="1066800" cy="461665"/>
          </a:xfrm>
          <a:prstGeom prst="rect">
            <a:avLst/>
          </a:prstGeom>
          <a:noFill/>
        </p:spPr>
        <p:txBody>
          <a:bodyPr wrap="square" rtlCol="0">
            <a:spAutoFit/>
          </a:bodyPr>
          <a:lstStyle/>
          <a:p>
            <a:r>
              <a:rPr lang="en-US" dirty="0" smtClean="0">
                <a:latin typeface="Calibri" panose="020F0502020204030204" pitchFamily="34" charset="0"/>
              </a:rPr>
              <a:t>01110</a:t>
            </a:r>
            <a:endParaRPr lang="en-US" dirty="0">
              <a:latin typeface="Calibri" panose="020F0502020204030204" pitchFamily="34" charset="0"/>
            </a:endParaRPr>
          </a:p>
        </p:txBody>
      </p:sp>
      <p:sp>
        <p:nvSpPr>
          <p:cNvPr id="34" name="TextBox 33"/>
          <p:cNvSpPr txBox="1"/>
          <p:nvPr/>
        </p:nvSpPr>
        <p:spPr>
          <a:xfrm>
            <a:off x="304083" y="4312790"/>
            <a:ext cx="1066800" cy="369332"/>
          </a:xfrm>
          <a:prstGeom prst="rect">
            <a:avLst/>
          </a:prstGeom>
          <a:noFill/>
        </p:spPr>
        <p:txBody>
          <a:bodyPr wrap="square" rtlCol="0">
            <a:spAutoFit/>
          </a:bodyPr>
          <a:lstStyle/>
          <a:p>
            <a:pPr algn="ctr"/>
            <a:r>
              <a:rPr lang="en-US" sz="1800" i="1" dirty="0" smtClean="0">
                <a:latin typeface="Calibri" panose="020F0502020204030204" pitchFamily="34" charset="0"/>
              </a:rPr>
              <a:t>rejected</a:t>
            </a:r>
            <a:endParaRPr lang="en-US" sz="1800" i="1" dirty="0">
              <a:latin typeface="Calibri" panose="020F0502020204030204" pitchFamily="34" charset="0"/>
            </a:endParaRPr>
          </a:p>
        </p:txBody>
      </p:sp>
      <p:sp>
        <p:nvSpPr>
          <p:cNvPr id="35" name="TextBox 34"/>
          <p:cNvSpPr txBox="1"/>
          <p:nvPr/>
        </p:nvSpPr>
        <p:spPr>
          <a:xfrm>
            <a:off x="371047" y="5601140"/>
            <a:ext cx="1066800" cy="461665"/>
          </a:xfrm>
          <a:prstGeom prst="rect">
            <a:avLst/>
          </a:prstGeom>
          <a:noFill/>
        </p:spPr>
        <p:txBody>
          <a:bodyPr wrap="square" rtlCol="0">
            <a:spAutoFit/>
          </a:bodyPr>
          <a:lstStyle/>
          <a:p>
            <a:r>
              <a:rPr lang="en-US" dirty="0" smtClean="0">
                <a:latin typeface="Calibri" panose="020F0502020204030204" pitchFamily="34" charset="0"/>
              </a:rPr>
              <a:t>0100</a:t>
            </a:r>
            <a:endParaRPr lang="en-US" dirty="0">
              <a:latin typeface="Calibri" panose="020F0502020204030204" pitchFamily="34" charset="0"/>
            </a:endParaRPr>
          </a:p>
        </p:txBody>
      </p:sp>
      <p:sp>
        <p:nvSpPr>
          <p:cNvPr id="36" name="TextBox 35"/>
          <p:cNvSpPr txBox="1"/>
          <p:nvPr/>
        </p:nvSpPr>
        <p:spPr>
          <a:xfrm>
            <a:off x="371047" y="6058340"/>
            <a:ext cx="1066800" cy="461665"/>
          </a:xfrm>
          <a:prstGeom prst="rect">
            <a:avLst/>
          </a:prstGeom>
          <a:noFill/>
        </p:spPr>
        <p:txBody>
          <a:bodyPr wrap="square" rtlCol="0">
            <a:spAutoFit/>
          </a:bodyPr>
          <a:lstStyle/>
          <a:p>
            <a:r>
              <a:rPr lang="en-US" dirty="0" smtClean="0">
                <a:latin typeface="Calibri" panose="020F0502020204030204" pitchFamily="34" charset="0"/>
              </a:rPr>
              <a:t>000</a:t>
            </a:r>
            <a:endParaRPr lang="en-US" dirty="0">
              <a:latin typeface="Calibri" panose="020F0502020204030204" pitchFamily="34" charset="0"/>
            </a:endParaRPr>
          </a:p>
        </p:txBody>
      </p:sp>
    </p:spTree>
    <p:extLst>
      <p:ext uri="{BB962C8B-B14F-4D97-AF65-F5344CB8AC3E}">
        <p14:creationId xmlns:p14="http://schemas.microsoft.com/office/powerpoint/2010/main" val="2526187317"/>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549325" y="5057570"/>
            <a:ext cx="3657600" cy="523875"/>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1986"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State-machines </a:t>
            </a:r>
            <a:r>
              <a:rPr lang="en-US" altLang="en-US" sz="4400" u="sng" dirty="0" smtClean="0">
                <a:latin typeface="Cambria" panose="02040503050406030204" pitchFamily="18" charset="0"/>
              </a:rPr>
              <a:t>are</a:t>
            </a:r>
            <a:r>
              <a:rPr lang="en-US" altLang="en-US" sz="4400" dirty="0" smtClean="0">
                <a:latin typeface="Cambria" panose="02040503050406030204" pitchFamily="18" charset="0"/>
              </a:rPr>
              <a:t> limited.</a:t>
            </a:r>
            <a:endParaRPr lang="en-US" altLang="en-US" sz="4400" dirty="0">
              <a:latin typeface="Cambria" panose="02040503050406030204" pitchFamily="18" charset="0"/>
            </a:endParaRPr>
          </a:p>
        </p:txBody>
      </p:sp>
      <p:sp>
        <p:nvSpPr>
          <p:cNvPr id="41988" name="Text Box 1038"/>
          <p:cNvSpPr txBox="1">
            <a:spLocks noChangeArrowheads="1"/>
          </p:cNvSpPr>
          <p:nvPr/>
        </p:nvSpPr>
        <p:spPr bwMode="auto">
          <a:xfrm>
            <a:off x="704850" y="5033963"/>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dirty="0">
                <a:latin typeface="Cambria" panose="02040503050406030204" pitchFamily="18" charset="0"/>
              </a:rPr>
              <a:t>We need a </a:t>
            </a:r>
            <a:r>
              <a:rPr lang="en-US" altLang="en-US" sz="2800" b="1" dirty="0">
                <a:latin typeface="Cambria" panose="02040503050406030204" pitchFamily="18" charset="0"/>
              </a:rPr>
              <a:t>more powerful model </a:t>
            </a:r>
            <a:r>
              <a:rPr lang="en-US" altLang="en-US" sz="2800" dirty="0">
                <a:latin typeface="Cambria" panose="02040503050406030204" pitchFamily="18" charset="0"/>
              </a:rPr>
              <a:t>than FSMs...</a:t>
            </a:r>
          </a:p>
        </p:txBody>
      </p:sp>
      <p:sp>
        <p:nvSpPr>
          <p:cNvPr id="41989" name="Rectangle 18"/>
          <p:cNvSpPr>
            <a:spLocks noChangeArrowheads="1"/>
          </p:cNvSpPr>
          <p:nvPr/>
        </p:nvSpPr>
        <p:spPr bwMode="auto">
          <a:xfrm>
            <a:off x="1822450" y="1828800"/>
            <a:ext cx="53086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600" b="1" i="1" dirty="0">
                <a:solidFill>
                  <a:srgbClr val="C00000"/>
                </a:solidFill>
                <a:latin typeface="Cambria" pitchFamily="18" charset="0"/>
              </a:rPr>
              <a:t>FSMs can't count </a:t>
            </a:r>
          </a:p>
          <a:p>
            <a:pPr algn="ctr"/>
            <a:r>
              <a:rPr lang="en-US" altLang="en-US" sz="2700" dirty="0" smtClean="0">
                <a:latin typeface="Cambria" pitchFamily="18" charset="0"/>
              </a:rPr>
              <a:t>at least </a:t>
            </a:r>
            <a:r>
              <a:rPr lang="en-US" altLang="en-US" sz="2700" dirty="0">
                <a:latin typeface="Cambria" pitchFamily="18" charset="0"/>
              </a:rPr>
              <a:t>not arbitrarily high</a:t>
            </a:r>
            <a:r>
              <a:rPr lang="en-US" altLang="en-US" sz="2700" dirty="0" smtClean="0">
                <a:latin typeface="Cambria" pitchFamily="18" charset="0"/>
              </a:rPr>
              <a:t>...</a:t>
            </a:r>
            <a:endParaRPr lang="en-US" altLang="en-US" sz="2700" dirty="0">
              <a:latin typeface="Cambria" pitchFamily="18" charset="0"/>
            </a:endParaRPr>
          </a:p>
        </p:txBody>
      </p:sp>
      <p:sp>
        <p:nvSpPr>
          <p:cNvPr id="41990" name="Rectangle 12"/>
          <p:cNvSpPr>
            <a:spLocks noChangeArrowheads="1"/>
          </p:cNvSpPr>
          <p:nvPr/>
        </p:nvSpPr>
        <p:spPr bwMode="auto">
          <a:xfrm>
            <a:off x="5127625" y="5791200"/>
            <a:ext cx="34829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dirty="0">
                <a:latin typeface="Cambria" panose="02040503050406030204" pitchFamily="18" charset="0"/>
              </a:rPr>
              <a:t>What do we need to add?</a:t>
            </a:r>
          </a:p>
        </p:txBody>
      </p:sp>
      <p:cxnSp>
        <p:nvCxnSpPr>
          <p:cNvPr id="41991" name="Straight Connector 10"/>
          <p:cNvCxnSpPr>
            <a:cxnSpLocks noChangeShapeType="1"/>
          </p:cNvCxnSpPr>
          <p:nvPr/>
        </p:nvCxnSpPr>
        <p:spPr bwMode="auto">
          <a:xfrm>
            <a:off x="685800" y="4114800"/>
            <a:ext cx="79248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3" name="Right Arrow 2"/>
          <p:cNvSpPr/>
          <p:nvPr/>
        </p:nvSpPr>
        <p:spPr bwMode="auto">
          <a:xfrm>
            <a:off x="8534400" y="5867400"/>
            <a:ext cx="381000" cy="381000"/>
          </a:xfrm>
          <a:prstGeom prst="right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Box 6"/>
          <p:cNvSpPr txBox="1">
            <a:spLocks noChangeArrowheads="1"/>
          </p:cNvSpPr>
          <p:nvPr/>
        </p:nvSpPr>
        <p:spPr bwMode="auto">
          <a:xfrm>
            <a:off x="1042988" y="152400"/>
            <a:ext cx="6934200" cy="738188"/>
          </a:xfrm>
          <a:prstGeom prst="rect">
            <a:avLst/>
          </a:prstGeom>
          <a:no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libri" pitchFamily="34" charset="0"/>
              </a:rPr>
              <a:t>Thursday:   </a:t>
            </a:r>
            <a:r>
              <a:rPr lang="en-US" altLang="en-US" sz="4200" b="1" dirty="0">
                <a:solidFill>
                  <a:srgbClr val="06A407"/>
                </a:solidFill>
                <a:latin typeface="Calibri" pitchFamily="34" charset="0"/>
              </a:rPr>
              <a:t>Turing Machines</a:t>
            </a:r>
          </a:p>
        </p:txBody>
      </p:sp>
      <p:pic>
        <p:nvPicPr>
          <p:cNvPr id="43011" name="Picture 21" descr="http://web.mit.edu/manoli/turing/www/tur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51" y="990600"/>
            <a:ext cx="5819775" cy="23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21"/>
          <p:cNvSpPr>
            <a:spLocks noChangeArrowheads="1"/>
          </p:cNvSpPr>
          <p:nvPr/>
        </p:nvSpPr>
        <p:spPr bwMode="auto">
          <a:xfrm>
            <a:off x="5422900" y="3221161"/>
            <a:ext cx="3492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dirty="0">
                <a:latin typeface="Calibri" pitchFamily="34" charset="0"/>
              </a:rPr>
              <a:t>state machines + </a:t>
            </a:r>
            <a:r>
              <a:rPr lang="en-US" altLang="en-US" b="1" i="1" dirty="0">
                <a:solidFill>
                  <a:srgbClr val="06A407"/>
                </a:solidFill>
                <a:latin typeface="Calibri" pitchFamily="34" charset="0"/>
              </a:rPr>
              <a:t>memory</a:t>
            </a:r>
            <a:r>
              <a:rPr lang="en-US" altLang="en-US" i="1" dirty="0">
                <a:solidFill>
                  <a:srgbClr val="06A407"/>
                </a:solidFill>
                <a:latin typeface="Calibri" pitchFamily="34" charset="0"/>
              </a:rPr>
              <a:t>!</a:t>
            </a:r>
            <a:endParaRPr lang="en-US" altLang="en-US" dirty="0"/>
          </a:p>
        </p:txBody>
      </p:sp>
      <p:sp>
        <p:nvSpPr>
          <p:cNvPr id="2" name="TextBox 1"/>
          <p:cNvSpPr txBox="1"/>
          <p:nvPr/>
        </p:nvSpPr>
        <p:spPr>
          <a:xfrm rot="21420676">
            <a:off x="427189" y="5109003"/>
            <a:ext cx="8152849" cy="1384995"/>
          </a:xfrm>
          <a:prstGeom prst="rect">
            <a:avLst/>
          </a:prstGeom>
          <a:solidFill>
            <a:srgbClr val="CCECFF"/>
          </a:solidFill>
        </p:spPr>
        <p:txBody>
          <a:bodyPr wrap="square" rtlCol="0">
            <a:spAutoFit/>
          </a:bodyPr>
          <a:lstStyle/>
          <a:p>
            <a:pPr algn="ctr"/>
            <a:r>
              <a:rPr lang="en-US" sz="4200" b="1" i="1" dirty="0" smtClean="0">
                <a:solidFill>
                  <a:srgbClr val="0900FF"/>
                </a:solidFill>
                <a:latin typeface="Cambria" panose="02040503050406030204" pitchFamily="18" charset="0"/>
              </a:rPr>
              <a:t>Lab sessions this week:</a:t>
            </a:r>
            <a:r>
              <a:rPr lang="en-US" sz="4200" dirty="0" smtClean="0">
                <a:solidFill>
                  <a:srgbClr val="0900FF"/>
                </a:solidFill>
                <a:latin typeface="Cambria" panose="02040503050406030204" pitchFamily="18" charset="0"/>
              </a:rPr>
              <a:t>   </a:t>
            </a:r>
            <a:r>
              <a:rPr lang="en-US" sz="4200" dirty="0" smtClean="0">
                <a:latin typeface="Cambria" panose="02040503050406030204" pitchFamily="18" charset="0"/>
              </a:rPr>
              <a:t>Work on hw12's FSMs or final projects…</a:t>
            </a:r>
            <a:endParaRPr lang="en-US" sz="4200" dirty="0">
              <a:latin typeface="Cambria" panose="02040503050406030204" pitchFamily="18" charset="0"/>
            </a:endParaRPr>
          </a:p>
        </p:txBody>
      </p:sp>
      <p:sp>
        <p:nvSpPr>
          <p:cNvPr id="3" name="Up Arrow 2"/>
          <p:cNvSpPr/>
          <p:nvPr/>
        </p:nvSpPr>
        <p:spPr bwMode="auto">
          <a:xfrm>
            <a:off x="7885110" y="3683123"/>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ounded Rectangle 3"/>
          <p:cNvSpPr/>
          <p:nvPr/>
        </p:nvSpPr>
        <p:spPr bwMode="auto">
          <a:xfrm>
            <a:off x="3499428" y="2600417"/>
            <a:ext cx="1272310" cy="212435"/>
          </a:xfrm>
          <a:prstGeom prst="roundRect">
            <a:avLst/>
          </a:prstGeom>
          <a:noFill/>
          <a:ln w="38100"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 name="Up Arrow 7"/>
          <p:cNvSpPr/>
          <p:nvPr/>
        </p:nvSpPr>
        <p:spPr bwMode="auto">
          <a:xfrm rot="5400000">
            <a:off x="2701059" y="2304276"/>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848569"/>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037557232"/>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50628"/>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other state-machines + fun stuff</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sp>
        <p:nvSpPr>
          <p:cNvPr id="3084" name="Text Box 42"/>
          <p:cNvSpPr txBox="1">
            <a:spLocks noChangeArrowheads="1"/>
          </p:cNvSpPr>
          <p:nvPr/>
        </p:nvSpPr>
        <p:spPr bwMode="auto">
          <a:xfrm>
            <a:off x="64625" y="5754688"/>
            <a:ext cx="12541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is </a:t>
            </a:r>
            <a:r>
              <a:rPr lang="en-US" altLang="en-US" dirty="0" smtClean="0">
                <a:latin typeface="Cambria" panose="02040503050406030204" pitchFamily="18" charset="0"/>
              </a:rPr>
              <a:t>under here</a:t>
            </a:r>
            <a:r>
              <a:rPr lang="en-US" altLang="en-US" dirty="0">
                <a:latin typeface="Cambria" panose="02040503050406030204" pitchFamily="18" charset="0"/>
              </a:rPr>
              <a:t>:</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simulation+ analysis/ </a:t>
            </a:r>
            <a:r>
              <a:rPr lang="en-US" altLang="en-US" dirty="0">
                <a:solidFill>
                  <a:schemeClr val="bg1">
                    <a:lumMod val="65000"/>
                  </a:schemeClr>
                </a:solidFill>
                <a:latin typeface="Calibri" pitchFamily="34" charset="0"/>
              </a:rPr>
              <a:t>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cxnSp>
        <p:nvCxnSpPr>
          <p:cNvPr id="5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grpSp>
        <p:nvGrpSpPr>
          <p:cNvPr id="56" name="Group 9"/>
          <p:cNvGrpSpPr>
            <a:grpSpLocks/>
          </p:cNvGrpSpPr>
          <p:nvPr/>
        </p:nvGrpSpPr>
        <p:grpSpPr bwMode="auto">
          <a:xfrm>
            <a:off x="349250" y="381000"/>
            <a:ext cx="444500" cy="488950"/>
            <a:chOff x="2928" y="1051"/>
            <a:chExt cx="840" cy="957"/>
          </a:xfrm>
        </p:grpSpPr>
        <p:sp>
          <p:nvSpPr>
            <p:cNvPr id="5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5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71"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7"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4579" name="Rectangle 4"/>
          <p:cNvSpPr>
            <a:spLocks noChangeArrowheads="1"/>
          </p:cNvSpPr>
          <p:nvPr/>
        </p:nvSpPr>
        <p:spPr bwMode="auto">
          <a:xfrm>
            <a:off x="782638" y="5264149"/>
            <a:ext cx="57912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a:latin typeface="Cambria" panose="02040503050406030204" pitchFamily="18" charset="0"/>
              </a:rPr>
              <a:t>Why </a:t>
            </a:r>
            <a:r>
              <a:rPr lang="en-US" altLang="en-US" sz="2700" b="1" i="1" dirty="0">
                <a:latin typeface="Cambria" panose="02040503050406030204" pitchFamily="18" charset="0"/>
              </a:rPr>
              <a:t>doesn't</a:t>
            </a:r>
            <a:r>
              <a:rPr lang="en-US" altLang="en-US" sz="2700" dirty="0">
                <a:latin typeface="Cambria" panose="02040503050406030204" pitchFamily="18" charset="0"/>
              </a:rPr>
              <a:t> this machine work?</a:t>
            </a:r>
            <a:endParaRPr lang="en-US" altLang="en-US" sz="2700" b="1" dirty="0">
              <a:latin typeface="Cambria" panose="02040503050406030204" pitchFamily="18" charset="0"/>
            </a:endParaRPr>
          </a:p>
        </p:txBody>
      </p:sp>
      <p:sp>
        <p:nvSpPr>
          <p:cNvPr id="24580"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1"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2"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3"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4584"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85"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4586"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4587"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88"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4589"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0"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91"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2"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cxnSp>
        <p:nvCxnSpPr>
          <p:cNvPr id="24593" name="AutoShape 21"/>
          <p:cNvCxnSpPr>
            <a:cxnSpLocks noChangeShapeType="1"/>
          </p:cNvCxnSpPr>
          <p:nvPr/>
        </p:nvCxnSpPr>
        <p:spPr bwMode="auto">
          <a:xfrm rot="5400000" flipV="1">
            <a:off x="3933032"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4" name="Text Box 22"/>
          <p:cNvSpPr txBox="1">
            <a:spLocks noChangeArrowheads="1"/>
          </p:cNvSpPr>
          <p:nvPr/>
        </p:nvSpPr>
        <p:spPr bwMode="auto">
          <a:xfrm>
            <a:off x="4267200"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cxnSp>
        <p:nvCxnSpPr>
          <p:cNvPr id="24595" name="AutoShape 21"/>
          <p:cNvCxnSpPr>
            <a:cxnSpLocks noChangeShapeType="1"/>
          </p:cNvCxnSpPr>
          <p:nvPr/>
        </p:nvCxnSpPr>
        <p:spPr bwMode="auto">
          <a:xfrm rot="5400000" flipV="1">
            <a:off x="6168232" y="2977356"/>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6" name="Text Box 22"/>
          <p:cNvSpPr txBox="1">
            <a:spLocks noChangeArrowheads="1"/>
          </p:cNvSpPr>
          <p:nvPr/>
        </p:nvSpPr>
        <p:spPr bwMode="auto">
          <a:xfrm>
            <a:off x="6502400" y="2446338"/>
            <a:ext cx="660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0,1</a:t>
            </a:r>
          </a:p>
        </p:txBody>
      </p:sp>
      <p:sp>
        <p:nvSpPr>
          <p:cNvPr id="22" name="Text Box 3"/>
          <p:cNvSpPr txBox="1">
            <a:spLocks noChangeArrowheads="1"/>
          </p:cNvSpPr>
          <p:nvPr/>
        </p:nvSpPr>
        <p:spPr bwMode="auto">
          <a:xfrm>
            <a:off x="5990818" y="6432748"/>
            <a:ext cx="295356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dirty="0" smtClean="0">
                <a:latin typeface="Calibri" panose="020F0502020204030204" pitchFamily="34" charset="0"/>
              </a:rPr>
              <a:t>Could we prove 4 states are </a:t>
            </a:r>
            <a:r>
              <a:rPr lang="en-US" altLang="en-US" sz="1400" b="1" i="1" dirty="0" smtClean="0">
                <a:latin typeface="Calibri" panose="020F0502020204030204" pitchFamily="34" charset="0"/>
              </a:rPr>
              <a:t>required</a:t>
            </a:r>
            <a:r>
              <a:rPr lang="en-US" altLang="en-US" sz="1400" dirty="0" smtClean="0">
                <a:latin typeface="Calibri" panose="020F0502020204030204" pitchFamily="34" charset="0"/>
              </a:rPr>
              <a:t>?</a:t>
            </a:r>
            <a:endParaRPr lang="en-US" altLang="en-US" sz="1400" dirty="0">
              <a:latin typeface="Calibri" panose="020F0502020204030204" pitchFamily="34" charset="0"/>
            </a:endParaRPr>
          </a:p>
        </p:txBody>
      </p:sp>
    </p:spTree>
    <p:extLst>
      <p:ext uri="{BB962C8B-B14F-4D97-AF65-F5344CB8AC3E}">
        <p14:creationId xmlns:p14="http://schemas.microsoft.com/office/powerpoint/2010/main" val="2493895462"/>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8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39" name="Text Box 34"/>
          <p:cNvSpPr txBox="1">
            <a:spLocks noChangeArrowheads="1"/>
          </p:cNvSpPr>
          <p:nvPr/>
        </p:nvSpPr>
        <p:spPr bwMode="auto">
          <a:xfrm>
            <a:off x="409418" y="1460157"/>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45932"/>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444600" y="1056960"/>
              <a:ext cx="8605080" cy="5284080"/>
            </p14:xfrm>
          </p:contentPart>
        </mc:Choice>
        <mc:Fallback xmlns="">
          <p:pic>
            <p:nvPicPr>
              <p:cNvPr id="5" name="Ink 4"/>
              <p:cNvPicPr/>
              <p:nvPr/>
            </p:nvPicPr>
            <p:blipFill>
              <a:blip r:embed="rId3"/>
              <a:stretch>
                <a:fillRect/>
              </a:stretch>
            </p:blipFill>
            <p:spPr>
              <a:xfrm>
                <a:off x="433800" y="1045440"/>
                <a:ext cx="8627760" cy="5307120"/>
              </a:xfrm>
              <a:prstGeom prst="rect">
                <a:avLst/>
              </a:prstGeom>
            </p:spPr>
          </p:pic>
        </mc:Fallback>
      </mc:AlternateContent>
    </p:spTree>
    <p:extLst>
      <p:ext uri="{BB962C8B-B14F-4D97-AF65-F5344CB8AC3E}">
        <p14:creationId xmlns:p14="http://schemas.microsoft.com/office/powerpoint/2010/main" val="726225827"/>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7920" y="139320"/>
              <a:ext cx="8919000" cy="6563520"/>
            </p14:xfrm>
          </p:contentPart>
        </mc:Choice>
        <mc:Fallback xmlns="">
          <p:pic>
            <p:nvPicPr>
              <p:cNvPr id="4" name="Ink 3"/>
              <p:cNvPicPr/>
              <p:nvPr/>
            </p:nvPicPr>
            <p:blipFill>
              <a:blip r:embed="rId3"/>
              <a:stretch>
                <a:fillRect/>
              </a:stretch>
            </p:blipFill>
            <p:spPr>
              <a:xfrm>
                <a:off x="-18360" y="126720"/>
                <a:ext cx="8941320" cy="6587640"/>
              </a:xfrm>
              <a:prstGeom prst="rect">
                <a:avLst/>
              </a:prstGeom>
            </p:spPr>
          </p:pic>
        </mc:Fallback>
      </mc:AlternateContent>
    </p:spTree>
    <p:extLst>
      <p:ext uri="{BB962C8B-B14F-4D97-AF65-F5344CB8AC3E}">
        <p14:creationId xmlns:p14="http://schemas.microsoft.com/office/powerpoint/2010/main" val="2201834088"/>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4094280" y="646560"/>
              <a:ext cx="3687120" cy="1976040"/>
            </p14:xfrm>
          </p:contentPart>
        </mc:Choice>
        <mc:Fallback xmlns="">
          <p:pic>
            <p:nvPicPr>
              <p:cNvPr id="4" name="Ink 3"/>
              <p:cNvPicPr/>
              <p:nvPr/>
            </p:nvPicPr>
            <p:blipFill>
              <a:blip r:embed="rId3"/>
              <a:stretch>
                <a:fillRect/>
              </a:stretch>
            </p:blipFill>
            <p:spPr>
              <a:xfrm>
                <a:off x="4083480" y="633600"/>
                <a:ext cx="3710880" cy="2000520"/>
              </a:xfrm>
              <a:prstGeom prst="rect">
                <a:avLst/>
              </a:prstGeom>
            </p:spPr>
          </p:pic>
        </mc:Fallback>
      </mc:AlternateContent>
    </p:spTree>
    <p:extLst>
      <p:ext uri="{BB962C8B-B14F-4D97-AF65-F5344CB8AC3E}">
        <p14:creationId xmlns:p14="http://schemas.microsoft.com/office/powerpoint/2010/main" val="166962261"/>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1744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531443" y="6334333"/>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1185704"/>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536091" y="6525891"/>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544329"/>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2431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2004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0124" y="3338030"/>
            <a:ext cx="1550425"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 here!</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825905"/>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4466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12" name="Ink 11"/>
              <p14:cNvContentPartPr/>
              <p14:nvPr/>
            </p14:nvContentPartPr>
            <p14:xfrm>
              <a:off x="3758040" y="374760"/>
              <a:ext cx="5355000" cy="6353640"/>
            </p14:xfrm>
          </p:contentPart>
        </mc:Choice>
        <mc:Fallback xmlns="">
          <p:pic>
            <p:nvPicPr>
              <p:cNvPr id="12" name="Ink 11"/>
              <p:cNvPicPr/>
              <p:nvPr/>
            </p:nvPicPr>
            <p:blipFill>
              <a:blip r:embed="rId3"/>
              <a:stretch>
                <a:fillRect/>
              </a:stretch>
            </p:blipFill>
            <p:spPr>
              <a:xfrm>
                <a:off x="3746880" y="368640"/>
                <a:ext cx="5378400" cy="6372000"/>
              </a:xfrm>
              <a:prstGeom prst="rect">
                <a:avLst/>
              </a:prstGeom>
            </p:spPr>
          </p:pic>
        </mc:Fallback>
      </mc:AlternateContent>
    </p:spTree>
    <p:extLst>
      <p:ext uri="{BB962C8B-B14F-4D97-AF65-F5344CB8AC3E}">
        <p14:creationId xmlns:p14="http://schemas.microsoft.com/office/powerpoint/2010/main" val="2251874164"/>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09680" y="2603880"/>
              <a:ext cx="4875480" cy="1999080"/>
            </p14:xfrm>
          </p:contentPart>
        </mc:Choice>
        <mc:Fallback xmlns="">
          <p:pic>
            <p:nvPicPr>
              <p:cNvPr id="2" name="Ink 1"/>
              <p:cNvPicPr/>
              <p:nvPr/>
            </p:nvPicPr>
            <p:blipFill>
              <a:blip r:embed="rId3"/>
              <a:stretch>
                <a:fillRect/>
              </a:stretch>
            </p:blipFill>
            <p:spPr>
              <a:xfrm>
                <a:off x="2197440" y="2597400"/>
                <a:ext cx="4901760" cy="2017800"/>
              </a:xfrm>
              <a:prstGeom prst="rect">
                <a:avLst/>
              </a:prstGeom>
            </p:spPr>
          </p:pic>
        </mc:Fallback>
      </mc:AlternateContent>
    </p:spTree>
    <p:extLst>
      <p:ext uri="{BB962C8B-B14F-4D97-AF65-F5344CB8AC3E}">
        <p14:creationId xmlns:p14="http://schemas.microsoft.com/office/powerpoint/2010/main" val="1513252942"/>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199880" y="3132000"/>
              <a:ext cx="3052440" cy="2829240"/>
            </p14:xfrm>
          </p:contentPart>
        </mc:Choice>
        <mc:Fallback xmlns="">
          <p:pic>
            <p:nvPicPr>
              <p:cNvPr id="2" name="Ink 1"/>
              <p:cNvPicPr/>
              <p:nvPr/>
            </p:nvPicPr>
            <p:blipFill>
              <a:blip r:embed="rId3"/>
              <a:stretch>
                <a:fillRect/>
              </a:stretch>
            </p:blipFill>
            <p:spPr>
              <a:xfrm>
                <a:off x="1188720" y="3120120"/>
                <a:ext cx="3076920" cy="2853360"/>
              </a:xfrm>
              <a:prstGeom prst="rect">
                <a:avLst/>
              </a:prstGeom>
            </p:spPr>
          </p:pic>
        </mc:Fallback>
      </mc:AlternateContent>
    </p:spTree>
    <p:extLst>
      <p:ext uri="{BB962C8B-B14F-4D97-AF65-F5344CB8AC3E}">
        <p14:creationId xmlns:p14="http://schemas.microsoft.com/office/powerpoint/2010/main" val="3446693483"/>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16280" y="2795760"/>
              <a:ext cx="5813280" cy="2118960"/>
            </p14:xfrm>
          </p:contentPart>
        </mc:Choice>
        <mc:Fallback xmlns="">
          <p:pic>
            <p:nvPicPr>
              <p:cNvPr id="2" name="Ink 1"/>
              <p:cNvPicPr/>
              <p:nvPr/>
            </p:nvPicPr>
            <p:blipFill>
              <a:blip r:embed="rId3"/>
              <a:stretch>
                <a:fillRect/>
              </a:stretch>
            </p:blipFill>
            <p:spPr>
              <a:xfrm>
                <a:off x="1902600" y="2790360"/>
                <a:ext cx="5839200" cy="2133720"/>
              </a:xfrm>
              <a:prstGeom prst="rect">
                <a:avLst/>
              </a:prstGeom>
            </p:spPr>
          </p:pic>
        </mc:Fallback>
      </mc:AlternateContent>
    </p:spTree>
    <p:extLst>
      <p:ext uri="{BB962C8B-B14F-4D97-AF65-F5344CB8AC3E}">
        <p14:creationId xmlns:p14="http://schemas.microsoft.com/office/powerpoint/2010/main" val="2407718585"/>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99080" y="2300400"/>
              <a:ext cx="7637400" cy="3768840"/>
            </p14:xfrm>
          </p:contentPart>
        </mc:Choice>
        <mc:Fallback xmlns="">
          <p:pic>
            <p:nvPicPr>
              <p:cNvPr id="2" name="Ink 1"/>
              <p:cNvPicPr/>
              <p:nvPr/>
            </p:nvPicPr>
            <p:blipFill>
              <a:blip r:embed="rId3"/>
              <a:stretch>
                <a:fillRect/>
              </a:stretch>
            </p:blipFill>
            <p:spPr>
              <a:xfrm>
                <a:off x="1094040" y="2293560"/>
                <a:ext cx="7656480" cy="3788640"/>
              </a:xfrm>
              <a:prstGeom prst="rect">
                <a:avLst/>
              </a:prstGeom>
            </p:spPr>
          </p:pic>
        </mc:Fallback>
      </mc:AlternateContent>
    </p:spTree>
    <p:extLst>
      <p:ext uri="{BB962C8B-B14F-4D97-AF65-F5344CB8AC3E}">
        <p14:creationId xmlns:p14="http://schemas.microsoft.com/office/powerpoint/2010/main" val="4177613841"/>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81800" y="2689200"/>
              <a:ext cx="6351480" cy="3184200"/>
            </p14:xfrm>
          </p:contentPart>
        </mc:Choice>
        <mc:Fallback xmlns="">
          <p:pic>
            <p:nvPicPr>
              <p:cNvPr id="2" name="Ink 1"/>
              <p:cNvPicPr/>
              <p:nvPr/>
            </p:nvPicPr>
            <p:blipFill>
              <a:blip r:embed="rId3"/>
              <a:stretch>
                <a:fillRect/>
              </a:stretch>
            </p:blipFill>
            <p:spPr>
              <a:xfrm>
                <a:off x="1071000" y="2678760"/>
                <a:ext cx="6375240" cy="3205080"/>
              </a:xfrm>
              <a:prstGeom prst="rect">
                <a:avLst/>
              </a:prstGeom>
            </p:spPr>
          </p:pic>
        </mc:Fallback>
      </mc:AlternateContent>
    </p:spTree>
    <p:extLst>
      <p:ext uri="{BB962C8B-B14F-4D97-AF65-F5344CB8AC3E}">
        <p14:creationId xmlns:p14="http://schemas.microsoft.com/office/powerpoint/2010/main" val="2930635178"/>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314" name="Elbow Connector 49"/>
          <p:cNvCxnSpPr>
            <a:cxnSpLocks noChangeShapeType="1"/>
          </p:cNvCxnSpPr>
          <p:nvPr/>
        </p:nvCxnSpPr>
        <p:spPr bwMode="auto">
          <a:xfrm rot="10800000" flipV="1">
            <a:off x="332105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3315"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3316" name="Rectangle 42"/>
          <p:cNvSpPr>
            <a:spLocks noChangeArrowheads="1"/>
          </p:cNvSpPr>
          <p:nvPr/>
        </p:nvSpPr>
        <p:spPr bwMode="auto">
          <a:xfrm>
            <a:off x="668496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3317" name="Rectangle 43"/>
          <p:cNvSpPr>
            <a:spLocks noChangeArrowheads="1"/>
          </p:cNvSpPr>
          <p:nvPr/>
        </p:nvSpPr>
        <p:spPr bwMode="auto">
          <a:xfrm>
            <a:off x="467360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3318" name="Rectangle 45"/>
          <p:cNvSpPr>
            <a:spLocks noChangeArrowheads="1"/>
          </p:cNvSpPr>
          <p:nvPr/>
        </p:nvSpPr>
        <p:spPr bwMode="auto">
          <a:xfrm>
            <a:off x="422116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3319" name="Rectangle 46"/>
          <p:cNvSpPr>
            <a:spLocks noChangeArrowheads="1"/>
          </p:cNvSpPr>
          <p:nvPr/>
        </p:nvSpPr>
        <p:spPr bwMode="auto">
          <a:xfrm>
            <a:off x="658336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3320" name="Rectangle 48"/>
          <p:cNvSpPr>
            <a:spLocks noChangeArrowheads="1"/>
          </p:cNvSpPr>
          <p:nvPr/>
        </p:nvSpPr>
        <p:spPr bwMode="auto">
          <a:xfrm>
            <a:off x="266382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grpSp>
        <p:nvGrpSpPr>
          <p:cNvPr id="13321" name="Group 39"/>
          <p:cNvGrpSpPr>
            <a:grpSpLocks/>
          </p:cNvGrpSpPr>
          <p:nvPr/>
        </p:nvGrpSpPr>
        <p:grpSpPr bwMode="auto">
          <a:xfrm>
            <a:off x="563563" y="4387850"/>
            <a:ext cx="3429000" cy="842963"/>
            <a:chOff x="304800" y="4267200"/>
            <a:chExt cx="3429000" cy="842963"/>
          </a:xfrm>
        </p:grpSpPr>
        <p:sp>
          <p:nvSpPr>
            <p:cNvPr id="1334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334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334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334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334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3322" name="Rectangle 43"/>
          <p:cNvSpPr>
            <a:spLocks noChangeArrowheads="1"/>
          </p:cNvSpPr>
          <p:nvPr/>
        </p:nvSpPr>
        <p:spPr bwMode="auto">
          <a:xfrm>
            <a:off x="65405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3323" name="Rounded Rectangle 41"/>
          <p:cNvSpPr>
            <a:spLocks noChangeArrowheads="1"/>
          </p:cNvSpPr>
          <p:nvPr/>
        </p:nvSpPr>
        <p:spPr bwMode="auto">
          <a:xfrm>
            <a:off x="58102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4" name="Rounded Rectangle 42"/>
          <p:cNvSpPr>
            <a:spLocks noChangeArrowheads="1"/>
          </p:cNvSpPr>
          <p:nvPr/>
        </p:nvSpPr>
        <p:spPr bwMode="auto">
          <a:xfrm>
            <a:off x="26352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5" name="Rounded Rectangle 43"/>
          <p:cNvSpPr>
            <a:spLocks noChangeArrowheads="1"/>
          </p:cNvSpPr>
          <p:nvPr/>
        </p:nvSpPr>
        <p:spPr bwMode="auto">
          <a:xfrm>
            <a:off x="46164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6" name="Rounded Rectangle 44"/>
          <p:cNvSpPr>
            <a:spLocks noChangeArrowheads="1"/>
          </p:cNvSpPr>
          <p:nvPr/>
        </p:nvSpPr>
        <p:spPr bwMode="auto">
          <a:xfrm>
            <a:off x="671830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7" name="Rounded Rectangle 45"/>
          <p:cNvSpPr>
            <a:spLocks noChangeArrowheads="1"/>
          </p:cNvSpPr>
          <p:nvPr/>
        </p:nvSpPr>
        <p:spPr bwMode="auto">
          <a:xfrm>
            <a:off x="38893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8" name="Rounded Rectangle 46"/>
          <p:cNvSpPr>
            <a:spLocks noChangeArrowheads="1"/>
          </p:cNvSpPr>
          <p:nvPr/>
        </p:nvSpPr>
        <p:spPr bwMode="auto">
          <a:xfrm>
            <a:off x="440213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9" name="Rounded Rectangle 47"/>
          <p:cNvSpPr>
            <a:spLocks noChangeArrowheads="1"/>
          </p:cNvSpPr>
          <p:nvPr/>
        </p:nvSpPr>
        <p:spPr bwMode="auto">
          <a:xfrm>
            <a:off x="6516688" y="4276725"/>
            <a:ext cx="2192337" cy="1027113"/>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0"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1"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3332"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3333" name="Rectangle 59"/>
          <p:cNvSpPr>
            <a:spLocks noChangeArrowheads="1"/>
          </p:cNvSpPr>
          <p:nvPr/>
        </p:nvSpPr>
        <p:spPr bwMode="auto">
          <a:xfrm>
            <a:off x="3338513"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3334" name="Rectangle 60"/>
          <p:cNvSpPr>
            <a:spLocks noChangeArrowheads="1"/>
          </p:cNvSpPr>
          <p:nvPr/>
        </p:nvSpPr>
        <p:spPr bwMode="auto">
          <a:xfrm>
            <a:off x="390366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3335" name="Rectangle 61"/>
          <p:cNvSpPr>
            <a:spLocks noChangeArrowheads="1"/>
          </p:cNvSpPr>
          <p:nvPr/>
        </p:nvSpPr>
        <p:spPr bwMode="auto">
          <a:xfrm>
            <a:off x="723741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dirty="0">
                <a:solidFill>
                  <a:schemeClr val="bg1">
                    <a:lumMod val="50000"/>
                  </a:schemeClr>
                </a:solidFill>
                <a:latin typeface="Calibri" pitchFamily="34" charset="0"/>
              </a:rPr>
              <a:t>CS </a:t>
            </a:r>
            <a:r>
              <a:rPr lang="en-US" altLang="en-US" b="1" i="1" dirty="0">
                <a:solidFill>
                  <a:schemeClr val="bg1">
                    <a:lumMod val="50000"/>
                  </a:schemeClr>
                </a:solidFill>
                <a:latin typeface="Calibri" pitchFamily="34" charset="0"/>
              </a:rPr>
              <a:t>Theory</a:t>
            </a:r>
            <a:endParaRPr lang="en-US" altLang="en-US" b="1" i="1" dirty="0">
              <a:solidFill>
                <a:schemeClr val="bg1">
                  <a:lumMod val="50000"/>
                </a:schemeClr>
              </a:solidFill>
            </a:endParaRPr>
          </a:p>
        </p:txBody>
      </p:sp>
      <p:sp>
        <p:nvSpPr>
          <p:cNvPr id="13336" name="TextBox 58"/>
          <p:cNvSpPr txBox="1">
            <a:spLocks noChangeArrowheads="1"/>
          </p:cNvSpPr>
          <p:nvPr/>
        </p:nvSpPr>
        <p:spPr bwMode="auto">
          <a:xfrm>
            <a:off x="246697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bg1">
                    <a:lumMod val="50000"/>
                  </a:schemeClr>
                </a:solidFill>
                <a:latin typeface="Calibri" pitchFamily="34" charset="0"/>
              </a:rPr>
              <a:t>Final Projects</a:t>
            </a:r>
          </a:p>
        </p:txBody>
      </p:sp>
      <p:sp>
        <p:nvSpPr>
          <p:cNvPr id="13337" name="TextBox 55"/>
          <p:cNvSpPr txBox="1">
            <a:spLocks noChangeArrowheads="1"/>
          </p:cNvSpPr>
          <p:nvPr/>
        </p:nvSpPr>
        <p:spPr bwMode="auto">
          <a:xfrm>
            <a:off x="606425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chemeClr val="bg1">
                    <a:lumMod val="50000"/>
                  </a:schemeClr>
                </a:solidFill>
                <a:latin typeface="Cambria" pitchFamily="18" charset="0"/>
              </a:rPr>
              <a:t>Picobot</a:t>
            </a:r>
          </a:p>
          <a:p>
            <a:pPr>
              <a:lnSpc>
                <a:spcPts val="1400"/>
              </a:lnSpc>
            </a:pPr>
            <a:r>
              <a:rPr lang="en-US" altLang="en-US" sz="1500">
                <a:solidFill>
                  <a:schemeClr val="bg1">
                    <a:lumMod val="50000"/>
                  </a:schemeClr>
                </a:solidFill>
                <a:latin typeface="Cambria" pitchFamily="18" charset="0"/>
              </a:rPr>
              <a:t>vPool</a:t>
            </a:r>
          </a:p>
          <a:p>
            <a:pPr>
              <a:lnSpc>
                <a:spcPts val="1400"/>
              </a:lnSpc>
            </a:pPr>
            <a:r>
              <a:rPr lang="en-US" altLang="en-US" sz="1500">
                <a:solidFill>
                  <a:schemeClr val="bg1">
                    <a:lumMod val="50000"/>
                  </a:schemeClr>
                </a:solidFill>
                <a:latin typeface="Cambria" pitchFamily="18" charset="0"/>
              </a:rPr>
              <a:t>TextClouds</a:t>
            </a:r>
          </a:p>
        </p:txBody>
      </p:sp>
      <p:sp>
        <p:nvSpPr>
          <p:cNvPr id="13340" name="Text Box 24"/>
          <p:cNvSpPr txBox="1">
            <a:spLocks noChangeArrowheads="1"/>
          </p:cNvSpPr>
          <p:nvPr/>
        </p:nvSpPr>
        <p:spPr bwMode="auto">
          <a:xfrm>
            <a:off x="1041400" y="106362"/>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solidFill>
                  <a:srgbClr val="000000"/>
                </a:solidFill>
                <a:latin typeface="Cambria" panose="02040503050406030204" pitchFamily="18" charset="0"/>
              </a:rPr>
              <a:t>CS5's view from here…</a:t>
            </a:r>
          </a:p>
        </p:txBody>
      </p:sp>
      <p:sp>
        <p:nvSpPr>
          <p:cNvPr id="37" name="Rounded Rectangle 59"/>
          <p:cNvSpPr>
            <a:spLocks noChangeArrowheads="1"/>
          </p:cNvSpPr>
          <p:nvPr/>
        </p:nvSpPr>
        <p:spPr bwMode="auto">
          <a:xfrm>
            <a:off x="228600" y="984250"/>
            <a:ext cx="8578850" cy="5797550"/>
          </a:xfrm>
          <a:prstGeom prst="roundRect">
            <a:avLst>
              <a:gd name="adj" fmla="val 16667"/>
            </a:avLst>
          </a:prstGeom>
          <a:solidFill>
            <a:schemeClr val="bg1">
              <a:alpha val="78822"/>
            </a:schemeClr>
          </a:solidFill>
          <a:ln w="38100" algn="ctr">
            <a:solidFill>
              <a:schemeClr val="bg1">
                <a:lumMod val="85000"/>
              </a:schemeClr>
            </a:solidFill>
            <a:round/>
            <a:headEnd/>
            <a:tailEnd/>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9" name="Text Box 24"/>
          <p:cNvSpPr txBox="1">
            <a:spLocks noChangeArrowheads="1"/>
          </p:cNvSpPr>
          <p:nvPr/>
        </p:nvSpPr>
        <p:spPr bwMode="auto">
          <a:xfrm rot="20815431">
            <a:off x="1257300" y="2091140"/>
            <a:ext cx="62865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7200" dirty="0">
                <a:latin typeface="Cambria" panose="02040503050406030204" pitchFamily="18" charset="0"/>
              </a:rPr>
              <a:t>CS 5 ~ all corners of CS</a:t>
            </a:r>
          </a:p>
        </p:txBody>
      </p:sp>
      <p:sp>
        <p:nvSpPr>
          <p:cNvPr id="2" name="Down Arrow 1"/>
          <p:cNvSpPr/>
          <p:nvPr/>
        </p:nvSpPr>
        <p:spPr bwMode="auto">
          <a:xfrm>
            <a:off x="4168775" y="4392613"/>
            <a:ext cx="752475" cy="1228725"/>
          </a:xfrm>
          <a:prstGeom prst="downArrow">
            <a:avLst/>
          </a:prstGeom>
          <a:solidFill>
            <a:srgbClr val="FFCC99"/>
          </a:solidFill>
          <a:ln w="9525" cap="flat" cmpd="sng" algn="ctr">
            <a:solidFill>
              <a:srgbClr val="8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8"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40"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3" name="Rectangle 61"/>
          <p:cNvSpPr>
            <a:spLocks noChangeArrowheads="1"/>
          </p:cNvSpPr>
          <p:nvPr/>
        </p:nvSpPr>
        <p:spPr bwMode="auto">
          <a:xfrm>
            <a:off x="72691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sp>
        <p:nvSpPr>
          <p:cNvPr id="44"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45"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07840" y="446760"/>
              <a:ext cx="8246160" cy="5586120"/>
            </p14:xfrm>
          </p:contentPart>
        </mc:Choice>
        <mc:Fallback xmlns="">
          <p:pic>
            <p:nvPicPr>
              <p:cNvPr id="3" name="Ink 2"/>
              <p:cNvPicPr/>
              <p:nvPr/>
            </p:nvPicPr>
            <p:blipFill>
              <a:blip r:embed="rId3"/>
              <a:stretch>
                <a:fillRect/>
              </a:stretch>
            </p:blipFill>
            <p:spPr>
              <a:xfrm>
                <a:off x="796680" y="435600"/>
                <a:ext cx="8269200" cy="5609880"/>
              </a:xfrm>
              <a:prstGeom prst="rect">
                <a:avLst/>
              </a:prstGeom>
            </p:spPr>
          </p:pic>
        </mc:Fallback>
      </mc:AlternateContent>
    </p:spTree>
    <p:extLst>
      <p:ext uri="{BB962C8B-B14F-4D97-AF65-F5344CB8AC3E}">
        <p14:creationId xmlns:p14="http://schemas.microsoft.com/office/powerpoint/2010/main" val="94998888"/>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55440" y="1253880"/>
              <a:ext cx="9647640" cy="3324240"/>
            </p14:xfrm>
          </p:contentPart>
        </mc:Choice>
        <mc:Fallback xmlns="">
          <p:pic>
            <p:nvPicPr>
              <p:cNvPr id="3" name="Ink 2"/>
              <p:cNvPicPr/>
              <p:nvPr/>
            </p:nvPicPr>
            <p:blipFill>
              <a:blip r:embed="rId4"/>
              <a:stretch>
                <a:fillRect/>
              </a:stretch>
            </p:blipFill>
            <p:spPr>
              <a:xfrm>
                <a:off x="-68040" y="1241280"/>
                <a:ext cx="9672840" cy="3347640"/>
              </a:xfrm>
              <a:prstGeom prst="rect">
                <a:avLst/>
              </a:prstGeom>
            </p:spPr>
          </p:pic>
        </mc:Fallback>
      </mc:AlternateContent>
    </p:spTree>
    <p:extLst>
      <p:ext uri="{BB962C8B-B14F-4D97-AF65-F5344CB8AC3E}">
        <p14:creationId xmlns:p14="http://schemas.microsoft.com/office/powerpoint/2010/main" val="1985779582"/>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500120" y="803520"/>
              <a:ext cx="6715440" cy="5804640"/>
            </p14:xfrm>
          </p:contentPart>
        </mc:Choice>
        <mc:Fallback xmlns="">
          <p:pic>
            <p:nvPicPr>
              <p:cNvPr id="3" name="Ink 2"/>
              <p:cNvPicPr/>
              <p:nvPr/>
            </p:nvPicPr>
            <p:blipFill>
              <a:blip r:embed="rId3"/>
              <a:stretch>
                <a:fillRect/>
              </a:stretch>
            </p:blipFill>
            <p:spPr>
              <a:xfrm>
                <a:off x="1490760" y="794160"/>
                <a:ext cx="6734160" cy="5823360"/>
              </a:xfrm>
              <a:prstGeom prst="rect">
                <a:avLst/>
              </a:prstGeom>
            </p:spPr>
          </p:pic>
        </mc:Fallback>
      </mc:AlternateContent>
    </p:spTree>
    <p:extLst>
      <p:ext uri="{BB962C8B-B14F-4D97-AF65-F5344CB8AC3E}">
        <p14:creationId xmlns:p14="http://schemas.microsoft.com/office/powerpoint/2010/main" val="3133708650"/>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3911040" y="330480"/>
              <a:ext cx="4858200" cy="5268960"/>
            </p14:xfrm>
          </p:contentPart>
        </mc:Choice>
        <mc:Fallback xmlns="">
          <p:pic>
            <p:nvPicPr>
              <p:cNvPr id="5" name="Ink 4"/>
              <p:cNvPicPr/>
              <p:nvPr/>
            </p:nvPicPr>
            <p:blipFill>
              <a:blip r:embed="rId3"/>
              <a:stretch>
                <a:fillRect/>
              </a:stretch>
            </p:blipFill>
            <p:spPr>
              <a:xfrm>
                <a:off x="3901680" y="321120"/>
                <a:ext cx="4876920" cy="5287680"/>
              </a:xfrm>
              <a:prstGeom prst="rect">
                <a:avLst/>
              </a:prstGeom>
            </p:spPr>
          </p:pic>
        </mc:Fallback>
      </mc:AlternateContent>
    </p:spTree>
    <p:extLst>
      <p:ext uri="{BB962C8B-B14F-4D97-AF65-F5344CB8AC3E}">
        <p14:creationId xmlns:p14="http://schemas.microsoft.com/office/powerpoint/2010/main" val="2430541366"/>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7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lnSpc>
                <a:spcPct val="60000"/>
              </a:lnSpc>
            </a:pPr>
            <a:endParaRPr lang="en-US" altLang="en-US" sz="400" b="1" dirty="0">
              <a:latin typeface="Arial" pitchFamily="34" charset="0"/>
            </a:endParaRPr>
          </a:p>
          <a:p>
            <a:pPr>
              <a:lnSpc>
                <a:spcPct val="60000"/>
              </a:lnSpc>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459089"/>
            <a:ext cx="3732801" cy="490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endParaRPr lang="en-US" altLang="en-US" sz="500" dirty="0" smtClean="0">
              <a:latin typeface="Arial" pitchFamily="34" charset="0"/>
            </a:endParaRP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35325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089360" y="89280"/>
              <a:ext cx="7751520" cy="6349320"/>
            </p14:xfrm>
          </p:contentPart>
        </mc:Choice>
        <mc:Fallback xmlns="">
          <p:pic>
            <p:nvPicPr>
              <p:cNvPr id="4" name="Ink 3"/>
              <p:cNvPicPr/>
              <p:nvPr/>
            </p:nvPicPr>
            <p:blipFill>
              <a:blip r:embed="rId3"/>
              <a:stretch>
                <a:fillRect/>
              </a:stretch>
            </p:blipFill>
            <p:spPr>
              <a:xfrm>
                <a:off x="1080000" y="79920"/>
                <a:ext cx="7770240" cy="63680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Ink 5"/>
              <p14:cNvContentPartPr/>
              <p14:nvPr/>
            </p14:nvContentPartPr>
            <p14:xfrm>
              <a:off x="330480" y="401760"/>
              <a:ext cx="6501240" cy="6215400"/>
            </p14:xfrm>
          </p:contentPart>
        </mc:Choice>
        <mc:Fallback xmlns="">
          <p:pic>
            <p:nvPicPr>
              <p:cNvPr id="6" name="Ink 5"/>
              <p:cNvPicPr/>
              <p:nvPr/>
            </p:nvPicPr>
            <p:blipFill>
              <a:blip r:embed="rId5"/>
              <a:stretch>
                <a:fillRect/>
              </a:stretch>
            </p:blipFill>
            <p:spPr>
              <a:xfrm>
                <a:off x="321120" y="392400"/>
                <a:ext cx="6519960" cy="6234120"/>
              </a:xfrm>
              <a:prstGeom prst="rect">
                <a:avLst/>
              </a:prstGeom>
            </p:spPr>
          </p:pic>
        </mc:Fallback>
      </mc:AlternateContent>
    </p:spTree>
    <p:extLst>
      <p:ext uri="{BB962C8B-B14F-4D97-AF65-F5344CB8AC3E}">
        <p14:creationId xmlns:p14="http://schemas.microsoft.com/office/powerpoint/2010/main" val="4176179872"/>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6348960" y="991080"/>
              <a:ext cx="2152440" cy="5295600"/>
            </p14:xfrm>
          </p:contentPart>
        </mc:Choice>
        <mc:Fallback xmlns="">
          <p:pic>
            <p:nvPicPr>
              <p:cNvPr id="3" name="Ink 2"/>
              <p:cNvPicPr/>
              <p:nvPr/>
            </p:nvPicPr>
            <p:blipFill>
              <a:blip r:embed="rId3"/>
              <a:stretch>
                <a:fillRect/>
              </a:stretch>
            </p:blipFill>
            <p:spPr>
              <a:xfrm>
                <a:off x="6339600" y="981720"/>
                <a:ext cx="2171160" cy="5314320"/>
              </a:xfrm>
              <a:prstGeom prst="rect">
                <a:avLst/>
              </a:prstGeom>
            </p:spPr>
          </p:pic>
        </mc:Fallback>
      </mc:AlternateContent>
    </p:spTree>
    <p:extLst>
      <p:ext uri="{BB962C8B-B14F-4D97-AF65-F5344CB8AC3E}">
        <p14:creationId xmlns:p14="http://schemas.microsoft.com/office/powerpoint/2010/main" val="3407124222"/>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232200" y="1232280"/>
              <a:ext cx="8224560" cy="5081400"/>
            </p14:xfrm>
          </p:contentPart>
        </mc:Choice>
        <mc:Fallback xmlns="">
          <p:pic>
            <p:nvPicPr>
              <p:cNvPr id="4" name="Ink 3"/>
              <p:cNvPicPr/>
              <p:nvPr/>
            </p:nvPicPr>
            <p:blipFill>
              <a:blip r:embed="rId3"/>
              <a:stretch>
                <a:fillRect/>
              </a:stretch>
            </p:blipFill>
            <p:spPr>
              <a:xfrm>
                <a:off x="222840" y="1222920"/>
                <a:ext cx="8243280" cy="5100120"/>
              </a:xfrm>
              <a:prstGeom prst="rect">
                <a:avLst/>
              </a:prstGeom>
            </p:spPr>
          </p:pic>
        </mc:Fallback>
      </mc:AlternateContent>
    </p:spTree>
    <p:extLst>
      <p:ext uri="{BB962C8B-B14F-4D97-AF65-F5344CB8AC3E}">
        <p14:creationId xmlns:p14="http://schemas.microsoft.com/office/powerpoint/2010/main" val="879909888"/>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76840" y="866160"/>
              <a:ext cx="8769240" cy="5760000"/>
            </p14:xfrm>
          </p:contentPart>
        </mc:Choice>
        <mc:Fallback xmlns="">
          <p:pic>
            <p:nvPicPr>
              <p:cNvPr id="2" name="Ink 1"/>
              <p:cNvPicPr/>
              <p:nvPr/>
            </p:nvPicPr>
            <p:blipFill>
              <a:blip r:embed="rId3"/>
              <a:stretch>
                <a:fillRect/>
              </a:stretch>
            </p:blipFill>
            <p:spPr>
              <a:xfrm>
                <a:off x="267480" y="856800"/>
                <a:ext cx="8787960" cy="5778720"/>
              </a:xfrm>
              <a:prstGeom prst="rect">
                <a:avLst/>
              </a:prstGeom>
            </p:spPr>
          </p:pic>
        </mc:Fallback>
      </mc:AlternateContent>
    </p:spTree>
    <p:extLst>
      <p:ext uri="{BB962C8B-B14F-4D97-AF65-F5344CB8AC3E}">
        <p14:creationId xmlns:p14="http://schemas.microsoft.com/office/powerpoint/2010/main" val="2154695128"/>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8077">
            <a:off x="6573448" y="3201029"/>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6553200" y="2593181"/>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324000" y="905040"/>
              <a:ext cx="8048880" cy="4105440"/>
            </p14:xfrm>
          </p:contentPart>
        </mc:Choice>
        <mc:Fallback xmlns="">
          <p:pic>
            <p:nvPicPr>
              <p:cNvPr id="2" name="Ink 1"/>
              <p:cNvPicPr/>
              <p:nvPr/>
            </p:nvPicPr>
            <p:blipFill>
              <a:blip r:embed="rId5"/>
              <a:stretch>
                <a:fillRect/>
              </a:stretch>
            </p:blipFill>
            <p:spPr>
              <a:xfrm>
                <a:off x="314640" y="895680"/>
                <a:ext cx="8067600" cy="4124160"/>
              </a:xfrm>
              <a:prstGeom prst="rect">
                <a:avLst/>
              </a:prstGeom>
            </p:spPr>
          </p:pic>
        </mc:Fallback>
      </mc:AlternateContent>
    </p:spTree>
    <p:extLst>
      <p:ext uri="{BB962C8B-B14F-4D97-AF65-F5344CB8AC3E}">
        <p14:creationId xmlns:p14="http://schemas.microsoft.com/office/powerpoint/2010/main" val="3449515533"/>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1080" y="933480"/>
              <a:ext cx="8734680" cy="5505840"/>
            </p14:xfrm>
          </p:contentPart>
        </mc:Choice>
        <mc:Fallback xmlns="">
          <p:pic>
            <p:nvPicPr>
              <p:cNvPr id="2" name="Ink 1"/>
              <p:cNvPicPr/>
              <p:nvPr/>
            </p:nvPicPr>
            <p:blipFill>
              <a:blip r:embed="rId3"/>
              <a:stretch>
                <a:fillRect/>
              </a:stretch>
            </p:blipFill>
            <p:spPr>
              <a:xfrm>
                <a:off x="171720" y="924120"/>
                <a:ext cx="8753400" cy="5524560"/>
              </a:xfrm>
              <a:prstGeom prst="rect">
                <a:avLst/>
              </a:prstGeom>
            </p:spPr>
          </p:pic>
        </mc:Fallback>
      </mc:AlternateContent>
    </p:spTree>
    <p:extLst>
      <p:ext uri="{BB962C8B-B14F-4D97-AF65-F5344CB8AC3E}">
        <p14:creationId xmlns:p14="http://schemas.microsoft.com/office/powerpoint/2010/main" val="1590546172"/>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bwMode="auto">
          <a:xfrm>
            <a:off x="599479" y="2078182"/>
            <a:ext cx="619721" cy="1699491"/>
          </a:xfrm>
          <a:custGeom>
            <a:avLst/>
            <a:gdLst>
              <a:gd name="connsiteX0" fmla="*/ 619721 w 619721"/>
              <a:gd name="connsiteY0" fmla="*/ 1699491 h 1699491"/>
              <a:gd name="connsiteX1" fmla="*/ 176375 w 619721"/>
              <a:gd name="connsiteY1" fmla="*/ 1496291 h 1699491"/>
              <a:gd name="connsiteX2" fmla="*/ 884 w 619721"/>
              <a:gd name="connsiteY2" fmla="*/ 831273 h 1699491"/>
              <a:gd name="connsiteX3" fmla="*/ 120957 w 619721"/>
              <a:gd name="connsiteY3" fmla="*/ 203200 h 1699491"/>
              <a:gd name="connsiteX4" fmla="*/ 388811 w 619721"/>
              <a:gd name="connsiteY4" fmla="*/ 36945 h 1699491"/>
              <a:gd name="connsiteX5" fmla="*/ 601248 w 619721"/>
              <a:gd name="connsiteY5" fmla="*/ 0 h 169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721" h="1699491">
                <a:moveTo>
                  <a:pt x="619721" y="1699491"/>
                </a:moveTo>
                <a:cubicBezTo>
                  <a:pt x="449617" y="1670242"/>
                  <a:pt x="279514" y="1640994"/>
                  <a:pt x="176375" y="1496291"/>
                </a:cubicBezTo>
                <a:cubicBezTo>
                  <a:pt x="73236" y="1351588"/>
                  <a:pt x="10120" y="1046788"/>
                  <a:pt x="884" y="831273"/>
                </a:cubicBezTo>
                <a:cubicBezTo>
                  <a:pt x="-8352" y="615758"/>
                  <a:pt x="56303" y="335588"/>
                  <a:pt x="120957" y="203200"/>
                </a:cubicBezTo>
                <a:cubicBezTo>
                  <a:pt x="185611" y="70812"/>
                  <a:pt x="308763" y="70812"/>
                  <a:pt x="388811" y="36945"/>
                </a:cubicBezTo>
                <a:cubicBezTo>
                  <a:pt x="468859" y="3078"/>
                  <a:pt x="535053" y="1539"/>
                  <a:pt x="601248" y="0"/>
                </a:cubicBezTo>
              </a:path>
            </a:pathLst>
          </a:custGeom>
          <a:noFill/>
          <a:ln w="57150" cap="flat" cmpd="sng" algn="ctr">
            <a:solidFill>
              <a:srgbClr val="FF80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3340" name="Text Box 24"/>
          <p:cNvSpPr txBox="1">
            <a:spLocks noChangeArrowheads="1"/>
          </p:cNvSpPr>
          <p:nvPr/>
        </p:nvSpPr>
        <p:spPr bwMode="auto">
          <a:xfrm>
            <a:off x="1041400" y="106362"/>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The next two weeks in CS5…</a:t>
            </a:r>
            <a:endParaRPr lang="en-US" altLang="en-US" sz="4200" dirty="0">
              <a:solidFill>
                <a:srgbClr val="000000"/>
              </a:solidFill>
              <a:latin typeface="Cambria" panose="02040503050406030204" pitchFamily="18" charset="0"/>
            </a:endParaRPr>
          </a:p>
        </p:txBody>
      </p:sp>
      <p:sp>
        <p:nvSpPr>
          <p:cNvPr id="3" name="TextBox 2"/>
          <p:cNvSpPr txBox="1"/>
          <p:nvPr/>
        </p:nvSpPr>
        <p:spPr>
          <a:xfrm>
            <a:off x="1219200" y="1818144"/>
            <a:ext cx="7619999" cy="2677656"/>
          </a:xfrm>
          <a:prstGeom prst="rect">
            <a:avLst/>
          </a:prstGeom>
          <a:noFill/>
        </p:spPr>
        <p:txBody>
          <a:bodyPr wrap="square" rtlCol="0">
            <a:spAutoFit/>
          </a:bodyPr>
          <a:lstStyle/>
          <a:p>
            <a:r>
              <a:rPr lang="en-US" dirty="0" smtClean="0">
                <a:solidFill>
                  <a:srgbClr val="CC3300"/>
                </a:solidFill>
                <a:latin typeface="Cambria" panose="02040503050406030204" pitchFamily="18" charset="0"/>
              </a:rPr>
              <a:t>(1) </a:t>
            </a:r>
            <a:r>
              <a:rPr lang="en-US" dirty="0" smtClean="0">
                <a:latin typeface="Cambria" panose="02040503050406030204" pitchFamily="18" charset="0"/>
              </a:rPr>
              <a:t>define "computer" precisely</a:t>
            </a:r>
          </a:p>
          <a:p>
            <a:r>
              <a:rPr lang="en-US" dirty="0" smtClean="0">
                <a:solidFill>
                  <a:srgbClr val="CC3300"/>
                </a:solidFill>
                <a:latin typeface="Cambria" panose="02040503050406030204" pitchFamily="18" charset="0"/>
              </a:rPr>
              <a:t>(2) </a:t>
            </a:r>
            <a:r>
              <a:rPr lang="en-US" dirty="0" smtClean="0">
                <a:latin typeface="Cambria" panose="02040503050406030204" pitchFamily="18" charset="0"/>
              </a:rPr>
              <a:t>define "compute" precisely</a:t>
            </a:r>
          </a:p>
          <a:p>
            <a:r>
              <a:rPr lang="en-US" dirty="0" smtClean="0">
                <a:solidFill>
                  <a:srgbClr val="CC3300"/>
                </a:solidFill>
                <a:latin typeface="Cambria" panose="02040503050406030204" pitchFamily="18" charset="0"/>
              </a:rPr>
              <a:t>(3) </a:t>
            </a:r>
            <a:r>
              <a:rPr lang="en-US" dirty="0" smtClean="0">
                <a:latin typeface="Cambria" panose="02040503050406030204" pitchFamily="18" charset="0"/>
              </a:rPr>
              <a:t>see what computers </a:t>
            </a:r>
            <a:r>
              <a:rPr lang="en-US" b="1" i="1" u="sng" dirty="0" smtClean="0">
                <a:solidFill>
                  <a:srgbClr val="0000FF"/>
                </a:solidFill>
                <a:latin typeface="Cambria" panose="02040503050406030204" pitchFamily="18" charset="0"/>
              </a:rPr>
              <a:t>provably</a:t>
            </a:r>
            <a:r>
              <a:rPr lang="en-US" i="1" dirty="0" smtClean="0">
                <a:latin typeface="Cambria" panose="02040503050406030204" pitchFamily="18" charset="0"/>
              </a:rPr>
              <a:t> </a:t>
            </a:r>
            <a:r>
              <a:rPr lang="en-US" dirty="0" smtClean="0">
                <a:latin typeface="Cambria" panose="02040503050406030204" pitchFamily="18" charset="0"/>
              </a:rPr>
              <a:t>can't compute</a:t>
            </a:r>
            <a:endParaRPr lang="en-US" i="1" u="sng" dirty="0" smtClean="0">
              <a:latin typeface="Cambria" panose="02040503050406030204" pitchFamily="18" charset="0"/>
            </a:endParaRPr>
          </a:p>
          <a:p>
            <a:r>
              <a:rPr lang="en-US" dirty="0" smtClean="0">
                <a:solidFill>
                  <a:srgbClr val="CC3300"/>
                </a:solidFill>
                <a:latin typeface="Cambria" panose="02040503050406030204" pitchFamily="18" charset="0"/>
              </a:rPr>
              <a:t>(4) </a:t>
            </a:r>
            <a:r>
              <a:rPr lang="en-US" dirty="0" smtClean="0">
                <a:latin typeface="Cambria" panose="02040503050406030204" pitchFamily="18" charset="0"/>
              </a:rPr>
              <a:t>go back to step </a:t>
            </a:r>
            <a:r>
              <a:rPr lang="en-US" dirty="0" smtClean="0">
                <a:solidFill>
                  <a:srgbClr val="CC3300"/>
                </a:solidFill>
                <a:latin typeface="Cambria" panose="02040503050406030204" pitchFamily="18" charset="0"/>
              </a:rPr>
              <a:t>(1) </a:t>
            </a:r>
            <a:r>
              <a:rPr lang="en-US" dirty="0" smtClean="0">
                <a:latin typeface="Cambria" panose="02040503050406030204" pitchFamily="18" charset="0"/>
              </a:rPr>
              <a:t>and define things </a:t>
            </a:r>
            <a:r>
              <a:rPr lang="en-US" i="1" dirty="0" smtClean="0">
                <a:latin typeface="Cambria" panose="02040503050406030204" pitchFamily="18" charset="0"/>
              </a:rPr>
              <a:t>better…</a:t>
            </a:r>
          </a:p>
          <a:p>
            <a:r>
              <a:rPr lang="en-US" dirty="0" smtClean="0">
                <a:solidFill>
                  <a:srgbClr val="CC3300"/>
                </a:solidFill>
                <a:latin typeface="Cambria" panose="02040503050406030204" pitchFamily="18" charset="0"/>
              </a:rPr>
              <a:t>(5) </a:t>
            </a:r>
            <a:r>
              <a:rPr lang="en-US" dirty="0" smtClean="0">
                <a:latin typeface="Cambria" panose="02040503050406030204" pitchFamily="18" charset="0"/>
              </a:rPr>
              <a:t>… </a:t>
            </a:r>
            <a:r>
              <a:rPr lang="en-US" i="1" dirty="0" smtClean="0">
                <a:latin typeface="Cambria" panose="02040503050406030204" pitchFamily="18" charset="0"/>
              </a:rPr>
              <a:t>until </a:t>
            </a:r>
            <a:r>
              <a:rPr lang="en-US" dirty="0" smtClean="0">
                <a:latin typeface="Cambria" panose="02040503050406030204" pitchFamily="18" charset="0"/>
              </a:rPr>
              <a:t>time runs out...</a:t>
            </a:r>
            <a:endParaRPr lang="en-US" dirty="0">
              <a:latin typeface="Cambria" panose="02040503050406030204" pitchFamily="18" charset="0"/>
            </a:endParaRPr>
          </a:p>
        </p:txBody>
      </p:sp>
      <p:sp>
        <p:nvSpPr>
          <p:cNvPr id="4" name="Rectangle 3"/>
          <p:cNvSpPr/>
          <p:nvPr/>
        </p:nvSpPr>
        <p:spPr>
          <a:xfrm rot="1139636">
            <a:off x="7721401" y="2972305"/>
            <a:ext cx="947695" cy="369332"/>
          </a:xfrm>
          <a:prstGeom prst="rect">
            <a:avLst/>
          </a:prstGeom>
          <a:solidFill>
            <a:srgbClr val="0000FF"/>
          </a:solidFill>
        </p:spPr>
        <p:txBody>
          <a:bodyPr wrap="none">
            <a:spAutoFit/>
          </a:bodyPr>
          <a:lstStyle/>
          <a:p>
            <a:pPr algn="ctr"/>
            <a:r>
              <a:rPr lang="en-US" sz="1800" b="1" dirty="0" err="1" smtClean="0">
                <a:solidFill>
                  <a:schemeClr val="bg1"/>
                </a:solidFill>
                <a:latin typeface="Cambria" panose="02040503050406030204" pitchFamily="18" charset="0"/>
              </a:rPr>
              <a:t>Aargh</a:t>
            </a:r>
            <a:r>
              <a:rPr lang="en-US" sz="1800" b="1" dirty="0" smtClean="0">
                <a:solidFill>
                  <a:schemeClr val="bg1"/>
                </a:solidFill>
                <a:latin typeface="Cambria" panose="02040503050406030204" pitchFamily="18" charset="0"/>
              </a:rPr>
              <a:t>! </a:t>
            </a:r>
            <a:endParaRPr lang="en-US" sz="1800" dirty="0">
              <a:solidFill>
                <a:schemeClr val="bg1"/>
              </a:solidFill>
            </a:endParaRPr>
          </a:p>
        </p:txBody>
      </p:sp>
      <p:sp>
        <p:nvSpPr>
          <p:cNvPr id="8"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9"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1"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14"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16"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extLst>
      <p:ext uri="{BB962C8B-B14F-4D97-AF65-F5344CB8AC3E}">
        <p14:creationId xmlns:p14="http://schemas.microsoft.com/office/powerpoint/2010/main" val="2782584852"/>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887650"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smtClean="0">
                <a:solidFill>
                  <a:srgbClr val="000000"/>
                </a:solidFill>
                <a:latin typeface="Cambria" panose="02040503050406030204" pitchFamily="18" charset="0"/>
              </a:rPr>
              <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629000" y="504720"/>
              <a:ext cx="7153560" cy="5477400"/>
            </p14:xfrm>
          </p:contentPart>
        </mc:Choice>
        <mc:Fallback xmlns="">
          <p:pic>
            <p:nvPicPr>
              <p:cNvPr id="4" name="Ink 3"/>
              <p:cNvPicPr/>
              <p:nvPr/>
            </p:nvPicPr>
            <p:blipFill>
              <a:blip r:embed="rId3"/>
              <a:stretch>
                <a:fillRect/>
              </a:stretch>
            </p:blipFill>
            <p:spPr>
              <a:xfrm>
                <a:off x="1619640" y="495360"/>
                <a:ext cx="7172280" cy="5496120"/>
              </a:xfrm>
              <a:prstGeom prst="rect">
                <a:avLst/>
              </a:prstGeom>
            </p:spPr>
          </p:pic>
        </mc:Fallback>
      </mc:AlternateContent>
    </p:spTree>
    <p:extLst>
      <p:ext uri="{BB962C8B-B14F-4D97-AF65-F5344CB8AC3E}">
        <p14:creationId xmlns:p14="http://schemas.microsoft.com/office/powerpoint/2010/main" val="3898912895"/>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 name="Rectangle 4"/>
          <p:cNvSpPr/>
          <p:nvPr/>
        </p:nvSpPr>
        <p:spPr>
          <a:xfrm>
            <a:off x="3989871" y="4027232"/>
            <a:ext cx="290207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a:solidFill>
                  <a:srgbClr val="000000"/>
                </a:solidFill>
                <a:latin typeface="Cambria" panose="02040503050406030204" pitchFamily="18" charset="0"/>
              </a:rPr>
              <a:t> </a:t>
            </a:r>
            <a:r>
              <a:rPr lang="en-US" altLang="en-US" sz="1200" dirty="0" smtClean="0">
                <a:solidFill>
                  <a:srgbClr val="000000"/>
                </a:solidFill>
                <a:latin typeface="Cambria" panose="02040503050406030204" pitchFamily="18" charset="0"/>
              </a:rPr>
              <a:t> …</a:t>
            </a:r>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3080" y="314280"/>
              <a:ext cx="8344080" cy="6239160"/>
            </p14:xfrm>
          </p:contentPart>
        </mc:Choice>
        <mc:Fallback xmlns="">
          <p:pic>
            <p:nvPicPr>
              <p:cNvPr id="4" name="Ink 3"/>
              <p:cNvPicPr/>
              <p:nvPr/>
            </p:nvPicPr>
            <p:blipFill>
              <a:blip r:embed="rId3"/>
              <a:stretch>
                <a:fillRect/>
              </a:stretch>
            </p:blipFill>
            <p:spPr>
              <a:xfrm>
                <a:off x="333720" y="304920"/>
                <a:ext cx="8362800" cy="6257880"/>
              </a:xfrm>
              <a:prstGeom prst="rect">
                <a:avLst/>
              </a:prstGeom>
            </p:spPr>
          </p:pic>
        </mc:Fallback>
      </mc:AlternateContent>
    </p:spTree>
    <p:extLst>
      <p:ext uri="{BB962C8B-B14F-4D97-AF65-F5344CB8AC3E}">
        <p14:creationId xmlns:p14="http://schemas.microsoft.com/office/powerpoint/2010/main" val="1278268078"/>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266840" y="247680"/>
              <a:ext cx="6525000" cy="5277240"/>
            </p14:xfrm>
          </p:contentPart>
        </mc:Choice>
        <mc:Fallback xmlns="">
          <p:pic>
            <p:nvPicPr>
              <p:cNvPr id="3" name="Ink 2"/>
              <p:cNvPicPr/>
              <p:nvPr/>
            </p:nvPicPr>
            <p:blipFill>
              <a:blip r:embed="rId3"/>
              <a:stretch>
                <a:fillRect/>
              </a:stretch>
            </p:blipFill>
            <p:spPr>
              <a:xfrm>
                <a:off x="1257480" y="238320"/>
                <a:ext cx="6543720" cy="5295960"/>
              </a:xfrm>
              <a:prstGeom prst="rect">
                <a:avLst/>
              </a:prstGeom>
            </p:spPr>
          </p:pic>
        </mc:Fallback>
      </mc:AlternateContent>
    </p:spTree>
    <p:extLst>
      <p:ext uri="{BB962C8B-B14F-4D97-AF65-F5344CB8AC3E}">
        <p14:creationId xmlns:p14="http://schemas.microsoft.com/office/powerpoint/2010/main" val="745322283"/>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   </a:t>
            </a:r>
            <a:r>
              <a:rPr lang="en-US" altLang="en-US" sz="1200" dirty="0">
                <a:latin typeface="Arial" pitchFamily="34" charset="0"/>
              </a:rPr>
              <a:t>110101110,  11,   0000010</a:t>
            </a:r>
            <a:endParaRPr lang="en-US" altLang="en-US" sz="1200" b="1" dirty="0">
              <a:latin typeface="Arial" pitchFamily="34" charset="0"/>
            </a:endParaRPr>
          </a:p>
          <a:p>
            <a:pPr>
              <a:lnSpc>
                <a:spcPct val="60000"/>
              </a:lnSpc>
            </a:pPr>
            <a:r>
              <a:rPr lang="en-US" altLang="en-US" sz="1200" b="1" dirty="0" smtClean="0">
                <a:latin typeface="Arial" pitchFamily="34" charset="0"/>
              </a:rPr>
              <a:t>Rejected ex.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526709"/>
            <a:ext cx="3732801"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59370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 here?</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0800" y="266760"/>
              <a:ext cx="8877600" cy="6125040"/>
            </p14:xfrm>
          </p:contentPart>
        </mc:Choice>
        <mc:Fallback xmlns="">
          <p:pic>
            <p:nvPicPr>
              <p:cNvPr id="2" name="Ink 1"/>
              <p:cNvPicPr/>
              <p:nvPr/>
            </p:nvPicPr>
            <p:blipFill>
              <a:blip r:embed="rId3"/>
              <a:stretch>
                <a:fillRect/>
              </a:stretch>
            </p:blipFill>
            <p:spPr>
              <a:xfrm>
                <a:off x="181440" y="257400"/>
                <a:ext cx="8896320" cy="6143760"/>
              </a:xfrm>
              <a:prstGeom prst="rect">
                <a:avLst/>
              </a:prstGeom>
            </p:spPr>
          </p:pic>
        </mc:Fallback>
      </mc:AlternateContent>
    </p:spTree>
    <p:extLst>
      <p:ext uri="{BB962C8B-B14F-4D97-AF65-F5344CB8AC3E}">
        <p14:creationId xmlns:p14="http://schemas.microsoft.com/office/powerpoint/2010/main" val="3831960489"/>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067120" y="2352600"/>
              <a:ext cx="5753520" cy="2934000"/>
            </p14:xfrm>
          </p:contentPart>
        </mc:Choice>
        <mc:Fallback xmlns="">
          <p:pic>
            <p:nvPicPr>
              <p:cNvPr id="2" name="Ink 1"/>
              <p:cNvPicPr/>
              <p:nvPr/>
            </p:nvPicPr>
            <p:blipFill>
              <a:blip r:embed="rId3"/>
              <a:stretch>
                <a:fillRect/>
              </a:stretch>
            </p:blipFill>
            <p:spPr>
              <a:xfrm>
                <a:off x="2057760" y="2343240"/>
                <a:ext cx="5772240" cy="2952720"/>
              </a:xfrm>
              <a:prstGeom prst="rect">
                <a:avLst/>
              </a:prstGeom>
            </p:spPr>
          </p:pic>
        </mc:Fallback>
      </mc:AlternateContent>
    </p:spTree>
    <p:extLst>
      <p:ext uri="{BB962C8B-B14F-4D97-AF65-F5344CB8AC3E}">
        <p14:creationId xmlns:p14="http://schemas.microsoft.com/office/powerpoint/2010/main" val="2407551308"/>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6960" y="1171440"/>
              <a:ext cx="9106200" cy="4572360"/>
            </p14:xfrm>
          </p:contentPart>
        </mc:Choice>
        <mc:Fallback xmlns="">
          <p:pic>
            <p:nvPicPr>
              <p:cNvPr id="2" name="Ink 1"/>
              <p:cNvPicPr/>
              <p:nvPr/>
            </p:nvPicPr>
            <p:blipFill>
              <a:blip r:embed="rId3"/>
              <a:stretch>
                <a:fillRect/>
              </a:stretch>
            </p:blipFill>
            <p:spPr>
              <a:xfrm>
                <a:off x="57600" y="1162080"/>
                <a:ext cx="9124920" cy="4591080"/>
              </a:xfrm>
              <a:prstGeom prst="rect">
                <a:avLst/>
              </a:prstGeom>
            </p:spPr>
          </p:pic>
        </mc:Fallback>
      </mc:AlternateContent>
    </p:spTree>
    <p:extLst>
      <p:ext uri="{BB962C8B-B14F-4D97-AF65-F5344CB8AC3E}">
        <p14:creationId xmlns:p14="http://schemas.microsoft.com/office/powerpoint/2010/main" val="2704365532"/>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057320" y="1647720"/>
              <a:ext cx="7401240" cy="2629440"/>
            </p14:xfrm>
          </p:contentPart>
        </mc:Choice>
        <mc:Fallback xmlns="">
          <p:pic>
            <p:nvPicPr>
              <p:cNvPr id="2" name="Ink 1"/>
              <p:cNvPicPr/>
              <p:nvPr/>
            </p:nvPicPr>
            <p:blipFill>
              <a:blip r:embed="rId4"/>
              <a:stretch>
                <a:fillRect/>
              </a:stretch>
            </p:blipFill>
            <p:spPr>
              <a:xfrm>
                <a:off x="1047960" y="1638360"/>
                <a:ext cx="7419960" cy="2648160"/>
              </a:xfrm>
              <a:prstGeom prst="rect">
                <a:avLst/>
              </a:prstGeom>
            </p:spPr>
          </p:pic>
        </mc:Fallback>
      </mc:AlternateContent>
    </p:spTree>
    <p:extLst>
      <p:ext uri="{BB962C8B-B14F-4D97-AF65-F5344CB8AC3E}">
        <p14:creationId xmlns:p14="http://schemas.microsoft.com/office/powerpoint/2010/main" val="249923315"/>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1767"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
        <p:nvSpPr>
          <p:cNvPr id="2" name="TextBox 1"/>
          <p:cNvSpPr txBox="1"/>
          <p:nvPr/>
        </p:nvSpPr>
        <p:spPr>
          <a:xfrm>
            <a:off x="8077200" y="154365"/>
            <a:ext cx="609600" cy="1569660"/>
          </a:xfrm>
          <a:prstGeom prst="rect">
            <a:avLst/>
          </a:prstGeom>
          <a:solidFill>
            <a:srgbClr val="3366FF"/>
          </a:solidFill>
        </p:spPr>
        <p:txBody>
          <a:bodyPr wrap="square" rtlCol="0">
            <a:spAutoFit/>
          </a:bodyPr>
          <a:lstStyle/>
          <a:p>
            <a:pPr algn="ctr"/>
            <a:r>
              <a:rPr lang="en-US" b="1" dirty="0" smtClean="0">
                <a:solidFill>
                  <a:schemeClr val="bg1"/>
                </a:solidFill>
                <a:latin typeface="Calibri" panose="020F0502020204030204" pitchFamily="34" charset="0"/>
              </a:rPr>
              <a:t>12</a:t>
            </a:r>
          </a:p>
          <a:p>
            <a:pPr algn="ctr"/>
            <a:r>
              <a:rPr lang="en-US" b="1" dirty="0" smtClean="0">
                <a:solidFill>
                  <a:schemeClr val="bg1"/>
                </a:solidFill>
                <a:latin typeface="Calibri" panose="020F0502020204030204" pitchFamily="34" charset="0"/>
              </a:rPr>
              <a:t>5</a:t>
            </a:r>
          </a:p>
          <a:p>
            <a:pPr algn="ctr"/>
            <a:r>
              <a:rPr lang="en-US" b="1" dirty="0" smtClean="0">
                <a:solidFill>
                  <a:schemeClr val="bg1"/>
                </a:solidFill>
                <a:latin typeface="Calibri" panose="020F0502020204030204" pitchFamily="34" charset="0"/>
              </a:rPr>
              <a:t>34</a:t>
            </a:r>
            <a:endParaRPr lang="en-US" b="1" dirty="0">
              <a:solidFill>
                <a:schemeClr val="bg1"/>
              </a:solidFill>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428920" y="1400040"/>
              <a:ext cx="6563160" cy="4725000"/>
            </p14:xfrm>
          </p:contentPart>
        </mc:Choice>
        <mc:Fallback xmlns="">
          <p:pic>
            <p:nvPicPr>
              <p:cNvPr id="3" name="Ink 2"/>
              <p:cNvPicPr/>
              <p:nvPr/>
            </p:nvPicPr>
            <p:blipFill>
              <a:blip r:embed="rId5"/>
              <a:stretch>
                <a:fillRect/>
              </a:stretch>
            </p:blipFill>
            <p:spPr>
              <a:xfrm>
                <a:off x="2419560" y="1390680"/>
                <a:ext cx="6581880" cy="4743720"/>
              </a:xfrm>
              <a:prstGeom prst="rect">
                <a:avLst/>
              </a:prstGeom>
            </p:spPr>
          </p:pic>
        </mc:Fallback>
      </mc:AlternateContent>
    </p:spTree>
    <p:extLst>
      <p:ext uri="{BB962C8B-B14F-4D97-AF65-F5344CB8AC3E}">
        <p14:creationId xmlns:p14="http://schemas.microsoft.com/office/powerpoint/2010/main" val="2259877293"/>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 ~ </a:t>
            </a:r>
            <a:r>
              <a:rPr lang="en-US" altLang="en-US" sz="4400" i="1">
                <a:latin typeface="Cambria" panose="02040503050406030204" pitchFamily="18" charset="0"/>
              </a:rPr>
              <a:t>Game AI</a:t>
            </a:r>
            <a:endParaRPr lang="en-US" altLang="en-US" sz="4400">
              <a:latin typeface="Cambria" panose="02040503050406030204" pitchFamily="18" charset="0"/>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8000"/>
                </a:solidFill>
                <a:latin typeface="Cambria" panose="02040503050406030204" pitchFamily="18" charset="0"/>
              </a:rPr>
              <a:t>The state-machine </a:t>
            </a:r>
            <a:r>
              <a:rPr lang="en-US" altLang="en-US" dirty="0" smtClean="0">
                <a:solidFill>
                  <a:srgbClr val="008000"/>
                </a:solidFill>
                <a:latin typeface="Cambria" panose="02040503050406030204" pitchFamily="18" charset="0"/>
              </a:rPr>
              <a:t>that controls Quake's </a:t>
            </a:r>
            <a:r>
              <a:rPr lang="en-US" altLang="en-US" b="1" i="1" dirty="0" err="1" smtClean="0">
                <a:solidFill>
                  <a:srgbClr val="008000"/>
                </a:solidFill>
                <a:latin typeface="Cambria" panose="02040503050406030204" pitchFamily="18" charset="0"/>
              </a:rPr>
              <a:t>Shambler</a:t>
            </a:r>
            <a:r>
              <a:rPr lang="en-US" altLang="en-US" i="1" dirty="0" smtClean="0">
                <a:solidFill>
                  <a:srgbClr val="008000"/>
                </a:solidFill>
                <a:latin typeface="Cambria" panose="02040503050406030204" pitchFamily="18" charset="0"/>
              </a:rPr>
              <a:t> </a:t>
            </a:r>
            <a:r>
              <a:rPr lang="en-US" altLang="en-US" dirty="0">
                <a:solidFill>
                  <a:srgbClr val="008000"/>
                </a:solidFill>
                <a:latin typeface="Cambria" panose="02040503050406030204" pitchFamily="18" charset="0"/>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ambria" panose="02040503050406030204" pitchFamily="18" charset="0"/>
              </a:rPr>
              <a:t>I'm </a:t>
            </a:r>
            <a:r>
              <a:rPr lang="en-US" altLang="en-US" sz="1200" b="1" i="1">
                <a:latin typeface="Cambria" panose="02040503050406030204" pitchFamily="18" charset="0"/>
              </a:rPr>
              <a:t>Quaking</a:t>
            </a:r>
            <a:r>
              <a:rPr lang="en-US" altLang="en-US" sz="1200">
                <a:latin typeface="Cambria" panose="02040503050406030204" pitchFamily="18" charset="0"/>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5">
            <p14:nvContentPartPr>
              <p14:cNvPr id="3" name="Ink 2"/>
              <p14:cNvContentPartPr/>
              <p14:nvPr/>
            </p14:nvContentPartPr>
            <p14:xfrm>
              <a:off x="2076480" y="4000680"/>
              <a:ext cx="6115680" cy="2562480"/>
            </p14:xfrm>
          </p:contentPart>
        </mc:Choice>
        <mc:Fallback xmlns="">
          <p:pic>
            <p:nvPicPr>
              <p:cNvPr id="3" name="Ink 2"/>
              <p:cNvPicPr/>
              <p:nvPr/>
            </p:nvPicPr>
            <p:blipFill>
              <a:blip r:embed="rId6"/>
              <a:stretch>
                <a:fillRect/>
              </a:stretch>
            </p:blipFill>
            <p:spPr>
              <a:xfrm>
                <a:off x="2067120" y="3991320"/>
                <a:ext cx="6134400" cy="2581200"/>
              </a:xfrm>
              <a:prstGeom prst="rect">
                <a:avLst/>
              </a:prstGeom>
            </p:spPr>
          </p:pic>
        </mc:Fallback>
      </mc:AlternateContent>
    </p:spTree>
    <p:extLst>
      <p:ext uri="{BB962C8B-B14F-4D97-AF65-F5344CB8AC3E}">
        <p14:creationId xmlns:p14="http://schemas.microsoft.com/office/powerpoint/2010/main" val="3311917518"/>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80736" y="1447800"/>
            <a:ext cx="3950368" cy="461963"/>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libri" pitchFamily="34" charset="0"/>
              </a:rPr>
              <a:t>Labs in week 12-13</a:t>
            </a:r>
            <a:endParaRPr lang="en-US" altLang="en-US" sz="4200" dirty="0">
              <a:latin typeface="Calibri" pitchFamily="34" charset="0"/>
            </a:endParaRPr>
          </a:p>
        </p:txBody>
      </p:sp>
      <p:sp>
        <p:nvSpPr>
          <p:cNvPr id="14339" name="Text Box 21"/>
          <p:cNvSpPr txBox="1">
            <a:spLocks noChangeArrowheads="1"/>
          </p:cNvSpPr>
          <p:nvPr/>
        </p:nvSpPr>
        <p:spPr bwMode="auto">
          <a:xfrm>
            <a:off x="304800" y="1443037"/>
            <a:ext cx="3810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smtClean="0">
                <a:latin typeface="Calibri" pitchFamily="34" charset="0"/>
              </a:rPr>
              <a:t>Labs:  </a:t>
            </a:r>
            <a:r>
              <a:rPr lang="en-US" altLang="en-US" dirty="0" smtClean="0">
                <a:latin typeface="Calibri" pitchFamily="34" charset="0"/>
              </a:rPr>
              <a:t>T and W 2:45 and 6pm</a:t>
            </a:r>
            <a:endParaRPr lang="en-US" altLang="en-US" dirty="0">
              <a:latin typeface="Calibri" pitchFamily="34" charset="0"/>
            </a:endParaRPr>
          </a:p>
        </p:txBody>
      </p:sp>
      <p:sp>
        <p:nvSpPr>
          <p:cNvPr id="14341" name="Text Box 21"/>
          <p:cNvSpPr txBox="1">
            <a:spLocks noChangeArrowheads="1"/>
          </p:cNvSpPr>
          <p:nvPr/>
        </p:nvSpPr>
        <p:spPr bwMode="auto">
          <a:xfrm>
            <a:off x="838200" y="2438400"/>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These are </a:t>
            </a:r>
            <a:r>
              <a:rPr lang="en-US" altLang="en-US" sz="3200" i="1" dirty="0" smtClean="0">
                <a:latin typeface="Calibri" pitchFamily="34" charset="0"/>
              </a:rPr>
              <a:t>entirely optional</a:t>
            </a:r>
            <a:r>
              <a:rPr lang="en-US" altLang="en-US" sz="3200" dirty="0" smtClean="0">
                <a:latin typeface="Calibri" pitchFamily="34" charset="0"/>
              </a:rPr>
              <a:t> meeting times:</a:t>
            </a:r>
            <a:endParaRPr lang="en-US" altLang="en-US" sz="3200" dirty="0">
              <a:latin typeface="Calibri" pitchFamily="34" charset="0"/>
            </a:endParaRPr>
          </a:p>
        </p:txBody>
      </p:sp>
      <p:sp>
        <p:nvSpPr>
          <p:cNvPr id="10" name="Text Box 21"/>
          <p:cNvSpPr txBox="1">
            <a:spLocks noChangeArrowheads="1"/>
          </p:cNvSpPr>
          <p:nvPr/>
        </p:nvSpPr>
        <p:spPr bwMode="auto">
          <a:xfrm>
            <a:off x="990601" y="3276600"/>
            <a:ext cx="6324600" cy="461665"/>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your milestone/</a:t>
            </a:r>
            <a:r>
              <a:rPr lang="en-US" altLang="en-US" dirty="0" smtClean="0">
                <a:solidFill>
                  <a:srgbClr val="C00000"/>
                </a:solidFill>
                <a:latin typeface="Calibri" pitchFamily="34" charset="0"/>
              </a:rPr>
              <a:t>final projects</a:t>
            </a:r>
            <a:endParaRPr lang="en-US" altLang="en-US" dirty="0">
              <a:solidFill>
                <a:srgbClr val="C00000"/>
              </a:solidFill>
              <a:latin typeface="Calibri" pitchFamily="34" charset="0"/>
            </a:endParaRPr>
          </a:p>
        </p:txBody>
      </p:sp>
      <p:sp>
        <p:nvSpPr>
          <p:cNvPr id="12" name="Text Box 21"/>
          <p:cNvSpPr txBox="1">
            <a:spLocks noChangeArrowheads="1"/>
          </p:cNvSpPr>
          <p:nvPr/>
        </p:nvSpPr>
        <p:spPr bwMode="auto">
          <a:xfrm>
            <a:off x="990601" y="3962400"/>
            <a:ext cx="63246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a:t>
            </a:r>
            <a:r>
              <a:rPr lang="en-US" altLang="en-US" dirty="0" err="1" smtClean="0">
                <a:latin typeface="Calibri" pitchFamily="34" charset="0"/>
              </a:rPr>
              <a:t>hw</a:t>
            </a:r>
            <a:r>
              <a:rPr lang="en-US" altLang="en-US" dirty="0" smtClean="0">
                <a:latin typeface="Calibri" pitchFamily="34" charset="0"/>
              </a:rPr>
              <a:t> 12's </a:t>
            </a:r>
            <a:r>
              <a:rPr lang="en-US" altLang="en-US" dirty="0" smtClean="0">
                <a:solidFill>
                  <a:srgbClr val="0900FF"/>
                </a:solidFill>
                <a:latin typeface="Calibri" pitchFamily="34" charset="0"/>
              </a:rPr>
              <a:t>finite-state machines </a:t>
            </a:r>
            <a:endParaRPr lang="en-US" altLang="en-US" dirty="0">
              <a:solidFill>
                <a:srgbClr val="0900FF"/>
              </a:solidFill>
              <a:latin typeface="Calibri" pitchFamily="34" charset="0"/>
            </a:endParaRPr>
          </a:p>
        </p:txBody>
      </p:sp>
      <p:sp>
        <p:nvSpPr>
          <p:cNvPr id="13" name="Rectangle 1"/>
          <p:cNvSpPr>
            <a:spLocks noChangeArrowheads="1"/>
          </p:cNvSpPr>
          <p:nvPr/>
        </p:nvSpPr>
        <p:spPr bwMode="auto">
          <a:xfrm rot="21316587">
            <a:off x="2722691" y="2400306"/>
            <a:ext cx="3016826" cy="923330"/>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libri" pitchFamily="34" charset="0"/>
              </a:rPr>
              <a:t>we </a:t>
            </a:r>
            <a:r>
              <a:rPr lang="en-US" altLang="en-US" sz="1800" b="1" dirty="0" smtClean="0">
                <a:solidFill>
                  <a:srgbClr val="C00000"/>
                </a:solidFill>
                <a:latin typeface="Calibri" pitchFamily="34" charset="0"/>
              </a:rPr>
              <a:t>won't</a:t>
            </a:r>
            <a:r>
              <a:rPr lang="en-US" altLang="en-US" sz="1800" dirty="0" smtClean="0">
                <a:latin typeface="Calibri" pitchFamily="34" charset="0"/>
              </a:rPr>
              <a:t> be able to get you feedback on the milestone – </a:t>
            </a:r>
            <a:r>
              <a:rPr lang="en-US" altLang="en-US" sz="1800" b="1" i="1" dirty="0" smtClean="0">
                <a:latin typeface="Calibri" pitchFamily="34" charset="0"/>
              </a:rPr>
              <a:t>so join us for lab!</a:t>
            </a:r>
            <a:endParaRPr lang="en-US" altLang="en-US" sz="1800" b="1" dirty="0"/>
          </a:p>
        </p:txBody>
      </p:sp>
      <p:sp>
        <p:nvSpPr>
          <p:cNvPr id="14" name="Text Box 21"/>
          <p:cNvSpPr txBox="1">
            <a:spLocks noChangeArrowheads="1"/>
          </p:cNvSpPr>
          <p:nvPr/>
        </p:nvSpPr>
        <p:spPr bwMode="auto">
          <a:xfrm>
            <a:off x="1447800" y="5312376"/>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Room for 12 more people – </a:t>
            </a:r>
            <a:r>
              <a:rPr lang="en-US" altLang="en-US" sz="1800" b="1" i="1" dirty="0">
                <a:solidFill>
                  <a:srgbClr val="FF8000"/>
                </a:solidFill>
                <a:latin typeface="Calibri" pitchFamily="34" charset="0"/>
              </a:rPr>
              <a:t>email me</a:t>
            </a:r>
            <a:r>
              <a:rPr lang="en-US" altLang="en-US" sz="1800" dirty="0">
                <a:latin typeface="Calibri" pitchFamily="34" charset="0"/>
              </a:rPr>
              <a:t> if you’re interested</a:t>
            </a:r>
          </a:p>
        </p:txBody>
      </p:sp>
      <p:sp>
        <p:nvSpPr>
          <p:cNvPr id="15" name="Text Box 21"/>
          <p:cNvSpPr txBox="1">
            <a:spLocks noChangeArrowheads="1"/>
          </p:cNvSpPr>
          <p:nvPr/>
        </p:nvSpPr>
        <p:spPr bwMode="auto">
          <a:xfrm>
            <a:off x="1447800" y="5742563"/>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Worth +10 extra-credit points (on the exam); plus food…</a:t>
            </a:r>
          </a:p>
        </p:txBody>
      </p:sp>
      <p:sp>
        <p:nvSpPr>
          <p:cNvPr id="16" name="Text Box 21"/>
          <p:cNvSpPr txBox="1">
            <a:spLocks noChangeArrowheads="1"/>
          </p:cNvSpPr>
          <p:nvPr/>
        </p:nvSpPr>
        <p:spPr bwMode="auto">
          <a:xfrm>
            <a:off x="1447800" y="6183868"/>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Please bring a laptop + earbuds/headphones</a:t>
            </a:r>
          </a:p>
        </p:txBody>
      </p:sp>
      <p:sp>
        <p:nvSpPr>
          <p:cNvPr id="3" name="Down Arrow 2"/>
          <p:cNvSpPr/>
          <p:nvPr/>
        </p:nvSpPr>
        <p:spPr bwMode="auto">
          <a:xfrm>
            <a:off x="5652214" y="2770645"/>
            <a:ext cx="533400" cy="597062"/>
          </a:xfrm>
          <a:prstGeom prst="downArrow">
            <a:avLst/>
          </a:prstGeom>
          <a:solidFill>
            <a:srgbClr val="FFCC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7" name="Rectangle 16"/>
          <p:cNvSpPr/>
          <p:nvPr/>
        </p:nvSpPr>
        <p:spPr>
          <a:xfrm rot="918407">
            <a:off x="8076032" y="2709492"/>
            <a:ext cx="934378" cy="261610"/>
          </a:xfrm>
          <a:prstGeom prst="rect">
            <a:avLst/>
          </a:prstGeom>
          <a:solidFill>
            <a:schemeClr val="bg1">
              <a:lumMod val="85000"/>
            </a:schemeClr>
          </a:solidFill>
        </p:spPr>
        <p:txBody>
          <a:bodyPr wrap="square">
            <a:spAutoFit/>
          </a:bodyPr>
          <a:lstStyle/>
          <a:p>
            <a:pPr algn="ctr"/>
            <a:r>
              <a:rPr lang="en-US" altLang="en-US" sz="1100" i="1" dirty="0" smtClean="0">
                <a:solidFill>
                  <a:srgbClr val="000000"/>
                </a:solidFill>
                <a:latin typeface="Calibri" pitchFamily="34" charset="0"/>
              </a:rPr>
              <a:t>no signing in</a:t>
            </a:r>
            <a:endParaRPr lang="en-US" sz="1400" dirty="0"/>
          </a:p>
        </p:txBody>
      </p:sp>
      <p:sp>
        <p:nvSpPr>
          <p:cNvPr id="18" name="Text Box 21"/>
          <p:cNvSpPr txBox="1">
            <a:spLocks noChangeArrowheads="1"/>
          </p:cNvSpPr>
          <p:nvPr/>
        </p:nvSpPr>
        <p:spPr bwMode="auto">
          <a:xfrm>
            <a:off x="990600" y="4719935"/>
            <a:ext cx="77724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Wed. 6-8pm:    Extra-credit lab in </a:t>
            </a:r>
            <a:r>
              <a:rPr lang="en-US" altLang="en-US" b="1" i="1" dirty="0" smtClean="0">
                <a:latin typeface="Calibri" pitchFamily="34" charset="0"/>
              </a:rPr>
              <a:t>parallel programming</a:t>
            </a:r>
            <a:endParaRPr lang="en-US" altLang="en-US" b="1" i="1" dirty="0">
              <a:solidFill>
                <a:srgbClr val="06A606"/>
              </a:solidFill>
              <a:latin typeface="Calibri" pitchFamily="34" charset="0"/>
            </a:endParaRPr>
          </a:p>
        </p:txBody>
      </p:sp>
      <p:sp>
        <p:nvSpPr>
          <p:cNvPr id="19" name="Down Arrow 18"/>
          <p:cNvSpPr/>
          <p:nvPr/>
        </p:nvSpPr>
        <p:spPr bwMode="auto">
          <a:xfrm rot="18845782">
            <a:off x="662940" y="4293975"/>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632538848"/>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1030"/>
          <p:cNvSpPr txBox="1">
            <a:spLocks noChangeArrowheads="1"/>
          </p:cNvSpPr>
          <p:nvPr/>
        </p:nvSpPr>
        <p:spPr bwMode="auto">
          <a:xfrm>
            <a:off x="1785938" y="3048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Unifying idea:  </a:t>
            </a:r>
            <a:r>
              <a:rPr lang="en-US" altLang="en-US" sz="4200" b="1" dirty="0" smtClean="0">
                <a:latin typeface="Cambria" panose="02040503050406030204" pitchFamily="18" charset="0"/>
              </a:rPr>
              <a:t>State</a:t>
            </a:r>
            <a:endParaRPr lang="en-US" altLang="en-US" sz="4200" dirty="0">
              <a:latin typeface="Cambria" panose="02040503050406030204" pitchFamily="18" charset="0"/>
            </a:endParaRPr>
          </a:p>
        </p:txBody>
      </p:sp>
      <p:sp>
        <p:nvSpPr>
          <p:cNvPr id="15363" name="Text Box 1042"/>
          <p:cNvSpPr txBox="1">
            <a:spLocks noChangeArrowheads="1"/>
          </p:cNvSpPr>
          <p:nvPr/>
        </p:nvSpPr>
        <p:spPr bwMode="auto">
          <a:xfrm>
            <a:off x="1680298" y="1573971"/>
            <a:ext cx="5383212" cy="579438"/>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b="1">
                <a:latin typeface="Courier New" pitchFamily="49" charset="0"/>
              </a:rPr>
              <a:t>0   NEWx  -&gt;   S    1</a:t>
            </a:r>
          </a:p>
        </p:txBody>
      </p:sp>
      <p:sp>
        <p:nvSpPr>
          <p:cNvPr id="15364" name="Line 1043"/>
          <p:cNvSpPr>
            <a:spLocks noChangeShapeType="1"/>
          </p:cNvSpPr>
          <p:nvPr/>
        </p:nvSpPr>
        <p:spPr bwMode="auto">
          <a:xfrm flipV="1">
            <a:off x="19097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5" name="Line 1044"/>
          <p:cNvSpPr>
            <a:spLocks noChangeShapeType="1"/>
          </p:cNvSpPr>
          <p:nvPr/>
        </p:nvSpPr>
        <p:spPr bwMode="auto">
          <a:xfrm flipV="1">
            <a:off x="68246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6" name="Text Box 1045"/>
          <p:cNvSpPr txBox="1">
            <a:spLocks noChangeArrowheads="1"/>
          </p:cNvSpPr>
          <p:nvPr/>
        </p:nvSpPr>
        <p:spPr bwMode="auto">
          <a:xfrm>
            <a:off x="1143000" y="2990021"/>
            <a:ext cx="1462087"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solidFill>
                  <a:srgbClr val="0900FF"/>
                </a:solidFill>
                <a:latin typeface="Cambria" panose="02040503050406030204" pitchFamily="18" charset="0"/>
              </a:rPr>
              <a:t>previous state</a:t>
            </a:r>
          </a:p>
        </p:txBody>
      </p:sp>
      <p:sp>
        <p:nvSpPr>
          <p:cNvPr id="15367" name="Text Box 1046"/>
          <p:cNvSpPr txBox="1">
            <a:spLocks noChangeArrowheads="1"/>
          </p:cNvSpPr>
          <p:nvPr/>
        </p:nvSpPr>
        <p:spPr bwMode="auto">
          <a:xfrm>
            <a:off x="6284913" y="2980496"/>
            <a:ext cx="105092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latin typeface="Cambria" panose="02040503050406030204" pitchFamily="18" charset="0"/>
              </a:rPr>
              <a:t>next state</a:t>
            </a:r>
          </a:p>
        </p:txBody>
      </p:sp>
      <p:sp>
        <p:nvSpPr>
          <p:cNvPr id="15368" name="Line 1047"/>
          <p:cNvSpPr>
            <a:spLocks noChangeShapeType="1"/>
          </p:cNvSpPr>
          <p:nvPr/>
        </p:nvSpPr>
        <p:spPr bwMode="auto">
          <a:xfrm flipH="1" flipV="1">
            <a:off x="3236913" y="2085146"/>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9" name="Line 1048"/>
          <p:cNvSpPr>
            <a:spLocks noChangeShapeType="1"/>
          </p:cNvSpPr>
          <p:nvPr/>
        </p:nvSpPr>
        <p:spPr bwMode="auto">
          <a:xfrm flipV="1">
            <a:off x="5113338" y="2085146"/>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70" name="Text Box 1049"/>
          <p:cNvSpPr txBox="1">
            <a:spLocks noChangeArrowheads="1"/>
          </p:cNvSpPr>
          <p:nvPr/>
        </p:nvSpPr>
        <p:spPr bwMode="auto">
          <a:xfrm>
            <a:off x="4598988" y="3210684"/>
            <a:ext cx="1047750"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smtClean="0">
                <a:latin typeface="Cambria" panose="02040503050406030204" pitchFamily="18" charset="0"/>
              </a:rPr>
              <a:t>next </a:t>
            </a:r>
            <a:r>
              <a:rPr lang="en-US" altLang="en-US" dirty="0">
                <a:latin typeface="Cambria" panose="02040503050406030204" pitchFamily="18" charset="0"/>
              </a:rPr>
              <a:t>step</a:t>
            </a:r>
          </a:p>
        </p:txBody>
      </p:sp>
      <p:sp>
        <p:nvSpPr>
          <p:cNvPr id="15371" name="Text Box 1050"/>
          <p:cNvSpPr txBox="1">
            <a:spLocks noChangeArrowheads="1"/>
          </p:cNvSpPr>
          <p:nvPr/>
        </p:nvSpPr>
        <p:spPr bwMode="auto">
          <a:xfrm>
            <a:off x="2819400" y="3212271"/>
            <a:ext cx="1436688"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latin typeface="Cambria" panose="02040503050406030204" pitchFamily="18" charset="0"/>
              </a:rPr>
              <a:t>external </a:t>
            </a:r>
            <a:r>
              <a:rPr lang="en-US" altLang="en-US" dirty="0" smtClean="0">
                <a:latin typeface="Cambria" panose="02040503050406030204" pitchFamily="18" charset="0"/>
              </a:rPr>
              <a:t>input</a:t>
            </a:r>
            <a:endParaRPr lang="en-US" altLang="en-US" dirty="0">
              <a:latin typeface="Cambria" panose="02040503050406030204" pitchFamily="18" charset="0"/>
            </a:endParaRPr>
          </a:p>
        </p:txBody>
      </p:sp>
      <p:sp>
        <p:nvSpPr>
          <p:cNvPr id="15372" name="Rectangle 1033"/>
          <p:cNvSpPr>
            <a:spLocks noChangeArrowheads="1"/>
          </p:cNvSpPr>
          <p:nvPr/>
        </p:nvSpPr>
        <p:spPr bwMode="auto">
          <a:xfrm>
            <a:off x="892175" y="4724400"/>
            <a:ext cx="72612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latin typeface="Cambria" panose="02040503050406030204" pitchFamily="18" charset="0"/>
              </a:rPr>
              <a:t>The </a:t>
            </a:r>
            <a:r>
              <a:rPr lang="en-US" altLang="en-US" sz="3200" b="1" i="1">
                <a:solidFill>
                  <a:srgbClr val="0900FF"/>
                </a:solidFill>
                <a:latin typeface="Cambria" panose="02040503050406030204" pitchFamily="18" charset="0"/>
              </a:rPr>
              <a:t>state</a:t>
            </a:r>
            <a:r>
              <a:rPr lang="en-US" altLang="en-US" sz="3200">
                <a:latin typeface="Cambria" panose="02040503050406030204" pitchFamily="18" charset="0"/>
              </a:rPr>
              <a:t> of a computation is </a:t>
            </a:r>
          </a:p>
        </p:txBody>
      </p:sp>
      <p:sp>
        <p:nvSpPr>
          <p:cNvPr id="15373" name="Rectangle 1041"/>
          <p:cNvSpPr>
            <a:spLocks noChangeArrowheads="1"/>
          </p:cNvSpPr>
          <p:nvPr/>
        </p:nvSpPr>
        <p:spPr bwMode="auto">
          <a:xfrm>
            <a:off x="1752600" y="5398911"/>
            <a:ext cx="5540375" cy="584775"/>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dirty="0">
                <a:solidFill>
                  <a:srgbClr val="0000FF"/>
                </a:solidFill>
                <a:latin typeface="Cambria" panose="02040503050406030204" pitchFamily="18" charset="0"/>
              </a:rPr>
              <a:t>all the internal </a:t>
            </a:r>
            <a:r>
              <a:rPr lang="en-US" altLang="en-US" sz="3200" b="1" i="1" dirty="0" smtClean="0">
                <a:solidFill>
                  <a:srgbClr val="0000FF"/>
                </a:solidFill>
                <a:latin typeface="Cambria" panose="02040503050406030204" pitchFamily="18" charset="0"/>
              </a:rPr>
              <a:t>information</a:t>
            </a:r>
            <a:endParaRPr lang="en-US" altLang="en-US" sz="3200" dirty="0">
              <a:latin typeface="Cambria" panose="02040503050406030204" pitchFamily="18" charset="0"/>
            </a:endParaRPr>
          </a:p>
        </p:txBody>
      </p:sp>
      <p:sp>
        <p:nvSpPr>
          <p:cNvPr id="2" name="Rectangle 1"/>
          <p:cNvSpPr/>
          <p:nvPr/>
        </p:nvSpPr>
        <p:spPr>
          <a:xfrm>
            <a:off x="7859889" y="5923845"/>
            <a:ext cx="990601" cy="553998"/>
          </a:xfrm>
          <a:prstGeom prst="rect">
            <a:avLst/>
          </a:prstGeom>
        </p:spPr>
        <p:txBody>
          <a:bodyPr wrap="square">
            <a:spAutoFit/>
          </a:bodyPr>
          <a:lstStyle/>
          <a:p>
            <a:r>
              <a:rPr lang="en-US" altLang="en-US" sz="1000" dirty="0" smtClean="0">
                <a:latin typeface="Cambria" panose="02040503050406030204" pitchFamily="18" charset="0"/>
                <a:cs typeface="Calibri"/>
              </a:rPr>
              <a:t>for Picobot, </a:t>
            </a:r>
            <a:r>
              <a:rPr lang="en-US" altLang="en-US" sz="1000" i="1" dirty="0" smtClean="0">
                <a:latin typeface="Cambria" panose="02040503050406030204" pitchFamily="18" charset="0"/>
                <a:cs typeface="Calibri"/>
              </a:rPr>
              <a:t>next step </a:t>
            </a:r>
            <a:r>
              <a:rPr lang="en-US" altLang="en-US" sz="1000" dirty="0" smtClean="0">
                <a:latin typeface="Cambria" panose="02040503050406030204" pitchFamily="18" charset="0"/>
                <a:cs typeface="Calibri"/>
              </a:rPr>
              <a:t>is taken literally!</a:t>
            </a:r>
            <a:endParaRPr lang="en-US" sz="1000" dirty="0">
              <a:latin typeface="Cambria" panose="02040503050406030204" pitchFamily="18" charset="0"/>
              <a:cs typeface="Calibri"/>
            </a:endParaRPr>
          </a:p>
        </p:txBody>
      </p:sp>
      <p:grpSp>
        <p:nvGrpSpPr>
          <p:cNvPr id="15" name="Group 1070"/>
          <p:cNvGrpSpPr>
            <a:grpSpLocks/>
          </p:cNvGrpSpPr>
          <p:nvPr/>
        </p:nvGrpSpPr>
        <p:grpSpPr bwMode="auto">
          <a:xfrm>
            <a:off x="8610600" y="6400800"/>
            <a:ext cx="381000" cy="381000"/>
            <a:chOff x="2928" y="1051"/>
            <a:chExt cx="840" cy="957"/>
          </a:xfrm>
        </p:grpSpPr>
        <p:sp>
          <p:nvSpPr>
            <p:cNvPr id="1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 name="Rectangle 4"/>
          <p:cNvSpPr/>
          <p:nvPr/>
        </p:nvSpPr>
        <p:spPr>
          <a:xfrm>
            <a:off x="1997868" y="6154773"/>
            <a:ext cx="5049838" cy="584775"/>
          </a:xfrm>
          <a:prstGeom prst="rect">
            <a:avLst/>
          </a:prstGeom>
        </p:spPr>
        <p:txBody>
          <a:bodyPr wrap="square">
            <a:spAutoFit/>
          </a:bodyPr>
          <a:lstStyle/>
          <a:p>
            <a:pPr lvl="0" algn="ctr">
              <a:spcBef>
                <a:spcPct val="0"/>
              </a:spcBef>
            </a:pPr>
            <a:r>
              <a:rPr lang="en-US" altLang="en-US" sz="3200" dirty="0">
                <a:solidFill>
                  <a:srgbClr val="000000"/>
                </a:solidFill>
                <a:latin typeface="Cambria" panose="02040503050406030204" pitchFamily="18" charset="0"/>
              </a:rPr>
              <a:t>needed to take the next step</a:t>
            </a:r>
          </a:p>
        </p:txBody>
      </p:sp>
    </p:spTree>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64137070"/>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1" name="Text Box 5"/>
          <p:cNvSpPr txBox="1">
            <a:spLocks noChangeArrowheads="1"/>
          </p:cNvSpPr>
          <p:nvPr/>
        </p:nvSpPr>
        <p:spPr bwMode="auto">
          <a:xfrm>
            <a:off x="7151891" y="3337385"/>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22532" name="Rectangle 10"/>
          <p:cNvSpPr>
            <a:spLocks noChangeArrowheads="1"/>
          </p:cNvSpPr>
          <p:nvPr/>
        </p:nvSpPr>
        <p:spPr bwMode="auto">
          <a:xfrm>
            <a:off x="179388" y="75938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4" name="Rectangle 13"/>
          <p:cNvSpPr>
            <a:spLocks noChangeArrowheads="1"/>
          </p:cNvSpPr>
          <p:nvPr/>
        </p:nvSpPr>
        <p:spPr bwMode="auto">
          <a:xfrm>
            <a:off x="152400" y="3667125"/>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22535" name="Rectangle 14"/>
          <p:cNvSpPr>
            <a:spLocks noChangeArrowheads="1"/>
          </p:cNvSpPr>
          <p:nvPr/>
        </p:nvSpPr>
        <p:spPr bwMode="auto">
          <a:xfrm>
            <a:off x="4800600" y="3667125"/>
            <a:ext cx="3871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Draw a FSM accepting strings whose third-to-last digit (from the right) is a </a:t>
            </a:r>
            <a:r>
              <a:rPr lang="en-US" altLang="en-US" sz="1600" b="1">
                <a:latin typeface="Cambria" panose="02040503050406030204" pitchFamily="18" charset="0"/>
              </a:rPr>
              <a:t>1</a:t>
            </a:r>
            <a:r>
              <a:rPr lang="en-US" altLang="en-US" sz="1600">
                <a:latin typeface="Cambria" panose="02040503050406030204" pitchFamily="18" charset="0"/>
              </a:rPr>
              <a:t>.</a:t>
            </a:r>
          </a:p>
        </p:txBody>
      </p:sp>
      <p:sp>
        <p:nvSpPr>
          <p:cNvPr id="22536"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22537" name="Text Box 16"/>
          <p:cNvSpPr txBox="1">
            <a:spLocks noChangeArrowheads="1"/>
          </p:cNvSpPr>
          <p:nvPr/>
        </p:nvSpPr>
        <p:spPr bwMode="auto">
          <a:xfrm>
            <a:off x="304800" y="4329113"/>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and 11</a:t>
            </a:r>
            <a:endParaRPr lang="en-US" altLang="en-US" sz="1200" dirty="0">
              <a:latin typeface="Arial" pitchFamily="34" charset="0"/>
            </a:endParaRPr>
          </a:p>
        </p:txBody>
      </p:sp>
      <p:sp>
        <p:nvSpPr>
          <p:cNvPr id="22538" name="Text Box 17"/>
          <p:cNvSpPr txBox="1">
            <a:spLocks noChangeArrowheads="1"/>
          </p:cNvSpPr>
          <p:nvPr/>
        </p:nvSpPr>
        <p:spPr bwMode="auto">
          <a:xfrm>
            <a:off x="4613652" y="4329113"/>
            <a:ext cx="443468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0</a:t>
            </a:r>
            <a:r>
              <a:rPr lang="en-US" altLang="en-US" sz="1200" b="1" u="sng" dirty="0">
                <a:latin typeface="Arial" pitchFamily="34" charset="0"/>
              </a:rPr>
              <a:t>1</a:t>
            </a:r>
            <a:r>
              <a:rPr lang="en-US" altLang="en-US" sz="1200" dirty="0">
                <a:latin typeface="Arial" pitchFamily="34" charset="0"/>
              </a:rPr>
              <a:t>00 and </a:t>
            </a:r>
            <a:r>
              <a:rPr lang="en-US" altLang="en-US" sz="1200" dirty="0" smtClean="0">
                <a:latin typeface="Arial" pitchFamily="34" charset="0"/>
              </a:rPr>
              <a:t>01</a:t>
            </a:r>
            <a:r>
              <a:rPr lang="en-US" altLang="en-US" sz="1200" b="1" u="sng" dirty="0" smtClean="0">
                <a:latin typeface="Arial" pitchFamily="34" charset="0"/>
              </a:rPr>
              <a:t>1</a:t>
            </a:r>
            <a:r>
              <a:rPr lang="en-US" altLang="en-US" sz="1200" dirty="0" smtClean="0">
                <a:latin typeface="Arial" pitchFamily="34" charset="0"/>
              </a:rPr>
              <a:t>01       </a:t>
            </a:r>
            <a:r>
              <a:rPr lang="en-US" altLang="en-US" sz="1200" b="1" dirty="0">
                <a:latin typeface="Arial" pitchFamily="34" charset="0"/>
              </a:rPr>
              <a:t>Rejected:  </a:t>
            </a:r>
            <a:r>
              <a:rPr lang="en-US" altLang="en-US" sz="1200" dirty="0" smtClean="0">
                <a:latin typeface="Arial" pitchFamily="34" charset="0"/>
              </a:rPr>
              <a:t>101</a:t>
            </a:r>
            <a:r>
              <a:rPr lang="en-US" altLang="en-US" sz="1200" b="1" u="sng" dirty="0" smtClean="0">
                <a:latin typeface="Arial" pitchFamily="34" charset="0"/>
              </a:rPr>
              <a:t>0</a:t>
            </a:r>
            <a:r>
              <a:rPr lang="en-US" altLang="en-US" sz="1200" dirty="0" smtClean="0">
                <a:latin typeface="Arial" pitchFamily="34" charset="0"/>
              </a:rPr>
              <a:t>01  and 11</a:t>
            </a:r>
            <a:endParaRPr lang="en-US" altLang="en-US" sz="12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1764268"/>
            <a:ext cx="11033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dirty="0" smtClean="0">
                <a:solidFill>
                  <a:srgbClr val="008000"/>
                </a:solidFill>
                <a:latin typeface="Calibri" pitchFamily="34" charset="0"/>
              </a:rPr>
              <a:t>this starter FSM:</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i="1" dirty="0" smtClean="0">
                <a:solidFill>
                  <a:srgbClr val="008000"/>
                </a:solidFill>
                <a:latin typeface="Calibri" pitchFamily="34" charset="0"/>
              </a:rPr>
              <a:t>the first FSM we considered</a:t>
            </a:r>
            <a:r>
              <a:rPr lang="en-US" altLang="en-US" sz="900" dirty="0" smtClean="0">
                <a:solidFill>
                  <a:srgbClr val="008000"/>
                </a:solidFill>
                <a:latin typeface="Calibri" pitchFamily="34" charset="0"/>
              </a:rPr>
              <a:t>!</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1801449"/>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1473756"/>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059738" y="1730375"/>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25146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26259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25146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25146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25229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27874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27874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27958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4" name="Text Box 5"/>
          <p:cNvSpPr txBox="1">
            <a:spLocks noChangeArrowheads="1"/>
          </p:cNvSpPr>
          <p:nvPr/>
        </p:nvSpPr>
        <p:spPr bwMode="auto">
          <a:xfrm>
            <a:off x="54320" y="3345079"/>
            <a:ext cx="1705757" cy="253916"/>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50" b="1" dirty="0" smtClean="0">
                <a:latin typeface="Calibri" panose="020F0502020204030204" pitchFamily="34" charset="0"/>
              </a:rPr>
              <a:t>Requires at least 4 states</a:t>
            </a:r>
            <a:endParaRPr lang="en-US" altLang="en-US" sz="1050" b="1" dirty="0">
              <a:latin typeface="Calibri" panose="020F0502020204030204" pitchFamily="34" charset="0"/>
            </a:endParaRPr>
          </a:p>
        </p:txBody>
      </p:sp>
      <p:sp>
        <p:nvSpPr>
          <p:cNvPr id="55" name="Text Box 5"/>
          <p:cNvSpPr txBox="1">
            <a:spLocks noChangeArrowheads="1"/>
          </p:cNvSpPr>
          <p:nvPr/>
        </p:nvSpPr>
        <p:spPr bwMode="auto">
          <a:xfrm>
            <a:off x="59099"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56" name="Text Box 5"/>
          <p:cNvSpPr txBox="1">
            <a:spLocks noChangeArrowheads="1"/>
          </p:cNvSpPr>
          <p:nvPr/>
        </p:nvSpPr>
        <p:spPr bwMode="auto">
          <a:xfrm>
            <a:off x="7151511"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3911040" y="455400"/>
              <a:ext cx="5126040" cy="3875760"/>
            </p14:xfrm>
          </p:contentPart>
        </mc:Choice>
        <mc:Fallback xmlns="">
          <p:pic>
            <p:nvPicPr>
              <p:cNvPr id="2" name="Ink 1"/>
              <p:cNvPicPr/>
              <p:nvPr/>
            </p:nvPicPr>
            <p:blipFill>
              <a:blip r:embed="rId3"/>
              <a:stretch>
                <a:fillRect/>
              </a:stretch>
            </p:blipFill>
            <p:spPr>
              <a:xfrm>
                <a:off x="3901680" y="446040"/>
                <a:ext cx="5144760" cy="3894480"/>
              </a:xfrm>
              <a:prstGeom prst="rect">
                <a:avLst/>
              </a:prstGeom>
            </p:spPr>
          </p:pic>
        </mc:Fallback>
      </mc:AlternateContent>
    </p:spTree>
    <p:extLst>
      <p:ext uri="{BB962C8B-B14F-4D97-AF65-F5344CB8AC3E}">
        <p14:creationId xmlns:p14="http://schemas.microsoft.com/office/powerpoint/2010/main" val="4009132430"/>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2161080" y="1428840"/>
              <a:ext cx="4974120" cy="4465080"/>
            </p14:xfrm>
          </p:contentPart>
        </mc:Choice>
        <mc:Fallback xmlns="">
          <p:pic>
            <p:nvPicPr>
              <p:cNvPr id="2" name="Ink 1"/>
              <p:cNvPicPr/>
              <p:nvPr/>
            </p:nvPicPr>
            <p:blipFill>
              <a:blip r:embed="rId5"/>
              <a:stretch>
                <a:fillRect/>
              </a:stretch>
            </p:blipFill>
            <p:spPr>
              <a:xfrm>
                <a:off x="2151720" y="1419480"/>
                <a:ext cx="4992840" cy="4483800"/>
              </a:xfrm>
              <a:prstGeom prst="rect">
                <a:avLst/>
              </a:prstGeom>
            </p:spPr>
          </p:pic>
        </mc:Fallback>
      </mc:AlternateContent>
    </p:spTree>
    <p:extLst>
      <p:ext uri="{BB962C8B-B14F-4D97-AF65-F5344CB8AC3E}">
        <p14:creationId xmlns:p14="http://schemas.microsoft.com/office/powerpoint/2010/main" val="2168276307"/>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14200" y="732240"/>
              <a:ext cx="8564040" cy="6001200"/>
            </p14:xfrm>
          </p:contentPart>
        </mc:Choice>
        <mc:Fallback xmlns="">
          <p:pic>
            <p:nvPicPr>
              <p:cNvPr id="2" name="Ink 1"/>
              <p:cNvPicPr/>
              <p:nvPr/>
            </p:nvPicPr>
            <p:blipFill>
              <a:blip r:embed="rId3"/>
              <a:stretch>
                <a:fillRect/>
              </a:stretch>
            </p:blipFill>
            <p:spPr>
              <a:xfrm>
                <a:off x="204840" y="722880"/>
                <a:ext cx="8582760" cy="6019920"/>
              </a:xfrm>
              <a:prstGeom prst="rect">
                <a:avLst/>
              </a:prstGeom>
            </p:spPr>
          </p:pic>
        </mc:Fallback>
      </mc:AlternateContent>
    </p:spTree>
    <p:extLst>
      <p:ext uri="{BB962C8B-B14F-4D97-AF65-F5344CB8AC3E}">
        <p14:creationId xmlns:p14="http://schemas.microsoft.com/office/powerpoint/2010/main" val="3137219771"/>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777120" y="2428920"/>
              <a:ext cx="4813560" cy="3197160"/>
            </p14:xfrm>
          </p:contentPart>
        </mc:Choice>
        <mc:Fallback xmlns="">
          <p:pic>
            <p:nvPicPr>
              <p:cNvPr id="4" name="Ink 3"/>
              <p:cNvPicPr/>
              <p:nvPr/>
            </p:nvPicPr>
            <p:blipFill>
              <a:blip r:embed="rId3"/>
              <a:stretch>
                <a:fillRect/>
              </a:stretch>
            </p:blipFill>
            <p:spPr>
              <a:xfrm>
                <a:off x="3767760" y="2419560"/>
                <a:ext cx="4832280" cy="3215880"/>
              </a:xfrm>
              <a:prstGeom prst="rect">
                <a:avLst/>
              </a:prstGeom>
            </p:spPr>
          </p:pic>
        </mc:Fallback>
      </mc:AlternateContent>
    </p:spTree>
    <p:extLst>
      <p:ext uri="{BB962C8B-B14F-4D97-AF65-F5344CB8AC3E}">
        <p14:creationId xmlns:p14="http://schemas.microsoft.com/office/powerpoint/2010/main" val="2839489448"/>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8120" y="410760"/>
              <a:ext cx="8367480" cy="4250880"/>
            </p14:xfrm>
          </p:contentPart>
        </mc:Choice>
        <mc:Fallback xmlns="">
          <p:pic>
            <p:nvPicPr>
              <p:cNvPr id="4" name="Ink 3"/>
              <p:cNvPicPr/>
              <p:nvPr/>
            </p:nvPicPr>
            <p:blipFill>
              <a:blip r:embed="rId3"/>
              <a:stretch>
                <a:fillRect/>
              </a:stretch>
            </p:blipFill>
            <p:spPr>
              <a:xfrm>
                <a:off x="338760" y="401400"/>
                <a:ext cx="8386200" cy="4269600"/>
              </a:xfrm>
              <a:prstGeom prst="rect">
                <a:avLst/>
              </a:prstGeom>
            </p:spPr>
          </p:pic>
        </mc:Fallback>
      </mc:AlternateContent>
    </p:spTree>
    <p:extLst>
      <p:ext uri="{BB962C8B-B14F-4D97-AF65-F5344CB8AC3E}">
        <p14:creationId xmlns:p14="http://schemas.microsoft.com/office/powerpoint/2010/main" val="1692995985"/>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949799766"/>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91160" y="223200"/>
              <a:ext cx="6563880" cy="5724360"/>
            </p14:xfrm>
          </p:contentPart>
        </mc:Choice>
        <mc:Fallback xmlns="">
          <p:pic>
            <p:nvPicPr>
              <p:cNvPr id="2" name="Ink 1"/>
              <p:cNvPicPr/>
              <p:nvPr/>
            </p:nvPicPr>
            <p:blipFill>
              <a:blip r:embed="rId3"/>
              <a:stretch>
                <a:fillRect/>
              </a:stretch>
            </p:blipFill>
            <p:spPr>
              <a:xfrm>
                <a:off x="1981800" y="213840"/>
                <a:ext cx="6582600" cy="5743080"/>
              </a:xfrm>
              <a:prstGeom prst="rect">
                <a:avLst/>
              </a:prstGeom>
            </p:spPr>
          </p:pic>
        </mc:Fallback>
      </mc:AlternateContent>
    </p:spTree>
    <p:extLst>
      <p:ext uri="{BB962C8B-B14F-4D97-AF65-F5344CB8AC3E}">
        <p14:creationId xmlns:p14="http://schemas.microsoft.com/office/powerpoint/2010/main" val="2521932979"/>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76880" y="446400"/>
              <a:ext cx="7938720" cy="6188760"/>
            </p14:xfrm>
          </p:contentPart>
        </mc:Choice>
        <mc:Fallback xmlns="">
          <p:pic>
            <p:nvPicPr>
              <p:cNvPr id="2" name="Ink 1"/>
              <p:cNvPicPr/>
              <p:nvPr/>
            </p:nvPicPr>
            <p:blipFill>
              <a:blip r:embed="rId3"/>
              <a:stretch>
                <a:fillRect/>
              </a:stretch>
            </p:blipFill>
            <p:spPr>
              <a:xfrm>
                <a:off x="767520" y="437040"/>
                <a:ext cx="7957440" cy="6207480"/>
              </a:xfrm>
              <a:prstGeom prst="rect">
                <a:avLst/>
              </a:prstGeom>
            </p:spPr>
          </p:pic>
        </mc:Fallback>
      </mc:AlternateContent>
    </p:spTree>
    <p:extLst>
      <p:ext uri="{BB962C8B-B14F-4D97-AF65-F5344CB8AC3E}">
        <p14:creationId xmlns:p14="http://schemas.microsoft.com/office/powerpoint/2010/main" val="3428878428"/>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532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94880" y="2134080"/>
              <a:ext cx="6036840" cy="2982960"/>
            </p14:xfrm>
          </p:contentPart>
        </mc:Choice>
        <mc:Fallback xmlns="">
          <p:pic>
            <p:nvPicPr>
              <p:cNvPr id="2" name="Ink 1"/>
              <p:cNvPicPr/>
              <p:nvPr/>
            </p:nvPicPr>
            <p:blipFill>
              <a:blip r:embed="rId3"/>
              <a:stretch>
                <a:fillRect/>
              </a:stretch>
            </p:blipFill>
            <p:spPr>
              <a:xfrm>
                <a:off x="785520" y="2124720"/>
                <a:ext cx="6055560" cy="3001680"/>
              </a:xfrm>
              <a:prstGeom prst="rect">
                <a:avLst/>
              </a:prstGeom>
            </p:spPr>
          </p:pic>
        </mc:Fallback>
      </mc:AlternateContent>
    </p:spTree>
    <p:extLst>
      <p:ext uri="{BB962C8B-B14F-4D97-AF65-F5344CB8AC3E}">
        <p14:creationId xmlns:p14="http://schemas.microsoft.com/office/powerpoint/2010/main" val="160103426"/>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as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0 x*** -&gt; N 0</a:t>
            </a:r>
            <a:endParaRPr lang="en-US" altLang="en-US">
              <a:solidFill>
                <a:srgbClr val="008000"/>
              </a:solidFill>
              <a:latin typeface="Courier New" pitchFamily="49" charset="0"/>
            </a:endParaRPr>
          </a:p>
          <a:p>
            <a:pPr>
              <a:spcBef>
                <a:spcPct val="0"/>
              </a:spcBef>
            </a:pPr>
            <a:r>
              <a:rPr lang="en-US" altLang="en-US" b="1">
                <a:solidFill>
                  <a:srgbClr val="008000"/>
                </a:solidFill>
                <a:latin typeface="Courier New" pitchFamily="49" charset="0"/>
              </a:rPr>
              <a:t>0 N*** -&gt; X 1</a:t>
            </a:r>
            <a:endParaRPr lang="en-US" altLang="en-US">
              <a:solidFill>
                <a:srgbClr val="008000"/>
              </a:solidFill>
              <a:latin typeface="Courier New" pitchFamily="49" charset="0"/>
            </a:endParaRPr>
          </a:p>
          <a:p>
            <a:pPr>
              <a:spcBef>
                <a:spcPct val="0"/>
              </a:spcBef>
            </a:pPr>
            <a:r>
              <a:rPr lang="en-US" altLang="en-US" b="1">
                <a:solidFill>
                  <a:srgbClr val="0900FF"/>
                </a:solidFill>
                <a:latin typeface="Courier New" pitchFamily="49" charset="0"/>
              </a:rPr>
              <a:t>1 ***x -&gt; S 1</a:t>
            </a:r>
          </a:p>
          <a:p>
            <a:pPr>
              <a:spcBef>
                <a:spcPct val="0"/>
              </a:spcBef>
            </a:pPr>
            <a:r>
              <a:rPr lang="en-US" altLang="en-US" b="1">
                <a:solidFill>
                  <a:srgbClr val="0900FF"/>
                </a:solidFill>
                <a:latin typeface="Courier New" pitchFamily="49" charset="0"/>
              </a:rPr>
              <a:t>1 ***S -&gt; X 0</a:t>
            </a:r>
          </a:p>
        </p:txBody>
      </p:sp>
      <p:sp>
        <p:nvSpPr>
          <p:cNvPr id="16389" name="Text Box 59"/>
          <p:cNvSpPr txBox="1">
            <a:spLocks noChangeArrowheads="1"/>
          </p:cNvSpPr>
          <p:nvPr/>
        </p:nvSpPr>
        <p:spPr bwMode="auto">
          <a:xfrm>
            <a:off x="647700" y="4430713"/>
            <a:ext cx="31889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dirty="0">
                <a:latin typeface="Calibri" pitchFamily="34" charset="0"/>
              </a:rPr>
              <a:t>state   pattern   -&gt; </a:t>
            </a:r>
            <a:r>
              <a:rPr lang="en-US" altLang="en-US" sz="1500" dirty="0" smtClean="0">
                <a:latin typeface="Calibri" pitchFamily="34" charset="0"/>
              </a:rPr>
              <a:t>      </a:t>
            </a:r>
            <a:r>
              <a:rPr lang="en-US" altLang="en-US" sz="1500" dirty="0">
                <a:latin typeface="Calibri" pitchFamily="34" charset="0"/>
              </a:rPr>
              <a:t>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robot 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6A407"/>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sp>
        <p:nvSpPr>
          <p:cNvPr id="3" name="Rectangle 2"/>
          <p:cNvSpPr/>
          <p:nvPr/>
        </p:nvSpPr>
        <p:spPr>
          <a:xfrm>
            <a:off x="1111274" y="4301540"/>
            <a:ext cx="867545" cy="246221"/>
          </a:xfrm>
          <a:prstGeom prst="rect">
            <a:avLst/>
          </a:prstGeom>
        </p:spPr>
        <p:txBody>
          <a:bodyPr wrap="none">
            <a:spAutoFit/>
          </a:bodyPr>
          <a:lstStyle/>
          <a:p>
            <a:r>
              <a:rPr lang="en-US" altLang="en-US" sz="1000" dirty="0" smtClean="0">
                <a:latin typeface="Calibri" pitchFamily="34" charset="0"/>
              </a:rPr>
              <a:t>surroundings</a:t>
            </a:r>
            <a:endParaRPr lang="en-US" sz="1000" dirty="0"/>
          </a:p>
        </p:txBody>
      </p:sp>
    </p:spTree>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2043671369"/>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1452126996"/>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514272351"/>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446400" y="1696680"/>
              <a:ext cx="8126280" cy="3652560"/>
            </p14:xfrm>
          </p:contentPart>
        </mc:Choice>
        <mc:Fallback xmlns="">
          <p:pic>
            <p:nvPicPr>
              <p:cNvPr id="2" name="Ink 1"/>
              <p:cNvPicPr/>
              <p:nvPr/>
            </p:nvPicPr>
            <p:blipFill>
              <a:blip r:embed="rId4"/>
              <a:stretch>
                <a:fillRect/>
              </a:stretch>
            </p:blipFill>
            <p:spPr>
              <a:xfrm>
                <a:off x="437040" y="1687320"/>
                <a:ext cx="8145000" cy="3671280"/>
              </a:xfrm>
              <a:prstGeom prst="rect">
                <a:avLst/>
              </a:prstGeom>
            </p:spPr>
          </p:pic>
        </mc:Fallback>
      </mc:AlternateContent>
    </p:spTree>
    <p:extLst>
      <p:ext uri="{BB962C8B-B14F-4D97-AF65-F5344CB8AC3E}">
        <p14:creationId xmlns:p14="http://schemas.microsoft.com/office/powerpoint/2010/main" val="1756572170"/>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p:spTree>
    <p:extLst>
      <p:ext uri="{BB962C8B-B14F-4D97-AF65-F5344CB8AC3E}">
        <p14:creationId xmlns:p14="http://schemas.microsoft.com/office/powerpoint/2010/main" val="3056204198"/>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162160" y="1380960"/>
              <a:ext cx="6172560" cy="4001040"/>
            </p14:xfrm>
          </p:contentPart>
        </mc:Choice>
        <mc:Fallback xmlns="">
          <p:pic>
            <p:nvPicPr>
              <p:cNvPr id="3" name="Ink 2"/>
              <p:cNvPicPr/>
              <p:nvPr/>
            </p:nvPicPr>
            <p:blipFill>
              <a:blip r:embed="rId5"/>
              <a:stretch>
                <a:fillRect/>
              </a:stretch>
            </p:blipFill>
            <p:spPr>
              <a:xfrm>
                <a:off x="2152800" y="1371600"/>
                <a:ext cx="6191280" cy="4019760"/>
              </a:xfrm>
              <a:prstGeom prst="rect">
                <a:avLst/>
              </a:prstGeom>
            </p:spPr>
          </p:pic>
        </mc:Fallback>
      </mc:AlternateContent>
    </p:spTree>
    <p:extLst>
      <p:ext uri="{BB962C8B-B14F-4D97-AF65-F5344CB8AC3E}">
        <p14:creationId xmlns:p14="http://schemas.microsoft.com/office/powerpoint/2010/main" val="19445445"/>
      </p:ext>
    </p:extLst>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866960" y="419040"/>
              <a:ext cx="6905880" cy="6134400"/>
            </p14:xfrm>
          </p:contentPart>
        </mc:Choice>
        <mc:Fallback xmlns="">
          <p:pic>
            <p:nvPicPr>
              <p:cNvPr id="3" name="Ink 2"/>
              <p:cNvPicPr/>
              <p:nvPr/>
            </p:nvPicPr>
            <p:blipFill>
              <a:blip r:embed="rId3"/>
              <a:stretch>
                <a:fillRect/>
              </a:stretch>
            </p:blipFill>
            <p:spPr>
              <a:xfrm>
                <a:off x="1857600" y="409680"/>
                <a:ext cx="6924600" cy="6153120"/>
              </a:xfrm>
              <a:prstGeom prst="rect">
                <a:avLst/>
              </a:prstGeom>
            </p:spPr>
          </p:pic>
        </mc:Fallback>
      </mc:AlternateContent>
    </p:spTree>
    <p:extLst>
      <p:ext uri="{BB962C8B-B14F-4D97-AF65-F5344CB8AC3E}">
        <p14:creationId xmlns:p14="http://schemas.microsoft.com/office/powerpoint/2010/main" val="495651817"/>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05040" y="552600"/>
              <a:ext cx="7744320" cy="5400720"/>
            </p14:xfrm>
          </p:contentPart>
        </mc:Choice>
        <mc:Fallback xmlns="">
          <p:pic>
            <p:nvPicPr>
              <p:cNvPr id="2" name="Ink 1"/>
              <p:cNvPicPr/>
              <p:nvPr/>
            </p:nvPicPr>
            <p:blipFill>
              <a:blip r:embed="rId3"/>
              <a:stretch>
                <a:fillRect/>
              </a:stretch>
            </p:blipFill>
            <p:spPr>
              <a:xfrm>
                <a:off x="895680" y="543240"/>
                <a:ext cx="7763040" cy="5419440"/>
              </a:xfrm>
              <a:prstGeom prst="rect">
                <a:avLst/>
              </a:prstGeom>
            </p:spPr>
          </p:pic>
        </mc:Fallback>
      </mc:AlternateContent>
    </p:spTree>
    <p:extLst>
      <p:ext uri="{BB962C8B-B14F-4D97-AF65-F5344CB8AC3E}">
        <p14:creationId xmlns:p14="http://schemas.microsoft.com/office/powerpoint/2010/main" val="1225236147"/>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227744" y="6410472"/>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914400" y="1419120"/>
              <a:ext cx="7849080" cy="4096080"/>
            </p14:xfrm>
          </p:contentPart>
        </mc:Choice>
        <mc:Fallback xmlns="">
          <p:pic>
            <p:nvPicPr>
              <p:cNvPr id="3" name="Ink 2"/>
              <p:cNvPicPr/>
              <p:nvPr/>
            </p:nvPicPr>
            <p:blipFill>
              <a:blip r:embed="rId3"/>
              <a:stretch>
                <a:fillRect/>
              </a:stretch>
            </p:blipFill>
            <p:spPr>
              <a:xfrm>
                <a:off x="905040" y="1409760"/>
                <a:ext cx="7867800" cy="4114800"/>
              </a:xfrm>
              <a:prstGeom prst="rect">
                <a:avLst/>
              </a:prstGeom>
            </p:spPr>
          </p:pic>
        </mc:Fallback>
      </mc:AlternateContent>
    </p:spTree>
    <p:extLst>
      <p:ext uri="{BB962C8B-B14F-4D97-AF65-F5344CB8AC3E}">
        <p14:creationId xmlns:p14="http://schemas.microsoft.com/office/powerpoint/2010/main" val="219796101"/>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486080" y="1886040"/>
              <a:ext cx="7220160" cy="3467520"/>
            </p14:xfrm>
          </p:contentPart>
        </mc:Choice>
        <mc:Fallback xmlns="">
          <p:pic>
            <p:nvPicPr>
              <p:cNvPr id="3" name="Ink 2"/>
              <p:cNvPicPr/>
              <p:nvPr/>
            </p:nvPicPr>
            <p:blipFill>
              <a:blip r:embed="rId3"/>
              <a:stretch>
                <a:fillRect/>
              </a:stretch>
            </p:blipFill>
            <p:spPr>
              <a:xfrm>
                <a:off x="1476720" y="1876680"/>
                <a:ext cx="7238880" cy="3486240"/>
              </a:xfrm>
              <a:prstGeom prst="rect">
                <a:avLst/>
              </a:prstGeom>
            </p:spPr>
          </p:pic>
        </mc:Fallback>
      </mc:AlternateContent>
    </p:spTree>
    <p:extLst>
      <p:ext uri="{BB962C8B-B14F-4D97-AF65-F5344CB8AC3E}">
        <p14:creationId xmlns:p14="http://schemas.microsoft.com/office/powerpoint/2010/main" val="1659768733"/>
      </p:ext>
    </p:extLst>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19008</TotalTime>
  <Words>12785</Words>
  <Application>Microsoft Macintosh PowerPoint</Application>
  <PresentationFormat>On-screen Show (4:3)</PresentationFormat>
  <Paragraphs>3031</Paragraphs>
  <Slides>223</Slides>
  <Notes>106</Notes>
  <HiddenSlides>0</HiddenSlides>
  <MMClips>0</MMClips>
  <ScaleCrop>false</ScaleCrop>
  <HeadingPairs>
    <vt:vector size="4" baseType="variant">
      <vt:variant>
        <vt:lpstr>Theme</vt:lpstr>
      </vt:variant>
      <vt:variant>
        <vt:i4>2</vt:i4>
      </vt:variant>
      <vt:variant>
        <vt:lpstr>Slide Titles</vt:lpstr>
      </vt:variant>
      <vt:variant>
        <vt:i4>223</vt:i4>
      </vt:variant>
    </vt:vector>
  </HeadingPairs>
  <TitlesOfParts>
    <vt:vector size="225" baseType="lpstr">
      <vt:lpstr>Blank Presentation</vt:lpstr>
      <vt:lpstr>1_Blank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Finite State Machines are Everywhere!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Try These!</vt:lpstr>
      <vt:lpstr>Try These!</vt:lpstr>
      <vt:lpstr>Try These!</vt:lpstr>
      <vt:lpstr>Try These!</vt:lpstr>
      <vt:lpstr>Try These!</vt:lpstr>
      <vt:lpstr>Try These!</vt:lpstr>
      <vt:lpstr>Now, try these!</vt:lpstr>
      <vt:lpstr>Now, try these!</vt:lpstr>
      <vt:lpstr>Now, try these!</vt:lpstr>
      <vt:lpstr>Now, try these!</vt:lpstr>
      <vt:lpstr>PowerPoint Presentation</vt:lpstr>
      <vt:lpstr>PowerPoint Presentation</vt:lpstr>
      <vt:lpstr>PowerPoint Presentation</vt:lpstr>
      <vt:lpstr>PowerPoint Presentation</vt:lpstr>
      <vt:lpstr>Unary Finite State Machines</vt:lpstr>
      <vt:lpstr>Unary Finite State Machines</vt:lpstr>
      <vt:lpstr>Unary Finite State Machines</vt:lpstr>
      <vt:lpstr>Unary Finite State Machines</vt:lpstr>
      <vt:lpstr>A Closer Examination of Uncomputability…</vt:lpstr>
      <vt:lpstr>Friday…</vt:lpstr>
      <vt:lpstr>Famous CS Quotes…</vt:lpstr>
      <vt:lpstr>Real Headlines (or “Why AI is SO hard!”)…</vt:lpstr>
      <vt:lpstr>Real Headlines (or “Why AI is SO hard!”)…</vt:lpstr>
      <vt:lpstr>Real Headlines…</vt:lpstr>
      <vt:lpstr>Real Headlines…</vt:lpstr>
      <vt:lpstr>Real Headlines…</vt:lpstr>
      <vt:lpstr>Real Headlines…</vt:lpstr>
      <vt:lpstr>Real Headlines…</vt:lpstr>
      <vt:lpstr>Developing a Model of a Computer…</vt:lpstr>
      <vt:lpstr>Developing a Model of a Computer…</vt:lpstr>
      <vt:lpstr>PowerPoint Presentation</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Harvey Mudd College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Uncomputability!</dc:title>
  <dc:creator>Owner</dc:creator>
  <cp:lastModifiedBy>Zach Dodds</cp:lastModifiedBy>
  <cp:revision>307</cp:revision>
  <cp:lastPrinted>2016-11-28T01:02:46Z</cp:lastPrinted>
  <dcterms:created xsi:type="dcterms:W3CDTF">2010-12-02T13:13:54Z</dcterms:created>
  <dcterms:modified xsi:type="dcterms:W3CDTF">2016-11-29T00:58:58Z</dcterms:modified>
</cp:coreProperties>
</file>